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8E21F40-1E09-41CD-97EE-966029046C49}"/>
              </a:ext>
            </a:extLst>
          </p:cNvPr>
          <p:cNvGrpSpPr/>
          <p:nvPr/>
        </p:nvGrpSpPr>
        <p:grpSpPr>
          <a:xfrm>
            <a:off x="7241545" y="3836972"/>
            <a:ext cx="1445040" cy="2613948"/>
            <a:chOff x="7241545" y="3836972"/>
            <a:chExt cx="1445040" cy="261394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EA71F23-2927-45B2-9ADF-0C9D512DF410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ED3AE35-1354-4708-A3F4-0CD94F396AA1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34750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EBA586A2-314B-47BF-B5F0-373E9ED1D155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6D39FB90-1E2F-4C8E-BDBA-06B6FEAF562F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34750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片側の 2 つの角を丸めた四角形 144">
                  <a:extLst>
                    <a:ext uri="{FF2B5EF4-FFF2-40B4-BE49-F238E27FC236}">
                      <a16:creationId xmlns:a16="http://schemas.microsoft.com/office/drawing/2014/main" id="{4C50FBDB-EDBE-4C47-B50E-1128B1CFC8AA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EA98A83E-B180-4B7B-A54D-17E7C2D53058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2223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DDB4F8E-2B62-4FE4-A34D-5461A9C8B066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DBCBE2A-4EC4-49A0-B8EE-B73E0FF194C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AA613CBE-2BD3-4548-BF19-A16D5F3F0AC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B3912740-9F71-4AD9-9F94-E47E823F4398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1F2AC0D-9FC3-48B0-AFBF-26B3D7EBF48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514">
                      <a:extLst>
                        <a:ext uri="{FF2B5EF4-FFF2-40B4-BE49-F238E27FC236}">
                          <a16:creationId xmlns:a16="http://schemas.microsoft.com/office/drawing/2014/main" id="{62C6F440-DDE4-4DD7-8D7C-6A453D0063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515">
                      <a:extLst>
                        <a:ext uri="{FF2B5EF4-FFF2-40B4-BE49-F238E27FC236}">
                          <a16:creationId xmlns:a16="http://schemas.microsoft.com/office/drawing/2014/main" id="{40013026-B883-480E-B4CC-3D5C24AAFC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B8D3AC35-7636-4441-AA26-CFF7CF61188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512">
                      <a:extLst>
                        <a:ext uri="{FF2B5EF4-FFF2-40B4-BE49-F238E27FC236}">
                          <a16:creationId xmlns:a16="http://schemas.microsoft.com/office/drawing/2014/main" id="{AF5F9650-42CD-45F0-ACE5-6DABC3E3A7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513">
                      <a:extLst>
                        <a:ext uri="{FF2B5EF4-FFF2-40B4-BE49-F238E27FC236}">
                          <a16:creationId xmlns:a16="http://schemas.microsoft.com/office/drawing/2014/main" id="{7B52ACF1-0633-48DD-B601-1DEAA2BA83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511">
                    <a:extLst>
                      <a:ext uri="{FF2B5EF4-FFF2-40B4-BE49-F238E27FC236}">
                        <a16:creationId xmlns:a16="http://schemas.microsoft.com/office/drawing/2014/main" id="{A50563E8-D1FE-4B29-A41D-682314A023C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" name="円/楕円 505">
                  <a:extLst>
                    <a:ext uri="{FF2B5EF4-FFF2-40B4-BE49-F238E27FC236}">
                      <a16:creationId xmlns:a16="http://schemas.microsoft.com/office/drawing/2014/main" id="{3965F49A-5BD8-48D0-8978-1031D899934D}"/>
                    </a:ext>
                  </a:extLst>
                </p:cNvPr>
                <p:cNvSpPr/>
                <p:nvPr/>
              </p:nvSpPr>
              <p:spPr>
                <a:xfrm>
                  <a:off x="5654801" y="3034118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411EE832-994A-4E93-A334-CF716556A1BE}"/>
                    </a:ext>
                  </a:extLst>
                </p:cNvPr>
                <p:cNvSpPr/>
                <p:nvPr/>
              </p:nvSpPr>
              <p:spPr>
                <a:xfrm rot="63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1ED766AB-D0D3-453A-A590-BB9CB36BC0C0}"/>
                    </a:ext>
                  </a:extLst>
                </p:cNvPr>
                <p:cNvSpPr/>
                <p:nvPr/>
              </p:nvSpPr>
              <p:spPr>
                <a:xfrm rot="4500000">
                  <a:off x="6023490" y="260199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円/楕円 638">
                  <a:extLst>
                    <a:ext uri="{FF2B5EF4-FFF2-40B4-BE49-F238E27FC236}">
                      <a16:creationId xmlns:a16="http://schemas.microsoft.com/office/drawing/2014/main" id="{9E63662F-DF5B-4C44-877B-10A121A75D7A}"/>
                    </a:ext>
                  </a:extLst>
                </p:cNvPr>
                <p:cNvSpPr/>
                <p:nvPr/>
              </p:nvSpPr>
              <p:spPr>
                <a:xfrm rot="10800000">
                  <a:off x="5597712" y="3275256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E79615B-7F35-4BFB-9594-27F65EA48561}"/>
                </a:ext>
              </a:extLst>
            </p:cNvPr>
            <p:cNvGrpSpPr/>
            <p:nvPr/>
          </p:nvGrpSpPr>
          <p:grpSpPr>
            <a:xfrm>
              <a:off x="7241545" y="4752720"/>
              <a:ext cx="1445040" cy="1214902"/>
              <a:chOff x="1393442" y="2807433"/>
              <a:chExt cx="1922578" cy="161638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63E720D-0140-47AB-BE39-DBEB9C0B9673}"/>
                  </a:ext>
                </a:extLst>
              </p:cNvPr>
              <p:cNvGrpSpPr/>
              <p:nvPr/>
            </p:nvGrpSpPr>
            <p:grpSpPr>
              <a:xfrm>
                <a:off x="1393442" y="2884825"/>
                <a:ext cx="1922578" cy="1538994"/>
                <a:chOff x="3723931" y="5063873"/>
                <a:chExt cx="1922578" cy="1538994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1864F2E0-7575-49D7-A7E8-390F7D5A7C18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5" name="四角形: 上の 2 つの角を丸める 24">
                    <a:extLst>
                      <a:ext uri="{FF2B5EF4-FFF2-40B4-BE49-F238E27FC236}">
                        <a16:creationId xmlns:a16="http://schemas.microsoft.com/office/drawing/2014/main" id="{B878488B-7CB4-4097-9DF8-235F786537AA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" name="四角形: 上の 2 つの角を丸める 25">
                    <a:extLst>
                      <a:ext uri="{FF2B5EF4-FFF2-40B4-BE49-F238E27FC236}">
                        <a16:creationId xmlns:a16="http://schemas.microsoft.com/office/drawing/2014/main" id="{FF01AE4E-09BB-4157-8CBC-3338D3D3301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4861AAA0-2273-46A8-9E2C-170251EFC37A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D4A12BB5-A096-4947-9D68-EB7DFD44FEB2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A015E10F-0A0D-49FE-B487-848D9A730F02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1" name="四角形: 上の 2 つの角を丸める 20">
                    <a:extLst>
                      <a:ext uri="{FF2B5EF4-FFF2-40B4-BE49-F238E27FC236}">
                        <a16:creationId xmlns:a16="http://schemas.microsoft.com/office/drawing/2014/main" id="{8395B94D-1031-4761-99A4-18477C0EDC11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" name="四角形: 上の 2 つの角を丸める 21">
                    <a:extLst>
                      <a:ext uri="{FF2B5EF4-FFF2-40B4-BE49-F238E27FC236}">
                        <a16:creationId xmlns:a16="http://schemas.microsoft.com/office/drawing/2014/main" id="{B2638C02-0ABF-453F-99F1-59FE15A80B9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D42C5048-9BEA-407D-B260-4B45D8B90F8C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四角形: 上の 2 つの角を丸める 23">
                    <a:extLst>
                      <a:ext uri="{FF2B5EF4-FFF2-40B4-BE49-F238E27FC236}">
                        <a16:creationId xmlns:a16="http://schemas.microsoft.com/office/drawing/2014/main" id="{9E7C6B42-BACC-46B3-AC39-288574CF82B5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24E773FD-F5E0-44C3-86A1-33E6D5584A44}"/>
                    </a:ext>
                  </a:extLst>
                </p:cNvPr>
                <p:cNvSpPr/>
                <p:nvPr/>
              </p:nvSpPr>
              <p:spPr>
                <a:xfrm>
                  <a:off x="4891036" y="5063873"/>
                  <a:ext cx="755473" cy="1537180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101558 w 775458"/>
                    <a:gd name="connsiteY14" fmla="*/ 510442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  <a:gd name="connsiteX0" fmla="*/ 47978 w 775458"/>
                    <a:gd name="connsiteY0" fmla="*/ 172 h 1537180"/>
                    <a:gd name="connsiteX1" fmla="*/ 86013 w 775458"/>
                    <a:gd name="connsiteY1" fmla="*/ 12423 h 1537180"/>
                    <a:gd name="connsiteX2" fmla="*/ 197227 w 775458"/>
                    <a:gd name="connsiteY2" fmla="*/ 103684 h 1537180"/>
                    <a:gd name="connsiteX3" fmla="*/ 334929 w 775458"/>
                    <a:gd name="connsiteY3" fmla="*/ 243653 h 1537180"/>
                    <a:gd name="connsiteX4" fmla="*/ 348593 w 775458"/>
                    <a:gd name="connsiteY4" fmla="*/ 264230 h 1537180"/>
                    <a:gd name="connsiteX5" fmla="*/ 354305 w 775458"/>
                    <a:gd name="connsiteY5" fmla="*/ 281023 h 1537180"/>
                    <a:gd name="connsiteX6" fmla="*/ 359283 w 775458"/>
                    <a:gd name="connsiteY6" fmla="*/ 530893 h 1537180"/>
                    <a:gd name="connsiteX7" fmla="*/ 362882 w 775458"/>
                    <a:gd name="connsiteY7" fmla="*/ 648185 h 1537180"/>
                    <a:gd name="connsiteX8" fmla="*/ 362297 w 775458"/>
                    <a:gd name="connsiteY8" fmla="*/ 708674 h 1537180"/>
                    <a:gd name="connsiteX9" fmla="*/ 755206 w 775458"/>
                    <a:gd name="connsiteY9" fmla="*/ 1316544 h 1537180"/>
                    <a:gd name="connsiteX10" fmla="*/ 699946 w 775458"/>
                    <a:gd name="connsiteY10" fmla="*/ 1522774 h 1537180"/>
                    <a:gd name="connsiteX11" fmla="*/ 699948 w 775458"/>
                    <a:gd name="connsiteY11" fmla="*/ 1522774 h 1537180"/>
                    <a:gd name="connsiteX12" fmla="*/ 505063 w 775458"/>
                    <a:gd name="connsiteY12" fmla="*/ 1437252 h 1537180"/>
                    <a:gd name="connsiteX13" fmla="*/ 145018 w 775458"/>
                    <a:gd name="connsiteY13" fmla="*/ 762757 h 1537180"/>
                    <a:gd name="connsiteX14" fmla="*/ 101558 w 775458"/>
                    <a:gd name="connsiteY14" fmla="*/ 510442 h 1537180"/>
                    <a:gd name="connsiteX15" fmla="*/ 180554 w 775458"/>
                    <a:gd name="connsiteY15" fmla="*/ 265204 h 1537180"/>
                    <a:gd name="connsiteX16" fmla="*/ 157708 w 775458"/>
                    <a:gd name="connsiteY16" fmla="*/ 224155 h 1537180"/>
                    <a:gd name="connsiteX17" fmla="*/ 136074 w 775458"/>
                    <a:gd name="connsiteY17" fmla="*/ 189883 h 1537180"/>
                    <a:gd name="connsiteX18" fmla="*/ 18405 w 775458"/>
                    <a:gd name="connsiteY18" fmla="*/ 91996 h 1537180"/>
                    <a:gd name="connsiteX19" fmla="*/ 12422 w 775458"/>
                    <a:gd name="connsiteY19" fmla="*/ 18405 h 1537180"/>
                    <a:gd name="connsiteX20" fmla="*/ 47978 w 775458"/>
                    <a:gd name="connsiteY20" fmla="*/ 172 h 1537180"/>
                    <a:gd name="connsiteX0" fmla="*/ 47978 w 755473"/>
                    <a:gd name="connsiteY0" fmla="*/ 172 h 1537180"/>
                    <a:gd name="connsiteX1" fmla="*/ 86013 w 755473"/>
                    <a:gd name="connsiteY1" fmla="*/ 12423 h 1537180"/>
                    <a:gd name="connsiteX2" fmla="*/ 197227 w 755473"/>
                    <a:gd name="connsiteY2" fmla="*/ 103684 h 1537180"/>
                    <a:gd name="connsiteX3" fmla="*/ 334929 w 755473"/>
                    <a:gd name="connsiteY3" fmla="*/ 243653 h 1537180"/>
                    <a:gd name="connsiteX4" fmla="*/ 348593 w 755473"/>
                    <a:gd name="connsiteY4" fmla="*/ 264230 h 1537180"/>
                    <a:gd name="connsiteX5" fmla="*/ 354305 w 755473"/>
                    <a:gd name="connsiteY5" fmla="*/ 281023 h 1537180"/>
                    <a:gd name="connsiteX6" fmla="*/ 359283 w 755473"/>
                    <a:gd name="connsiteY6" fmla="*/ 530893 h 1537180"/>
                    <a:gd name="connsiteX7" fmla="*/ 362882 w 755473"/>
                    <a:gd name="connsiteY7" fmla="*/ 648185 h 1537180"/>
                    <a:gd name="connsiteX8" fmla="*/ 362297 w 755473"/>
                    <a:gd name="connsiteY8" fmla="*/ 708674 h 1537180"/>
                    <a:gd name="connsiteX9" fmla="*/ 724946 w 755473"/>
                    <a:gd name="connsiteY9" fmla="*/ 1316544 h 1537180"/>
                    <a:gd name="connsiteX10" fmla="*/ 699946 w 755473"/>
                    <a:gd name="connsiteY10" fmla="*/ 1522774 h 1537180"/>
                    <a:gd name="connsiteX11" fmla="*/ 699948 w 755473"/>
                    <a:gd name="connsiteY11" fmla="*/ 1522774 h 1537180"/>
                    <a:gd name="connsiteX12" fmla="*/ 505063 w 755473"/>
                    <a:gd name="connsiteY12" fmla="*/ 1437252 h 1537180"/>
                    <a:gd name="connsiteX13" fmla="*/ 145018 w 755473"/>
                    <a:gd name="connsiteY13" fmla="*/ 762757 h 1537180"/>
                    <a:gd name="connsiteX14" fmla="*/ 101558 w 755473"/>
                    <a:gd name="connsiteY14" fmla="*/ 510442 h 1537180"/>
                    <a:gd name="connsiteX15" fmla="*/ 180554 w 755473"/>
                    <a:gd name="connsiteY15" fmla="*/ 265204 h 1537180"/>
                    <a:gd name="connsiteX16" fmla="*/ 157708 w 755473"/>
                    <a:gd name="connsiteY16" fmla="*/ 224155 h 1537180"/>
                    <a:gd name="connsiteX17" fmla="*/ 136074 w 755473"/>
                    <a:gd name="connsiteY17" fmla="*/ 189883 h 1537180"/>
                    <a:gd name="connsiteX18" fmla="*/ 18405 w 755473"/>
                    <a:gd name="connsiteY18" fmla="*/ 91996 h 1537180"/>
                    <a:gd name="connsiteX19" fmla="*/ 12422 w 755473"/>
                    <a:gd name="connsiteY19" fmla="*/ 18405 h 1537180"/>
                    <a:gd name="connsiteX20" fmla="*/ 47978 w 755473"/>
                    <a:gd name="connsiteY20" fmla="*/ 172 h 153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5473" h="1537180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24946" y="1316544"/>
                      </a:lnTo>
                      <a:cubicBezTo>
                        <a:pt x="76663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46754" y="1509461"/>
                        <a:pt x="505063" y="1437252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98016" y="624323"/>
                        <a:pt x="101558" y="510442"/>
                      </a:cubicBezTo>
                      <a:cubicBezTo>
                        <a:pt x="105100" y="396559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lnTo>
                        <a:pt x="18405" y="91996"/>
                      </a:ln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D823B32-75FC-4B71-8819-4E1631E0DD87}"/>
                    </a:ext>
                  </a:extLst>
                </p:cNvPr>
                <p:cNvSpPr/>
                <p:nvPr/>
              </p:nvSpPr>
              <p:spPr>
                <a:xfrm>
                  <a:off x="3723931" y="5063873"/>
                  <a:ext cx="753385" cy="153899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  <a:gd name="connsiteX0" fmla="*/ 705406 w 753384"/>
                    <a:gd name="connsiteY0" fmla="*/ 172 h 1543024"/>
                    <a:gd name="connsiteX1" fmla="*/ 740962 w 753384"/>
                    <a:gd name="connsiteY1" fmla="*/ 18405 h 1543024"/>
                    <a:gd name="connsiteX2" fmla="*/ 734979 w 753384"/>
                    <a:gd name="connsiteY2" fmla="*/ 91996 h 1543024"/>
                    <a:gd name="connsiteX3" fmla="*/ 617310 w 753384"/>
                    <a:gd name="connsiteY3" fmla="*/ 189883 h 1543024"/>
                    <a:gd name="connsiteX4" fmla="*/ 595676 w 753384"/>
                    <a:gd name="connsiteY4" fmla="*/ 224155 h 1543024"/>
                    <a:gd name="connsiteX5" fmla="*/ 572830 w 753384"/>
                    <a:gd name="connsiteY5" fmla="*/ 265204 h 1543024"/>
                    <a:gd name="connsiteX6" fmla="*/ 685869 w 753384"/>
                    <a:gd name="connsiteY6" fmla="*/ 514224 h 1543024"/>
                    <a:gd name="connsiteX7" fmla="*/ 608366 w 753384"/>
                    <a:gd name="connsiteY7" fmla="*/ 762757 h 1543024"/>
                    <a:gd name="connsiteX8" fmla="*/ 259669 w 753384"/>
                    <a:gd name="connsiteY8" fmla="*/ 1467513 h 1543024"/>
                    <a:gd name="connsiteX9" fmla="*/ 53436 w 753384"/>
                    <a:gd name="connsiteY9" fmla="*/ 1522774 h 1543024"/>
                    <a:gd name="connsiteX10" fmla="*/ 53438 w 753384"/>
                    <a:gd name="connsiteY10" fmla="*/ 1522774 h 1543024"/>
                    <a:gd name="connsiteX11" fmla="*/ 32222 w 753384"/>
                    <a:gd name="connsiteY11" fmla="*/ 1327893 h 1543024"/>
                    <a:gd name="connsiteX12" fmla="*/ 391087 w 753384"/>
                    <a:gd name="connsiteY12" fmla="*/ 708674 h 1543024"/>
                    <a:gd name="connsiteX13" fmla="*/ 390502 w 753384"/>
                    <a:gd name="connsiteY13" fmla="*/ 648185 h 1543024"/>
                    <a:gd name="connsiteX14" fmla="*/ 394101 w 753384"/>
                    <a:gd name="connsiteY14" fmla="*/ 530893 h 1543024"/>
                    <a:gd name="connsiteX15" fmla="*/ 399080 w 753384"/>
                    <a:gd name="connsiteY15" fmla="*/ 281023 h 1543024"/>
                    <a:gd name="connsiteX16" fmla="*/ 404791 w 753384"/>
                    <a:gd name="connsiteY16" fmla="*/ 264230 h 1543024"/>
                    <a:gd name="connsiteX17" fmla="*/ 418455 w 753384"/>
                    <a:gd name="connsiteY17" fmla="*/ 243653 h 1543024"/>
                    <a:gd name="connsiteX18" fmla="*/ 556158 w 753384"/>
                    <a:gd name="connsiteY18" fmla="*/ 103684 h 1543024"/>
                    <a:gd name="connsiteX19" fmla="*/ 667371 w 753384"/>
                    <a:gd name="connsiteY19" fmla="*/ 12423 h 1543024"/>
                    <a:gd name="connsiteX20" fmla="*/ 705406 w 753384"/>
                    <a:gd name="connsiteY20" fmla="*/ 172 h 1543024"/>
                    <a:gd name="connsiteX0" fmla="*/ 705406 w 753384"/>
                    <a:gd name="connsiteY0" fmla="*/ 172 h 1538996"/>
                    <a:gd name="connsiteX1" fmla="*/ 740962 w 753384"/>
                    <a:gd name="connsiteY1" fmla="*/ 18405 h 1538996"/>
                    <a:gd name="connsiteX2" fmla="*/ 734979 w 753384"/>
                    <a:gd name="connsiteY2" fmla="*/ 91996 h 1538996"/>
                    <a:gd name="connsiteX3" fmla="*/ 617310 w 753384"/>
                    <a:gd name="connsiteY3" fmla="*/ 189883 h 1538996"/>
                    <a:gd name="connsiteX4" fmla="*/ 595676 w 753384"/>
                    <a:gd name="connsiteY4" fmla="*/ 224155 h 1538996"/>
                    <a:gd name="connsiteX5" fmla="*/ 572830 w 753384"/>
                    <a:gd name="connsiteY5" fmla="*/ 265204 h 1538996"/>
                    <a:gd name="connsiteX6" fmla="*/ 685869 w 753384"/>
                    <a:gd name="connsiteY6" fmla="*/ 514224 h 1538996"/>
                    <a:gd name="connsiteX7" fmla="*/ 608366 w 753384"/>
                    <a:gd name="connsiteY7" fmla="*/ 762757 h 1538996"/>
                    <a:gd name="connsiteX8" fmla="*/ 244539 w 753384"/>
                    <a:gd name="connsiteY8" fmla="*/ 1448598 h 1538996"/>
                    <a:gd name="connsiteX9" fmla="*/ 53436 w 753384"/>
                    <a:gd name="connsiteY9" fmla="*/ 1522774 h 1538996"/>
                    <a:gd name="connsiteX10" fmla="*/ 53438 w 753384"/>
                    <a:gd name="connsiteY10" fmla="*/ 1522774 h 1538996"/>
                    <a:gd name="connsiteX11" fmla="*/ 32222 w 753384"/>
                    <a:gd name="connsiteY11" fmla="*/ 1327893 h 1538996"/>
                    <a:gd name="connsiteX12" fmla="*/ 391087 w 753384"/>
                    <a:gd name="connsiteY12" fmla="*/ 708674 h 1538996"/>
                    <a:gd name="connsiteX13" fmla="*/ 390502 w 753384"/>
                    <a:gd name="connsiteY13" fmla="*/ 648185 h 1538996"/>
                    <a:gd name="connsiteX14" fmla="*/ 394101 w 753384"/>
                    <a:gd name="connsiteY14" fmla="*/ 530893 h 1538996"/>
                    <a:gd name="connsiteX15" fmla="*/ 399080 w 753384"/>
                    <a:gd name="connsiteY15" fmla="*/ 281023 h 1538996"/>
                    <a:gd name="connsiteX16" fmla="*/ 404791 w 753384"/>
                    <a:gd name="connsiteY16" fmla="*/ 264230 h 1538996"/>
                    <a:gd name="connsiteX17" fmla="*/ 418455 w 753384"/>
                    <a:gd name="connsiteY17" fmla="*/ 243653 h 1538996"/>
                    <a:gd name="connsiteX18" fmla="*/ 556158 w 753384"/>
                    <a:gd name="connsiteY18" fmla="*/ 103684 h 1538996"/>
                    <a:gd name="connsiteX19" fmla="*/ 667371 w 753384"/>
                    <a:gd name="connsiteY19" fmla="*/ 12423 h 1538996"/>
                    <a:gd name="connsiteX20" fmla="*/ 705406 w 753384"/>
                    <a:gd name="connsiteY20" fmla="*/ 172 h 1538996"/>
                    <a:gd name="connsiteX0" fmla="*/ 705406 w 753384"/>
                    <a:gd name="connsiteY0" fmla="*/ 172 h 1538994"/>
                    <a:gd name="connsiteX1" fmla="*/ 740962 w 753384"/>
                    <a:gd name="connsiteY1" fmla="*/ 18405 h 1538994"/>
                    <a:gd name="connsiteX2" fmla="*/ 734979 w 753384"/>
                    <a:gd name="connsiteY2" fmla="*/ 91996 h 1538994"/>
                    <a:gd name="connsiteX3" fmla="*/ 617310 w 753384"/>
                    <a:gd name="connsiteY3" fmla="*/ 189883 h 1538994"/>
                    <a:gd name="connsiteX4" fmla="*/ 595676 w 753384"/>
                    <a:gd name="connsiteY4" fmla="*/ 224155 h 1538994"/>
                    <a:gd name="connsiteX5" fmla="*/ 572830 w 753384"/>
                    <a:gd name="connsiteY5" fmla="*/ 265204 h 1538994"/>
                    <a:gd name="connsiteX6" fmla="*/ 663174 w 753384"/>
                    <a:gd name="connsiteY6" fmla="*/ 514224 h 1538994"/>
                    <a:gd name="connsiteX7" fmla="*/ 608366 w 753384"/>
                    <a:gd name="connsiteY7" fmla="*/ 762757 h 1538994"/>
                    <a:gd name="connsiteX8" fmla="*/ 244539 w 753384"/>
                    <a:gd name="connsiteY8" fmla="*/ 1448598 h 1538994"/>
                    <a:gd name="connsiteX9" fmla="*/ 53436 w 753384"/>
                    <a:gd name="connsiteY9" fmla="*/ 1522774 h 1538994"/>
                    <a:gd name="connsiteX10" fmla="*/ 53438 w 753384"/>
                    <a:gd name="connsiteY10" fmla="*/ 1522774 h 1538994"/>
                    <a:gd name="connsiteX11" fmla="*/ 32222 w 753384"/>
                    <a:gd name="connsiteY11" fmla="*/ 1327893 h 1538994"/>
                    <a:gd name="connsiteX12" fmla="*/ 391087 w 753384"/>
                    <a:gd name="connsiteY12" fmla="*/ 708674 h 1538994"/>
                    <a:gd name="connsiteX13" fmla="*/ 390502 w 753384"/>
                    <a:gd name="connsiteY13" fmla="*/ 648185 h 1538994"/>
                    <a:gd name="connsiteX14" fmla="*/ 394101 w 753384"/>
                    <a:gd name="connsiteY14" fmla="*/ 530893 h 1538994"/>
                    <a:gd name="connsiteX15" fmla="*/ 399080 w 753384"/>
                    <a:gd name="connsiteY15" fmla="*/ 281023 h 1538994"/>
                    <a:gd name="connsiteX16" fmla="*/ 404791 w 753384"/>
                    <a:gd name="connsiteY16" fmla="*/ 264230 h 1538994"/>
                    <a:gd name="connsiteX17" fmla="*/ 418455 w 753384"/>
                    <a:gd name="connsiteY17" fmla="*/ 243653 h 1538994"/>
                    <a:gd name="connsiteX18" fmla="*/ 556158 w 753384"/>
                    <a:gd name="connsiteY18" fmla="*/ 103684 h 1538994"/>
                    <a:gd name="connsiteX19" fmla="*/ 667371 w 753384"/>
                    <a:gd name="connsiteY19" fmla="*/ 12423 h 1538994"/>
                    <a:gd name="connsiteX20" fmla="*/ 705406 w 753384"/>
                    <a:gd name="connsiteY20" fmla="*/ 172 h 1538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3384" h="1538994">
                      <a:moveTo>
                        <a:pt x="705406" y="172"/>
                      </a:moveTo>
                      <a:cubicBezTo>
                        <a:pt x="718722" y="1256"/>
                        <a:pt x="731627" y="7419"/>
                        <a:pt x="740962" y="18405"/>
                      </a:cubicBezTo>
                      <a:cubicBezTo>
                        <a:pt x="759631" y="40379"/>
                        <a:pt x="756953" y="73326"/>
                        <a:pt x="734979" y="91996"/>
                      </a:cubicBezTo>
                      <a:lnTo>
                        <a:pt x="617310" y="189883"/>
                      </a:lnTo>
                      <a:lnTo>
                        <a:pt x="595676" y="224155"/>
                      </a:lnTo>
                      <a:cubicBezTo>
                        <a:pt x="586944" y="237987"/>
                        <a:pt x="578771" y="251745"/>
                        <a:pt x="572830" y="265204"/>
                      </a:cubicBezTo>
                      <a:cubicBezTo>
                        <a:pt x="618682" y="317356"/>
                        <a:pt x="659632" y="400341"/>
                        <a:pt x="663174" y="514224"/>
                      </a:cubicBezTo>
                      <a:cubicBezTo>
                        <a:pt x="666716" y="628105"/>
                        <a:pt x="635788" y="721187"/>
                        <a:pt x="608366" y="762757"/>
                      </a:cubicBezTo>
                      <a:lnTo>
                        <a:pt x="244539" y="1448598"/>
                      </a:lnTo>
                      <a:cubicBezTo>
                        <a:pt x="202848" y="1520807"/>
                        <a:pt x="125646" y="1564463"/>
                        <a:pt x="53436" y="1522774"/>
                      </a:cubicBezTo>
                      <a:lnTo>
                        <a:pt x="53438" y="1522774"/>
                      </a:lnTo>
                      <a:cubicBezTo>
                        <a:pt x="-18773" y="1481084"/>
                        <a:pt x="-9468" y="1400101"/>
                        <a:pt x="32222" y="1327893"/>
                      </a:cubicBezTo>
                      <a:lnTo>
                        <a:pt x="391087" y="708674"/>
                      </a:lnTo>
                      <a:lnTo>
                        <a:pt x="390502" y="648185"/>
                      </a:lnTo>
                      <a:cubicBezTo>
                        <a:pt x="391925" y="612133"/>
                        <a:pt x="394100" y="572498"/>
                        <a:pt x="394101" y="530893"/>
                      </a:cubicBezTo>
                      <a:cubicBezTo>
                        <a:pt x="394101" y="426879"/>
                        <a:pt x="380498" y="335174"/>
                        <a:pt x="399080" y="281023"/>
                      </a:cubicBezTo>
                      <a:lnTo>
                        <a:pt x="404791" y="264230"/>
                      </a:lnTo>
                      <a:cubicBezTo>
                        <a:pt x="407827" y="256742"/>
                        <a:pt x="412381" y="249727"/>
                        <a:pt x="418455" y="243653"/>
                      </a:cubicBezTo>
                      <a:lnTo>
                        <a:pt x="556158" y="103684"/>
                      </a:lnTo>
                      <a:cubicBezTo>
                        <a:pt x="597644" y="65146"/>
                        <a:pt x="642497" y="29675"/>
                        <a:pt x="667371" y="12423"/>
                      </a:cubicBezTo>
                      <a:cubicBezTo>
                        <a:pt x="678358" y="3088"/>
                        <a:pt x="692088" y="-910"/>
                        <a:pt x="705406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EF637F43-79DA-4660-AB78-21C2AF56071B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698E00E6-8DF5-417F-A6D2-3DD343D93446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28560D84-2276-4A67-B26D-CAB9EE07F64D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9B03C481-66E4-44C6-B5C5-A97A7642F267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E55059F7-9FB1-427E-9279-D1A2C0D6108A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237AFB5C-DE93-44BF-B3D1-0C0EDABDEB7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B47BE0B1-9598-423E-B828-CEB68B9BD67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3FB1D63A-B896-421E-BBD2-FB31EC37678A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B78B62EA-DC9E-4EAC-9E85-A20E10E201A0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EB37990-0ADD-4D15-A3D8-8B8F9ADFA350}"/>
                </a:ext>
              </a:extLst>
            </p:cNvPr>
            <p:cNvSpPr/>
            <p:nvPr/>
          </p:nvSpPr>
          <p:spPr>
            <a:xfrm rot="5400000">
              <a:off x="7628314" y="4480982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DB93FA2-7021-488E-AA2C-3DCEBFB4E007}"/>
                </a:ext>
              </a:extLst>
            </p:cNvPr>
            <p:cNvSpPr/>
            <p:nvPr/>
          </p:nvSpPr>
          <p:spPr>
            <a:xfrm rot="16200000" flipH="1">
              <a:off x="8161237" y="4480983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C7328FDE-940F-4320-983F-FFB850201A7B}"/>
              </a:ext>
            </a:extLst>
          </p:cNvPr>
          <p:cNvGrpSpPr/>
          <p:nvPr/>
        </p:nvGrpSpPr>
        <p:grpSpPr>
          <a:xfrm>
            <a:off x="4231861" y="3835565"/>
            <a:ext cx="1445040" cy="2615355"/>
            <a:chOff x="4231861" y="3835565"/>
            <a:chExt cx="1445040" cy="2615355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FD799332-1359-4DCC-9D3B-CC8615F1A61D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F4A72147-0673-4E2A-ADD8-F018D90128F0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037886" cy="1493911"/>
                <a:chOff x="4434057" y="4957009"/>
                <a:chExt cx="1037886" cy="1493911"/>
              </a:xfrm>
            </p:grpSpPr>
            <p:sp>
              <p:nvSpPr>
                <p:cNvPr id="94" name="片側の 2 つの角を丸めた四角形 144">
                  <a:extLst>
                    <a:ext uri="{FF2B5EF4-FFF2-40B4-BE49-F238E27FC236}">
                      <a16:creationId xmlns:a16="http://schemas.microsoft.com/office/drawing/2014/main" id="{DD3F3C12-CCB6-4A00-857A-00257F52B763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正方形/長方形 94">
                  <a:extLst>
                    <a:ext uri="{FF2B5EF4-FFF2-40B4-BE49-F238E27FC236}">
                      <a16:creationId xmlns:a16="http://schemas.microsoft.com/office/drawing/2014/main" id="{F9369677-322E-496F-A05D-37CF71A39473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C8F7C64F-23D9-41FC-8186-935A743F6BEF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20553045-5F7C-4E9D-BA68-2A00EB9F799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81" name="円/楕円 608">
                  <a:extLst>
                    <a:ext uri="{FF2B5EF4-FFF2-40B4-BE49-F238E27FC236}">
                      <a16:creationId xmlns:a16="http://schemas.microsoft.com/office/drawing/2014/main" id="{4150FE23-E063-4F8D-B5E0-2F5DA5F48F1B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円/楕円 646">
                  <a:extLst>
                    <a:ext uri="{FF2B5EF4-FFF2-40B4-BE49-F238E27FC236}">
                      <a16:creationId xmlns:a16="http://schemas.microsoft.com/office/drawing/2014/main" id="{F6BCC1F3-F388-45F6-A708-FA0DD78B9CD7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47">
                  <a:extLst>
                    <a:ext uri="{FF2B5EF4-FFF2-40B4-BE49-F238E27FC236}">
                      <a16:creationId xmlns:a16="http://schemas.microsoft.com/office/drawing/2014/main" id="{0930AFC6-2993-4990-99D1-5D95859D768B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644">
                  <a:extLst>
                    <a:ext uri="{FF2B5EF4-FFF2-40B4-BE49-F238E27FC236}">
                      <a16:creationId xmlns:a16="http://schemas.microsoft.com/office/drawing/2014/main" id="{97C77761-0102-433C-9A55-C93B4FC1BACD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45">
                  <a:extLst>
                    <a:ext uri="{FF2B5EF4-FFF2-40B4-BE49-F238E27FC236}">
                      <a16:creationId xmlns:a16="http://schemas.microsoft.com/office/drawing/2014/main" id="{AAFF764E-961B-4F26-AA21-917C4041BBF8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643">
                  <a:extLst>
                    <a:ext uri="{FF2B5EF4-FFF2-40B4-BE49-F238E27FC236}">
                      <a16:creationId xmlns:a16="http://schemas.microsoft.com/office/drawing/2014/main" id="{13E1AAFE-0C89-412C-B26D-FAE843C01C63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rgbClr val="F8CBAD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638">
                  <a:extLst>
                    <a:ext uri="{FF2B5EF4-FFF2-40B4-BE49-F238E27FC236}">
                      <a16:creationId xmlns:a16="http://schemas.microsoft.com/office/drawing/2014/main" id="{53DF2AD2-4046-4F01-8AB9-2E00EA2E8524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円/楕円 50">
                  <a:extLst>
                    <a:ext uri="{FF2B5EF4-FFF2-40B4-BE49-F238E27FC236}">
                      <a16:creationId xmlns:a16="http://schemas.microsoft.com/office/drawing/2014/main" id="{26263CE4-9513-423D-A7C1-0C276C124E93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円/楕円 631">
                  <a:extLst>
                    <a:ext uri="{FF2B5EF4-FFF2-40B4-BE49-F238E27FC236}">
                      <a16:creationId xmlns:a16="http://schemas.microsoft.com/office/drawing/2014/main" id="{D80E7741-F474-4D9A-9739-41C52099A855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32">
                  <a:extLst>
                    <a:ext uri="{FF2B5EF4-FFF2-40B4-BE49-F238E27FC236}">
                      <a16:creationId xmlns:a16="http://schemas.microsoft.com/office/drawing/2014/main" id="{892F9E1F-4A8F-4672-BA01-C53120259FD0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E30D4BC-5B91-4E7E-A88D-B88B89F55288}"/>
                    </a:ext>
                  </a:extLst>
                </p:cNvPr>
                <p:cNvSpPr/>
                <p:nvPr/>
              </p:nvSpPr>
              <p:spPr>
                <a:xfrm rot="900000"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53CC37B0-08E5-4693-90F6-75E9686D32ED}"/>
                    </a:ext>
                  </a:extLst>
                </p:cNvPr>
                <p:cNvSpPr/>
                <p:nvPr/>
              </p:nvSpPr>
              <p:spPr>
                <a:xfrm rot="20700000"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円/楕円 638">
                  <a:extLst>
                    <a:ext uri="{FF2B5EF4-FFF2-40B4-BE49-F238E27FC236}">
                      <a16:creationId xmlns:a16="http://schemas.microsoft.com/office/drawing/2014/main" id="{16702C24-DCC9-4980-9902-8E113C46DE57}"/>
                    </a:ext>
                  </a:extLst>
                </p:cNvPr>
                <p:cNvSpPr/>
                <p:nvPr/>
              </p:nvSpPr>
              <p:spPr>
                <a:xfrm rot="10800000">
                  <a:off x="8764708" y="3321875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D5549D8-EB89-4A04-A602-E7AA08B827DD}"/>
                </a:ext>
              </a:extLst>
            </p:cNvPr>
            <p:cNvGrpSpPr/>
            <p:nvPr/>
          </p:nvGrpSpPr>
          <p:grpSpPr>
            <a:xfrm>
              <a:off x="4231861" y="4737085"/>
              <a:ext cx="1445040" cy="1290146"/>
              <a:chOff x="1425045" y="4931892"/>
              <a:chExt cx="1210321" cy="1080588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20AAE247-406B-4F50-9431-407984AEC942}"/>
                  </a:ext>
                </a:extLst>
              </p:cNvPr>
              <p:cNvGrpSpPr/>
              <p:nvPr/>
            </p:nvGrpSpPr>
            <p:grpSpPr>
              <a:xfrm>
                <a:off x="1425045" y="4931892"/>
                <a:ext cx="1210321" cy="1017566"/>
                <a:chOff x="1393442" y="2807433"/>
                <a:chExt cx="1922578" cy="1616386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3A98A731-8CE1-4A65-99BF-1EF04E964F8A}"/>
                    </a:ext>
                  </a:extLst>
                </p:cNvPr>
                <p:cNvGrpSpPr/>
                <p:nvPr/>
              </p:nvGrpSpPr>
              <p:grpSpPr>
                <a:xfrm>
                  <a:off x="1393442" y="2884825"/>
                  <a:ext cx="1922578" cy="1538994"/>
                  <a:chOff x="3723931" y="5063873"/>
                  <a:chExt cx="1922578" cy="1538994"/>
                </a:xfrm>
              </p:grpSpPr>
              <p:grpSp>
                <p:nvGrpSpPr>
                  <p:cNvPr id="67" name="グループ化 66">
                    <a:extLst>
                      <a:ext uri="{FF2B5EF4-FFF2-40B4-BE49-F238E27FC236}">
                        <a16:creationId xmlns:a16="http://schemas.microsoft.com/office/drawing/2014/main" id="{2C618851-0335-40DB-A5D8-BFCEEE041B1C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75" name="四角形: 上の 2 つの角を丸める 74">
                      <a:extLst>
                        <a:ext uri="{FF2B5EF4-FFF2-40B4-BE49-F238E27FC236}">
                          <a16:creationId xmlns:a16="http://schemas.microsoft.com/office/drawing/2014/main" id="{C067FF27-3A30-4041-9F4F-841A92A1DCE0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" name="四角形: 上の 2 つの角を丸める 75">
                      <a:extLst>
                        <a:ext uri="{FF2B5EF4-FFF2-40B4-BE49-F238E27FC236}">
                          <a16:creationId xmlns:a16="http://schemas.microsoft.com/office/drawing/2014/main" id="{9BA3404A-A1F3-4BD3-B8B3-112972B2CC7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A3218A4D-09B1-4DE3-84C1-2D99C140D1F5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" name="四角形: 上の 2 つの角を丸める 77">
                      <a:extLst>
                        <a:ext uri="{FF2B5EF4-FFF2-40B4-BE49-F238E27FC236}">
                          <a16:creationId xmlns:a16="http://schemas.microsoft.com/office/drawing/2014/main" id="{11BBC85C-5A1D-4800-A7C5-C9F7D14DFC7E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5CCCE812-4CD6-453C-9B80-AC1CC9F238FC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71" name="四角形: 上の 2 つの角を丸める 70">
                      <a:extLst>
                        <a:ext uri="{FF2B5EF4-FFF2-40B4-BE49-F238E27FC236}">
                          <a16:creationId xmlns:a16="http://schemas.microsoft.com/office/drawing/2014/main" id="{410D7432-5511-43D9-A43A-1A213A652FCA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" name="四角形: 上の 2 つの角を丸める 71">
                      <a:extLst>
                        <a:ext uri="{FF2B5EF4-FFF2-40B4-BE49-F238E27FC236}">
                          <a16:creationId xmlns:a16="http://schemas.microsoft.com/office/drawing/2014/main" id="{CD24A59E-6606-43A4-9A33-2B38E36AADC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" name="フリーフォーム: 図形 72">
                      <a:extLst>
                        <a:ext uri="{FF2B5EF4-FFF2-40B4-BE49-F238E27FC236}">
                          <a16:creationId xmlns:a16="http://schemas.microsoft.com/office/drawing/2014/main" id="{D6A71AB2-B4DF-48B7-BEA2-5B4194FA9E64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" name="四角形: 上の 2 つの角を丸める 73">
                      <a:extLst>
                        <a:ext uri="{FF2B5EF4-FFF2-40B4-BE49-F238E27FC236}">
                          <a16:creationId xmlns:a16="http://schemas.microsoft.com/office/drawing/2014/main" id="{77F40ACC-F398-49F3-922B-4D2CB6227C76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B4904F68-D6B4-4FFD-BF80-B334326BE218}"/>
                      </a:ext>
                    </a:extLst>
                  </p:cNvPr>
                  <p:cNvSpPr/>
                  <p:nvPr/>
                </p:nvSpPr>
                <p:spPr>
                  <a:xfrm>
                    <a:off x="4891036" y="5063873"/>
                    <a:ext cx="755473" cy="1537180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101558 w 775458"/>
                      <a:gd name="connsiteY14" fmla="*/ 510442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37180"/>
                      <a:gd name="connsiteX1" fmla="*/ 86013 w 775458"/>
                      <a:gd name="connsiteY1" fmla="*/ 12423 h 1537180"/>
                      <a:gd name="connsiteX2" fmla="*/ 197227 w 775458"/>
                      <a:gd name="connsiteY2" fmla="*/ 103684 h 1537180"/>
                      <a:gd name="connsiteX3" fmla="*/ 334929 w 775458"/>
                      <a:gd name="connsiteY3" fmla="*/ 243653 h 1537180"/>
                      <a:gd name="connsiteX4" fmla="*/ 348593 w 775458"/>
                      <a:gd name="connsiteY4" fmla="*/ 264230 h 1537180"/>
                      <a:gd name="connsiteX5" fmla="*/ 354305 w 775458"/>
                      <a:gd name="connsiteY5" fmla="*/ 281023 h 1537180"/>
                      <a:gd name="connsiteX6" fmla="*/ 359283 w 775458"/>
                      <a:gd name="connsiteY6" fmla="*/ 530893 h 1537180"/>
                      <a:gd name="connsiteX7" fmla="*/ 362882 w 775458"/>
                      <a:gd name="connsiteY7" fmla="*/ 648185 h 1537180"/>
                      <a:gd name="connsiteX8" fmla="*/ 362297 w 775458"/>
                      <a:gd name="connsiteY8" fmla="*/ 708674 h 1537180"/>
                      <a:gd name="connsiteX9" fmla="*/ 755206 w 775458"/>
                      <a:gd name="connsiteY9" fmla="*/ 1316544 h 1537180"/>
                      <a:gd name="connsiteX10" fmla="*/ 699946 w 775458"/>
                      <a:gd name="connsiteY10" fmla="*/ 1522774 h 1537180"/>
                      <a:gd name="connsiteX11" fmla="*/ 699948 w 775458"/>
                      <a:gd name="connsiteY11" fmla="*/ 1522774 h 1537180"/>
                      <a:gd name="connsiteX12" fmla="*/ 505063 w 775458"/>
                      <a:gd name="connsiteY12" fmla="*/ 1437252 h 1537180"/>
                      <a:gd name="connsiteX13" fmla="*/ 145018 w 775458"/>
                      <a:gd name="connsiteY13" fmla="*/ 762757 h 1537180"/>
                      <a:gd name="connsiteX14" fmla="*/ 101558 w 775458"/>
                      <a:gd name="connsiteY14" fmla="*/ 510442 h 1537180"/>
                      <a:gd name="connsiteX15" fmla="*/ 180554 w 775458"/>
                      <a:gd name="connsiteY15" fmla="*/ 265204 h 1537180"/>
                      <a:gd name="connsiteX16" fmla="*/ 157708 w 775458"/>
                      <a:gd name="connsiteY16" fmla="*/ 224155 h 1537180"/>
                      <a:gd name="connsiteX17" fmla="*/ 136074 w 775458"/>
                      <a:gd name="connsiteY17" fmla="*/ 189883 h 1537180"/>
                      <a:gd name="connsiteX18" fmla="*/ 18405 w 775458"/>
                      <a:gd name="connsiteY18" fmla="*/ 91996 h 1537180"/>
                      <a:gd name="connsiteX19" fmla="*/ 12422 w 775458"/>
                      <a:gd name="connsiteY19" fmla="*/ 18405 h 1537180"/>
                      <a:gd name="connsiteX20" fmla="*/ 47978 w 775458"/>
                      <a:gd name="connsiteY20" fmla="*/ 172 h 1537180"/>
                      <a:gd name="connsiteX0" fmla="*/ 47978 w 755473"/>
                      <a:gd name="connsiteY0" fmla="*/ 172 h 1537180"/>
                      <a:gd name="connsiteX1" fmla="*/ 86013 w 755473"/>
                      <a:gd name="connsiteY1" fmla="*/ 12423 h 1537180"/>
                      <a:gd name="connsiteX2" fmla="*/ 197227 w 755473"/>
                      <a:gd name="connsiteY2" fmla="*/ 103684 h 1537180"/>
                      <a:gd name="connsiteX3" fmla="*/ 334929 w 755473"/>
                      <a:gd name="connsiteY3" fmla="*/ 243653 h 1537180"/>
                      <a:gd name="connsiteX4" fmla="*/ 348593 w 755473"/>
                      <a:gd name="connsiteY4" fmla="*/ 264230 h 1537180"/>
                      <a:gd name="connsiteX5" fmla="*/ 354305 w 755473"/>
                      <a:gd name="connsiteY5" fmla="*/ 281023 h 1537180"/>
                      <a:gd name="connsiteX6" fmla="*/ 359283 w 755473"/>
                      <a:gd name="connsiteY6" fmla="*/ 530893 h 1537180"/>
                      <a:gd name="connsiteX7" fmla="*/ 362882 w 755473"/>
                      <a:gd name="connsiteY7" fmla="*/ 648185 h 1537180"/>
                      <a:gd name="connsiteX8" fmla="*/ 362297 w 755473"/>
                      <a:gd name="connsiteY8" fmla="*/ 708674 h 1537180"/>
                      <a:gd name="connsiteX9" fmla="*/ 724946 w 755473"/>
                      <a:gd name="connsiteY9" fmla="*/ 1316544 h 1537180"/>
                      <a:gd name="connsiteX10" fmla="*/ 699946 w 755473"/>
                      <a:gd name="connsiteY10" fmla="*/ 1522774 h 1537180"/>
                      <a:gd name="connsiteX11" fmla="*/ 699948 w 755473"/>
                      <a:gd name="connsiteY11" fmla="*/ 1522774 h 1537180"/>
                      <a:gd name="connsiteX12" fmla="*/ 505063 w 755473"/>
                      <a:gd name="connsiteY12" fmla="*/ 1437252 h 1537180"/>
                      <a:gd name="connsiteX13" fmla="*/ 145018 w 755473"/>
                      <a:gd name="connsiteY13" fmla="*/ 762757 h 1537180"/>
                      <a:gd name="connsiteX14" fmla="*/ 101558 w 755473"/>
                      <a:gd name="connsiteY14" fmla="*/ 510442 h 1537180"/>
                      <a:gd name="connsiteX15" fmla="*/ 180554 w 755473"/>
                      <a:gd name="connsiteY15" fmla="*/ 265204 h 1537180"/>
                      <a:gd name="connsiteX16" fmla="*/ 157708 w 755473"/>
                      <a:gd name="connsiteY16" fmla="*/ 224155 h 1537180"/>
                      <a:gd name="connsiteX17" fmla="*/ 136074 w 755473"/>
                      <a:gd name="connsiteY17" fmla="*/ 189883 h 1537180"/>
                      <a:gd name="connsiteX18" fmla="*/ 18405 w 755473"/>
                      <a:gd name="connsiteY18" fmla="*/ 91996 h 1537180"/>
                      <a:gd name="connsiteX19" fmla="*/ 12422 w 755473"/>
                      <a:gd name="connsiteY19" fmla="*/ 18405 h 1537180"/>
                      <a:gd name="connsiteX20" fmla="*/ 47978 w 755473"/>
                      <a:gd name="connsiteY20" fmla="*/ 172 h 1537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5473" h="1537180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24946" y="1316544"/>
                        </a:lnTo>
                        <a:cubicBezTo>
                          <a:pt x="76663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46754" y="1509461"/>
                          <a:pt x="505063" y="1437252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98016" y="624323"/>
                          <a:pt x="101558" y="510442"/>
                        </a:cubicBezTo>
                        <a:cubicBezTo>
                          <a:pt x="105100" y="396559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lnTo>
                          <a:pt x="18405" y="91996"/>
                        </a:ln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A4825EBB-C76E-4B44-AE0E-CBDCF908FA03}"/>
                      </a:ext>
                    </a:extLst>
                  </p:cNvPr>
                  <p:cNvSpPr/>
                  <p:nvPr/>
                </p:nvSpPr>
                <p:spPr>
                  <a:xfrm>
                    <a:off x="3723931" y="5063873"/>
                    <a:ext cx="753385" cy="153899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  <a:gd name="connsiteX0" fmla="*/ 705406 w 753384"/>
                      <a:gd name="connsiteY0" fmla="*/ 172 h 1543024"/>
                      <a:gd name="connsiteX1" fmla="*/ 740962 w 753384"/>
                      <a:gd name="connsiteY1" fmla="*/ 18405 h 1543024"/>
                      <a:gd name="connsiteX2" fmla="*/ 734979 w 753384"/>
                      <a:gd name="connsiteY2" fmla="*/ 91996 h 1543024"/>
                      <a:gd name="connsiteX3" fmla="*/ 617310 w 753384"/>
                      <a:gd name="connsiteY3" fmla="*/ 189883 h 1543024"/>
                      <a:gd name="connsiteX4" fmla="*/ 595676 w 753384"/>
                      <a:gd name="connsiteY4" fmla="*/ 224155 h 1543024"/>
                      <a:gd name="connsiteX5" fmla="*/ 572830 w 753384"/>
                      <a:gd name="connsiteY5" fmla="*/ 265204 h 1543024"/>
                      <a:gd name="connsiteX6" fmla="*/ 685869 w 753384"/>
                      <a:gd name="connsiteY6" fmla="*/ 514224 h 1543024"/>
                      <a:gd name="connsiteX7" fmla="*/ 608366 w 753384"/>
                      <a:gd name="connsiteY7" fmla="*/ 762757 h 1543024"/>
                      <a:gd name="connsiteX8" fmla="*/ 259669 w 753384"/>
                      <a:gd name="connsiteY8" fmla="*/ 1467513 h 1543024"/>
                      <a:gd name="connsiteX9" fmla="*/ 53436 w 753384"/>
                      <a:gd name="connsiteY9" fmla="*/ 1522774 h 1543024"/>
                      <a:gd name="connsiteX10" fmla="*/ 53438 w 753384"/>
                      <a:gd name="connsiteY10" fmla="*/ 1522774 h 1543024"/>
                      <a:gd name="connsiteX11" fmla="*/ 32222 w 753384"/>
                      <a:gd name="connsiteY11" fmla="*/ 1327893 h 1543024"/>
                      <a:gd name="connsiteX12" fmla="*/ 391087 w 753384"/>
                      <a:gd name="connsiteY12" fmla="*/ 708674 h 1543024"/>
                      <a:gd name="connsiteX13" fmla="*/ 390502 w 753384"/>
                      <a:gd name="connsiteY13" fmla="*/ 648185 h 1543024"/>
                      <a:gd name="connsiteX14" fmla="*/ 394101 w 753384"/>
                      <a:gd name="connsiteY14" fmla="*/ 530893 h 1543024"/>
                      <a:gd name="connsiteX15" fmla="*/ 399080 w 753384"/>
                      <a:gd name="connsiteY15" fmla="*/ 281023 h 1543024"/>
                      <a:gd name="connsiteX16" fmla="*/ 404791 w 753384"/>
                      <a:gd name="connsiteY16" fmla="*/ 264230 h 1543024"/>
                      <a:gd name="connsiteX17" fmla="*/ 418455 w 753384"/>
                      <a:gd name="connsiteY17" fmla="*/ 243653 h 1543024"/>
                      <a:gd name="connsiteX18" fmla="*/ 556158 w 753384"/>
                      <a:gd name="connsiteY18" fmla="*/ 103684 h 1543024"/>
                      <a:gd name="connsiteX19" fmla="*/ 667371 w 753384"/>
                      <a:gd name="connsiteY19" fmla="*/ 12423 h 1543024"/>
                      <a:gd name="connsiteX20" fmla="*/ 705406 w 753384"/>
                      <a:gd name="connsiteY20" fmla="*/ 172 h 1543024"/>
                      <a:gd name="connsiteX0" fmla="*/ 705406 w 753384"/>
                      <a:gd name="connsiteY0" fmla="*/ 172 h 1538996"/>
                      <a:gd name="connsiteX1" fmla="*/ 740962 w 753384"/>
                      <a:gd name="connsiteY1" fmla="*/ 18405 h 1538996"/>
                      <a:gd name="connsiteX2" fmla="*/ 734979 w 753384"/>
                      <a:gd name="connsiteY2" fmla="*/ 91996 h 1538996"/>
                      <a:gd name="connsiteX3" fmla="*/ 617310 w 753384"/>
                      <a:gd name="connsiteY3" fmla="*/ 189883 h 1538996"/>
                      <a:gd name="connsiteX4" fmla="*/ 595676 w 753384"/>
                      <a:gd name="connsiteY4" fmla="*/ 224155 h 1538996"/>
                      <a:gd name="connsiteX5" fmla="*/ 572830 w 753384"/>
                      <a:gd name="connsiteY5" fmla="*/ 265204 h 1538996"/>
                      <a:gd name="connsiteX6" fmla="*/ 685869 w 753384"/>
                      <a:gd name="connsiteY6" fmla="*/ 514224 h 1538996"/>
                      <a:gd name="connsiteX7" fmla="*/ 608366 w 753384"/>
                      <a:gd name="connsiteY7" fmla="*/ 762757 h 1538996"/>
                      <a:gd name="connsiteX8" fmla="*/ 244539 w 753384"/>
                      <a:gd name="connsiteY8" fmla="*/ 1448598 h 1538996"/>
                      <a:gd name="connsiteX9" fmla="*/ 53436 w 753384"/>
                      <a:gd name="connsiteY9" fmla="*/ 1522774 h 1538996"/>
                      <a:gd name="connsiteX10" fmla="*/ 53438 w 753384"/>
                      <a:gd name="connsiteY10" fmla="*/ 1522774 h 1538996"/>
                      <a:gd name="connsiteX11" fmla="*/ 32222 w 753384"/>
                      <a:gd name="connsiteY11" fmla="*/ 1327893 h 1538996"/>
                      <a:gd name="connsiteX12" fmla="*/ 391087 w 753384"/>
                      <a:gd name="connsiteY12" fmla="*/ 708674 h 1538996"/>
                      <a:gd name="connsiteX13" fmla="*/ 390502 w 753384"/>
                      <a:gd name="connsiteY13" fmla="*/ 648185 h 1538996"/>
                      <a:gd name="connsiteX14" fmla="*/ 394101 w 753384"/>
                      <a:gd name="connsiteY14" fmla="*/ 530893 h 1538996"/>
                      <a:gd name="connsiteX15" fmla="*/ 399080 w 753384"/>
                      <a:gd name="connsiteY15" fmla="*/ 281023 h 1538996"/>
                      <a:gd name="connsiteX16" fmla="*/ 404791 w 753384"/>
                      <a:gd name="connsiteY16" fmla="*/ 264230 h 1538996"/>
                      <a:gd name="connsiteX17" fmla="*/ 418455 w 753384"/>
                      <a:gd name="connsiteY17" fmla="*/ 243653 h 1538996"/>
                      <a:gd name="connsiteX18" fmla="*/ 556158 w 753384"/>
                      <a:gd name="connsiteY18" fmla="*/ 103684 h 1538996"/>
                      <a:gd name="connsiteX19" fmla="*/ 667371 w 753384"/>
                      <a:gd name="connsiteY19" fmla="*/ 12423 h 1538996"/>
                      <a:gd name="connsiteX20" fmla="*/ 705406 w 753384"/>
                      <a:gd name="connsiteY20" fmla="*/ 172 h 1538996"/>
                      <a:gd name="connsiteX0" fmla="*/ 705406 w 753384"/>
                      <a:gd name="connsiteY0" fmla="*/ 172 h 1538994"/>
                      <a:gd name="connsiteX1" fmla="*/ 740962 w 753384"/>
                      <a:gd name="connsiteY1" fmla="*/ 18405 h 1538994"/>
                      <a:gd name="connsiteX2" fmla="*/ 734979 w 753384"/>
                      <a:gd name="connsiteY2" fmla="*/ 91996 h 1538994"/>
                      <a:gd name="connsiteX3" fmla="*/ 617310 w 753384"/>
                      <a:gd name="connsiteY3" fmla="*/ 189883 h 1538994"/>
                      <a:gd name="connsiteX4" fmla="*/ 595676 w 753384"/>
                      <a:gd name="connsiteY4" fmla="*/ 224155 h 1538994"/>
                      <a:gd name="connsiteX5" fmla="*/ 572830 w 753384"/>
                      <a:gd name="connsiteY5" fmla="*/ 265204 h 1538994"/>
                      <a:gd name="connsiteX6" fmla="*/ 663174 w 753384"/>
                      <a:gd name="connsiteY6" fmla="*/ 514224 h 1538994"/>
                      <a:gd name="connsiteX7" fmla="*/ 608366 w 753384"/>
                      <a:gd name="connsiteY7" fmla="*/ 762757 h 1538994"/>
                      <a:gd name="connsiteX8" fmla="*/ 244539 w 753384"/>
                      <a:gd name="connsiteY8" fmla="*/ 1448598 h 1538994"/>
                      <a:gd name="connsiteX9" fmla="*/ 53436 w 753384"/>
                      <a:gd name="connsiteY9" fmla="*/ 1522774 h 1538994"/>
                      <a:gd name="connsiteX10" fmla="*/ 53438 w 753384"/>
                      <a:gd name="connsiteY10" fmla="*/ 1522774 h 1538994"/>
                      <a:gd name="connsiteX11" fmla="*/ 32222 w 753384"/>
                      <a:gd name="connsiteY11" fmla="*/ 1327893 h 1538994"/>
                      <a:gd name="connsiteX12" fmla="*/ 391087 w 753384"/>
                      <a:gd name="connsiteY12" fmla="*/ 708674 h 1538994"/>
                      <a:gd name="connsiteX13" fmla="*/ 390502 w 753384"/>
                      <a:gd name="connsiteY13" fmla="*/ 648185 h 1538994"/>
                      <a:gd name="connsiteX14" fmla="*/ 394101 w 753384"/>
                      <a:gd name="connsiteY14" fmla="*/ 530893 h 1538994"/>
                      <a:gd name="connsiteX15" fmla="*/ 399080 w 753384"/>
                      <a:gd name="connsiteY15" fmla="*/ 281023 h 1538994"/>
                      <a:gd name="connsiteX16" fmla="*/ 404791 w 753384"/>
                      <a:gd name="connsiteY16" fmla="*/ 264230 h 1538994"/>
                      <a:gd name="connsiteX17" fmla="*/ 418455 w 753384"/>
                      <a:gd name="connsiteY17" fmla="*/ 243653 h 1538994"/>
                      <a:gd name="connsiteX18" fmla="*/ 556158 w 753384"/>
                      <a:gd name="connsiteY18" fmla="*/ 103684 h 1538994"/>
                      <a:gd name="connsiteX19" fmla="*/ 667371 w 753384"/>
                      <a:gd name="connsiteY19" fmla="*/ 12423 h 1538994"/>
                      <a:gd name="connsiteX20" fmla="*/ 705406 w 753384"/>
                      <a:gd name="connsiteY20" fmla="*/ 172 h 1538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3384" h="1538994">
                        <a:moveTo>
                          <a:pt x="705406" y="172"/>
                        </a:moveTo>
                        <a:cubicBezTo>
                          <a:pt x="718722" y="1256"/>
                          <a:pt x="731627" y="7419"/>
                          <a:pt x="740962" y="18405"/>
                        </a:cubicBezTo>
                        <a:cubicBezTo>
                          <a:pt x="759631" y="40379"/>
                          <a:pt x="756953" y="73326"/>
                          <a:pt x="734979" y="91996"/>
                        </a:cubicBezTo>
                        <a:lnTo>
                          <a:pt x="617310" y="189883"/>
                        </a:lnTo>
                        <a:lnTo>
                          <a:pt x="595676" y="224155"/>
                        </a:lnTo>
                        <a:cubicBezTo>
                          <a:pt x="586944" y="237987"/>
                          <a:pt x="578771" y="251745"/>
                          <a:pt x="572830" y="265204"/>
                        </a:cubicBezTo>
                        <a:cubicBezTo>
                          <a:pt x="618682" y="317356"/>
                          <a:pt x="659632" y="400341"/>
                          <a:pt x="663174" y="514224"/>
                        </a:cubicBezTo>
                        <a:cubicBezTo>
                          <a:pt x="666716" y="628105"/>
                          <a:pt x="635788" y="721187"/>
                          <a:pt x="608366" y="762757"/>
                        </a:cubicBezTo>
                        <a:lnTo>
                          <a:pt x="244539" y="1448598"/>
                        </a:lnTo>
                        <a:cubicBezTo>
                          <a:pt x="202848" y="1520807"/>
                          <a:pt x="125646" y="1564463"/>
                          <a:pt x="53436" y="1522774"/>
                        </a:cubicBezTo>
                        <a:lnTo>
                          <a:pt x="53438" y="1522774"/>
                        </a:lnTo>
                        <a:cubicBezTo>
                          <a:pt x="-18773" y="1481084"/>
                          <a:pt x="-9468" y="1400101"/>
                          <a:pt x="32222" y="1327893"/>
                        </a:cubicBezTo>
                        <a:lnTo>
                          <a:pt x="391087" y="708674"/>
                        </a:lnTo>
                        <a:lnTo>
                          <a:pt x="390502" y="648185"/>
                        </a:lnTo>
                        <a:cubicBezTo>
                          <a:pt x="391925" y="612133"/>
                          <a:pt x="394100" y="572498"/>
                          <a:pt x="394101" y="530893"/>
                        </a:cubicBezTo>
                        <a:cubicBezTo>
                          <a:pt x="394101" y="426879"/>
                          <a:pt x="380498" y="335174"/>
                          <a:pt x="399080" y="281023"/>
                        </a:cubicBezTo>
                        <a:lnTo>
                          <a:pt x="404791" y="264230"/>
                        </a:lnTo>
                        <a:cubicBezTo>
                          <a:pt x="407827" y="256742"/>
                          <a:pt x="412381" y="249727"/>
                          <a:pt x="418455" y="243653"/>
                        </a:cubicBezTo>
                        <a:lnTo>
                          <a:pt x="556158" y="103684"/>
                        </a:lnTo>
                        <a:cubicBezTo>
                          <a:pt x="597644" y="65146"/>
                          <a:pt x="642497" y="29675"/>
                          <a:pt x="667371" y="12423"/>
                        </a:cubicBezTo>
                        <a:cubicBezTo>
                          <a:pt x="678358" y="3088"/>
                          <a:pt x="692088" y="-910"/>
                          <a:pt x="705406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E22D0BEC-7357-4474-A135-7B65A845F0E9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EAA28C5F-7B24-490B-9D77-57EA6BD52F88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886BD5F4-DDC5-434C-9ACA-FBAD1B9DB70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9460A4C6-7A64-401A-8038-7970C1889E1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FE65565E-3055-4D4D-9F3C-BE95602A7A38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65" name="楕円 64">
                      <a:extLst>
                        <a:ext uri="{FF2B5EF4-FFF2-40B4-BE49-F238E27FC236}">
                          <a16:creationId xmlns:a16="http://schemas.microsoft.com/office/drawing/2014/main" id="{6F4F0119-6BC6-4584-BCA3-C9B5FF02E39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楕円 65">
                      <a:extLst>
                        <a:ext uri="{FF2B5EF4-FFF2-40B4-BE49-F238E27FC236}">
                          <a16:creationId xmlns:a16="http://schemas.microsoft.com/office/drawing/2014/main" id="{E2261C41-8B0C-4C8A-8EA2-458FBE8AD23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F57CBF91-5824-48AB-90EC-D4BC298C233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C7A50E72-252A-43F0-8E7D-3A0D7691708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E23F97CB-EE19-4E2F-BA84-32C9D8FCA62B}"/>
                  </a:ext>
                </a:extLst>
              </p:cNvPr>
              <p:cNvSpPr/>
              <p:nvPr/>
            </p:nvSpPr>
            <p:spPr>
              <a:xfrm rot="12600000">
                <a:off x="1492559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E64E5788-771E-43D4-9510-2B7EBCF5ACFC}"/>
                  </a:ext>
                </a:extLst>
              </p:cNvPr>
              <p:cNvSpPr/>
              <p:nvPr/>
            </p:nvSpPr>
            <p:spPr>
              <a:xfrm rot="9000000" flipH="1">
                <a:off x="2383066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D4496D2A-6972-440B-B994-D1D3FEE821F7}"/>
                </a:ext>
              </a:extLst>
            </p:cNvPr>
            <p:cNvSpPr/>
            <p:nvPr/>
          </p:nvSpPr>
          <p:spPr>
            <a:xfrm rot="5400000">
              <a:off x="4593015" y="4449231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9778242-7FCB-4F78-B1E9-0E70A722CB81}"/>
                </a:ext>
              </a:extLst>
            </p:cNvPr>
            <p:cNvSpPr/>
            <p:nvPr/>
          </p:nvSpPr>
          <p:spPr>
            <a:xfrm rot="16200000" flipH="1">
              <a:off x="5125938" y="4449232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ADF779C6-D163-4910-B44D-A28EFA5F0BD7}"/>
              </a:ext>
            </a:extLst>
          </p:cNvPr>
          <p:cNvGrpSpPr/>
          <p:nvPr/>
        </p:nvGrpSpPr>
        <p:grpSpPr>
          <a:xfrm>
            <a:off x="1307686" y="3791943"/>
            <a:ext cx="1445040" cy="2658977"/>
            <a:chOff x="1307686" y="3791943"/>
            <a:chExt cx="1445040" cy="2658977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73C7B6C4-8B68-4F9F-AF6F-FF56F688068D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FD0E676A-D72C-40AC-ACC6-C773A2CA5668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037886" cy="1554632"/>
                <a:chOff x="1508318" y="4896288"/>
                <a:chExt cx="1037886" cy="1554632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0121C798-25E7-4E81-A8D9-0A172DE8C17A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片側の 2 つの角を丸めた四角形 144">
                  <a:extLst>
                    <a:ext uri="{FF2B5EF4-FFF2-40B4-BE49-F238E27FC236}">
                      <a16:creationId xmlns:a16="http://schemas.microsoft.com/office/drawing/2014/main" id="{3244ABBF-30BF-4A55-85B4-CAE84CA101E2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正方形/長方形 148">
                  <a:extLst>
                    <a:ext uri="{FF2B5EF4-FFF2-40B4-BE49-F238E27FC236}">
                      <a16:creationId xmlns:a16="http://schemas.microsoft.com/office/drawing/2014/main" id="{D15D3C1B-7991-4D73-ABC8-86DC4C865A32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5E19F7D2-9683-4A82-A8AB-D00925347671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D7728C65-DA62-4F5C-8D71-37DB2E402C88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37307C83-2E30-445D-891A-8BFF18AC7A53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8DEC9341-5CB2-48F6-B040-C59E12C08D9A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C08FC032-F9C4-4C1C-8E01-CACF74B93E0F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24787CA3-9CFD-4545-9E4A-840A88752E44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139" name="円/楕円 668">
                    <a:extLst>
                      <a:ext uri="{FF2B5EF4-FFF2-40B4-BE49-F238E27FC236}">
                        <a16:creationId xmlns:a16="http://schemas.microsoft.com/office/drawing/2014/main" id="{D70C60FC-0F07-44CD-A5F1-6BB9B0683DAC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D91EB0F3-2918-475C-87D6-BF8EF56A1F5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5" name="円/楕円 671">
                      <a:extLst>
                        <a:ext uri="{FF2B5EF4-FFF2-40B4-BE49-F238E27FC236}">
                          <a16:creationId xmlns:a16="http://schemas.microsoft.com/office/drawing/2014/main" id="{5EFE59EE-9B6B-4141-82FC-4710000931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" name="円/楕円 672">
                      <a:extLst>
                        <a:ext uri="{FF2B5EF4-FFF2-40B4-BE49-F238E27FC236}">
                          <a16:creationId xmlns:a16="http://schemas.microsoft.com/office/drawing/2014/main" id="{94CE431D-990B-4F87-8A85-10B6E1BBB2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1019CBC5-D3D6-46B4-94C3-923E20CE7CC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3" name="円/楕円 669">
                      <a:extLst>
                        <a:ext uri="{FF2B5EF4-FFF2-40B4-BE49-F238E27FC236}">
                          <a16:creationId xmlns:a16="http://schemas.microsoft.com/office/drawing/2014/main" id="{4493DAF3-9EA1-4480-8929-FAEB2B2A23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4" name="円/楕円 670">
                      <a:extLst>
                        <a:ext uri="{FF2B5EF4-FFF2-40B4-BE49-F238E27FC236}">
                          <a16:creationId xmlns:a16="http://schemas.microsoft.com/office/drawing/2014/main" id="{60259DB7-83F2-4A58-A5CE-E05F06434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2" name="円/楕円 668">
                    <a:extLst>
                      <a:ext uri="{FF2B5EF4-FFF2-40B4-BE49-F238E27FC236}">
                        <a16:creationId xmlns:a16="http://schemas.microsoft.com/office/drawing/2014/main" id="{B1EE51CB-73F3-4D75-A1F2-41F26D5B3A7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1" name="月 130">
                  <a:extLst>
                    <a:ext uri="{FF2B5EF4-FFF2-40B4-BE49-F238E27FC236}">
                      <a16:creationId xmlns:a16="http://schemas.microsoft.com/office/drawing/2014/main" id="{70CB4145-2724-4646-AEA9-1E7903295960}"/>
                    </a:ext>
                  </a:extLst>
                </p:cNvPr>
                <p:cNvSpPr/>
                <p:nvPr/>
              </p:nvSpPr>
              <p:spPr>
                <a:xfrm rot="63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月 131">
                  <a:extLst>
                    <a:ext uri="{FF2B5EF4-FFF2-40B4-BE49-F238E27FC236}">
                      <a16:creationId xmlns:a16="http://schemas.microsoft.com/office/drawing/2014/main" id="{5B8DDC28-0F8F-43CB-BB43-D63CD95EB10F}"/>
                    </a:ext>
                  </a:extLst>
                </p:cNvPr>
                <p:cNvSpPr/>
                <p:nvPr/>
              </p:nvSpPr>
              <p:spPr>
                <a:xfrm rot="45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円/楕円 655">
                  <a:extLst>
                    <a:ext uri="{FF2B5EF4-FFF2-40B4-BE49-F238E27FC236}">
                      <a16:creationId xmlns:a16="http://schemas.microsoft.com/office/drawing/2014/main" id="{89336932-ACF4-449B-B9DE-A3DF594D54A4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56">
                  <a:extLst>
                    <a:ext uri="{FF2B5EF4-FFF2-40B4-BE49-F238E27FC236}">
                      <a16:creationId xmlns:a16="http://schemas.microsoft.com/office/drawing/2014/main" id="{568DA660-4848-4BC2-A933-5F5D60319B21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5264FA99-5C10-4130-9C82-308671A72BCC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137" name="円/楕円 662">
                    <a:extLst>
                      <a:ext uri="{FF2B5EF4-FFF2-40B4-BE49-F238E27FC236}">
                        <a16:creationId xmlns:a16="http://schemas.microsoft.com/office/drawing/2014/main" id="{11188C8F-06A4-4D5D-841F-4BCB6B46DB58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DBC3737A-E579-4AF5-96CF-2561C7244A8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F460EA0A-41FB-4B3C-BE55-99C353363DDB}"/>
                    </a:ext>
                  </a:extLst>
                </p:cNvPr>
                <p:cNvSpPr/>
                <p:nvPr/>
              </p:nvSpPr>
              <p:spPr>
                <a:xfrm rot="10800000">
                  <a:off x="7065577" y="3312097"/>
                  <a:ext cx="278126" cy="45720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6BD9C51-328F-4447-9E23-A358782FC949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7985DE5-10B4-4BE6-9FD1-979DBEFE7B3A}"/>
                </a:ext>
              </a:extLst>
            </p:cNvPr>
            <p:cNvGrpSpPr/>
            <p:nvPr/>
          </p:nvGrpSpPr>
          <p:grpSpPr>
            <a:xfrm>
              <a:off x="1307686" y="4737085"/>
              <a:ext cx="1445040" cy="1290146"/>
              <a:chOff x="1425045" y="4931892"/>
              <a:chExt cx="1210321" cy="1080588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F87CA39E-5DDC-47D0-85B4-FB037494A70F}"/>
                  </a:ext>
                </a:extLst>
              </p:cNvPr>
              <p:cNvGrpSpPr/>
              <p:nvPr/>
            </p:nvGrpSpPr>
            <p:grpSpPr>
              <a:xfrm>
                <a:off x="1425045" y="4931892"/>
                <a:ext cx="1210321" cy="1017566"/>
                <a:chOff x="1393442" y="2807433"/>
                <a:chExt cx="1922578" cy="1616386"/>
              </a:xfrm>
            </p:grpSpPr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2F2B73EE-A0F0-4062-B47E-F5B31A2E639F}"/>
                    </a:ext>
                  </a:extLst>
                </p:cNvPr>
                <p:cNvGrpSpPr/>
                <p:nvPr/>
              </p:nvGrpSpPr>
              <p:grpSpPr>
                <a:xfrm>
                  <a:off x="1393442" y="2884825"/>
                  <a:ext cx="1922578" cy="1538994"/>
                  <a:chOff x="3723931" y="5063873"/>
                  <a:chExt cx="1922578" cy="1538994"/>
                </a:xfrm>
              </p:grpSpPr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2FC18C94-4382-4446-9585-88A23931054B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123" name="四角形: 上の 2 つの角を丸める 122">
                      <a:extLst>
                        <a:ext uri="{FF2B5EF4-FFF2-40B4-BE49-F238E27FC236}">
                          <a16:creationId xmlns:a16="http://schemas.microsoft.com/office/drawing/2014/main" id="{6ADC7696-A989-4B13-BDA1-ED341585A168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" name="四角形: 上の 2 つの角を丸める 123">
                      <a:extLst>
                        <a:ext uri="{FF2B5EF4-FFF2-40B4-BE49-F238E27FC236}">
                          <a16:creationId xmlns:a16="http://schemas.microsoft.com/office/drawing/2014/main" id="{4C81D7D1-4E87-4201-929F-BDBAF64FB98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A72D2472-D5F8-4438-B6F8-8BD648767974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6" name="四角形: 上の 2 つの角を丸める 125">
                      <a:extLst>
                        <a:ext uri="{FF2B5EF4-FFF2-40B4-BE49-F238E27FC236}">
                          <a16:creationId xmlns:a16="http://schemas.microsoft.com/office/drawing/2014/main" id="{9F57F984-07A0-4D0E-A6F3-8B242F9D0A31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B49F9A71-EAA5-41E1-B3F1-70CF21E33A5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119" name="四角形: 上の 2 つの角を丸める 118">
                      <a:extLst>
                        <a:ext uri="{FF2B5EF4-FFF2-40B4-BE49-F238E27FC236}">
                          <a16:creationId xmlns:a16="http://schemas.microsoft.com/office/drawing/2014/main" id="{799EB724-5F2F-4391-9EBD-24CABF220AC7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四角形: 上の 2 つの角を丸める 119">
                      <a:extLst>
                        <a:ext uri="{FF2B5EF4-FFF2-40B4-BE49-F238E27FC236}">
                          <a16:creationId xmlns:a16="http://schemas.microsoft.com/office/drawing/2014/main" id="{F0C1CB27-7CC6-4B50-9C3E-B019D483F90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68321DC3-E7D6-4603-8F86-381AC5FDC5E9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2" name="四角形: 上の 2 つの角を丸める 121">
                      <a:extLst>
                        <a:ext uri="{FF2B5EF4-FFF2-40B4-BE49-F238E27FC236}">
                          <a16:creationId xmlns:a16="http://schemas.microsoft.com/office/drawing/2014/main" id="{BA983D25-0907-4582-AB16-76BF7E19ADCF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44A0E750-D27B-4AB2-82E1-869D59EFE6F2}"/>
                      </a:ext>
                    </a:extLst>
                  </p:cNvPr>
                  <p:cNvSpPr/>
                  <p:nvPr/>
                </p:nvSpPr>
                <p:spPr>
                  <a:xfrm>
                    <a:off x="4891036" y="5063873"/>
                    <a:ext cx="755473" cy="1537180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101558 w 775458"/>
                      <a:gd name="connsiteY14" fmla="*/ 510442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37180"/>
                      <a:gd name="connsiteX1" fmla="*/ 86013 w 775458"/>
                      <a:gd name="connsiteY1" fmla="*/ 12423 h 1537180"/>
                      <a:gd name="connsiteX2" fmla="*/ 197227 w 775458"/>
                      <a:gd name="connsiteY2" fmla="*/ 103684 h 1537180"/>
                      <a:gd name="connsiteX3" fmla="*/ 334929 w 775458"/>
                      <a:gd name="connsiteY3" fmla="*/ 243653 h 1537180"/>
                      <a:gd name="connsiteX4" fmla="*/ 348593 w 775458"/>
                      <a:gd name="connsiteY4" fmla="*/ 264230 h 1537180"/>
                      <a:gd name="connsiteX5" fmla="*/ 354305 w 775458"/>
                      <a:gd name="connsiteY5" fmla="*/ 281023 h 1537180"/>
                      <a:gd name="connsiteX6" fmla="*/ 359283 w 775458"/>
                      <a:gd name="connsiteY6" fmla="*/ 530893 h 1537180"/>
                      <a:gd name="connsiteX7" fmla="*/ 362882 w 775458"/>
                      <a:gd name="connsiteY7" fmla="*/ 648185 h 1537180"/>
                      <a:gd name="connsiteX8" fmla="*/ 362297 w 775458"/>
                      <a:gd name="connsiteY8" fmla="*/ 708674 h 1537180"/>
                      <a:gd name="connsiteX9" fmla="*/ 755206 w 775458"/>
                      <a:gd name="connsiteY9" fmla="*/ 1316544 h 1537180"/>
                      <a:gd name="connsiteX10" fmla="*/ 699946 w 775458"/>
                      <a:gd name="connsiteY10" fmla="*/ 1522774 h 1537180"/>
                      <a:gd name="connsiteX11" fmla="*/ 699948 w 775458"/>
                      <a:gd name="connsiteY11" fmla="*/ 1522774 h 1537180"/>
                      <a:gd name="connsiteX12" fmla="*/ 505063 w 775458"/>
                      <a:gd name="connsiteY12" fmla="*/ 1437252 h 1537180"/>
                      <a:gd name="connsiteX13" fmla="*/ 145018 w 775458"/>
                      <a:gd name="connsiteY13" fmla="*/ 762757 h 1537180"/>
                      <a:gd name="connsiteX14" fmla="*/ 101558 w 775458"/>
                      <a:gd name="connsiteY14" fmla="*/ 510442 h 1537180"/>
                      <a:gd name="connsiteX15" fmla="*/ 180554 w 775458"/>
                      <a:gd name="connsiteY15" fmla="*/ 265204 h 1537180"/>
                      <a:gd name="connsiteX16" fmla="*/ 157708 w 775458"/>
                      <a:gd name="connsiteY16" fmla="*/ 224155 h 1537180"/>
                      <a:gd name="connsiteX17" fmla="*/ 136074 w 775458"/>
                      <a:gd name="connsiteY17" fmla="*/ 189883 h 1537180"/>
                      <a:gd name="connsiteX18" fmla="*/ 18405 w 775458"/>
                      <a:gd name="connsiteY18" fmla="*/ 91996 h 1537180"/>
                      <a:gd name="connsiteX19" fmla="*/ 12422 w 775458"/>
                      <a:gd name="connsiteY19" fmla="*/ 18405 h 1537180"/>
                      <a:gd name="connsiteX20" fmla="*/ 47978 w 775458"/>
                      <a:gd name="connsiteY20" fmla="*/ 172 h 1537180"/>
                      <a:gd name="connsiteX0" fmla="*/ 47978 w 755473"/>
                      <a:gd name="connsiteY0" fmla="*/ 172 h 1537180"/>
                      <a:gd name="connsiteX1" fmla="*/ 86013 w 755473"/>
                      <a:gd name="connsiteY1" fmla="*/ 12423 h 1537180"/>
                      <a:gd name="connsiteX2" fmla="*/ 197227 w 755473"/>
                      <a:gd name="connsiteY2" fmla="*/ 103684 h 1537180"/>
                      <a:gd name="connsiteX3" fmla="*/ 334929 w 755473"/>
                      <a:gd name="connsiteY3" fmla="*/ 243653 h 1537180"/>
                      <a:gd name="connsiteX4" fmla="*/ 348593 w 755473"/>
                      <a:gd name="connsiteY4" fmla="*/ 264230 h 1537180"/>
                      <a:gd name="connsiteX5" fmla="*/ 354305 w 755473"/>
                      <a:gd name="connsiteY5" fmla="*/ 281023 h 1537180"/>
                      <a:gd name="connsiteX6" fmla="*/ 359283 w 755473"/>
                      <a:gd name="connsiteY6" fmla="*/ 530893 h 1537180"/>
                      <a:gd name="connsiteX7" fmla="*/ 362882 w 755473"/>
                      <a:gd name="connsiteY7" fmla="*/ 648185 h 1537180"/>
                      <a:gd name="connsiteX8" fmla="*/ 362297 w 755473"/>
                      <a:gd name="connsiteY8" fmla="*/ 708674 h 1537180"/>
                      <a:gd name="connsiteX9" fmla="*/ 724946 w 755473"/>
                      <a:gd name="connsiteY9" fmla="*/ 1316544 h 1537180"/>
                      <a:gd name="connsiteX10" fmla="*/ 699946 w 755473"/>
                      <a:gd name="connsiteY10" fmla="*/ 1522774 h 1537180"/>
                      <a:gd name="connsiteX11" fmla="*/ 699948 w 755473"/>
                      <a:gd name="connsiteY11" fmla="*/ 1522774 h 1537180"/>
                      <a:gd name="connsiteX12" fmla="*/ 505063 w 755473"/>
                      <a:gd name="connsiteY12" fmla="*/ 1437252 h 1537180"/>
                      <a:gd name="connsiteX13" fmla="*/ 145018 w 755473"/>
                      <a:gd name="connsiteY13" fmla="*/ 762757 h 1537180"/>
                      <a:gd name="connsiteX14" fmla="*/ 101558 w 755473"/>
                      <a:gd name="connsiteY14" fmla="*/ 510442 h 1537180"/>
                      <a:gd name="connsiteX15" fmla="*/ 180554 w 755473"/>
                      <a:gd name="connsiteY15" fmla="*/ 265204 h 1537180"/>
                      <a:gd name="connsiteX16" fmla="*/ 157708 w 755473"/>
                      <a:gd name="connsiteY16" fmla="*/ 224155 h 1537180"/>
                      <a:gd name="connsiteX17" fmla="*/ 136074 w 755473"/>
                      <a:gd name="connsiteY17" fmla="*/ 189883 h 1537180"/>
                      <a:gd name="connsiteX18" fmla="*/ 18405 w 755473"/>
                      <a:gd name="connsiteY18" fmla="*/ 91996 h 1537180"/>
                      <a:gd name="connsiteX19" fmla="*/ 12422 w 755473"/>
                      <a:gd name="connsiteY19" fmla="*/ 18405 h 1537180"/>
                      <a:gd name="connsiteX20" fmla="*/ 47978 w 755473"/>
                      <a:gd name="connsiteY20" fmla="*/ 172 h 1537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5473" h="1537180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24946" y="1316544"/>
                        </a:lnTo>
                        <a:cubicBezTo>
                          <a:pt x="76663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46754" y="1509461"/>
                          <a:pt x="505063" y="1437252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98016" y="624323"/>
                          <a:pt x="101558" y="510442"/>
                        </a:cubicBezTo>
                        <a:cubicBezTo>
                          <a:pt x="105100" y="396559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lnTo>
                          <a:pt x="18405" y="91996"/>
                        </a:ln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F814321B-33A8-492E-8B8B-DF5F1B0E508C}"/>
                      </a:ext>
                    </a:extLst>
                  </p:cNvPr>
                  <p:cNvSpPr/>
                  <p:nvPr/>
                </p:nvSpPr>
                <p:spPr>
                  <a:xfrm>
                    <a:off x="3723931" y="5063873"/>
                    <a:ext cx="753385" cy="153899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  <a:gd name="connsiteX0" fmla="*/ 705406 w 753384"/>
                      <a:gd name="connsiteY0" fmla="*/ 172 h 1543024"/>
                      <a:gd name="connsiteX1" fmla="*/ 740962 w 753384"/>
                      <a:gd name="connsiteY1" fmla="*/ 18405 h 1543024"/>
                      <a:gd name="connsiteX2" fmla="*/ 734979 w 753384"/>
                      <a:gd name="connsiteY2" fmla="*/ 91996 h 1543024"/>
                      <a:gd name="connsiteX3" fmla="*/ 617310 w 753384"/>
                      <a:gd name="connsiteY3" fmla="*/ 189883 h 1543024"/>
                      <a:gd name="connsiteX4" fmla="*/ 595676 w 753384"/>
                      <a:gd name="connsiteY4" fmla="*/ 224155 h 1543024"/>
                      <a:gd name="connsiteX5" fmla="*/ 572830 w 753384"/>
                      <a:gd name="connsiteY5" fmla="*/ 265204 h 1543024"/>
                      <a:gd name="connsiteX6" fmla="*/ 685869 w 753384"/>
                      <a:gd name="connsiteY6" fmla="*/ 514224 h 1543024"/>
                      <a:gd name="connsiteX7" fmla="*/ 608366 w 753384"/>
                      <a:gd name="connsiteY7" fmla="*/ 762757 h 1543024"/>
                      <a:gd name="connsiteX8" fmla="*/ 259669 w 753384"/>
                      <a:gd name="connsiteY8" fmla="*/ 1467513 h 1543024"/>
                      <a:gd name="connsiteX9" fmla="*/ 53436 w 753384"/>
                      <a:gd name="connsiteY9" fmla="*/ 1522774 h 1543024"/>
                      <a:gd name="connsiteX10" fmla="*/ 53438 w 753384"/>
                      <a:gd name="connsiteY10" fmla="*/ 1522774 h 1543024"/>
                      <a:gd name="connsiteX11" fmla="*/ 32222 w 753384"/>
                      <a:gd name="connsiteY11" fmla="*/ 1327893 h 1543024"/>
                      <a:gd name="connsiteX12" fmla="*/ 391087 w 753384"/>
                      <a:gd name="connsiteY12" fmla="*/ 708674 h 1543024"/>
                      <a:gd name="connsiteX13" fmla="*/ 390502 w 753384"/>
                      <a:gd name="connsiteY13" fmla="*/ 648185 h 1543024"/>
                      <a:gd name="connsiteX14" fmla="*/ 394101 w 753384"/>
                      <a:gd name="connsiteY14" fmla="*/ 530893 h 1543024"/>
                      <a:gd name="connsiteX15" fmla="*/ 399080 w 753384"/>
                      <a:gd name="connsiteY15" fmla="*/ 281023 h 1543024"/>
                      <a:gd name="connsiteX16" fmla="*/ 404791 w 753384"/>
                      <a:gd name="connsiteY16" fmla="*/ 264230 h 1543024"/>
                      <a:gd name="connsiteX17" fmla="*/ 418455 w 753384"/>
                      <a:gd name="connsiteY17" fmla="*/ 243653 h 1543024"/>
                      <a:gd name="connsiteX18" fmla="*/ 556158 w 753384"/>
                      <a:gd name="connsiteY18" fmla="*/ 103684 h 1543024"/>
                      <a:gd name="connsiteX19" fmla="*/ 667371 w 753384"/>
                      <a:gd name="connsiteY19" fmla="*/ 12423 h 1543024"/>
                      <a:gd name="connsiteX20" fmla="*/ 705406 w 753384"/>
                      <a:gd name="connsiteY20" fmla="*/ 172 h 1543024"/>
                      <a:gd name="connsiteX0" fmla="*/ 705406 w 753384"/>
                      <a:gd name="connsiteY0" fmla="*/ 172 h 1538996"/>
                      <a:gd name="connsiteX1" fmla="*/ 740962 w 753384"/>
                      <a:gd name="connsiteY1" fmla="*/ 18405 h 1538996"/>
                      <a:gd name="connsiteX2" fmla="*/ 734979 w 753384"/>
                      <a:gd name="connsiteY2" fmla="*/ 91996 h 1538996"/>
                      <a:gd name="connsiteX3" fmla="*/ 617310 w 753384"/>
                      <a:gd name="connsiteY3" fmla="*/ 189883 h 1538996"/>
                      <a:gd name="connsiteX4" fmla="*/ 595676 w 753384"/>
                      <a:gd name="connsiteY4" fmla="*/ 224155 h 1538996"/>
                      <a:gd name="connsiteX5" fmla="*/ 572830 w 753384"/>
                      <a:gd name="connsiteY5" fmla="*/ 265204 h 1538996"/>
                      <a:gd name="connsiteX6" fmla="*/ 685869 w 753384"/>
                      <a:gd name="connsiteY6" fmla="*/ 514224 h 1538996"/>
                      <a:gd name="connsiteX7" fmla="*/ 608366 w 753384"/>
                      <a:gd name="connsiteY7" fmla="*/ 762757 h 1538996"/>
                      <a:gd name="connsiteX8" fmla="*/ 244539 w 753384"/>
                      <a:gd name="connsiteY8" fmla="*/ 1448598 h 1538996"/>
                      <a:gd name="connsiteX9" fmla="*/ 53436 w 753384"/>
                      <a:gd name="connsiteY9" fmla="*/ 1522774 h 1538996"/>
                      <a:gd name="connsiteX10" fmla="*/ 53438 w 753384"/>
                      <a:gd name="connsiteY10" fmla="*/ 1522774 h 1538996"/>
                      <a:gd name="connsiteX11" fmla="*/ 32222 w 753384"/>
                      <a:gd name="connsiteY11" fmla="*/ 1327893 h 1538996"/>
                      <a:gd name="connsiteX12" fmla="*/ 391087 w 753384"/>
                      <a:gd name="connsiteY12" fmla="*/ 708674 h 1538996"/>
                      <a:gd name="connsiteX13" fmla="*/ 390502 w 753384"/>
                      <a:gd name="connsiteY13" fmla="*/ 648185 h 1538996"/>
                      <a:gd name="connsiteX14" fmla="*/ 394101 w 753384"/>
                      <a:gd name="connsiteY14" fmla="*/ 530893 h 1538996"/>
                      <a:gd name="connsiteX15" fmla="*/ 399080 w 753384"/>
                      <a:gd name="connsiteY15" fmla="*/ 281023 h 1538996"/>
                      <a:gd name="connsiteX16" fmla="*/ 404791 w 753384"/>
                      <a:gd name="connsiteY16" fmla="*/ 264230 h 1538996"/>
                      <a:gd name="connsiteX17" fmla="*/ 418455 w 753384"/>
                      <a:gd name="connsiteY17" fmla="*/ 243653 h 1538996"/>
                      <a:gd name="connsiteX18" fmla="*/ 556158 w 753384"/>
                      <a:gd name="connsiteY18" fmla="*/ 103684 h 1538996"/>
                      <a:gd name="connsiteX19" fmla="*/ 667371 w 753384"/>
                      <a:gd name="connsiteY19" fmla="*/ 12423 h 1538996"/>
                      <a:gd name="connsiteX20" fmla="*/ 705406 w 753384"/>
                      <a:gd name="connsiteY20" fmla="*/ 172 h 1538996"/>
                      <a:gd name="connsiteX0" fmla="*/ 705406 w 753384"/>
                      <a:gd name="connsiteY0" fmla="*/ 172 h 1538994"/>
                      <a:gd name="connsiteX1" fmla="*/ 740962 w 753384"/>
                      <a:gd name="connsiteY1" fmla="*/ 18405 h 1538994"/>
                      <a:gd name="connsiteX2" fmla="*/ 734979 w 753384"/>
                      <a:gd name="connsiteY2" fmla="*/ 91996 h 1538994"/>
                      <a:gd name="connsiteX3" fmla="*/ 617310 w 753384"/>
                      <a:gd name="connsiteY3" fmla="*/ 189883 h 1538994"/>
                      <a:gd name="connsiteX4" fmla="*/ 595676 w 753384"/>
                      <a:gd name="connsiteY4" fmla="*/ 224155 h 1538994"/>
                      <a:gd name="connsiteX5" fmla="*/ 572830 w 753384"/>
                      <a:gd name="connsiteY5" fmla="*/ 265204 h 1538994"/>
                      <a:gd name="connsiteX6" fmla="*/ 663174 w 753384"/>
                      <a:gd name="connsiteY6" fmla="*/ 514224 h 1538994"/>
                      <a:gd name="connsiteX7" fmla="*/ 608366 w 753384"/>
                      <a:gd name="connsiteY7" fmla="*/ 762757 h 1538994"/>
                      <a:gd name="connsiteX8" fmla="*/ 244539 w 753384"/>
                      <a:gd name="connsiteY8" fmla="*/ 1448598 h 1538994"/>
                      <a:gd name="connsiteX9" fmla="*/ 53436 w 753384"/>
                      <a:gd name="connsiteY9" fmla="*/ 1522774 h 1538994"/>
                      <a:gd name="connsiteX10" fmla="*/ 53438 w 753384"/>
                      <a:gd name="connsiteY10" fmla="*/ 1522774 h 1538994"/>
                      <a:gd name="connsiteX11" fmla="*/ 32222 w 753384"/>
                      <a:gd name="connsiteY11" fmla="*/ 1327893 h 1538994"/>
                      <a:gd name="connsiteX12" fmla="*/ 391087 w 753384"/>
                      <a:gd name="connsiteY12" fmla="*/ 708674 h 1538994"/>
                      <a:gd name="connsiteX13" fmla="*/ 390502 w 753384"/>
                      <a:gd name="connsiteY13" fmla="*/ 648185 h 1538994"/>
                      <a:gd name="connsiteX14" fmla="*/ 394101 w 753384"/>
                      <a:gd name="connsiteY14" fmla="*/ 530893 h 1538994"/>
                      <a:gd name="connsiteX15" fmla="*/ 399080 w 753384"/>
                      <a:gd name="connsiteY15" fmla="*/ 281023 h 1538994"/>
                      <a:gd name="connsiteX16" fmla="*/ 404791 w 753384"/>
                      <a:gd name="connsiteY16" fmla="*/ 264230 h 1538994"/>
                      <a:gd name="connsiteX17" fmla="*/ 418455 w 753384"/>
                      <a:gd name="connsiteY17" fmla="*/ 243653 h 1538994"/>
                      <a:gd name="connsiteX18" fmla="*/ 556158 w 753384"/>
                      <a:gd name="connsiteY18" fmla="*/ 103684 h 1538994"/>
                      <a:gd name="connsiteX19" fmla="*/ 667371 w 753384"/>
                      <a:gd name="connsiteY19" fmla="*/ 12423 h 1538994"/>
                      <a:gd name="connsiteX20" fmla="*/ 705406 w 753384"/>
                      <a:gd name="connsiteY20" fmla="*/ 172 h 1538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3384" h="1538994">
                        <a:moveTo>
                          <a:pt x="705406" y="172"/>
                        </a:moveTo>
                        <a:cubicBezTo>
                          <a:pt x="718722" y="1256"/>
                          <a:pt x="731627" y="7419"/>
                          <a:pt x="740962" y="18405"/>
                        </a:cubicBezTo>
                        <a:cubicBezTo>
                          <a:pt x="759631" y="40379"/>
                          <a:pt x="756953" y="73326"/>
                          <a:pt x="734979" y="91996"/>
                        </a:cubicBezTo>
                        <a:lnTo>
                          <a:pt x="617310" y="189883"/>
                        </a:lnTo>
                        <a:lnTo>
                          <a:pt x="595676" y="224155"/>
                        </a:lnTo>
                        <a:cubicBezTo>
                          <a:pt x="586944" y="237987"/>
                          <a:pt x="578771" y="251745"/>
                          <a:pt x="572830" y="265204"/>
                        </a:cubicBezTo>
                        <a:cubicBezTo>
                          <a:pt x="618682" y="317356"/>
                          <a:pt x="659632" y="400341"/>
                          <a:pt x="663174" y="514224"/>
                        </a:cubicBezTo>
                        <a:cubicBezTo>
                          <a:pt x="666716" y="628105"/>
                          <a:pt x="635788" y="721187"/>
                          <a:pt x="608366" y="762757"/>
                        </a:cubicBezTo>
                        <a:lnTo>
                          <a:pt x="244539" y="1448598"/>
                        </a:lnTo>
                        <a:cubicBezTo>
                          <a:pt x="202848" y="1520807"/>
                          <a:pt x="125646" y="1564463"/>
                          <a:pt x="53436" y="1522774"/>
                        </a:cubicBezTo>
                        <a:lnTo>
                          <a:pt x="53438" y="1522774"/>
                        </a:lnTo>
                        <a:cubicBezTo>
                          <a:pt x="-18773" y="1481084"/>
                          <a:pt x="-9468" y="1400101"/>
                          <a:pt x="32222" y="1327893"/>
                        </a:cubicBezTo>
                        <a:lnTo>
                          <a:pt x="391087" y="708674"/>
                        </a:lnTo>
                        <a:lnTo>
                          <a:pt x="390502" y="648185"/>
                        </a:lnTo>
                        <a:cubicBezTo>
                          <a:pt x="391925" y="612133"/>
                          <a:pt x="394100" y="572498"/>
                          <a:pt x="394101" y="530893"/>
                        </a:cubicBezTo>
                        <a:cubicBezTo>
                          <a:pt x="394101" y="426879"/>
                          <a:pt x="380498" y="335174"/>
                          <a:pt x="399080" y="281023"/>
                        </a:cubicBezTo>
                        <a:lnTo>
                          <a:pt x="404791" y="264230"/>
                        </a:lnTo>
                        <a:cubicBezTo>
                          <a:pt x="407827" y="256742"/>
                          <a:pt x="412381" y="249727"/>
                          <a:pt x="418455" y="243653"/>
                        </a:cubicBezTo>
                        <a:lnTo>
                          <a:pt x="556158" y="103684"/>
                        </a:lnTo>
                        <a:cubicBezTo>
                          <a:pt x="597644" y="65146"/>
                          <a:pt x="642497" y="29675"/>
                          <a:pt x="667371" y="12423"/>
                        </a:cubicBezTo>
                        <a:cubicBezTo>
                          <a:pt x="678358" y="3088"/>
                          <a:pt x="692088" y="-910"/>
                          <a:pt x="705406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59D2C803-25E6-4593-A472-BFDAEF851B63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4571F505-F710-4B93-B0C9-00EBEA9E7DEF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ABB9EBAF-115B-44F8-B2EA-55CEDBA0AB2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4A3517E4-79AC-48A5-A90B-3E5D441192A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C6A49C2F-4772-4DA1-BD8A-4448E84F2524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E5F3B116-97FA-43B1-A0E6-C8BB94E9F9EE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楕円 113">
                      <a:extLst>
                        <a:ext uri="{FF2B5EF4-FFF2-40B4-BE49-F238E27FC236}">
                          <a16:creationId xmlns:a16="http://schemas.microsoft.com/office/drawing/2014/main" id="{8D9258ED-CBB9-4C52-8909-C1606BB854F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4CBF6CBC-2349-495B-9347-055A428261C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1E0DD90E-7E91-4EF5-A819-2335E0B06C5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7AEA27F9-5D24-4B45-AA89-B9E5E671AD13}"/>
                  </a:ext>
                </a:extLst>
              </p:cNvPr>
              <p:cNvSpPr/>
              <p:nvPr/>
            </p:nvSpPr>
            <p:spPr>
              <a:xfrm rot="12600000">
                <a:off x="1492559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8A9C2363-63EF-4B27-A28E-4D6484C8527D}"/>
                  </a:ext>
                </a:extLst>
              </p:cNvPr>
              <p:cNvSpPr/>
              <p:nvPr/>
            </p:nvSpPr>
            <p:spPr>
              <a:xfrm rot="9000000" flipH="1">
                <a:off x="2383066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26124D71-D289-4981-BC60-63E0D0351AC5}"/>
                </a:ext>
              </a:extLst>
            </p:cNvPr>
            <p:cNvSpPr/>
            <p:nvPr/>
          </p:nvSpPr>
          <p:spPr>
            <a:xfrm rot="5400000">
              <a:off x="1646616" y="4392080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7BE6EA37-F105-447C-A71B-4D25BF79486E}"/>
                </a:ext>
              </a:extLst>
            </p:cNvPr>
            <p:cNvSpPr/>
            <p:nvPr/>
          </p:nvSpPr>
          <p:spPr>
            <a:xfrm rot="16200000" flipH="1">
              <a:off x="2242692" y="4392082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BDA56CA5-BB37-4CAB-97C1-D27976039683}"/>
              </a:ext>
            </a:extLst>
          </p:cNvPr>
          <p:cNvGrpSpPr/>
          <p:nvPr/>
        </p:nvGrpSpPr>
        <p:grpSpPr>
          <a:xfrm>
            <a:off x="1233350" y="830100"/>
            <a:ext cx="1592400" cy="2706033"/>
            <a:chOff x="1233350" y="830100"/>
            <a:chExt cx="1592400" cy="2706033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E04BA622-2088-4681-9BB7-D88D09CC5012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2706033"/>
              <a:chOff x="1377419" y="830100"/>
              <a:chExt cx="1277659" cy="2706033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DB6F911C-4BA9-4B2A-BBD6-69692D841285}"/>
                  </a:ext>
                </a:extLst>
              </p:cNvPr>
              <p:cNvGrpSpPr/>
              <p:nvPr/>
            </p:nvGrpSpPr>
            <p:grpSpPr>
              <a:xfrm>
                <a:off x="1465479" y="2014348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E34C4C89-A6DB-48A4-8CDB-BB30D4C43E81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81E95273-0173-4C3E-9455-077113150734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22" name="四角形: 上の 2 つの角を丸める 221">
                    <a:extLst>
                      <a:ext uri="{FF2B5EF4-FFF2-40B4-BE49-F238E27FC236}">
                        <a16:creationId xmlns:a16="http://schemas.microsoft.com/office/drawing/2014/main" id="{62679774-43F6-4C83-83AA-03BE7872060B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3" name="四角形: 上の 2 つの角を丸める 222">
                    <a:extLst>
                      <a:ext uri="{FF2B5EF4-FFF2-40B4-BE49-F238E27FC236}">
                        <a16:creationId xmlns:a16="http://schemas.microsoft.com/office/drawing/2014/main" id="{3AC37BAB-1D9A-4173-9D68-942955B39DF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DFE4049A-CC98-48F0-A6A5-6E2AD38A7926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B12D3735-7596-4447-BBAB-3685776B48FE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F83FF9D8-FB6D-4608-AA9D-328CBA8C426E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4" name="片側の 2 つの角を丸めた四角形 144">
                  <a:extLst>
                    <a:ext uri="{FF2B5EF4-FFF2-40B4-BE49-F238E27FC236}">
                      <a16:creationId xmlns:a16="http://schemas.microsoft.com/office/drawing/2014/main" id="{4CEC0090-6053-46B4-911E-92CAC361EB2F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AEF12001-D621-4200-9AF8-0E02738C4F4A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959937C8-C62C-41ED-8947-55BFE2A2B22B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800D96E8-C028-4EE0-82C5-5C944EC0560E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D98D2F97-C48B-4864-AC73-0E421038CF56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8AC3D828-5DE7-404D-B5C1-66BF83D3B5D9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CDEE4EDC-2F60-4BF5-897A-0A7F4F2811D2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2F3E1F13-80C0-4547-98A6-5CF0689708E2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0332F574-0DAB-4FAE-B4BC-9815FD5F0FD5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D211BD98-94CA-4A75-B247-ABD03CE3F138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45239CDF-E831-45BE-B738-F7DBB2E96AA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9" name="円/楕円 536">
                      <a:extLst>
                        <a:ext uri="{FF2B5EF4-FFF2-40B4-BE49-F238E27FC236}">
                          <a16:creationId xmlns:a16="http://schemas.microsoft.com/office/drawing/2014/main" id="{D23A70FE-354C-4F33-B438-FF901E0163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" name="円/楕円 537">
                      <a:extLst>
                        <a:ext uri="{FF2B5EF4-FFF2-40B4-BE49-F238E27FC236}">
                          <a16:creationId xmlns:a16="http://schemas.microsoft.com/office/drawing/2014/main" id="{D7EB90AE-FE1E-46DC-83FD-D65E5D733D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A0DE429F-F609-43D1-8975-2CD4AC02978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7" name="円/楕円 534">
                      <a:extLst>
                        <a:ext uri="{FF2B5EF4-FFF2-40B4-BE49-F238E27FC236}">
                          <a16:creationId xmlns:a16="http://schemas.microsoft.com/office/drawing/2014/main" id="{C4BB690F-EA9C-4B5C-8916-E1F4CEA4CA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8" name="円/楕円 535">
                      <a:extLst>
                        <a:ext uri="{FF2B5EF4-FFF2-40B4-BE49-F238E27FC236}">
                          <a16:creationId xmlns:a16="http://schemas.microsoft.com/office/drawing/2014/main" id="{7B7905AF-8999-4909-9E88-8BE823923B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6" name="円/楕円 533">
                    <a:extLst>
                      <a:ext uri="{FF2B5EF4-FFF2-40B4-BE49-F238E27FC236}">
                        <a16:creationId xmlns:a16="http://schemas.microsoft.com/office/drawing/2014/main" id="{5B573CA3-1F81-4C12-BE26-27BCDB308CD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6" name="円/楕円 27">
                  <a:extLst>
                    <a:ext uri="{FF2B5EF4-FFF2-40B4-BE49-F238E27FC236}">
                      <a16:creationId xmlns:a16="http://schemas.microsoft.com/office/drawing/2014/main" id="{5BF3C592-535F-44B0-8FDA-D0DEF817FF69}"/>
                    </a:ext>
                  </a:extLst>
                </p:cNvPr>
                <p:cNvSpPr/>
                <p:nvPr/>
              </p:nvSpPr>
              <p:spPr>
                <a:xfrm rot="10800000"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月 196">
                  <a:extLst>
                    <a:ext uri="{FF2B5EF4-FFF2-40B4-BE49-F238E27FC236}">
                      <a16:creationId xmlns:a16="http://schemas.microsoft.com/office/drawing/2014/main" id="{1516495F-5C8B-4FAD-BFF5-9E769D2AA8C0}"/>
                    </a:ext>
                  </a:extLst>
                </p:cNvPr>
                <p:cNvSpPr/>
                <p:nvPr/>
              </p:nvSpPr>
              <p:spPr>
                <a:xfrm rot="63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月 197">
                  <a:extLst>
                    <a:ext uri="{FF2B5EF4-FFF2-40B4-BE49-F238E27FC236}">
                      <a16:creationId xmlns:a16="http://schemas.microsoft.com/office/drawing/2014/main" id="{A00CBEC1-78DF-4FDE-90A9-C23E06537BB4}"/>
                    </a:ext>
                  </a:extLst>
                </p:cNvPr>
                <p:cNvSpPr/>
                <p:nvPr/>
              </p:nvSpPr>
              <p:spPr>
                <a:xfrm rot="45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2E697F67-A80C-4F42-91EF-AA11C35BA03F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A6436D2B-0717-4FFE-BA00-DDE3F9DC6CF8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月 200">
                  <a:extLst>
                    <a:ext uri="{FF2B5EF4-FFF2-40B4-BE49-F238E27FC236}">
                      <a16:creationId xmlns:a16="http://schemas.microsoft.com/office/drawing/2014/main" id="{D0EC5D05-1EEB-4717-9882-59603A853379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月 201">
                  <a:extLst>
                    <a:ext uri="{FF2B5EF4-FFF2-40B4-BE49-F238E27FC236}">
                      <a16:creationId xmlns:a16="http://schemas.microsoft.com/office/drawing/2014/main" id="{4B38D74F-0C64-4A75-8445-48C7BC46FF8F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2CC2ADFA-5F8E-4B24-9A93-F04888F9C1F1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44B94CD2-6FF9-4898-8EE1-38081D7291C0}"/>
                </a:ext>
              </a:extLst>
            </p:cNvPr>
            <p:cNvGrpSpPr/>
            <p:nvPr/>
          </p:nvGrpSpPr>
          <p:grpSpPr>
            <a:xfrm>
              <a:off x="1233350" y="1652311"/>
              <a:ext cx="1592400" cy="1313400"/>
              <a:chOff x="1371368" y="2807433"/>
              <a:chExt cx="1964638" cy="1620418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92944E95-B206-4983-9B0A-00E2002A9542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48860A6D-9F78-48C4-8BDC-15D585D2B42D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187" name="四角形: 上の 2 つの角を丸める 186">
                    <a:extLst>
                      <a:ext uri="{FF2B5EF4-FFF2-40B4-BE49-F238E27FC236}">
                        <a16:creationId xmlns:a16="http://schemas.microsoft.com/office/drawing/2014/main" id="{670F9767-749D-4ED1-AF02-029A862E52B7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四角形: 上の 2 つの角を丸める 187">
                    <a:extLst>
                      <a:ext uri="{FF2B5EF4-FFF2-40B4-BE49-F238E27FC236}">
                        <a16:creationId xmlns:a16="http://schemas.microsoft.com/office/drawing/2014/main" id="{FC66841F-86BD-46AF-AA21-CDFBE988F30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01CE78BB-023C-48E2-B1C4-932CD56C369F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" name="四角形: 上の 2 つの角を丸める 189">
                    <a:extLst>
                      <a:ext uri="{FF2B5EF4-FFF2-40B4-BE49-F238E27FC236}">
                        <a16:creationId xmlns:a16="http://schemas.microsoft.com/office/drawing/2014/main" id="{071FA156-46DE-406C-8966-796D6196F064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309431CC-4AA4-4217-A870-9F144B35EE9B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183" name="四角形: 上の 2 つの角を丸める 182">
                    <a:extLst>
                      <a:ext uri="{FF2B5EF4-FFF2-40B4-BE49-F238E27FC236}">
                        <a16:creationId xmlns:a16="http://schemas.microsoft.com/office/drawing/2014/main" id="{9494E1A4-67C8-4761-A5A4-37E503D2027A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四角形: 上の 2 つの角を丸める 183">
                    <a:extLst>
                      <a:ext uri="{FF2B5EF4-FFF2-40B4-BE49-F238E27FC236}">
                        <a16:creationId xmlns:a16="http://schemas.microsoft.com/office/drawing/2014/main" id="{1FC65165-15F6-4C4D-9AF9-53BD9AB190F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31B49727-E88D-471B-AE5B-B82FFA52980E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" name="四角形: 上の 2 つの角を丸める 185">
                    <a:extLst>
                      <a:ext uri="{FF2B5EF4-FFF2-40B4-BE49-F238E27FC236}">
                        <a16:creationId xmlns:a16="http://schemas.microsoft.com/office/drawing/2014/main" id="{DFB616A7-73BD-44E4-9F1B-73C4EF33D6A4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59534F8F-AA45-42F4-861E-FA6A12B6F4A6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40A01F9C-7990-4329-83D0-963D2D0024D1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10150DC2-F0F9-4CF9-8AF9-44510212C74B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9A7324BB-50A8-4C08-8028-CDDECF3FC9F2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4651A69C-4F43-49DD-A7C4-1C59C5F18B7B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F0DDC091-376A-492F-9985-19B6C8CB584D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A9A361CD-846E-40C7-B544-E573EF72D2B6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84DF0C4F-99DC-45FE-BCE6-07C1AF27B85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F3A2CF1B-5DC3-41AC-911A-AE20505F34A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290C761-000C-4E65-98D0-23FD60466111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AE39A50C-BC6B-4809-8378-6D28CE3803C0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303B4BAE-3355-45AE-A630-2369B292F8DF}"/>
                </a:ext>
              </a:extLst>
            </p:cNvPr>
            <p:cNvGrpSpPr/>
            <p:nvPr/>
          </p:nvGrpSpPr>
          <p:grpSpPr>
            <a:xfrm>
              <a:off x="1282900" y="2321397"/>
              <a:ext cx="480799" cy="750432"/>
              <a:chOff x="1282900" y="2627401"/>
              <a:chExt cx="480799" cy="750432"/>
            </a:xfrm>
          </p:grpSpPr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747F1AAE-BB3C-4E02-83A9-D92221B58182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386B37EE-517A-454D-B7C7-C4316F927FA3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B52E138F-BE84-40B1-A8E3-ADF3A506FCAE}"/>
                </a:ext>
              </a:extLst>
            </p:cNvPr>
            <p:cNvGrpSpPr/>
            <p:nvPr/>
          </p:nvGrpSpPr>
          <p:grpSpPr>
            <a:xfrm flipH="1">
              <a:off x="2302311" y="2321397"/>
              <a:ext cx="480799" cy="750432"/>
              <a:chOff x="1282900" y="2627401"/>
              <a:chExt cx="480799" cy="750432"/>
            </a:xfrm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8AB0D0BF-05C3-4245-B83E-50A2E6A3A7C5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DA363B1E-CA92-49AB-915C-8A3C036369BB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2D47009C-52C9-4C83-A455-56E77901C296}"/>
                </a:ext>
              </a:extLst>
            </p:cNvPr>
            <p:cNvSpPr/>
            <p:nvPr/>
          </p:nvSpPr>
          <p:spPr>
            <a:xfrm rot="18900000">
              <a:off x="1472765" y="23832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B3FA6359-8FF7-4CB3-8A4A-68B7BA5FCF45}"/>
                </a:ext>
              </a:extLst>
            </p:cNvPr>
            <p:cNvSpPr/>
            <p:nvPr/>
          </p:nvSpPr>
          <p:spPr>
            <a:xfrm rot="18900000">
              <a:off x="1396564" y="24721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262FEE2F-5752-4868-BC45-277AAA76403E}"/>
                </a:ext>
              </a:extLst>
            </p:cNvPr>
            <p:cNvSpPr/>
            <p:nvPr/>
          </p:nvSpPr>
          <p:spPr>
            <a:xfrm rot="2700000" flipH="1">
              <a:off x="2517451" y="23832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D69FED48-B558-40CF-8B27-0713657322A4}"/>
                </a:ext>
              </a:extLst>
            </p:cNvPr>
            <p:cNvSpPr/>
            <p:nvPr/>
          </p:nvSpPr>
          <p:spPr>
            <a:xfrm rot="2700000" flipH="1">
              <a:off x="2570398" y="24721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CFB34A9E-3886-4227-AD4F-6347834B2DB4}"/>
                </a:ext>
              </a:extLst>
            </p:cNvPr>
            <p:cNvSpPr/>
            <p:nvPr/>
          </p:nvSpPr>
          <p:spPr>
            <a:xfrm rot="5400000">
              <a:off x="1675617" y="1413994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7F329A73-5FA7-40DA-AFDD-7BD7F0EEDC79}"/>
                </a:ext>
              </a:extLst>
            </p:cNvPr>
            <p:cNvSpPr/>
            <p:nvPr/>
          </p:nvSpPr>
          <p:spPr>
            <a:xfrm rot="16200000" flipH="1">
              <a:off x="2200486" y="1413997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FA3679FD-6779-4103-94F4-47C27CB56A0C}"/>
              </a:ext>
            </a:extLst>
          </p:cNvPr>
          <p:cNvGrpSpPr/>
          <p:nvPr/>
        </p:nvGrpSpPr>
        <p:grpSpPr>
          <a:xfrm>
            <a:off x="4228963" y="772799"/>
            <a:ext cx="1592400" cy="2763334"/>
            <a:chOff x="4228963" y="772799"/>
            <a:chExt cx="1592400" cy="2763334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CCA7F054-6986-423A-9CBB-347B9F76E855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2763334"/>
              <a:chOff x="4360053" y="772799"/>
              <a:chExt cx="1314000" cy="2763334"/>
            </a:xfrm>
          </p:grpSpPr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F009791D-39DD-4D0B-BFB9-E82D4CCC4A07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0F1EEFB-A9DB-4E68-ACA2-D58CC22B7BB3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92280020-1996-4F86-A10F-7187F8E87BDB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90" name="四角形: 上の 2 つの角を丸める 289">
                    <a:extLst>
                      <a:ext uri="{FF2B5EF4-FFF2-40B4-BE49-F238E27FC236}">
                        <a16:creationId xmlns:a16="http://schemas.microsoft.com/office/drawing/2014/main" id="{DE70D024-7B83-43B4-BAA2-524448F3B2F5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1" name="四角形: 上の 2 つの角を丸める 290">
                    <a:extLst>
                      <a:ext uri="{FF2B5EF4-FFF2-40B4-BE49-F238E27FC236}">
                        <a16:creationId xmlns:a16="http://schemas.microsoft.com/office/drawing/2014/main" id="{4D124FD5-7EEE-4420-A169-1E8D10C84DA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11D09530-D6E7-48DC-AD61-68DBF910FD61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DE0D07FE-2DEF-420B-818A-25616E71C1A9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304E0436-74AA-4AD4-BBFE-376670637B7F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2" name="片側の 2 つの角を丸めた四角形 144">
                  <a:extLst>
                    <a:ext uri="{FF2B5EF4-FFF2-40B4-BE49-F238E27FC236}">
                      <a16:creationId xmlns:a16="http://schemas.microsoft.com/office/drawing/2014/main" id="{44ED38A3-E613-496D-A306-1DBDFE00005D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85FF5CC2-6D9D-43DB-9464-4C3D541195D7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F952BFA8-8889-4B27-8410-72D8F35ABE05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D868B441-D7BF-4481-9267-CF1A96B59E29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E12DF314-07A3-42A5-9778-363D354F6397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6DCDC49F-D37C-4CC3-97F7-6BF6ADCD0F57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869BCCC5-5FFB-4184-A7C3-DCF7823C575D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52DC2EC1-B464-4291-AA7B-B137EE3F2EEF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3E48FD0E-F1EE-4973-86A4-832AA855B483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0F07305F-9177-40AC-807F-EFAF1BA9776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7" name="円/楕円 536">
                      <a:extLst>
                        <a:ext uri="{FF2B5EF4-FFF2-40B4-BE49-F238E27FC236}">
                          <a16:creationId xmlns:a16="http://schemas.microsoft.com/office/drawing/2014/main" id="{CA86FDEA-6439-484A-9BF5-86B1A7A4DA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8" name="円/楕円 537">
                      <a:extLst>
                        <a:ext uri="{FF2B5EF4-FFF2-40B4-BE49-F238E27FC236}">
                          <a16:creationId xmlns:a16="http://schemas.microsoft.com/office/drawing/2014/main" id="{192C572C-CD77-4C02-A96B-30C01E0F76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C8882860-9AC6-44DB-B24B-5E295D7C70D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5" name="円/楕円 534">
                      <a:extLst>
                        <a:ext uri="{FF2B5EF4-FFF2-40B4-BE49-F238E27FC236}">
                          <a16:creationId xmlns:a16="http://schemas.microsoft.com/office/drawing/2014/main" id="{75845E8D-DFD8-4CC0-B79F-31D8CE2DA6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6" name="円/楕円 535">
                      <a:extLst>
                        <a:ext uri="{FF2B5EF4-FFF2-40B4-BE49-F238E27FC236}">
                          <a16:creationId xmlns:a16="http://schemas.microsoft.com/office/drawing/2014/main" id="{5C6173EE-67CC-4D00-B7CD-AFB7EEB4F4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26CCBADE-2366-468A-A432-51AA079170E4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89CF0E5A-FAEC-4624-9D9B-96FA6F7FED6A}"/>
                    </a:ext>
                  </a:extLst>
                </p:cNvPr>
                <p:cNvSpPr/>
                <p:nvPr/>
              </p:nvSpPr>
              <p:spPr>
                <a:xfrm rot="63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C664AE00-2A7C-4C74-B86A-43C448801FFB}"/>
                    </a:ext>
                  </a:extLst>
                </p:cNvPr>
                <p:cNvSpPr/>
                <p:nvPr/>
              </p:nvSpPr>
              <p:spPr>
                <a:xfrm rot="45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円/楕円 638">
                  <a:extLst>
                    <a:ext uri="{FF2B5EF4-FFF2-40B4-BE49-F238E27FC236}">
                      <a16:creationId xmlns:a16="http://schemas.microsoft.com/office/drawing/2014/main" id="{7C6B7B58-AAF1-4A7B-9DCA-F4DE7D1A222B}"/>
                    </a:ext>
                  </a:extLst>
                </p:cNvPr>
                <p:cNvSpPr/>
                <p:nvPr/>
              </p:nvSpPr>
              <p:spPr>
                <a:xfrm rot="10800000">
                  <a:off x="7127343" y="1642810"/>
                  <a:ext cx="278634" cy="457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09599B53-A21D-4B82-963B-CAAECAE012D3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71" name="円/楕円 662">
                    <a:extLst>
                      <a:ext uri="{FF2B5EF4-FFF2-40B4-BE49-F238E27FC236}">
                        <a16:creationId xmlns:a16="http://schemas.microsoft.com/office/drawing/2014/main" id="{788D8933-BD03-4FEA-BDA7-FAD3B76A8DFC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4B8FC099-3E43-42F1-BAAD-A347C40785B7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E127CA07-ED39-4912-8776-1FC7246E5EC0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9D5A2A3F-1527-4BEA-8C63-7339FE7D4482}"/>
                </a:ext>
              </a:extLst>
            </p:cNvPr>
            <p:cNvGrpSpPr/>
            <p:nvPr/>
          </p:nvGrpSpPr>
          <p:grpSpPr>
            <a:xfrm>
              <a:off x="4228963" y="1652311"/>
              <a:ext cx="1592400" cy="1313400"/>
              <a:chOff x="1371368" y="2807433"/>
              <a:chExt cx="1964638" cy="1620418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DBEA98A9-59EC-429C-BCF3-F1382511858F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864795D5-4C0E-4AFE-A947-486D783A1E51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57" name="四角形: 上の 2 つの角を丸める 256">
                    <a:extLst>
                      <a:ext uri="{FF2B5EF4-FFF2-40B4-BE49-F238E27FC236}">
                        <a16:creationId xmlns:a16="http://schemas.microsoft.com/office/drawing/2014/main" id="{E14405EE-C31A-463E-82A4-52EFE150090C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四角形: 上の 2 つの角を丸める 257">
                    <a:extLst>
                      <a:ext uri="{FF2B5EF4-FFF2-40B4-BE49-F238E27FC236}">
                        <a16:creationId xmlns:a16="http://schemas.microsoft.com/office/drawing/2014/main" id="{18CD3BF4-CD85-46F6-AE14-7EF2D0C4503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75461329-5F5F-4529-8FA2-A557D2589FB1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49830230-52ED-447E-9A09-A13AC4AC0C5F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0EBBDDDD-5128-4540-BBB3-DF4BF9565941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53" name="四角形: 上の 2 つの角を丸める 252">
                    <a:extLst>
                      <a:ext uri="{FF2B5EF4-FFF2-40B4-BE49-F238E27FC236}">
                        <a16:creationId xmlns:a16="http://schemas.microsoft.com/office/drawing/2014/main" id="{4D3888AA-12AA-4D68-9717-5A5628038674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四角形: 上の 2 つの角を丸める 253">
                    <a:extLst>
                      <a:ext uri="{FF2B5EF4-FFF2-40B4-BE49-F238E27FC236}">
                        <a16:creationId xmlns:a16="http://schemas.microsoft.com/office/drawing/2014/main" id="{BE42201C-DB4D-473D-B5EE-DB3AAE72DD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08AE0259-5E3B-447A-94C2-EAA4C37F176D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四角形: 上の 2 つの角を丸める 255">
                    <a:extLst>
                      <a:ext uri="{FF2B5EF4-FFF2-40B4-BE49-F238E27FC236}">
                        <a16:creationId xmlns:a16="http://schemas.microsoft.com/office/drawing/2014/main" id="{F32BA8F0-34C2-4185-84ED-3BD9D3ED49F1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0061AB98-C32E-496D-80ED-2AD381D9B2FC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CFB44201-2351-4C39-AE13-6DF19C254FFF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F13238B5-9196-4CBE-AF65-0AD734698FF9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B1BA39A8-2F8C-43F8-B81A-B506ABD215A8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D339788C-CD77-4D84-ACD7-25E06D057A1B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3BE5737D-CE6B-4A20-A0D0-A33318CF8F12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D7EAA6CC-3981-449E-A488-F5025D7C1CC5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247" name="楕円 246">
                    <a:extLst>
                      <a:ext uri="{FF2B5EF4-FFF2-40B4-BE49-F238E27FC236}">
                        <a16:creationId xmlns:a16="http://schemas.microsoft.com/office/drawing/2014/main" id="{BDD112C8-B113-40DB-90B6-B72E2571EDB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27CD0F74-F131-4A8A-A93D-A6162D0A54F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FA372DF4-A40F-424A-8BF2-C490C9C621B5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D94F6314-D506-4125-BF7F-BFAE887EE5A0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7550AE6A-6C78-4B92-ABFC-360E7EF11999}"/>
                </a:ext>
              </a:extLst>
            </p:cNvPr>
            <p:cNvGrpSpPr/>
            <p:nvPr/>
          </p:nvGrpSpPr>
          <p:grpSpPr>
            <a:xfrm>
              <a:off x="4278513" y="2321397"/>
              <a:ext cx="480799" cy="750432"/>
              <a:chOff x="1282900" y="2627401"/>
              <a:chExt cx="480799" cy="750432"/>
            </a:xfrm>
          </p:grpSpPr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DA0F8F7E-D44E-4F64-A799-2C1A8708CF64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3012FC4B-31B2-4CE3-A9F6-1605274BDF48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1B044C1A-1983-4624-AA4D-B61AE8DB1F93}"/>
                </a:ext>
              </a:extLst>
            </p:cNvPr>
            <p:cNvGrpSpPr/>
            <p:nvPr/>
          </p:nvGrpSpPr>
          <p:grpSpPr>
            <a:xfrm flipH="1">
              <a:off x="5297924" y="2321397"/>
              <a:ext cx="480799" cy="750432"/>
              <a:chOff x="1282900" y="2627401"/>
              <a:chExt cx="480799" cy="750432"/>
            </a:xfrm>
          </p:grpSpPr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97E06BCA-DE73-49D0-A6F3-31EC3F277CFC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9862DAE4-DDAE-4B96-A2E8-84F5F2D26288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F6AC7BF8-49CE-4024-B01F-F63AC7459CED}"/>
                </a:ext>
              </a:extLst>
            </p:cNvPr>
            <p:cNvSpPr/>
            <p:nvPr/>
          </p:nvSpPr>
          <p:spPr>
            <a:xfrm rot="18900000">
              <a:off x="4468378" y="23832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667DB401-15F6-4AA9-A57D-024261FF1851}"/>
                </a:ext>
              </a:extLst>
            </p:cNvPr>
            <p:cNvSpPr/>
            <p:nvPr/>
          </p:nvSpPr>
          <p:spPr>
            <a:xfrm rot="18900000">
              <a:off x="4392177" y="24721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7244875D-8557-4C5F-9B8D-61AAAA06BE97}"/>
                </a:ext>
              </a:extLst>
            </p:cNvPr>
            <p:cNvSpPr/>
            <p:nvPr/>
          </p:nvSpPr>
          <p:spPr>
            <a:xfrm rot="2700000" flipH="1">
              <a:off x="5513064" y="23832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86E3233B-5C0C-4100-8F69-F04ECB16AE2E}"/>
                </a:ext>
              </a:extLst>
            </p:cNvPr>
            <p:cNvSpPr/>
            <p:nvPr/>
          </p:nvSpPr>
          <p:spPr>
            <a:xfrm rot="2700000" flipH="1">
              <a:off x="5566011" y="24721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F8B76EDF-A309-4FD6-BE3D-BE945737EE21}"/>
                </a:ext>
              </a:extLst>
            </p:cNvPr>
            <p:cNvSpPr/>
            <p:nvPr/>
          </p:nvSpPr>
          <p:spPr>
            <a:xfrm rot="5400000">
              <a:off x="4682515" y="1359178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EB1CD04-71E7-4FCA-A7E4-D44E34523321}"/>
                </a:ext>
              </a:extLst>
            </p:cNvPr>
            <p:cNvSpPr/>
            <p:nvPr/>
          </p:nvSpPr>
          <p:spPr>
            <a:xfrm rot="16200000" flipH="1">
              <a:off x="5207384" y="1359181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1C3A4B15-026E-41BD-975C-E4B4206E4F55}"/>
              </a:ext>
            </a:extLst>
          </p:cNvPr>
          <p:cNvGrpSpPr/>
          <p:nvPr/>
        </p:nvGrpSpPr>
        <p:grpSpPr>
          <a:xfrm>
            <a:off x="7044090" y="596593"/>
            <a:ext cx="1668111" cy="2939539"/>
            <a:chOff x="7044090" y="596593"/>
            <a:chExt cx="1668111" cy="2939539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658169AA-6924-48EC-A261-CE54F8BF1E3A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2939539"/>
              <a:chOff x="7044090" y="596593"/>
              <a:chExt cx="1512613" cy="2939539"/>
            </a:xfrm>
          </p:grpSpPr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4E5565D8-6661-44F6-B258-77803265653B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B2F32131-D253-4293-92A3-C50BA6066390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片側の 2 つの角を丸めた四角形 144">
                  <a:extLst>
                    <a:ext uri="{FF2B5EF4-FFF2-40B4-BE49-F238E27FC236}">
                      <a16:creationId xmlns:a16="http://schemas.microsoft.com/office/drawing/2014/main" id="{FCDDA084-3D0E-4F39-9261-62007D7114DF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53994E70-8ECB-456D-9E00-2E5B7EF23FCB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351" name="台形 350">
                    <a:extLst>
                      <a:ext uri="{FF2B5EF4-FFF2-40B4-BE49-F238E27FC236}">
                        <a16:creationId xmlns:a16="http://schemas.microsoft.com/office/drawing/2014/main" id="{DBE3E87E-EF7B-4CBA-AB70-C298B7085DA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2" name="台形 351">
                    <a:extLst>
                      <a:ext uri="{FF2B5EF4-FFF2-40B4-BE49-F238E27FC236}">
                        <a16:creationId xmlns:a16="http://schemas.microsoft.com/office/drawing/2014/main" id="{21C12297-287B-402B-A05A-16F7C544680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台形 731">
                    <a:extLst>
                      <a:ext uri="{FF2B5EF4-FFF2-40B4-BE49-F238E27FC236}">
                        <a16:creationId xmlns:a16="http://schemas.microsoft.com/office/drawing/2014/main" id="{E34A04E6-8443-46D0-94DC-CA45B099E446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54" name="グループ化 353">
                    <a:extLst>
                      <a:ext uri="{FF2B5EF4-FFF2-40B4-BE49-F238E27FC236}">
                        <a16:creationId xmlns:a16="http://schemas.microsoft.com/office/drawing/2014/main" id="{41712755-F608-4C23-BD77-8A1DE233B7D2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355" name="平行四辺形 354">
                      <a:extLst>
                        <a:ext uri="{FF2B5EF4-FFF2-40B4-BE49-F238E27FC236}">
                          <a16:creationId xmlns:a16="http://schemas.microsoft.com/office/drawing/2014/main" id="{756F726D-F513-4C20-9AB1-9635439A29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6" name="平行四辺形 355">
                      <a:extLst>
                        <a:ext uri="{FF2B5EF4-FFF2-40B4-BE49-F238E27FC236}">
                          <a16:creationId xmlns:a16="http://schemas.microsoft.com/office/drawing/2014/main" id="{E9A352EE-09A5-4253-A823-2472789A046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CB30E8D7-D94A-4597-8A8C-47E9FBA1E7F2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平行四辺形 19">
                  <a:extLst>
                    <a:ext uri="{FF2B5EF4-FFF2-40B4-BE49-F238E27FC236}">
                      <a16:creationId xmlns:a16="http://schemas.microsoft.com/office/drawing/2014/main" id="{223BD886-0046-460B-9AF4-71E4D36391F3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平行四辺形 19">
                  <a:extLst>
                    <a:ext uri="{FF2B5EF4-FFF2-40B4-BE49-F238E27FC236}">
                      <a16:creationId xmlns:a16="http://schemas.microsoft.com/office/drawing/2014/main" id="{C7AED59D-E667-4CC5-835F-681F1E3993AA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B4318AFF-0ACF-41ED-A94C-E0932B74A3AB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848ED288-5874-492F-85B5-09142073F502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EBD503AB-5102-4F61-BDC0-3F745B1BE25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43" name="円/楕円 536">
                      <a:extLst>
                        <a:ext uri="{FF2B5EF4-FFF2-40B4-BE49-F238E27FC236}">
                          <a16:creationId xmlns:a16="http://schemas.microsoft.com/office/drawing/2014/main" id="{696B418A-DBFA-4A5B-ACF5-5B3ED9DFD1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4" name="円/楕円 537">
                      <a:extLst>
                        <a:ext uri="{FF2B5EF4-FFF2-40B4-BE49-F238E27FC236}">
                          <a16:creationId xmlns:a16="http://schemas.microsoft.com/office/drawing/2014/main" id="{D44B72D3-E2A2-433E-8A12-4F1BA847A2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9" name="グループ化 338">
                    <a:extLst>
                      <a:ext uri="{FF2B5EF4-FFF2-40B4-BE49-F238E27FC236}">
                        <a16:creationId xmlns:a16="http://schemas.microsoft.com/office/drawing/2014/main" id="{CF2F1A2E-2226-45C6-A907-46E2EE94608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41" name="円/楕円 534">
                      <a:extLst>
                        <a:ext uri="{FF2B5EF4-FFF2-40B4-BE49-F238E27FC236}">
                          <a16:creationId xmlns:a16="http://schemas.microsoft.com/office/drawing/2014/main" id="{1468E71C-D688-45A1-B489-232AE6BFC5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2" name="円/楕円 535">
                      <a:extLst>
                        <a:ext uri="{FF2B5EF4-FFF2-40B4-BE49-F238E27FC236}">
                          <a16:creationId xmlns:a16="http://schemas.microsoft.com/office/drawing/2014/main" id="{2D0ACD19-023C-44CB-B7E0-51914D5CE8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0" name="円/楕円 533">
                    <a:extLst>
                      <a:ext uri="{FF2B5EF4-FFF2-40B4-BE49-F238E27FC236}">
                        <a16:creationId xmlns:a16="http://schemas.microsoft.com/office/drawing/2014/main" id="{96EE9A2B-881B-49FD-B34B-572FFCD2ACC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8" name="四角形: 角を丸くする 327">
                  <a:extLst>
                    <a:ext uri="{FF2B5EF4-FFF2-40B4-BE49-F238E27FC236}">
                      <a16:creationId xmlns:a16="http://schemas.microsoft.com/office/drawing/2014/main" id="{7833816C-8B48-433E-BB2D-8E6D73341907}"/>
                    </a:ext>
                  </a:extLst>
                </p:cNvPr>
                <p:cNvSpPr/>
                <p:nvPr/>
              </p:nvSpPr>
              <p:spPr>
                <a:xfrm rot="900000"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角を丸くする 328">
                  <a:extLst>
                    <a:ext uri="{FF2B5EF4-FFF2-40B4-BE49-F238E27FC236}">
                      <a16:creationId xmlns:a16="http://schemas.microsoft.com/office/drawing/2014/main" id="{5406FC47-B046-4C55-B7D8-74C5D9145684}"/>
                    </a:ext>
                  </a:extLst>
                </p:cNvPr>
                <p:cNvSpPr/>
                <p:nvPr/>
              </p:nvSpPr>
              <p:spPr>
                <a:xfrm rot="20700000"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7ED5B4B7-3012-4E8C-ABB4-8464C1A551C8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月 330">
                  <a:extLst>
                    <a:ext uri="{FF2B5EF4-FFF2-40B4-BE49-F238E27FC236}">
                      <a16:creationId xmlns:a16="http://schemas.microsoft.com/office/drawing/2014/main" id="{04E807AD-DF76-4CC1-9C9F-A86D196E19FF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月 331">
                  <a:extLst>
                    <a:ext uri="{FF2B5EF4-FFF2-40B4-BE49-F238E27FC236}">
                      <a16:creationId xmlns:a16="http://schemas.microsoft.com/office/drawing/2014/main" id="{168F1560-DEFD-4606-913C-06C59BD7A60A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9B5773A6-14F7-461D-B636-F513C29C5D37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B92F195F-64C1-4333-9AAC-8421520A05C1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円/楕円 638">
                  <a:extLst>
                    <a:ext uri="{FF2B5EF4-FFF2-40B4-BE49-F238E27FC236}">
                      <a16:creationId xmlns:a16="http://schemas.microsoft.com/office/drawing/2014/main" id="{2D3FCA75-7091-4A24-BA0E-75F62153AFCB}"/>
                    </a:ext>
                  </a:extLst>
                </p:cNvPr>
                <p:cNvSpPr/>
                <p:nvPr/>
              </p:nvSpPr>
              <p:spPr>
                <a:xfrm rot="10800000">
                  <a:off x="8758725" y="165496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円/楕円 638">
                  <a:extLst>
                    <a:ext uri="{FF2B5EF4-FFF2-40B4-BE49-F238E27FC236}">
                      <a16:creationId xmlns:a16="http://schemas.microsoft.com/office/drawing/2014/main" id="{A5F60450-D8E9-4A83-9BBD-1BAA8128F83F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7" name="月 336">
                  <a:extLst>
                    <a:ext uri="{FF2B5EF4-FFF2-40B4-BE49-F238E27FC236}">
                      <a16:creationId xmlns:a16="http://schemas.microsoft.com/office/drawing/2014/main" id="{BC56AC65-2709-46B8-A82D-5D87DD346C0F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F9810D2B-8EA8-4287-AA7D-5EB2D7A860CD}"/>
                </a:ext>
              </a:extLst>
            </p:cNvPr>
            <p:cNvGrpSpPr/>
            <p:nvPr/>
          </p:nvGrpSpPr>
          <p:grpSpPr>
            <a:xfrm>
              <a:off x="7119801" y="1652311"/>
              <a:ext cx="1592400" cy="1313400"/>
              <a:chOff x="1371368" y="2807433"/>
              <a:chExt cx="1964638" cy="1620418"/>
            </a:xfrm>
          </p:grpSpPr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EEE1031D-D7F3-4135-B97D-279B5ABEBAE6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AAD95859-A715-462D-B870-2A87FB366FAC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321" name="四角形: 上の 2 つの角を丸める 320">
                    <a:extLst>
                      <a:ext uri="{FF2B5EF4-FFF2-40B4-BE49-F238E27FC236}">
                        <a16:creationId xmlns:a16="http://schemas.microsoft.com/office/drawing/2014/main" id="{6938CB6D-0B6E-4B07-914A-BD52047BE2DE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四角形: 上の 2 つの角を丸める 321">
                    <a:extLst>
                      <a:ext uri="{FF2B5EF4-FFF2-40B4-BE49-F238E27FC236}">
                        <a16:creationId xmlns:a16="http://schemas.microsoft.com/office/drawing/2014/main" id="{FAEDFF64-5C93-4C14-B64D-11280925BAC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8BC2F2B2-A8BD-4E01-892D-1F2789F2DD55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四角形: 上の 2 つの角を丸める 323">
                    <a:extLst>
                      <a:ext uri="{FF2B5EF4-FFF2-40B4-BE49-F238E27FC236}">
                        <a16:creationId xmlns:a16="http://schemas.microsoft.com/office/drawing/2014/main" id="{07F20863-0EB0-40F5-9305-B2500F121F5C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9E7D7FC7-BD99-41AD-AA99-B34C01394E86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317" name="四角形: 上の 2 つの角を丸める 316">
                    <a:extLst>
                      <a:ext uri="{FF2B5EF4-FFF2-40B4-BE49-F238E27FC236}">
                        <a16:creationId xmlns:a16="http://schemas.microsoft.com/office/drawing/2014/main" id="{91D021EA-AA90-4E8B-9BE4-115FE1B7A574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四角形: 上の 2 つの角を丸める 317">
                    <a:extLst>
                      <a:ext uri="{FF2B5EF4-FFF2-40B4-BE49-F238E27FC236}">
                        <a16:creationId xmlns:a16="http://schemas.microsoft.com/office/drawing/2014/main" id="{DF28458F-B523-4A6C-91BD-6E32162239B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AC049B96-A1EF-4FA6-A7A3-19090FC10DF8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四角形: 上の 2 つの角を丸める 319">
                    <a:extLst>
                      <a:ext uri="{FF2B5EF4-FFF2-40B4-BE49-F238E27FC236}">
                        <a16:creationId xmlns:a16="http://schemas.microsoft.com/office/drawing/2014/main" id="{4516169B-9BCA-4416-9EB9-51D9212570D9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66ED8AC6-0431-4921-ADF5-01034E89B1F1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BD3D1CEE-8F40-4341-B17E-28A9CB3443E0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C3FE639E-28F9-4B5D-85D2-49AACBD07DCF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626CF122-3EAF-4F63-BA65-28E805C7E5A1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B8E4094C-EE4D-474C-80FD-493EC7F1387C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7E7F02D2-623D-4D86-9EB5-5F88A4B2E709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43A0594C-D684-492C-AAA6-95F810C21FFF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311" name="楕円 310">
                    <a:extLst>
                      <a:ext uri="{FF2B5EF4-FFF2-40B4-BE49-F238E27FC236}">
                        <a16:creationId xmlns:a16="http://schemas.microsoft.com/office/drawing/2014/main" id="{648CF4F6-E023-4B97-B287-880B8DA948C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5A05AE61-E44F-4603-9622-DF74BDCE5B4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6A5AF3F2-26B5-4806-B519-5DA5381C51DD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25AA3BFC-71FC-48E4-BCB3-529D6AD0CA40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4754F8F-CDB3-4442-99FA-468500CA000F}"/>
                </a:ext>
              </a:extLst>
            </p:cNvPr>
            <p:cNvGrpSpPr/>
            <p:nvPr/>
          </p:nvGrpSpPr>
          <p:grpSpPr>
            <a:xfrm>
              <a:off x="7169351" y="2321397"/>
              <a:ext cx="480799" cy="750432"/>
              <a:chOff x="1282900" y="2627401"/>
              <a:chExt cx="480799" cy="750432"/>
            </a:xfrm>
          </p:grpSpPr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AEB35639-738D-49C6-922B-753BB25144FF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45805742-5073-4459-92AA-F4E268616608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BD3D3A87-108A-4FBE-A3C4-41E6188F23EB}"/>
                </a:ext>
              </a:extLst>
            </p:cNvPr>
            <p:cNvGrpSpPr/>
            <p:nvPr/>
          </p:nvGrpSpPr>
          <p:grpSpPr>
            <a:xfrm flipH="1">
              <a:off x="8188762" y="2321397"/>
              <a:ext cx="480799" cy="750432"/>
              <a:chOff x="1282900" y="2627401"/>
              <a:chExt cx="480799" cy="750432"/>
            </a:xfrm>
          </p:grpSpPr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E6103991-7708-4D81-9968-3D8E2BF9F4E4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C0B7C938-F5D0-446B-9956-88198034EF0B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B8C176FE-ED53-4570-8BF9-217BBAC9F2DE}"/>
                </a:ext>
              </a:extLst>
            </p:cNvPr>
            <p:cNvSpPr/>
            <p:nvPr/>
          </p:nvSpPr>
          <p:spPr>
            <a:xfrm rot="5400000">
              <a:off x="7565055" y="1430469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FDB0F197-C205-47BC-AC0E-3ABD93E4E101}"/>
                </a:ext>
              </a:extLst>
            </p:cNvPr>
            <p:cNvSpPr/>
            <p:nvPr/>
          </p:nvSpPr>
          <p:spPr>
            <a:xfrm rot="16200000" flipH="1">
              <a:off x="8089924" y="1430472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A328AE8-6655-4BD0-99A7-25F36ED62520}"/>
              </a:ext>
            </a:extLst>
          </p:cNvPr>
          <p:cNvGrpSpPr/>
          <p:nvPr/>
        </p:nvGrpSpPr>
        <p:grpSpPr>
          <a:xfrm>
            <a:off x="7241545" y="3836972"/>
            <a:ext cx="1445040" cy="2613948"/>
            <a:chOff x="7241545" y="3836972"/>
            <a:chExt cx="1445040" cy="261394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121DACD-A173-4757-951A-A709809E927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A9323F1-2FF8-42C7-8828-51DFB1C41545}"/>
                  </a:ext>
                </a:extLst>
              </p:cNvPr>
              <p:cNvSpPr/>
              <p:nvPr/>
            </p:nvSpPr>
            <p:spPr>
              <a:xfrm flipH="1">
                <a:off x="8392510" y="5348525"/>
                <a:ext cx="172568" cy="534750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8BE62E5F-D1EF-424C-82E8-9008D97ED630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09CEDFD9-FCCE-481D-B196-B0A52AE96B93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34750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片側の 2 つの角を丸めた四角形 144">
                  <a:extLst>
                    <a:ext uri="{FF2B5EF4-FFF2-40B4-BE49-F238E27FC236}">
                      <a16:creationId xmlns:a16="http://schemas.microsoft.com/office/drawing/2014/main" id="{17ECF91C-FE5F-4E11-8918-2BBB48C58FDB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5DDCA7F1-0602-440F-9DDF-3C7EDE8BA8DC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2223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94159F4-A847-4DF5-88F4-ED32B9966EAE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47368B35-DF93-4FB2-916A-310350A39E81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70772A6A-7CB5-4B7A-8415-7944702E5299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C28FD914-2629-496A-B397-1AA4233B412E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B00B515B-3962-4BAB-987A-42E1A2B02D5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514">
                      <a:extLst>
                        <a:ext uri="{FF2B5EF4-FFF2-40B4-BE49-F238E27FC236}">
                          <a16:creationId xmlns:a16="http://schemas.microsoft.com/office/drawing/2014/main" id="{FAA4EF69-CF9E-4AFC-AC3D-D5FD1E47E6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515">
                      <a:extLst>
                        <a:ext uri="{FF2B5EF4-FFF2-40B4-BE49-F238E27FC236}">
                          <a16:creationId xmlns:a16="http://schemas.microsoft.com/office/drawing/2014/main" id="{1CD9B0A2-69B8-44C7-9A62-AA663ADADE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B9B92E4E-B824-499A-8DB0-F340BEB1DF6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512">
                      <a:extLst>
                        <a:ext uri="{FF2B5EF4-FFF2-40B4-BE49-F238E27FC236}">
                          <a16:creationId xmlns:a16="http://schemas.microsoft.com/office/drawing/2014/main" id="{F3C35EE7-C93D-4D03-9D62-D5BFF8F00F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513">
                      <a:extLst>
                        <a:ext uri="{FF2B5EF4-FFF2-40B4-BE49-F238E27FC236}">
                          <a16:creationId xmlns:a16="http://schemas.microsoft.com/office/drawing/2014/main" id="{C5A59FD3-F3BC-48E5-BC0F-49AF4F0F1B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511">
                    <a:extLst>
                      <a:ext uri="{FF2B5EF4-FFF2-40B4-BE49-F238E27FC236}">
                        <a16:creationId xmlns:a16="http://schemas.microsoft.com/office/drawing/2014/main" id="{3CD4DA2F-DF6D-462E-A0BC-70E8DB1891D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" name="円/楕円 505">
                  <a:extLst>
                    <a:ext uri="{FF2B5EF4-FFF2-40B4-BE49-F238E27FC236}">
                      <a16:creationId xmlns:a16="http://schemas.microsoft.com/office/drawing/2014/main" id="{9C2B3AEC-5DCA-45F0-BB56-14AB0730F8B3}"/>
                    </a:ext>
                  </a:extLst>
                </p:cNvPr>
                <p:cNvSpPr/>
                <p:nvPr/>
              </p:nvSpPr>
              <p:spPr>
                <a:xfrm>
                  <a:off x="5654801" y="3034118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3362A620-4841-46B1-91C9-C61CB3EA9C93}"/>
                    </a:ext>
                  </a:extLst>
                </p:cNvPr>
                <p:cNvSpPr/>
                <p:nvPr/>
              </p:nvSpPr>
              <p:spPr>
                <a:xfrm rot="63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036B73EC-75AB-4C6E-8821-AEE900E0B468}"/>
                    </a:ext>
                  </a:extLst>
                </p:cNvPr>
                <p:cNvSpPr/>
                <p:nvPr/>
              </p:nvSpPr>
              <p:spPr>
                <a:xfrm rot="4500000">
                  <a:off x="6023490" y="260199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円/楕円 638">
                  <a:extLst>
                    <a:ext uri="{FF2B5EF4-FFF2-40B4-BE49-F238E27FC236}">
                      <a16:creationId xmlns:a16="http://schemas.microsoft.com/office/drawing/2014/main" id="{583B3E70-7C98-457F-ADF8-584F04A73DC5}"/>
                    </a:ext>
                  </a:extLst>
                </p:cNvPr>
                <p:cNvSpPr/>
                <p:nvPr/>
              </p:nvSpPr>
              <p:spPr>
                <a:xfrm rot="10800000">
                  <a:off x="5597712" y="3275256"/>
                  <a:ext cx="345141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A251E52-C129-4E18-834F-258E5714BAD7}"/>
                </a:ext>
              </a:extLst>
            </p:cNvPr>
            <p:cNvGrpSpPr/>
            <p:nvPr/>
          </p:nvGrpSpPr>
          <p:grpSpPr>
            <a:xfrm>
              <a:off x="7241545" y="4752720"/>
              <a:ext cx="1445040" cy="1214902"/>
              <a:chOff x="1393442" y="2807433"/>
              <a:chExt cx="1922578" cy="161638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EB15FC2-0D08-422E-BB6A-D381D42FB938}"/>
                  </a:ext>
                </a:extLst>
              </p:cNvPr>
              <p:cNvGrpSpPr/>
              <p:nvPr/>
            </p:nvGrpSpPr>
            <p:grpSpPr>
              <a:xfrm>
                <a:off x="1393442" y="2884825"/>
                <a:ext cx="1922578" cy="1538994"/>
                <a:chOff x="3723931" y="5063873"/>
                <a:chExt cx="1922578" cy="1538994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F8998D8B-8DA3-41AC-957E-18BAC94C753B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5" name="四角形: 上の 2 つの角を丸める 24">
                    <a:extLst>
                      <a:ext uri="{FF2B5EF4-FFF2-40B4-BE49-F238E27FC236}">
                        <a16:creationId xmlns:a16="http://schemas.microsoft.com/office/drawing/2014/main" id="{3C459562-D736-431F-9103-E0A6CFD8B731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" name="四角形: 上の 2 つの角を丸める 25">
                    <a:extLst>
                      <a:ext uri="{FF2B5EF4-FFF2-40B4-BE49-F238E27FC236}">
                        <a16:creationId xmlns:a16="http://schemas.microsoft.com/office/drawing/2014/main" id="{F2A8BA5E-0FAD-461B-85AB-92C0AD317D0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E36168DC-DDE0-4052-A60C-44D48FBD5C4C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7507DE41-FFA3-4F4D-93F0-7E10FE477CFE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D9203B06-0C8C-43CE-B352-F4494170E776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1" name="四角形: 上の 2 つの角を丸める 20">
                    <a:extLst>
                      <a:ext uri="{FF2B5EF4-FFF2-40B4-BE49-F238E27FC236}">
                        <a16:creationId xmlns:a16="http://schemas.microsoft.com/office/drawing/2014/main" id="{096A41F0-992D-4FE6-A50B-0ED048A566DD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" name="四角形: 上の 2 つの角を丸める 21">
                    <a:extLst>
                      <a:ext uri="{FF2B5EF4-FFF2-40B4-BE49-F238E27FC236}">
                        <a16:creationId xmlns:a16="http://schemas.microsoft.com/office/drawing/2014/main" id="{C9FA168B-E622-4007-B465-C3F59C39725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B0A80209-1548-44DA-BCFA-7506ADAD30BF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四角形: 上の 2 つの角を丸める 23">
                    <a:extLst>
                      <a:ext uri="{FF2B5EF4-FFF2-40B4-BE49-F238E27FC236}">
                        <a16:creationId xmlns:a16="http://schemas.microsoft.com/office/drawing/2014/main" id="{E1EF4E90-1F30-4B8A-876E-D5780673E97C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0D27694C-F438-4542-AB36-E07D658A5CEB}"/>
                    </a:ext>
                  </a:extLst>
                </p:cNvPr>
                <p:cNvSpPr/>
                <p:nvPr/>
              </p:nvSpPr>
              <p:spPr>
                <a:xfrm>
                  <a:off x="4891036" y="5063873"/>
                  <a:ext cx="755473" cy="1537180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101558 w 775458"/>
                    <a:gd name="connsiteY14" fmla="*/ 510442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  <a:gd name="connsiteX0" fmla="*/ 47978 w 775458"/>
                    <a:gd name="connsiteY0" fmla="*/ 172 h 1537180"/>
                    <a:gd name="connsiteX1" fmla="*/ 86013 w 775458"/>
                    <a:gd name="connsiteY1" fmla="*/ 12423 h 1537180"/>
                    <a:gd name="connsiteX2" fmla="*/ 197227 w 775458"/>
                    <a:gd name="connsiteY2" fmla="*/ 103684 h 1537180"/>
                    <a:gd name="connsiteX3" fmla="*/ 334929 w 775458"/>
                    <a:gd name="connsiteY3" fmla="*/ 243653 h 1537180"/>
                    <a:gd name="connsiteX4" fmla="*/ 348593 w 775458"/>
                    <a:gd name="connsiteY4" fmla="*/ 264230 h 1537180"/>
                    <a:gd name="connsiteX5" fmla="*/ 354305 w 775458"/>
                    <a:gd name="connsiteY5" fmla="*/ 281023 h 1537180"/>
                    <a:gd name="connsiteX6" fmla="*/ 359283 w 775458"/>
                    <a:gd name="connsiteY6" fmla="*/ 530893 h 1537180"/>
                    <a:gd name="connsiteX7" fmla="*/ 362882 w 775458"/>
                    <a:gd name="connsiteY7" fmla="*/ 648185 h 1537180"/>
                    <a:gd name="connsiteX8" fmla="*/ 362297 w 775458"/>
                    <a:gd name="connsiteY8" fmla="*/ 708674 h 1537180"/>
                    <a:gd name="connsiteX9" fmla="*/ 755206 w 775458"/>
                    <a:gd name="connsiteY9" fmla="*/ 1316544 h 1537180"/>
                    <a:gd name="connsiteX10" fmla="*/ 699946 w 775458"/>
                    <a:gd name="connsiteY10" fmla="*/ 1522774 h 1537180"/>
                    <a:gd name="connsiteX11" fmla="*/ 699948 w 775458"/>
                    <a:gd name="connsiteY11" fmla="*/ 1522774 h 1537180"/>
                    <a:gd name="connsiteX12" fmla="*/ 505063 w 775458"/>
                    <a:gd name="connsiteY12" fmla="*/ 1437252 h 1537180"/>
                    <a:gd name="connsiteX13" fmla="*/ 145018 w 775458"/>
                    <a:gd name="connsiteY13" fmla="*/ 762757 h 1537180"/>
                    <a:gd name="connsiteX14" fmla="*/ 101558 w 775458"/>
                    <a:gd name="connsiteY14" fmla="*/ 510442 h 1537180"/>
                    <a:gd name="connsiteX15" fmla="*/ 180554 w 775458"/>
                    <a:gd name="connsiteY15" fmla="*/ 265204 h 1537180"/>
                    <a:gd name="connsiteX16" fmla="*/ 157708 w 775458"/>
                    <a:gd name="connsiteY16" fmla="*/ 224155 h 1537180"/>
                    <a:gd name="connsiteX17" fmla="*/ 136074 w 775458"/>
                    <a:gd name="connsiteY17" fmla="*/ 189883 h 1537180"/>
                    <a:gd name="connsiteX18" fmla="*/ 18405 w 775458"/>
                    <a:gd name="connsiteY18" fmla="*/ 91996 h 1537180"/>
                    <a:gd name="connsiteX19" fmla="*/ 12422 w 775458"/>
                    <a:gd name="connsiteY19" fmla="*/ 18405 h 1537180"/>
                    <a:gd name="connsiteX20" fmla="*/ 47978 w 775458"/>
                    <a:gd name="connsiteY20" fmla="*/ 172 h 1537180"/>
                    <a:gd name="connsiteX0" fmla="*/ 47978 w 755473"/>
                    <a:gd name="connsiteY0" fmla="*/ 172 h 1537180"/>
                    <a:gd name="connsiteX1" fmla="*/ 86013 w 755473"/>
                    <a:gd name="connsiteY1" fmla="*/ 12423 h 1537180"/>
                    <a:gd name="connsiteX2" fmla="*/ 197227 w 755473"/>
                    <a:gd name="connsiteY2" fmla="*/ 103684 h 1537180"/>
                    <a:gd name="connsiteX3" fmla="*/ 334929 w 755473"/>
                    <a:gd name="connsiteY3" fmla="*/ 243653 h 1537180"/>
                    <a:gd name="connsiteX4" fmla="*/ 348593 w 755473"/>
                    <a:gd name="connsiteY4" fmla="*/ 264230 h 1537180"/>
                    <a:gd name="connsiteX5" fmla="*/ 354305 w 755473"/>
                    <a:gd name="connsiteY5" fmla="*/ 281023 h 1537180"/>
                    <a:gd name="connsiteX6" fmla="*/ 359283 w 755473"/>
                    <a:gd name="connsiteY6" fmla="*/ 530893 h 1537180"/>
                    <a:gd name="connsiteX7" fmla="*/ 362882 w 755473"/>
                    <a:gd name="connsiteY7" fmla="*/ 648185 h 1537180"/>
                    <a:gd name="connsiteX8" fmla="*/ 362297 w 755473"/>
                    <a:gd name="connsiteY8" fmla="*/ 708674 h 1537180"/>
                    <a:gd name="connsiteX9" fmla="*/ 724946 w 755473"/>
                    <a:gd name="connsiteY9" fmla="*/ 1316544 h 1537180"/>
                    <a:gd name="connsiteX10" fmla="*/ 699946 w 755473"/>
                    <a:gd name="connsiteY10" fmla="*/ 1522774 h 1537180"/>
                    <a:gd name="connsiteX11" fmla="*/ 699948 w 755473"/>
                    <a:gd name="connsiteY11" fmla="*/ 1522774 h 1537180"/>
                    <a:gd name="connsiteX12" fmla="*/ 505063 w 755473"/>
                    <a:gd name="connsiteY12" fmla="*/ 1437252 h 1537180"/>
                    <a:gd name="connsiteX13" fmla="*/ 145018 w 755473"/>
                    <a:gd name="connsiteY13" fmla="*/ 762757 h 1537180"/>
                    <a:gd name="connsiteX14" fmla="*/ 101558 w 755473"/>
                    <a:gd name="connsiteY14" fmla="*/ 510442 h 1537180"/>
                    <a:gd name="connsiteX15" fmla="*/ 180554 w 755473"/>
                    <a:gd name="connsiteY15" fmla="*/ 265204 h 1537180"/>
                    <a:gd name="connsiteX16" fmla="*/ 157708 w 755473"/>
                    <a:gd name="connsiteY16" fmla="*/ 224155 h 1537180"/>
                    <a:gd name="connsiteX17" fmla="*/ 136074 w 755473"/>
                    <a:gd name="connsiteY17" fmla="*/ 189883 h 1537180"/>
                    <a:gd name="connsiteX18" fmla="*/ 18405 w 755473"/>
                    <a:gd name="connsiteY18" fmla="*/ 91996 h 1537180"/>
                    <a:gd name="connsiteX19" fmla="*/ 12422 w 755473"/>
                    <a:gd name="connsiteY19" fmla="*/ 18405 h 1537180"/>
                    <a:gd name="connsiteX20" fmla="*/ 47978 w 755473"/>
                    <a:gd name="connsiteY20" fmla="*/ 172 h 153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5473" h="1537180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24946" y="1316544"/>
                      </a:lnTo>
                      <a:cubicBezTo>
                        <a:pt x="76663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46754" y="1509461"/>
                        <a:pt x="505063" y="1437252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98016" y="624323"/>
                        <a:pt x="101558" y="510442"/>
                      </a:cubicBezTo>
                      <a:cubicBezTo>
                        <a:pt x="105100" y="396559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lnTo>
                        <a:pt x="18405" y="91996"/>
                      </a:ln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DBD10BB-C928-41F3-8364-740A066D16EA}"/>
                    </a:ext>
                  </a:extLst>
                </p:cNvPr>
                <p:cNvSpPr/>
                <p:nvPr/>
              </p:nvSpPr>
              <p:spPr>
                <a:xfrm>
                  <a:off x="3723931" y="5063873"/>
                  <a:ext cx="753385" cy="153899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  <a:gd name="connsiteX0" fmla="*/ 705406 w 753384"/>
                    <a:gd name="connsiteY0" fmla="*/ 172 h 1543024"/>
                    <a:gd name="connsiteX1" fmla="*/ 740962 w 753384"/>
                    <a:gd name="connsiteY1" fmla="*/ 18405 h 1543024"/>
                    <a:gd name="connsiteX2" fmla="*/ 734979 w 753384"/>
                    <a:gd name="connsiteY2" fmla="*/ 91996 h 1543024"/>
                    <a:gd name="connsiteX3" fmla="*/ 617310 w 753384"/>
                    <a:gd name="connsiteY3" fmla="*/ 189883 h 1543024"/>
                    <a:gd name="connsiteX4" fmla="*/ 595676 w 753384"/>
                    <a:gd name="connsiteY4" fmla="*/ 224155 h 1543024"/>
                    <a:gd name="connsiteX5" fmla="*/ 572830 w 753384"/>
                    <a:gd name="connsiteY5" fmla="*/ 265204 h 1543024"/>
                    <a:gd name="connsiteX6" fmla="*/ 685869 w 753384"/>
                    <a:gd name="connsiteY6" fmla="*/ 514224 h 1543024"/>
                    <a:gd name="connsiteX7" fmla="*/ 608366 w 753384"/>
                    <a:gd name="connsiteY7" fmla="*/ 762757 h 1543024"/>
                    <a:gd name="connsiteX8" fmla="*/ 259669 w 753384"/>
                    <a:gd name="connsiteY8" fmla="*/ 1467513 h 1543024"/>
                    <a:gd name="connsiteX9" fmla="*/ 53436 w 753384"/>
                    <a:gd name="connsiteY9" fmla="*/ 1522774 h 1543024"/>
                    <a:gd name="connsiteX10" fmla="*/ 53438 w 753384"/>
                    <a:gd name="connsiteY10" fmla="*/ 1522774 h 1543024"/>
                    <a:gd name="connsiteX11" fmla="*/ 32222 w 753384"/>
                    <a:gd name="connsiteY11" fmla="*/ 1327893 h 1543024"/>
                    <a:gd name="connsiteX12" fmla="*/ 391087 w 753384"/>
                    <a:gd name="connsiteY12" fmla="*/ 708674 h 1543024"/>
                    <a:gd name="connsiteX13" fmla="*/ 390502 w 753384"/>
                    <a:gd name="connsiteY13" fmla="*/ 648185 h 1543024"/>
                    <a:gd name="connsiteX14" fmla="*/ 394101 w 753384"/>
                    <a:gd name="connsiteY14" fmla="*/ 530893 h 1543024"/>
                    <a:gd name="connsiteX15" fmla="*/ 399080 w 753384"/>
                    <a:gd name="connsiteY15" fmla="*/ 281023 h 1543024"/>
                    <a:gd name="connsiteX16" fmla="*/ 404791 w 753384"/>
                    <a:gd name="connsiteY16" fmla="*/ 264230 h 1543024"/>
                    <a:gd name="connsiteX17" fmla="*/ 418455 w 753384"/>
                    <a:gd name="connsiteY17" fmla="*/ 243653 h 1543024"/>
                    <a:gd name="connsiteX18" fmla="*/ 556158 w 753384"/>
                    <a:gd name="connsiteY18" fmla="*/ 103684 h 1543024"/>
                    <a:gd name="connsiteX19" fmla="*/ 667371 w 753384"/>
                    <a:gd name="connsiteY19" fmla="*/ 12423 h 1543024"/>
                    <a:gd name="connsiteX20" fmla="*/ 705406 w 753384"/>
                    <a:gd name="connsiteY20" fmla="*/ 172 h 1543024"/>
                    <a:gd name="connsiteX0" fmla="*/ 705406 w 753384"/>
                    <a:gd name="connsiteY0" fmla="*/ 172 h 1538996"/>
                    <a:gd name="connsiteX1" fmla="*/ 740962 w 753384"/>
                    <a:gd name="connsiteY1" fmla="*/ 18405 h 1538996"/>
                    <a:gd name="connsiteX2" fmla="*/ 734979 w 753384"/>
                    <a:gd name="connsiteY2" fmla="*/ 91996 h 1538996"/>
                    <a:gd name="connsiteX3" fmla="*/ 617310 w 753384"/>
                    <a:gd name="connsiteY3" fmla="*/ 189883 h 1538996"/>
                    <a:gd name="connsiteX4" fmla="*/ 595676 w 753384"/>
                    <a:gd name="connsiteY4" fmla="*/ 224155 h 1538996"/>
                    <a:gd name="connsiteX5" fmla="*/ 572830 w 753384"/>
                    <a:gd name="connsiteY5" fmla="*/ 265204 h 1538996"/>
                    <a:gd name="connsiteX6" fmla="*/ 685869 w 753384"/>
                    <a:gd name="connsiteY6" fmla="*/ 514224 h 1538996"/>
                    <a:gd name="connsiteX7" fmla="*/ 608366 w 753384"/>
                    <a:gd name="connsiteY7" fmla="*/ 762757 h 1538996"/>
                    <a:gd name="connsiteX8" fmla="*/ 244539 w 753384"/>
                    <a:gd name="connsiteY8" fmla="*/ 1448598 h 1538996"/>
                    <a:gd name="connsiteX9" fmla="*/ 53436 w 753384"/>
                    <a:gd name="connsiteY9" fmla="*/ 1522774 h 1538996"/>
                    <a:gd name="connsiteX10" fmla="*/ 53438 w 753384"/>
                    <a:gd name="connsiteY10" fmla="*/ 1522774 h 1538996"/>
                    <a:gd name="connsiteX11" fmla="*/ 32222 w 753384"/>
                    <a:gd name="connsiteY11" fmla="*/ 1327893 h 1538996"/>
                    <a:gd name="connsiteX12" fmla="*/ 391087 w 753384"/>
                    <a:gd name="connsiteY12" fmla="*/ 708674 h 1538996"/>
                    <a:gd name="connsiteX13" fmla="*/ 390502 w 753384"/>
                    <a:gd name="connsiteY13" fmla="*/ 648185 h 1538996"/>
                    <a:gd name="connsiteX14" fmla="*/ 394101 w 753384"/>
                    <a:gd name="connsiteY14" fmla="*/ 530893 h 1538996"/>
                    <a:gd name="connsiteX15" fmla="*/ 399080 w 753384"/>
                    <a:gd name="connsiteY15" fmla="*/ 281023 h 1538996"/>
                    <a:gd name="connsiteX16" fmla="*/ 404791 w 753384"/>
                    <a:gd name="connsiteY16" fmla="*/ 264230 h 1538996"/>
                    <a:gd name="connsiteX17" fmla="*/ 418455 w 753384"/>
                    <a:gd name="connsiteY17" fmla="*/ 243653 h 1538996"/>
                    <a:gd name="connsiteX18" fmla="*/ 556158 w 753384"/>
                    <a:gd name="connsiteY18" fmla="*/ 103684 h 1538996"/>
                    <a:gd name="connsiteX19" fmla="*/ 667371 w 753384"/>
                    <a:gd name="connsiteY19" fmla="*/ 12423 h 1538996"/>
                    <a:gd name="connsiteX20" fmla="*/ 705406 w 753384"/>
                    <a:gd name="connsiteY20" fmla="*/ 172 h 1538996"/>
                    <a:gd name="connsiteX0" fmla="*/ 705406 w 753384"/>
                    <a:gd name="connsiteY0" fmla="*/ 172 h 1538994"/>
                    <a:gd name="connsiteX1" fmla="*/ 740962 w 753384"/>
                    <a:gd name="connsiteY1" fmla="*/ 18405 h 1538994"/>
                    <a:gd name="connsiteX2" fmla="*/ 734979 w 753384"/>
                    <a:gd name="connsiteY2" fmla="*/ 91996 h 1538994"/>
                    <a:gd name="connsiteX3" fmla="*/ 617310 w 753384"/>
                    <a:gd name="connsiteY3" fmla="*/ 189883 h 1538994"/>
                    <a:gd name="connsiteX4" fmla="*/ 595676 w 753384"/>
                    <a:gd name="connsiteY4" fmla="*/ 224155 h 1538994"/>
                    <a:gd name="connsiteX5" fmla="*/ 572830 w 753384"/>
                    <a:gd name="connsiteY5" fmla="*/ 265204 h 1538994"/>
                    <a:gd name="connsiteX6" fmla="*/ 663174 w 753384"/>
                    <a:gd name="connsiteY6" fmla="*/ 514224 h 1538994"/>
                    <a:gd name="connsiteX7" fmla="*/ 608366 w 753384"/>
                    <a:gd name="connsiteY7" fmla="*/ 762757 h 1538994"/>
                    <a:gd name="connsiteX8" fmla="*/ 244539 w 753384"/>
                    <a:gd name="connsiteY8" fmla="*/ 1448598 h 1538994"/>
                    <a:gd name="connsiteX9" fmla="*/ 53436 w 753384"/>
                    <a:gd name="connsiteY9" fmla="*/ 1522774 h 1538994"/>
                    <a:gd name="connsiteX10" fmla="*/ 53438 w 753384"/>
                    <a:gd name="connsiteY10" fmla="*/ 1522774 h 1538994"/>
                    <a:gd name="connsiteX11" fmla="*/ 32222 w 753384"/>
                    <a:gd name="connsiteY11" fmla="*/ 1327893 h 1538994"/>
                    <a:gd name="connsiteX12" fmla="*/ 391087 w 753384"/>
                    <a:gd name="connsiteY12" fmla="*/ 708674 h 1538994"/>
                    <a:gd name="connsiteX13" fmla="*/ 390502 w 753384"/>
                    <a:gd name="connsiteY13" fmla="*/ 648185 h 1538994"/>
                    <a:gd name="connsiteX14" fmla="*/ 394101 w 753384"/>
                    <a:gd name="connsiteY14" fmla="*/ 530893 h 1538994"/>
                    <a:gd name="connsiteX15" fmla="*/ 399080 w 753384"/>
                    <a:gd name="connsiteY15" fmla="*/ 281023 h 1538994"/>
                    <a:gd name="connsiteX16" fmla="*/ 404791 w 753384"/>
                    <a:gd name="connsiteY16" fmla="*/ 264230 h 1538994"/>
                    <a:gd name="connsiteX17" fmla="*/ 418455 w 753384"/>
                    <a:gd name="connsiteY17" fmla="*/ 243653 h 1538994"/>
                    <a:gd name="connsiteX18" fmla="*/ 556158 w 753384"/>
                    <a:gd name="connsiteY18" fmla="*/ 103684 h 1538994"/>
                    <a:gd name="connsiteX19" fmla="*/ 667371 w 753384"/>
                    <a:gd name="connsiteY19" fmla="*/ 12423 h 1538994"/>
                    <a:gd name="connsiteX20" fmla="*/ 705406 w 753384"/>
                    <a:gd name="connsiteY20" fmla="*/ 172 h 1538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3384" h="1538994">
                      <a:moveTo>
                        <a:pt x="705406" y="172"/>
                      </a:moveTo>
                      <a:cubicBezTo>
                        <a:pt x="718722" y="1256"/>
                        <a:pt x="731627" y="7419"/>
                        <a:pt x="740962" y="18405"/>
                      </a:cubicBezTo>
                      <a:cubicBezTo>
                        <a:pt x="759631" y="40379"/>
                        <a:pt x="756953" y="73326"/>
                        <a:pt x="734979" y="91996"/>
                      </a:cubicBezTo>
                      <a:lnTo>
                        <a:pt x="617310" y="189883"/>
                      </a:lnTo>
                      <a:lnTo>
                        <a:pt x="595676" y="224155"/>
                      </a:lnTo>
                      <a:cubicBezTo>
                        <a:pt x="586944" y="237987"/>
                        <a:pt x="578771" y="251745"/>
                        <a:pt x="572830" y="265204"/>
                      </a:cubicBezTo>
                      <a:cubicBezTo>
                        <a:pt x="618682" y="317356"/>
                        <a:pt x="659632" y="400341"/>
                        <a:pt x="663174" y="514224"/>
                      </a:cubicBezTo>
                      <a:cubicBezTo>
                        <a:pt x="666716" y="628105"/>
                        <a:pt x="635788" y="721187"/>
                        <a:pt x="608366" y="762757"/>
                      </a:cubicBezTo>
                      <a:lnTo>
                        <a:pt x="244539" y="1448598"/>
                      </a:lnTo>
                      <a:cubicBezTo>
                        <a:pt x="202848" y="1520807"/>
                        <a:pt x="125646" y="1564463"/>
                        <a:pt x="53436" y="1522774"/>
                      </a:cubicBezTo>
                      <a:lnTo>
                        <a:pt x="53438" y="1522774"/>
                      </a:lnTo>
                      <a:cubicBezTo>
                        <a:pt x="-18773" y="1481084"/>
                        <a:pt x="-9468" y="1400101"/>
                        <a:pt x="32222" y="1327893"/>
                      </a:cubicBezTo>
                      <a:lnTo>
                        <a:pt x="391087" y="708674"/>
                      </a:lnTo>
                      <a:lnTo>
                        <a:pt x="390502" y="648185"/>
                      </a:lnTo>
                      <a:cubicBezTo>
                        <a:pt x="391925" y="612133"/>
                        <a:pt x="394100" y="572498"/>
                        <a:pt x="394101" y="530893"/>
                      </a:cubicBezTo>
                      <a:cubicBezTo>
                        <a:pt x="394101" y="426879"/>
                        <a:pt x="380498" y="335174"/>
                        <a:pt x="399080" y="281023"/>
                      </a:cubicBezTo>
                      <a:lnTo>
                        <a:pt x="404791" y="264230"/>
                      </a:lnTo>
                      <a:cubicBezTo>
                        <a:pt x="407827" y="256742"/>
                        <a:pt x="412381" y="249727"/>
                        <a:pt x="418455" y="243653"/>
                      </a:cubicBezTo>
                      <a:lnTo>
                        <a:pt x="556158" y="103684"/>
                      </a:lnTo>
                      <a:cubicBezTo>
                        <a:pt x="597644" y="65146"/>
                        <a:pt x="642497" y="29675"/>
                        <a:pt x="667371" y="12423"/>
                      </a:cubicBezTo>
                      <a:cubicBezTo>
                        <a:pt x="678358" y="3088"/>
                        <a:pt x="692088" y="-910"/>
                        <a:pt x="705406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5B4A8A2-C4D4-4019-AC9F-9C7E67294D8F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39F79F50-707B-426D-918E-E7AB537051CA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9A978930-82FE-4D4A-8801-15EDCFCE636A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FDC50BC9-2B4B-4D81-893F-B68CB396BD67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D51B0D23-F8E4-4105-9774-85F4F7A64C59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776338FE-7CEF-455B-894C-59A931D603E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D7556E1F-4B56-4EA7-A43B-A79D1ACC9F6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951C4E45-C73E-4996-9817-01F287FC63ED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A62D8A0E-AB6A-4D37-9E26-F313CB202B99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5374B76-0882-430D-95A6-6247CCE7281D}"/>
                </a:ext>
              </a:extLst>
            </p:cNvPr>
            <p:cNvSpPr/>
            <p:nvPr/>
          </p:nvSpPr>
          <p:spPr>
            <a:xfrm rot="5400000">
              <a:off x="7628314" y="4480982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7D8E0A7-DF63-4941-99CA-A0D38A08F8B6}"/>
                </a:ext>
              </a:extLst>
            </p:cNvPr>
            <p:cNvSpPr/>
            <p:nvPr/>
          </p:nvSpPr>
          <p:spPr>
            <a:xfrm rot="16200000" flipH="1">
              <a:off x="8161237" y="4480983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DE90FC02-1BC3-417F-81B5-C3F1DDC7860E}"/>
              </a:ext>
            </a:extLst>
          </p:cNvPr>
          <p:cNvGrpSpPr/>
          <p:nvPr/>
        </p:nvGrpSpPr>
        <p:grpSpPr>
          <a:xfrm>
            <a:off x="4231861" y="3835565"/>
            <a:ext cx="1445040" cy="2615355"/>
            <a:chOff x="4231861" y="3835565"/>
            <a:chExt cx="1445040" cy="2615355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A474CA52-F7F6-4E41-ACF1-D267B0C67699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774EC1B-9F52-40CC-8919-CAE45AC20133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037886" cy="1493911"/>
                <a:chOff x="4434057" y="4957009"/>
                <a:chExt cx="1037886" cy="1493911"/>
              </a:xfrm>
            </p:grpSpPr>
            <p:sp>
              <p:nvSpPr>
                <p:cNvPr id="94" name="片側の 2 つの角を丸めた四角形 144">
                  <a:extLst>
                    <a:ext uri="{FF2B5EF4-FFF2-40B4-BE49-F238E27FC236}">
                      <a16:creationId xmlns:a16="http://schemas.microsoft.com/office/drawing/2014/main" id="{F7DB933C-60F0-4F78-BEC9-7F54A9495650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正方形/長方形 94">
                  <a:extLst>
                    <a:ext uri="{FF2B5EF4-FFF2-40B4-BE49-F238E27FC236}">
                      <a16:creationId xmlns:a16="http://schemas.microsoft.com/office/drawing/2014/main" id="{C0EC8448-2808-473F-B603-2A3F922B1EAD}"/>
                    </a:ext>
                  </a:extLst>
                </p:cNvPr>
                <p:cNvSpPr/>
                <p:nvPr/>
              </p:nvSpPr>
              <p:spPr>
                <a:xfrm>
                  <a:off x="4434057" y="5709860"/>
                  <a:ext cx="103788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1A72458F-7C52-4D99-B457-D05B0E335CD7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8CBA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7EEEA125-13DD-4416-A7C3-23BC193D006E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81" name="円/楕円 608">
                  <a:extLst>
                    <a:ext uri="{FF2B5EF4-FFF2-40B4-BE49-F238E27FC236}">
                      <a16:creationId xmlns:a16="http://schemas.microsoft.com/office/drawing/2014/main" id="{24220D40-F54D-4914-AF4A-F8684CE82057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円/楕円 646">
                  <a:extLst>
                    <a:ext uri="{FF2B5EF4-FFF2-40B4-BE49-F238E27FC236}">
                      <a16:creationId xmlns:a16="http://schemas.microsoft.com/office/drawing/2014/main" id="{825A4677-2A3C-4B99-8B0E-0CD774749007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47">
                  <a:extLst>
                    <a:ext uri="{FF2B5EF4-FFF2-40B4-BE49-F238E27FC236}">
                      <a16:creationId xmlns:a16="http://schemas.microsoft.com/office/drawing/2014/main" id="{473BD4AC-A1E2-4A3D-BEAD-6B6E743720B4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644">
                  <a:extLst>
                    <a:ext uri="{FF2B5EF4-FFF2-40B4-BE49-F238E27FC236}">
                      <a16:creationId xmlns:a16="http://schemas.microsoft.com/office/drawing/2014/main" id="{E291410D-584C-4E96-BD52-9474774250A6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45">
                  <a:extLst>
                    <a:ext uri="{FF2B5EF4-FFF2-40B4-BE49-F238E27FC236}">
                      <a16:creationId xmlns:a16="http://schemas.microsoft.com/office/drawing/2014/main" id="{CE221ECC-E589-4714-995E-497439E541B4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643">
                  <a:extLst>
                    <a:ext uri="{FF2B5EF4-FFF2-40B4-BE49-F238E27FC236}">
                      <a16:creationId xmlns:a16="http://schemas.microsoft.com/office/drawing/2014/main" id="{5AE59601-B9B0-4002-A267-E5F8DA7FA0A0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rgbClr val="F8CBAD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638">
                  <a:extLst>
                    <a:ext uri="{FF2B5EF4-FFF2-40B4-BE49-F238E27FC236}">
                      <a16:creationId xmlns:a16="http://schemas.microsoft.com/office/drawing/2014/main" id="{24ED6C8E-DE88-480B-81B6-0748423E33FC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円/楕円 50">
                  <a:extLst>
                    <a:ext uri="{FF2B5EF4-FFF2-40B4-BE49-F238E27FC236}">
                      <a16:creationId xmlns:a16="http://schemas.microsoft.com/office/drawing/2014/main" id="{1129FCF8-BB42-4AE5-AB2A-F1384F032A8F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円/楕円 631">
                  <a:extLst>
                    <a:ext uri="{FF2B5EF4-FFF2-40B4-BE49-F238E27FC236}">
                      <a16:creationId xmlns:a16="http://schemas.microsoft.com/office/drawing/2014/main" id="{5A7459B5-2463-4A53-8512-B1028E9DD084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32">
                  <a:extLst>
                    <a:ext uri="{FF2B5EF4-FFF2-40B4-BE49-F238E27FC236}">
                      <a16:creationId xmlns:a16="http://schemas.microsoft.com/office/drawing/2014/main" id="{736B2A56-E8A2-488D-A4C2-0BF5E9055BFD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149AE66-AC95-43D3-ABA7-1E505828F9E9}"/>
                    </a:ext>
                  </a:extLst>
                </p:cNvPr>
                <p:cNvSpPr/>
                <p:nvPr/>
              </p:nvSpPr>
              <p:spPr>
                <a:xfrm rot="900000"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2CE398B8-5D54-406E-AADB-F66F6B663380}"/>
                    </a:ext>
                  </a:extLst>
                </p:cNvPr>
                <p:cNvSpPr/>
                <p:nvPr/>
              </p:nvSpPr>
              <p:spPr>
                <a:xfrm rot="20700000"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円/楕円 638">
                  <a:extLst>
                    <a:ext uri="{FF2B5EF4-FFF2-40B4-BE49-F238E27FC236}">
                      <a16:creationId xmlns:a16="http://schemas.microsoft.com/office/drawing/2014/main" id="{EDE423B7-8BC9-4EF8-8CAA-AE902C324B7A}"/>
                    </a:ext>
                  </a:extLst>
                </p:cNvPr>
                <p:cNvSpPr/>
                <p:nvPr/>
              </p:nvSpPr>
              <p:spPr>
                <a:xfrm rot="10800000">
                  <a:off x="8764708" y="3321875"/>
                  <a:ext cx="248252" cy="43543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A83FC8E-6ABB-4CF2-98AB-4A4B84110B76}"/>
                </a:ext>
              </a:extLst>
            </p:cNvPr>
            <p:cNvGrpSpPr/>
            <p:nvPr/>
          </p:nvGrpSpPr>
          <p:grpSpPr>
            <a:xfrm>
              <a:off x="4231861" y="4737085"/>
              <a:ext cx="1445040" cy="1290146"/>
              <a:chOff x="1425045" y="4931892"/>
              <a:chExt cx="1210321" cy="1080588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91337306-C631-4A8F-83EA-49854ADBC174}"/>
                  </a:ext>
                </a:extLst>
              </p:cNvPr>
              <p:cNvGrpSpPr/>
              <p:nvPr/>
            </p:nvGrpSpPr>
            <p:grpSpPr>
              <a:xfrm>
                <a:off x="1425045" y="4931892"/>
                <a:ext cx="1210321" cy="1017566"/>
                <a:chOff x="1393442" y="2807433"/>
                <a:chExt cx="1922578" cy="1616386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6DC268E9-9836-4004-80CA-011CAD78E54E}"/>
                    </a:ext>
                  </a:extLst>
                </p:cNvPr>
                <p:cNvGrpSpPr/>
                <p:nvPr/>
              </p:nvGrpSpPr>
              <p:grpSpPr>
                <a:xfrm>
                  <a:off x="1393442" y="2884825"/>
                  <a:ext cx="1922578" cy="1538994"/>
                  <a:chOff x="3723931" y="5063873"/>
                  <a:chExt cx="1922578" cy="1538994"/>
                </a:xfrm>
              </p:grpSpPr>
              <p:grpSp>
                <p:nvGrpSpPr>
                  <p:cNvPr id="67" name="グループ化 66">
                    <a:extLst>
                      <a:ext uri="{FF2B5EF4-FFF2-40B4-BE49-F238E27FC236}">
                        <a16:creationId xmlns:a16="http://schemas.microsoft.com/office/drawing/2014/main" id="{1C2730EE-C85D-4A7E-8400-0ADAD0011A1B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75" name="四角形: 上の 2 つの角を丸める 74">
                      <a:extLst>
                        <a:ext uri="{FF2B5EF4-FFF2-40B4-BE49-F238E27FC236}">
                          <a16:creationId xmlns:a16="http://schemas.microsoft.com/office/drawing/2014/main" id="{579C9425-F34E-47F6-8267-58F2B31DD310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" name="四角形: 上の 2 つの角を丸める 75">
                      <a:extLst>
                        <a:ext uri="{FF2B5EF4-FFF2-40B4-BE49-F238E27FC236}">
                          <a16:creationId xmlns:a16="http://schemas.microsoft.com/office/drawing/2014/main" id="{BA178BB6-EA75-40DB-90D3-0C4202688CA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FCF91A66-20E7-4E9A-AD43-3AC1880302D0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" name="四角形: 上の 2 つの角を丸める 77">
                      <a:extLst>
                        <a:ext uri="{FF2B5EF4-FFF2-40B4-BE49-F238E27FC236}">
                          <a16:creationId xmlns:a16="http://schemas.microsoft.com/office/drawing/2014/main" id="{12D81B76-03BE-4D06-B3DC-F80D1B9BA1E7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E595E7C6-EBB3-46C9-ACA0-87B720ED438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71" name="四角形: 上の 2 つの角を丸める 70">
                      <a:extLst>
                        <a:ext uri="{FF2B5EF4-FFF2-40B4-BE49-F238E27FC236}">
                          <a16:creationId xmlns:a16="http://schemas.microsoft.com/office/drawing/2014/main" id="{A8D55011-A831-4C88-B4AE-EC7D51BB106E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" name="四角形: 上の 2 つの角を丸める 71">
                      <a:extLst>
                        <a:ext uri="{FF2B5EF4-FFF2-40B4-BE49-F238E27FC236}">
                          <a16:creationId xmlns:a16="http://schemas.microsoft.com/office/drawing/2014/main" id="{68E4B0BE-D926-4D88-B6C8-0DD52865DB6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" name="フリーフォーム: 図形 72">
                      <a:extLst>
                        <a:ext uri="{FF2B5EF4-FFF2-40B4-BE49-F238E27FC236}">
                          <a16:creationId xmlns:a16="http://schemas.microsoft.com/office/drawing/2014/main" id="{C553EBD0-A5C5-4E8D-A246-744BD11D0393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" name="四角形: 上の 2 つの角を丸める 73">
                      <a:extLst>
                        <a:ext uri="{FF2B5EF4-FFF2-40B4-BE49-F238E27FC236}">
                          <a16:creationId xmlns:a16="http://schemas.microsoft.com/office/drawing/2014/main" id="{6A0BB438-BAE6-4FBB-8D01-F074DAD8FAB5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DA5604C1-E00F-46E6-9F23-F7CDC85AF5BB}"/>
                      </a:ext>
                    </a:extLst>
                  </p:cNvPr>
                  <p:cNvSpPr/>
                  <p:nvPr/>
                </p:nvSpPr>
                <p:spPr>
                  <a:xfrm>
                    <a:off x="4891036" y="5063873"/>
                    <a:ext cx="755473" cy="1537180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101558 w 775458"/>
                      <a:gd name="connsiteY14" fmla="*/ 510442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37180"/>
                      <a:gd name="connsiteX1" fmla="*/ 86013 w 775458"/>
                      <a:gd name="connsiteY1" fmla="*/ 12423 h 1537180"/>
                      <a:gd name="connsiteX2" fmla="*/ 197227 w 775458"/>
                      <a:gd name="connsiteY2" fmla="*/ 103684 h 1537180"/>
                      <a:gd name="connsiteX3" fmla="*/ 334929 w 775458"/>
                      <a:gd name="connsiteY3" fmla="*/ 243653 h 1537180"/>
                      <a:gd name="connsiteX4" fmla="*/ 348593 w 775458"/>
                      <a:gd name="connsiteY4" fmla="*/ 264230 h 1537180"/>
                      <a:gd name="connsiteX5" fmla="*/ 354305 w 775458"/>
                      <a:gd name="connsiteY5" fmla="*/ 281023 h 1537180"/>
                      <a:gd name="connsiteX6" fmla="*/ 359283 w 775458"/>
                      <a:gd name="connsiteY6" fmla="*/ 530893 h 1537180"/>
                      <a:gd name="connsiteX7" fmla="*/ 362882 w 775458"/>
                      <a:gd name="connsiteY7" fmla="*/ 648185 h 1537180"/>
                      <a:gd name="connsiteX8" fmla="*/ 362297 w 775458"/>
                      <a:gd name="connsiteY8" fmla="*/ 708674 h 1537180"/>
                      <a:gd name="connsiteX9" fmla="*/ 755206 w 775458"/>
                      <a:gd name="connsiteY9" fmla="*/ 1316544 h 1537180"/>
                      <a:gd name="connsiteX10" fmla="*/ 699946 w 775458"/>
                      <a:gd name="connsiteY10" fmla="*/ 1522774 h 1537180"/>
                      <a:gd name="connsiteX11" fmla="*/ 699948 w 775458"/>
                      <a:gd name="connsiteY11" fmla="*/ 1522774 h 1537180"/>
                      <a:gd name="connsiteX12" fmla="*/ 505063 w 775458"/>
                      <a:gd name="connsiteY12" fmla="*/ 1437252 h 1537180"/>
                      <a:gd name="connsiteX13" fmla="*/ 145018 w 775458"/>
                      <a:gd name="connsiteY13" fmla="*/ 762757 h 1537180"/>
                      <a:gd name="connsiteX14" fmla="*/ 101558 w 775458"/>
                      <a:gd name="connsiteY14" fmla="*/ 510442 h 1537180"/>
                      <a:gd name="connsiteX15" fmla="*/ 180554 w 775458"/>
                      <a:gd name="connsiteY15" fmla="*/ 265204 h 1537180"/>
                      <a:gd name="connsiteX16" fmla="*/ 157708 w 775458"/>
                      <a:gd name="connsiteY16" fmla="*/ 224155 h 1537180"/>
                      <a:gd name="connsiteX17" fmla="*/ 136074 w 775458"/>
                      <a:gd name="connsiteY17" fmla="*/ 189883 h 1537180"/>
                      <a:gd name="connsiteX18" fmla="*/ 18405 w 775458"/>
                      <a:gd name="connsiteY18" fmla="*/ 91996 h 1537180"/>
                      <a:gd name="connsiteX19" fmla="*/ 12422 w 775458"/>
                      <a:gd name="connsiteY19" fmla="*/ 18405 h 1537180"/>
                      <a:gd name="connsiteX20" fmla="*/ 47978 w 775458"/>
                      <a:gd name="connsiteY20" fmla="*/ 172 h 1537180"/>
                      <a:gd name="connsiteX0" fmla="*/ 47978 w 755473"/>
                      <a:gd name="connsiteY0" fmla="*/ 172 h 1537180"/>
                      <a:gd name="connsiteX1" fmla="*/ 86013 w 755473"/>
                      <a:gd name="connsiteY1" fmla="*/ 12423 h 1537180"/>
                      <a:gd name="connsiteX2" fmla="*/ 197227 w 755473"/>
                      <a:gd name="connsiteY2" fmla="*/ 103684 h 1537180"/>
                      <a:gd name="connsiteX3" fmla="*/ 334929 w 755473"/>
                      <a:gd name="connsiteY3" fmla="*/ 243653 h 1537180"/>
                      <a:gd name="connsiteX4" fmla="*/ 348593 w 755473"/>
                      <a:gd name="connsiteY4" fmla="*/ 264230 h 1537180"/>
                      <a:gd name="connsiteX5" fmla="*/ 354305 w 755473"/>
                      <a:gd name="connsiteY5" fmla="*/ 281023 h 1537180"/>
                      <a:gd name="connsiteX6" fmla="*/ 359283 w 755473"/>
                      <a:gd name="connsiteY6" fmla="*/ 530893 h 1537180"/>
                      <a:gd name="connsiteX7" fmla="*/ 362882 w 755473"/>
                      <a:gd name="connsiteY7" fmla="*/ 648185 h 1537180"/>
                      <a:gd name="connsiteX8" fmla="*/ 362297 w 755473"/>
                      <a:gd name="connsiteY8" fmla="*/ 708674 h 1537180"/>
                      <a:gd name="connsiteX9" fmla="*/ 724946 w 755473"/>
                      <a:gd name="connsiteY9" fmla="*/ 1316544 h 1537180"/>
                      <a:gd name="connsiteX10" fmla="*/ 699946 w 755473"/>
                      <a:gd name="connsiteY10" fmla="*/ 1522774 h 1537180"/>
                      <a:gd name="connsiteX11" fmla="*/ 699948 w 755473"/>
                      <a:gd name="connsiteY11" fmla="*/ 1522774 h 1537180"/>
                      <a:gd name="connsiteX12" fmla="*/ 505063 w 755473"/>
                      <a:gd name="connsiteY12" fmla="*/ 1437252 h 1537180"/>
                      <a:gd name="connsiteX13" fmla="*/ 145018 w 755473"/>
                      <a:gd name="connsiteY13" fmla="*/ 762757 h 1537180"/>
                      <a:gd name="connsiteX14" fmla="*/ 101558 w 755473"/>
                      <a:gd name="connsiteY14" fmla="*/ 510442 h 1537180"/>
                      <a:gd name="connsiteX15" fmla="*/ 180554 w 755473"/>
                      <a:gd name="connsiteY15" fmla="*/ 265204 h 1537180"/>
                      <a:gd name="connsiteX16" fmla="*/ 157708 w 755473"/>
                      <a:gd name="connsiteY16" fmla="*/ 224155 h 1537180"/>
                      <a:gd name="connsiteX17" fmla="*/ 136074 w 755473"/>
                      <a:gd name="connsiteY17" fmla="*/ 189883 h 1537180"/>
                      <a:gd name="connsiteX18" fmla="*/ 18405 w 755473"/>
                      <a:gd name="connsiteY18" fmla="*/ 91996 h 1537180"/>
                      <a:gd name="connsiteX19" fmla="*/ 12422 w 755473"/>
                      <a:gd name="connsiteY19" fmla="*/ 18405 h 1537180"/>
                      <a:gd name="connsiteX20" fmla="*/ 47978 w 755473"/>
                      <a:gd name="connsiteY20" fmla="*/ 172 h 1537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5473" h="1537180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24946" y="1316544"/>
                        </a:lnTo>
                        <a:cubicBezTo>
                          <a:pt x="76663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46754" y="1509461"/>
                          <a:pt x="505063" y="1437252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98016" y="624323"/>
                          <a:pt x="101558" y="510442"/>
                        </a:cubicBezTo>
                        <a:cubicBezTo>
                          <a:pt x="105100" y="396559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lnTo>
                          <a:pt x="18405" y="91996"/>
                        </a:ln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3A3527A3-2DFC-4EEB-81F8-35AD617D5EFD}"/>
                      </a:ext>
                    </a:extLst>
                  </p:cNvPr>
                  <p:cNvSpPr/>
                  <p:nvPr/>
                </p:nvSpPr>
                <p:spPr>
                  <a:xfrm>
                    <a:off x="3723931" y="5063873"/>
                    <a:ext cx="753385" cy="153899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  <a:gd name="connsiteX0" fmla="*/ 705406 w 753384"/>
                      <a:gd name="connsiteY0" fmla="*/ 172 h 1543024"/>
                      <a:gd name="connsiteX1" fmla="*/ 740962 w 753384"/>
                      <a:gd name="connsiteY1" fmla="*/ 18405 h 1543024"/>
                      <a:gd name="connsiteX2" fmla="*/ 734979 w 753384"/>
                      <a:gd name="connsiteY2" fmla="*/ 91996 h 1543024"/>
                      <a:gd name="connsiteX3" fmla="*/ 617310 w 753384"/>
                      <a:gd name="connsiteY3" fmla="*/ 189883 h 1543024"/>
                      <a:gd name="connsiteX4" fmla="*/ 595676 w 753384"/>
                      <a:gd name="connsiteY4" fmla="*/ 224155 h 1543024"/>
                      <a:gd name="connsiteX5" fmla="*/ 572830 w 753384"/>
                      <a:gd name="connsiteY5" fmla="*/ 265204 h 1543024"/>
                      <a:gd name="connsiteX6" fmla="*/ 685869 w 753384"/>
                      <a:gd name="connsiteY6" fmla="*/ 514224 h 1543024"/>
                      <a:gd name="connsiteX7" fmla="*/ 608366 w 753384"/>
                      <a:gd name="connsiteY7" fmla="*/ 762757 h 1543024"/>
                      <a:gd name="connsiteX8" fmla="*/ 259669 w 753384"/>
                      <a:gd name="connsiteY8" fmla="*/ 1467513 h 1543024"/>
                      <a:gd name="connsiteX9" fmla="*/ 53436 w 753384"/>
                      <a:gd name="connsiteY9" fmla="*/ 1522774 h 1543024"/>
                      <a:gd name="connsiteX10" fmla="*/ 53438 w 753384"/>
                      <a:gd name="connsiteY10" fmla="*/ 1522774 h 1543024"/>
                      <a:gd name="connsiteX11" fmla="*/ 32222 w 753384"/>
                      <a:gd name="connsiteY11" fmla="*/ 1327893 h 1543024"/>
                      <a:gd name="connsiteX12" fmla="*/ 391087 w 753384"/>
                      <a:gd name="connsiteY12" fmla="*/ 708674 h 1543024"/>
                      <a:gd name="connsiteX13" fmla="*/ 390502 w 753384"/>
                      <a:gd name="connsiteY13" fmla="*/ 648185 h 1543024"/>
                      <a:gd name="connsiteX14" fmla="*/ 394101 w 753384"/>
                      <a:gd name="connsiteY14" fmla="*/ 530893 h 1543024"/>
                      <a:gd name="connsiteX15" fmla="*/ 399080 w 753384"/>
                      <a:gd name="connsiteY15" fmla="*/ 281023 h 1543024"/>
                      <a:gd name="connsiteX16" fmla="*/ 404791 w 753384"/>
                      <a:gd name="connsiteY16" fmla="*/ 264230 h 1543024"/>
                      <a:gd name="connsiteX17" fmla="*/ 418455 w 753384"/>
                      <a:gd name="connsiteY17" fmla="*/ 243653 h 1543024"/>
                      <a:gd name="connsiteX18" fmla="*/ 556158 w 753384"/>
                      <a:gd name="connsiteY18" fmla="*/ 103684 h 1543024"/>
                      <a:gd name="connsiteX19" fmla="*/ 667371 w 753384"/>
                      <a:gd name="connsiteY19" fmla="*/ 12423 h 1543024"/>
                      <a:gd name="connsiteX20" fmla="*/ 705406 w 753384"/>
                      <a:gd name="connsiteY20" fmla="*/ 172 h 1543024"/>
                      <a:gd name="connsiteX0" fmla="*/ 705406 w 753384"/>
                      <a:gd name="connsiteY0" fmla="*/ 172 h 1538996"/>
                      <a:gd name="connsiteX1" fmla="*/ 740962 w 753384"/>
                      <a:gd name="connsiteY1" fmla="*/ 18405 h 1538996"/>
                      <a:gd name="connsiteX2" fmla="*/ 734979 w 753384"/>
                      <a:gd name="connsiteY2" fmla="*/ 91996 h 1538996"/>
                      <a:gd name="connsiteX3" fmla="*/ 617310 w 753384"/>
                      <a:gd name="connsiteY3" fmla="*/ 189883 h 1538996"/>
                      <a:gd name="connsiteX4" fmla="*/ 595676 w 753384"/>
                      <a:gd name="connsiteY4" fmla="*/ 224155 h 1538996"/>
                      <a:gd name="connsiteX5" fmla="*/ 572830 w 753384"/>
                      <a:gd name="connsiteY5" fmla="*/ 265204 h 1538996"/>
                      <a:gd name="connsiteX6" fmla="*/ 685869 w 753384"/>
                      <a:gd name="connsiteY6" fmla="*/ 514224 h 1538996"/>
                      <a:gd name="connsiteX7" fmla="*/ 608366 w 753384"/>
                      <a:gd name="connsiteY7" fmla="*/ 762757 h 1538996"/>
                      <a:gd name="connsiteX8" fmla="*/ 244539 w 753384"/>
                      <a:gd name="connsiteY8" fmla="*/ 1448598 h 1538996"/>
                      <a:gd name="connsiteX9" fmla="*/ 53436 w 753384"/>
                      <a:gd name="connsiteY9" fmla="*/ 1522774 h 1538996"/>
                      <a:gd name="connsiteX10" fmla="*/ 53438 w 753384"/>
                      <a:gd name="connsiteY10" fmla="*/ 1522774 h 1538996"/>
                      <a:gd name="connsiteX11" fmla="*/ 32222 w 753384"/>
                      <a:gd name="connsiteY11" fmla="*/ 1327893 h 1538996"/>
                      <a:gd name="connsiteX12" fmla="*/ 391087 w 753384"/>
                      <a:gd name="connsiteY12" fmla="*/ 708674 h 1538996"/>
                      <a:gd name="connsiteX13" fmla="*/ 390502 w 753384"/>
                      <a:gd name="connsiteY13" fmla="*/ 648185 h 1538996"/>
                      <a:gd name="connsiteX14" fmla="*/ 394101 w 753384"/>
                      <a:gd name="connsiteY14" fmla="*/ 530893 h 1538996"/>
                      <a:gd name="connsiteX15" fmla="*/ 399080 w 753384"/>
                      <a:gd name="connsiteY15" fmla="*/ 281023 h 1538996"/>
                      <a:gd name="connsiteX16" fmla="*/ 404791 w 753384"/>
                      <a:gd name="connsiteY16" fmla="*/ 264230 h 1538996"/>
                      <a:gd name="connsiteX17" fmla="*/ 418455 w 753384"/>
                      <a:gd name="connsiteY17" fmla="*/ 243653 h 1538996"/>
                      <a:gd name="connsiteX18" fmla="*/ 556158 w 753384"/>
                      <a:gd name="connsiteY18" fmla="*/ 103684 h 1538996"/>
                      <a:gd name="connsiteX19" fmla="*/ 667371 w 753384"/>
                      <a:gd name="connsiteY19" fmla="*/ 12423 h 1538996"/>
                      <a:gd name="connsiteX20" fmla="*/ 705406 w 753384"/>
                      <a:gd name="connsiteY20" fmla="*/ 172 h 1538996"/>
                      <a:gd name="connsiteX0" fmla="*/ 705406 w 753384"/>
                      <a:gd name="connsiteY0" fmla="*/ 172 h 1538994"/>
                      <a:gd name="connsiteX1" fmla="*/ 740962 w 753384"/>
                      <a:gd name="connsiteY1" fmla="*/ 18405 h 1538994"/>
                      <a:gd name="connsiteX2" fmla="*/ 734979 w 753384"/>
                      <a:gd name="connsiteY2" fmla="*/ 91996 h 1538994"/>
                      <a:gd name="connsiteX3" fmla="*/ 617310 w 753384"/>
                      <a:gd name="connsiteY3" fmla="*/ 189883 h 1538994"/>
                      <a:gd name="connsiteX4" fmla="*/ 595676 w 753384"/>
                      <a:gd name="connsiteY4" fmla="*/ 224155 h 1538994"/>
                      <a:gd name="connsiteX5" fmla="*/ 572830 w 753384"/>
                      <a:gd name="connsiteY5" fmla="*/ 265204 h 1538994"/>
                      <a:gd name="connsiteX6" fmla="*/ 663174 w 753384"/>
                      <a:gd name="connsiteY6" fmla="*/ 514224 h 1538994"/>
                      <a:gd name="connsiteX7" fmla="*/ 608366 w 753384"/>
                      <a:gd name="connsiteY7" fmla="*/ 762757 h 1538994"/>
                      <a:gd name="connsiteX8" fmla="*/ 244539 w 753384"/>
                      <a:gd name="connsiteY8" fmla="*/ 1448598 h 1538994"/>
                      <a:gd name="connsiteX9" fmla="*/ 53436 w 753384"/>
                      <a:gd name="connsiteY9" fmla="*/ 1522774 h 1538994"/>
                      <a:gd name="connsiteX10" fmla="*/ 53438 w 753384"/>
                      <a:gd name="connsiteY10" fmla="*/ 1522774 h 1538994"/>
                      <a:gd name="connsiteX11" fmla="*/ 32222 w 753384"/>
                      <a:gd name="connsiteY11" fmla="*/ 1327893 h 1538994"/>
                      <a:gd name="connsiteX12" fmla="*/ 391087 w 753384"/>
                      <a:gd name="connsiteY12" fmla="*/ 708674 h 1538994"/>
                      <a:gd name="connsiteX13" fmla="*/ 390502 w 753384"/>
                      <a:gd name="connsiteY13" fmla="*/ 648185 h 1538994"/>
                      <a:gd name="connsiteX14" fmla="*/ 394101 w 753384"/>
                      <a:gd name="connsiteY14" fmla="*/ 530893 h 1538994"/>
                      <a:gd name="connsiteX15" fmla="*/ 399080 w 753384"/>
                      <a:gd name="connsiteY15" fmla="*/ 281023 h 1538994"/>
                      <a:gd name="connsiteX16" fmla="*/ 404791 w 753384"/>
                      <a:gd name="connsiteY16" fmla="*/ 264230 h 1538994"/>
                      <a:gd name="connsiteX17" fmla="*/ 418455 w 753384"/>
                      <a:gd name="connsiteY17" fmla="*/ 243653 h 1538994"/>
                      <a:gd name="connsiteX18" fmla="*/ 556158 w 753384"/>
                      <a:gd name="connsiteY18" fmla="*/ 103684 h 1538994"/>
                      <a:gd name="connsiteX19" fmla="*/ 667371 w 753384"/>
                      <a:gd name="connsiteY19" fmla="*/ 12423 h 1538994"/>
                      <a:gd name="connsiteX20" fmla="*/ 705406 w 753384"/>
                      <a:gd name="connsiteY20" fmla="*/ 172 h 1538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3384" h="1538994">
                        <a:moveTo>
                          <a:pt x="705406" y="172"/>
                        </a:moveTo>
                        <a:cubicBezTo>
                          <a:pt x="718722" y="1256"/>
                          <a:pt x="731627" y="7419"/>
                          <a:pt x="740962" y="18405"/>
                        </a:cubicBezTo>
                        <a:cubicBezTo>
                          <a:pt x="759631" y="40379"/>
                          <a:pt x="756953" y="73326"/>
                          <a:pt x="734979" y="91996"/>
                        </a:cubicBezTo>
                        <a:lnTo>
                          <a:pt x="617310" y="189883"/>
                        </a:lnTo>
                        <a:lnTo>
                          <a:pt x="595676" y="224155"/>
                        </a:lnTo>
                        <a:cubicBezTo>
                          <a:pt x="586944" y="237987"/>
                          <a:pt x="578771" y="251745"/>
                          <a:pt x="572830" y="265204"/>
                        </a:cubicBezTo>
                        <a:cubicBezTo>
                          <a:pt x="618682" y="317356"/>
                          <a:pt x="659632" y="400341"/>
                          <a:pt x="663174" y="514224"/>
                        </a:cubicBezTo>
                        <a:cubicBezTo>
                          <a:pt x="666716" y="628105"/>
                          <a:pt x="635788" y="721187"/>
                          <a:pt x="608366" y="762757"/>
                        </a:cubicBezTo>
                        <a:lnTo>
                          <a:pt x="244539" y="1448598"/>
                        </a:lnTo>
                        <a:cubicBezTo>
                          <a:pt x="202848" y="1520807"/>
                          <a:pt x="125646" y="1564463"/>
                          <a:pt x="53436" y="1522774"/>
                        </a:cubicBezTo>
                        <a:lnTo>
                          <a:pt x="53438" y="1522774"/>
                        </a:lnTo>
                        <a:cubicBezTo>
                          <a:pt x="-18773" y="1481084"/>
                          <a:pt x="-9468" y="1400101"/>
                          <a:pt x="32222" y="1327893"/>
                        </a:cubicBezTo>
                        <a:lnTo>
                          <a:pt x="391087" y="708674"/>
                        </a:lnTo>
                        <a:lnTo>
                          <a:pt x="390502" y="648185"/>
                        </a:lnTo>
                        <a:cubicBezTo>
                          <a:pt x="391925" y="612133"/>
                          <a:pt x="394100" y="572498"/>
                          <a:pt x="394101" y="530893"/>
                        </a:cubicBezTo>
                        <a:cubicBezTo>
                          <a:pt x="394101" y="426879"/>
                          <a:pt x="380498" y="335174"/>
                          <a:pt x="399080" y="281023"/>
                        </a:cubicBezTo>
                        <a:lnTo>
                          <a:pt x="404791" y="264230"/>
                        </a:lnTo>
                        <a:cubicBezTo>
                          <a:pt x="407827" y="256742"/>
                          <a:pt x="412381" y="249727"/>
                          <a:pt x="418455" y="243653"/>
                        </a:cubicBezTo>
                        <a:lnTo>
                          <a:pt x="556158" y="103684"/>
                        </a:lnTo>
                        <a:cubicBezTo>
                          <a:pt x="597644" y="65146"/>
                          <a:pt x="642497" y="29675"/>
                          <a:pt x="667371" y="12423"/>
                        </a:cubicBezTo>
                        <a:cubicBezTo>
                          <a:pt x="678358" y="3088"/>
                          <a:pt x="692088" y="-910"/>
                          <a:pt x="705406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E3AAF9CB-21E9-45FA-BE7E-3F350E38526E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DA3B39EA-208F-4244-B441-F07EB2D89FC2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18AAF512-2A67-4F8F-9BF5-6105E200BAD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D9AAEAF0-A0D1-45FC-A673-57F3CD49B31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F055E564-98E2-460B-B12A-85C851C868E4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65" name="楕円 64">
                      <a:extLst>
                        <a:ext uri="{FF2B5EF4-FFF2-40B4-BE49-F238E27FC236}">
                          <a16:creationId xmlns:a16="http://schemas.microsoft.com/office/drawing/2014/main" id="{922EDAED-525D-4DFD-9AD8-0DF41BDFC52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楕円 65">
                      <a:extLst>
                        <a:ext uri="{FF2B5EF4-FFF2-40B4-BE49-F238E27FC236}">
                          <a16:creationId xmlns:a16="http://schemas.microsoft.com/office/drawing/2014/main" id="{10FC75C0-E15C-483B-A62D-05CB16EDA57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0BF0C2B0-9583-4407-80B3-CC2C69F7E7B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FA0A3361-2A4D-4929-B624-1294D9F7586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CA0F6A5C-8AE1-41FD-9235-55F82AEC0123}"/>
                  </a:ext>
                </a:extLst>
              </p:cNvPr>
              <p:cNvSpPr/>
              <p:nvPr/>
            </p:nvSpPr>
            <p:spPr>
              <a:xfrm rot="12600000">
                <a:off x="1492559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73C393E2-EF4C-4079-9306-E75F1353524A}"/>
                  </a:ext>
                </a:extLst>
              </p:cNvPr>
              <p:cNvSpPr/>
              <p:nvPr/>
            </p:nvSpPr>
            <p:spPr>
              <a:xfrm rot="9000000" flipH="1">
                <a:off x="2383066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DA144A77-7480-45C9-916F-5C2EAE81C4A6}"/>
                </a:ext>
              </a:extLst>
            </p:cNvPr>
            <p:cNvSpPr/>
            <p:nvPr/>
          </p:nvSpPr>
          <p:spPr>
            <a:xfrm rot="5400000">
              <a:off x="4593015" y="4449231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DE68552-451E-4A48-94C3-8BBDD2370BF2}"/>
                </a:ext>
              </a:extLst>
            </p:cNvPr>
            <p:cNvSpPr/>
            <p:nvPr/>
          </p:nvSpPr>
          <p:spPr>
            <a:xfrm rot="16200000" flipH="1">
              <a:off x="5125938" y="4449232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2F350DC0-06CD-411F-ACDE-84C053FFE3B2}"/>
              </a:ext>
            </a:extLst>
          </p:cNvPr>
          <p:cNvGrpSpPr/>
          <p:nvPr/>
        </p:nvGrpSpPr>
        <p:grpSpPr>
          <a:xfrm>
            <a:off x="1307686" y="3791943"/>
            <a:ext cx="1445040" cy="2658977"/>
            <a:chOff x="1307686" y="3791943"/>
            <a:chExt cx="1445040" cy="2658977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784F826E-F16F-40B3-A7AE-0BE29206EE82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15F2D7A1-D3B7-4EDD-AD3D-D5C2087A6B0C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037886" cy="1554632"/>
                <a:chOff x="1508318" y="4896288"/>
                <a:chExt cx="1037886" cy="1554632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3D67AB21-9956-4FF1-902E-6D039068BADA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片側の 2 つの角を丸めた四角形 144">
                  <a:extLst>
                    <a:ext uri="{FF2B5EF4-FFF2-40B4-BE49-F238E27FC236}">
                      <a16:creationId xmlns:a16="http://schemas.microsoft.com/office/drawing/2014/main" id="{AE81652D-DAAA-4F9F-9792-392E5DFB07D0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正方形/長方形 148">
                  <a:extLst>
                    <a:ext uri="{FF2B5EF4-FFF2-40B4-BE49-F238E27FC236}">
                      <a16:creationId xmlns:a16="http://schemas.microsoft.com/office/drawing/2014/main" id="{A6E151D0-1A3C-408E-9D11-B430DB159DF1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809560D4-DB8D-4F86-A4A3-B42CE517467F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34882BB1-F42E-432C-AE1F-6E45CCEB63FE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EE25A671-6E3E-4F41-AAF8-3B637FA40AC3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186C4F0-5887-4280-AC20-0F711E838617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87E79CF9-A295-4DAB-98C0-578A5668315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ED69ED44-5AF6-429D-9672-822C7A73A1E7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139" name="円/楕円 668">
                    <a:extLst>
                      <a:ext uri="{FF2B5EF4-FFF2-40B4-BE49-F238E27FC236}">
                        <a16:creationId xmlns:a16="http://schemas.microsoft.com/office/drawing/2014/main" id="{B4BE0055-63DE-4985-BEE6-A21E356491E9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6BB40D54-442C-4A46-879E-23402A8B980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5" name="円/楕円 671">
                      <a:extLst>
                        <a:ext uri="{FF2B5EF4-FFF2-40B4-BE49-F238E27FC236}">
                          <a16:creationId xmlns:a16="http://schemas.microsoft.com/office/drawing/2014/main" id="{76D97CC4-9792-46FF-AD13-BE9FEA987A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6" name="円/楕円 672">
                      <a:extLst>
                        <a:ext uri="{FF2B5EF4-FFF2-40B4-BE49-F238E27FC236}">
                          <a16:creationId xmlns:a16="http://schemas.microsoft.com/office/drawing/2014/main" id="{6FE95D9D-D63E-4F99-8EA6-9BB8FE4E69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F711FF2B-E1CC-432D-893E-DCD777C99C0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3" name="円/楕円 669">
                      <a:extLst>
                        <a:ext uri="{FF2B5EF4-FFF2-40B4-BE49-F238E27FC236}">
                          <a16:creationId xmlns:a16="http://schemas.microsoft.com/office/drawing/2014/main" id="{D54C5580-4017-41DD-A473-30858CD1BC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4" name="円/楕円 670">
                      <a:extLst>
                        <a:ext uri="{FF2B5EF4-FFF2-40B4-BE49-F238E27FC236}">
                          <a16:creationId xmlns:a16="http://schemas.microsoft.com/office/drawing/2014/main" id="{3BE414FD-61CB-493C-BAE9-EBC4B2F2A0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2" name="円/楕円 668">
                    <a:extLst>
                      <a:ext uri="{FF2B5EF4-FFF2-40B4-BE49-F238E27FC236}">
                        <a16:creationId xmlns:a16="http://schemas.microsoft.com/office/drawing/2014/main" id="{6894D442-9950-4FA6-8A05-E7461919CCB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1" name="月 130">
                  <a:extLst>
                    <a:ext uri="{FF2B5EF4-FFF2-40B4-BE49-F238E27FC236}">
                      <a16:creationId xmlns:a16="http://schemas.microsoft.com/office/drawing/2014/main" id="{68326C51-7FE2-470A-BE61-B7DC256F805E}"/>
                    </a:ext>
                  </a:extLst>
                </p:cNvPr>
                <p:cNvSpPr/>
                <p:nvPr/>
              </p:nvSpPr>
              <p:spPr>
                <a:xfrm rot="63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月 131">
                  <a:extLst>
                    <a:ext uri="{FF2B5EF4-FFF2-40B4-BE49-F238E27FC236}">
                      <a16:creationId xmlns:a16="http://schemas.microsoft.com/office/drawing/2014/main" id="{5E825E94-D46F-460A-B7EB-609CC08CAACA}"/>
                    </a:ext>
                  </a:extLst>
                </p:cNvPr>
                <p:cNvSpPr/>
                <p:nvPr/>
              </p:nvSpPr>
              <p:spPr>
                <a:xfrm rot="45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円/楕円 655">
                  <a:extLst>
                    <a:ext uri="{FF2B5EF4-FFF2-40B4-BE49-F238E27FC236}">
                      <a16:creationId xmlns:a16="http://schemas.microsoft.com/office/drawing/2014/main" id="{E361BB73-BFD6-44A5-91CE-D8A004A0A04B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56">
                  <a:extLst>
                    <a:ext uri="{FF2B5EF4-FFF2-40B4-BE49-F238E27FC236}">
                      <a16:creationId xmlns:a16="http://schemas.microsoft.com/office/drawing/2014/main" id="{66ACECB4-7C63-4FAC-8DF7-5BE6482483EB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09AE8AF8-72CD-49BA-B47D-CBB29ED2D155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137" name="円/楕円 662">
                    <a:extLst>
                      <a:ext uri="{FF2B5EF4-FFF2-40B4-BE49-F238E27FC236}">
                        <a16:creationId xmlns:a16="http://schemas.microsoft.com/office/drawing/2014/main" id="{C58B5AB7-2C5B-4523-8441-2E7E995FE70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F2B809DE-7123-44EA-B912-60D28E37DF34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DE7E28B8-8997-44FE-B622-52B44EEF6120}"/>
                    </a:ext>
                  </a:extLst>
                </p:cNvPr>
                <p:cNvSpPr/>
                <p:nvPr/>
              </p:nvSpPr>
              <p:spPr>
                <a:xfrm rot="10800000">
                  <a:off x="7065577" y="3312097"/>
                  <a:ext cx="278126" cy="45720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877F1028-F3D3-441D-9255-DAF0A464280A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0A6E2E0-4B2B-4004-B504-55B83B46B3E6}"/>
                </a:ext>
              </a:extLst>
            </p:cNvPr>
            <p:cNvGrpSpPr/>
            <p:nvPr/>
          </p:nvGrpSpPr>
          <p:grpSpPr>
            <a:xfrm>
              <a:off x="1307686" y="4737085"/>
              <a:ext cx="1445040" cy="1290146"/>
              <a:chOff x="1425045" y="4931892"/>
              <a:chExt cx="1210321" cy="1080588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B2252296-CAE1-4FD4-AF59-080E9CB77849}"/>
                  </a:ext>
                </a:extLst>
              </p:cNvPr>
              <p:cNvGrpSpPr/>
              <p:nvPr/>
            </p:nvGrpSpPr>
            <p:grpSpPr>
              <a:xfrm>
                <a:off x="1425045" y="4931892"/>
                <a:ext cx="1210321" cy="1017566"/>
                <a:chOff x="1393442" y="2807433"/>
                <a:chExt cx="1922578" cy="1616386"/>
              </a:xfrm>
            </p:grpSpPr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0F425F6C-8244-41AD-A6B6-7870B4EC949A}"/>
                    </a:ext>
                  </a:extLst>
                </p:cNvPr>
                <p:cNvGrpSpPr/>
                <p:nvPr/>
              </p:nvGrpSpPr>
              <p:grpSpPr>
                <a:xfrm>
                  <a:off x="1393442" y="2884825"/>
                  <a:ext cx="1922578" cy="1538994"/>
                  <a:chOff x="3723931" y="5063873"/>
                  <a:chExt cx="1922578" cy="1538994"/>
                </a:xfrm>
              </p:grpSpPr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98A1BFD2-81D9-4202-898D-81EF69A699DD}"/>
                      </a:ext>
                    </a:extLst>
                  </p:cNvPr>
                  <p:cNvGrpSpPr/>
                  <p:nvPr/>
                </p:nvGrpSpPr>
                <p:grpSpPr>
                  <a:xfrm>
                    <a:off x="4687002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123" name="四角形: 上の 2 つの角を丸める 122">
                      <a:extLst>
                        <a:ext uri="{FF2B5EF4-FFF2-40B4-BE49-F238E27FC236}">
                          <a16:creationId xmlns:a16="http://schemas.microsoft.com/office/drawing/2014/main" id="{55DE839A-BCC5-4CF1-B806-119A7C98BFDF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" name="四角形: 上の 2 つの角を丸める 123">
                      <a:extLst>
                        <a:ext uri="{FF2B5EF4-FFF2-40B4-BE49-F238E27FC236}">
                          <a16:creationId xmlns:a16="http://schemas.microsoft.com/office/drawing/2014/main" id="{50C83D1B-34F1-4DF1-92DB-2272006C51E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93862A33-D23E-481A-9028-B4B4600EAE1F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6" name="四角形: 上の 2 つの角を丸める 125">
                      <a:extLst>
                        <a:ext uri="{FF2B5EF4-FFF2-40B4-BE49-F238E27FC236}">
                          <a16:creationId xmlns:a16="http://schemas.microsoft.com/office/drawing/2014/main" id="{CD98CDFB-8F23-4CAC-91B4-53CEA894C831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BBE4E489-4F5B-4CA8-9B63-0AE283E0C72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199919" y="5148246"/>
                    <a:ext cx="481431" cy="401752"/>
                    <a:chOff x="4687002" y="5148246"/>
                    <a:chExt cx="481431" cy="401752"/>
                  </a:xfrm>
                </p:grpSpPr>
                <p:sp>
                  <p:nvSpPr>
                    <p:cNvPr id="119" name="四角形: 上の 2 つの角を丸める 118">
                      <a:extLst>
                        <a:ext uri="{FF2B5EF4-FFF2-40B4-BE49-F238E27FC236}">
                          <a16:creationId xmlns:a16="http://schemas.microsoft.com/office/drawing/2014/main" id="{5F7FAD5E-1C8E-4C6B-9ECE-7E29BC34F45B}"/>
                        </a:ext>
                      </a:extLst>
                    </p:cNvPr>
                    <p:cNvSpPr/>
                    <p:nvPr/>
                  </p:nvSpPr>
                  <p:spPr>
                    <a:xfrm rot="18329852">
                      <a:off x="4868445" y="5330487"/>
                      <a:ext cx="134979" cy="30404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四角形: 上の 2 つの角を丸める 119">
                      <a:extLst>
                        <a:ext uri="{FF2B5EF4-FFF2-40B4-BE49-F238E27FC236}">
                          <a16:creationId xmlns:a16="http://schemas.microsoft.com/office/drawing/2014/main" id="{EFF3819B-3EA9-4235-81B7-238A29AC95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862075" y="5055124"/>
                      <a:ext cx="110262" cy="3726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6BA5A876-375A-4DF0-83B8-2EB111C3900F}"/>
                        </a:ext>
                      </a:extLst>
                    </p:cNvPr>
                    <p:cNvSpPr/>
                    <p:nvPr/>
                  </p:nvSpPr>
                  <p:spPr>
                    <a:xfrm rot="17100000">
                      <a:off x="4817030" y="5018902"/>
                      <a:ext cx="221376" cy="481431"/>
                    </a:xfrm>
                    <a:custGeom>
                      <a:avLst/>
                      <a:gdLst>
                        <a:gd name="connsiteX0" fmla="*/ 211286 w 221376"/>
                        <a:gd name="connsiteY0" fmla="*/ 30182 h 481431"/>
                        <a:gd name="connsiteX1" fmla="*/ 215169 w 221376"/>
                        <a:gd name="connsiteY1" fmla="*/ 49418 h 481431"/>
                        <a:gd name="connsiteX2" fmla="*/ 215169 w 221376"/>
                        <a:gd name="connsiteY2" fmla="*/ 177856 h 481431"/>
                        <a:gd name="connsiteX3" fmla="*/ 218662 w 221376"/>
                        <a:gd name="connsiteY3" fmla="*/ 181800 h 481431"/>
                        <a:gd name="connsiteX4" fmla="*/ 216378 w 221376"/>
                        <a:gd name="connsiteY4" fmla="*/ 219553 h 481431"/>
                        <a:gd name="connsiteX5" fmla="*/ 215168 w 221376"/>
                        <a:gd name="connsiteY5" fmla="*/ 222037 h 481431"/>
                        <a:gd name="connsiteX6" fmla="*/ 215168 w 221376"/>
                        <a:gd name="connsiteY6" fmla="*/ 340692 h 481431"/>
                        <a:gd name="connsiteX7" fmla="*/ 157392 w 221376"/>
                        <a:gd name="connsiteY7" fmla="*/ 340692 h 481431"/>
                        <a:gd name="connsiteX8" fmla="*/ 88861 w 221376"/>
                        <a:gd name="connsiteY8" fmla="*/ 481431 h 481431"/>
                        <a:gd name="connsiteX9" fmla="*/ 0 w 221376"/>
                        <a:gd name="connsiteY9" fmla="*/ 438162 h 481431"/>
                        <a:gd name="connsiteX10" fmla="*/ 116333 w 221376"/>
                        <a:gd name="connsiteY10" fmla="*/ 199251 h 481431"/>
                        <a:gd name="connsiteX11" fmla="*/ 116333 w 221376"/>
                        <a:gd name="connsiteY11" fmla="*/ 49418 h 481431"/>
                        <a:gd name="connsiteX12" fmla="*/ 165751 w 221376"/>
                        <a:gd name="connsiteY12" fmla="*/ 0 h 481431"/>
                        <a:gd name="connsiteX13" fmla="*/ 211286 w 221376"/>
                        <a:gd name="connsiteY13" fmla="*/ 30182 h 4814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21376" h="481431">
                          <a:moveTo>
                            <a:pt x="211286" y="30182"/>
                          </a:moveTo>
                          <a:cubicBezTo>
                            <a:pt x="213786" y="36095"/>
                            <a:pt x="215169" y="42595"/>
                            <a:pt x="215169" y="49418"/>
                          </a:cubicBezTo>
                          <a:lnTo>
                            <a:pt x="215169" y="177856"/>
                          </a:lnTo>
                          <a:lnTo>
                            <a:pt x="218662" y="181800"/>
                          </a:lnTo>
                          <a:cubicBezTo>
                            <a:pt x="222788" y="193755"/>
                            <a:pt x="222352" y="207285"/>
                            <a:pt x="216378" y="219553"/>
                          </a:cubicBezTo>
                          <a:lnTo>
                            <a:pt x="215168" y="222037"/>
                          </a:lnTo>
                          <a:lnTo>
                            <a:pt x="215168" y="340692"/>
                          </a:lnTo>
                          <a:lnTo>
                            <a:pt x="157392" y="340692"/>
                          </a:lnTo>
                          <a:lnTo>
                            <a:pt x="88861" y="481431"/>
                          </a:lnTo>
                          <a:lnTo>
                            <a:pt x="0" y="438162"/>
                          </a:lnTo>
                          <a:lnTo>
                            <a:pt x="116333" y="199251"/>
                          </a:lnTo>
                          <a:lnTo>
                            <a:pt x="116333" y="49418"/>
                          </a:lnTo>
                          <a:cubicBezTo>
                            <a:pt x="116333" y="22125"/>
                            <a:pt x="138458" y="0"/>
                            <a:pt x="165751" y="0"/>
                          </a:cubicBezTo>
                          <a:cubicBezTo>
                            <a:pt x="186221" y="0"/>
                            <a:pt x="203784" y="12445"/>
                            <a:pt x="211286" y="30182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2" name="四角形: 上の 2 つの角を丸める 121">
                      <a:extLst>
                        <a:ext uri="{FF2B5EF4-FFF2-40B4-BE49-F238E27FC236}">
                          <a16:creationId xmlns:a16="http://schemas.microsoft.com/office/drawing/2014/main" id="{89E77CE7-2092-4216-8AC8-BF76E066CFB3}"/>
                        </a:ext>
                      </a:extLst>
                    </p:cNvPr>
                    <p:cNvSpPr/>
                    <p:nvPr/>
                  </p:nvSpPr>
                  <p:spPr>
                    <a:xfrm rot="18289490">
                      <a:off x="4903788" y="5016711"/>
                      <a:ext cx="104415" cy="367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3B918EC8-3777-4549-B3D9-819CA20C8FC9}"/>
                      </a:ext>
                    </a:extLst>
                  </p:cNvPr>
                  <p:cNvSpPr/>
                  <p:nvPr/>
                </p:nvSpPr>
                <p:spPr>
                  <a:xfrm>
                    <a:off x="4891036" y="5063873"/>
                    <a:ext cx="755473" cy="1537180"/>
                  </a:xfrm>
                  <a:custGeom>
                    <a:avLst/>
                    <a:gdLst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67515 w 775458"/>
                      <a:gd name="connsiteY14" fmla="*/ 514224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43024"/>
                      <a:gd name="connsiteX1" fmla="*/ 86013 w 775458"/>
                      <a:gd name="connsiteY1" fmla="*/ 12423 h 1543024"/>
                      <a:gd name="connsiteX2" fmla="*/ 197227 w 775458"/>
                      <a:gd name="connsiteY2" fmla="*/ 103684 h 1543024"/>
                      <a:gd name="connsiteX3" fmla="*/ 334929 w 775458"/>
                      <a:gd name="connsiteY3" fmla="*/ 243653 h 1543024"/>
                      <a:gd name="connsiteX4" fmla="*/ 348593 w 775458"/>
                      <a:gd name="connsiteY4" fmla="*/ 264230 h 1543024"/>
                      <a:gd name="connsiteX5" fmla="*/ 354305 w 775458"/>
                      <a:gd name="connsiteY5" fmla="*/ 281023 h 1543024"/>
                      <a:gd name="connsiteX6" fmla="*/ 359283 w 775458"/>
                      <a:gd name="connsiteY6" fmla="*/ 530893 h 1543024"/>
                      <a:gd name="connsiteX7" fmla="*/ 362882 w 775458"/>
                      <a:gd name="connsiteY7" fmla="*/ 648185 h 1543024"/>
                      <a:gd name="connsiteX8" fmla="*/ 362297 w 775458"/>
                      <a:gd name="connsiteY8" fmla="*/ 708674 h 1543024"/>
                      <a:gd name="connsiteX9" fmla="*/ 755206 w 775458"/>
                      <a:gd name="connsiteY9" fmla="*/ 1316544 h 1543024"/>
                      <a:gd name="connsiteX10" fmla="*/ 699946 w 775458"/>
                      <a:gd name="connsiteY10" fmla="*/ 1522774 h 1543024"/>
                      <a:gd name="connsiteX11" fmla="*/ 699948 w 775458"/>
                      <a:gd name="connsiteY11" fmla="*/ 1522774 h 1543024"/>
                      <a:gd name="connsiteX12" fmla="*/ 493715 w 775458"/>
                      <a:gd name="connsiteY12" fmla="*/ 1467513 h 1543024"/>
                      <a:gd name="connsiteX13" fmla="*/ 145018 w 775458"/>
                      <a:gd name="connsiteY13" fmla="*/ 762757 h 1543024"/>
                      <a:gd name="connsiteX14" fmla="*/ 101558 w 775458"/>
                      <a:gd name="connsiteY14" fmla="*/ 510442 h 1543024"/>
                      <a:gd name="connsiteX15" fmla="*/ 180554 w 775458"/>
                      <a:gd name="connsiteY15" fmla="*/ 265204 h 1543024"/>
                      <a:gd name="connsiteX16" fmla="*/ 157708 w 775458"/>
                      <a:gd name="connsiteY16" fmla="*/ 224155 h 1543024"/>
                      <a:gd name="connsiteX17" fmla="*/ 136074 w 775458"/>
                      <a:gd name="connsiteY17" fmla="*/ 189883 h 1543024"/>
                      <a:gd name="connsiteX18" fmla="*/ 18405 w 775458"/>
                      <a:gd name="connsiteY18" fmla="*/ 91996 h 1543024"/>
                      <a:gd name="connsiteX19" fmla="*/ 12422 w 775458"/>
                      <a:gd name="connsiteY19" fmla="*/ 18405 h 1543024"/>
                      <a:gd name="connsiteX20" fmla="*/ 47978 w 775458"/>
                      <a:gd name="connsiteY20" fmla="*/ 172 h 1543024"/>
                      <a:gd name="connsiteX0" fmla="*/ 47978 w 775458"/>
                      <a:gd name="connsiteY0" fmla="*/ 172 h 1537180"/>
                      <a:gd name="connsiteX1" fmla="*/ 86013 w 775458"/>
                      <a:gd name="connsiteY1" fmla="*/ 12423 h 1537180"/>
                      <a:gd name="connsiteX2" fmla="*/ 197227 w 775458"/>
                      <a:gd name="connsiteY2" fmla="*/ 103684 h 1537180"/>
                      <a:gd name="connsiteX3" fmla="*/ 334929 w 775458"/>
                      <a:gd name="connsiteY3" fmla="*/ 243653 h 1537180"/>
                      <a:gd name="connsiteX4" fmla="*/ 348593 w 775458"/>
                      <a:gd name="connsiteY4" fmla="*/ 264230 h 1537180"/>
                      <a:gd name="connsiteX5" fmla="*/ 354305 w 775458"/>
                      <a:gd name="connsiteY5" fmla="*/ 281023 h 1537180"/>
                      <a:gd name="connsiteX6" fmla="*/ 359283 w 775458"/>
                      <a:gd name="connsiteY6" fmla="*/ 530893 h 1537180"/>
                      <a:gd name="connsiteX7" fmla="*/ 362882 w 775458"/>
                      <a:gd name="connsiteY7" fmla="*/ 648185 h 1537180"/>
                      <a:gd name="connsiteX8" fmla="*/ 362297 w 775458"/>
                      <a:gd name="connsiteY8" fmla="*/ 708674 h 1537180"/>
                      <a:gd name="connsiteX9" fmla="*/ 755206 w 775458"/>
                      <a:gd name="connsiteY9" fmla="*/ 1316544 h 1537180"/>
                      <a:gd name="connsiteX10" fmla="*/ 699946 w 775458"/>
                      <a:gd name="connsiteY10" fmla="*/ 1522774 h 1537180"/>
                      <a:gd name="connsiteX11" fmla="*/ 699948 w 775458"/>
                      <a:gd name="connsiteY11" fmla="*/ 1522774 h 1537180"/>
                      <a:gd name="connsiteX12" fmla="*/ 505063 w 775458"/>
                      <a:gd name="connsiteY12" fmla="*/ 1437252 h 1537180"/>
                      <a:gd name="connsiteX13" fmla="*/ 145018 w 775458"/>
                      <a:gd name="connsiteY13" fmla="*/ 762757 h 1537180"/>
                      <a:gd name="connsiteX14" fmla="*/ 101558 w 775458"/>
                      <a:gd name="connsiteY14" fmla="*/ 510442 h 1537180"/>
                      <a:gd name="connsiteX15" fmla="*/ 180554 w 775458"/>
                      <a:gd name="connsiteY15" fmla="*/ 265204 h 1537180"/>
                      <a:gd name="connsiteX16" fmla="*/ 157708 w 775458"/>
                      <a:gd name="connsiteY16" fmla="*/ 224155 h 1537180"/>
                      <a:gd name="connsiteX17" fmla="*/ 136074 w 775458"/>
                      <a:gd name="connsiteY17" fmla="*/ 189883 h 1537180"/>
                      <a:gd name="connsiteX18" fmla="*/ 18405 w 775458"/>
                      <a:gd name="connsiteY18" fmla="*/ 91996 h 1537180"/>
                      <a:gd name="connsiteX19" fmla="*/ 12422 w 775458"/>
                      <a:gd name="connsiteY19" fmla="*/ 18405 h 1537180"/>
                      <a:gd name="connsiteX20" fmla="*/ 47978 w 775458"/>
                      <a:gd name="connsiteY20" fmla="*/ 172 h 1537180"/>
                      <a:gd name="connsiteX0" fmla="*/ 47978 w 755473"/>
                      <a:gd name="connsiteY0" fmla="*/ 172 h 1537180"/>
                      <a:gd name="connsiteX1" fmla="*/ 86013 w 755473"/>
                      <a:gd name="connsiteY1" fmla="*/ 12423 h 1537180"/>
                      <a:gd name="connsiteX2" fmla="*/ 197227 w 755473"/>
                      <a:gd name="connsiteY2" fmla="*/ 103684 h 1537180"/>
                      <a:gd name="connsiteX3" fmla="*/ 334929 w 755473"/>
                      <a:gd name="connsiteY3" fmla="*/ 243653 h 1537180"/>
                      <a:gd name="connsiteX4" fmla="*/ 348593 w 755473"/>
                      <a:gd name="connsiteY4" fmla="*/ 264230 h 1537180"/>
                      <a:gd name="connsiteX5" fmla="*/ 354305 w 755473"/>
                      <a:gd name="connsiteY5" fmla="*/ 281023 h 1537180"/>
                      <a:gd name="connsiteX6" fmla="*/ 359283 w 755473"/>
                      <a:gd name="connsiteY6" fmla="*/ 530893 h 1537180"/>
                      <a:gd name="connsiteX7" fmla="*/ 362882 w 755473"/>
                      <a:gd name="connsiteY7" fmla="*/ 648185 h 1537180"/>
                      <a:gd name="connsiteX8" fmla="*/ 362297 w 755473"/>
                      <a:gd name="connsiteY8" fmla="*/ 708674 h 1537180"/>
                      <a:gd name="connsiteX9" fmla="*/ 724946 w 755473"/>
                      <a:gd name="connsiteY9" fmla="*/ 1316544 h 1537180"/>
                      <a:gd name="connsiteX10" fmla="*/ 699946 w 755473"/>
                      <a:gd name="connsiteY10" fmla="*/ 1522774 h 1537180"/>
                      <a:gd name="connsiteX11" fmla="*/ 699948 w 755473"/>
                      <a:gd name="connsiteY11" fmla="*/ 1522774 h 1537180"/>
                      <a:gd name="connsiteX12" fmla="*/ 505063 w 755473"/>
                      <a:gd name="connsiteY12" fmla="*/ 1437252 h 1537180"/>
                      <a:gd name="connsiteX13" fmla="*/ 145018 w 755473"/>
                      <a:gd name="connsiteY13" fmla="*/ 762757 h 1537180"/>
                      <a:gd name="connsiteX14" fmla="*/ 101558 w 755473"/>
                      <a:gd name="connsiteY14" fmla="*/ 510442 h 1537180"/>
                      <a:gd name="connsiteX15" fmla="*/ 180554 w 755473"/>
                      <a:gd name="connsiteY15" fmla="*/ 265204 h 1537180"/>
                      <a:gd name="connsiteX16" fmla="*/ 157708 w 755473"/>
                      <a:gd name="connsiteY16" fmla="*/ 224155 h 1537180"/>
                      <a:gd name="connsiteX17" fmla="*/ 136074 w 755473"/>
                      <a:gd name="connsiteY17" fmla="*/ 189883 h 1537180"/>
                      <a:gd name="connsiteX18" fmla="*/ 18405 w 755473"/>
                      <a:gd name="connsiteY18" fmla="*/ 91996 h 1537180"/>
                      <a:gd name="connsiteX19" fmla="*/ 12422 w 755473"/>
                      <a:gd name="connsiteY19" fmla="*/ 18405 h 1537180"/>
                      <a:gd name="connsiteX20" fmla="*/ 47978 w 755473"/>
                      <a:gd name="connsiteY20" fmla="*/ 172 h 1537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5473" h="1537180">
                        <a:moveTo>
                          <a:pt x="47978" y="172"/>
                        </a:moveTo>
                        <a:cubicBezTo>
                          <a:pt x="61296" y="-910"/>
                          <a:pt x="75026" y="3088"/>
                          <a:pt x="86013" y="12423"/>
                        </a:cubicBezTo>
                        <a:cubicBezTo>
                          <a:pt x="110887" y="29675"/>
                          <a:pt x="155740" y="65146"/>
                          <a:pt x="197227" y="103684"/>
                        </a:cubicBezTo>
                        <a:lnTo>
                          <a:pt x="334929" y="243653"/>
                        </a:lnTo>
                        <a:cubicBezTo>
                          <a:pt x="341003" y="249727"/>
                          <a:pt x="345557" y="256742"/>
                          <a:pt x="348593" y="264230"/>
                        </a:cubicBezTo>
                        <a:lnTo>
                          <a:pt x="354305" y="281023"/>
                        </a:lnTo>
                        <a:cubicBezTo>
                          <a:pt x="372886" y="335174"/>
                          <a:pt x="359283" y="426879"/>
                          <a:pt x="359283" y="530893"/>
                        </a:cubicBezTo>
                        <a:cubicBezTo>
                          <a:pt x="359284" y="572498"/>
                          <a:pt x="361459" y="612133"/>
                          <a:pt x="362882" y="648185"/>
                        </a:cubicBezTo>
                        <a:lnTo>
                          <a:pt x="362297" y="708674"/>
                        </a:lnTo>
                        <a:lnTo>
                          <a:pt x="724946" y="1316544"/>
                        </a:lnTo>
                        <a:cubicBezTo>
                          <a:pt x="766637" y="1388752"/>
                          <a:pt x="772157" y="1481084"/>
                          <a:pt x="699946" y="1522774"/>
                        </a:cubicBezTo>
                        <a:lnTo>
                          <a:pt x="699948" y="1522774"/>
                        </a:lnTo>
                        <a:cubicBezTo>
                          <a:pt x="627738" y="1564463"/>
                          <a:pt x="546754" y="1509461"/>
                          <a:pt x="505063" y="1437252"/>
                        </a:cubicBezTo>
                        <a:lnTo>
                          <a:pt x="145018" y="762757"/>
                        </a:lnTo>
                        <a:cubicBezTo>
                          <a:pt x="117596" y="721187"/>
                          <a:pt x="98016" y="624323"/>
                          <a:pt x="101558" y="510442"/>
                        </a:cubicBezTo>
                        <a:cubicBezTo>
                          <a:pt x="105100" y="396559"/>
                          <a:pt x="134702" y="317356"/>
                          <a:pt x="180554" y="265204"/>
                        </a:cubicBezTo>
                        <a:cubicBezTo>
                          <a:pt x="174614" y="251745"/>
                          <a:pt x="166440" y="237987"/>
                          <a:pt x="157708" y="224155"/>
                        </a:cubicBezTo>
                        <a:lnTo>
                          <a:pt x="136074" y="189883"/>
                        </a:lnTo>
                        <a:lnTo>
                          <a:pt x="18405" y="91996"/>
                        </a:lnTo>
                        <a:cubicBezTo>
                          <a:pt x="-3569" y="73326"/>
                          <a:pt x="-6247" y="40379"/>
                          <a:pt x="12422" y="18405"/>
                        </a:cubicBezTo>
                        <a:cubicBezTo>
                          <a:pt x="21757" y="7419"/>
                          <a:pt x="34662" y="1256"/>
                          <a:pt x="47978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3293A4EA-2E88-4042-9257-B2FA0DA50E52}"/>
                      </a:ext>
                    </a:extLst>
                  </p:cNvPr>
                  <p:cNvSpPr/>
                  <p:nvPr/>
                </p:nvSpPr>
                <p:spPr>
                  <a:xfrm>
                    <a:off x="3723931" y="5063873"/>
                    <a:ext cx="753385" cy="1538994"/>
                  </a:xfrm>
                  <a:custGeom>
                    <a:avLst/>
                    <a:gdLst>
                      <a:gd name="connsiteX0" fmla="*/ 727480 w 775458"/>
                      <a:gd name="connsiteY0" fmla="*/ 172 h 1543024"/>
                      <a:gd name="connsiteX1" fmla="*/ 763036 w 775458"/>
                      <a:gd name="connsiteY1" fmla="*/ 18405 h 1543024"/>
                      <a:gd name="connsiteX2" fmla="*/ 757053 w 775458"/>
                      <a:gd name="connsiteY2" fmla="*/ 91996 h 1543024"/>
                      <a:gd name="connsiteX3" fmla="*/ 639384 w 775458"/>
                      <a:gd name="connsiteY3" fmla="*/ 189883 h 1543024"/>
                      <a:gd name="connsiteX4" fmla="*/ 617750 w 775458"/>
                      <a:gd name="connsiteY4" fmla="*/ 224155 h 1543024"/>
                      <a:gd name="connsiteX5" fmla="*/ 594904 w 775458"/>
                      <a:gd name="connsiteY5" fmla="*/ 265204 h 1543024"/>
                      <a:gd name="connsiteX6" fmla="*/ 707943 w 775458"/>
                      <a:gd name="connsiteY6" fmla="*/ 514224 h 1543024"/>
                      <a:gd name="connsiteX7" fmla="*/ 630440 w 775458"/>
                      <a:gd name="connsiteY7" fmla="*/ 762757 h 1543024"/>
                      <a:gd name="connsiteX8" fmla="*/ 281743 w 775458"/>
                      <a:gd name="connsiteY8" fmla="*/ 1467513 h 1543024"/>
                      <a:gd name="connsiteX9" fmla="*/ 75510 w 775458"/>
                      <a:gd name="connsiteY9" fmla="*/ 1522774 h 1543024"/>
                      <a:gd name="connsiteX10" fmla="*/ 75512 w 775458"/>
                      <a:gd name="connsiteY10" fmla="*/ 1522774 h 1543024"/>
                      <a:gd name="connsiteX11" fmla="*/ 20252 w 775458"/>
                      <a:gd name="connsiteY11" fmla="*/ 1316544 h 1543024"/>
                      <a:gd name="connsiteX12" fmla="*/ 413161 w 775458"/>
                      <a:gd name="connsiteY12" fmla="*/ 708674 h 1543024"/>
                      <a:gd name="connsiteX13" fmla="*/ 412576 w 775458"/>
                      <a:gd name="connsiteY13" fmla="*/ 648185 h 1543024"/>
                      <a:gd name="connsiteX14" fmla="*/ 416175 w 775458"/>
                      <a:gd name="connsiteY14" fmla="*/ 530893 h 1543024"/>
                      <a:gd name="connsiteX15" fmla="*/ 421154 w 775458"/>
                      <a:gd name="connsiteY15" fmla="*/ 281023 h 1543024"/>
                      <a:gd name="connsiteX16" fmla="*/ 426865 w 775458"/>
                      <a:gd name="connsiteY16" fmla="*/ 264230 h 1543024"/>
                      <a:gd name="connsiteX17" fmla="*/ 440529 w 775458"/>
                      <a:gd name="connsiteY17" fmla="*/ 243653 h 1543024"/>
                      <a:gd name="connsiteX18" fmla="*/ 578232 w 775458"/>
                      <a:gd name="connsiteY18" fmla="*/ 103684 h 1543024"/>
                      <a:gd name="connsiteX19" fmla="*/ 689445 w 775458"/>
                      <a:gd name="connsiteY19" fmla="*/ 12423 h 1543024"/>
                      <a:gd name="connsiteX20" fmla="*/ 727480 w 775458"/>
                      <a:gd name="connsiteY20" fmla="*/ 172 h 1543024"/>
                      <a:gd name="connsiteX0" fmla="*/ 705406 w 753384"/>
                      <a:gd name="connsiteY0" fmla="*/ 172 h 1543024"/>
                      <a:gd name="connsiteX1" fmla="*/ 740962 w 753384"/>
                      <a:gd name="connsiteY1" fmla="*/ 18405 h 1543024"/>
                      <a:gd name="connsiteX2" fmla="*/ 734979 w 753384"/>
                      <a:gd name="connsiteY2" fmla="*/ 91996 h 1543024"/>
                      <a:gd name="connsiteX3" fmla="*/ 617310 w 753384"/>
                      <a:gd name="connsiteY3" fmla="*/ 189883 h 1543024"/>
                      <a:gd name="connsiteX4" fmla="*/ 595676 w 753384"/>
                      <a:gd name="connsiteY4" fmla="*/ 224155 h 1543024"/>
                      <a:gd name="connsiteX5" fmla="*/ 572830 w 753384"/>
                      <a:gd name="connsiteY5" fmla="*/ 265204 h 1543024"/>
                      <a:gd name="connsiteX6" fmla="*/ 685869 w 753384"/>
                      <a:gd name="connsiteY6" fmla="*/ 514224 h 1543024"/>
                      <a:gd name="connsiteX7" fmla="*/ 608366 w 753384"/>
                      <a:gd name="connsiteY7" fmla="*/ 762757 h 1543024"/>
                      <a:gd name="connsiteX8" fmla="*/ 259669 w 753384"/>
                      <a:gd name="connsiteY8" fmla="*/ 1467513 h 1543024"/>
                      <a:gd name="connsiteX9" fmla="*/ 53436 w 753384"/>
                      <a:gd name="connsiteY9" fmla="*/ 1522774 h 1543024"/>
                      <a:gd name="connsiteX10" fmla="*/ 53438 w 753384"/>
                      <a:gd name="connsiteY10" fmla="*/ 1522774 h 1543024"/>
                      <a:gd name="connsiteX11" fmla="*/ 32222 w 753384"/>
                      <a:gd name="connsiteY11" fmla="*/ 1327893 h 1543024"/>
                      <a:gd name="connsiteX12" fmla="*/ 391087 w 753384"/>
                      <a:gd name="connsiteY12" fmla="*/ 708674 h 1543024"/>
                      <a:gd name="connsiteX13" fmla="*/ 390502 w 753384"/>
                      <a:gd name="connsiteY13" fmla="*/ 648185 h 1543024"/>
                      <a:gd name="connsiteX14" fmla="*/ 394101 w 753384"/>
                      <a:gd name="connsiteY14" fmla="*/ 530893 h 1543024"/>
                      <a:gd name="connsiteX15" fmla="*/ 399080 w 753384"/>
                      <a:gd name="connsiteY15" fmla="*/ 281023 h 1543024"/>
                      <a:gd name="connsiteX16" fmla="*/ 404791 w 753384"/>
                      <a:gd name="connsiteY16" fmla="*/ 264230 h 1543024"/>
                      <a:gd name="connsiteX17" fmla="*/ 418455 w 753384"/>
                      <a:gd name="connsiteY17" fmla="*/ 243653 h 1543024"/>
                      <a:gd name="connsiteX18" fmla="*/ 556158 w 753384"/>
                      <a:gd name="connsiteY18" fmla="*/ 103684 h 1543024"/>
                      <a:gd name="connsiteX19" fmla="*/ 667371 w 753384"/>
                      <a:gd name="connsiteY19" fmla="*/ 12423 h 1543024"/>
                      <a:gd name="connsiteX20" fmla="*/ 705406 w 753384"/>
                      <a:gd name="connsiteY20" fmla="*/ 172 h 1543024"/>
                      <a:gd name="connsiteX0" fmla="*/ 705406 w 753384"/>
                      <a:gd name="connsiteY0" fmla="*/ 172 h 1538996"/>
                      <a:gd name="connsiteX1" fmla="*/ 740962 w 753384"/>
                      <a:gd name="connsiteY1" fmla="*/ 18405 h 1538996"/>
                      <a:gd name="connsiteX2" fmla="*/ 734979 w 753384"/>
                      <a:gd name="connsiteY2" fmla="*/ 91996 h 1538996"/>
                      <a:gd name="connsiteX3" fmla="*/ 617310 w 753384"/>
                      <a:gd name="connsiteY3" fmla="*/ 189883 h 1538996"/>
                      <a:gd name="connsiteX4" fmla="*/ 595676 w 753384"/>
                      <a:gd name="connsiteY4" fmla="*/ 224155 h 1538996"/>
                      <a:gd name="connsiteX5" fmla="*/ 572830 w 753384"/>
                      <a:gd name="connsiteY5" fmla="*/ 265204 h 1538996"/>
                      <a:gd name="connsiteX6" fmla="*/ 685869 w 753384"/>
                      <a:gd name="connsiteY6" fmla="*/ 514224 h 1538996"/>
                      <a:gd name="connsiteX7" fmla="*/ 608366 w 753384"/>
                      <a:gd name="connsiteY7" fmla="*/ 762757 h 1538996"/>
                      <a:gd name="connsiteX8" fmla="*/ 244539 w 753384"/>
                      <a:gd name="connsiteY8" fmla="*/ 1448598 h 1538996"/>
                      <a:gd name="connsiteX9" fmla="*/ 53436 w 753384"/>
                      <a:gd name="connsiteY9" fmla="*/ 1522774 h 1538996"/>
                      <a:gd name="connsiteX10" fmla="*/ 53438 w 753384"/>
                      <a:gd name="connsiteY10" fmla="*/ 1522774 h 1538996"/>
                      <a:gd name="connsiteX11" fmla="*/ 32222 w 753384"/>
                      <a:gd name="connsiteY11" fmla="*/ 1327893 h 1538996"/>
                      <a:gd name="connsiteX12" fmla="*/ 391087 w 753384"/>
                      <a:gd name="connsiteY12" fmla="*/ 708674 h 1538996"/>
                      <a:gd name="connsiteX13" fmla="*/ 390502 w 753384"/>
                      <a:gd name="connsiteY13" fmla="*/ 648185 h 1538996"/>
                      <a:gd name="connsiteX14" fmla="*/ 394101 w 753384"/>
                      <a:gd name="connsiteY14" fmla="*/ 530893 h 1538996"/>
                      <a:gd name="connsiteX15" fmla="*/ 399080 w 753384"/>
                      <a:gd name="connsiteY15" fmla="*/ 281023 h 1538996"/>
                      <a:gd name="connsiteX16" fmla="*/ 404791 w 753384"/>
                      <a:gd name="connsiteY16" fmla="*/ 264230 h 1538996"/>
                      <a:gd name="connsiteX17" fmla="*/ 418455 w 753384"/>
                      <a:gd name="connsiteY17" fmla="*/ 243653 h 1538996"/>
                      <a:gd name="connsiteX18" fmla="*/ 556158 w 753384"/>
                      <a:gd name="connsiteY18" fmla="*/ 103684 h 1538996"/>
                      <a:gd name="connsiteX19" fmla="*/ 667371 w 753384"/>
                      <a:gd name="connsiteY19" fmla="*/ 12423 h 1538996"/>
                      <a:gd name="connsiteX20" fmla="*/ 705406 w 753384"/>
                      <a:gd name="connsiteY20" fmla="*/ 172 h 1538996"/>
                      <a:gd name="connsiteX0" fmla="*/ 705406 w 753384"/>
                      <a:gd name="connsiteY0" fmla="*/ 172 h 1538994"/>
                      <a:gd name="connsiteX1" fmla="*/ 740962 w 753384"/>
                      <a:gd name="connsiteY1" fmla="*/ 18405 h 1538994"/>
                      <a:gd name="connsiteX2" fmla="*/ 734979 w 753384"/>
                      <a:gd name="connsiteY2" fmla="*/ 91996 h 1538994"/>
                      <a:gd name="connsiteX3" fmla="*/ 617310 w 753384"/>
                      <a:gd name="connsiteY3" fmla="*/ 189883 h 1538994"/>
                      <a:gd name="connsiteX4" fmla="*/ 595676 w 753384"/>
                      <a:gd name="connsiteY4" fmla="*/ 224155 h 1538994"/>
                      <a:gd name="connsiteX5" fmla="*/ 572830 w 753384"/>
                      <a:gd name="connsiteY5" fmla="*/ 265204 h 1538994"/>
                      <a:gd name="connsiteX6" fmla="*/ 663174 w 753384"/>
                      <a:gd name="connsiteY6" fmla="*/ 514224 h 1538994"/>
                      <a:gd name="connsiteX7" fmla="*/ 608366 w 753384"/>
                      <a:gd name="connsiteY7" fmla="*/ 762757 h 1538994"/>
                      <a:gd name="connsiteX8" fmla="*/ 244539 w 753384"/>
                      <a:gd name="connsiteY8" fmla="*/ 1448598 h 1538994"/>
                      <a:gd name="connsiteX9" fmla="*/ 53436 w 753384"/>
                      <a:gd name="connsiteY9" fmla="*/ 1522774 h 1538994"/>
                      <a:gd name="connsiteX10" fmla="*/ 53438 w 753384"/>
                      <a:gd name="connsiteY10" fmla="*/ 1522774 h 1538994"/>
                      <a:gd name="connsiteX11" fmla="*/ 32222 w 753384"/>
                      <a:gd name="connsiteY11" fmla="*/ 1327893 h 1538994"/>
                      <a:gd name="connsiteX12" fmla="*/ 391087 w 753384"/>
                      <a:gd name="connsiteY12" fmla="*/ 708674 h 1538994"/>
                      <a:gd name="connsiteX13" fmla="*/ 390502 w 753384"/>
                      <a:gd name="connsiteY13" fmla="*/ 648185 h 1538994"/>
                      <a:gd name="connsiteX14" fmla="*/ 394101 w 753384"/>
                      <a:gd name="connsiteY14" fmla="*/ 530893 h 1538994"/>
                      <a:gd name="connsiteX15" fmla="*/ 399080 w 753384"/>
                      <a:gd name="connsiteY15" fmla="*/ 281023 h 1538994"/>
                      <a:gd name="connsiteX16" fmla="*/ 404791 w 753384"/>
                      <a:gd name="connsiteY16" fmla="*/ 264230 h 1538994"/>
                      <a:gd name="connsiteX17" fmla="*/ 418455 w 753384"/>
                      <a:gd name="connsiteY17" fmla="*/ 243653 h 1538994"/>
                      <a:gd name="connsiteX18" fmla="*/ 556158 w 753384"/>
                      <a:gd name="connsiteY18" fmla="*/ 103684 h 1538994"/>
                      <a:gd name="connsiteX19" fmla="*/ 667371 w 753384"/>
                      <a:gd name="connsiteY19" fmla="*/ 12423 h 1538994"/>
                      <a:gd name="connsiteX20" fmla="*/ 705406 w 753384"/>
                      <a:gd name="connsiteY20" fmla="*/ 172 h 1538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53384" h="1538994">
                        <a:moveTo>
                          <a:pt x="705406" y="172"/>
                        </a:moveTo>
                        <a:cubicBezTo>
                          <a:pt x="718722" y="1256"/>
                          <a:pt x="731627" y="7419"/>
                          <a:pt x="740962" y="18405"/>
                        </a:cubicBezTo>
                        <a:cubicBezTo>
                          <a:pt x="759631" y="40379"/>
                          <a:pt x="756953" y="73326"/>
                          <a:pt x="734979" y="91996"/>
                        </a:cubicBezTo>
                        <a:lnTo>
                          <a:pt x="617310" y="189883"/>
                        </a:lnTo>
                        <a:lnTo>
                          <a:pt x="595676" y="224155"/>
                        </a:lnTo>
                        <a:cubicBezTo>
                          <a:pt x="586944" y="237987"/>
                          <a:pt x="578771" y="251745"/>
                          <a:pt x="572830" y="265204"/>
                        </a:cubicBezTo>
                        <a:cubicBezTo>
                          <a:pt x="618682" y="317356"/>
                          <a:pt x="659632" y="400341"/>
                          <a:pt x="663174" y="514224"/>
                        </a:cubicBezTo>
                        <a:cubicBezTo>
                          <a:pt x="666716" y="628105"/>
                          <a:pt x="635788" y="721187"/>
                          <a:pt x="608366" y="762757"/>
                        </a:cubicBezTo>
                        <a:lnTo>
                          <a:pt x="244539" y="1448598"/>
                        </a:lnTo>
                        <a:cubicBezTo>
                          <a:pt x="202848" y="1520807"/>
                          <a:pt x="125646" y="1564463"/>
                          <a:pt x="53436" y="1522774"/>
                        </a:cubicBezTo>
                        <a:lnTo>
                          <a:pt x="53438" y="1522774"/>
                        </a:lnTo>
                        <a:cubicBezTo>
                          <a:pt x="-18773" y="1481084"/>
                          <a:pt x="-9468" y="1400101"/>
                          <a:pt x="32222" y="1327893"/>
                        </a:cubicBezTo>
                        <a:lnTo>
                          <a:pt x="391087" y="708674"/>
                        </a:lnTo>
                        <a:lnTo>
                          <a:pt x="390502" y="648185"/>
                        </a:lnTo>
                        <a:cubicBezTo>
                          <a:pt x="391925" y="612133"/>
                          <a:pt x="394100" y="572498"/>
                          <a:pt x="394101" y="530893"/>
                        </a:cubicBezTo>
                        <a:cubicBezTo>
                          <a:pt x="394101" y="426879"/>
                          <a:pt x="380498" y="335174"/>
                          <a:pt x="399080" y="281023"/>
                        </a:cubicBezTo>
                        <a:lnTo>
                          <a:pt x="404791" y="264230"/>
                        </a:lnTo>
                        <a:cubicBezTo>
                          <a:pt x="407827" y="256742"/>
                          <a:pt x="412381" y="249727"/>
                          <a:pt x="418455" y="243653"/>
                        </a:cubicBezTo>
                        <a:lnTo>
                          <a:pt x="556158" y="103684"/>
                        </a:lnTo>
                        <a:cubicBezTo>
                          <a:pt x="597644" y="65146"/>
                          <a:pt x="642497" y="29675"/>
                          <a:pt x="667371" y="12423"/>
                        </a:cubicBezTo>
                        <a:cubicBezTo>
                          <a:pt x="678358" y="3088"/>
                          <a:pt x="692088" y="-910"/>
                          <a:pt x="705406" y="17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EB7DE220-7997-42ED-88E2-9EB9D67099E8}"/>
                    </a:ext>
                  </a:extLst>
                </p:cNvPr>
                <p:cNvGrpSpPr/>
                <p:nvPr/>
              </p:nvGrpSpPr>
              <p:grpSpPr>
                <a:xfrm>
                  <a:off x="1929325" y="2807433"/>
                  <a:ext cx="838442" cy="567119"/>
                  <a:chOff x="4259814" y="5123634"/>
                  <a:chExt cx="838442" cy="567119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F954D10F-DCBC-47C7-8FB6-0B440D78D164}"/>
                      </a:ext>
                    </a:extLst>
                  </p:cNvPr>
                  <p:cNvSpPr/>
                  <p:nvPr/>
                </p:nvSpPr>
                <p:spPr>
                  <a:xfrm flipV="1">
                    <a:off x="4259814" y="5123634"/>
                    <a:ext cx="838442" cy="567119"/>
                  </a:xfrm>
                  <a:custGeom>
                    <a:avLst/>
                    <a:gdLst>
                      <a:gd name="connsiteX0" fmla="*/ 88270 w 838442"/>
                      <a:gd name="connsiteY0" fmla="*/ 594520 h 594678"/>
                      <a:gd name="connsiteX1" fmla="*/ 159301 w 838442"/>
                      <a:gd name="connsiteY1" fmla="*/ 579619 h 594678"/>
                      <a:gd name="connsiteX2" fmla="*/ 514453 w 838442"/>
                      <a:gd name="connsiteY2" fmla="*/ 587642 h 594678"/>
                      <a:gd name="connsiteX3" fmla="*/ 536481 w 838442"/>
                      <a:gd name="connsiteY3" fmla="*/ 580178 h 594678"/>
                      <a:gd name="connsiteX4" fmla="*/ 536481 w 838442"/>
                      <a:gd name="connsiteY4" fmla="*/ 579619 h 594678"/>
                      <a:gd name="connsiteX5" fmla="*/ 725896 w 838442"/>
                      <a:gd name="connsiteY5" fmla="*/ 579619 h 594678"/>
                      <a:gd name="connsiteX6" fmla="*/ 764624 w 838442"/>
                      <a:gd name="connsiteY6" fmla="*/ 587118 h 594678"/>
                      <a:gd name="connsiteX7" fmla="*/ 638831 w 838442"/>
                      <a:gd name="connsiteY7" fmla="*/ 396743 h 594678"/>
                      <a:gd name="connsiteX8" fmla="*/ 838442 w 838442"/>
                      <a:gd name="connsiteY8" fmla="*/ 11695 h 594678"/>
                      <a:gd name="connsiteX9" fmla="*/ 791437 w 838442"/>
                      <a:gd name="connsiteY9" fmla="*/ 23297 h 594678"/>
                      <a:gd name="connsiteX10" fmla="*/ 561541 w 838442"/>
                      <a:gd name="connsiteY10" fmla="*/ 23297 h 594678"/>
                      <a:gd name="connsiteX11" fmla="*/ 561541 w 838442"/>
                      <a:gd name="connsiteY11" fmla="*/ 22431 h 594678"/>
                      <a:gd name="connsiteX12" fmla="*/ 534806 w 838442"/>
                      <a:gd name="connsiteY12" fmla="*/ 10884 h 594678"/>
                      <a:gd name="connsiteX13" fmla="*/ 103752 w 838442"/>
                      <a:gd name="connsiteY13" fmla="*/ 23297 h 594678"/>
                      <a:gd name="connsiteX14" fmla="*/ 17540 w 838442"/>
                      <a:gd name="connsiteY14" fmla="*/ 244 h 594678"/>
                      <a:gd name="connsiteX15" fmla="*/ 0 w 838442"/>
                      <a:gd name="connsiteY15" fmla="*/ 911 h 594678"/>
                      <a:gd name="connsiteX16" fmla="*/ 204769 w 838442"/>
                      <a:gd name="connsiteY16" fmla="*/ 395909 h 594678"/>
                      <a:gd name="connsiteX17" fmla="*/ 73818 w 838442"/>
                      <a:gd name="connsiteY17" fmla="*/ 594089 h 59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838442" h="594678">
                        <a:moveTo>
                          <a:pt x="88270" y="594520"/>
                        </a:moveTo>
                        <a:cubicBezTo>
                          <a:pt x="111946" y="593680"/>
                          <a:pt x="135623" y="589400"/>
                          <a:pt x="159301" y="579619"/>
                        </a:cubicBezTo>
                        <a:cubicBezTo>
                          <a:pt x="277685" y="530710"/>
                          <a:pt x="396069" y="619357"/>
                          <a:pt x="514453" y="587642"/>
                        </a:cubicBezTo>
                        <a:lnTo>
                          <a:pt x="536481" y="580178"/>
                        </a:lnTo>
                        <a:lnTo>
                          <a:pt x="536481" y="579619"/>
                        </a:lnTo>
                        <a:cubicBezTo>
                          <a:pt x="599619" y="553534"/>
                          <a:pt x="662757" y="566576"/>
                          <a:pt x="725896" y="579619"/>
                        </a:cubicBezTo>
                        <a:lnTo>
                          <a:pt x="764624" y="587118"/>
                        </a:lnTo>
                        <a:lnTo>
                          <a:pt x="638831" y="396743"/>
                        </a:lnTo>
                        <a:lnTo>
                          <a:pt x="838442" y="11695"/>
                        </a:lnTo>
                        <a:lnTo>
                          <a:pt x="791437" y="23297"/>
                        </a:lnTo>
                        <a:cubicBezTo>
                          <a:pt x="714805" y="43474"/>
                          <a:pt x="638173" y="63650"/>
                          <a:pt x="561541" y="23297"/>
                        </a:cubicBezTo>
                        <a:lnTo>
                          <a:pt x="561541" y="22431"/>
                        </a:lnTo>
                        <a:lnTo>
                          <a:pt x="534806" y="10884"/>
                        </a:lnTo>
                        <a:cubicBezTo>
                          <a:pt x="391121" y="-38178"/>
                          <a:pt x="247436" y="98958"/>
                          <a:pt x="103752" y="23297"/>
                        </a:cubicBezTo>
                        <a:cubicBezTo>
                          <a:pt x="75014" y="8165"/>
                          <a:pt x="46277" y="1545"/>
                          <a:pt x="17540" y="244"/>
                        </a:cubicBezTo>
                        <a:lnTo>
                          <a:pt x="0" y="911"/>
                        </a:lnTo>
                        <a:lnTo>
                          <a:pt x="204769" y="395909"/>
                        </a:lnTo>
                        <a:lnTo>
                          <a:pt x="73818" y="59408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>
                          <a:lumMod val="60000"/>
                          <a:lumOff val="40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A284C101-8AF0-4DFC-BC6C-DCDD99239A5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77319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01800F8B-49C6-44CB-81AE-B6562C4EBB7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45793" y="5332950"/>
                    <a:ext cx="45719" cy="281157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20EE1A2D-9706-4B23-AA99-66B56EDFADAB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4599258" y="5186533"/>
                    <a:ext cx="169411" cy="130781"/>
                    <a:chOff x="4626944" y="5235892"/>
                    <a:chExt cx="114287" cy="281159"/>
                  </a:xfrm>
                  <a:solidFill>
                    <a:schemeClr val="accent5">
                      <a:lumMod val="75000"/>
                      <a:alpha val="20000"/>
                    </a:schemeClr>
                  </a:solidFill>
                </p:grpSpPr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F2EE6B67-7DAC-49A2-9C09-E4FA6A09DF1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626944" y="5235892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楕円 113">
                      <a:extLst>
                        <a:ext uri="{FF2B5EF4-FFF2-40B4-BE49-F238E27FC236}">
                          <a16:creationId xmlns:a16="http://schemas.microsoft.com/office/drawing/2014/main" id="{8FF652AA-6275-4AD5-A3AF-BC34FC83C3D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10388" y="5235894"/>
                      <a:ext cx="30843" cy="281157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A26A3774-3C5C-4965-B1F1-ACF52C47075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57676" y="5335882"/>
                    <a:ext cx="45719" cy="237400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6297F8D7-D4F1-4F0F-81E4-14E64DFF8F8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865788" y="5337025"/>
                    <a:ext cx="45719" cy="220337"/>
                  </a:xfrm>
                  <a:prstGeom prst="ellipse">
                    <a:avLst/>
                  </a:pr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26E3F916-561C-40BA-B5BE-65298F92C24C}"/>
                  </a:ext>
                </a:extLst>
              </p:cNvPr>
              <p:cNvSpPr/>
              <p:nvPr/>
            </p:nvSpPr>
            <p:spPr>
              <a:xfrm rot="12600000">
                <a:off x="1492559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4D414E74-49B6-4FB9-AFAA-DDF7C5E2579B}"/>
                  </a:ext>
                </a:extLst>
              </p:cNvPr>
              <p:cNvSpPr/>
              <p:nvPr/>
            </p:nvSpPr>
            <p:spPr>
              <a:xfrm rot="9000000" flipH="1">
                <a:off x="2383066" y="5451081"/>
                <a:ext cx="189230" cy="5613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A610E48-5604-4C5D-BCBB-F86C02DCC832}"/>
                </a:ext>
              </a:extLst>
            </p:cNvPr>
            <p:cNvSpPr/>
            <p:nvPr/>
          </p:nvSpPr>
          <p:spPr>
            <a:xfrm rot="5400000">
              <a:off x="1646616" y="4392080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794AB70-257B-45CE-BBBF-A6645D1FEE4B}"/>
                </a:ext>
              </a:extLst>
            </p:cNvPr>
            <p:cNvSpPr/>
            <p:nvPr/>
          </p:nvSpPr>
          <p:spPr>
            <a:xfrm rot="16200000" flipH="1">
              <a:off x="2242692" y="4392082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7288F634-9298-4A5C-AFFD-2584CBADBEDC}"/>
              </a:ext>
            </a:extLst>
          </p:cNvPr>
          <p:cNvGrpSpPr/>
          <p:nvPr/>
        </p:nvGrpSpPr>
        <p:grpSpPr>
          <a:xfrm>
            <a:off x="1233350" y="830100"/>
            <a:ext cx="1592400" cy="2706033"/>
            <a:chOff x="1233350" y="830100"/>
            <a:chExt cx="1592400" cy="2706033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CC601235-1DDD-4473-B0EE-B2EE6969E571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2706033"/>
              <a:chOff x="1377419" y="830100"/>
              <a:chExt cx="1277659" cy="2706033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A4D0A54B-C637-4D31-A502-367F4B8E4C50}"/>
                  </a:ext>
                </a:extLst>
              </p:cNvPr>
              <p:cNvGrpSpPr/>
              <p:nvPr/>
            </p:nvGrpSpPr>
            <p:grpSpPr>
              <a:xfrm>
                <a:off x="1465479" y="2014348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B1943271-5BBC-4A8C-82E1-92AC6129C4F7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C4A5B5EE-4C40-483C-B8E7-85255881B83F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22" name="四角形: 上の 2 つの角を丸める 221">
                    <a:extLst>
                      <a:ext uri="{FF2B5EF4-FFF2-40B4-BE49-F238E27FC236}">
                        <a16:creationId xmlns:a16="http://schemas.microsoft.com/office/drawing/2014/main" id="{4149BA3D-25D0-45BC-8A3B-CE9F0CA25DD3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3" name="四角形: 上の 2 つの角を丸める 222">
                    <a:extLst>
                      <a:ext uri="{FF2B5EF4-FFF2-40B4-BE49-F238E27FC236}">
                        <a16:creationId xmlns:a16="http://schemas.microsoft.com/office/drawing/2014/main" id="{ABB9860B-2CCA-4225-9B36-2BD59D93FFDC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C45E2D25-BDF5-4C52-945C-079DE78CF6BE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CF6F75A0-6D9A-4C2E-B5F5-69267D164814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E60D887C-4F03-410A-BBEE-FADC695CA280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4" name="片側の 2 つの角を丸めた四角形 144">
                  <a:extLst>
                    <a:ext uri="{FF2B5EF4-FFF2-40B4-BE49-F238E27FC236}">
                      <a16:creationId xmlns:a16="http://schemas.microsoft.com/office/drawing/2014/main" id="{E90D47E2-50AF-4B4B-ACA5-A9F16128F3BD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742C3BAB-C666-4C45-9380-AEC7A5BAF102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46099B83-8E19-45F5-AC5E-D23D03744712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A1705BB4-5838-411E-970F-B599C18E00E1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22509254-E7CC-4301-B41D-BA0ED06AA518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02522210-B285-4603-9386-A9973CFF146E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2B552F73-CA79-4B1F-96B9-3BD2BD899B07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AF95405F-0E35-457F-8427-0B0991BB9033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935FCAB3-9897-4D19-BB13-A5438E1EF158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5523AA68-046E-4607-BA81-5231B52EF916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A7716D97-B590-45B7-BF47-5DF7512BA8D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9" name="円/楕円 536">
                      <a:extLst>
                        <a:ext uri="{FF2B5EF4-FFF2-40B4-BE49-F238E27FC236}">
                          <a16:creationId xmlns:a16="http://schemas.microsoft.com/office/drawing/2014/main" id="{10DD8661-B528-4B01-9DF3-8A1BE22C56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" name="円/楕円 537">
                      <a:extLst>
                        <a:ext uri="{FF2B5EF4-FFF2-40B4-BE49-F238E27FC236}">
                          <a16:creationId xmlns:a16="http://schemas.microsoft.com/office/drawing/2014/main" id="{E4E92A50-9B78-4B4A-8C0C-B98076F61E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B1436164-7565-480E-A8CA-C12D95395D5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7" name="円/楕円 534">
                      <a:extLst>
                        <a:ext uri="{FF2B5EF4-FFF2-40B4-BE49-F238E27FC236}">
                          <a16:creationId xmlns:a16="http://schemas.microsoft.com/office/drawing/2014/main" id="{9E564D19-3584-41F9-B333-A0CF754A05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8" name="円/楕円 535">
                      <a:extLst>
                        <a:ext uri="{FF2B5EF4-FFF2-40B4-BE49-F238E27FC236}">
                          <a16:creationId xmlns:a16="http://schemas.microsoft.com/office/drawing/2014/main" id="{F4CA6A9D-999F-45BE-8583-74F66E9236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6" name="円/楕円 533">
                    <a:extLst>
                      <a:ext uri="{FF2B5EF4-FFF2-40B4-BE49-F238E27FC236}">
                        <a16:creationId xmlns:a16="http://schemas.microsoft.com/office/drawing/2014/main" id="{8EEFD8CC-1F38-4E62-8A9F-4150E053196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6" name="円/楕円 27">
                  <a:extLst>
                    <a:ext uri="{FF2B5EF4-FFF2-40B4-BE49-F238E27FC236}">
                      <a16:creationId xmlns:a16="http://schemas.microsoft.com/office/drawing/2014/main" id="{7FE5F984-1068-48F8-885C-7FC8F0E931A9}"/>
                    </a:ext>
                  </a:extLst>
                </p:cNvPr>
                <p:cNvSpPr/>
                <p:nvPr/>
              </p:nvSpPr>
              <p:spPr>
                <a:xfrm rot="10800000"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月 196">
                  <a:extLst>
                    <a:ext uri="{FF2B5EF4-FFF2-40B4-BE49-F238E27FC236}">
                      <a16:creationId xmlns:a16="http://schemas.microsoft.com/office/drawing/2014/main" id="{5FE9CE19-D796-47EC-8641-7669B9D0A6F9}"/>
                    </a:ext>
                  </a:extLst>
                </p:cNvPr>
                <p:cNvSpPr/>
                <p:nvPr/>
              </p:nvSpPr>
              <p:spPr>
                <a:xfrm rot="63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月 197">
                  <a:extLst>
                    <a:ext uri="{FF2B5EF4-FFF2-40B4-BE49-F238E27FC236}">
                      <a16:creationId xmlns:a16="http://schemas.microsoft.com/office/drawing/2014/main" id="{3EB74C11-CAC3-49ED-929F-FF87AB7011D4}"/>
                    </a:ext>
                  </a:extLst>
                </p:cNvPr>
                <p:cNvSpPr/>
                <p:nvPr/>
              </p:nvSpPr>
              <p:spPr>
                <a:xfrm rot="45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9FB5DC30-6D58-47DB-AB14-F850ABAA4D8C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626A3EEF-C4EC-4EA7-BA12-2B5ECC78795F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月 200">
                  <a:extLst>
                    <a:ext uri="{FF2B5EF4-FFF2-40B4-BE49-F238E27FC236}">
                      <a16:creationId xmlns:a16="http://schemas.microsoft.com/office/drawing/2014/main" id="{FF5C794D-2EBE-4CA4-9B83-69D233BB75B4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月 201">
                  <a:extLst>
                    <a:ext uri="{FF2B5EF4-FFF2-40B4-BE49-F238E27FC236}">
                      <a16:creationId xmlns:a16="http://schemas.microsoft.com/office/drawing/2014/main" id="{577A5978-7227-4052-826C-CED81117DA91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92A1E441-082A-4905-9D78-732BF3D60808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B9945274-694A-4E90-A03C-D533EFBD7D9C}"/>
                </a:ext>
              </a:extLst>
            </p:cNvPr>
            <p:cNvGrpSpPr/>
            <p:nvPr/>
          </p:nvGrpSpPr>
          <p:grpSpPr>
            <a:xfrm>
              <a:off x="1233350" y="1652311"/>
              <a:ext cx="1592400" cy="1313400"/>
              <a:chOff x="1371368" y="2807433"/>
              <a:chExt cx="1964638" cy="1620418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49ADD7B7-EE98-40B6-BBAE-015533A7468B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7D4AA709-C535-4E3E-BDAF-CB05A1CD9547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187" name="四角形: 上の 2 つの角を丸める 186">
                    <a:extLst>
                      <a:ext uri="{FF2B5EF4-FFF2-40B4-BE49-F238E27FC236}">
                        <a16:creationId xmlns:a16="http://schemas.microsoft.com/office/drawing/2014/main" id="{A1F71135-3744-4183-9262-521D5B474C22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四角形: 上の 2 つの角を丸める 187">
                    <a:extLst>
                      <a:ext uri="{FF2B5EF4-FFF2-40B4-BE49-F238E27FC236}">
                        <a16:creationId xmlns:a16="http://schemas.microsoft.com/office/drawing/2014/main" id="{2722ACAD-A627-48BB-9529-C6E026A0766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B1A8D04D-A2F6-43C3-91AB-3E2218F02106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" name="四角形: 上の 2 つの角を丸める 189">
                    <a:extLst>
                      <a:ext uri="{FF2B5EF4-FFF2-40B4-BE49-F238E27FC236}">
                        <a16:creationId xmlns:a16="http://schemas.microsoft.com/office/drawing/2014/main" id="{7125DC3E-FB12-4697-ADC1-480B1C1521D6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081454FD-EA85-4C16-B547-A90C608BEF7C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183" name="四角形: 上の 2 つの角を丸める 182">
                    <a:extLst>
                      <a:ext uri="{FF2B5EF4-FFF2-40B4-BE49-F238E27FC236}">
                        <a16:creationId xmlns:a16="http://schemas.microsoft.com/office/drawing/2014/main" id="{9FFC5AB7-B261-4E20-AC8B-31D34E3CB6CC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四角形: 上の 2 つの角を丸める 183">
                    <a:extLst>
                      <a:ext uri="{FF2B5EF4-FFF2-40B4-BE49-F238E27FC236}">
                        <a16:creationId xmlns:a16="http://schemas.microsoft.com/office/drawing/2014/main" id="{ECAF526F-9883-4317-8AB3-B580B5C0CF1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075D870C-D48C-4C10-B1D3-B9F979E282E7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" name="四角形: 上の 2 つの角を丸める 185">
                    <a:extLst>
                      <a:ext uri="{FF2B5EF4-FFF2-40B4-BE49-F238E27FC236}">
                        <a16:creationId xmlns:a16="http://schemas.microsoft.com/office/drawing/2014/main" id="{C4458CCF-E8AB-49A9-A58E-20BE035968D5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4B6936F-4D22-4A8B-9B46-4EDF4A9926E6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BDDD7316-DA00-4324-B8E7-E3101D53795A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2D2C37D7-F76C-49A4-8814-A10CDD19B1C2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5BA14140-1424-498C-A87E-6DDD714C461F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7CBF79A6-3F7C-47F3-AAF3-889CF8F09270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E68AB297-EC78-420A-B5FC-7DFDE42E6C90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ACA711CC-F08C-44E7-9634-7F63CFE88B5E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295F46E6-7881-4D24-ACC0-91CE0E3C27E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2889A908-ED46-40EA-9093-AB4B425B081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36B024B0-0459-475D-84C2-47600F1D06A4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6DF0B2C0-DE98-406C-A421-4DF939809775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514EE4DF-A2D5-4424-9CCF-0DB835F5B2C9}"/>
                </a:ext>
              </a:extLst>
            </p:cNvPr>
            <p:cNvGrpSpPr/>
            <p:nvPr/>
          </p:nvGrpSpPr>
          <p:grpSpPr>
            <a:xfrm>
              <a:off x="1282900" y="2321397"/>
              <a:ext cx="480799" cy="750432"/>
              <a:chOff x="1282900" y="2627401"/>
              <a:chExt cx="480799" cy="750432"/>
            </a:xfrm>
          </p:grpSpPr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D894500E-5BA2-4734-94E2-FBC1F76BAF97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6DC515B9-E0B9-48AB-B0A2-344DAD3251B2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8FAED5AF-5FDA-406F-A172-BDCBC0994979}"/>
                </a:ext>
              </a:extLst>
            </p:cNvPr>
            <p:cNvGrpSpPr/>
            <p:nvPr/>
          </p:nvGrpSpPr>
          <p:grpSpPr>
            <a:xfrm flipH="1">
              <a:off x="2302311" y="2321397"/>
              <a:ext cx="480799" cy="750432"/>
              <a:chOff x="1282900" y="2627401"/>
              <a:chExt cx="480799" cy="750432"/>
            </a:xfrm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688C9103-1D2C-412F-B452-BEC3B47EC639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19DE08D8-72FA-4634-A55C-E44BAC9F53F6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84EA3238-BCB0-42ED-8CBE-34C3A36DDE2A}"/>
                </a:ext>
              </a:extLst>
            </p:cNvPr>
            <p:cNvSpPr/>
            <p:nvPr/>
          </p:nvSpPr>
          <p:spPr>
            <a:xfrm rot="18900000">
              <a:off x="1472765" y="23832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EC8CF74B-4946-415E-B24E-7BB02694C3B6}"/>
                </a:ext>
              </a:extLst>
            </p:cNvPr>
            <p:cNvSpPr/>
            <p:nvPr/>
          </p:nvSpPr>
          <p:spPr>
            <a:xfrm rot="18900000">
              <a:off x="1396564" y="24721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AC859CE7-5D37-4518-B52A-752B111E6ED4}"/>
                </a:ext>
              </a:extLst>
            </p:cNvPr>
            <p:cNvSpPr/>
            <p:nvPr/>
          </p:nvSpPr>
          <p:spPr>
            <a:xfrm rot="2700000" flipH="1">
              <a:off x="2517451" y="23832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8BBA60F7-54FD-46D0-AA7E-B5143F55E82B}"/>
                </a:ext>
              </a:extLst>
            </p:cNvPr>
            <p:cNvSpPr/>
            <p:nvPr/>
          </p:nvSpPr>
          <p:spPr>
            <a:xfrm rot="2700000" flipH="1">
              <a:off x="2570398" y="24721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4AA7735A-233E-4EC5-8FA6-47398BB90061}"/>
                </a:ext>
              </a:extLst>
            </p:cNvPr>
            <p:cNvSpPr/>
            <p:nvPr/>
          </p:nvSpPr>
          <p:spPr>
            <a:xfrm rot="5400000">
              <a:off x="1675617" y="1413994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2AE5D3ED-483C-405B-8EBE-0EE8B0F4FFB2}"/>
                </a:ext>
              </a:extLst>
            </p:cNvPr>
            <p:cNvSpPr/>
            <p:nvPr/>
          </p:nvSpPr>
          <p:spPr>
            <a:xfrm rot="16200000" flipH="1">
              <a:off x="2200486" y="1413997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B62702B2-EC50-4F2B-9B9F-F0F8A5A9AACB}"/>
              </a:ext>
            </a:extLst>
          </p:cNvPr>
          <p:cNvGrpSpPr/>
          <p:nvPr/>
        </p:nvGrpSpPr>
        <p:grpSpPr>
          <a:xfrm>
            <a:off x="4228963" y="772799"/>
            <a:ext cx="1592400" cy="2763334"/>
            <a:chOff x="4228963" y="772799"/>
            <a:chExt cx="1592400" cy="2763334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EF446712-FFF0-4E8D-9A37-4876DC19E0B1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2763334"/>
              <a:chOff x="4360053" y="772799"/>
              <a:chExt cx="1314000" cy="2763334"/>
            </a:xfrm>
          </p:grpSpPr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9C1F184E-BE1B-4070-A4A0-DE2E090240EF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BCDC4913-2694-46C2-90B2-81E01B28A3DF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68F161C2-B079-44DD-A8E4-9764A7BEDFD6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90" name="四角形: 上の 2 つの角を丸める 289">
                    <a:extLst>
                      <a:ext uri="{FF2B5EF4-FFF2-40B4-BE49-F238E27FC236}">
                        <a16:creationId xmlns:a16="http://schemas.microsoft.com/office/drawing/2014/main" id="{B12CD4C2-9DE5-498E-AF1E-FECA2DE47185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1" name="四角形: 上の 2 つの角を丸める 290">
                    <a:extLst>
                      <a:ext uri="{FF2B5EF4-FFF2-40B4-BE49-F238E27FC236}">
                        <a16:creationId xmlns:a16="http://schemas.microsoft.com/office/drawing/2014/main" id="{F046E30F-0BC0-4F12-B10F-A9B1A687DD8C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C20BC367-12A2-453F-BA70-57DB2106E23F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FFC7F93E-BE33-4678-86C4-72172B85AA1E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E5AFF67D-7D90-4E27-8730-5D7B6D91FE0C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2" name="片側の 2 つの角を丸めた四角形 144">
                  <a:extLst>
                    <a:ext uri="{FF2B5EF4-FFF2-40B4-BE49-F238E27FC236}">
                      <a16:creationId xmlns:a16="http://schemas.microsoft.com/office/drawing/2014/main" id="{9B5B9C83-BD05-4AE2-8E4F-D39163823491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E791E481-29A3-4572-97B9-A695B5D09D13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D6CE305A-88E1-4A69-923A-E2E565058ABC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7E1F8D48-575A-493A-994A-FBFEDDCC72E3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C906BDFC-C00E-4F3C-99CE-152D72F995C3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23A70F1C-239A-4932-B88B-EDD5BBEF9AF2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345453E3-6E85-4335-8D6B-8C4FC086D8A9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FB422721-8D73-43CC-B8A7-58A1700D01AC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D2279250-3B2E-44FB-9744-E4557FB2F2AE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55B9C572-5D68-44F2-8205-D708132C937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7" name="円/楕円 536">
                      <a:extLst>
                        <a:ext uri="{FF2B5EF4-FFF2-40B4-BE49-F238E27FC236}">
                          <a16:creationId xmlns:a16="http://schemas.microsoft.com/office/drawing/2014/main" id="{DDBA6F77-14D3-4F47-9C6C-7DCBA276B9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8" name="円/楕円 537">
                      <a:extLst>
                        <a:ext uri="{FF2B5EF4-FFF2-40B4-BE49-F238E27FC236}">
                          <a16:creationId xmlns:a16="http://schemas.microsoft.com/office/drawing/2014/main" id="{CEBF6207-BFAB-4DF0-8353-E7562D2D64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DB6BD4A7-3213-464B-A04E-4675AAED82A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5" name="円/楕円 534">
                      <a:extLst>
                        <a:ext uri="{FF2B5EF4-FFF2-40B4-BE49-F238E27FC236}">
                          <a16:creationId xmlns:a16="http://schemas.microsoft.com/office/drawing/2014/main" id="{C6A22095-CBEF-4331-B2E0-4C4AF011B9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6" name="円/楕円 535">
                      <a:extLst>
                        <a:ext uri="{FF2B5EF4-FFF2-40B4-BE49-F238E27FC236}">
                          <a16:creationId xmlns:a16="http://schemas.microsoft.com/office/drawing/2014/main" id="{04ADE92C-95CF-4D25-A162-F600E08D96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8CFCDD95-1991-40E1-BD28-E05C8B8D7BA9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29457D3E-B082-4C58-9694-45105686FC4E}"/>
                    </a:ext>
                  </a:extLst>
                </p:cNvPr>
                <p:cNvSpPr/>
                <p:nvPr/>
              </p:nvSpPr>
              <p:spPr>
                <a:xfrm rot="63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E0AAD067-6639-4872-8DFB-77597BF43CBB}"/>
                    </a:ext>
                  </a:extLst>
                </p:cNvPr>
                <p:cNvSpPr/>
                <p:nvPr/>
              </p:nvSpPr>
              <p:spPr>
                <a:xfrm rot="45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円/楕円 638">
                  <a:extLst>
                    <a:ext uri="{FF2B5EF4-FFF2-40B4-BE49-F238E27FC236}">
                      <a16:creationId xmlns:a16="http://schemas.microsoft.com/office/drawing/2014/main" id="{B8A0F20F-573B-474F-8BA4-E97B28DC1F5D}"/>
                    </a:ext>
                  </a:extLst>
                </p:cNvPr>
                <p:cNvSpPr/>
                <p:nvPr/>
              </p:nvSpPr>
              <p:spPr>
                <a:xfrm rot="10800000">
                  <a:off x="7127343" y="1642810"/>
                  <a:ext cx="278634" cy="457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8CCD8FCB-566B-436E-8C0A-70936E26F5F0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71" name="円/楕円 662">
                    <a:extLst>
                      <a:ext uri="{FF2B5EF4-FFF2-40B4-BE49-F238E27FC236}">
                        <a16:creationId xmlns:a16="http://schemas.microsoft.com/office/drawing/2014/main" id="{420A0AA3-72B9-41C4-BDE7-D19C3917D44A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34D27B42-ACFE-4A6E-A083-0894F1ECAC7B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D5043C07-632A-4CF6-9499-B39B6A9AE5A0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3D8C3AB0-8395-4B32-B313-50D8A1594A07}"/>
                </a:ext>
              </a:extLst>
            </p:cNvPr>
            <p:cNvGrpSpPr/>
            <p:nvPr/>
          </p:nvGrpSpPr>
          <p:grpSpPr>
            <a:xfrm>
              <a:off x="4228963" y="1652311"/>
              <a:ext cx="1592400" cy="1313400"/>
              <a:chOff x="1371368" y="2807433"/>
              <a:chExt cx="1964638" cy="1620418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B3C8105B-FAD3-4A94-97D3-BCED423CB74B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5B45E936-F472-4608-9B4B-551B249372FA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57" name="四角形: 上の 2 つの角を丸める 256">
                    <a:extLst>
                      <a:ext uri="{FF2B5EF4-FFF2-40B4-BE49-F238E27FC236}">
                        <a16:creationId xmlns:a16="http://schemas.microsoft.com/office/drawing/2014/main" id="{186E838B-964B-451D-AE03-4084C3CF3ED3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四角形: 上の 2 つの角を丸める 257">
                    <a:extLst>
                      <a:ext uri="{FF2B5EF4-FFF2-40B4-BE49-F238E27FC236}">
                        <a16:creationId xmlns:a16="http://schemas.microsoft.com/office/drawing/2014/main" id="{C92B3330-30F6-4B4B-9012-1245FCE8EEE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8D6F0EE9-1651-4675-ACDE-9276A7C46446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72C83A74-A9AF-43FB-B140-2CE70E57CF04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53AC98F7-058B-4A97-BA5A-628978B9E041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253" name="四角形: 上の 2 つの角を丸める 252">
                    <a:extLst>
                      <a:ext uri="{FF2B5EF4-FFF2-40B4-BE49-F238E27FC236}">
                        <a16:creationId xmlns:a16="http://schemas.microsoft.com/office/drawing/2014/main" id="{792644B1-A039-4FCB-B45E-172AE4755326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四角形: 上の 2 つの角を丸める 253">
                    <a:extLst>
                      <a:ext uri="{FF2B5EF4-FFF2-40B4-BE49-F238E27FC236}">
                        <a16:creationId xmlns:a16="http://schemas.microsoft.com/office/drawing/2014/main" id="{29A2505B-29FC-4E33-9C10-7C9EDF7FB90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8115FCC1-15B1-4627-8F9F-432598032806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四角形: 上の 2 つの角を丸める 255">
                    <a:extLst>
                      <a:ext uri="{FF2B5EF4-FFF2-40B4-BE49-F238E27FC236}">
                        <a16:creationId xmlns:a16="http://schemas.microsoft.com/office/drawing/2014/main" id="{60C8B4A7-0471-4C96-91AB-8162145D9BDB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7B966DEB-BBFA-4339-8582-369DA38CF054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A67C6BEB-7381-4A50-8957-E29C674EF45E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956F7584-5965-4551-8384-88E1AB8080A4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93337E0B-27A4-4BCC-A2E5-AFCADA0CCC10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76A30EDF-EF5B-4197-BBCC-6F00279235F4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3F83FC88-9E33-4A5E-87D3-4F026E3F02FA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EA156D63-6180-4148-9279-09223816DB22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247" name="楕円 246">
                    <a:extLst>
                      <a:ext uri="{FF2B5EF4-FFF2-40B4-BE49-F238E27FC236}">
                        <a16:creationId xmlns:a16="http://schemas.microsoft.com/office/drawing/2014/main" id="{5027AE8B-E7F1-4DAC-83A5-776A30E4D53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89300B70-B4C2-463B-863F-4AFB9598FD5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0C5212BC-3089-492B-9A69-B5A6519084DE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154AFA6B-D184-4426-B9B3-B0C9AC31E0DB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AAA9AA33-1261-4FDA-B803-66DB86A3D519}"/>
                </a:ext>
              </a:extLst>
            </p:cNvPr>
            <p:cNvGrpSpPr/>
            <p:nvPr/>
          </p:nvGrpSpPr>
          <p:grpSpPr>
            <a:xfrm>
              <a:off x="4278513" y="2321397"/>
              <a:ext cx="480799" cy="750432"/>
              <a:chOff x="1282900" y="2627401"/>
              <a:chExt cx="480799" cy="750432"/>
            </a:xfrm>
          </p:grpSpPr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1676AA93-BA90-4B94-A721-3148024CF99C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28E18A50-9E60-4576-BD48-ED33E66D3105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6F9F57B-631F-4F70-BA3F-C589822F6FA7}"/>
                </a:ext>
              </a:extLst>
            </p:cNvPr>
            <p:cNvGrpSpPr/>
            <p:nvPr/>
          </p:nvGrpSpPr>
          <p:grpSpPr>
            <a:xfrm flipH="1">
              <a:off x="5297924" y="2321397"/>
              <a:ext cx="480799" cy="750432"/>
              <a:chOff x="1282900" y="2627401"/>
              <a:chExt cx="480799" cy="750432"/>
            </a:xfrm>
          </p:grpSpPr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34D435E2-0C97-4D2A-AF58-A1D55ECBB4DD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62BDF30F-C51F-48C9-AC26-6342E982392A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F3E59492-B79B-4227-88FE-B040E88673EC}"/>
                </a:ext>
              </a:extLst>
            </p:cNvPr>
            <p:cNvSpPr/>
            <p:nvPr/>
          </p:nvSpPr>
          <p:spPr>
            <a:xfrm rot="18900000">
              <a:off x="4468378" y="23832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B6994C2E-5009-41CE-BA2C-EEAC95749976}"/>
                </a:ext>
              </a:extLst>
            </p:cNvPr>
            <p:cNvSpPr/>
            <p:nvPr/>
          </p:nvSpPr>
          <p:spPr>
            <a:xfrm rot="18900000">
              <a:off x="4392177" y="24721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CCEB1BC9-3ABB-413F-99DB-678B7890340D}"/>
                </a:ext>
              </a:extLst>
            </p:cNvPr>
            <p:cNvSpPr/>
            <p:nvPr/>
          </p:nvSpPr>
          <p:spPr>
            <a:xfrm rot="2700000" flipH="1">
              <a:off x="5513064" y="23832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05C4229B-E0D3-4C79-89CC-B443372A207F}"/>
                </a:ext>
              </a:extLst>
            </p:cNvPr>
            <p:cNvSpPr/>
            <p:nvPr/>
          </p:nvSpPr>
          <p:spPr>
            <a:xfrm rot="2700000" flipH="1">
              <a:off x="5566011" y="2472112"/>
              <a:ext cx="89958" cy="615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0CF5B354-0747-4A73-8FD3-6E72EEC7E5B5}"/>
                </a:ext>
              </a:extLst>
            </p:cNvPr>
            <p:cNvSpPr/>
            <p:nvPr/>
          </p:nvSpPr>
          <p:spPr>
            <a:xfrm rot="5400000">
              <a:off x="4682515" y="1359178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17182807-59B2-4302-87FD-1DA1FD67C1C7}"/>
                </a:ext>
              </a:extLst>
            </p:cNvPr>
            <p:cNvSpPr/>
            <p:nvPr/>
          </p:nvSpPr>
          <p:spPr>
            <a:xfrm rot="16200000" flipH="1">
              <a:off x="5207384" y="1359181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5E5DE4DC-A4AE-4781-97DD-853ACF6F7F60}"/>
              </a:ext>
            </a:extLst>
          </p:cNvPr>
          <p:cNvGrpSpPr/>
          <p:nvPr/>
        </p:nvGrpSpPr>
        <p:grpSpPr>
          <a:xfrm>
            <a:off x="7044090" y="596593"/>
            <a:ext cx="1668111" cy="2939539"/>
            <a:chOff x="7044090" y="596593"/>
            <a:chExt cx="1668111" cy="2939539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C00AE291-F3F6-4BB3-924F-1B7977FAADA4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2939539"/>
              <a:chOff x="7044090" y="596593"/>
              <a:chExt cx="1512613" cy="2939539"/>
            </a:xfrm>
          </p:grpSpPr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EB96153F-9048-49DB-8C94-8C43490DB7F2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F71C56B5-5776-4C6A-8355-359B6DEAFB1E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片側の 2 つの角を丸めた四角形 144">
                  <a:extLst>
                    <a:ext uri="{FF2B5EF4-FFF2-40B4-BE49-F238E27FC236}">
                      <a16:creationId xmlns:a16="http://schemas.microsoft.com/office/drawing/2014/main" id="{EB077762-946A-43A2-9DF3-00A7F67DC914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17DD9534-6D9E-43B8-9536-8C44AB9F2429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351" name="台形 350">
                    <a:extLst>
                      <a:ext uri="{FF2B5EF4-FFF2-40B4-BE49-F238E27FC236}">
                        <a16:creationId xmlns:a16="http://schemas.microsoft.com/office/drawing/2014/main" id="{1DE60147-9F06-4B8C-A5AB-1B74F8D9A63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2" name="台形 351">
                    <a:extLst>
                      <a:ext uri="{FF2B5EF4-FFF2-40B4-BE49-F238E27FC236}">
                        <a16:creationId xmlns:a16="http://schemas.microsoft.com/office/drawing/2014/main" id="{707D1A48-8363-42A8-95C1-8A4099CFC1E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台形 731">
                    <a:extLst>
                      <a:ext uri="{FF2B5EF4-FFF2-40B4-BE49-F238E27FC236}">
                        <a16:creationId xmlns:a16="http://schemas.microsoft.com/office/drawing/2014/main" id="{853422A7-8144-4DE5-90CE-6C272F115CC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54" name="グループ化 353">
                    <a:extLst>
                      <a:ext uri="{FF2B5EF4-FFF2-40B4-BE49-F238E27FC236}">
                        <a16:creationId xmlns:a16="http://schemas.microsoft.com/office/drawing/2014/main" id="{2ECE8A8F-D33E-402E-B8DF-2DEDBC1BAE60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355" name="平行四辺形 354">
                      <a:extLst>
                        <a:ext uri="{FF2B5EF4-FFF2-40B4-BE49-F238E27FC236}">
                          <a16:creationId xmlns:a16="http://schemas.microsoft.com/office/drawing/2014/main" id="{53945765-85EA-462B-8F9E-06778928F7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6" name="平行四辺形 355">
                      <a:extLst>
                        <a:ext uri="{FF2B5EF4-FFF2-40B4-BE49-F238E27FC236}">
                          <a16:creationId xmlns:a16="http://schemas.microsoft.com/office/drawing/2014/main" id="{3C3B2A2D-BDA8-43E8-8463-5183672C030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E8A68915-C323-47DE-BB99-26EE4997D209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平行四辺形 19">
                  <a:extLst>
                    <a:ext uri="{FF2B5EF4-FFF2-40B4-BE49-F238E27FC236}">
                      <a16:creationId xmlns:a16="http://schemas.microsoft.com/office/drawing/2014/main" id="{C66F200C-1D82-4AB0-A52D-3A4448AACB9C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平行四辺形 19">
                  <a:extLst>
                    <a:ext uri="{FF2B5EF4-FFF2-40B4-BE49-F238E27FC236}">
                      <a16:creationId xmlns:a16="http://schemas.microsoft.com/office/drawing/2014/main" id="{57616604-DCAD-4716-832C-D6A0821A42EC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CB61BFE7-07F2-4A0D-ADFF-67F4023BA9AA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4DDAC6FB-BCE1-4E65-A0C1-44512E1A1A7D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604AE5AE-91C9-4AB8-94F0-604F5BAA0E2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43" name="円/楕円 536">
                      <a:extLst>
                        <a:ext uri="{FF2B5EF4-FFF2-40B4-BE49-F238E27FC236}">
                          <a16:creationId xmlns:a16="http://schemas.microsoft.com/office/drawing/2014/main" id="{AD65E0AF-F7AE-4259-A6A8-6F24720ABE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4" name="円/楕円 537">
                      <a:extLst>
                        <a:ext uri="{FF2B5EF4-FFF2-40B4-BE49-F238E27FC236}">
                          <a16:creationId xmlns:a16="http://schemas.microsoft.com/office/drawing/2014/main" id="{90E8786E-7D47-40D6-BCE9-D7048F46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9" name="グループ化 338">
                    <a:extLst>
                      <a:ext uri="{FF2B5EF4-FFF2-40B4-BE49-F238E27FC236}">
                        <a16:creationId xmlns:a16="http://schemas.microsoft.com/office/drawing/2014/main" id="{D1EF3880-C116-42FF-80E1-ADD5B36D6BA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341" name="円/楕円 534">
                      <a:extLst>
                        <a:ext uri="{FF2B5EF4-FFF2-40B4-BE49-F238E27FC236}">
                          <a16:creationId xmlns:a16="http://schemas.microsoft.com/office/drawing/2014/main" id="{251194AB-D4EC-4ABD-88C3-A84BE11978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2" name="円/楕円 535">
                      <a:extLst>
                        <a:ext uri="{FF2B5EF4-FFF2-40B4-BE49-F238E27FC236}">
                          <a16:creationId xmlns:a16="http://schemas.microsoft.com/office/drawing/2014/main" id="{F78FDEDC-783D-4DD9-ABE0-38282F25AD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0" name="円/楕円 533">
                    <a:extLst>
                      <a:ext uri="{FF2B5EF4-FFF2-40B4-BE49-F238E27FC236}">
                        <a16:creationId xmlns:a16="http://schemas.microsoft.com/office/drawing/2014/main" id="{368D9D4E-6600-44E5-870C-FA739EFB4894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8" name="四角形: 角を丸くする 327">
                  <a:extLst>
                    <a:ext uri="{FF2B5EF4-FFF2-40B4-BE49-F238E27FC236}">
                      <a16:creationId xmlns:a16="http://schemas.microsoft.com/office/drawing/2014/main" id="{E05F94CF-D2E5-47FA-A68B-26DA39D85B5C}"/>
                    </a:ext>
                  </a:extLst>
                </p:cNvPr>
                <p:cNvSpPr/>
                <p:nvPr/>
              </p:nvSpPr>
              <p:spPr>
                <a:xfrm rot="900000"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角を丸くする 328">
                  <a:extLst>
                    <a:ext uri="{FF2B5EF4-FFF2-40B4-BE49-F238E27FC236}">
                      <a16:creationId xmlns:a16="http://schemas.microsoft.com/office/drawing/2014/main" id="{6CA8D318-38C1-47B3-9902-DF6B9ECDC058}"/>
                    </a:ext>
                  </a:extLst>
                </p:cNvPr>
                <p:cNvSpPr/>
                <p:nvPr/>
              </p:nvSpPr>
              <p:spPr>
                <a:xfrm rot="20700000"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811B5A2D-5B9E-4A82-8294-EF37741CD03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月 330">
                  <a:extLst>
                    <a:ext uri="{FF2B5EF4-FFF2-40B4-BE49-F238E27FC236}">
                      <a16:creationId xmlns:a16="http://schemas.microsoft.com/office/drawing/2014/main" id="{6A90B93E-84B3-44B6-BAF3-EB13910ED7F9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月 331">
                  <a:extLst>
                    <a:ext uri="{FF2B5EF4-FFF2-40B4-BE49-F238E27FC236}">
                      <a16:creationId xmlns:a16="http://schemas.microsoft.com/office/drawing/2014/main" id="{6234EEC6-405D-438C-8BE0-B71AC78218E4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B82F09FF-CAD7-488A-8048-1D272737C2F8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4396DDA2-889E-44CC-9F76-E75F20FB2F8A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円/楕円 638">
                  <a:extLst>
                    <a:ext uri="{FF2B5EF4-FFF2-40B4-BE49-F238E27FC236}">
                      <a16:creationId xmlns:a16="http://schemas.microsoft.com/office/drawing/2014/main" id="{B096A300-BE8C-439E-A923-08248D4ADB8F}"/>
                    </a:ext>
                  </a:extLst>
                </p:cNvPr>
                <p:cNvSpPr/>
                <p:nvPr/>
              </p:nvSpPr>
              <p:spPr>
                <a:xfrm rot="10800000">
                  <a:off x="8758725" y="165496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円/楕円 638">
                  <a:extLst>
                    <a:ext uri="{FF2B5EF4-FFF2-40B4-BE49-F238E27FC236}">
                      <a16:creationId xmlns:a16="http://schemas.microsoft.com/office/drawing/2014/main" id="{50FA5AA8-E5AE-4887-BEE5-183A2AD43F0B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7" name="月 336">
                  <a:extLst>
                    <a:ext uri="{FF2B5EF4-FFF2-40B4-BE49-F238E27FC236}">
                      <a16:creationId xmlns:a16="http://schemas.microsoft.com/office/drawing/2014/main" id="{A7ACFB71-3508-4F72-9979-7DB46C351D5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B037206F-8652-4AFE-94FB-0A428D31A5EB}"/>
                </a:ext>
              </a:extLst>
            </p:cNvPr>
            <p:cNvGrpSpPr/>
            <p:nvPr/>
          </p:nvGrpSpPr>
          <p:grpSpPr>
            <a:xfrm>
              <a:off x="7119801" y="1652311"/>
              <a:ext cx="1592400" cy="1313400"/>
              <a:chOff x="1371368" y="2807433"/>
              <a:chExt cx="1964638" cy="1620418"/>
            </a:xfrm>
          </p:grpSpPr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87EA2E49-8FE6-499C-A181-DE1D1E73B04C}"/>
                  </a:ext>
                </a:extLst>
              </p:cNvPr>
              <p:cNvGrpSpPr/>
              <p:nvPr/>
            </p:nvGrpSpPr>
            <p:grpSpPr>
              <a:xfrm>
                <a:off x="1371368" y="2884827"/>
                <a:ext cx="1964638" cy="1543024"/>
                <a:chOff x="3701857" y="5063875"/>
                <a:chExt cx="1964638" cy="1543024"/>
              </a:xfrm>
            </p:grpSpPr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7705C824-E32C-4CD1-8180-ED7EB3164BA5}"/>
                    </a:ext>
                  </a:extLst>
                </p:cNvPr>
                <p:cNvGrpSpPr/>
                <p:nvPr/>
              </p:nvGrpSpPr>
              <p:grpSpPr>
                <a:xfrm>
                  <a:off x="4687002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321" name="四角形: 上の 2 つの角を丸める 320">
                    <a:extLst>
                      <a:ext uri="{FF2B5EF4-FFF2-40B4-BE49-F238E27FC236}">
                        <a16:creationId xmlns:a16="http://schemas.microsoft.com/office/drawing/2014/main" id="{6A0FC332-6851-46C1-980F-6E808667BF7B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四角形: 上の 2 つの角を丸める 321">
                    <a:extLst>
                      <a:ext uri="{FF2B5EF4-FFF2-40B4-BE49-F238E27FC236}">
                        <a16:creationId xmlns:a16="http://schemas.microsoft.com/office/drawing/2014/main" id="{FB60CE6D-F6D3-45B5-8068-9FB2E2E200F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83B0911B-B86B-4146-A7D2-B0171FD494D5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4" name="四角形: 上の 2 つの角を丸める 323">
                    <a:extLst>
                      <a:ext uri="{FF2B5EF4-FFF2-40B4-BE49-F238E27FC236}">
                        <a16:creationId xmlns:a16="http://schemas.microsoft.com/office/drawing/2014/main" id="{FD012269-909D-475B-83C1-84742D069465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F4CA471D-53F5-400D-82C0-1C5AE6247C90}"/>
                    </a:ext>
                  </a:extLst>
                </p:cNvPr>
                <p:cNvGrpSpPr/>
                <p:nvPr/>
              </p:nvGrpSpPr>
              <p:grpSpPr>
                <a:xfrm flipH="1">
                  <a:off x="4199919" y="5148246"/>
                  <a:ext cx="481431" cy="401752"/>
                  <a:chOff x="4687002" y="5148246"/>
                  <a:chExt cx="481431" cy="401752"/>
                </a:xfrm>
              </p:grpSpPr>
              <p:sp>
                <p:nvSpPr>
                  <p:cNvPr id="317" name="四角形: 上の 2 つの角を丸める 316">
                    <a:extLst>
                      <a:ext uri="{FF2B5EF4-FFF2-40B4-BE49-F238E27FC236}">
                        <a16:creationId xmlns:a16="http://schemas.microsoft.com/office/drawing/2014/main" id="{69536F71-1340-4FDF-8CFB-83E0E7C0D605}"/>
                      </a:ext>
                    </a:extLst>
                  </p:cNvPr>
                  <p:cNvSpPr/>
                  <p:nvPr/>
                </p:nvSpPr>
                <p:spPr>
                  <a:xfrm rot="18329852">
                    <a:off x="4868445" y="5330487"/>
                    <a:ext cx="134979" cy="3040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四角形: 上の 2 つの角を丸める 317">
                    <a:extLst>
                      <a:ext uri="{FF2B5EF4-FFF2-40B4-BE49-F238E27FC236}">
                        <a16:creationId xmlns:a16="http://schemas.microsoft.com/office/drawing/2014/main" id="{59577681-08CC-4A8A-A970-4174184F046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862075" y="5055124"/>
                    <a:ext cx="110262" cy="3726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49A29305-0EAA-460A-B9C4-B4CF24A553BF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817030" y="5018902"/>
                    <a:ext cx="221376" cy="481431"/>
                  </a:xfrm>
                  <a:custGeom>
                    <a:avLst/>
                    <a:gdLst>
                      <a:gd name="connsiteX0" fmla="*/ 211286 w 221376"/>
                      <a:gd name="connsiteY0" fmla="*/ 30182 h 481431"/>
                      <a:gd name="connsiteX1" fmla="*/ 215169 w 221376"/>
                      <a:gd name="connsiteY1" fmla="*/ 49418 h 481431"/>
                      <a:gd name="connsiteX2" fmla="*/ 215169 w 221376"/>
                      <a:gd name="connsiteY2" fmla="*/ 177856 h 481431"/>
                      <a:gd name="connsiteX3" fmla="*/ 218662 w 221376"/>
                      <a:gd name="connsiteY3" fmla="*/ 181800 h 481431"/>
                      <a:gd name="connsiteX4" fmla="*/ 216378 w 221376"/>
                      <a:gd name="connsiteY4" fmla="*/ 219553 h 481431"/>
                      <a:gd name="connsiteX5" fmla="*/ 215168 w 221376"/>
                      <a:gd name="connsiteY5" fmla="*/ 222037 h 481431"/>
                      <a:gd name="connsiteX6" fmla="*/ 215168 w 221376"/>
                      <a:gd name="connsiteY6" fmla="*/ 340692 h 481431"/>
                      <a:gd name="connsiteX7" fmla="*/ 157392 w 221376"/>
                      <a:gd name="connsiteY7" fmla="*/ 340692 h 481431"/>
                      <a:gd name="connsiteX8" fmla="*/ 88861 w 221376"/>
                      <a:gd name="connsiteY8" fmla="*/ 481431 h 481431"/>
                      <a:gd name="connsiteX9" fmla="*/ 0 w 221376"/>
                      <a:gd name="connsiteY9" fmla="*/ 438162 h 481431"/>
                      <a:gd name="connsiteX10" fmla="*/ 116333 w 221376"/>
                      <a:gd name="connsiteY10" fmla="*/ 199251 h 481431"/>
                      <a:gd name="connsiteX11" fmla="*/ 116333 w 221376"/>
                      <a:gd name="connsiteY11" fmla="*/ 49418 h 481431"/>
                      <a:gd name="connsiteX12" fmla="*/ 165751 w 221376"/>
                      <a:gd name="connsiteY12" fmla="*/ 0 h 481431"/>
                      <a:gd name="connsiteX13" fmla="*/ 211286 w 221376"/>
                      <a:gd name="connsiteY13" fmla="*/ 30182 h 481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21376" h="481431">
                        <a:moveTo>
                          <a:pt x="211286" y="30182"/>
                        </a:moveTo>
                        <a:cubicBezTo>
                          <a:pt x="213786" y="36095"/>
                          <a:pt x="215169" y="42595"/>
                          <a:pt x="215169" y="49418"/>
                        </a:cubicBezTo>
                        <a:lnTo>
                          <a:pt x="215169" y="177856"/>
                        </a:lnTo>
                        <a:lnTo>
                          <a:pt x="218662" y="181800"/>
                        </a:lnTo>
                        <a:cubicBezTo>
                          <a:pt x="222788" y="193755"/>
                          <a:pt x="222352" y="207285"/>
                          <a:pt x="216378" y="219553"/>
                        </a:cubicBezTo>
                        <a:lnTo>
                          <a:pt x="215168" y="222037"/>
                        </a:lnTo>
                        <a:lnTo>
                          <a:pt x="215168" y="340692"/>
                        </a:lnTo>
                        <a:lnTo>
                          <a:pt x="157392" y="340692"/>
                        </a:lnTo>
                        <a:lnTo>
                          <a:pt x="88861" y="481431"/>
                        </a:lnTo>
                        <a:lnTo>
                          <a:pt x="0" y="438162"/>
                        </a:lnTo>
                        <a:lnTo>
                          <a:pt x="116333" y="199251"/>
                        </a:lnTo>
                        <a:lnTo>
                          <a:pt x="116333" y="49418"/>
                        </a:lnTo>
                        <a:cubicBezTo>
                          <a:pt x="116333" y="22125"/>
                          <a:pt x="138458" y="0"/>
                          <a:pt x="165751" y="0"/>
                        </a:cubicBezTo>
                        <a:cubicBezTo>
                          <a:pt x="186221" y="0"/>
                          <a:pt x="203784" y="12445"/>
                          <a:pt x="211286" y="301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四角形: 上の 2 つの角を丸める 319">
                    <a:extLst>
                      <a:ext uri="{FF2B5EF4-FFF2-40B4-BE49-F238E27FC236}">
                        <a16:creationId xmlns:a16="http://schemas.microsoft.com/office/drawing/2014/main" id="{5C4F2D38-5267-4051-9994-68C8A08561CE}"/>
                      </a:ext>
                    </a:extLst>
                  </p:cNvPr>
                  <p:cNvSpPr/>
                  <p:nvPr/>
                </p:nvSpPr>
                <p:spPr>
                  <a:xfrm rot="18289490">
                    <a:off x="4903788" y="5016711"/>
                    <a:ext cx="104415" cy="367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21071D0-E080-4FF9-9678-8A0C524A0F4C}"/>
                    </a:ext>
                  </a:extLst>
                </p:cNvPr>
                <p:cNvSpPr/>
                <p:nvPr/>
              </p:nvSpPr>
              <p:spPr>
                <a:xfrm>
                  <a:off x="4891037" y="5063875"/>
                  <a:ext cx="775458" cy="1543024"/>
                </a:xfrm>
                <a:custGeom>
                  <a:avLst/>
                  <a:gdLst>
                    <a:gd name="connsiteX0" fmla="*/ 47978 w 775458"/>
                    <a:gd name="connsiteY0" fmla="*/ 172 h 1543024"/>
                    <a:gd name="connsiteX1" fmla="*/ 86013 w 775458"/>
                    <a:gd name="connsiteY1" fmla="*/ 12423 h 1543024"/>
                    <a:gd name="connsiteX2" fmla="*/ 197227 w 775458"/>
                    <a:gd name="connsiteY2" fmla="*/ 103684 h 1543024"/>
                    <a:gd name="connsiteX3" fmla="*/ 334929 w 775458"/>
                    <a:gd name="connsiteY3" fmla="*/ 243653 h 1543024"/>
                    <a:gd name="connsiteX4" fmla="*/ 348593 w 775458"/>
                    <a:gd name="connsiteY4" fmla="*/ 264230 h 1543024"/>
                    <a:gd name="connsiteX5" fmla="*/ 354305 w 775458"/>
                    <a:gd name="connsiteY5" fmla="*/ 281023 h 1543024"/>
                    <a:gd name="connsiteX6" fmla="*/ 359283 w 775458"/>
                    <a:gd name="connsiteY6" fmla="*/ 530893 h 1543024"/>
                    <a:gd name="connsiteX7" fmla="*/ 362882 w 775458"/>
                    <a:gd name="connsiteY7" fmla="*/ 648185 h 1543024"/>
                    <a:gd name="connsiteX8" fmla="*/ 362297 w 775458"/>
                    <a:gd name="connsiteY8" fmla="*/ 708674 h 1543024"/>
                    <a:gd name="connsiteX9" fmla="*/ 755206 w 775458"/>
                    <a:gd name="connsiteY9" fmla="*/ 1316544 h 1543024"/>
                    <a:gd name="connsiteX10" fmla="*/ 699946 w 775458"/>
                    <a:gd name="connsiteY10" fmla="*/ 1522774 h 1543024"/>
                    <a:gd name="connsiteX11" fmla="*/ 699948 w 775458"/>
                    <a:gd name="connsiteY11" fmla="*/ 1522774 h 1543024"/>
                    <a:gd name="connsiteX12" fmla="*/ 493715 w 775458"/>
                    <a:gd name="connsiteY12" fmla="*/ 1467513 h 1543024"/>
                    <a:gd name="connsiteX13" fmla="*/ 145018 w 775458"/>
                    <a:gd name="connsiteY13" fmla="*/ 762757 h 1543024"/>
                    <a:gd name="connsiteX14" fmla="*/ 67515 w 775458"/>
                    <a:gd name="connsiteY14" fmla="*/ 514224 h 1543024"/>
                    <a:gd name="connsiteX15" fmla="*/ 180554 w 775458"/>
                    <a:gd name="connsiteY15" fmla="*/ 265204 h 1543024"/>
                    <a:gd name="connsiteX16" fmla="*/ 157708 w 775458"/>
                    <a:gd name="connsiteY16" fmla="*/ 224155 h 1543024"/>
                    <a:gd name="connsiteX17" fmla="*/ 136074 w 775458"/>
                    <a:gd name="connsiteY17" fmla="*/ 189883 h 1543024"/>
                    <a:gd name="connsiteX18" fmla="*/ 18405 w 775458"/>
                    <a:gd name="connsiteY18" fmla="*/ 91996 h 1543024"/>
                    <a:gd name="connsiteX19" fmla="*/ 12422 w 775458"/>
                    <a:gd name="connsiteY19" fmla="*/ 18405 h 1543024"/>
                    <a:gd name="connsiteX20" fmla="*/ 47978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47978" y="172"/>
                      </a:moveTo>
                      <a:cubicBezTo>
                        <a:pt x="61296" y="-910"/>
                        <a:pt x="75026" y="3088"/>
                        <a:pt x="86013" y="12423"/>
                      </a:cubicBezTo>
                      <a:cubicBezTo>
                        <a:pt x="110887" y="29675"/>
                        <a:pt x="155740" y="65146"/>
                        <a:pt x="197227" y="103684"/>
                      </a:cubicBezTo>
                      <a:lnTo>
                        <a:pt x="334929" y="243653"/>
                      </a:lnTo>
                      <a:cubicBezTo>
                        <a:pt x="341003" y="249727"/>
                        <a:pt x="345557" y="256742"/>
                        <a:pt x="348593" y="264230"/>
                      </a:cubicBezTo>
                      <a:lnTo>
                        <a:pt x="354305" y="281023"/>
                      </a:lnTo>
                      <a:cubicBezTo>
                        <a:pt x="372886" y="335174"/>
                        <a:pt x="359283" y="426879"/>
                        <a:pt x="359283" y="530893"/>
                      </a:cubicBezTo>
                      <a:cubicBezTo>
                        <a:pt x="359284" y="572498"/>
                        <a:pt x="361459" y="612133"/>
                        <a:pt x="362882" y="648185"/>
                      </a:cubicBezTo>
                      <a:lnTo>
                        <a:pt x="362297" y="708674"/>
                      </a:lnTo>
                      <a:lnTo>
                        <a:pt x="755206" y="1316544"/>
                      </a:lnTo>
                      <a:cubicBezTo>
                        <a:pt x="796897" y="1388752"/>
                        <a:pt x="772157" y="1481084"/>
                        <a:pt x="699946" y="1522774"/>
                      </a:cubicBezTo>
                      <a:lnTo>
                        <a:pt x="699948" y="1522774"/>
                      </a:lnTo>
                      <a:cubicBezTo>
                        <a:pt x="627738" y="1564463"/>
                        <a:pt x="535406" y="1539722"/>
                        <a:pt x="493715" y="1467513"/>
                      </a:cubicBezTo>
                      <a:lnTo>
                        <a:pt x="145018" y="762757"/>
                      </a:lnTo>
                      <a:cubicBezTo>
                        <a:pt x="117596" y="721187"/>
                        <a:pt x="63973" y="628105"/>
                        <a:pt x="67515" y="514224"/>
                      </a:cubicBezTo>
                      <a:cubicBezTo>
                        <a:pt x="71057" y="400341"/>
                        <a:pt x="134702" y="317356"/>
                        <a:pt x="180554" y="265204"/>
                      </a:cubicBezTo>
                      <a:cubicBezTo>
                        <a:pt x="174614" y="251745"/>
                        <a:pt x="166440" y="237987"/>
                        <a:pt x="157708" y="224155"/>
                      </a:cubicBezTo>
                      <a:lnTo>
                        <a:pt x="136074" y="189883"/>
                      </a:lnTo>
                      <a:cubicBezTo>
                        <a:pt x="96851" y="157253"/>
                        <a:pt x="57628" y="124625"/>
                        <a:pt x="18405" y="91996"/>
                      </a:cubicBezTo>
                      <a:cubicBezTo>
                        <a:pt x="-3569" y="73326"/>
                        <a:pt x="-6247" y="40379"/>
                        <a:pt x="12422" y="18405"/>
                      </a:cubicBezTo>
                      <a:cubicBezTo>
                        <a:pt x="21757" y="7419"/>
                        <a:pt x="34662" y="1256"/>
                        <a:pt x="47978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A2D944E2-3D6E-4CFE-84EC-CE2AA2EF55A2}"/>
                    </a:ext>
                  </a:extLst>
                </p:cNvPr>
                <p:cNvSpPr/>
                <p:nvPr/>
              </p:nvSpPr>
              <p:spPr>
                <a:xfrm>
                  <a:off x="3701857" y="5063875"/>
                  <a:ext cx="775458" cy="1543024"/>
                </a:xfrm>
                <a:custGeom>
                  <a:avLst/>
                  <a:gdLst>
                    <a:gd name="connsiteX0" fmla="*/ 727480 w 775458"/>
                    <a:gd name="connsiteY0" fmla="*/ 172 h 1543024"/>
                    <a:gd name="connsiteX1" fmla="*/ 763036 w 775458"/>
                    <a:gd name="connsiteY1" fmla="*/ 18405 h 1543024"/>
                    <a:gd name="connsiteX2" fmla="*/ 757053 w 775458"/>
                    <a:gd name="connsiteY2" fmla="*/ 91996 h 1543024"/>
                    <a:gd name="connsiteX3" fmla="*/ 639384 w 775458"/>
                    <a:gd name="connsiteY3" fmla="*/ 189883 h 1543024"/>
                    <a:gd name="connsiteX4" fmla="*/ 617750 w 775458"/>
                    <a:gd name="connsiteY4" fmla="*/ 224155 h 1543024"/>
                    <a:gd name="connsiteX5" fmla="*/ 594904 w 775458"/>
                    <a:gd name="connsiteY5" fmla="*/ 265204 h 1543024"/>
                    <a:gd name="connsiteX6" fmla="*/ 707943 w 775458"/>
                    <a:gd name="connsiteY6" fmla="*/ 514224 h 1543024"/>
                    <a:gd name="connsiteX7" fmla="*/ 630440 w 775458"/>
                    <a:gd name="connsiteY7" fmla="*/ 762757 h 1543024"/>
                    <a:gd name="connsiteX8" fmla="*/ 281743 w 775458"/>
                    <a:gd name="connsiteY8" fmla="*/ 1467513 h 1543024"/>
                    <a:gd name="connsiteX9" fmla="*/ 75510 w 775458"/>
                    <a:gd name="connsiteY9" fmla="*/ 1522774 h 1543024"/>
                    <a:gd name="connsiteX10" fmla="*/ 75512 w 775458"/>
                    <a:gd name="connsiteY10" fmla="*/ 1522774 h 1543024"/>
                    <a:gd name="connsiteX11" fmla="*/ 20252 w 775458"/>
                    <a:gd name="connsiteY11" fmla="*/ 1316544 h 1543024"/>
                    <a:gd name="connsiteX12" fmla="*/ 413161 w 775458"/>
                    <a:gd name="connsiteY12" fmla="*/ 708674 h 1543024"/>
                    <a:gd name="connsiteX13" fmla="*/ 412576 w 775458"/>
                    <a:gd name="connsiteY13" fmla="*/ 648185 h 1543024"/>
                    <a:gd name="connsiteX14" fmla="*/ 416175 w 775458"/>
                    <a:gd name="connsiteY14" fmla="*/ 530893 h 1543024"/>
                    <a:gd name="connsiteX15" fmla="*/ 421154 w 775458"/>
                    <a:gd name="connsiteY15" fmla="*/ 281023 h 1543024"/>
                    <a:gd name="connsiteX16" fmla="*/ 426865 w 775458"/>
                    <a:gd name="connsiteY16" fmla="*/ 264230 h 1543024"/>
                    <a:gd name="connsiteX17" fmla="*/ 440529 w 775458"/>
                    <a:gd name="connsiteY17" fmla="*/ 243653 h 1543024"/>
                    <a:gd name="connsiteX18" fmla="*/ 578232 w 775458"/>
                    <a:gd name="connsiteY18" fmla="*/ 103684 h 1543024"/>
                    <a:gd name="connsiteX19" fmla="*/ 689445 w 775458"/>
                    <a:gd name="connsiteY19" fmla="*/ 12423 h 1543024"/>
                    <a:gd name="connsiteX20" fmla="*/ 727480 w 775458"/>
                    <a:gd name="connsiteY20" fmla="*/ 172 h 1543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5458" h="1543024">
                      <a:moveTo>
                        <a:pt x="727480" y="172"/>
                      </a:moveTo>
                      <a:cubicBezTo>
                        <a:pt x="740796" y="1256"/>
                        <a:pt x="753701" y="7419"/>
                        <a:pt x="763036" y="18405"/>
                      </a:cubicBezTo>
                      <a:cubicBezTo>
                        <a:pt x="781705" y="40379"/>
                        <a:pt x="779027" y="73326"/>
                        <a:pt x="757053" y="91996"/>
                      </a:cubicBezTo>
                      <a:cubicBezTo>
                        <a:pt x="717830" y="124625"/>
                        <a:pt x="678607" y="157253"/>
                        <a:pt x="639384" y="189883"/>
                      </a:cubicBezTo>
                      <a:lnTo>
                        <a:pt x="617750" y="224155"/>
                      </a:lnTo>
                      <a:cubicBezTo>
                        <a:pt x="609018" y="237987"/>
                        <a:pt x="600845" y="251745"/>
                        <a:pt x="594904" y="265204"/>
                      </a:cubicBezTo>
                      <a:cubicBezTo>
                        <a:pt x="640756" y="317356"/>
                        <a:pt x="704401" y="400341"/>
                        <a:pt x="707943" y="514224"/>
                      </a:cubicBezTo>
                      <a:cubicBezTo>
                        <a:pt x="711485" y="628105"/>
                        <a:pt x="657862" y="721187"/>
                        <a:pt x="630440" y="762757"/>
                      </a:cubicBezTo>
                      <a:lnTo>
                        <a:pt x="281743" y="1467513"/>
                      </a:lnTo>
                      <a:cubicBezTo>
                        <a:pt x="240052" y="1539722"/>
                        <a:pt x="147720" y="1564463"/>
                        <a:pt x="75510" y="1522774"/>
                      </a:cubicBezTo>
                      <a:lnTo>
                        <a:pt x="75512" y="1522774"/>
                      </a:lnTo>
                      <a:cubicBezTo>
                        <a:pt x="3301" y="1481084"/>
                        <a:pt x="-21438" y="1388752"/>
                        <a:pt x="20252" y="1316544"/>
                      </a:cubicBezTo>
                      <a:lnTo>
                        <a:pt x="413161" y="708674"/>
                      </a:lnTo>
                      <a:lnTo>
                        <a:pt x="412576" y="648185"/>
                      </a:lnTo>
                      <a:cubicBezTo>
                        <a:pt x="413999" y="612133"/>
                        <a:pt x="416174" y="572498"/>
                        <a:pt x="416175" y="530893"/>
                      </a:cubicBezTo>
                      <a:cubicBezTo>
                        <a:pt x="416175" y="426879"/>
                        <a:pt x="402572" y="335174"/>
                        <a:pt x="421154" y="281023"/>
                      </a:cubicBezTo>
                      <a:lnTo>
                        <a:pt x="426865" y="264230"/>
                      </a:lnTo>
                      <a:cubicBezTo>
                        <a:pt x="429901" y="256742"/>
                        <a:pt x="434455" y="249727"/>
                        <a:pt x="440529" y="243653"/>
                      </a:cubicBezTo>
                      <a:lnTo>
                        <a:pt x="578232" y="103684"/>
                      </a:lnTo>
                      <a:cubicBezTo>
                        <a:pt x="619718" y="65146"/>
                        <a:pt x="664571" y="29675"/>
                        <a:pt x="689445" y="12423"/>
                      </a:cubicBezTo>
                      <a:cubicBezTo>
                        <a:pt x="700432" y="3088"/>
                        <a:pt x="714162" y="-910"/>
                        <a:pt x="727480" y="172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0996AE1A-C433-461F-A2E1-B5DDDEB6E869}"/>
                  </a:ext>
                </a:extLst>
              </p:cNvPr>
              <p:cNvGrpSpPr/>
              <p:nvPr/>
            </p:nvGrpSpPr>
            <p:grpSpPr>
              <a:xfrm>
                <a:off x="1929325" y="2807433"/>
                <a:ext cx="838442" cy="567119"/>
                <a:chOff x="4259814" y="5123634"/>
                <a:chExt cx="838442" cy="567119"/>
              </a:xfrm>
            </p:grpSpPr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05C55B52-2EF6-403E-8432-0F52C2824FF5}"/>
                    </a:ext>
                  </a:extLst>
                </p:cNvPr>
                <p:cNvSpPr/>
                <p:nvPr/>
              </p:nvSpPr>
              <p:spPr>
                <a:xfrm flipV="1">
                  <a:off x="4259814" y="5123634"/>
                  <a:ext cx="838442" cy="567119"/>
                </a:xfrm>
                <a:custGeom>
                  <a:avLst/>
                  <a:gdLst>
                    <a:gd name="connsiteX0" fmla="*/ 88270 w 838442"/>
                    <a:gd name="connsiteY0" fmla="*/ 594520 h 594678"/>
                    <a:gd name="connsiteX1" fmla="*/ 159301 w 838442"/>
                    <a:gd name="connsiteY1" fmla="*/ 579619 h 594678"/>
                    <a:gd name="connsiteX2" fmla="*/ 514453 w 838442"/>
                    <a:gd name="connsiteY2" fmla="*/ 587642 h 594678"/>
                    <a:gd name="connsiteX3" fmla="*/ 536481 w 838442"/>
                    <a:gd name="connsiteY3" fmla="*/ 580178 h 594678"/>
                    <a:gd name="connsiteX4" fmla="*/ 536481 w 838442"/>
                    <a:gd name="connsiteY4" fmla="*/ 579619 h 594678"/>
                    <a:gd name="connsiteX5" fmla="*/ 725896 w 838442"/>
                    <a:gd name="connsiteY5" fmla="*/ 579619 h 594678"/>
                    <a:gd name="connsiteX6" fmla="*/ 764624 w 838442"/>
                    <a:gd name="connsiteY6" fmla="*/ 587118 h 594678"/>
                    <a:gd name="connsiteX7" fmla="*/ 638831 w 838442"/>
                    <a:gd name="connsiteY7" fmla="*/ 396743 h 594678"/>
                    <a:gd name="connsiteX8" fmla="*/ 838442 w 838442"/>
                    <a:gd name="connsiteY8" fmla="*/ 11695 h 594678"/>
                    <a:gd name="connsiteX9" fmla="*/ 791437 w 838442"/>
                    <a:gd name="connsiteY9" fmla="*/ 23297 h 594678"/>
                    <a:gd name="connsiteX10" fmla="*/ 561541 w 838442"/>
                    <a:gd name="connsiteY10" fmla="*/ 23297 h 594678"/>
                    <a:gd name="connsiteX11" fmla="*/ 561541 w 838442"/>
                    <a:gd name="connsiteY11" fmla="*/ 22431 h 594678"/>
                    <a:gd name="connsiteX12" fmla="*/ 534806 w 838442"/>
                    <a:gd name="connsiteY12" fmla="*/ 10884 h 594678"/>
                    <a:gd name="connsiteX13" fmla="*/ 103752 w 838442"/>
                    <a:gd name="connsiteY13" fmla="*/ 23297 h 594678"/>
                    <a:gd name="connsiteX14" fmla="*/ 17540 w 838442"/>
                    <a:gd name="connsiteY14" fmla="*/ 244 h 594678"/>
                    <a:gd name="connsiteX15" fmla="*/ 0 w 838442"/>
                    <a:gd name="connsiteY15" fmla="*/ 911 h 594678"/>
                    <a:gd name="connsiteX16" fmla="*/ 204769 w 838442"/>
                    <a:gd name="connsiteY16" fmla="*/ 395909 h 594678"/>
                    <a:gd name="connsiteX17" fmla="*/ 73818 w 838442"/>
                    <a:gd name="connsiteY17" fmla="*/ 594089 h 59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38442" h="594678">
                      <a:moveTo>
                        <a:pt x="88270" y="594520"/>
                      </a:moveTo>
                      <a:cubicBezTo>
                        <a:pt x="111946" y="593680"/>
                        <a:pt x="135623" y="589400"/>
                        <a:pt x="159301" y="579619"/>
                      </a:cubicBezTo>
                      <a:cubicBezTo>
                        <a:pt x="277685" y="530710"/>
                        <a:pt x="396069" y="619357"/>
                        <a:pt x="514453" y="587642"/>
                      </a:cubicBezTo>
                      <a:lnTo>
                        <a:pt x="536481" y="580178"/>
                      </a:lnTo>
                      <a:lnTo>
                        <a:pt x="536481" y="579619"/>
                      </a:lnTo>
                      <a:cubicBezTo>
                        <a:pt x="599619" y="553534"/>
                        <a:pt x="662757" y="566576"/>
                        <a:pt x="725896" y="579619"/>
                      </a:cubicBezTo>
                      <a:lnTo>
                        <a:pt x="764624" y="587118"/>
                      </a:lnTo>
                      <a:lnTo>
                        <a:pt x="638831" y="396743"/>
                      </a:lnTo>
                      <a:lnTo>
                        <a:pt x="838442" y="11695"/>
                      </a:lnTo>
                      <a:lnTo>
                        <a:pt x="791437" y="23297"/>
                      </a:lnTo>
                      <a:cubicBezTo>
                        <a:pt x="714805" y="43474"/>
                        <a:pt x="638173" y="63650"/>
                        <a:pt x="561541" y="23297"/>
                      </a:cubicBezTo>
                      <a:lnTo>
                        <a:pt x="561541" y="22431"/>
                      </a:lnTo>
                      <a:lnTo>
                        <a:pt x="534806" y="10884"/>
                      </a:lnTo>
                      <a:cubicBezTo>
                        <a:pt x="391121" y="-38178"/>
                        <a:pt x="247436" y="98958"/>
                        <a:pt x="103752" y="23297"/>
                      </a:cubicBezTo>
                      <a:cubicBezTo>
                        <a:pt x="75014" y="8165"/>
                        <a:pt x="46277" y="1545"/>
                        <a:pt x="17540" y="244"/>
                      </a:cubicBezTo>
                      <a:lnTo>
                        <a:pt x="0" y="911"/>
                      </a:lnTo>
                      <a:lnTo>
                        <a:pt x="204769" y="395909"/>
                      </a:lnTo>
                      <a:lnTo>
                        <a:pt x="73818" y="59408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20000"/>
                        <a:lumOff val="8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00159418-82CF-4E92-A1D5-4F276BC090D3}"/>
                    </a:ext>
                  </a:extLst>
                </p:cNvPr>
                <p:cNvSpPr/>
                <p:nvPr/>
              </p:nvSpPr>
              <p:spPr>
                <a:xfrm rot="900000">
                  <a:off x="4577319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001797F3-4241-4AB1-BDD9-C553CD8D75C5}"/>
                    </a:ext>
                  </a:extLst>
                </p:cNvPr>
                <p:cNvSpPr/>
                <p:nvPr/>
              </p:nvSpPr>
              <p:spPr>
                <a:xfrm rot="20700000">
                  <a:off x="4745793" y="5332950"/>
                  <a:ext cx="45719" cy="2811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2B1D15F7-E81B-43FB-BE6D-DA69C6EC3B97}"/>
                    </a:ext>
                  </a:extLst>
                </p:cNvPr>
                <p:cNvGrpSpPr/>
                <p:nvPr/>
              </p:nvGrpSpPr>
              <p:grpSpPr>
                <a:xfrm flipV="1">
                  <a:off x="4599258" y="5186533"/>
                  <a:ext cx="169411" cy="130781"/>
                  <a:chOff x="4626944" y="5235892"/>
                  <a:chExt cx="114287" cy="281159"/>
                </a:xfrm>
                <a:solidFill>
                  <a:schemeClr val="accent5">
                    <a:lumMod val="75000"/>
                    <a:alpha val="20000"/>
                  </a:schemeClr>
                </a:solidFill>
              </p:grpSpPr>
              <p:sp>
                <p:nvSpPr>
                  <p:cNvPr id="311" name="楕円 310">
                    <a:extLst>
                      <a:ext uri="{FF2B5EF4-FFF2-40B4-BE49-F238E27FC236}">
                        <a16:creationId xmlns:a16="http://schemas.microsoft.com/office/drawing/2014/main" id="{4BCA40E8-5A25-4123-AA94-F6691F19ED8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626944" y="5235892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FE47FA9F-5D0E-4185-BCBF-1ED8C3B13ED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10388" y="5235894"/>
                    <a:ext cx="30843" cy="281157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2A2800E3-7C8D-4C7D-B0E6-3B874C4616D0}"/>
                    </a:ext>
                  </a:extLst>
                </p:cNvPr>
                <p:cNvSpPr/>
                <p:nvPr/>
              </p:nvSpPr>
              <p:spPr>
                <a:xfrm rot="1800000">
                  <a:off x="4457676" y="5335882"/>
                  <a:ext cx="45719" cy="237400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8B1369E7-1D42-4182-AB70-9ABC2CE7E011}"/>
                    </a:ext>
                  </a:extLst>
                </p:cNvPr>
                <p:cNvSpPr/>
                <p:nvPr/>
              </p:nvSpPr>
              <p:spPr>
                <a:xfrm rot="19800000">
                  <a:off x="4865788" y="5337025"/>
                  <a:ext cx="45719" cy="220337"/>
                </a:xfrm>
                <a:prstGeom prst="ellipse">
                  <a:avLst/>
                </a:pr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2FA1D9D-A1F4-4EF0-8911-3EE514D1F860}"/>
                </a:ext>
              </a:extLst>
            </p:cNvPr>
            <p:cNvGrpSpPr/>
            <p:nvPr/>
          </p:nvGrpSpPr>
          <p:grpSpPr>
            <a:xfrm>
              <a:off x="7169351" y="2321397"/>
              <a:ext cx="480799" cy="750432"/>
              <a:chOff x="1282900" y="2627401"/>
              <a:chExt cx="480799" cy="750432"/>
            </a:xfrm>
          </p:grpSpPr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C8C70D21-CCD2-4AE7-BC10-253062A72A43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20B5346E-05A4-40C3-9637-35EC9F53D5AD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A43F9B8F-61D3-4EAE-89D1-5774D38860E6}"/>
                </a:ext>
              </a:extLst>
            </p:cNvPr>
            <p:cNvGrpSpPr/>
            <p:nvPr/>
          </p:nvGrpSpPr>
          <p:grpSpPr>
            <a:xfrm flipH="1">
              <a:off x="8188762" y="2321397"/>
              <a:ext cx="480799" cy="750432"/>
              <a:chOff x="1282900" y="2627401"/>
              <a:chExt cx="480799" cy="750432"/>
            </a:xfrm>
          </p:grpSpPr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A7569816-9261-4B53-A237-CCABC8D3D589}"/>
                  </a:ext>
                </a:extLst>
              </p:cNvPr>
              <p:cNvSpPr/>
              <p:nvPr/>
            </p:nvSpPr>
            <p:spPr>
              <a:xfrm rot="1800000">
                <a:off x="1517565" y="2627401"/>
                <a:ext cx="246134" cy="12278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E3FB3570-1141-4635-A2C0-374D77246D0C}"/>
                  </a:ext>
                </a:extLst>
              </p:cNvPr>
              <p:cNvSpPr/>
              <p:nvPr/>
            </p:nvSpPr>
            <p:spPr>
              <a:xfrm rot="12956503">
                <a:off x="1282900" y="2636038"/>
                <a:ext cx="317584" cy="7417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C1160A4E-56DE-4B11-B4A1-40ACF9E4D8C2}"/>
                </a:ext>
              </a:extLst>
            </p:cNvPr>
            <p:cNvSpPr/>
            <p:nvPr/>
          </p:nvSpPr>
          <p:spPr>
            <a:xfrm rot="5400000">
              <a:off x="7565055" y="1430469"/>
              <a:ext cx="142032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71FBB97D-0C9A-47C1-B6FB-5E1F7125117B}"/>
                </a:ext>
              </a:extLst>
            </p:cNvPr>
            <p:cNvSpPr/>
            <p:nvPr/>
          </p:nvSpPr>
          <p:spPr>
            <a:xfrm rot="16200000" flipH="1">
              <a:off x="8089924" y="1430472"/>
              <a:ext cx="142031" cy="158110"/>
            </a:xfrm>
            <a:custGeom>
              <a:avLst/>
              <a:gdLst>
                <a:gd name="connsiteX0" fmla="*/ 0 w 181775"/>
                <a:gd name="connsiteY0" fmla="*/ 202353 h 202353"/>
                <a:gd name="connsiteX1" fmla="*/ 66877 w 181775"/>
                <a:gd name="connsiteY1" fmla="*/ 0 h 202353"/>
                <a:gd name="connsiteX2" fmla="*/ 114898 w 181775"/>
                <a:gd name="connsiteY2" fmla="*/ 0 h 202353"/>
                <a:gd name="connsiteX3" fmla="*/ 181775 w 181775"/>
                <a:gd name="connsiteY3" fmla="*/ 202353 h 202353"/>
                <a:gd name="connsiteX4" fmla="*/ 135669 w 181775"/>
                <a:gd name="connsiteY4" fmla="*/ 202353 h 202353"/>
                <a:gd name="connsiteX5" fmla="*/ 90889 w 181775"/>
                <a:gd name="connsiteY5" fmla="*/ 53668 h 202353"/>
                <a:gd name="connsiteX6" fmla="*/ 46108 w 181775"/>
                <a:gd name="connsiteY6" fmla="*/ 202353 h 20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775" h="202353">
                  <a:moveTo>
                    <a:pt x="0" y="202353"/>
                  </a:moveTo>
                  <a:lnTo>
                    <a:pt x="66877" y="0"/>
                  </a:lnTo>
                  <a:lnTo>
                    <a:pt x="114898" y="0"/>
                  </a:lnTo>
                  <a:lnTo>
                    <a:pt x="181775" y="202353"/>
                  </a:lnTo>
                  <a:lnTo>
                    <a:pt x="135669" y="202353"/>
                  </a:lnTo>
                  <a:lnTo>
                    <a:pt x="90889" y="53668"/>
                  </a:lnTo>
                  <a:lnTo>
                    <a:pt x="46108" y="2023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pptxd48_鼻をかむ子供、男の子のイラスト</dc:title>
  <dc:subject>pptxd48_鼻をかむ子供、男の子のイラスト</dc:subject>
  <dc:creator>でじけろお</dc:creator>
  <cp:revision>1</cp:revision>
  <dcterms:created xsi:type="dcterms:W3CDTF">2018-05-20T00:31:01Z</dcterms:created>
  <dcterms:modified xsi:type="dcterms:W3CDTF">2020-03-25T04:47:42Z</dcterms:modified>
  <cp:version>1</cp:version>
</cp:coreProperties>
</file>