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273D18-C5E4-41B6-A4FF-F05E7C21BEA4}"/>
              </a:ext>
            </a:extLst>
          </p:cNvPr>
          <p:cNvGrpSpPr/>
          <p:nvPr/>
        </p:nvGrpSpPr>
        <p:grpSpPr>
          <a:xfrm>
            <a:off x="1112478" y="964762"/>
            <a:ext cx="1745022" cy="2570430"/>
            <a:chOff x="1112478" y="964762"/>
            <a:chExt cx="1745022" cy="25704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A5DDC8A-3AF9-49F0-BBBA-9093EC1DE72F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636809A1-25E3-44E6-AB4F-CF60ED666B6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56" name="片側の 2 つの角を丸めた四角形 144">
                  <a:extLst>
                    <a:ext uri="{FF2B5EF4-FFF2-40B4-BE49-F238E27FC236}">
                      <a16:creationId xmlns:a16="http://schemas.microsoft.com/office/drawing/2014/main" id="{E716FA88-48AD-4466-9BD6-C965D7969ED0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EE80FAA-1730-4A02-87CF-CAF23FBC2AB4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二等辺三角形 57">
                  <a:extLst>
                    <a:ext uri="{FF2B5EF4-FFF2-40B4-BE49-F238E27FC236}">
                      <a16:creationId xmlns:a16="http://schemas.microsoft.com/office/drawing/2014/main" id="{1AA34C7A-DFB4-49E1-8C46-7E43D56F832C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平行四辺形 833">
                  <a:extLst>
                    <a:ext uri="{FF2B5EF4-FFF2-40B4-BE49-F238E27FC236}">
                      <a16:creationId xmlns:a16="http://schemas.microsoft.com/office/drawing/2014/main" id="{2E259016-47EF-4C54-B4B9-89CF11674F78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平行四辺形 59">
                  <a:extLst>
                    <a:ext uri="{FF2B5EF4-FFF2-40B4-BE49-F238E27FC236}">
                      <a16:creationId xmlns:a16="http://schemas.microsoft.com/office/drawing/2014/main" id="{3F460D42-A28F-4A9F-BFBE-B921682A48A5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25D33386-B272-4C7E-983C-1909ECA80ADC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6F39F714-E0B3-4CB0-90F2-F7823D7384F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33" name="円/楕円 291">
                  <a:extLst>
                    <a:ext uri="{FF2B5EF4-FFF2-40B4-BE49-F238E27FC236}">
                      <a16:creationId xmlns:a16="http://schemas.microsoft.com/office/drawing/2014/main" id="{4C7DFA1A-E6B4-4F3F-B76F-392771FA1B83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87CEEA9-58D6-4691-8D9E-722C672CB064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D22229DB-C9EE-4909-9AF5-1EE7FD1C2AF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4" name="円/楕円 437">
                      <a:extLst>
                        <a:ext uri="{FF2B5EF4-FFF2-40B4-BE49-F238E27FC236}">
                          <a16:creationId xmlns:a16="http://schemas.microsoft.com/office/drawing/2014/main" id="{AD714CF3-319D-4364-9D45-C2DACFD5F0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" name="円/楕円 438">
                      <a:extLst>
                        <a:ext uri="{FF2B5EF4-FFF2-40B4-BE49-F238E27FC236}">
                          <a16:creationId xmlns:a16="http://schemas.microsoft.com/office/drawing/2014/main" id="{832CE336-3C01-4EDD-B045-65BFB43305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4C1D8482-69E5-4F29-A3E3-78237F58AB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2" name="円/楕円 435">
                      <a:extLst>
                        <a:ext uri="{FF2B5EF4-FFF2-40B4-BE49-F238E27FC236}">
                          <a16:creationId xmlns:a16="http://schemas.microsoft.com/office/drawing/2014/main" id="{6812C014-9842-4967-BCB7-F6C988D155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" name="円/楕円 436">
                      <a:extLst>
                        <a:ext uri="{FF2B5EF4-FFF2-40B4-BE49-F238E27FC236}">
                          <a16:creationId xmlns:a16="http://schemas.microsoft.com/office/drawing/2014/main" id="{CA35C284-4D49-4913-867D-6EFEDC610E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" name="円/楕円 291">
                    <a:extLst>
                      <a:ext uri="{FF2B5EF4-FFF2-40B4-BE49-F238E27FC236}">
                        <a16:creationId xmlns:a16="http://schemas.microsoft.com/office/drawing/2014/main" id="{DB3A1809-3F5D-4D65-BC00-0B5006C6C0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B32F9B07-5DB7-4897-B846-CABF646B7AF3}"/>
                    </a:ext>
                  </a:extLst>
                </p:cNvPr>
                <p:cNvSpPr/>
                <p:nvPr/>
              </p:nvSpPr>
              <p:spPr>
                <a:xfrm rot="10800000">
                  <a:off x="815130" y="1268681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3E826D16-1778-40EE-BA9A-BAC8340B5C62}"/>
                    </a:ext>
                  </a:extLst>
                </p:cNvPr>
                <p:cNvSpPr/>
                <p:nvPr/>
              </p:nvSpPr>
              <p:spPr>
                <a:xfrm rot="6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9E115D-E155-40C9-A1F1-B9A695ABD264}"/>
                    </a:ext>
                  </a:extLst>
                </p:cNvPr>
                <p:cNvSpPr/>
                <p:nvPr/>
              </p:nvSpPr>
              <p:spPr>
                <a:xfrm rot="45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CC2F710F-56C5-4780-8AB8-B6CFB319D9AE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049C5B97-FC13-486E-B4DF-1F0B9C57611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F75C6085-C789-4574-AADB-24C7D318A16E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B24564A-C0E4-4C4D-82F5-A0DF0E8CFF9F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A84E3E0-586E-428E-B787-7C682FC0CBF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B778B065-06FC-4F2E-815D-5784C9C88BFE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円/楕円 27">
                  <a:extLst>
                    <a:ext uri="{FF2B5EF4-FFF2-40B4-BE49-F238E27FC236}">
                      <a16:creationId xmlns:a16="http://schemas.microsoft.com/office/drawing/2014/main" id="{F4941941-160C-4AB4-B317-C3ABD44FA9DE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円/楕円 27">
                  <a:extLst>
                    <a:ext uri="{FF2B5EF4-FFF2-40B4-BE49-F238E27FC236}">
                      <a16:creationId xmlns:a16="http://schemas.microsoft.com/office/drawing/2014/main" id="{BFE1275C-0B9D-475E-BAF8-DADAF13F7685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3ADFECB6-728D-47AB-9C90-6322F4EDA14B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3" name="円/楕円 662">
                    <a:extLst>
                      <a:ext uri="{FF2B5EF4-FFF2-40B4-BE49-F238E27FC236}">
                        <a16:creationId xmlns:a16="http://schemas.microsoft.com/office/drawing/2014/main" id="{2F49574A-BA21-44C1-8981-8536304CEDE8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977FD2F7-8A7A-44BD-B0F2-18A1BCD650F0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BC57EF-C879-402A-BA89-008CB30D043F}"/>
                </a:ext>
              </a:extLst>
            </p:cNvPr>
            <p:cNvGrpSpPr/>
            <p:nvPr/>
          </p:nvGrpSpPr>
          <p:grpSpPr>
            <a:xfrm>
              <a:off x="1112478" y="1724578"/>
              <a:ext cx="1745022" cy="1439280"/>
              <a:chOff x="1371368" y="2807433"/>
              <a:chExt cx="1964638" cy="1620418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08DB767-249F-4272-AC3C-269A52226891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03D7C86-2095-47E0-BAEE-8563039B565D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EC5CA784-5E7A-4624-BF36-A7005D1798B1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687F40ED-F232-4A73-A782-E3C3658449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7883A9B8-E402-41B9-83A0-2F79E10C26E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894F8666-B57E-4BD3-895E-EB561679012C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3079C18F-FE27-4FFA-922C-A893AE1A20D1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2EB66B7A-60C6-43BD-B38E-99D7FA1B3EB7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5B2106DD-C848-4D56-B9B1-D383F1F2437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BC9CDD5-684B-4AED-BA4D-3BC351A49D3A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29B5BAD2-45FB-46B1-AF12-AC0D88EDDAEB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79440BA-0DEA-4100-BDD7-2D538DE93AE7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49097B8-9456-48CA-A9E7-6DDC7C09140E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8CAEBF8-F4A4-4F4A-84FB-40A9301EA7DD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62B1A77-E015-498F-A91D-FF602B2098BE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AA1519C9-EC03-44EF-A7F7-53428B85B2A7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B55E406A-E9DE-4C8F-A9DF-40702CF0CF08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57E12DBB-F932-4185-80D1-9E08EFEE0BA7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DAE8D511-9BDE-44F7-8FED-F0C216E80DF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2B5D4D6F-2462-44F2-95D7-561596EE817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5D59DDFC-9DAC-430E-B325-B76D32597DE5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2E8A742B-36E6-4245-9C29-78441A20503B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四角形: 上の 2 つの角を丸める 449">
              <a:extLst>
                <a:ext uri="{FF2B5EF4-FFF2-40B4-BE49-F238E27FC236}">
                  <a16:creationId xmlns:a16="http://schemas.microsoft.com/office/drawing/2014/main" id="{216D8608-A877-4118-B23D-C64A69E2C690}"/>
                </a:ext>
              </a:extLst>
            </p:cNvPr>
            <p:cNvSpPr/>
            <p:nvPr/>
          </p:nvSpPr>
          <p:spPr>
            <a:xfrm rot="12956503">
              <a:off x="1127740" y="2388824"/>
              <a:ext cx="485917" cy="902475"/>
            </a:xfrm>
            <a:custGeom>
              <a:avLst/>
              <a:gdLst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317584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741795 h 741795"/>
                <a:gd name="connsiteX7" fmla="*/ 0 w 317584"/>
                <a:gd name="connsiteY7" fmla="*/ 158792 h 741795"/>
                <a:gd name="connsiteX8" fmla="*/ 158792 w 317584"/>
                <a:gd name="connsiteY8" fmla="*/ 0 h 741795"/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0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158792 h 741795"/>
                <a:gd name="connsiteX7" fmla="*/ 158792 w 317584"/>
                <a:gd name="connsiteY7" fmla="*/ 0 h 741795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741795 h 766344"/>
                <a:gd name="connsiteX6" fmla="*/ 0 w 344102"/>
                <a:gd name="connsiteY6" fmla="*/ 158792 h 766344"/>
                <a:gd name="connsiteX7" fmla="*/ 158792 w 344102"/>
                <a:gd name="connsiteY7" fmla="*/ 0 h 766344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158792 h 766344"/>
                <a:gd name="connsiteX6" fmla="*/ 158792 w 344102"/>
                <a:gd name="connsiteY6" fmla="*/ 0 h 766344"/>
                <a:gd name="connsiteX0" fmla="*/ 173838 w 359148"/>
                <a:gd name="connsiteY0" fmla="*/ 0 h 775902"/>
                <a:gd name="connsiteX1" fmla="*/ 173838 w 359148"/>
                <a:gd name="connsiteY1" fmla="*/ 0 h 775902"/>
                <a:gd name="connsiteX2" fmla="*/ 332630 w 359148"/>
                <a:gd name="connsiteY2" fmla="*/ 158792 h 775902"/>
                <a:gd name="connsiteX3" fmla="*/ 332630 w 359148"/>
                <a:gd name="connsiteY3" fmla="*/ 741795 h 775902"/>
                <a:gd name="connsiteX4" fmla="*/ 15046 w 359148"/>
                <a:gd name="connsiteY4" fmla="*/ 741795 h 775902"/>
                <a:gd name="connsiteX5" fmla="*/ 15046 w 359148"/>
                <a:gd name="connsiteY5" fmla="*/ 158792 h 775902"/>
                <a:gd name="connsiteX6" fmla="*/ 173838 w 359148"/>
                <a:gd name="connsiteY6" fmla="*/ 0 h 775902"/>
                <a:gd name="connsiteX0" fmla="*/ 158792 w 335817"/>
                <a:gd name="connsiteY0" fmla="*/ 0 h 794214"/>
                <a:gd name="connsiteX1" fmla="*/ 158792 w 335817"/>
                <a:gd name="connsiteY1" fmla="*/ 0 h 794214"/>
                <a:gd name="connsiteX2" fmla="*/ 317584 w 335817"/>
                <a:gd name="connsiteY2" fmla="*/ 158792 h 794214"/>
                <a:gd name="connsiteX3" fmla="*/ 317584 w 335817"/>
                <a:gd name="connsiteY3" fmla="*/ 741795 h 794214"/>
                <a:gd name="connsiteX4" fmla="*/ 71428 w 335817"/>
                <a:gd name="connsiteY4" fmla="*/ 742952 h 794214"/>
                <a:gd name="connsiteX5" fmla="*/ 0 w 335817"/>
                <a:gd name="connsiteY5" fmla="*/ 158792 h 794214"/>
                <a:gd name="connsiteX6" fmla="*/ 158792 w 335817"/>
                <a:gd name="connsiteY6" fmla="*/ 0 h 794214"/>
                <a:gd name="connsiteX0" fmla="*/ 158792 w 329798"/>
                <a:gd name="connsiteY0" fmla="*/ 0 h 776371"/>
                <a:gd name="connsiteX1" fmla="*/ 158792 w 329798"/>
                <a:gd name="connsiteY1" fmla="*/ 0 h 776371"/>
                <a:gd name="connsiteX2" fmla="*/ 317584 w 329798"/>
                <a:gd name="connsiteY2" fmla="*/ 158792 h 776371"/>
                <a:gd name="connsiteX3" fmla="*/ 317584 w 329798"/>
                <a:gd name="connsiteY3" fmla="*/ 741795 h 776371"/>
                <a:gd name="connsiteX4" fmla="*/ 71428 w 329798"/>
                <a:gd name="connsiteY4" fmla="*/ 742952 h 776371"/>
                <a:gd name="connsiteX5" fmla="*/ 0 w 329798"/>
                <a:gd name="connsiteY5" fmla="*/ 158792 h 776371"/>
                <a:gd name="connsiteX6" fmla="*/ 158792 w 329798"/>
                <a:gd name="connsiteY6" fmla="*/ 0 h 776371"/>
                <a:gd name="connsiteX0" fmla="*/ 158792 w 333850"/>
                <a:gd name="connsiteY0" fmla="*/ 0 h 812477"/>
                <a:gd name="connsiteX1" fmla="*/ 158792 w 333850"/>
                <a:gd name="connsiteY1" fmla="*/ 0 h 812477"/>
                <a:gd name="connsiteX2" fmla="*/ 317584 w 333850"/>
                <a:gd name="connsiteY2" fmla="*/ 158792 h 812477"/>
                <a:gd name="connsiteX3" fmla="*/ 317584 w 333850"/>
                <a:gd name="connsiteY3" fmla="*/ 741795 h 812477"/>
                <a:gd name="connsiteX4" fmla="*/ 97985 w 333850"/>
                <a:gd name="connsiteY4" fmla="*/ 779582 h 812477"/>
                <a:gd name="connsiteX5" fmla="*/ 0 w 333850"/>
                <a:gd name="connsiteY5" fmla="*/ 158792 h 812477"/>
                <a:gd name="connsiteX6" fmla="*/ 158792 w 333850"/>
                <a:gd name="connsiteY6" fmla="*/ 0 h 812477"/>
                <a:gd name="connsiteX0" fmla="*/ 158792 w 344246"/>
                <a:gd name="connsiteY0" fmla="*/ 0 h 812532"/>
                <a:gd name="connsiteX1" fmla="*/ 158792 w 344246"/>
                <a:gd name="connsiteY1" fmla="*/ 0 h 812532"/>
                <a:gd name="connsiteX2" fmla="*/ 340461 w 344246"/>
                <a:gd name="connsiteY2" fmla="*/ 157892 h 812532"/>
                <a:gd name="connsiteX3" fmla="*/ 317584 w 344246"/>
                <a:gd name="connsiteY3" fmla="*/ 741795 h 812532"/>
                <a:gd name="connsiteX4" fmla="*/ 97985 w 344246"/>
                <a:gd name="connsiteY4" fmla="*/ 779582 h 812532"/>
                <a:gd name="connsiteX5" fmla="*/ 0 w 344246"/>
                <a:gd name="connsiteY5" fmla="*/ 158792 h 812532"/>
                <a:gd name="connsiteX6" fmla="*/ 158792 w 344246"/>
                <a:gd name="connsiteY6" fmla="*/ 0 h 812532"/>
                <a:gd name="connsiteX0" fmla="*/ 177943 w 363397"/>
                <a:gd name="connsiteY0" fmla="*/ 0 h 837749"/>
                <a:gd name="connsiteX1" fmla="*/ 177943 w 363397"/>
                <a:gd name="connsiteY1" fmla="*/ 0 h 837749"/>
                <a:gd name="connsiteX2" fmla="*/ 359612 w 363397"/>
                <a:gd name="connsiteY2" fmla="*/ 157892 h 837749"/>
                <a:gd name="connsiteX3" fmla="*/ 336735 w 363397"/>
                <a:gd name="connsiteY3" fmla="*/ 741795 h 837749"/>
                <a:gd name="connsiteX4" fmla="*/ 117136 w 363397"/>
                <a:gd name="connsiteY4" fmla="*/ 779582 h 837749"/>
                <a:gd name="connsiteX5" fmla="*/ 0 w 363397"/>
                <a:gd name="connsiteY5" fmla="*/ 164833 h 837749"/>
                <a:gd name="connsiteX6" fmla="*/ 177943 w 363397"/>
                <a:gd name="connsiteY6" fmla="*/ 0 h 837749"/>
                <a:gd name="connsiteX0" fmla="*/ 177943 w 360047"/>
                <a:gd name="connsiteY0" fmla="*/ 0 h 821293"/>
                <a:gd name="connsiteX1" fmla="*/ 177943 w 360047"/>
                <a:gd name="connsiteY1" fmla="*/ 0 h 821293"/>
                <a:gd name="connsiteX2" fmla="*/ 359612 w 360047"/>
                <a:gd name="connsiteY2" fmla="*/ 157892 h 821293"/>
                <a:gd name="connsiteX3" fmla="*/ 336735 w 360047"/>
                <a:gd name="connsiteY3" fmla="*/ 741795 h 821293"/>
                <a:gd name="connsiteX4" fmla="*/ 117136 w 360047"/>
                <a:gd name="connsiteY4" fmla="*/ 779582 h 821293"/>
                <a:gd name="connsiteX5" fmla="*/ 0 w 360047"/>
                <a:gd name="connsiteY5" fmla="*/ 164833 h 821293"/>
                <a:gd name="connsiteX6" fmla="*/ 177943 w 360047"/>
                <a:gd name="connsiteY6" fmla="*/ 0 h 821293"/>
                <a:gd name="connsiteX0" fmla="*/ 177943 w 360047"/>
                <a:gd name="connsiteY0" fmla="*/ 0 h 800354"/>
                <a:gd name="connsiteX1" fmla="*/ 177943 w 360047"/>
                <a:gd name="connsiteY1" fmla="*/ 0 h 800354"/>
                <a:gd name="connsiteX2" fmla="*/ 359612 w 360047"/>
                <a:gd name="connsiteY2" fmla="*/ 157892 h 800354"/>
                <a:gd name="connsiteX3" fmla="*/ 336735 w 360047"/>
                <a:gd name="connsiteY3" fmla="*/ 741795 h 800354"/>
                <a:gd name="connsiteX4" fmla="*/ 117136 w 360047"/>
                <a:gd name="connsiteY4" fmla="*/ 779582 h 800354"/>
                <a:gd name="connsiteX5" fmla="*/ 0 w 360047"/>
                <a:gd name="connsiteY5" fmla="*/ 164833 h 800354"/>
                <a:gd name="connsiteX6" fmla="*/ 177943 w 360047"/>
                <a:gd name="connsiteY6" fmla="*/ 0 h 800354"/>
                <a:gd name="connsiteX0" fmla="*/ 177943 w 359612"/>
                <a:gd name="connsiteY0" fmla="*/ 0 h 801549"/>
                <a:gd name="connsiteX1" fmla="*/ 177943 w 359612"/>
                <a:gd name="connsiteY1" fmla="*/ 0 h 801549"/>
                <a:gd name="connsiteX2" fmla="*/ 359612 w 359612"/>
                <a:gd name="connsiteY2" fmla="*/ 157892 h 801549"/>
                <a:gd name="connsiteX3" fmla="*/ 336735 w 359612"/>
                <a:gd name="connsiteY3" fmla="*/ 741795 h 801549"/>
                <a:gd name="connsiteX4" fmla="*/ 117136 w 359612"/>
                <a:gd name="connsiteY4" fmla="*/ 779582 h 801549"/>
                <a:gd name="connsiteX5" fmla="*/ 0 w 359612"/>
                <a:gd name="connsiteY5" fmla="*/ 164833 h 801549"/>
                <a:gd name="connsiteX6" fmla="*/ 177943 w 359612"/>
                <a:gd name="connsiteY6" fmla="*/ 0 h 801549"/>
                <a:gd name="connsiteX0" fmla="*/ 177943 w 366865"/>
                <a:gd name="connsiteY0" fmla="*/ 0 h 832442"/>
                <a:gd name="connsiteX1" fmla="*/ 177943 w 366865"/>
                <a:gd name="connsiteY1" fmla="*/ 0 h 832442"/>
                <a:gd name="connsiteX2" fmla="*/ 359612 w 366865"/>
                <a:gd name="connsiteY2" fmla="*/ 157892 h 832442"/>
                <a:gd name="connsiteX3" fmla="*/ 361936 w 366865"/>
                <a:gd name="connsiteY3" fmla="*/ 769151 h 832442"/>
                <a:gd name="connsiteX4" fmla="*/ 117136 w 366865"/>
                <a:gd name="connsiteY4" fmla="*/ 779582 h 832442"/>
                <a:gd name="connsiteX5" fmla="*/ 0 w 366865"/>
                <a:gd name="connsiteY5" fmla="*/ 164833 h 832442"/>
                <a:gd name="connsiteX6" fmla="*/ 177943 w 366865"/>
                <a:gd name="connsiteY6" fmla="*/ 0 h 832442"/>
                <a:gd name="connsiteX0" fmla="*/ 221873 w 433528"/>
                <a:gd name="connsiteY0" fmla="*/ 0 h 831749"/>
                <a:gd name="connsiteX1" fmla="*/ 221873 w 433528"/>
                <a:gd name="connsiteY1" fmla="*/ 0 h 831749"/>
                <a:gd name="connsiteX2" fmla="*/ 403542 w 433528"/>
                <a:gd name="connsiteY2" fmla="*/ 157892 h 831749"/>
                <a:gd name="connsiteX3" fmla="*/ 405866 w 433528"/>
                <a:gd name="connsiteY3" fmla="*/ 769151 h 831749"/>
                <a:gd name="connsiteX4" fmla="*/ 22128 w 433528"/>
                <a:gd name="connsiteY4" fmla="*/ 743428 h 831749"/>
                <a:gd name="connsiteX5" fmla="*/ 43930 w 433528"/>
                <a:gd name="connsiteY5" fmla="*/ 164833 h 831749"/>
                <a:gd name="connsiteX6" fmla="*/ 221873 w 433528"/>
                <a:gd name="connsiteY6" fmla="*/ 0 h 831749"/>
                <a:gd name="connsiteX0" fmla="*/ 233386 w 445041"/>
                <a:gd name="connsiteY0" fmla="*/ 0 h 832229"/>
                <a:gd name="connsiteX1" fmla="*/ 233386 w 445041"/>
                <a:gd name="connsiteY1" fmla="*/ 0 h 832229"/>
                <a:gd name="connsiteX2" fmla="*/ 415055 w 445041"/>
                <a:gd name="connsiteY2" fmla="*/ 157892 h 832229"/>
                <a:gd name="connsiteX3" fmla="*/ 417379 w 445041"/>
                <a:gd name="connsiteY3" fmla="*/ 769151 h 832229"/>
                <a:gd name="connsiteX4" fmla="*/ 33641 w 445041"/>
                <a:gd name="connsiteY4" fmla="*/ 743428 h 832229"/>
                <a:gd name="connsiteX5" fmla="*/ 19510 w 445041"/>
                <a:gd name="connsiteY5" fmla="*/ 155992 h 832229"/>
                <a:gd name="connsiteX6" fmla="*/ 233386 w 445041"/>
                <a:gd name="connsiteY6" fmla="*/ 0 h 832229"/>
                <a:gd name="connsiteX0" fmla="*/ 233386 w 451015"/>
                <a:gd name="connsiteY0" fmla="*/ 0 h 832229"/>
                <a:gd name="connsiteX1" fmla="*/ 233386 w 451015"/>
                <a:gd name="connsiteY1" fmla="*/ 0 h 832229"/>
                <a:gd name="connsiteX2" fmla="*/ 415055 w 451015"/>
                <a:gd name="connsiteY2" fmla="*/ 157892 h 832229"/>
                <a:gd name="connsiteX3" fmla="*/ 417379 w 451015"/>
                <a:gd name="connsiteY3" fmla="*/ 769151 h 832229"/>
                <a:gd name="connsiteX4" fmla="*/ 33641 w 451015"/>
                <a:gd name="connsiteY4" fmla="*/ 743428 h 832229"/>
                <a:gd name="connsiteX5" fmla="*/ 19510 w 451015"/>
                <a:gd name="connsiteY5" fmla="*/ 155992 h 832229"/>
                <a:gd name="connsiteX6" fmla="*/ 233386 w 451015"/>
                <a:gd name="connsiteY6" fmla="*/ 0 h 832229"/>
                <a:gd name="connsiteX0" fmla="*/ 233386 w 451015"/>
                <a:gd name="connsiteY0" fmla="*/ 0 h 823543"/>
                <a:gd name="connsiteX1" fmla="*/ 233386 w 451015"/>
                <a:gd name="connsiteY1" fmla="*/ 0 h 823543"/>
                <a:gd name="connsiteX2" fmla="*/ 415055 w 451015"/>
                <a:gd name="connsiteY2" fmla="*/ 157892 h 823543"/>
                <a:gd name="connsiteX3" fmla="*/ 417379 w 451015"/>
                <a:gd name="connsiteY3" fmla="*/ 769151 h 823543"/>
                <a:gd name="connsiteX4" fmla="*/ 33641 w 451015"/>
                <a:gd name="connsiteY4" fmla="*/ 743428 h 823543"/>
                <a:gd name="connsiteX5" fmla="*/ 19510 w 451015"/>
                <a:gd name="connsiteY5" fmla="*/ 155992 h 823543"/>
                <a:gd name="connsiteX6" fmla="*/ 233386 w 451015"/>
                <a:gd name="connsiteY6" fmla="*/ 0 h 823543"/>
                <a:gd name="connsiteX0" fmla="*/ 220765 w 438394"/>
                <a:gd name="connsiteY0" fmla="*/ 0 h 823543"/>
                <a:gd name="connsiteX1" fmla="*/ 220765 w 438394"/>
                <a:gd name="connsiteY1" fmla="*/ 0 h 823543"/>
                <a:gd name="connsiteX2" fmla="*/ 402434 w 438394"/>
                <a:gd name="connsiteY2" fmla="*/ 157892 h 823543"/>
                <a:gd name="connsiteX3" fmla="*/ 404758 w 438394"/>
                <a:gd name="connsiteY3" fmla="*/ 769151 h 823543"/>
                <a:gd name="connsiteX4" fmla="*/ 21020 w 438394"/>
                <a:gd name="connsiteY4" fmla="*/ 743428 h 823543"/>
                <a:gd name="connsiteX5" fmla="*/ 6889 w 438394"/>
                <a:gd name="connsiteY5" fmla="*/ 155992 h 823543"/>
                <a:gd name="connsiteX6" fmla="*/ 220765 w 438394"/>
                <a:gd name="connsiteY6" fmla="*/ 0 h 823543"/>
                <a:gd name="connsiteX0" fmla="*/ 225790 w 443419"/>
                <a:gd name="connsiteY0" fmla="*/ 0 h 823543"/>
                <a:gd name="connsiteX1" fmla="*/ 225790 w 443419"/>
                <a:gd name="connsiteY1" fmla="*/ 0 h 823543"/>
                <a:gd name="connsiteX2" fmla="*/ 407459 w 443419"/>
                <a:gd name="connsiteY2" fmla="*/ 157892 h 823543"/>
                <a:gd name="connsiteX3" fmla="*/ 409783 w 443419"/>
                <a:gd name="connsiteY3" fmla="*/ 769151 h 823543"/>
                <a:gd name="connsiteX4" fmla="*/ 26045 w 443419"/>
                <a:gd name="connsiteY4" fmla="*/ 743428 h 823543"/>
                <a:gd name="connsiteX5" fmla="*/ 11914 w 443419"/>
                <a:gd name="connsiteY5" fmla="*/ 155992 h 823543"/>
                <a:gd name="connsiteX6" fmla="*/ 225790 w 443419"/>
                <a:gd name="connsiteY6" fmla="*/ 0 h 82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419" h="823543">
                  <a:moveTo>
                    <a:pt x="225790" y="0"/>
                  </a:moveTo>
                  <a:lnTo>
                    <a:pt x="225790" y="0"/>
                  </a:lnTo>
                  <a:cubicBezTo>
                    <a:pt x="313488" y="0"/>
                    <a:pt x="383225" y="37491"/>
                    <a:pt x="407459" y="157892"/>
                  </a:cubicBezTo>
                  <a:cubicBezTo>
                    <a:pt x="431693" y="278293"/>
                    <a:pt x="473352" y="671562"/>
                    <a:pt x="409783" y="769151"/>
                  </a:cubicBezTo>
                  <a:cubicBezTo>
                    <a:pt x="346214" y="866740"/>
                    <a:pt x="90642" y="817342"/>
                    <a:pt x="26045" y="743428"/>
                  </a:cubicBezTo>
                  <a:cubicBezTo>
                    <a:pt x="-10711" y="641280"/>
                    <a:pt x="-1807" y="231444"/>
                    <a:pt x="11914" y="155992"/>
                  </a:cubicBezTo>
                  <a:cubicBezTo>
                    <a:pt x="25635" y="80540"/>
                    <a:pt x="138092" y="0"/>
                    <a:pt x="22579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上の 2 つの角を丸める 449">
              <a:extLst>
                <a:ext uri="{FF2B5EF4-FFF2-40B4-BE49-F238E27FC236}">
                  <a16:creationId xmlns:a16="http://schemas.microsoft.com/office/drawing/2014/main" id="{020DA78B-DB94-43EA-BAD8-C7F0E31F86CA}"/>
                </a:ext>
              </a:extLst>
            </p:cNvPr>
            <p:cNvSpPr/>
            <p:nvPr/>
          </p:nvSpPr>
          <p:spPr>
            <a:xfrm rot="8643497" flipH="1">
              <a:off x="2369403" y="2388824"/>
              <a:ext cx="485917" cy="902475"/>
            </a:xfrm>
            <a:custGeom>
              <a:avLst/>
              <a:gdLst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317584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741795 h 741795"/>
                <a:gd name="connsiteX7" fmla="*/ 0 w 317584"/>
                <a:gd name="connsiteY7" fmla="*/ 158792 h 741795"/>
                <a:gd name="connsiteX8" fmla="*/ 158792 w 317584"/>
                <a:gd name="connsiteY8" fmla="*/ 0 h 741795"/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0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158792 h 741795"/>
                <a:gd name="connsiteX7" fmla="*/ 158792 w 317584"/>
                <a:gd name="connsiteY7" fmla="*/ 0 h 741795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741795 h 766344"/>
                <a:gd name="connsiteX6" fmla="*/ 0 w 344102"/>
                <a:gd name="connsiteY6" fmla="*/ 158792 h 766344"/>
                <a:gd name="connsiteX7" fmla="*/ 158792 w 344102"/>
                <a:gd name="connsiteY7" fmla="*/ 0 h 766344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158792 h 766344"/>
                <a:gd name="connsiteX6" fmla="*/ 158792 w 344102"/>
                <a:gd name="connsiteY6" fmla="*/ 0 h 766344"/>
                <a:gd name="connsiteX0" fmla="*/ 173838 w 359148"/>
                <a:gd name="connsiteY0" fmla="*/ 0 h 775902"/>
                <a:gd name="connsiteX1" fmla="*/ 173838 w 359148"/>
                <a:gd name="connsiteY1" fmla="*/ 0 h 775902"/>
                <a:gd name="connsiteX2" fmla="*/ 332630 w 359148"/>
                <a:gd name="connsiteY2" fmla="*/ 158792 h 775902"/>
                <a:gd name="connsiteX3" fmla="*/ 332630 w 359148"/>
                <a:gd name="connsiteY3" fmla="*/ 741795 h 775902"/>
                <a:gd name="connsiteX4" fmla="*/ 15046 w 359148"/>
                <a:gd name="connsiteY4" fmla="*/ 741795 h 775902"/>
                <a:gd name="connsiteX5" fmla="*/ 15046 w 359148"/>
                <a:gd name="connsiteY5" fmla="*/ 158792 h 775902"/>
                <a:gd name="connsiteX6" fmla="*/ 173838 w 359148"/>
                <a:gd name="connsiteY6" fmla="*/ 0 h 775902"/>
                <a:gd name="connsiteX0" fmla="*/ 158792 w 335817"/>
                <a:gd name="connsiteY0" fmla="*/ 0 h 794214"/>
                <a:gd name="connsiteX1" fmla="*/ 158792 w 335817"/>
                <a:gd name="connsiteY1" fmla="*/ 0 h 794214"/>
                <a:gd name="connsiteX2" fmla="*/ 317584 w 335817"/>
                <a:gd name="connsiteY2" fmla="*/ 158792 h 794214"/>
                <a:gd name="connsiteX3" fmla="*/ 317584 w 335817"/>
                <a:gd name="connsiteY3" fmla="*/ 741795 h 794214"/>
                <a:gd name="connsiteX4" fmla="*/ 71428 w 335817"/>
                <a:gd name="connsiteY4" fmla="*/ 742952 h 794214"/>
                <a:gd name="connsiteX5" fmla="*/ 0 w 335817"/>
                <a:gd name="connsiteY5" fmla="*/ 158792 h 794214"/>
                <a:gd name="connsiteX6" fmla="*/ 158792 w 335817"/>
                <a:gd name="connsiteY6" fmla="*/ 0 h 794214"/>
                <a:gd name="connsiteX0" fmla="*/ 158792 w 329798"/>
                <a:gd name="connsiteY0" fmla="*/ 0 h 776371"/>
                <a:gd name="connsiteX1" fmla="*/ 158792 w 329798"/>
                <a:gd name="connsiteY1" fmla="*/ 0 h 776371"/>
                <a:gd name="connsiteX2" fmla="*/ 317584 w 329798"/>
                <a:gd name="connsiteY2" fmla="*/ 158792 h 776371"/>
                <a:gd name="connsiteX3" fmla="*/ 317584 w 329798"/>
                <a:gd name="connsiteY3" fmla="*/ 741795 h 776371"/>
                <a:gd name="connsiteX4" fmla="*/ 71428 w 329798"/>
                <a:gd name="connsiteY4" fmla="*/ 742952 h 776371"/>
                <a:gd name="connsiteX5" fmla="*/ 0 w 329798"/>
                <a:gd name="connsiteY5" fmla="*/ 158792 h 776371"/>
                <a:gd name="connsiteX6" fmla="*/ 158792 w 329798"/>
                <a:gd name="connsiteY6" fmla="*/ 0 h 776371"/>
                <a:gd name="connsiteX0" fmla="*/ 158792 w 333850"/>
                <a:gd name="connsiteY0" fmla="*/ 0 h 812477"/>
                <a:gd name="connsiteX1" fmla="*/ 158792 w 333850"/>
                <a:gd name="connsiteY1" fmla="*/ 0 h 812477"/>
                <a:gd name="connsiteX2" fmla="*/ 317584 w 333850"/>
                <a:gd name="connsiteY2" fmla="*/ 158792 h 812477"/>
                <a:gd name="connsiteX3" fmla="*/ 317584 w 333850"/>
                <a:gd name="connsiteY3" fmla="*/ 741795 h 812477"/>
                <a:gd name="connsiteX4" fmla="*/ 97985 w 333850"/>
                <a:gd name="connsiteY4" fmla="*/ 779582 h 812477"/>
                <a:gd name="connsiteX5" fmla="*/ 0 w 333850"/>
                <a:gd name="connsiteY5" fmla="*/ 158792 h 812477"/>
                <a:gd name="connsiteX6" fmla="*/ 158792 w 333850"/>
                <a:gd name="connsiteY6" fmla="*/ 0 h 812477"/>
                <a:gd name="connsiteX0" fmla="*/ 158792 w 344246"/>
                <a:gd name="connsiteY0" fmla="*/ 0 h 812532"/>
                <a:gd name="connsiteX1" fmla="*/ 158792 w 344246"/>
                <a:gd name="connsiteY1" fmla="*/ 0 h 812532"/>
                <a:gd name="connsiteX2" fmla="*/ 340461 w 344246"/>
                <a:gd name="connsiteY2" fmla="*/ 157892 h 812532"/>
                <a:gd name="connsiteX3" fmla="*/ 317584 w 344246"/>
                <a:gd name="connsiteY3" fmla="*/ 741795 h 812532"/>
                <a:gd name="connsiteX4" fmla="*/ 97985 w 344246"/>
                <a:gd name="connsiteY4" fmla="*/ 779582 h 812532"/>
                <a:gd name="connsiteX5" fmla="*/ 0 w 344246"/>
                <a:gd name="connsiteY5" fmla="*/ 158792 h 812532"/>
                <a:gd name="connsiteX6" fmla="*/ 158792 w 344246"/>
                <a:gd name="connsiteY6" fmla="*/ 0 h 812532"/>
                <a:gd name="connsiteX0" fmla="*/ 177943 w 363397"/>
                <a:gd name="connsiteY0" fmla="*/ 0 h 837749"/>
                <a:gd name="connsiteX1" fmla="*/ 177943 w 363397"/>
                <a:gd name="connsiteY1" fmla="*/ 0 h 837749"/>
                <a:gd name="connsiteX2" fmla="*/ 359612 w 363397"/>
                <a:gd name="connsiteY2" fmla="*/ 157892 h 837749"/>
                <a:gd name="connsiteX3" fmla="*/ 336735 w 363397"/>
                <a:gd name="connsiteY3" fmla="*/ 741795 h 837749"/>
                <a:gd name="connsiteX4" fmla="*/ 117136 w 363397"/>
                <a:gd name="connsiteY4" fmla="*/ 779582 h 837749"/>
                <a:gd name="connsiteX5" fmla="*/ 0 w 363397"/>
                <a:gd name="connsiteY5" fmla="*/ 164833 h 837749"/>
                <a:gd name="connsiteX6" fmla="*/ 177943 w 363397"/>
                <a:gd name="connsiteY6" fmla="*/ 0 h 837749"/>
                <a:gd name="connsiteX0" fmla="*/ 177943 w 360047"/>
                <a:gd name="connsiteY0" fmla="*/ 0 h 821293"/>
                <a:gd name="connsiteX1" fmla="*/ 177943 w 360047"/>
                <a:gd name="connsiteY1" fmla="*/ 0 h 821293"/>
                <a:gd name="connsiteX2" fmla="*/ 359612 w 360047"/>
                <a:gd name="connsiteY2" fmla="*/ 157892 h 821293"/>
                <a:gd name="connsiteX3" fmla="*/ 336735 w 360047"/>
                <a:gd name="connsiteY3" fmla="*/ 741795 h 821293"/>
                <a:gd name="connsiteX4" fmla="*/ 117136 w 360047"/>
                <a:gd name="connsiteY4" fmla="*/ 779582 h 821293"/>
                <a:gd name="connsiteX5" fmla="*/ 0 w 360047"/>
                <a:gd name="connsiteY5" fmla="*/ 164833 h 821293"/>
                <a:gd name="connsiteX6" fmla="*/ 177943 w 360047"/>
                <a:gd name="connsiteY6" fmla="*/ 0 h 821293"/>
                <a:gd name="connsiteX0" fmla="*/ 177943 w 360047"/>
                <a:gd name="connsiteY0" fmla="*/ 0 h 800354"/>
                <a:gd name="connsiteX1" fmla="*/ 177943 w 360047"/>
                <a:gd name="connsiteY1" fmla="*/ 0 h 800354"/>
                <a:gd name="connsiteX2" fmla="*/ 359612 w 360047"/>
                <a:gd name="connsiteY2" fmla="*/ 157892 h 800354"/>
                <a:gd name="connsiteX3" fmla="*/ 336735 w 360047"/>
                <a:gd name="connsiteY3" fmla="*/ 741795 h 800354"/>
                <a:gd name="connsiteX4" fmla="*/ 117136 w 360047"/>
                <a:gd name="connsiteY4" fmla="*/ 779582 h 800354"/>
                <a:gd name="connsiteX5" fmla="*/ 0 w 360047"/>
                <a:gd name="connsiteY5" fmla="*/ 164833 h 800354"/>
                <a:gd name="connsiteX6" fmla="*/ 177943 w 360047"/>
                <a:gd name="connsiteY6" fmla="*/ 0 h 800354"/>
                <a:gd name="connsiteX0" fmla="*/ 177943 w 359612"/>
                <a:gd name="connsiteY0" fmla="*/ 0 h 801549"/>
                <a:gd name="connsiteX1" fmla="*/ 177943 w 359612"/>
                <a:gd name="connsiteY1" fmla="*/ 0 h 801549"/>
                <a:gd name="connsiteX2" fmla="*/ 359612 w 359612"/>
                <a:gd name="connsiteY2" fmla="*/ 157892 h 801549"/>
                <a:gd name="connsiteX3" fmla="*/ 336735 w 359612"/>
                <a:gd name="connsiteY3" fmla="*/ 741795 h 801549"/>
                <a:gd name="connsiteX4" fmla="*/ 117136 w 359612"/>
                <a:gd name="connsiteY4" fmla="*/ 779582 h 801549"/>
                <a:gd name="connsiteX5" fmla="*/ 0 w 359612"/>
                <a:gd name="connsiteY5" fmla="*/ 164833 h 801549"/>
                <a:gd name="connsiteX6" fmla="*/ 177943 w 359612"/>
                <a:gd name="connsiteY6" fmla="*/ 0 h 801549"/>
                <a:gd name="connsiteX0" fmla="*/ 177943 w 366865"/>
                <a:gd name="connsiteY0" fmla="*/ 0 h 832442"/>
                <a:gd name="connsiteX1" fmla="*/ 177943 w 366865"/>
                <a:gd name="connsiteY1" fmla="*/ 0 h 832442"/>
                <a:gd name="connsiteX2" fmla="*/ 359612 w 366865"/>
                <a:gd name="connsiteY2" fmla="*/ 157892 h 832442"/>
                <a:gd name="connsiteX3" fmla="*/ 361936 w 366865"/>
                <a:gd name="connsiteY3" fmla="*/ 769151 h 832442"/>
                <a:gd name="connsiteX4" fmla="*/ 117136 w 366865"/>
                <a:gd name="connsiteY4" fmla="*/ 779582 h 832442"/>
                <a:gd name="connsiteX5" fmla="*/ 0 w 366865"/>
                <a:gd name="connsiteY5" fmla="*/ 164833 h 832442"/>
                <a:gd name="connsiteX6" fmla="*/ 177943 w 366865"/>
                <a:gd name="connsiteY6" fmla="*/ 0 h 832442"/>
                <a:gd name="connsiteX0" fmla="*/ 221873 w 433528"/>
                <a:gd name="connsiteY0" fmla="*/ 0 h 831749"/>
                <a:gd name="connsiteX1" fmla="*/ 221873 w 433528"/>
                <a:gd name="connsiteY1" fmla="*/ 0 h 831749"/>
                <a:gd name="connsiteX2" fmla="*/ 403542 w 433528"/>
                <a:gd name="connsiteY2" fmla="*/ 157892 h 831749"/>
                <a:gd name="connsiteX3" fmla="*/ 405866 w 433528"/>
                <a:gd name="connsiteY3" fmla="*/ 769151 h 831749"/>
                <a:gd name="connsiteX4" fmla="*/ 22128 w 433528"/>
                <a:gd name="connsiteY4" fmla="*/ 743428 h 831749"/>
                <a:gd name="connsiteX5" fmla="*/ 43930 w 433528"/>
                <a:gd name="connsiteY5" fmla="*/ 164833 h 831749"/>
                <a:gd name="connsiteX6" fmla="*/ 221873 w 433528"/>
                <a:gd name="connsiteY6" fmla="*/ 0 h 831749"/>
                <a:gd name="connsiteX0" fmla="*/ 233386 w 445041"/>
                <a:gd name="connsiteY0" fmla="*/ 0 h 832229"/>
                <a:gd name="connsiteX1" fmla="*/ 233386 w 445041"/>
                <a:gd name="connsiteY1" fmla="*/ 0 h 832229"/>
                <a:gd name="connsiteX2" fmla="*/ 415055 w 445041"/>
                <a:gd name="connsiteY2" fmla="*/ 157892 h 832229"/>
                <a:gd name="connsiteX3" fmla="*/ 417379 w 445041"/>
                <a:gd name="connsiteY3" fmla="*/ 769151 h 832229"/>
                <a:gd name="connsiteX4" fmla="*/ 33641 w 445041"/>
                <a:gd name="connsiteY4" fmla="*/ 743428 h 832229"/>
                <a:gd name="connsiteX5" fmla="*/ 19510 w 445041"/>
                <a:gd name="connsiteY5" fmla="*/ 155992 h 832229"/>
                <a:gd name="connsiteX6" fmla="*/ 233386 w 445041"/>
                <a:gd name="connsiteY6" fmla="*/ 0 h 832229"/>
                <a:gd name="connsiteX0" fmla="*/ 233386 w 451015"/>
                <a:gd name="connsiteY0" fmla="*/ 0 h 832229"/>
                <a:gd name="connsiteX1" fmla="*/ 233386 w 451015"/>
                <a:gd name="connsiteY1" fmla="*/ 0 h 832229"/>
                <a:gd name="connsiteX2" fmla="*/ 415055 w 451015"/>
                <a:gd name="connsiteY2" fmla="*/ 157892 h 832229"/>
                <a:gd name="connsiteX3" fmla="*/ 417379 w 451015"/>
                <a:gd name="connsiteY3" fmla="*/ 769151 h 832229"/>
                <a:gd name="connsiteX4" fmla="*/ 33641 w 451015"/>
                <a:gd name="connsiteY4" fmla="*/ 743428 h 832229"/>
                <a:gd name="connsiteX5" fmla="*/ 19510 w 451015"/>
                <a:gd name="connsiteY5" fmla="*/ 155992 h 832229"/>
                <a:gd name="connsiteX6" fmla="*/ 233386 w 451015"/>
                <a:gd name="connsiteY6" fmla="*/ 0 h 832229"/>
                <a:gd name="connsiteX0" fmla="*/ 233386 w 451015"/>
                <a:gd name="connsiteY0" fmla="*/ 0 h 823543"/>
                <a:gd name="connsiteX1" fmla="*/ 233386 w 451015"/>
                <a:gd name="connsiteY1" fmla="*/ 0 h 823543"/>
                <a:gd name="connsiteX2" fmla="*/ 415055 w 451015"/>
                <a:gd name="connsiteY2" fmla="*/ 157892 h 823543"/>
                <a:gd name="connsiteX3" fmla="*/ 417379 w 451015"/>
                <a:gd name="connsiteY3" fmla="*/ 769151 h 823543"/>
                <a:gd name="connsiteX4" fmla="*/ 33641 w 451015"/>
                <a:gd name="connsiteY4" fmla="*/ 743428 h 823543"/>
                <a:gd name="connsiteX5" fmla="*/ 19510 w 451015"/>
                <a:gd name="connsiteY5" fmla="*/ 155992 h 823543"/>
                <a:gd name="connsiteX6" fmla="*/ 233386 w 451015"/>
                <a:gd name="connsiteY6" fmla="*/ 0 h 823543"/>
                <a:gd name="connsiteX0" fmla="*/ 220765 w 438394"/>
                <a:gd name="connsiteY0" fmla="*/ 0 h 823543"/>
                <a:gd name="connsiteX1" fmla="*/ 220765 w 438394"/>
                <a:gd name="connsiteY1" fmla="*/ 0 h 823543"/>
                <a:gd name="connsiteX2" fmla="*/ 402434 w 438394"/>
                <a:gd name="connsiteY2" fmla="*/ 157892 h 823543"/>
                <a:gd name="connsiteX3" fmla="*/ 404758 w 438394"/>
                <a:gd name="connsiteY3" fmla="*/ 769151 h 823543"/>
                <a:gd name="connsiteX4" fmla="*/ 21020 w 438394"/>
                <a:gd name="connsiteY4" fmla="*/ 743428 h 823543"/>
                <a:gd name="connsiteX5" fmla="*/ 6889 w 438394"/>
                <a:gd name="connsiteY5" fmla="*/ 155992 h 823543"/>
                <a:gd name="connsiteX6" fmla="*/ 220765 w 438394"/>
                <a:gd name="connsiteY6" fmla="*/ 0 h 823543"/>
                <a:gd name="connsiteX0" fmla="*/ 225790 w 443419"/>
                <a:gd name="connsiteY0" fmla="*/ 0 h 823543"/>
                <a:gd name="connsiteX1" fmla="*/ 225790 w 443419"/>
                <a:gd name="connsiteY1" fmla="*/ 0 h 823543"/>
                <a:gd name="connsiteX2" fmla="*/ 407459 w 443419"/>
                <a:gd name="connsiteY2" fmla="*/ 157892 h 823543"/>
                <a:gd name="connsiteX3" fmla="*/ 409783 w 443419"/>
                <a:gd name="connsiteY3" fmla="*/ 769151 h 823543"/>
                <a:gd name="connsiteX4" fmla="*/ 26045 w 443419"/>
                <a:gd name="connsiteY4" fmla="*/ 743428 h 823543"/>
                <a:gd name="connsiteX5" fmla="*/ 11914 w 443419"/>
                <a:gd name="connsiteY5" fmla="*/ 155992 h 823543"/>
                <a:gd name="connsiteX6" fmla="*/ 225790 w 443419"/>
                <a:gd name="connsiteY6" fmla="*/ 0 h 82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419" h="823543">
                  <a:moveTo>
                    <a:pt x="225790" y="0"/>
                  </a:moveTo>
                  <a:lnTo>
                    <a:pt x="225790" y="0"/>
                  </a:lnTo>
                  <a:cubicBezTo>
                    <a:pt x="313488" y="0"/>
                    <a:pt x="383225" y="37491"/>
                    <a:pt x="407459" y="157892"/>
                  </a:cubicBezTo>
                  <a:cubicBezTo>
                    <a:pt x="431693" y="278293"/>
                    <a:pt x="473352" y="671562"/>
                    <a:pt x="409783" y="769151"/>
                  </a:cubicBezTo>
                  <a:cubicBezTo>
                    <a:pt x="346214" y="866740"/>
                    <a:pt x="90642" y="817342"/>
                    <a:pt x="26045" y="743428"/>
                  </a:cubicBezTo>
                  <a:cubicBezTo>
                    <a:pt x="-10711" y="641280"/>
                    <a:pt x="-1807" y="231444"/>
                    <a:pt x="11914" y="155992"/>
                  </a:cubicBezTo>
                  <a:cubicBezTo>
                    <a:pt x="25635" y="80540"/>
                    <a:pt x="138092" y="0"/>
                    <a:pt x="22579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DC0E347-2414-44B7-8624-DBAAA3CD0EBD}"/>
                </a:ext>
              </a:extLst>
            </p:cNvPr>
            <p:cNvSpPr/>
            <p:nvPr/>
          </p:nvSpPr>
          <p:spPr>
            <a:xfrm rot="5400000">
              <a:off x="1709208" y="1541129"/>
              <a:ext cx="100862" cy="112279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5F2B187-EA6E-4D82-AF45-91CCD6B6655F}"/>
                </a:ext>
              </a:extLst>
            </p:cNvPr>
            <p:cNvSpPr/>
            <p:nvPr/>
          </p:nvSpPr>
          <p:spPr>
            <a:xfrm rot="16200000" flipH="1">
              <a:off x="2154748" y="1541128"/>
              <a:ext cx="100861" cy="112279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40F4CDB-D28A-46A1-AAA2-A4C46F6FBBED}"/>
              </a:ext>
            </a:extLst>
          </p:cNvPr>
          <p:cNvGrpSpPr/>
          <p:nvPr/>
        </p:nvGrpSpPr>
        <p:grpSpPr>
          <a:xfrm>
            <a:off x="4217467" y="950745"/>
            <a:ext cx="1609452" cy="2584446"/>
            <a:chOff x="4217467" y="950745"/>
            <a:chExt cx="1609452" cy="2584446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91CB9A9-D784-496D-8689-6FF20905FB42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2BD8C5C6-6A08-49F6-8BE0-319BAE32A29B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8AD8DC6-EE17-4846-BF1C-6635995FA5E7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片側の 2 つの角を丸めた四角形 144">
                  <a:extLst>
                    <a:ext uri="{FF2B5EF4-FFF2-40B4-BE49-F238E27FC236}">
                      <a16:creationId xmlns:a16="http://schemas.microsoft.com/office/drawing/2014/main" id="{DDBF607A-931B-4ED9-BF13-B3CD2AB71878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1EAE4F53-05AA-416E-A790-B18F2E725CA6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21989625-F5CA-4CE0-8181-315F679B0EF9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4C5C91C3-E301-4660-B22F-6CCC6A97260E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A176880C-212C-427E-9B49-4C6C2F5D53BB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97" name="円/楕円 568">
                  <a:extLst>
                    <a:ext uri="{FF2B5EF4-FFF2-40B4-BE49-F238E27FC236}">
                      <a16:creationId xmlns:a16="http://schemas.microsoft.com/office/drawing/2014/main" id="{5B1C8D5E-9082-452C-8034-B67EE0DF3A3C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25B82064-A52B-470D-A3D5-C1A6A9EEB00A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09" name="円/楕円 591">
                    <a:extLst>
                      <a:ext uri="{FF2B5EF4-FFF2-40B4-BE49-F238E27FC236}">
                        <a16:creationId xmlns:a16="http://schemas.microsoft.com/office/drawing/2014/main" id="{AB0E9580-6C46-48A0-89D4-F62C7EAB6F4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" name="円/楕円 592">
                    <a:extLst>
                      <a:ext uri="{FF2B5EF4-FFF2-40B4-BE49-F238E27FC236}">
                        <a16:creationId xmlns:a16="http://schemas.microsoft.com/office/drawing/2014/main" id="{F98D3337-1E7D-4344-88C2-CB3F712A341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DF802BF1-538E-4290-8DB3-1A7756C7FB3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07" name="円/楕円 589">
                    <a:extLst>
                      <a:ext uri="{FF2B5EF4-FFF2-40B4-BE49-F238E27FC236}">
                        <a16:creationId xmlns:a16="http://schemas.microsoft.com/office/drawing/2014/main" id="{22A4F0C9-7FB9-4593-A852-A6097E8C00A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590">
                    <a:extLst>
                      <a:ext uri="{FF2B5EF4-FFF2-40B4-BE49-F238E27FC236}">
                        <a16:creationId xmlns:a16="http://schemas.microsoft.com/office/drawing/2014/main" id="{896842B8-2228-4A4C-8B4F-99A2E9DC1BD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" name="円/楕円 588">
                  <a:extLst>
                    <a:ext uri="{FF2B5EF4-FFF2-40B4-BE49-F238E27FC236}">
                      <a16:creationId xmlns:a16="http://schemas.microsoft.com/office/drawing/2014/main" id="{B5663409-7E49-4EB0-8518-AB06A4C86160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2CCB4BE2-947A-4FF6-8C1D-D39C20E5FF6D}"/>
                    </a:ext>
                  </a:extLst>
                </p:cNvPr>
                <p:cNvSpPr/>
                <p:nvPr/>
              </p:nvSpPr>
              <p:spPr>
                <a:xfrm rot="63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202F1953-F2C5-4C7A-8DC3-DE81612D54FD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AD37E46-4B72-4F1A-AC96-665BE8C34C6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638">
                  <a:extLst>
                    <a:ext uri="{FF2B5EF4-FFF2-40B4-BE49-F238E27FC236}">
                      <a16:creationId xmlns:a16="http://schemas.microsoft.com/office/drawing/2014/main" id="{A7B9B470-97CE-4024-88A0-4517AC2377C3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円/楕円 27">
                  <a:extLst>
                    <a:ext uri="{FF2B5EF4-FFF2-40B4-BE49-F238E27FC236}">
                      <a16:creationId xmlns:a16="http://schemas.microsoft.com/office/drawing/2014/main" id="{1286C4C6-1CBB-42C3-AFCE-473C6AA37FEB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円/楕円 27">
                  <a:extLst>
                    <a:ext uri="{FF2B5EF4-FFF2-40B4-BE49-F238E27FC236}">
                      <a16:creationId xmlns:a16="http://schemas.microsoft.com/office/drawing/2014/main" id="{8DFE583A-C6B6-47A1-95F9-B31A2E092C45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02C419D-B1C6-4F0D-B9DE-5BC109835522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F2CBC58-883D-4F94-85AB-CC158F9D272E}"/>
                </a:ext>
              </a:extLst>
            </p:cNvPr>
            <p:cNvSpPr/>
            <p:nvPr/>
          </p:nvSpPr>
          <p:spPr>
            <a:xfrm rot="1972847">
              <a:off x="4308560" y="2412071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12F249F-2335-41AC-A85E-674E9728B6C8}"/>
                </a:ext>
              </a:extLst>
            </p:cNvPr>
            <p:cNvSpPr/>
            <p:nvPr/>
          </p:nvSpPr>
          <p:spPr>
            <a:xfrm rot="19627153" flipH="1">
              <a:off x="5445688" y="2410284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0373A8B-9567-40F6-9B37-96CB919A2696}"/>
                </a:ext>
              </a:extLst>
            </p:cNvPr>
            <p:cNvGrpSpPr/>
            <p:nvPr/>
          </p:nvGrpSpPr>
          <p:grpSpPr>
            <a:xfrm>
              <a:off x="4217467" y="1761544"/>
              <a:ext cx="1609452" cy="1439078"/>
              <a:chOff x="1238342" y="4831498"/>
              <a:chExt cx="1592400" cy="1423832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CD3E7BB-EA0F-4832-A12F-71EFCFFC32DA}"/>
                  </a:ext>
                </a:extLst>
              </p:cNvPr>
              <p:cNvGrpSpPr/>
              <p:nvPr/>
            </p:nvGrpSpPr>
            <p:grpSpPr>
              <a:xfrm>
                <a:off x="1238342" y="4831498"/>
                <a:ext cx="1592400" cy="1313400"/>
                <a:chOff x="1371368" y="2807433"/>
                <a:chExt cx="1964638" cy="1620418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109421D4-A5B0-446C-90FD-555EF79E2827}"/>
                    </a:ext>
                  </a:extLst>
                </p:cNvPr>
                <p:cNvGrpSpPr/>
                <p:nvPr/>
              </p:nvGrpSpPr>
              <p:grpSpPr>
                <a:xfrm>
                  <a:off x="1371368" y="2884827"/>
                  <a:ext cx="1964638" cy="1543024"/>
                  <a:chOff x="3701857" y="5063875"/>
                  <a:chExt cx="1964638" cy="1543024"/>
                </a:xfrm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EB87279C-B803-47E6-8032-409BD452E13C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90" name="四角形: 上の 2 つの角を丸める 89">
                      <a:extLst>
                        <a:ext uri="{FF2B5EF4-FFF2-40B4-BE49-F238E27FC236}">
                          <a16:creationId xmlns:a16="http://schemas.microsoft.com/office/drawing/2014/main" id="{FC65344A-9B80-4CE9-8BEE-445EEF16DB4B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" name="四角形: 上の 2 つの角を丸める 90">
                      <a:extLst>
                        <a:ext uri="{FF2B5EF4-FFF2-40B4-BE49-F238E27FC236}">
                          <a16:creationId xmlns:a16="http://schemas.microsoft.com/office/drawing/2014/main" id="{7AF0F7E9-6C2E-4F92-8028-A6BCCF9D932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2F87377C-9021-454D-8947-C8DFF629940B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四角形: 上の 2 つの角を丸める 92">
                      <a:extLst>
                        <a:ext uri="{FF2B5EF4-FFF2-40B4-BE49-F238E27FC236}">
                          <a16:creationId xmlns:a16="http://schemas.microsoft.com/office/drawing/2014/main" id="{85AEE988-B0AA-4C68-B1D2-9975372985BD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0EAE2733-4720-4167-9E0C-C81DE5F6DF9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86" name="四角形: 上の 2 つの角を丸める 85">
                      <a:extLst>
                        <a:ext uri="{FF2B5EF4-FFF2-40B4-BE49-F238E27FC236}">
                          <a16:creationId xmlns:a16="http://schemas.microsoft.com/office/drawing/2014/main" id="{DAEC312F-EE90-45B4-B8D2-5629EAD8CC51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四角形: 上の 2 つの角を丸める 86">
                      <a:extLst>
                        <a:ext uri="{FF2B5EF4-FFF2-40B4-BE49-F238E27FC236}">
                          <a16:creationId xmlns:a16="http://schemas.microsoft.com/office/drawing/2014/main" id="{D8AAA3A0-2561-445E-8EC5-EA5658CA53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0BD3EFF6-A5AE-4821-A181-89188FC6F313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" name="四角形: 上の 2 つの角を丸める 88">
                      <a:extLst>
                        <a:ext uri="{FF2B5EF4-FFF2-40B4-BE49-F238E27FC236}">
                          <a16:creationId xmlns:a16="http://schemas.microsoft.com/office/drawing/2014/main" id="{CB13955A-E064-47A7-A62F-78F6A1D4B91A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418526A3-3F76-4232-8FBF-117AECDD9EDD}"/>
                      </a:ext>
                    </a:extLst>
                  </p:cNvPr>
                  <p:cNvSpPr/>
                  <p:nvPr/>
                </p:nvSpPr>
                <p:spPr>
                  <a:xfrm>
                    <a:off x="4891037" y="5063875"/>
                    <a:ext cx="775458" cy="1543024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55206" y="1316544"/>
                        </a:lnTo>
                        <a:cubicBezTo>
                          <a:pt x="79689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35406" y="1539722"/>
                          <a:pt x="493715" y="1467513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63973" y="628105"/>
                          <a:pt x="67515" y="514224"/>
                        </a:cubicBezTo>
                        <a:cubicBezTo>
                          <a:pt x="71057" y="400341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cubicBezTo>
                          <a:pt x="96851" y="157253"/>
                          <a:pt x="57628" y="124625"/>
                          <a:pt x="18405" y="91996"/>
                        </a:cubicBez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42BCAE2D-E4C3-41BA-ACA3-2A8075D41445}"/>
                      </a:ext>
                    </a:extLst>
                  </p:cNvPr>
                  <p:cNvSpPr/>
                  <p:nvPr/>
                </p:nvSpPr>
                <p:spPr>
                  <a:xfrm>
                    <a:off x="3701857" y="5063875"/>
                    <a:ext cx="775458" cy="154302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727480" y="172"/>
                        </a:moveTo>
                        <a:cubicBezTo>
                          <a:pt x="740796" y="1256"/>
                          <a:pt x="753701" y="7419"/>
                          <a:pt x="763036" y="18405"/>
                        </a:cubicBezTo>
                        <a:cubicBezTo>
                          <a:pt x="781705" y="40379"/>
                          <a:pt x="779027" y="73326"/>
                          <a:pt x="757053" y="91996"/>
                        </a:cubicBezTo>
                        <a:cubicBezTo>
                          <a:pt x="717830" y="124625"/>
                          <a:pt x="678607" y="157253"/>
                          <a:pt x="639384" y="189883"/>
                        </a:cubicBezTo>
                        <a:lnTo>
                          <a:pt x="617750" y="224155"/>
                        </a:lnTo>
                        <a:cubicBezTo>
                          <a:pt x="609018" y="237987"/>
                          <a:pt x="600845" y="251745"/>
                          <a:pt x="594904" y="265204"/>
                        </a:cubicBezTo>
                        <a:cubicBezTo>
                          <a:pt x="640756" y="317356"/>
                          <a:pt x="704401" y="400341"/>
                          <a:pt x="707943" y="514224"/>
                        </a:cubicBezTo>
                        <a:cubicBezTo>
                          <a:pt x="711485" y="628105"/>
                          <a:pt x="657862" y="721187"/>
                          <a:pt x="630440" y="762757"/>
                        </a:cubicBezTo>
                        <a:lnTo>
                          <a:pt x="281743" y="1467513"/>
                        </a:lnTo>
                        <a:cubicBezTo>
                          <a:pt x="240052" y="1539722"/>
                          <a:pt x="147720" y="1564463"/>
                          <a:pt x="75510" y="1522774"/>
                        </a:cubicBezTo>
                        <a:lnTo>
                          <a:pt x="75512" y="1522774"/>
                        </a:lnTo>
                        <a:cubicBezTo>
                          <a:pt x="3301" y="1481084"/>
                          <a:pt x="-21438" y="1388752"/>
                          <a:pt x="20252" y="1316544"/>
                        </a:cubicBezTo>
                        <a:lnTo>
                          <a:pt x="413161" y="708674"/>
                        </a:lnTo>
                        <a:lnTo>
                          <a:pt x="412576" y="648185"/>
                        </a:lnTo>
                        <a:cubicBezTo>
                          <a:pt x="413999" y="612133"/>
                          <a:pt x="416174" y="572498"/>
                          <a:pt x="416175" y="530893"/>
                        </a:cubicBezTo>
                        <a:cubicBezTo>
                          <a:pt x="416175" y="426879"/>
                          <a:pt x="402572" y="335174"/>
                          <a:pt x="421154" y="281023"/>
                        </a:cubicBezTo>
                        <a:lnTo>
                          <a:pt x="426865" y="264230"/>
                        </a:lnTo>
                        <a:cubicBezTo>
                          <a:pt x="429901" y="256742"/>
                          <a:pt x="434455" y="249727"/>
                          <a:pt x="440529" y="243653"/>
                        </a:cubicBezTo>
                        <a:lnTo>
                          <a:pt x="578232" y="103684"/>
                        </a:lnTo>
                        <a:cubicBezTo>
                          <a:pt x="619718" y="65146"/>
                          <a:pt x="664571" y="29675"/>
                          <a:pt x="689445" y="12423"/>
                        </a:cubicBezTo>
                        <a:cubicBezTo>
                          <a:pt x="700432" y="3088"/>
                          <a:pt x="714162" y="-910"/>
                          <a:pt x="727480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E1E9232-E1B5-4529-8310-4F62493CB66D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665FCF71-BC5B-4499-A3F4-8C9B21107C75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86CA54B0-F37E-4C29-AA12-A8F2F17FB19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80F65AD5-D22C-426A-A4FF-953E1E88ECE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9EF2483D-6CBE-450A-A553-60CFDB457BAC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48D91FF8-0061-47DD-AC8C-98AD2956B1D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9B443C46-7E3A-42A8-931A-936DCAB20BD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BD3E48AC-D591-4F0B-9F73-17861D64DD6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65F935B9-396F-46D8-B92A-114DD6ABB50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6F0C7BBC-E6EC-4B13-A6AD-82DC9E309D70}"/>
                  </a:ext>
                </a:extLst>
              </p:cNvPr>
              <p:cNvSpPr/>
              <p:nvPr/>
            </p:nvSpPr>
            <p:spPr>
              <a:xfrm rot="12956503">
                <a:off x="1300812" y="5469388"/>
                <a:ext cx="317584" cy="785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5F05BE26-0DD3-4D70-A86C-223541E17334}"/>
                  </a:ext>
                </a:extLst>
              </p:cNvPr>
              <p:cNvSpPr/>
              <p:nvPr/>
            </p:nvSpPr>
            <p:spPr>
              <a:xfrm rot="8643497" flipH="1">
                <a:off x="2457218" y="5468214"/>
                <a:ext cx="317584" cy="7871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55B9E27-E108-40A3-BAFF-B77EF451B325}"/>
                </a:ext>
              </a:extLst>
            </p:cNvPr>
            <p:cNvSpPr/>
            <p:nvPr/>
          </p:nvSpPr>
          <p:spPr>
            <a:xfrm rot="5400000">
              <a:off x="4663356" y="1469893"/>
              <a:ext cx="166702" cy="18557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0009ABF-3E7D-4ADD-9B2D-316F5F1492B9}"/>
                </a:ext>
              </a:extLst>
            </p:cNvPr>
            <p:cNvSpPr/>
            <p:nvPr/>
          </p:nvSpPr>
          <p:spPr>
            <a:xfrm rot="16200000" flipH="1">
              <a:off x="5225099" y="1469893"/>
              <a:ext cx="166700" cy="18557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8767703-4605-4B0C-BCEA-9F9D479E8AF2}"/>
              </a:ext>
            </a:extLst>
          </p:cNvPr>
          <p:cNvGrpSpPr/>
          <p:nvPr/>
        </p:nvGrpSpPr>
        <p:grpSpPr>
          <a:xfrm>
            <a:off x="7046777" y="838200"/>
            <a:ext cx="1738448" cy="2701569"/>
            <a:chOff x="7046777" y="838200"/>
            <a:chExt cx="1738448" cy="2701569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18569E9-1D4E-4F93-B76F-D3605066A8BC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2701569"/>
              <a:chOff x="7238074" y="838200"/>
              <a:chExt cx="1329717" cy="2701569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0DC53BB5-0676-4AF1-A8EE-F8922229A9BB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A6B73583-90E9-490C-9989-98C5759C07AC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片側の 2 つの角を丸めた四角形 144">
                  <a:extLst>
                    <a:ext uri="{FF2B5EF4-FFF2-40B4-BE49-F238E27FC236}">
                      <a16:creationId xmlns:a16="http://schemas.microsoft.com/office/drawing/2014/main" id="{E6197F3A-47FA-4354-933E-BBE69608FA72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0984A7E9-538A-4B5B-B8ED-F1223070DACA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8C890397-74B9-461F-90B9-9434B759A6C2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台形 731">
                  <a:extLst>
                    <a:ext uri="{FF2B5EF4-FFF2-40B4-BE49-F238E27FC236}">
                      <a16:creationId xmlns:a16="http://schemas.microsoft.com/office/drawing/2014/main" id="{6EA754A3-5AB9-4B50-9AE8-C53C6395B633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0E771B6F-1BB9-487D-9896-F335BE604883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86" name="平行四辺形 185">
                    <a:extLst>
                      <a:ext uri="{FF2B5EF4-FFF2-40B4-BE49-F238E27FC236}">
                        <a16:creationId xmlns:a16="http://schemas.microsoft.com/office/drawing/2014/main" id="{C36A7447-1BFD-4613-984D-48A92E06832D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平行四辺形 186">
                    <a:extLst>
                      <a:ext uri="{FF2B5EF4-FFF2-40B4-BE49-F238E27FC236}">
                        <a16:creationId xmlns:a16="http://schemas.microsoft.com/office/drawing/2014/main" id="{ECB85790-FDEC-4368-B09A-37659196AA65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6178E4B3-ED8C-4DEA-BCD9-C3695DA864C7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057B6394-2B18-443D-A80D-843EF007EE65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84" name="平行四辺形 183">
                    <a:extLst>
                      <a:ext uri="{FF2B5EF4-FFF2-40B4-BE49-F238E27FC236}">
                        <a16:creationId xmlns:a16="http://schemas.microsoft.com/office/drawing/2014/main" id="{0723E28B-91A6-41FC-8F80-91EAD9F8B9D1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" name="平行四辺形 184">
                    <a:extLst>
                      <a:ext uri="{FF2B5EF4-FFF2-40B4-BE49-F238E27FC236}">
                        <a16:creationId xmlns:a16="http://schemas.microsoft.com/office/drawing/2014/main" id="{528CADEB-F8E3-4F94-983C-7F792B03D38A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10C5A75C-DDD2-42DD-B5D8-99CE2E002E4F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FA9BA69A-F4E0-49E6-937C-CC3155F85A65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フリーフォーム 540">
                <a:extLst>
                  <a:ext uri="{FF2B5EF4-FFF2-40B4-BE49-F238E27FC236}">
                    <a16:creationId xmlns:a16="http://schemas.microsoft.com/office/drawing/2014/main" id="{541AA35B-90D9-4CB1-ADE7-C95A56F65A96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84AA490A-181E-41FA-9171-F4EEF72AEA10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72" name="円/楕円 564">
                  <a:extLst>
                    <a:ext uri="{FF2B5EF4-FFF2-40B4-BE49-F238E27FC236}">
                      <a16:creationId xmlns:a16="http://schemas.microsoft.com/office/drawing/2014/main" id="{3AC18BE9-713C-4F96-BBF9-8AC05F698F8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円/楕円 565">
                  <a:extLst>
                    <a:ext uri="{FF2B5EF4-FFF2-40B4-BE49-F238E27FC236}">
                      <a16:creationId xmlns:a16="http://schemas.microsoft.com/office/drawing/2014/main" id="{ADB0A57E-E87A-442A-9F1D-AF0AED43F6C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A672999-17B4-47B7-AA60-CB2C9FC910B5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70" name="円/楕円 562">
                  <a:extLst>
                    <a:ext uri="{FF2B5EF4-FFF2-40B4-BE49-F238E27FC236}">
                      <a16:creationId xmlns:a16="http://schemas.microsoft.com/office/drawing/2014/main" id="{2517C14C-F486-4F72-A6C8-7EACE43C1FB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563">
                  <a:extLst>
                    <a:ext uri="{FF2B5EF4-FFF2-40B4-BE49-F238E27FC236}">
                      <a16:creationId xmlns:a16="http://schemas.microsoft.com/office/drawing/2014/main" id="{2A933852-3340-4939-9576-027D07E336E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円/楕円 561">
                <a:extLst>
                  <a:ext uri="{FF2B5EF4-FFF2-40B4-BE49-F238E27FC236}">
                    <a16:creationId xmlns:a16="http://schemas.microsoft.com/office/drawing/2014/main" id="{A5864E38-3AF9-4CE7-BD49-665DF057E582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86BEF964-A7AE-4929-B0A2-F0FB4F1692BD}"/>
                  </a:ext>
                </a:extLst>
              </p:cNvPr>
              <p:cNvSpPr/>
              <p:nvPr/>
            </p:nvSpPr>
            <p:spPr>
              <a:xfrm rot="63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76934E90-FDD9-493D-BCC5-655EB56E6588}"/>
                  </a:ext>
                </a:extLst>
              </p:cNvPr>
              <p:cNvGrpSpPr/>
              <p:nvPr/>
            </p:nvGrpSpPr>
            <p:grpSpPr>
              <a:xfrm>
                <a:off x="7799861" y="1603884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8" name="円/楕円 662">
                  <a:extLst>
                    <a:ext uri="{FF2B5EF4-FFF2-40B4-BE49-F238E27FC236}">
                      <a16:creationId xmlns:a16="http://schemas.microsoft.com/office/drawing/2014/main" id="{F82FCC6A-56DC-4D7A-9BED-8A8511518213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4E2B568-D47C-4653-B81A-82FC92C857A3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2B314640-3F3B-4C24-BCDD-07667887C480}"/>
                  </a:ext>
                </a:extLst>
              </p:cNvPr>
              <p:cNvSpPr/>
              <p:nvPr/>
            </p:nvSpPr>
            <p:spPr>
              <a:xfrm rot="45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638">
                <a:extLst>
                  <a:ext uri="{FF2B5EF4-FFF2-40B4-BE49-F238E27FC236}">
                    <a16:creationId xmlns:a16="http://schemas.microsoft.com/office/drawing/2014/main" id="{37BE47C8-ECE9-4244-BAC8-CE0819410B7F}"/>
                  </a:ext>
                </a:extLst>
              </p:cNvPr>
              <p:cNvSpPr/>
              <p:nvPr/>
            </p:nvSpPr>
            <p:spPr>
              <a:xfrm rot="10800000">
                <a:off x="7771254" y="1930324"/>
                <a:ext cx="267009" cy="4758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BAD13216-9985-462F-B493-A80D262B670F}"/>
                </a:ext>
              </a:extLst>
            </p:cNvPr>
            <p:cNvGrpSpPr/>
            <p:nvPr/>
          </p:nvGrpSpPr>
          <p:grpSpPr>
            <a:xfrm>
              <a:off x="7046777" y="1646823"/>
              <a:ext cx="1738448" cy="1365375"/>
              <a:chOff x="3701857" y="5063875"/>
              <a:chExt cx="1964638" cy="1543024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3301C74F-1E4E-40DD-BD49-C8EE5A41E98A}"/>
                  </a:ext>
                </a:extLst>
              </p:cNvPr>
              <p:cNvGrpSpPr/>
              <p:nvPr/>
            </p:nvGrpSpPr>
            <p:grpSpPr>
              <a:xfrm>
                <a:off x="4687002" y="5148246"/>
                <a:ext cx="481431" cy="401752"/>
                <a:chOff x="4687002" y="5148246"/>
                <a:chExt cx="481431" cy="401752"/>
              </a:xfrm>
            </p:grpSpPr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5BDAC893-8544-488E-8EA4-0D7D9270CA2B}"/>
                    </a:ext>
                  </a:extLst>
                </p:cNvPr>
                <p:cNvSpPr/>
                <p:nvPr/>
              </p:nvSpPr>
              <p:spPr>
                <a:xfrm rot="18329852">
                  <a:off x="4868445" y="5330487"/>
                  <a:ext cx="134979" cy="3040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B69C5CB1-3264-4FBE-9CE1-51938F59B294}"/>
                    </a:ext>
                  </a:extLst>
                </p:cNvPr>
                <p:cNvSpPr/>
                <p:nvPr/>
              </p:nvSpPr>
              <p:spPr>
                <a:xfrm rot="16200000">
                  <a:off x="4862075" y="5055124"/>
                  <a:ext cx="110262" cy="3726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B66B0F26-1308-4E12-B677-5EAE2DCEC54F}"/>
                    </a:ext>
                  </a:extLst>
                </p:cNvPr>
                <p:cNvSpPr/>
                <p:nvPr/>
              </p:nvSpPr>
              <p:spPr>
                <a:xfrm rot="17100000">
                  <a:off x="4817030" y="5018902"/>
                  <a:ext cx="221376" cy="481431"/>
                </a:xfrm>
                <a:custGeom>
                  <a:avLst/>
                  <a:gdLst>
                    <a:gd name="connsiteX0" fmla="*/ 211286 w 221376"/>
                    <a:gd name="connsiteY0" fmla="*/ 30182 h 481431"/>
                    <a:gd name="connsiteX1" fmla="*/ 215169 w 221376"/>
                    <a:gd name="connsiteY1" fmla="*/ 49418 h 481431"/>
                    <a:gd name="connsiteX2" fmla="*/ 215169 w 221376"/>
                    <a:gd name="connsiteY2" fmla="*/ 177856 h 481431"/>
                    <a:gd name="connsiteX3" fmla="*/ 218662 w 221376"/>
                    <a:gd name="connsiteY3" fmla="*/ 181800 h 481431"/>
                    <a:gd name="connsiteX4" fmla="*/ 216378 w 221376"/>
                    <a:gd name="connsiteY4" fmla="*/ 219553 h 481431"/>
                    <a:gd name="connsiteX5" fmla="*/ 215168 w 221376"/>
                    <a:gd name="connsiteY5" fmla="*/ 222037 h 481431"/>
                    <a:gd name="connsiteX6" fmla="*/ 215168 w 221376"/>
                    <a:gd name="connsiteY6" fmla="*/ 340692 h 481431"/>
                    <a:gd name="connsiteX7" fmla="*/ 157392 w 221376"/>
                    <a:gd name="connsiteY7" fmla="*/ 340692 h 481431"/>
                    <a:gd name="connsiteX8" fmla="*/ 88861 w 221376"/>
                    <a:gd name="connsiteY8" fmla="*/ 481431 h 481431"/>
                    <a:gd name="connsiteX9" fmla="*/ 0 w 221376"/>
                    <a:gd name="connsiteY9" fmla="*/ 438162 h 481431"/>
                    <a:gd name="connsiteX10" fmla="*/ 116333 w 221376"/>
                    <a:gd name="connsiteY10" fmla="*/ 199251 h 481431"/>
                    <a:gd name="connsiteX11" fmla="*/ 116333 w 221376"/>
                    <a:gd name="connsiteY11" fmla="*/ 49418 h 481431"/>
                    <a:gd name="connsiteX12" fmla="*/ 165751 w 221376"/>
                    <a:gd name="connsiteY12" fmla="*/ 0 h 481431"/>
                    <a:gd name="connsiteX13" fmla="*/ 211286 w 221376"/>
                    <a:gd name="connsiteY13" fmla="*/ 30182 h 481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1376" h="481431">
                      <a:moveTo>
                        <a:pt x="211286" y="30182"/>
                      </a:moveTo>
                      <a:cubicBezTo>
                        <a:pt x="213786" y="36095"/>
                        <a:pt x="215169" y="42595"/>
                        <a:pt x="215169" y="49418"/>
                      </a:cubicBezTo>
                      <a:lnTo>
                        <a:pt x="215169" y="177856"/>
                      </a:lnTo>
                      <a:lnTo>
                        <a:pt x="218662" y="181800"/>
                      </a:lnTo>
                      <a:cubicBezTo>
                        <a:pt x="222788" y="193755"/>
                        <a:pt x="222352" y="207285"/>
                        <a:pt x="216378" y="219553"/>
                      </a:cubicBezTo>
                      <a:lnTo>
                        <a:pt x="215168" y="222037"/>
                      </a:lnTo>
                      <a:lnTo>
                        <a:pt x="215168" y="340692"/>
                      </a:lnTo>
                      <a:lnTo>
                        <a:pt x="157392" y="340692"/>
                      </a:lnTo>
                      <a:lnTo>
                        <a:pt x="88861" y="481431"/>
                      </a:lnTo>
                      <a:lnTo>
                        <a:pt x="0" y="438162"/>
                      </a:lnTo>
                      <a:lnTo>
                        <a:pt x="116333" y="199251"/>
                      </a:lnTo>
                      <a:lnTo>
                        <a:pt x="116333" y="49418"/>
                      </a:lnTo>
                      <a:cubicBezTo>
                        <a:pt x="116333" y="22125"/>
                        <a:pt x="138458" y="0"/>
                        <a:pt x="165751" y="0"/>
                      </a:cubicBezTo>
                      <a:cubicBezTo>
                        <a:pt x="186221" y="0"/>
                        <a:pt x="203784" y="12445"/>
                        <a:pt x="211286" y="301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02F9E374-DFAE-4E93-B544-83FED33022AE}"/>
                    </a:ext>
                  </a:extLst>
                </p:cNvPr>
                <p:cNvSpPr/>
                <p:nvPr/>
              </p:nvSpPr>
              <p:spPr>
                <a:xfrm rot="18289490">
                  <a:off x="4903788" y="5016711"/>
                  <a:ext cx="104415" cy="367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C49CABBD-B0B4-42F9-BF79-B3D577E8559A}"/>
                  </a:ext>
                </a:extLst>
              </p:cNvPr>
              <p:cNvGrpSpPr/>
              <p:nvPr/>
            </p:nvGrpSpPr>
            <p:grpSpPr>
              <a:xfrm flipH="1">
                <a:off x="4199919" y="5148246"/>
                <a:ext cx="481431" cy="401752"/>
                <a:chOff x="4687002" y="5148246"/>
                <a:chExt cx="481431" cy="401752"/>
              </a:xfrm>
            </p:grpSpPr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5E699329-B787-468A-B057-EF1E4EE43D86}"/>
                    </a:ext>
                  </a:extLst>
                </p:cNvPr>
                <p:cNvSpPr/>
                <p:nvPr/>
              </p:nvSpPr>
              <p:spPr>
                <a:xfrm rot="18329852">
                  <a:off x="4868445" y="5330487"/>
                  <a:ext cx="134979" cy="3040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2ABCCC4A-2F22-4495-93D5-72BAEAB1A052}"/>
                    </a:ext>
                  </a:extLst>
                </p:cNvPr>
                <p:cNvSpPr/>
                <p:nvPr/>
              </p:nvSpPr>
              <p:spPr>
                <a:xfrm rot="16200000">
                  <a:off x="4862075" y="5055124"/>
                  <a:ext cx="110262" cy="3726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EB5BAE42-595F-4282-8D74-14124991F5F2}"/>
                    </a:ext>
                  </a:extLst>
                </p:cNvPr>
                <p:cNvSpPr/>
                <p:nvPr/>
              </p:nvSpPr>
              <p:spPr>
                <a:xfrm rot="17100000">
                  <a:off x="4817030" y="5018902"/>
                  <a:ext cx="221376" cy="481431"/>
                </a:xfrm>
                <a:custGeom>
                  <a:avLst/>
                  <a:gdLst>
                    <a:gd name="connsiteX0" fmla="*/ 211286 w 221376"/>
                    <a:gd name="connsiteY0" fmla="*/ 30182 h 481431"/>
                    <a:gd name="connsiteX1" fmla="*/ 215169 w 221376"/>
                    <a:gd name="connsiteY1" fmla="*/ 49418 h 481431"/>
                    <a:gd name="connsiteX2" fmla="*/ 215169 w 221376"/>
                    <a:gd name="connsiteY2" fmla="*/ 177856 h 481431"/>
                    <a:gd name="connsiteX3" fmla="*/ 218662 w 221376"/>
                    <a:gd name="connsiteY3" fmla="*/ 181800 h 481431"/>
                    <a:gd name="connsiteX4" fmla="*/ 216378 w 221376"/>
                    <a:gd name="connsiteY4" fmla="*/ 219553 h 481431"/>
                    <a:gd name="connsiteX5" fmla="*/ 215168 w 221376"/>
                    <a:gd name="connsiteY5" fmla="*/ 222037 h 481431"/>
                    <a:gd name="connsiteX6" fmla="*/ 215168 w 221376"/>
                    <a:gd name="connsiteY6" fmla="*/ 340692 h 481431"/>
                    <a:gd name="connsiteX7" fmla="*/ 157392 w 221376"/>
                    <a:gd name="connsiteY7" fmla="*/ 340692 h 481431"/>
                    <a:gd name="connsiteX8" fmla="*/ 88861 w 221376"/>
                    <a:gd name="connsiteY8" fmla="*/ 481431 h 481431"/>
                    <a:gd name="connsiteX9" fmla="*/ 0 w 221376"/>
                    <a:gd name="connsiteY9" fmla="*/ 438162 h 481431"/>
                    <a:gd name="connsiteX10" fmla="*/ 116333 w 221376"/>
                    <a:gd name="connsiteY10" fmla="*/ 199251 h 481431"/>
                    <a:gd name="connsiteX11" fmla="*/ 116333 w 221376"/>
                    <a:gd name="connsiteY11" fmla="*/ 49418 h 481431"/>
                    <a:gd name="connsiteX12" fmla="*/ 165751 w 221376"/>
                    <a:gd name="connsiteY12" fmla="*/ 0 h 481431"/>
                    <a:gd name="connsiteX13" fmla="*/ 211286 w 221376"/>
                    <a:gd name="connsiteY13" fmla="*/ 30182 h 481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1376" h="481431">
                      <a:moveTo>
                        <a:pt x="211286" y="30182"/>
                      </a:moveTo>
                      <a:cubicBezTo>
                        <a:pt x="213786" y="36095"/>
                        <a:pt x="215169" y="42595"/>
                        <a:pt x="215169" y="49418"/>
                      </a:cubicBezTo>
                      <a:lnTo>
                        <a:pt x="215169" y="177856"/>
                      </a:lnTo>
                      <a:lnTo>
                        <a:pt x="218662" y="181800"/>
                      </a:lnTo>
                      <a:cubicBezTo>
                        <a:pt x="222788" y="193755"/>
                        <a:pt x="222352" y="207285"/>
                        <a:pt x="216378" y="219553"/>
                      </a:cubicBezTo>
                      <a:lnTo>
                        <a:pt x="215168" y="222037"/>
                      </a:lnTo>
                      <a:lnTo>
                        <a:pt x="215168" y="340692"/>
                      </a:lnTo>
                      <a:lnTo>
                        <a:pt x="157392" y="340692"/>
                      </a:lnTo>
                      <a:lnTo>
                        <a:pt x="88861" y="481431"/>
                      </a:lnTo>
                      <a:lnTo>
                        <a:pt x="0" y="438162"/>
                      </a:lnTo>
                      <a:lnTo>
                        <a:pt x="116333" y="199251"/>
                      </a:lnTo>
                      <a:lnTo>
                        <a:pt x="116333" y="49418"/>
                      </a:lnTo>
                      <a:cubicBezTo>
                        <a:pt x="116333" y="22125"/>
                        <a:pt x="138458" y="0"/>
                        <a:pt x="165751" y="0"/>
                      </a:cubicBezTo>
                      <a:cubicBezTo>
                        <a:pt x="186221" y="0"/>
                        <a:pt x="203784" y="12445"/>
                        <a:pt x="211286" y="301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9482EBA3-9253-480E-8EF8-4F4416291F4D}"/>
                    </a:ext>
                  </a:extLst>
                </p:cNvPr>
                <p:cNvSpPr/>
                <p:nvPr/>
              </p:nvSpPr>
              <p:spPr>
                <a:xfrm rot="18289490">
                  <a:off x="4903788" y="5016711"/>
                  <a:ext cx="104415" cy="367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435189B-3236-445B-9316-FA88778FE57E}"/>
                  </a:ext>
                </a:extLst>
              </p:cNvPr>
              <p:cNvSpPr/>
              <p:nvPr/>
            </p:nvSpPr>
            <p:spPr>
              <a:xfrm>
                <a:off x="4891037" y="5063875"/>
                <a:ext cx="775458" cy="1543024"/>
              </a:xfrm>
              <a:custGeom>
                <a:avLst/>
                <a:gdLst>
                  <a:gd name="connsiteX0" fmla="*/ 47978 w 775458"/>
                  <a:gd name="connsiteY0" fmla="*/ 172 h 1543024"/>
                  <a:gd name="connsiteX1" fmla="*/ 86013 w 775458"/>
                  <a:gd name="connsiteY1" fmla="*/ 12423 h 1543024"/>
                  <a:gd name="connsiteX2" fmla="*/ 197227 w 775458"/>
                  <a:gd name="connsiteY2" fmla="*/ 103684 h 1543024"/>
                  <a:gd name="connsiteX3" fmla="*/ 334929 w 775458"/>
                  <a:gd name="connsiteY3" fmla="*/ 243653 h 1543024"/>
                  <a:gd name="connsiteX4" fmla="*/ 348593 w 775458"/>
                  <a:gd name="connsiteY4" fmla="*/ 264230 h 1543024"/>
                  <a:gd name="connsiteX5" fmla="*/ 354305 w 775458"/>
                  <a:gd name="connsiteY5" fmla="*/ 281023 h 1543024"/>
                  <a:gd name="connsiteX6" fmla="*/ 359283 w 775458"/>
                  <a:gd name="connsiteY6" fmla="*/ 530893 h 1543024"/>
                  <a:gd name="connsiteX7" fmla="*/ 362882 w 775458"/>
                  <a:gd name="connsiteY7" fmla="*/ 648185 h 1543024"/>
                  <a:gd name="connsiteX8" fmla="*/ 362297 w 775458"/>
                  <a:gd name="connsiteY8" fmla="*/ 708674 h 1543024"/>
                  <a:gd name="connsiteX9" fmla="*/ 755206 w 775458"/>
                  <a:gd name="connsiteY9" fmla="*/ 1316544 h 1543024"/>
                  <a:gd name="connsiteX10" fmla="*/ 699946 w 775458"/>
                  <a:gd name="connsiteY10" fmla="*/ 1522774 h 1543024"/>
                  <a:gd name="connsiteX11" fmla="*/ 699948 w 775458"/>
                  <a:gd name="connsiteY11" fmla="*/ 1522774 h 1543024"/>
                  <a:gd name="connsiteX12" fmla="*/ 493715 w 775458"/>
                  <a:gd name="connsiteY12" fmla="*/ 1467513 h 1543024"/>
                  <a:gd name="connsiteX13" fmla="*/ 145018 w 775458"/>
                  <a:gd name="connsiteY13" fmla="*/ 762757 h 1543024"/>
                  <a:gd name="connsiteX14" fmla="*/ 67515 w 775458"/>
                  <a:gd name="connsiteY14" fmla="*/ 514224 h 1543024"/>
                  <a:gd name="connsiteX15" fmla="*/ 180554 w 775458"/>
                  <a:gd name="connsiteY15" fmla="*/ 265204 h 1543024"/>
                  <a:gd name="connsiteX16" fmla="*/ 157708 w 775458"/>
                  <a:gd name="connsiteY16" fmla="*/ 224155 h 1543024"/>
                  <a:gd name="connsiteX17" fmla="*/ 136074 w 775458"/>
                  <a:gd name="connsiteY17" fmla="*/ 189883 h 1543024"/>
                  <a:gd name="connsiteX18" fmla="*/ 18405 w 775458"/>
                  <a:gd name="connsiteY18" fmla="*/ 91996 h 1543024"/>
                  <a:gd name="connsiteX19" fmla="*/ 12422 w 775458"/>
                  <a:gd name="connsiteY19" fmla="*/ 18405 h 1543024"/>
                  <a:gd name="connsiteX20" fmla="*/ 47978 w 775458"/>
                  <a:gd name="connsiteY20" fmla="*/ 172 h 15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75458" h="1543024">
                    <a:moveTo>
                      <a:pt x="47978" y="172"/>
                    </a:moveTo>
                    <a:cubicBezTo>
                      <a:pt x="61296" y="-910"/>
                      <a:pt x="75026" y="3088"/>
                      <a:pt x="86013" y="12423"/>
                    </a:cubicBezTo>
                    <a:cubicBezTo>
                      <a:pt x="110887" y="29675"/>
                      <a:pt x="155740" y="65146"/>
                      <a:pt x="197227" y="103684"/>
                    </a:cubicBezTo>
                    <a:lnTo>
                      <a:pt x="334929" y="243653"/>
                    </a:lnTo>
                    <a:cubicBezTo>
                      <a:pt x="341003" y="249727"/>
                      <a:pt x="345557" y="256742"/>
                      <a:pt x="348593" y="264230"/>
                    </a:cubicBezTo>
                    <a:lnTo>
                      <a:pt x="354305" y="281023"/>
                    </a:lnTo>
                    <a:cubicBezTo>
                      <a:pt x="372886" y="335174"/>
                      <a:pt x="359283" y="426879"/>
                      <a:pt x="359283" y="530893"/>
                    </a:cubicBezTo>
                    <a:cubicBezTo>
                      <a:pt x="359284" y="572498"/>
                      <a:pt x="361459" y="612133"/>
                      <a:pt x="362882" y="648185"/>
                    </a:cubicBezTo>
                    <a:lnTo>
                      <a:pt x="362297" y="708674"/>
                    </a:lnTo>
                    <a:lnTo>
                      <a:pt x="755206" y="1316544"/>
                    </a:lnTo>
                    <a:cubicBezTo>
                      <a:pt x="796897" y="1388752"/>
                      <a:pt x="772157" y="1481084"/>
                      <a:pt x="699946" y="1522774"/>
                    </a:cubicBezTo>
                    <a:lnTo>
                      <a:pt x="699948" y="1522774"/>
                    </a:lnTo>
                    <a:cubicBezTo>
                      <a:pt x="627738" y="1564463"/>
                      <a:pt x="535406" y="1539722"/>
                      <a:pt x="493715" y="1467513"/>
                    </a:cubicBezTo>
                    <a:lnTo>
                      <a:pt x="145018" y="762757"/>
                    </a:lnTo>
                    <a:cubicBezTo>
                      <a:pt x="117596" y="721187"/>
                      <a:pt x="63973" y="628105"/>
                      <a:pt x="67515" y="514224"/>
                    </a:cubicBezTo>
                    <a:cubicBezTo>
                      <a:pt x="71057" y="400341"/>
                      <a:pt x="134702" y="317356"/>
                      <a:pt x="180554" y="265204"/>
                    </a:cubicBezTo>
                    <a:cubicBezTo>
                      <a:pt x="174614" y="251745"/>
                      <a:pt x="166440" y="237987"/>
                      <a:pt x="157708" y="224155"/>
                    </a:cubicBezTo>
                    <a:lnTo>
                      <a:pt x="136074" y="189883"/>
                    </a:lnTo>
                    <a:cubicBezTo>
                      <a:pt x="96851" y="157253"/>
                      <a:pt x="57628" y="124625"/>
                      <a:pt x="18405" y="91996"/>
                    </a:cubicBezTo>
                    <a:cubicBezTo>
                      <a:pt x="-3569" y="73326"/>
                      <a:pt x="-6247" y="40379"/>
                      <a:pt x="12422" y="18405"/>
                    </a:cubicBezTo>
                    <a:cubicBezTo>
                      <a:pt x="21757" y="7419"/>
                      <a:pt x="34662" y="1256"/>
                      <a:pt x="47978" y="17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E9F8461-1833-47A9-8FD6-33627E4D9B55}"/>
                  </a:ext>
                </a:extLst>
              </p:cNvPr>
              <p:cNvSpPr/>
              <p:nvPr/>
            </p:nvSpPr>
            <p:spPr>
              <a:xfrm>
                <a:off x="3701857" y="5063875"/>
                <a:ext cx="775458" cy="1543024"/>
              </a:xfrm>
              <a:custGeom>
                <a:avLst/>
                <a:gdLst>
                  <a:gd name="connsiteX0" fmla="*/ 727480 w 775458"/>
                  <a:gd name="connsiteY0" fmla="*/ 172 h 1543024"/>
                  <a:gd name="connsiteX1" fmla="*/ 763036 w 775458"/>
                  <a:gd name="connsiteY1" fmla="*/ 18405 h 1543024"/>
                  <a:gd name="connsiteX2" fmla="*/ 757053 w 775458"/>
                  <a:gd name="connsiteY2" fmla="*/ 91996 h 1543024"/>
                  <a:gd name="connsiteX3" fmla="*/ 639384 w 775458"/>
                  <a:gd name="connsiteY3" fmla="*/ 189883 h 1543024"/>
                  <a:gd name="connsiteX4" fmla="*/ 617750 w 775458"/>
                  <a:gd name="connsiteY4" fmla="*/ 224155 h 1543024"/>
                  <a:gd name="connsiteX5" fmla="*/ 594904 w 775458"/>
                  <a:gd name="connsiteY5" fmla="*/ 265204 h 1543024"/>
                  <a:gd name="connsiteX6" fmla="*/ 707943 w 775458"/>
                  <a:gd name="connsiteY6" fmla="*/ 514224 h 1543024"/>
                  <a:gd name="connsiteX7" fmla="*/ 630440 w 775458"/>
                  <a:gd name="connsiteY7" fmla="*/ 762757 h 1543024"/>
                  <a:gd name="connsiteX8" fmla="*/ 281743 w 775458"/>
                  <a:gd name="connsiteY8" fmla="*/ 1467513 h 1543024"/>
                  <a:gd name="connsiteX9" fmla="*/ 75510 w 775458"/>
                  <a:gd name="connsiteY9" fmla="*/ 1522774 h 1543024"/>
                  <a:gd name="connsiteX10" fmla="*/ 75512 w 775458"/>
                  <a:gd name="connsiteY10" fmla="*/ 1522774 h 1543024"/>
                  <a:gd name="connsiteX11" fmla="*/ 20252 w 775458"/>
                  <a:gd name="connsiteY11" fmla="*/ 1316544 h 1543024"/>
                  <a:gd name="connsiteX12" fmla="*/ 413161 w 775458"/>
                  <a:gd name="connsiteY12" fmla="*/ 708674 h 1543024"/>
                  <a:gd name="connsiteX13" fmla="*/ 412576 w 775458"/>
                  <a:gd name="connsiteY13" fmla="*/ 648185 h 1543024"/>
                  <a:gd name="connsiteX14" fmla="*/ 416175 w 775458"/>
                  <a:gd name="connsiteY14" fmla="*/ 530893 h 1543024"/>
                  <a:gd name="connsiteX15" fmla="*/ 421154 w 775458"/>
                  <a:gd name="connsiteY15" fmla="*/ 281023 h 1543024"/>
                  <a:gd name="connsiteX16" fmla="*/ 426865 w 775458"/>
                  <a:gd name="connsiteY16" fmla="*/ 264230 h 1543024"/>
                  <a:gd name="connsiteX17" fmla="*/ 440529 w 775458"/>
                  <a:gd name="connsiteY17" fmla="*/ 243653 h 1543024"/>
                  <a:gd name="connsiteX18" fmla="*/ 578232 w 775458"/>
                  <a:gd name="connsiteY18" fmla="*/ 103684 h 1543024"/>
                  <a:gd name="connsiteX19" fmla="*/ 689445 w 775458"/>
                  <a:gd name="connsiteY19" fmla="*/ 12423 h 1543024"/>
                  <a:gd name="connsiteX20" fmla="*/ 727480 w 775458"/>
                  <a:gd name="connsiteY20" fmla="*/ 172 h 15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75458" h="1543024">
                    <a:moveTo>
                      <a:pt x="727480" y="172"/>
                    </a:moveTo>
                    <a:cubicBezTo>
                      <a:pt x="740796" y="1256"/>
                      <a:pt x="753701" y="7419"/>
                      <a:pt x="763036" y="18405"/>
                    </a:cubicBezTo>
                    <a:cubicBezTo>
                      <a:pt x="781705" y="40379"/>
                      <a:pt x="779027" y="73326"/>
                      <a:pt x="757053" y="91996"/>
                    </a:cubicBezTo>
                    <a:cubicBezTo>
                      <a:pt x="717830" y="124625"/>
                      <a:pt x="678607" y="157253"/>
                      <a:pt x="639384" y="189883"/>
                    </a:cubicBezTo>
                    <a:lnTo>
                      <a:pt x="617750" y="224155"/>
                    </a:lnTo>
                    <a:cubicBezTo>
                      <a:pt x="609018" y="237987"/>
                      <a:pt x="600845" y="251745"/>
                      <a:pt x="594904" y="265204"/>
                    </a:cubicBezTo>
                    <a:cubicBezTo>
                      <a:pt x="640756" y="317356"/>
                      <a:pt x="704401" y="400341"/>
                      <a:pt x="707943" y="514224"/>
                    </a:cubicBezTo>
                    <a:cubicBezTo>
                      <a:pt x="711485" y="628105"/>
                      <a:pt x="657862" y="721187"/>
                      <a:pt x="630440" y="762757"/>
                    </a:cubicBezTo>
                    <a:lnTo>
                      <a:pt x="281743" y="1467513"/>
                    </a:lnTo>
                    <a:cubicBezTo>
                      <a:pt x="240052" y="1539722"/>
                      <a:pt x="147720" y="1564463"/>
                      <a:pt x="75510" y="1522774"/>
                    </a:cubicBezTo>
                    <a:lnTo>
                      <a:pt x="75512" y="1522774"/>
                    </a:lnTo>
                    <a:cubicBezTo>
                      <a:pt x="3301" y="1481084"/>
                      <a:pt x="-21438" y="1388752"/>
                      <a:pt x="20252" y="1316544"/>
                    </a:cubicBezTo>
                    <a:lnTo>
                      <a:pt x="413161" y="708674"/>
                    </a:lnTo>
                    <a:lnTo>
                      <a:pt x="412576" y="648185"/>
                    </a:lnTo>
                    <a:cubicBezTo>
                      <a:pt x="413999" y="612133"/>
                      <a:pt x="416174" y="572498"/>
                      <a:pt x="416175" y="530893"/>
                    </a:cubicBezTo>
                    <a:cubicBezTo>
                      <a:pt x="416175" y="426879"/>
                      <a:pt x="402572" y="335174"/>
                      <a:pt x="421154" y="281023"/>
                    </a:cubicBezTo>
                    <a:lnTo>
                      <a:pt x="426865" y="264230"/>
                    </a:lnTo>
                    <a:cubicBezTo>
                      <a:pt x="429901" y="256742"/>
                      <a:pt x="434455" y="249727"/>
                      <a:pt x="440529" y="243653"/>
                    </a:cubicBezTo>
                    <a:lnTo>
                      <a:pt x="578232" y="103684"/>
                    </a:lnTo>
                    <a:cubicBezTo>
                      <a:pt x="619718" y="65146"/>
                      <a:pt x="664571" y="29675"/>
                      <a:pt x="689445" y="12423"/>
                    </a:cubicBezTo>
                    <a:cubicBezTo>
                      <a:pt x="700432" y="3088"/>
                      <a:pt x="714162" y="-910"/>
                      <a:pt x="727480" y="17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B75AE6B-97E4-4B4C-9C74-7B588308D814}"/>
                </a:ext>
              </a:extLst>
            </p:cNvPr>
            <p:cNvSpPr/>
            <p:nvPr/>
          </p:nvSpPr>
          <p:spPr>
            <a:xfrm rot="1972847">
              <a:off x="7106157" y="2344018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A564342-68A9-469E-A4AF-6446C310B9F4}"/>
                </a:ext>
              </a:extLst>
            </p:cNvPr>
            <p:cNvGrpSpPr/>
            <p:nvPr/>
          </p:nvGrpSpPr>
          <p:grpSpPr>
            <a:xfrm>
              <a:off x="7093130" y="2308917"/>
              <a:ext cx="529881" cy="827039"/>
              <a:chOff x="7093130" y="2308917"/>
              <a:chExt cx="529881" cy="827039"/>
            </a:xfrm>
          </p:grpSpPr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449969B-BAA0-4150-9373-70F44D8AEA4E}"/>
                  </a:ext>
                </a:extLst>
              </p:cNvPr>
              <p:cNvSpPr/>
              <p:nvPr/>
            </p:nvSpPr>
            <p:spPr>
              <a:xfrm rot="1800000">
                <a:off x="7351751" y="2308917"/>
                <a:ext cx="271260" cy="13531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C4CE79CF-248B-4776-80DE-0CD848DF47DA}"/>
                  </a:ext>
                </a:extLst>
              </p:cNvPr>
              <p:cNvSpPr/>
              <p:nvPr/>
            </p:nvSpPr>
            <p:spPr>
              <a:xfrm rot="12956503">
                <a:off x="7093130" y="2318436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C4F164AE-B38E-4FFC-8816-422281A77011}"/>
                  </a:ext>
                </a:extLst>
              </p:cNvPr>
              <p:cNvGrpSpPr/>
              <p:nvPr/>
            </p:nvGrpSpPr>
            <p:grpSpPr>
              <a:xfrm>
                <a:off x="7222009" y="2402310"/>
                <a:ext cx="165100" cy="169104"/>
                <a:chOff x="7222009" y="2402310"/>
                <a:chExt cx="165100" cy="169104"/>
              </a:xfrm>
            </p:grpSpPr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0401E4E6-5BB5-4833-86CD-EC3CDBF57F9D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4FA260CD-B18D-43ED-90F9-26E41FAA6605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5E17F16-1A20-4CE6-B76A-37907F59FC06}"/>
                </a:ext>
              </a:extLst>
            </p:cNvPr>
            <p:cNvSpPr/>
            <p:nvPr/>
          </p:nvSpPr>
          <p:spPr>
            <a:xfrm rot="19627153" flipH="1">
              <a:off x="8434270" y="2344018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4FD9EC7-D3C3-466E-B1E2-BF23D140EC86}"/>
                </a:ext>
              </a:extLst>
            </p:cNvPr>
            <p:cNvGrpSpPr/>
            <p:nvPr/>
          </p:nvGrpSpPr>
          <p:grpSpPr>
            <a:xfrm>
              <a:off x="8201600" y="2308917"/>
              <a:ext cx="529881" cy="827039"/>
              <a:chOff x="8216606" y="2308917"/>
              <a:chExt cx="529881" cy="827039"/>
            </a:xfrm>
          </p:grpSpPr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DCBD83D9-51DF-4E50-8634-DF6E734F3465}"/>
                  </a:ext>
                </a:extLst>
              </p:cNvPr>
              <p:cNvSpPr/>
              <p:nvPr/>
            </p:nvSpPr>
            <p:spPr>
              <a:xfrm rot="19800000" flipH="1">
                <a:off x="8216606" y="2308917"/>
                <a:ext cx="271260" cy="13531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316F58DE-9EE1-452C-A71A-DDD44F7ABCBC}"/>
                  </a:ext>
                </a:extLst>
              </p:cNvPr>
              <p:cNvSpPr/>
              <p:nvPr/>
            </p:nvSpPr>
            <p:spPr>
              <a:xfrm rot="8643497" flipH="1">
                <a:off x="8396483" y="2318436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F77F2E83-A652-425D-BCA5-4155A6760DD2}"/>
                  </a:ext>
                </a:extLst>
              </p:cNvPr>
              <p:cNvGrpSpPr/>
              <p:nvPr/>
            </p:nvGrpSpPr>
            <p:grpSpPr>
              <a:xfrm flipH="1">
                <a:off x="8447132" y="2402310"/>
                <a:ext cx="165100" cy="169104"/>
                <a:chOff x="7222009" y="2402310"/>
                <a:chExt cx="165100" cy="169104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D87D74AC-8A1D-4739-A2B0-E3646819FBE2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327D1A1A-D226-44A1-B84F-D864EDD8AE6D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5A64FDD3-1B05-4B73-B2D3-8AC0127D75A0}"/>
                </a:ext>
              </a:extLst>
            </p:cNvPr>
            <p:cNvSpPr/>
            <p:nvPr/>
          </p:nvSpPr>
          <p:spPr>
            <a:xfrm rot="5400000">
              <a:off x="7563147" y="1416637"/>
              <a:ext cx="127352" cy="141768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902A37D-54F2-461F-B352-F4180A4880C9}"/>
                </a:ext>
              </a:extLst>
            </p:cNvPr>
            <p:cNvSpPr/>
            <p:nvPr/>
          </p:nvSpPr>
          <p:spPr>
            <a:xfrm rot="16200000" flipH="1">
              <a:off x="8104641" y="1416637"/>
              <a:ext cx="127350" cy="141768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BC70F18B-0531-41D6-84DA-3820BFC77730}"/>
                </a:ext>
              </a:extLst>
            </p:cNvPr>
            <p:cNvGrpSpPr/>
            <p:nvPr/>
          </p:nvGrpSpPr>
          <p:grpSpPr>
            <a:xfrm>
              <a:off x="7417064" y="1291376"/>
              <a:ext cx="972825" cy="346959"/>
              <a:chOff x="3315793" y="1545837"/>
              <a:chExt cx="934739" cy="333376"/>
            </a:xfrm>
          </p:grpSpPr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4CF39DE0-CA9C-4239-B678-C071923D7566}"/>
                  </a:ext>
                </a:extLst>
              </p:cNvPr>
              <p:cNvSpPr/>
              <p:nvPr/>
            </p:nvSpPr>
            <p:spPr>
              <a:xfrm>
                <a:off x="3337225" y="1570718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A92DE302-3FC2-4368-B1B1-13C4474C3C18}"/>
                  </a:ext>
                </a:extLst>
              </p:cNvPr>
              <p:cNvSpPr/>
              <p:nvPr/>
            </p:nvSpPr>
            <p:spPr>
              <a:xfrm>
                <a:off x="3837288" y="1570718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F44FAD8-8E4A-4160-A793-0D55C9FC4816}"/>
                  </a:ext>
                </a:extLst>
              </p:cNvPr>
              <p:cNvSpPr/>
              <p:nvPr/>
            </p:nvSpPr>
            <p:spPr>
              <a:xfrm>
                <a:off x="3315793" y="1545837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EBF13CDB-E7E5-4C51-9C71-D7545423DFA7}"/>
                </a:ext>
              </a:extLst>
            </p:cNvPr>
            <p:cNvGrpSpPr/>
            <p:nvPr/>
          </p:nvGrpSpPr>
          <p:grpSpPr>
            <a:xfrm>
              <a:off x="7540496" y="1578338"/>
              <a:ext cx="741912" cy="501826"/>
              <a:chOff x="7540496" y="1578338"/>
              <a:chExt cx="741912" cy="501826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EA66076-9D36-4339-8854-44E566736FC8}"/>
                  </a:ext>
                </a:extLst>
              </p:cNvPr>
              <p:cNvSpPr/>
              <p:nvPr/>
            </p:nvSpPr>
            <p:spPr>
              <a:xfrm flipV="1">
                <a:off x="7540496" y="1578338"/>
                <a:ext cx="741912" cy="501826"/>
              </a:xfrm>
              <a:custGeom>
                <a:avLst/>
                <a:gdLst>
                  <a:gd name="connsiteX0" fmla="*/ 88270 w 838442"/>
                  <a:gd name="connsiteY0" fmla="*/ 594520 h 594678"/>
                  <a:gd name="connsiteX1" fmla="*/ 159301 w 838442"/>
                  <a:gd name="connsiteY1" fmla="*/ 579619 h 594678"/>
                  <a:gd name="connsiteX2" fmla="*/ 514453 w 838442"/>
                  <a:gd name="connsiteY2" fmla="*/ 587642 h 594678"/>
                  <a:gd name="connsiteX3" fmla="*/ 536481 w 838442"/>
                  <a:gd name="connsiteY3" fmla="*/ 580178 h 594678"/>
                  <a:gd name="connsiteX4" fmla="*/ 536481 w 838442"/>
                  <a:gd name="connsiteY4" fmla="*/ 579619 h 594678"/>
                  <a:gd name="connsiteX5" fmla="*/ 725896 w 838442"/>
                  <a:gd name="connsiteY5" fmla="*/ 579619 h 594678"/>
                  <a:gd name="connsiteX6" fmla="*/ 764624 w 838442"/>
                  <a:gd name="connsiteY6" fmla="*/ 587118 h 594678"/>
                  <a:gd name="connsiteX7" fmla="*/ 638831 w 838442"/>
                  <a:gd name="connsiteY7" fmla="*/ 396743 h 594678"/>
                  <a:gd name="connsiteX8" fmla="*/ 838442 w 838442"/>
                  <a:gd name="connsiteY8" fmla="*/ 11695 h 594678"/>
                  <a:gd name="connsiteX9" fmla="*/ 791437 w 838442"/>
                  <a:gd name="connsiteY9" fmla="*/ 23297 h 594678"/>
                  <a:gd name="connsiteX10" fmla="*/ 561541 w 838442"/>
                  <a:gd name="connsiteY10" fmla="*/ 23297 h 594678"/>
                  <a:gd name="connsiteX11" fmla="*/ 561541 w 838442"/>
                  <a:gd name="connsiteY11" fmla="*/ 22431 h 594678"/>
                  <a:gd name="connsiteX12" fmla="*/ 534806 w 838442"/>
                  <a:gd name="connsiteY12" fmla="*/ 10884 h 594678"/>
                  <a:gd name="connsiteX13" fmla="*/ 103752 w 838442"/>
                  <a:gd name="connsiteY13" fmla="*/ 23297 h 594678"/>
                  <a:gd name="connsiteX14" fmla="*/ 17540 w 838442"/>
                  <a:gd name="connsiteY14" fmla="*/ 244 h 594678"/>
                  <a:gd name="connsiteX15" fmla="*/ 0 w 838442"/>
                  <a:gd name="connsiteY15" fmla="*/ 911 h 594678"/>
                  <a:gd name="connsiteX16" fmla="*/ 204769 w 838442"/>
                  <a:gd name="connsiteY16" fmla="*/ 395909 h 594678"/>
                  <a:gd name="connsiteX17" fmla="*/ 73818 w 838442"/>
                  <a:gd name="connsiteY17" fmla="*/ 594089 h 59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38442" h="594678">
                    <a:moveTo>
                      <a:pt x="88270" y="594520"/>
                    </a:moveTo>
                    <a:cubicBezTo>
                      <a:pt x="111946" y="593680"/>
                      <a:pt x="135623" y="589400"/>
                      <a:pt x="159301" y="579619"/>
                    </a:cubicBezTo>
                    <a:cubicBezTo>
                      <a:pt x="277685" y="530710"/>
                      <a:pt x="396069" y="619357"/>
                      <a:pt x="514453" y="587642"/>
                    </a:cubicBezTo>
                    <a:lnTo>
                      <a:pt x="536481" y="580178"/>
                    </a:lnTo>
                    <a:lnTo>
                      <a:pt x="536481" y="579619"/>
                    </a:lnTo>
                    <a:cubicBezTo>
                      <a:pt x="599619" y="553534"/>
                      <a:pt x="662757" y="566576"/>
                      <a:pt x="725896" y="579619"/>
                    </a:cubicBezTo>
                    <a:lnTo>
                      <a:pt x="764624" y="587118"/>
                    </a:lnTo>
                    <a:lnTo>
                      <a:pt x="638831" y="396743"/>
                    </a:lnTo>
                    <a:lnTo>
                      <a:pt x="838442" y="11695"/>
                    </a:lnTo>
                    <a:lnTo>
                      <a:pt x="791437" y="23297"/>
                    </a:lnTo>
                    <a:cubicBezTo>
                      <a:pt x="714805" y="43474"/>
                      <a:pt x="638173" y="63650"/>
                      <a:pt x="561541" y="23297"/>
                    </a:cubicBezTo>
                    <a:lnTo>
                      <a:pt x="561541" y="22431"/>
                    </a:lnTo>
                    <a:lnTo>
                      <a:pt x="534806" y="10884"/>
                    </a:lnTo>
                    <a:cubicBezTo>
                      <a:pt x="391121" y="-38178"/>
                      <a:pt x="247436" y="98958"/>
                      <a:pt x="103752" y="23297"/>
                    </a:cubicBezTo>
                    <a:cubicBezTo>
                      <a:pt x="75014" y="8165"/>
                      <a:pt x="46277" y="1545"/>
                      <a:pt x="17540" y="244"/>
                    </a:cubicBezTo>
                    <a:lnTo>
                      <a:pt x="0" y="911"/>
                    </a:lnTo>
                    <a:lnTo>
                      <a:pt x="204769" y="395909"/>
                    </a:lnTo>
                    <a:lnTo>
                      <a:pt x="73818" y="5940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A4DE222F-EDE0-4764-9A33-4BA9A39CDC44}"/>
                  </a:ext>
                </a:extLst>
              </p:cNvPr>
              <p:cNvSpPr/>
              <p:nvPr/>
            </p:nvSpPr>
            <p:spPr>
              <a:xfrm rot="900000">
                <a:off x="7821447" y="1763555"/>
                <a:ext cx="40455" cy="2487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485D72BF-E9B4-4D33-9D42-95EB200D2D99}"/>
                  </a:ext>
                </a:extLst>
              </p:cNvPr>
              <p:cNvSpPr/>
              <p:nvPr/>
            </p:nvSpPr>
            <p:spPr>
              <a:xfrm rot="20700000">
                <a:off x="7970524" y="1763555"/>
                <a:ext cx="40455" cy="2487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1BC7AB56-3469-4D86-BCC9-1BE965863BB4}"/>
                  </a:ext>
                </a:extLst>
              </p:cNvPr>
              <p:cNvSpPr/>
              <p:nvPr/>
            </p:nvSpPr>
            <p:spPr>
              <a:xfrm rot="20700000" flipV="1">
                <a:off x="7840803" y="1633996"/>
                <a:ext cx="40455" cy="115723"/>
              </a:xfrm>
              <a:prstGeom prst="ellipse">
                <a:avLst/>
              </a:prstGeom>
              <a:solidFill>
                <a:schemeClr val="accent5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5A78A17-59FA-4741-8B2F-B9857B7A3F72}"/>
                  </a:ext>
                </a:extLst>
              </p:cNvPr>
              <p:cNvSpPr/>
              <p:nvPr/>
            </p:nvSpPr>
            <p:spPr>
              <a:xfrm rot="900000" flipV="1">
                <a:off x="7950253" y="1633995"/>
                <a:ext cx="40455" cy="115723"/>
              </a:xfrm>
              <a:prstGeom prst="ellipse">
                <a:avLst/>
              </a:prstGeom>
              <a:solidFill>
                <a:schemeClr val="accent5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B1D0FCB3-BC51-4F82-BF6F-CF3591892C6E}"/>
                  </a:ext>
                </a:extLst>
              </p:cNvPr>
              <p:cNvSpPr/>
              <p:nvPr/>
            </p:nvSpPr>
            <p:spPr>
              <a:xfrm rot="1800000">
                <a:off x="7715578" y="1766150"/>
                <a:ext cx="40455" cy="21006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6345840A-E3A7-426E-B2BD-F055A51EAA2D}"/>
                  </a:ext>
                </a:extLst>
              </p:cNvPr>
              <p:cNvSpPr/>
              <p:nvPr/>
            </p:nvSpPr>
            <p:spPr>
              <a:xfrm rot="19800000">
                <a:off x="8076704" y="1767161"/>
                <a:ext cx="40455" cy="194969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148C7DD0-EF28-4702-A515-3D037A0B1666}"/>
              </a:ext>
            </a:extLst>
          </p:cNvPr>
          <p:cNvGrpSpPr/>
          <p:nvPr/>
        </p:nvGrpSpPr>
        <p:grpSpPr>
          <a:xfrm>
            <a:off x="4165090" y="3659640"/>
            <a:ext cx="1772916" cy="2795336"/>
            <a:chOff x="4165090" y="3659640"/>
            <a:chExt cx="1772916" cy="2795336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62C96307-914B-4765-AD9B-D260273A5B7F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38E4BD2-C420-4617-BC56-E3C1E863499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239AE5A8-A9A6-4D02-B51D-C2B698EEEB88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02F7275D-C197-4166-8252-05D98B1E86F9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AD06A4A9-0849-4355-ABFD-1800E7A91032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8D857B90-1314-45D0-8FCC-AC7696A37A0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75B3680-782C-42B7-B4DC-BBC80A13070B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C62DCE41-BAD5-4BB8-AA55-773E9D515488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B70E2B9C-F84D-4109-B6F6-93676846D87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5" name="円/楕円 489">
                      <a:extLst>
                        <a:ext uri="{FF2B5EF4-FFF2-40B4-BE49-F238E27FC236}">
                          <a16:creationId xmlns:a16="http://schemas.microsoft.com/office/drawing/2014/main" id="{68F27A46-4AE0-48A5-AC92-14C2444DBD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490">
                      <a:extLst>
                        <a:ext uri="{FF2B5EF4-FFF2-40B4-BE49-F238E27FC236}">
                          <a16:creationId xmlns:a16="http://schemas.microsoft.com/office/drawing/2014/main" id="{722C85DA-8C68-4A28-B3FE-E3972A366A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234CD955-60AB-4C9E-8DFC-6CA7FB56CD5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3" name="円/楕円 487">
                      <a:extLst>
                        <a:ext uri="{FF2B5EF4-FFF2-40B4-BE49-F238E27FC236}">
                          <a16:creationId xmlns:a16="http://schemas.microsoft.com/office/drawing/2014/main" id="{C7BB43A4-CD93-4654-86C3-518F3DEC1A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4" name="円/楕円 488">
                      <a:extLst>
                        <a:ext uri="{FF2B5EF4-FFF2-40B4-BE49-F238E27FC236}">
                          <a16:creationId xmlns:a16="http://schemas.microsoft.com/office/drawing/2014/main" id="{4610B41F-6A06-4977-99FE-61BC9DCBEC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2" name="円/楕円 486">
                    <a:extLst>
                      <a:ext uri="{FF2B5EF4-FFF2-40B4-BE49-F238E27FC236}">
                        <a16:creationId xmlns:a16="http://schemas.microsoft.com/office/drawing/2014/main" id="{1EC99FAD-CB54-4383-8BBC-0C1EDD200CE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4" name="円/楕円 472">
                  <a:extLst>
                    <a:ext uri="{FF2B5EF4-FFF2-40B4-BE49-F238E27FC236}">
                      <a16:creationId xmlns:a16="http://schemas.microsoft.com/office/drawing/2014/main" id="{39B4DF48-BBF7-4A6F-B1B9-72F260B26092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円/楕円 473">
                  <a:extLst>
                    <a:ext uri="{FF2B5EF4-FFF2-40B4-BE49-F238E27FC236}">
                      <a16:creationId xmlns:a16="http://schemas.microsoft.com/office/drawing/2014/main" id="{2B6252C3-F9AE-4935-B28E-D9B5D2005984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6EF1F97-4C87-4EC2-90D9-7F2A59F6CE27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28" name="円/楕円 662">
                    <a:extLst>
                      <a:ext uri="{FF2B5EF4-FFF2-40B4-BE49-F238E27FC236}">
                        <a16:creationId xmlns:a16="http://schemas.microsoft.com/office/drawing/2014/main" id="{25F1885C-3275-47D6-878E-87D23BB2E85B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8E03B95D-EFD4-41E3-BC50-48EB24DB572C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D5408D4D-1EE0-4B82-BF02-CF29EF369B16}"/>
                    </a:ext>
                  </a:extLst>
                </p:cNvPr>
                <p:cNvSpPr/>
                <p:nvPr/>
              </p:nvSpPr>
              <p:spPr>
                <a:xfrm rot="10800000">
                  <a:off x="1803691" y="3339991"/>
                  <a:ext cx="285078" cy="4571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3B95497-0EF0-43AC-AB34-02D346E037CE}"/>
                </a:ext>
              </a:extLst>
            </p:cNvPr>
            <p:cNvSpPr/>
            <p:nvPr/>
          </p:nvSpPr>
          <p:spPr>
            <a:xfrm rot="1972847">
              <a:off x="4301204" y="5295606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98B1FCAE-79FA-4CAE-B9BA-2E423A7AC716}"/>
                </a:ext>
              </a:extLst>
            </p:cNvPr>
            <p:cNvSpPr/>
            <p:nvPr/>
          </p:nvSpPr>
          <p:spPr>
            <a:xfrm rot="19627153" flipH="1">
              <a:off x="5533794" y="5295606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C088D51-4650-4983-AFCF-6CE4B56CD282}"/>
                </a:ext>
              </a:extLst>
            </p:cNvPr>
            <p:cNvGrpSpPr/>
            <p:nvPr/>
          </p:nvGrpSpPr>
          <p:grpSpPr>
            <a:xfrm>
              <a:off x="4165090" y="4590287"/>
              <a:ext cx="1772916" cy="1580436"/>
              <a:chOff x="1238342" y="4831498"/>
              <a:chExt cx="1592400" cy="1419518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86927654-0FAF-429E-BA6B-9277D82B470F}"/>
                  </a:ext>
                </a:extLst>
              </p:cNvPr>
              <p:cNvGrpSpPr/>
              <p:nvPr/>
            </p:nvGrpSpPr>
            <p:grpSpPr>
              <a:xfrm>
                <a:off x="1238342" y="4831498"/>
                <a:ext cx="1592400" cy="1313400"/>
                <a:chOff x="1371368" y="2807433"/>
                <a:chExt cx="1964638" cy="1620418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FD0D18C2-E54C-45AB-8650-9D303041D116}"/>
                    </a:ext>
                  </a:extLst>
                </p:cNvPr>
                <p:cNvGrpSpPr/>
                <p:nvPr/>
              </p:nvGrpSpPr>
              <p:grpSpPr>
                <a:xfrm>
                  <a:off x="1371368" y="2884827"/>
                  <a:ext cx="1964638" cy="1543024"/>
                  <a:chOff x="3701857" y="5063875"/>
                  <a:chExt cx="1964638" cy="1543024"/>
                </a:xfrm>
              </p:grpSpPr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AB949E89-E258-4D45-8EA1-523050D9DF39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16" name="四角形: 上の 2 つの角を丸める 215">
                      <a:extLst>
                        <a:ext uri="{FF2B5EF4-FFF2-40B4-BE49-F238E27FC236}">
                          <a16:creationId xmlns:a16="http://schemas.microsoft.com/office/drawing/2014/main" id="{66F904E6-7900-48C9-A2C7-4E599D0465F7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7" name="四角形: 上の 2 つの角を丸める 216">
                      <a:extLst>
                        <a:ext uri="{FF2B5EF4-FFF2-40B4-BE49-F238E27FC236}">
                          <a16:creationId xmlns:a16="http://schemas.microsoft.com/office/drawing/2014/main" id="{E44DC216-E16D-434B-B985-7BA0B544BB3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1EDE5466-975F-48CC-B237-57F9D54DF3B0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四角形: 上の 2 つの角を丸める 218">
                      <a:extLst>
                        <a:ext uri="{FF2B5EF4-FFF2-40B4-BE49-F238E27FC236}">
                          <a16:creationId xmlns:a16="http://schemas.microsoft.com/office/drawing/2014/main" id="{CF94D075-4CD0-4405-8BC2-BA9D95EF184B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870ADACA-638F-4744-A7F3-AD61BE8F4BC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12" name="四角形: 上の 2 つの角を丸める 211">
                      <a:extLst>
                        <a:ext uri="{FF2B5EF4-FFF2-40B4-BE49-F238E27FC236}">
                          <a16:creationId xmlns:a16="http://schemas.microsoft.com/office/drawing/2014/main" id="{FB9464D5-00B0-42F0-BBEA-1F48183E5B6E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" name="四角形: 上の 2 つの角を丸める 212">
                      <a:extLst>
                        <a:ext uri="{FF2B5EF4-FFF2-40B4-BE49-F238E27FC236}">
                          <a16:creationId xmlns:a16="http://schemas.microsoft.com/office/drawing/2014/main" id="{239F11C9-837E-4E73-A653-458840F73F4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4" name="フリーフォーム: 図形 213">
                      <a:extLst>
                        <a:ext uri="{FF2B5EF4-FFF2-40B4-BE49-F238E27FC236}">
                          <a16:creationId xmlns:a16="http://schemas.microsoft.com/office/drawing/2014/main" id="{AAF63790-CDD5-4A49-AF62-C48805C3E794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" name="四角形: 上の 2 つの角を丸める 214">
                      <a:extLst>
                        <a:ext uri="{FF2B5EF4-FFF2-40B4-BE49-F238E27FC236}">
                          <a16:creationId xmlns:a16="http://schemas.microsoft.com/office/drawing/2014/main" id="{97CD93B9-2782-4908-AAC1-FC5BC7BB0B62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2DFFBF2C-0464-4FEC-975C-7D54EB6AA2DE}"/>
                      </a:ext>
                    </a:extLst>
                  </p:cNvPr>
                  <p:cNvSpPr/>
                  <p:nvPr/>
                </p:nvSpPr>
                <p:spPr>
                  <a:xfrm>
                    <a:off x="4891037" y="5063875"/>
                    <a:ext cx="775458" cy="1543024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55206" y="1316544"/>
                        </a:lnTo>
                        <a:cubicBezTo>
                          <a:pt x="79689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35406" y="1539722"/>
                          <a:pt x="493715" y="1467513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63973" y="628105"/>
                          <a:pt x="67515" y="514224"/>
                        </a:cubicBezTo>
                        <a:cubicBezTo>
                          <a:pt x="71057" y="400341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cubicBezTo>
                          <a:pt x="96851" y="157253"/>
                          <a:pt x="57628" y="124625"/>
                          <a:pt x="18405" y="91996"/>
                        </a:cubicBez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399E5C34-8D59-4300-A8B8-4151BA688FD7}"/>
                      </a:ext>
                    </a:extLst>
                  </p:cNvPr>
                  <p:cNvSpPr/>
                  <p:nvPr/>
                </p:nvSpPr>
                <p:spPr>
                  <a:xfrm>
                    <a:off x="3701857" y="5063875"/>
                    <a:ext cx="775458" cy="154302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727480" y="172"/>
                        </a:moveTo>
                        <a:cubicBezTo>
                          <a:pt x="740796" y="1256"/>
                          <a:pt x="753701" y="7419"/>
                          <a:pt x="763036" y="18405"/>
                        </a:cubicBezTo>
                        <a:cubicBezTo>
                          <a:pt x="781705" y="40379"/>
                          <a:pt x="779027" y="73326"/>
                          <a:pt x="757053" y="91996"/>
                        </a:cubicBezTo>
                        <a:cubicBezTo>
                          <a:pt x="717830" y="124625"/>
                          <a:pt x="678607" y="157253"/>
                          <a:pt x="639384" y="189883"/>
                        </a:cubicBezTo>
                        <a:lnTo>
                          <a:pt x="617750" y="224155"/>
                        </a:lnTo>
                        <a:cubicBezTo>
                          <a:pt x="609018" y="237987"/>
                          <a:pt x="600845" y="251745"/>
                          <a:pt x="594904" y="265204"/>
                        </a:cubicBezTo>
                        <a:cubicBezTo>
                          <a:pt x="640756" y="317356"/>
                          <a:pt x="704401" y="400341"/>
                          <a:pt x="707943" y="514224"/>
                        </a:cubicBezTo>
                        <a:cubicBezTo>
                          <a:pt x="711485" y="628105"/>
                          <a:pt x="657862" y="721187"/>
                          <a:pt x="630440" y="762757"/>
                        </a:cubicBezTo>
                        <a:lnTo>
                          <a:pt x="281743" y="1467513"/>
                        </a:lnTo>
                        <a:cubicBezTo>
                          <a:pt x="240052" y="1539722"/>
                          <a:pt x="147720" y="1564463"/>
                          <a:pt x="75510" y="1522774"/>
                        </a:cubicBezTo>
                        <a:lnTo>
                          <a:pt x="75512" y="1522774"/>
                        </a:lnTo>
                        <a:cubicBezTo>
                          <a:pt x="3301" y="1481084"/>
                          <a:pt x="-21438" y="1388752"/>
                          <a:pt x="20252" y="1316544"/>
                        </a:cubicBezTo>
                        <a:lnTo>
                          <a:pt x="413161" y="708674"/>
                        </a:lnTo>
                        <a:lnTo>
                          <a:pt x="412576" y="648185"/>
                        </a:lnTo>
                        <a:cubicBezTo>
                          <a:pt x="413999" y="612133"/>
                          <a:pt x="416174" y="572498"/>
                          <a:pt x="416175" y="530893"/>
                        </a:cubicBezTo>
                        <a:cubicBezTo>
                          <a:pt x="416175" y="426879"/>
                          <a:pt x="402572" y="335174"/>
                          <a:pt x="421154" y="281023"/>
                        </a:cubicBezTo>
                        <a:lnTo>
                          <a:pt x="426865" y="264230"/>
                        </a:lnTo>
                        <a:cubicBezTo>
                          <a:pt x="429901" y="256742"/>
                          <a:pt x="434455" y="249727"/>
                          <a:pt x="440529" y="243653"/>
                        </a:cubicBezTo>
                        <a:lnTo>
                          <a:pt x="578232" y="103684"/>
                        </a:lnTo>
                        <a:cubicBezTo>
                          <a:pt x="619718" y="65146"/>
                          <a:pt x="664571" y="29675"/>
                          <a:pt x="689445" y="12423"/>
                        </a:cubicBezTo>
                        <a:cubicBezTo>
                          <a:pt x="700432" y="3088"/>
                          <a:pt x="714162" y="-910"/>
                          <a:pt x="727480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F55141BD-3FBD-437C-A875-F121816F55DE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AD94CA8E-CDD8-4E6D-A8EB-37700A161562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2E87750D-3EE8-4F12-9237-CFFB18545FE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F210C6D0-4978-402B-A370-92E8FA40C56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E4659D30-11BF-4D79-9647-882EE47B6B89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206" name="楕円 205">
                      <a:extLst>
                        <a:ext uri="{FF2B5EF4-FFF2-40B4-BE49-F238E27FC236}">
                          <a16:creationId xmlns:a16="http://schemas.microsoft.com/office/drawing/2014/main" id="{B8AFF30C-D764-46D4-910A-3A5842B69E4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楕円 206">
                      <a:extLst>
                        <a:ext uri="{FF2B5EF4-FFF2-40B4-BE49-F238E27FC236}">
                          <a16:creationId xmlns:a16="http://schemas.microsoft.com/office/drawing/2014/main" id="{70D059A6-93B2-47F2-B977-3F3FC273390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95F72A60-4729-4BDD-9F4C-3C1C801344D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6B5C41A9-3846-4B91-A5C0-B85F32CFE86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149869BF-ED17-4A3A-A599-C20DED9A48C2}"/>
                  </a:ext>
                </a:extLst>
              </p:cNvPr>
              <p:cNvSpPr/>
              <p:nvPr/>
            </p:nvSpPr>
            <p:spPr>
              <a:xfrm rot="12956503">
                <a:off x="1287892" y="5509221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4B3B0D0D-BF7E-4A3F-9E56-3314A2B173D9}"/>
                  </a:ext>
                </a:extLst>
              </p:cNvPr>
              <p:cNvSpPr/>
              <p:nvPr/>
            </p:nvSpPr>
            <p:spPr>
              <a:xfrm rot="8643497" flipH="1">
                <a:off x="2470518" y="5509221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8D4A99E-D45F-45DC-9746-C82EBD9DEAFB}"/>
                </a:ext>
              </a:extLst>
            </p:cNvPr>
            <p:cNvSpPr/>
            <p:nvPr/>
          </p:nvSpPr>
          <p:spPr>
            <a:xfrm rot="5400000">
              <a:off x="4709461" y="4392066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21499A8-8433-4980-94F0-3FE7000450EC}"/>
                </a:ext>
              </a:extLst>
            </p:cNvPr>
            <p:cNvSpPr/>
            <p:nvPr/>
          </p:nvSpPr>
          <p:spPr>
            <a:xfrm rot="16200000" flipH="1">
              <a:off x="5235535" y="4392066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358DF8D2-2AEB-4CEC-B950-A209912A7FE5}"/>
              </a:ext>
            </a:extLst>
          </p:cNvPr>
          <p:cNvGrpSpPr/>
          <p:nvPr/>
        </p:nvGrpSpPr>
        <p:grpSpPr>
          <a:xfrm>
            <a:off x="1127821" y="3679809"/>
            <a:ext cx="1713050" cy="2775168"/>
            <a:chOff x="1127821" y="3679809"/>
            <a:chExt cx="1713050" cy="2775168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D154F2FB-4E39-485A-8D0A-2F622028CD4A}"/>
                </a:ext>
              </a:extLst>
            </p:cNvPr>
            <p:cNvGrpSpPr/>
            <p:nvPr/>
          </p:nvGrpSpPr>
          <p:grpSpPr>
            <a:xfrm>
              <a:off x="1248226" y="3679809"/>
              <a:ext cx="1465876" cy="2775168"/>
              <a:chOff x="1248226" y="3679809"/>
              <a:chExt cx="1465876" cy="2775168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4CC9B09-D9D3-4B51-8BBC-3FD82290F8A7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C0D56BBC-D6A6-4414-A531-C5674A3AAC1E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705D26D-B12A-4775-B3E9-43352813BD7B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片側の 2 つの角を丸めた四角形 144">
                  <a:extLst>
                    <a:ext uri="{FF2B5EF4-FFF2-40B4-BE49-F238E27FC236}">
                      <a16:creationId xmlns:a16="http://schemas.microsoft.com/office/drawing/2014/main" id="{1A6EC3F4-C187-4FA6-BA25-C652A6C33B91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BFDF84F-82F3-410F-8612-85CF25701651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711B3695-B8C6-426B-BB55-62659015EBE6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A333FD11-4786-4F0F-83E5-C340958C7A09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70" name="雲 391">
                  <a:extLst>
                    <a:ext uri="{FF2B5EF4-FFF2-40B4-BE49-F238E27FC236}">
                      <a16:creationId xmlns:a16="http://schemas.microsoft.com/office/drawing/2014/main" id="{BA5D2D82-996E-4735-BD5E-4ADD4A868EBF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6FF394B7-006D-4B6A-9675-F179C53F0034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A5CE0F9A-7F53-4708-A05A-381BD31CABF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2" name="円/楕円 465">
                      <a:extLst>
                        <a:ext uri="{FF2B5EF4-FFF2-40B4-BE49-F238E27FC236}">
                          <a16:creationId xmlns:a16="http://schemas.microsoft.com/office/drawing/2014/main" id="{6FD220BA-F57E-4D49-A86A-A5BE0DEF19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3" name="円/楕円 466">
                      <a:extLst>
                        <a:ext uri="{FF2B5EF4-FFF2-40B4-BE49-F238E27FC236}">
                          <a16:creationId xmlns:a16="http://schemas.microsoft.com/office/drawing/2014/main" id="{07D93D21-8364-44A9-91D3-9305A30604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D1840B65-E1EB-4087-BA3E-45F63484E03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0" name="円/楕円 463">
                      <a:extLst>
                        <a:ext uri="{FF2B5EF4-FFF2-40B4-BE49-F238E27FC236}">
                          <a16:creationId xmlns:a16="http://schemas.microsoft.com/office/drawing/2014/main" id="{2664CAEB-B825-41AD-884C-D49FA283E4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1" name="円/楕円 464">
                      <a:extLst>
                        <a:ext uri="{FF2B5EF4-FFF2-40B4-BE49-F238E27FC236}">
                          <a16:creationId xmlns:a16="http://schemas.microsoft.com/office/drawing/2014/main" id="{413A72DF-EA0D-4377-8B50-ED482FB2AA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9" name="円/楕円 462">
                    <a:extLst>
                      <a:ext uri="{FF2B5EF4-FFF2-40B4-BE49-F238E27FC236}">
                        <a16:creationId xmlns:a16="http://schemas.microsoft.com/office/drawing/2014/main" id="{766B2AAA-F025-4373-9C98-8D0E506433B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FACFD33D-8DEA-4112-8D29-669852185D9D}"/>
                    </a:ext>
                  </a:extLst>
                </p:cNvPr>
                <p:cNvSpPr/>
                <p:nvPr/>
              </p:nvSpPr>
              <p:spPr>
                <a:xfrm rot="10800000">
                  <a:off x="297870" y="335775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449">
                  <a:extLst>
                    <a:ext uri="{FF2B5EF4-FFF2-40B4-BE49-F238E27FC236}">
                      <a16:creationId xmlns:a16="http://schemas.microsoft.com/office/drawing/2014/main" id="{6E88C95D-CBC1-4010-B82A-CC3167D2FCAB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" name="アーチ 273">
                  <a:extLst>
                    <a:ext uri="{FF2B5EF4-FFF2-40B4-BE49-F238E27FC236}">
                      <a16:creationId xmlns:a16="http://schemas.microsoft.com/office/drawing/2014/main" id="{5549E982-B672-4326-B3E1-1E1FCDC8E23A}"/>
                    </a:ext>
                  </a:extLst>
                </p:cNvPr>
                <p:cNvSpPr/>
                <p:nvPr/>
              </p:nvSpPr>
              <p:spPr>
                <a:xfrm rot="900000"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アーチ 274">
                  <a:extLst>
                    <a:ext uri="{FF2B5EF4-FFF2-40B4-BE49-F238E27FC236}">
                      <a16:creationId xmlns:a16="http://schemas.microsoft.com/office/drawing/2014/main" id="{B0C06940-0A1F-4490-B11A-C4858AA5CB84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D27BACF-F193-4C5E-83A1-1F08E5D73F8B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CFF26AFA-B288-421B-9AD5-EB9C1BE81698}"/>
                </a:ext>
              </a:extLst>
            </p:cNvPr>
            <p:cNvGrpSpPr/>
            <p:nvPr/>
          </p:nvGrpSpPr>
          <p:grpSpPr>
            <a:xfrm>
              <a:off x="1127821" y="4586795"/>
              <a:ext cx="1713050" cy="1412912"/>
              <a:chOff x="1371368" y="2807433"/>
              <a:chExt cx="1964638" cy="1620418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D3BB9B3C-74A7-46AC-8C35-F47A67BAA630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3083B07E-6795-4A3B-992D-7B3E7D8D468E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CA0F5E1B-7A06-4306-B53A-A55A5F53452B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四角形: 上の 2 つの角を丸める 263">
                    <a:extLst>
                      <a:ext uri="{FF2B5EF4-FFF2-40B4-BE49-F238E27FC236}">
                        <a16:creationId xmlns:a16="http://schemas.microsoft.com/office/drawing/2014/main" id="{F9204DDF-E819-4681-B44C-AD0F625EB8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4625BCB6-566F-43BD-ADDE-AF2CE6AF0F6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四角形: 上の 2 つの角を丸める 265">
                    <a:extLst>
                      <a:ext uri="{FF2B5EF4-FFF2-40B4-BE49-F238E27FC236}">
                        <a16:creationId xmlns:a16="http://schemas.microsoft.com/office/drawing/2014/main" id="{CCF5309C-71B2-43BA-808F-E61C7573F908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B2AA5BA4-DEB9-46ED-BAFD-053529F30BBD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B1729B15-2590-473B-8C28-9E81557C34C9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48A7EB1C-17B2-4894-87E6-7CFE9350E6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F465D7B2-E0BB-4638-B0C6-CB5A8F7F9B1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A953A429-D523-453C-91B2-A172EC6E1DC2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5FC68738-52F3-43D1-910B-C926653766E4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31D02BC0-47A4-4FB1-900A-173681D453A9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3F062C24-6516-49B6-BEAD-BAA472D40078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C300F61D-FECA-4D74-AE87-7284E40F9BCE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DA51D1BC-D198-44CA-ACF8-0883EFA91743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2C305212-378B-40B0-A85A-5B132E2707BA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D2885A81-0295-4047-82E6-6DE0055DA8FE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ABD02601-ACBE-409D-B38A-61B5C253C09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6725DB99-CE91-4CCD-BC99-D0EDDBA7C37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F5B886B1-CB94-464A-8E6B-BC18F9B4D14D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8BE1C958-C425-43A8-8A8A-FD40DB937A90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5B1CF9E6-F4D6-4521-8702-73273D431581}"/>
                </a:ext>
              </a:extLst>
            </p:cNvPr>
            <p:cNvSpPr/>
            <p:nvPr/>
          </p:nvSpPr>
          <p:spPr>
            <a:xfrm rot="5400000">
              <a:off x="1648761" y="4392066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1CEC8A91-37E8-4FC9-A5B8-673D8D5C0F06}"/>
                </a:ext>
              </a:extLst>
            </p:cNvPr>
            <p:cNvSpPr/>
            <p:nvPr/>
          </p:nvSpPr>
          <p:spPr>
            <a:xfrm rot="16200000" flipH="1">
              <a:off x="2174835" y="4392066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F9442137-537F-4328-8596-9E24E1890F9C}"/>
              </a:ext>
            </a:extLst>
          </p:cNvPr>
          <p:cNvGrpSpPr/>
          <p:nvPr/>
        </p:nvGrpSpPr>
        <p:grpSpPr>
          <a:xfrm>
            <a:off x="7046896" y="3685220"/>
            <a:ext cx="1723920" cy="2757769"/>
            <a:chOff x="7046896" y="3685220"/>
            <a:chExt cx="1723920" cy="2757769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AB4A0005-6ACF-4177-B172-DB6FE4439153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49A3231A-A445-4ECE-ABC5-545C009FED68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5DF10FC6-ADC9-4C70-B7A2-B42629F8657C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片側の 2 つの角を丸めた四角形 144">
                  <a:extLst>
                    <a:ext uri="{FF2B5EF4-FFF2-40B4-BE49-F238E27FC236}">
                      <a16:creationId xmlns:a16="http://schemas.microsoft.com/office/drawing/2014/main" id="{FC1E7646-FDA2-4CAD-A25A-25309FC1BECE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15816F79-1339-40DC-B388-5C70FF5D4EF5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842AE5CB-393E-4345-94D5-154C67DC2960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台形 731">
                  <a:extLst>
                    <a:ext uri="{FF2B5EF4-FFF2-40B4-BE49-F238E27FC236}">
                      <a16:creationId xmlns:a16="http://schemas.microsoft.com/office/drawing/2014/main" id="{7A5945E9-FA0C-44E2-A74E-DC6AE502E117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49CACEEE-1906-4E3F-A313-62AD7F09391B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356" name="平行四辺形 355">
                    <a:extLst>
                      <a:ext uri="{FF2B5EF4-FFF2-40B4-BE49-F238E27FC236}">
                        <a16:creationId xmlns:a16="http://schemas.microsoft.com/office/drawing/2014/main" id="{007FFDAD-8E56-4A75-A35F-24B322E8714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平行四辺形 356">
                    <a:extLst>
                      <a:ext uri="{FF2B5EF4-FFF2-40B4-BE49-F238E27FC236}">
                        <a16:creationId xmlns:a16="http://schemas.microsoft.com/office/drawing/2014/main" id="{0696BB83-B41D-424A-8F1C-CB148B2564C1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2D3904CC-7798-428F-B858-BEC7C9114247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3992362-7F62-4A51-842B-24CEB8FE4DE7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354" name="平行四辺形 353">
                    <a:extLst>
                      <a:ext uri="{FF2B5EF4-FFF2-40B4-BE49-F238E27FC236}">
                        <a16:creationId xmlns:a16="http://schemas.microsoft.com/office/drawing/2014/main" id="{0B844B03-CA07-491F-8347-5870F413C5F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平行四辺形 354">
                    <a:extLst>
                      <a:ext uri="{FF2B5EF4-FFF2-40B4-BE49-F238E27FC236}">
                        <a16:creationId xmlns:a16="http://schemas.microsoft.com/office/drawing/2014/main" id="{9E064F4C-BB23-4E1E-AA7D-F97D9FD36E1F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13443EC2-9F93-4B23-B9F4-1E72C24FB62D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DFD2C0F-07AC-4458-9EC4-3DA9581057CE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5D1E2470-9EBB-481F-BC00-03719416B83E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7BC3699-13A4-453A-870A-28D60DED25E3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ACA47B2D-B184-43E5-83E8-4514EF70E34D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2" name="円/楕円 620">
                    <a:extLst>
                      <a:ext uri="{FF2B5EF4-FFF2-40B4-BE49-F238E27FC236}">
                        <a16:creationId xmlns:a16="http://schemas.microsoft.com/office/drawing/2014/main" id="{666DDD33-61F0-4CC9-9135-A4B2C450519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円/楕円 621">
                    <a:extLst>
                      <a:ext uri="{FF2B5EF4-FFF2-40B4-BE49-F238E27FC236}">
                        <a16:creationId xmlns:a16="http://schemas.microsoft.com/office/drawing/2014/main" id="{9D5D34E0-7CA3-4144-8E9D-55DF6BBB555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68475EA1-3CA0-4D0D-B2B1-92A55D29CA8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0" name="円/楕円 618">
                    <a:extLst>
                      <a:ext uri="{FF2B5EF4-FFF2-40B4-BE49-F238E27FC236}">
                        <a16:creationId xmlns:a16="http://schemas.microsoft.com/office/drawing/2014/main" id="{BFF194E0-F10A-4B19-AC14-D7B86A92F09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619">
                    <a:extLst>
                      <a:ext uri="{FF2B5EF4-FFF2-40B4-BE49-F238E27FC236}">
                        <a16:creationId xmlns:a16="http://schemas.microsoft.com/office/drawing/2014/main" id="{01130A08-62C8-4CC3-A55B-148C1E5A8BB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FFF3037-09E7-48AD-86F9-70D30CD1A024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6C8056A7-71D0-49FC-8C76-003A8A093449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3CCFBA2A-FC2C-440C-9FB7-F4E1E596B3C6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038836BA-D668-4906-84FC-59EDD1AE797D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ADA5D739-8771-44F1-A87F-3693CB7A0BF8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円/楕円 638">
                  <a:extLst>
                    <a:ext uri="{FF2B5EF4-FFF2-40B4-BE49-F238E27FC236}">
                      <a16:creationId xmlns:a16="http://schemas.microsoft.com/office/drawing/2014/main" id="{614D2748-9D31-401E-8B14-7A2192712A2C}"/>
                    </a:ext>
                  </a:extLst>
                </p:cNvPr>
                <p:cNvSpPr/>
                <p:nvPr/>
              </p:nvSpPr>
              <p:spPr>
                <a:xfrm rot="10800000"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21BF0874-B6F4-4CED-92C0-35C0C2E5844C}"/>
                </a:ext>
              </a:extLst>
            </p:cNvPr>
            <p:cNvSpPr/>
            <p:nvPr/>
          </p:nvSpPr>
          <p:spPr>
            <a:xfrm rot="1972847">
              <a:off x="7106158" y="5250582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3997A38E-1EDD-46B3-97CB-46BFE7D1EC49}"/>
                </a:ext>
              </a:extLst>
            </p:cNvPr>
            <p:cNvSpPr/>
            <p:nvPr/>
          </p:nvSpPr>
          <p:spPr>
            <a:xfrm rot="19627153" flipH="1">
              <a:off x="8434271" y="5243192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C11F3475-9E5B-465C-B05E-E681BEC48D3E}"/>
                </a:ext>
              </a:extLst>
            </p:cNvPr>
            <p:cNvGrpSpPr/>
            <p:nvPr/>
          </p:nvGrpSpPr>
          <p:grpSpPr>
            <a:xfrm>
              <a:off x="7046896" y="4479132"/>
              <a:ext cx="1723920" cy="1536760"/>
              <a:chOff x="7038521" y="4458154"/>
              <a:chExt cx="1754958" cy="1564428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C65DE7C9-C3E8-47A4-A12C-45C748A04EC4}"/>
                  </a:ext>
                </a:extLst>
              </p:cNvPr>
              <p:cNvGrpSpPr/>
              <p:nvPr/>
            </p:nvGrpSpPr>
            <p:grpSpPr>
              <a:xfrm>
                <a:off x="7038521" y="4458154"/>
                <a:ext cx="1754958" cy="1447477"/>
                <a:chOff x="7119801" y="1652311"/>
                <a:chExt cx="1592400" cy="1313400"/>
              </a:xfrm>
            </p:grpSpPr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83C24828-0135-478F-A0EA-5FAAD947B36F}"/>
                    </a:ext>
                  </a:extLst>
                </p:cNvPr>
                <p:cNvGrpSpPr/>
                <p:nvPr/>
              </p:nvGrpSpPr>
              <p:grpSpPr>
                <a:xfrm>
                  <a:off x="7119801" y="1652311"/>
                  <a:ext cx="1592400" cy="1313400"/>
                  <a:chOff x="1371368" y="2807433"/>
                  <a:chExt cx="1964638" cy="1620418"/>
                </a:xfrm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BFE380C3-A434-4BA8-A23D-639FB7B9162D}"/>
                      </a:ext>
                    </a:extLst>
                  </p:cNvPr>
                  <p:cNvGrpSpPr/>
                  <p:nvPr/>
                </p:nvGrpSpPr>
                <p:grpSpPr>
                  <a:xfrm>
                    <a:off x="1371368" y="2884827"/>
                    <a:ext cx="1964638" cy="1543024"/>
                    <a:chOff x="3701857" y="5063875"/>
                    <a:chExt cx="1964638" cy="1543024"/>
                  </a:xfrm>
                </p:grpSpPr>
                <p:grpSp>
                  <p:nvGrpSpPr>
                    <p:cNvPr id="317" name="グループ化 316">
                      <a:extLst>
                        <a:ext uri="{FF2B5EF4-FFF2-40B4-BE49-F238E27FC236}">
                          <a16:creationId xmlns:a16="http://schemas.microsoft.com/office/drawing/2014/main" id="{31548BBC-B2B8-4B35-844C-43ABF6553E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87002" y="5148246"/>
                      <a:ext cx="481431" cy="401752"/>
                      <a:chOff x="4687002" y="5148246"/>
                      <a:chExt cx="481431" cy="401752"/>
                    </a:xfrm>
                  </p:grpSpPr>
                  <p:sp>
                    <p:nvSpPr>
                      <p:cNvPr id="325" name="四角形: 上の 2 つの角を丸める 324">
                        <a:extLst>
                          <a:ext uri="{FF2B5EF4-FFF2-40B4-BE49-F238E27FC236}">
                            <a16:creationId xmlns:a16="http://schemas.microsoft.com/office/drawing/2014/main" id="{21E880C3-A20B-4AB2-8659-CAE752A43EA5}"/>
                          </a:ext>
                        </a:extLst>
                      </p:cNvPr>
                      <p:cNvSpPr/>
                      <p:nvPr/>
                    </p:nvSpPr>
                    <p:spPr>
                      <a:xfrm rot="18329852">
                        <a:off x="4868445" y="5330487"/>
                        <a:ext cx="134979" cy="30404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6" name="四角形: 上の 2 つの角を丸める 325">
                        <a:extLst>
                          <a:ext uri="{FF2B5EF4-FFF2-40B4-BE49-F238E27FC236}">
                            <a16:creationId xmlns:a16="http://schemas.microsoft.com/office/drawing/2014/main" id="{0944C1E2-3E14-4E25-B9A5-16482EEB382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862075" y="5055124"/>
                        <a:ext cx="110262" cy="3726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7" name="フリーフォーム: 図形 326">
                        <a:extLst>
                          <a:ext uri="{FF2B5EF4-FFF2-40B4-BE49-F238E27FC236}">
                            <a16:creationId xmlns:a16="http://schemas.microsoft.com/office/drawing/2014/main" id="{D00777E0-E42F-4051-AEC0-F9AF212B08FD}"/>
                          </a:ext>
                        </a:extLst>
                      </p:cNvPr>
                      <p:cNvSpPr/>
                      <p:nvPr/>
                    </p:nvSpPr>
                    <p:spPr>
                      <a:xfrm rot="17100000">
                        <a:off x="4817030" y="5018902"/>
                        <a:ext cx="221376" cy="481431"/>
                      </a:xfrm>
                      <a:custGeom>
                        <a:avLst/>
                        <a:gdLst>
                          <a:gd name="connsiteX0" fmla="*/ 211286 w 221376"/>
                          <a:gd name="connsiteY0" fmla="*/ 30182 h 481431"/>
                          <a:gd name="connsiteX1" fmla="*/ 215169 w 221376"/>
                          <a:gd name="connsiteY1" fmla="*/ 49418 h 481431"/>
                          <a:gd name="connsiteX2" fmla="*/ 215169 w 221376"/>
                          <a:gd name="connsiteY2" fmla="*/ 177856 h 481431"/>
                          <a:gd name="connsiteX3" fmla="*/ 218662 w 221376"/>
                          <a:gd name="connsiteY3" fmla="*/ 181800 h 481431"/>
                          <a:gd name="connsiteX4" fmla="*/ 216378 w 221376"/>
                          <a:gd name="connsiteY4" fmla="*/ 219553 h 481431"/>
                          <a:gd name="connsiteX5" fmla="*/ 215168 w 221376"/>
                          <a:gd name="connsiteY5" fmla="*/ 222037 h 481431"/>
                          <a:gd name="connsiteX6" fmla="*/ 215168 w 221376"/>
                          <a:gd name="connsiteY6" fmla="*/ 340692 h 481431"/>
                          <a:gd name="connsiteX7" fmla="*/ 157392 w 221376"/>
                          <a:gd name="connsiteY7" fmla="*/ 340692 h 481431"/>
                          <a:gd name="connsiteX8" fmla="*/ 88861 w 221376"/>
                          <a:gd name="connsiteY8" fmla="*/ 481431 h 481431"/>
                          <a:gd name="connsiteX9" fmla="*/ 0 w 221376"/>
                          <a:gd name="connsiteY9" fmla="*/ 438162 h 481431"/>
                          <a:gd name="connsiteX10" fmla="*/ 116333 w 221376"/>
                          <a:gd name="connsiteY10" fmla="*/ 199251 h 481431"/>
                          <a:gd name="connsiteX11" fmla="*/ 116333 w 221376"/>
                          <a:gd name="connsiteY11" fmla="*/ 49418 h 481431"/>
                          <a:gd name="connsiteX12" fmla="*/ 165751 w 221376"/>
                          <a:gd name="connsiteY12" fmla="*/ 0 h 481431"/>
                          <a:gd name="connsiteX13" fmla="*/ 211286 w 221376"/>
                          <a:gd name="connsiteY13" fmla="*/ 30182 h 4814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21376" h="481431">
                            <a:moveTo>
                              <a:pt x="211286" y="30182"/>
                            </a:moveTo>
                            <a:cubicBezTo>
                              <a:pt x="213786" y="36095"/>
                              <a:pt x="215169" y="42595"/>
                              <a:pt x="215169" y="49418"/>
                            </a:cubicBezTo>
                            <a:lnTo>
                              <a:pt x="215169" y="177856"/>
                            </a:lnTo>
                            <a:lnTo>
                              <a:pt x="218662" y="181800"/>
                            </a:lnTo>
                            <a:cubicBezTo>
                              <a:pt x="222788" y="193755"/>
                              <a:pt x="222352" y="207285"/>
                              <a:pt x="216378" y="219553"/>
                            </a:cubicBezTo>
                            <a:lnTo>
                              <a:pt x="215168" y="222037"/>
                            </a:lnTo>
                            <a:lnTo>
                              <a:pt x="215168" y="340692"/>
                            </a:lnTo>
                            <a:lnTo>
                              <a:pt x="157392" y="340692"/>
                            </a:lnTo>
                            <a:lnTo>
                              <a:pt x="88861" y="481431"/>
                            </a:lnTo>
                            <a:lnTo>
                              <a:pt x="0" y="438162"/>
                            </a:lnTo>
                            <a:lnTo>
                              <a:pt x="116333" y="199251"/>
                            </a:lnTo>
                            <a:lnTo>
                              <a:pt x="116333" y="49418"/>
                            </a:lnTo>
                            <a:cubicBezTo>
                              <a:pt x="116333" y="22125"/>
                              <a:pt x="138458" y="0"/>
                              <a:pt x="165751" y="0"/>
                            </a:cubicBezTo>
                            <a:cubicBezTo>
                              <a:pt x="186221" y="0"/>
                              <a:pt x="203784" y="12445"/>
                              <a:pt x="211286" y="3018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四角形: 上の 2 つの角を丸める 327">
                        <a:extLst>
                          <a:ext uri="{FF2B5EF4-FFF2-40B4-BE49-F238E27FC236}">
                            <a16:creationId xmlns:a16="http://schemas.microsoft.com/office/drawing/2014/main" id="{94BDC868-7DE0-4E43-817E-F391F21EA18D}"/>
                          </a:ext>
                        </a:extLst>
                      </p:cNvPr>
                      <p:cNvSpPr/>
                      <p:nvPr/>
                    </p:nvSpPr>
                    <p:spPr>
                      <a:xfrm rot="18289490">
                        <a:off x="4903788" y="5016711"/>
                        <a:ext cx="104415" cy="36748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18" name="グループ化 317">
                      <a:extLst>
                        <a:ext uri="{FF2B5EF4-FFF2-40B4-BE49-F238E27FC236}">
                          <a16:creationId xmlns:a16="http://schemas.microsoft.com/office/drawing/2014/main" id="{15F902FC-8EE7-41BC-B8F5-A13058A3E856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199919" y="5148246"/>
                      <a:ext cx="481431" cy="401752"/>
                      <a:chOff x="4687002" y="5148246"/>
                      <a:chExt cx="481431" cy="401752"/>
                    </a:xfrm>
                  </p:grpSpPr>
                  <p:sp>
                    <p:nvSpPr>
                      <p:cNvPr id="321" name="四角形: 上の 2 つの角を丸める 320">
                        <a:extLst>
                          <a:ext uri="{FF2B5EF4-FFF2-40B4-BE49-F238E27FC236}">
                            <a16:creationId xmlns:a16="http://schemas.microsoft.com/office/drawing/2014/main" id="{E8AEDC9E-C0AC-40E2-99CD-3136F24BB225}"/>
                          </a:ext>
                        </a:extLst>
                      </p:cNvPr>
                      <p:cNvSpPr/>
                      <p:nvPr/>
                    </p:nvSpPr>
                    <p:spPr>
                      <a:xfrm rot="18329852">
                        <a:off x="4868445" y="5330487"/>
                        <a:ext cx="134979" cy="30404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2" name="四角形: 上の 2 つの角を丸める 321">
                        <a:extLst>
                          <a:ext uri="{FF2B5EF4-FFF2-40B4-BE49-F238E27FC236}">
                            <a16:creationId xmlns:a16="http://schemas.microsoft.com/office/drawing/2014/main" id="{C25CAA69-5ACB-4B5C-994C-B57D01EF311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862075" y="5055124"/>
                        <a:ext cx="110262" cy="3726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3" name="フリーフォーム: 図形 322">
                        <a:extLst>
                          <a:ext uri="{FF2B5EF4-FFF2-40B4-BE49-F238E27FC236}">
                            <a16:creationId xmlns:a16="http://schemas.microsoft.com/office/drawing/2014/main" id="{77894283-894F-430C-B26C-D09EFD03C09F}"/>
                          </a:ext>
                        </a:extLst>
                      </p:cNvPr>
                      <p:cNvSpPr/>
                      <p:nvPr/>
                    </p:nvSpPr>
                    <p:spPr>
                      <a:xfrm rot="17100000">
                        <a:off x="4817030" y="5018902"/>
                        <a:ext cx="221376" cy="481431"/>
                      </a:xfrm>
                      <a:custGeom>
                        <a:avLst/>
                        <a:gdLst>
                          <a:gd name="connsiteX0" fmla="*/ 211286 w 221376"/>
                          <a:gd name="connsiteY0" fmla="*/ 30182 h 481431"/>
                          <a:gd name="connsiteX1" fmla="*/ 215169 w 221376"/>
                          <a:gd name="connsiteY1" fmla="*/ 49418 h 481431"/>
                          <a:gd name="connsiteX2" fmla="*/ 215169 w 221376"/>
                          <a:gd name="connsiteY2" fmla="*/ 177856 h 481431"/>
                          <a:gd name="connsiteX3" fmla="*/ 218662 w 221376"/>
                          <a:gd name="connsiteY3" fmla="*/ 181800 h 481431"/>
                          <a:gd name="connsiteX4" fmla="*/ 216378 w 221376"/>
                          <a:gd name="connsiteY4" fmla="*/ 219553 h 481431"/>
                          <a:gd name="connsiteX5" fmla="*/ 215168 w 221376"/>
                          <a:gd name="connsiteY5" fmla="*/ 222037 h 481431"/>
                          <a:gd name="connsiteX6" fmla="*/ 215168 w 221376"/>
                          <a:gd name="connsiteY6" fmla="*/ 340692 h 481431"/>
                          <a:gd name="connsiteX7" fmla="*/ 157392 w 221376"/>
                          <a:gd name="connsiteY7" fmla="*/ 340692 h 481431"/>
                          <a:gd name="connsiteX8" fmla="*/ 88861 w 221376"/>
                          <a:gd name="connsiteY8" fmla="*/ 481431 h 481431"/>
                          <a:gd name="connsiteX9" fmla="*/ 0 w 221376"/>
                          <a:gd name="connsiteY9" fmla="*/ 438162 h 481431"/>
                          <a:gd name="connsiteX10" fmla="*/ 116333 w 221376"/>
                          <a:gd name="connsiteY10" fmla="*/ 199251 h 481431"/>
                          <a:gd name="connsiteX11" fmla="*/ 116333 w 221376"/>
                          <a:gd name="connsiteY11" fmla="*/ 49418 h 481431"/>
                          <a:gd name="connsiteX12" fmla="*/ 165751 w 221376"/>
                          <a:gd name="connsiteY12" fmla="*/ 0 h 481431"/>
                          <a:gd name="connsiteX13" fmla="*/ 211286 w 221376"/>
                          <a:gd name="connsiteY13" fmla="*/ 30182 h 4814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21376" h="481431">
                            <a:moveTo>
                              <a:pt x="211286" y="30182"/>
                            </a:moveTo>
                            <a:cubicBezTo>
                              <a:pt x="213786" y="36095"/>
                              <a:pt x="215169" y="42595"/>
                              <a:pt x="215169" y="49418"/>
                            </a:cubicBezTo>
                            <a:lnTo>
                              <a:pt x="215169" y="177856"/>
                            </a:lnTo>
                            <a:lnTo>
                              <a:pt x="218662" y="181800"/>
                            </a:lnTo>
                            <a:cubicBezTo>
                              <a:pt x="222788" y="193755"/>
                              <a:pt x="222352" y="207285"/>
                              <a:pt x="216378" y="219553"/>
                            </a:cubicBezTo>
                            <a:lnTo>
                              <a:pt x="215168" y="222037"/>
                            </a:lnTo>
                            <a:lnTo>
                              <a:pt x="215168" y="340692"/>
                            </a:lnTo>
                            <a:lnTo>
                              <a:pt x="157392" y="340692"/>
                            </a:lnTo>
                            <a:lnTo>
                              <a:pt x="88861" y="481431"/>
                            </a:lnTo>
                            <a:lnTo>
                              <a:pt x="0" y="438162"/>
                            </a:lnTo>
                            <a:lnTo>
                              <a:pt x="116333" y="199251"/>
                            </a:lnTo>
                            <a:lnTo>
                              <a:pt x="116333" y="49418"/>
                            </a:lnTo>
                            <a:cubicBezTo>
                              <a:pt x="116333" y="22125"/>
                              <a:pt x="138458" y="0"/>
                              <a:pt x="165751" y="0"/>
                            </a:cubicBezTo>
                            <a:cubicBezTo>
                              <a:pt x="186221" y="0"/>
                              <a:pt x="203784" y="12445"/>
                              <a:pt x="211286" y="3018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4" name="四角形: 上の 2 つの角を丸める 323">
                        <a:extLst>
                          <a:ext uri="{FF2B5EF4-FFF2-40B4-BE49-F238E27FC236}">
                            <a16:creationId xmlns:a16="http://schemas.microsoft.com/office/drawing/2014/main" id="{5598EE23-50B0-4EB4-B419-43A91670EDDF}"/>
                          </a:ext>
                        </a:extLst>
                      </p:cNvPr>
                      <p:cNvSpPr/>
                      <p:nvPr/>
                    </p:nvSpPr>
                    <p:spPr>
                      <a:xfrm rot="18289490">
                        <a:off x="4903788" y="5016711"/>
                        <a:ext cx="104415" cy="36748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1F2ED51C-221D-429B-998C-2D28619EB4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1037" y="5063875"/>
                      <a:ext cx="775458" cy="1543024"/>
                    </a:xfrm>
                    <a:custGeom>
                      <a:avLst/>
                      <a:gdLst>
                        <a:gd name="connsiteX0" fmla="*/ 47978 w 775458"/>
                        <a:gd name="connsiteY0" fmla="*/ 172 h 1543024"/>
                        <a:gd name="connsiteX1" fmla="*/ 86013 w 775458"/>
                        <a:gd name="connsiteY1" fmla="*/ 12423 h 1543024"/>
                        <a:gd name="connsiteX2" fmla="*/ 197227 w 775458"/>
                        <a:gd name="connsiteY2" fmla="*/ 103684 h 1543024"/>
                        <a:gd name="connsiteX3" fmla="*/ 334929 w 775458"/>
                        <a:gd name="connsiteY3" fmla="*/ 243653 h 1543024"/>
                        <a:gd name="connsiteX4" fmla="*/ 348593 w 775458"/>
                        <a:gd name="connsiteY4" fmla="*/ 264230 h 1543024"/>
                        <a:gd name="connsiteX5" fmla="*/ 354305 w 775458"/>
                        <a:gd name="connsiteY5" fmla="*/ 281023 h 1543024"/>
                        <a:gd name="connsiteX6" fmla="*/ 359283 w 775458"/>
                        <a:gd name="connsiteY6" fmla="*/ 530893 h 1543024"/>
                        <a:gd name="connsiteX7" fmla="*/ 362882 w 775458"/>
                        <a:gd name="connsiteY7" fmla="*/ 648185 h 1543024"/>
                        <a:gd name="connsiteX8" fmla="*/ 362297 w 775458"/>
                        <a:gd name="connsiteY8" fmla="*/ 708674 h 1543024"/>
                        <a:gd name="connsiteX9" fmla="*/ 755206 w 775458"/>
                        <a:gd name="connsiteY9" fmla="*/ 1316544 h 1543024"/>
                        <a:gd name="connsiteX10" fmla="*/ 699946 w 775458"/>
                        <a:gd name="connsiteY10" fmla="*/ 1522774 h 1543024"/>
                        <a:gd name="connsiteX11" fmla="*/ 699948 w 775458"/>
                        <a:gd name="connsiteY11" fmla="*/ 1522774 h 1543024"/>
                        <a:gd name="connsiteX12" fmla="*/ 493715 w 775458"/>
                        <a:gd name="connsiteY12" fmla="*/ 1467513 h 1543024"/>
                        <a:gd name="connsiteX13" fmla="*/ 145018 w 775458"/>
                        <a:gd name="connsiteY13" fmla="*/ 762757 h 1543024"/>
                        <a:gd name="connsiteX14" fmla="*/ 67515 w 775458"/>
                        <a:gd name="connsiteY14" fmla="*/ 514224 h 1543024"/>
                        <a:gd name="connsiteX15" fmla="*/ 180554 w 775458"/>
                        <a:gd name="connsiteY15" fmla="*/ 265204 h 1543024"/>
                        <a:gd name="connsiteX16" fmla="*/ 157708 w 775458"/>
                        <a:gd name="connsiteY16" fmla="*/ 224155 h 1543024"/>
                        <a:gd name="connsiteX17" fmla="*/ 136074 w 775458"/>
                        <a:gd name="connsiteY17" fmla="*/ 189883 h 1543024"/>
                        <a:gd name="connsiteX18" fmla="*/ 18405 w 775458"/>
                        <a:gd name="connsiteY18" fmla="*/ 91996 h 1543024"/>
                        <a:gd name="connsiteX19" fmla="*/ 12422 w 775458"/>
                        <a:gd name="connsiteY19" fmla="*/ 18405 h 1543024"/>
                        <a:gd name="connsiteX20" fmla="*/ 47978 w 775458"/>
                        <a:gd name="connsiteY20" fmla="*/ 172 h 1543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75458" h="1543024">
                          <a:moveTo>
                            <a:pt x="47978" y="172"/>
                          </a:moveTo>
                          <a:cubicBezTo>
                            <a:pt x="61296" y="-910"/>
                            <a:pt x="75026" y="3088"/>
                            <a:pt x="86013" y="12423"/>
                          </a:cubicBezTo>
                          <a:cubicBezTo>
                            <a:pt x="110887" y="29675"/>
                            <a:pt x="155740" y="65146"/>
                            <a:pt x="197227" y="103684"/>
                          </a:cubicBezTo>
                          <a:lnTo>
                            <a:pt x="334929" y="243653"/>
                          </a:lnTo>
                          <a:cubicBezTo>
                            <a:pt x="341003" y="249727"/>
                            <a:pt x="345557" y="256742"/>
                            <a:pt x="348593" y="264230"/>
                          </a:cubicBezTo>
                          <a:lnTo>
                            <a:pt x="354305" y="281023"/>
                          </a:lnTo>
                          <a:cubicBezTo>
                            <a:pt x="372886" y="335174"/>
                            <a:pt x="359283" y="426879"/>
                            <a:pt x="359283" y="530893"/>
                          </a:cubicBezTo>
                          <a:cubicBezTo>
                            <a:pt x="359284" y="572498"/>
                            <a:pt x="361459" y="612133"/>
                            <a:pt x="362882" y="648185"/>
                          </a:cubicBezTo>
                          <a:lnTo>
                            <a:pt x="362297" y="708674"/>
                          </a:lnTo>
                          <a:lnTo>
                            <a:pt x="755206" y="1316544"/>
                          </a:lnTo>
                          <a:cubicBezTo>
                            <a:pt x="796897" y="1388752"/>
                            <a:pt x="772157" y="1481084"/>
                            <a:pt x="699946" y="1522774"/>
                          </a:cubicBezTo>
                          <a:lnTo>
                            <a:pt x="699948" y="1522774"/>
                          </a:lnTo>
                          <a:cubicBezTo>
                            <a:pt x="627738" y="1564463"/>
                            <a:pt x="535406" y="1539722"/>
                            <a:pt x="493715" y="1467513"/>
                          </a:cubicBezTo>
                          <a:lnTo>
                            <a:pt x="145018" y="762757"/>
                          </a:lnTo>
                          <a:cubicBezTo>
                            <a:pt x="117596" y="721187"/>
                            <a:pt x="63973" y="628105"/>
                            <a:pt x="67515" y="514224"/>
                          </a:cubicBezTo>
                          <a:cubicBezTo>
                            <a:pt x="71057" y="400341"/>
                            <a:pt x="134702" y="317356"/>
                            <a:pt x="180554" y="265204"/>
                          </a:cubicBezTo>
                          <a:cubicBezTo>
                            <a:pt x="174614" y="251745"/>
                            <a:pt x="166440" y="237987"/>
                            <a:pt x="157708" y="224155"/>
                          </a:cubicBezTo>
                          <a:lnTo>
                            <a:pt x="136074" y="189883"/>
                          </a:lnTo>
                          <a:cubicBezTo>
                            <a:pt x="96851" y="157253"/>
                            <a:pt x="57628" y="124625"/>
                            <a:pt x="18405" y="91996"/>
                          </a:cubicBezTo>
                          <a:cubicBezTo>
                            <a:pt x="-3569" y="73326"/>
                            <a:pt x="-6247" y="40379"/>
                            <a:pt x="12422" y="18405"/>
                          </a:cubicBezTo>
                          <a:cubicBezTo>
                            <a:pt x="21757" y="7419"/>
                            <a:pt x="34662" y="1256"/>
                            <a:pt x="47978" y="17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3910E5AE-6510-4DF0-9A67-F159ADA3E8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01857" y="5063875"/>
                      <a:ext cx="775458" cy="1543024"/>
                    </a:xfrm>
                    <a:custGeom>
                      <a:avLst/>
                      <a:gdLst>
                        <a:gd name="connsiteX0" fmla="*/ 727480 w 775458"/>
                        <a:gd name="connsiteY0" fmla="*/ 172 h 1543024"/>
                        <a:gd name="connsiteX1" fmla="*/ 763036 w 775458"/>
                        <a:gd name="connsiteY1" fmla="*/ 18405 h 1543024"/>
                        <a:gd name="connsiteX2" fmla="*/ 757053 w 775458"/>
                        <a:gd name="connsiteY2" fmla="*/ 91996 h 1543024"/>
                        <a:gd name="connsiteX3" fmla="*/ 639384 w 775458"/>
                        <a:gd name="connsiteY3" fmla="*/ 189883 h 1543024"/>
                        <a:gd name="connsiteX4" fmla="*/ 617750 w 775458"/>
                        <a:gd name="connsiteY4" fmla="*/ 224155 h 1543024"/>
                        <a:gd name="connsiteX5" fmla="*/ 594904 w 775458"/>
                        <a:gd name="connsiteY5" fmla="*/ 265204 h 1543024"/>
                        <a:gd name="connsiteX6" fmla="*/ 707943 w 775458"/>
                        <a:gd name="connsiteY6" fmla="*/ 514224 h 1543024"/>
                        <a:gd name="connsiteX7" fmla="*/ 630440 w 775458"/>
                        <a:gd name="connsiteY7" fmla="*/ 762757 h 1543024"/>
                        <a:gd name="connsiteX8" fmla="*/ 281743 w 775458"/>
                        <a:gd name="connsiteY8" fmla="*/ 1467513 h 1543024"/>
                        <a:gd name="connsiteX9" fmla="*/ 75510 w 775458"/>
                        <a:gd name="connsiteY9" fmla="*/ 1522774 h 1543024"/>
                        <a:gd name="connsiteX10" fmla="*/ 75512 w 775458"/>
                        <a:gd name="connsiteY10" fmla="*/ 1522774 h 1543024"/>
                        <a:gd name="connsiteX11" fmla="*/ 20252 w 775458"/>
                        <a:gd name="connsiteY11" fmla="*/ 1316544 h 1543024"/>
                        <a:gd name="connsiteX12" fmla="*/ 413161 w 775458"/>
                        <a:gd name="connsiteY12" fmla="*/ 708674 h 1543024"/>
                        <a:gd name="connsiteX13" fmla="*/ 412576 w 775458"/>
                        <a:gd name="connsiteY13" fmla="*/ 648185 h 1543024"/>
                        <a:gd name="connsiteX14" fmla="*/ 416175 w 775458"/>
                        <a:gd name="connsiteY14" fmla="*/ 530893 h 1543024"/>
                        <a:gd name="connsiteX15" fmla="*/ 421154 w 775458"/>
                        <a:gd name="connsiteY15" fmla="*/ 281023 h 1543024"/>
                        <a:gd name="connsiteX16" fmla="*/ 426865 w 775458"/>
                        <a:gd name="connsiteY16" fmla="*/ 264230 h 1543024"/>
                        <a:gd name="connsiteX17" fmla="*/ 440529 w 775458"/>
                        <a:gd name="connsiteY17" fmla="*/ 243653 h 1543024"/>
                        <a:gd name="connsiteX18" fmla="*/ 578232 w 775458"/>
                        <a:gd name="connsiteY18" fmla="*/ 103684 h 1543024"/>
                        <a:gd name="connsiteX19" fmla="*/ 689445 w 775458"/>
                        <a:gd name="connsiteY19" fmla="*/ 12423 h 1543024"/>
                        <a:gd name="connsiteX20" fmla="*/ 727480 w 775458"/>
                        <a:gd name="connsiteY20" fmla="*/ 172 h 1543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75458" h="1543024">
                          <a:moveTo>
                            <a:pt x="727480" y="172"/>
                          </a:moveTo>
                          <a:cubicBezTo>
                            <a:pt x="740796" y="1256"/>
                            <a:pt x="753701" y="7419"/>
                            <a:pt x="763036" y="18405"/>
                          </a:cubicBezTo>
                          <a:cubicBezTo>
                            <a:pt x="781705" y="40379"/>
                            <a:pt x="779027" y="73326"/>
                            <a:pt x="757053" y="91996"/>
                          </a:cubicBezTo>
                          <a:cubicBezTo>
                            <a:pt x="717830" y="124625"/>
                            <a:pt x="678607" y="157253"/>
                            <a:pt x="639384" y="189883"/>
                          </a:cubicBezTo>
                          <a:lnTo>
                            <a:pt x="617750" y="224155"/>
                          </a:lnTo>
                          <a:cubicBezTo>
                            <a:pt x="609018" y="237987"/>
                            <a:pt x="600845" y="251745"/>
                            <a:pt x="594904" y="265204"/>
                          </a:cubicBezTo>
                          <a:cubicBezTo>
                            <a:pt x="640756" y="317356"/>
                            <a:pt x="704401" y="400341"/>
                            <a:pt x="707943" y="514224"/>
                          </a:cubicBezTo>
                          <a:cubicBezTo>
                            <a:pt x="711485" y="628105"/>
                            <a:pt x="657862" y="721187"/>
                            <a:pt x="630440" y="762757"/>
                          </a:cubicBezTo>
                          <a:lnTo>
                            <a:pt x="281743" y="1467513"/>
                          </a:lnTo>
                          <a:cubicBezTo>
                            <a:pt x="240052" y="1539722"/>
                            <a:pt x="147720" y="1564463"/>
                            <a:pt x="75510" y="1522774"/>
                          </a:cubicBezTo>
                          <a:lnTo>
                            <a:pt x="75512" y="1522774"/>
                          </a:lnTo>
                          <a:cubicBezTo>
                            <a:pt x="3301" y="1481084"/>
                            <a:pt x="-21438" y="1388752"/>
                            <a:pt x="20252" y="1316544"/>
                          </a:cubicBezTo>
                          <a:lnTo>
                            <a:pt x="413161" y="708674"/>
                          </a:lnTo>
                          <a:lnTo>
                            <a:pt x="412576" y="648185"/>
                          </a:lnTo>
                          <a:cubicBezTo>
                            <a:pt x="413999" y="612133"/>
                            <a:pt x="416174" y="572498"/>
                            <a:pt x="416175" y="530893"/>
                          </a:cubicBezTo>
                          <a:cubicBezTo>
                            <a:pt x="416175" y="426879"/>
                            <a:pt x="402572" y="335174"/>
                            <a:pt x="421154" y="281023"/>
                          </a:cubicBezTo>
                          <a:lnTo>
                            <a:pt x="426865" y="264230"/>
                          </a:lnTo>
                          <a:cubicBezTo>
                            <a:pt x="429901" y="256742"/>
                            <a:pt x="434455" y="249727"/>
                            <a:pt x="440529" y="243653"/>
                          </a:cubicBezTo>
                          <a:lnTo>
                            <a:pt x="578232" y="103684"/>
                          </a:lnTo>
                          <a:cubicBezTo>
                            <a:pt x="619718" y="65146"/>
                            <a:pt x="664571" y="29675"/>
                            <a:pt x="689445" y="12423"/>
                          </a:cubicBezTo>
                          <a:cubicBezTo>
                            <a:pt x="700432" y="3088"/>
                            <a:pt x="714162" y="-910"/>
                            <a:pt x="727480" y="17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9B04BE99-3A3D-49CD-A782-2136221EE5B6}"/>
                      </a:ext>
                    </a:extLst>
                  </p:cNvPr>
                  <p:cNvGrpSpPr/>
                  <p:nvPr/>
                </p:nvGrpSpPr>
                <p:grpSpPr>
                  <a:xfrm>
                    <a:off x="1929325" y="2807433"/>
                    <a:ext cx="838442" cy="567119"/>
                    <a:chOff x="4259814" y="5123634"/>
                    <a:chExt cx="838442" cy="567119"/>
                  </a:xfrm>
                </p:grpSpPr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0668AB2E-4B2D-44F7-AAEA-E33F13908DF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4259814" y="5123634"/>
                      <a:ext cx="838442" cy="567119"/>
                    </a:xfrm>
                    <a:custGeom>
                      <a:avLst/>
                      <a:gdLst>
                        <a:gd name="connsiteX0" fmla="*/ 88270 w 838442"/>
                        <a:gd name="connsiteY0" fmla="*/ 594520 h 594678"/>
                        <a:gd name="connsiteX1" fmla="*/ 159301 w 838442"/>
                        <a:gd name="connsiteY1" fmla="*/ 579619 h 594678"/>
                        <a:gd name="connsiteX2" fmla="*/ 514453 w 838442"/>
                        <a:gd name="connsiteY2" fmla="*/ 587642 h 594678"/>
                        <a:gd name="connsiteX3" fmla="*/ 536481 w 838442"/>
                        <a:gd name="connsiteY3" fmla="*/ 580178 h 594678"/>
                        <a:gd name="connsiteX4" fmla="*/ 536481 w 838442"/>
                        <a:gd name="connsiteY4" fmla="*/ 579619 h 594678"/>
                        <a:gd name="connsiteX5" fmla="*/ 725896 w 838442"/>
                        <a:gd name="connsiteY5" fmla="*/ 579619 h 594678"/>
                        <a:gd name="connsiteX6" fmla="*/ 764624 w 838442"/>
                        <a:gd name="connsiteY6" fmla="*/ 587118 h 594678"/>
                        <a:gd name="connsiteX7" fmla="*/ 638831 w 838442"/>
                        <a:gd name="connsiteY7" fmla="*/ 396743 h 594678"/>
                        <a:gd name="connsiteX8" fmla="*/ 838442 w 838442"/>
                        <a:gd name="connsiteY8" fmla="*/ 11695 h 594678"/>
                        <a:gd name="connsiteX9" fmla="*/ 791437 w 838442"/>
                        <a:gd name="connsiteY9" fmla="*/ 23297 h 594678"/>
                        <a:gd name="connsiteX10" fmla="*/ 561541 w 838442"/>
                        <a:gd name="connsiteY10" fmla="*/ 23297 h 594678"/>
                        <a:gd name="connsiteX11" fmla="*/ 561541 w 838442"/>
                        <a:gd name="connsiteY11" fmla="*/ 22431 h 594678"/>
                        <a:gd name="connsiteX12" fmla="*/ 534806 w 838442"/>
                        <a:gd name="connsiteY12" fmla="*/ 10884 h 594678"/>
                        <a:gd name="connsiteX13" fmla="*/ 103752 w 838442"/>
                        <a:gd name="connsiteY13" fmla="*/ 23297 h 594678"/>
                        <a:gd name="connsiteX14" fmla="*/ 17540 w 838442"/>
                        <a:gd name="connsiteY14" fmla="*/ 244 h 594678"/>
                        <a:gd name="connsiteX15" fmla="*/ 0 w 838442"/>
                        <a:gd name="connsiteY15" fmla="*/ 911 h 594678"/>
                        <a:gd name="connsiteX16" fmla="*/ 204769 w 838442"/>
                        <a:gd name="connsiteY16" fmla="*/ 395909 h 594678"/>
                        <a:gd name="connsiteX17" fmla="*/ 73818 w 838442"/>
                        <a:gd name="connsiteY17" fmla="*/ 594089 h 5946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838442" h="594678">
                          <a:moveTo>
                            <a:pt x="88270" y="594520"/>
                          </a:moveTo>
                          <a:cubicBezTo>
                            <a:pt x="111946" y="593680"/>
                            <a:pt x="135623" y="589400"/>
                            <a:pt x="159301" y="579619"/>
                          </a:cubicBezTo>
                          <a:cubicBezTo>
                            <a:pt x="277685" y="530710"/>
                            <a:pt x="396069" y="619357"/>
                            <a:pt x="514453" y="587642"/>
                          </a:cubicBezTo>
                          <a:lnTo>
                            <a:pt x="536481" y="580178"/>
                          </a:lnTo>
                          <a:lnTo>
                            <a:pt x="536481" y="579619"/>
                          </a:lnTo>
                          <a:cubicBezTo>
                            <a:pt x="599619" y="553534"/>
                            <a:pt x="662757" y="566576"/>
                            <a:pt x="725896" y="579619"/>
                          </a:cubicBezTo>
                          <a:lnTo>
                            <a:pt x="764624" y="587118"/>
                          </a:lnTo>
                          <a:lnTo>
                            <a:pt x="638831" y="396743"/>
                          </a:lnTo>
                          <a:lnTo>
                            <a:pt x="838442" y="11695"/>
                          </a:lnTo>
                          <a:lnTo>
                            <a:pt x="791437" y="23297"/>
                          </a:lnTo>
                          <a:cubicBezTo>
                            <a:pt x="714805" y="43474"/>
                            <a:pt x="638173" y="63650"/>
                            <a:pt x="561541" y="23297"/>
                          </a:cubicBezTo>
                          <a:lnTo>
                            <a:pt x="561541" y="22431"/>
                          </a:lnTo>
                          <a:lnTo>
                            <a:pt x="534806" y="10884"/>
                          </a:lnTo>
                          <a:cubicBezTo>
                            <a:pt x="391121" y="-38178"/>
                            <a:pt x="247436" y="98958"/>
                            <a:pt x="103752" y="23297"/>
                          </a:cubicBezTo>
                          <a:cubicBezTo>
                            <a:pt x="75014" y="8165"/>
                            <a:pt x="46277" y="1545"/>
                            <a:pt x="17540" y="244"/>
                          </a:cubicBezTo>
                          <a:lnTo>
                            <a:pt x="0" y="911"/>
                          </a:lnTo>
                          <a:lnTo>
                            <a:pt x="204769" y="395909"/>
                          </a:lnTo>
                          <a:lnTo>
                            <a:pt x="73818" y="594089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20000"/>
                            <a:lumOff val="8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楕円 309">
                      <a:extLst>
                        <a:ext uri="{FF2B5EF4-FFF2-40B4-BE49-F238E27FC236}">
                          <a16:creationId xmlns:a16="http://schemas.microsoft.com/office/drawing/2014/main" id="{85738369-2495-4533-A065-4DF401739B1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577319" y="5332950"/>
                      <a:ext cx="45719" cy="281157"/>
                    </a:xfrm>
                    <a:prstGeom prst="ellipse">
                      <a:avLst/>
                    </a:prstGeom>
                    <a:solidFill>
                      <a:schemeClr val="accent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楕円 310">
                      <a:extLst>
                        <a:ext uri="{FF2B5EF4-FFF2-40B4-BE49-F238E27FC236}">
                          <a16:creationId xmlns:a16="http://schemas.microsoft.com/office/drawing/2014/main" id="{9D363503-AA4A-49D1-9DEF-AB84DED0660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45793" y="5332950"/>
                      <a:ext cx="45719" cy="281157"/>
                    </a:xfrm>
                    <a:prstGeom prst="ellipse">
                      <a:avLst/>
                    </a:prstGeom>
                    <a:solidFill>
                      <a:schemeClr val="accent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12" name="グループ化 311">
                      <a:extLst>
                        <a:ext uri="{FF2B5EF4-FFF2-40B4-BE49-F238E27FC236}">
                          <a16:creationId xmlns:a16="http://schemas.microsoft.com/office/drawing/2014/main" id="{2287BA90-D1A8-42B3-8B21-1C09B97C7C87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4599258" y="5186533"/>
                      <a:ext cx="169411" cy="130781"/>
                      <a:chOff x="4626944" y="5235892"/>
                      <a:chExt cx="114287" cy="281159"/>
                    </a:xfrm>
                    <a:solidFill>
                      <a:schemeClr val="accent5">
                        <a:lumMod val="75000"/>
                        <a:alpha val="20000"/>
                      </a:schemeClr>
                    </a:solidFill>
                  </p:grpSpPr>
                  <p:sp>
                    <p:nvSpPr>
                      <p:cNvPr id="315" name="楕円 314">
                        <a:extLst>
                          <a:ext uri="{FF2B5EF4-FFF2-40B4-BE49-F238E27FC236}">
                            <a16:creationId xmlns:a16="http://schemas.microsoft.com/office/drawing/2014/main" id="{76AA92F4-3F03-407F-A6A1-EC4E8007819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626944" y="5235892"/>
                        <a:ext cx="30843" cy="281157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6" name="楕円 315">
                        <a:extLst>
                          <a:ext uri="{FF2B5EF4-FFF2-40B4-BE49-F238E27FC236}">
                            <a16:creationId xmlns:a16="http://schemas.microsoft.com/office/drawing/2014/main" id="{A8D62CF5-5E05-4418-A0D1-0633C28B25D7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710388" y="5235894"/>
                        <a:ext cx="30843" cy="281157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13" name="楕円 312">
                      <a:extLst>
                        <a:ext uri="{FF2B5EF4-FFF2-40B4-BE49-F238E27FC236}">
                          <a16:creationId xmlns:a16="http://schemas.microsoft.com/office/drawing/2014/main" id="{4202BB09-F434-42CA-BE0C-D7B6B094AFE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457676" y="5335882"/>
                      <a:ext cx="45719" cy="237400"/>
                    </a:xfrm>
                    <a:prstGeom prst="ellipse">
                      <a:avLst/>
                    </a:prstGeom>
                    <a:solidFill>
                      <a:schemeClr val="accent1"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楕円 313">
                      <a:extLst>
                        <a:ext uri="{FF2B5EF4-FFF2-40B4-BE49-F238E27FC236}">
                          <a16:creationId xmlns:a16="http://schemas.microsoft.com/office/drawing/2014/main" id="{441513A7-40EC-47A6-9CE3-28954271531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865788" y="5337025"/>
                      <a:ext cx="45719" cy="220337"/>
                    </a:xfrm>
                    <a:prstGeom prst="ellipse">
                      <a:avLst/>
                    </a:prstGeom>
                    <a:solidFill>
                      <a:schemeClr val="accent1"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543C91BA-CC9C-454C-AFA5-F9241FA647D3}"/>
                    </a:ext>
                  </a:extLst>
                </p:cNvPr>
                <p:cNvSpPr/>
                <p:nvPr/>
              </p:nvSpPr>
              <p:spPr>
                <a:xfrm rot="1800000">
                  <a:off x="7404016" y="2321397"/>
                  <a:ext cx="246134" cy="12278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24C8A4D7-DD42-4A3E-8A6C-2429437DAFF7}"/>
                    </a:ext>
                  </a:extLst>
                </p:cNvPr>
                <p:cNvSpPr/>
                <p:nvPr/>
              </p:nvSpPr>
              <p:spPr>
                <a:xfrm rot="19800000" flipH="1">
                  <a:off x="8188762" y="2321397"/>
                  <a:ext cx="246134" cy="12278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403424FC-A97E-4522-886B-25F8B1FA3688}"/>
                  </a:ext>
                </a:extLst>
              </p:cNvPr>
              <p:cNvSpPr/>
              <p:nvPr/>
            </p:nvSpPr>
            <p:spPr>
              <a:xfrm rot="12956503">
                <a:off x="7093129" y="5205062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39D411BC-C734-47E5-AAA5-571F32833430}"/>
                  </a:ext>
                </a:extLst>
              </p:cNvPr>
              <p:cNvSpPr/>
              <p:nvPr/>
            </p:nvSpPr>
            <p:spPr>
              <a:xfrm rot="8643497" flipH="1">
                <a:off x="8396482" y="5205062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CFF6804C-20A7-48BC-893E-A6E34BA1EF00}"/>
                  </a:ext>
                </a:extLst>
              </p:cNvPr>
              <p:cNvGrpSpPr/>
              <p:nvPr/>
            </p:nvGrpSpPr>
            <p:grpSpPr>
              <a:xfrm>
                <a:off x="7222008" y="5288936"/>
                <a:ext cx="165100" cy="169104"/>
                <a:chOff x="7222009" y="2402310"/>
                <a:chExt cx="165100" cy="169104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5459C5CD-DA1C-4CB5-A8E4-5737560683FB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540ADF0F-F7C0-4453-AC27-B68221CC8861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FF9B81D-512C-437E-B343-23F8A3FD7ABD}"/>
                  </a:ext>
                </a:extLst>
              </p:cNvPr>
              <p:cNvGrpSpPr/>
              <p:nvPr/>
            </p:nvGrpSpPr>
            <p:grpSpPr>
              <a:xfrm flipH="1">
                <a:off x="8447131" y="5288936"/>
                <a:ext cx="165100" cy="169104"/>
                <a:chOff x="7222009" y="2402310"/>
                <a:chExt cx="165100" cy="169104"/>
              </a:xfrm>
            </p:grpSpPr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B3AE17F3-5860-4D44-A96D-1933430B664B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00741A38-401B-467B-802C-F133617EA911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72FE16FE-E2AF-428D-8E3E-24625B7F2E97}"/>
                </a:ext>
              </a:extLst>
            </p:cNvPr>
            <p:cNvSpPr/>
            <p:nvPr/>
          </p:nvSpPr>
          <p:spPr>
            <a:xfrm rot="5400000">
              <a:off x="7563611" y="4322213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9F6E0D97-11CC-46DA-BDCB-480A4408E688}"/>
                </a:ext>
              </a:extLst>
            </p:cNvPr>
            <p:cNvSpPr/>
            <p:nvPr/>
          </p:nvSpPr>
          <p:spPr>
            <a:xfrm rot="16200000" flipH="1">
              <a:off x="8089685" y="4322213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ADEE09-A961-44CB-9B17-EC76FC0CC853}"/>
              </a:ext>
            </a:extLst>
          </p:cNvPr>
          <p:cNvGrpSpPr/>
          <p:nvPr/>
        </p:nvGrpSpPr>
        <p:grpSpPr>
          <a:xfrm>
            <a:off x="1112478" y="964762"/>
            <a:ext cx="1745022" cy="2570430"/>
            <a:chOff x="1112478" y="964762"/>
            <a:chExt cx="1745022" cy="25704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01590B2-1012-4904-BD42-C89AECA38919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F4731C2C-50E8-49C3-8219-05358FC868D3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56" name="片側の 2 つの角を丸めた四角形 144">
                  <a:extLst>
                    <a:ext uri="{FF2B5EF4-FFF2-40B4-BE49-F238E27FC236}">
                      <a16:creationId xmlns:a16="http://schemas.microsoft.com/office/drawing/2014/main" id="{7CDB7A02-A7D1-4184-8D13-030EFA35836A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B4554D2-E412-4689-A528-28C13DF0EDA0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二等辺三角形 57">
                  <a:extLst>
                    <a:ext uri="{FF2B5EF4-FFF2-40B4-BE49-F238E27FC236}">
                      <a16:creationId xmlns:a16="http://schemas.microsoft.com/office/drawing/2014/main" id="{5EB7F2CE-FFE1-4425-8F99-0BEF4AF7A37F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平行四辺形 833">
                  <a:extLst>
                    <a:ext uri="{FF2B5EF4-FFF2-40B4-BE49-F238E27FC236}">
                      <a16:creationId xmlns:a16="http://schemas.microsoft.com/office/drawing/2014/main" id="{FA21CDE9-FF69-4524-BCAB-3CC4D1F97A3D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平行四辺形 59">
                  <a:extLst>
                    <a:ext uri="{FF2B5EF4-FFF2-40B4-BE49-F238E27FC236}">
                      <a16:creationId xmlns:a16="http://schemas.microsoft.com/office/drawing/2014/main" id="{1E2147F5-3D0C-4C2E-8439-115BE0490D58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87069FB0-452A-46F4-83CC-117138A5256E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167894D-58A5-4165-AD08-61F0E410164D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33" name="円/楕円 291">
                  <a:extLst>
                    <a:ext uri="{FF2B5EF4-FFF2-40B4-BE49-F238E27FC236}">
                      <a16:creationId xmlns:a16="http://schemas.microsoft.com/office/drawing/2014/main" id="{D80D9D96-A216-4BAC-BDDE-EB0489D94706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5D45F829-79BB-462B-9363-2F2297EEA285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41D7F26E-A30E-49B3-A46C-6C13EA51709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4" name="円/楕円 437">
                      <a:extLst>
                        <a:ext uri="{FF2B5EF4-FFF2-40B4-BE49-F238E27FC236}">
                          <a16:creationId xmlns:a16="http://schemas.microsoft.com/office/drawing/2014/main" id="{9DE21134-6046-4EFE-8075-80CD6307C4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" name="円/楕円 438">
                      <a:extLst>
                        <a:ext uri="{FF2B5EF4-FFF2-40B4-BE49-F238E27FC236}">
                          <a16:creationId xmlns:a16="http://schemas.microsoft.com/office/drawing/2014/main" id="{E38F449E-E8AF-40D3-AD61-5046E362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12B6B9A8-501F-431E-807E-F39DCF3214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2" name="円/楕円 435">
                      <a:extLst>
                        <a:ext uri="{FF2B5EF4-FFF2-40B4-BE49-F238E27FC236}">
                          <a16:creationId xmlns:a16="http://schemas.microsoft.com/office/drawing/2014/main" id="{784C6879-D868-4086-B190-106C5A83FD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3" name="円/楕円 436">
                      <a:extLst>
                        <a:ext uri="{FF2B5EF4-FFF2-40B4-BE49-F238E27FC236}">
                          <a16:creationId xmlns:a16="http://schemas.microsoft.com/office/drawing/2014/main" id="{A23C3AAD-6D42-476C-BD0F-2C4F41BCD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" name="円/楕円 291">
                    <a:extLst>
                      <a:ext uri="{FF2B5EF4-FFF2-40B4-BE49-F238E27FC236}">
                        <a16:creationId xmlns:a16="http://schemas.microsoft.com/office/drawing/2014/main" id="{0C92F07E-6932-4F93-A8AD-36F5D68BBAB6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E192EA92-7DAF-47C3-90F9-2576ECEE3F8C}"/>
                    </a:ext>
                  </a:extLst>
                </p:cNvPr>
                <p:cNvSpPr/>
                <p:nvPr/>
              </p:nvSpPr>
              <p:spPr>
                <a:xfrm rot="10800000">
                  <a:off x="815130" y="1268681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B8FDCF4-9888-494C-98C2-7DB89500ADC2}"/>
                    </a:ext>
                  </a:extLst>
                </p:cNvPr>
                <p:cNvSpPr/>
                <p:nvPr/>
              </p:nvSpPr>
              <p:spPr>
                <a:xfrm rot="6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A7994BDA-CC34-4864-85DA-7969366D2D16}"/>
                    </a:ext>
                  </a:extLst>
                </p:cNvPr>
                <p:cNvSpPr/>
                <p:nvPr/>
              </p:nvSpPr>
              <p:spPr>
                <a:xfrm rot="45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D69980FA-47A8-4BE3-A5E4-B1761ECBC241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A82E74ED-0D30-414F-8870-44E0C3A1421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B42A39A8-84C2-4B22-A19E-6742D81D765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444717D6-9874-4EBE-A879-FBE792FEEC2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9D02E3CD-7FAE-4C14-9D1A-E53CF1E9B55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5F11F111-7196-4553-A8C9-0962A7E3BEAB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円/楕円 27">
                  <a:extLst>
                    <a:ext uri="{FF2B5EF4-FFF2-40B4-BE49-F238E27FC236}">
                      <a16:creationId xmlns:a16="http://schemas.microsoft.com/office/drawing/2014/main" id="{04EDF8E2-C729-45B9-A465-A1298C10AE0C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円/楕円 27">
                  <a:extLst>
                    <a:ext uri="{FF2B5EF4-FFF2-40B4-BE49-F238E27FC236}">
                      <a16:creationId xmlns:a16="http://schemas.microsoft.com/office/drawing/2014/main" id="{5172F6A3-BA8C-4033-9445-3240C2BE2DAD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39974301-E1EC-43B0-BB51-BEBCD7A72576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3" name="円/楕円 662">
                    <a:extLst>
                      <a:ext uri="{FF2B5EF4-FFF2-40B4-BE49-F238E27FC236}">
                        <a16:creationId xmlns:a16="http://schemas.microsoft.com/office/drawing/2014/main" id="{71BD0AF1-ECEC-4839-B18F-22DC058C4F7E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8101FEDA-33AF-434B-AB25-79112F9606CE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D1DA9E8-32DD-45A6-A856-16F5B4FFC5BD}"/>
                </a:ext>
              </a:extLst>
            </p:cNvPr>
            <p:cNvGrpSpPr/>
            <p:nvPr/>
          </p:nvGrpSpPr>
          <p:grpSpPr>
            <a:xfrm>
              <a:off x="1112478" y="1724578"/>
              <a:ext cx="1745022" cy="1439280"/>
              <a:chOff x="1371368" y="2807433"/>
              <a:chExt cx="1964638" cy="1620418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8217203-DDDF-4E97-83BD-061423D6960B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8E495342-53B9-4286-B799-16B3787E383D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A5ADBDEF-437B-47D2-A716-65E39A25A3D5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372C7DA0-E483-4AE3-9B14-564A62028E5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505BDC10-91AE-496F-BBA2-33C2DDDC05E8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3492C1D6-EC77-48C5-86C0-BCCE32D574C8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FDB7C763-8355-4A82-8169-4623A7D448C2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FD0193B3-6D93-4E47-9CB9-48173160987D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27D6700B-3FF2-4178-B530-22118773287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176D78A-9EEB-40B4-B050-0D70F1D2E1EA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8EB3553F-A37B-4898-94D9-BED165836184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6E45779-7F3A-48C8-941E-21BE81F33A2F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6FA6A76-4756-48CA-9F67-6368D03104DA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3C011C5-F431-4080-83AD-6E447AA59207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A0AB437C-CE23-45EC-8282-E0CF52957544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EB06978B-2B03-4B7C-A42D-2AA4C915C2C0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C978FEA6-017A-4910-9F4E-BEFDDE56CFFF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B17797F8-A186-4A28-8FE2-3FC9D8EEA8E7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728E6641-EF54-4D1A-A47B-3A2C3FAA281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B9243B4F-3E2F-4F87-9180-66A94FFE453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2F025B3C-AA8C-4F13-9D66-9A0CF53EB2E1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33396519-BD1F-473B-81F3-8674B9C2A9A8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四角形: 上の 2 つの角を丸める 449">
              <a:extLst>
                <a:ext uri="{FF2B5EF4-FFF2-40B4-BE49-F238E27FC236}">
                  <a16:creationId xmlns:a16="http://schemas.microsoft.com/office/drawing/2014/main" id="{405322EB-5559-431F-996D-CA7D3E67DC1B}"/>
                </a:ext>
              </a:extLst>
            </p:cNvPr>
            <p:cNvSpPr/>
            <p:nvPr/>
          </p:nvSpPr>
          <p:spPr>
            <a:xfrm rot="12956503">
              <a:off x="1127740" y="2388824"/>
              <a:ext cx="485917" cy="902475"/>
            </a:xfrm>
            <a:custGeom>
              <a:avLst/>
              <a:gdLst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317584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741795 h 741795"/>
                <a:gd name="connsiteX7" fmla="*/ 0 w 317584"/>
                <a:gd name="connsiteY7" fmla="*/ 158792 h 741795"/>
                <a:gd name="connsiteX8" fmla="*/ 158792 w 317584"/>
                <a:gd name="connsiteY8" fmla="*/ 0 h 741795"/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0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158792 h 741795"/>
                <a:gd name="connsiteX7" fmla="*/ 158792 w 317584"/>
                <a:gd name="connsiteY7" fmla="*/ 0 h 741795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741795 h 766344"/>
                <a:gd name="connsiteX6" fmla="*/ 0 w 344102"/>
                <a:gd name="connsiteY6" fmla="*/ 158792 h 766344"/>
                <a:gd name="connsiteX7" fmla="*/ 158792 w 344102"/>
                <a:gd name="connsiteY7" fmla="*/ 0 h 766344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158792 h 766344"/>
                <a:gd name="connsiteX6" fmla="*/ 158792 w 344102"/>
                <a:gd name="connsiteY6" fmla="*/ 0 h 766344"/>
                <a:gd name="connsiteX0" fmla="*/ 173838 w 359148"/>
                <a:gd name="connsiteY0" fmla="*/ 0 h 775902"/>
                <a:gd name="connsiteX1" fmla="*/ 173838 w 359148"/>
                <a:gd name="connsiteY1" fmla="*/ 0 h 775902"/>
                <a:gd name="connsiteX2" fmla="*/ 332630 w 359148"/>
                <a:gd name="connsiteY2" fmla="*/ 158792 h 775902"/>
                <a:gd name="connsiteX3" fmla="*/ 332630 w 359148"/>
                <a:gd name="connsiteY3" fmla="*/ 741795 h 775902"/>
                <a:gd name="connsiteX4" fmla="*/ 15046 w 359148"/>
                <a:gd name="connsiteY4" fmla="*/ 741795 h 775902"/>
                <a:gd name="connsiteX5" fmla="*/ 15046 w 359148"/>
                <a:gd name="connsiteY5" fmla="*/ 158792 h 775902"/>
                <a:gd name="connsiteX6" fmla="*/ 173838 w 359148"/>
                <a:gd name="connsiteY6" fmla="*/ 0 h 775902"/>
                <a:gd name="connsiteX0" fmla="*/ 158792 w 335817"/>
                <a:gd name="connsiteY0" fmla="*/ 0 h 794214"/>
                <a:gd name="connsiteX1" fmla="*/ 158792 w 335817"/>
                <a:gd name="connsiteY1" fmla="*/ 0 h 794214"/>
                <a:gd name="connsiteX2" fmla="*/ 317584 w 335817"/>
                <a:gd name="connsiteY2" fmla="*/ 158792 h 794214"/>
                <a:gd name="connsiteX3" fmla="*/ 317584 w 335817"/>
                <a:gd name="connsiteY3" fmla="*/ 741795 h 794214"/>
                <a:gd name="connsiteX4" fmla="*/ 71428 w 335817"/>
                <a:gd name="connsiteY4" fmla="*/ 742952 h 794214"/>
                <a:gd name="connsiteX5" fmla="*/ 0 w 335817"/>
                <a:gd name="connsiteY5" fmla="*/ 158792 h 794214"/>
                <a:gd name="connsiteX6" fmla="*/ 158792 w 335817"/>
                <a:gd name="connsiteY6" fmla="*/ 0 h 794214"/>
                <a:gd name="connsiteX0" fmla="*/ 158792 w 329798"/>
                <a:gd name="connsiteY0" fmla="*/ 0 h 776371"/>
                <a:gd name="connsiteX1" fmla="*/ 158792 w 329798"/>
                <a:gd name="connsiteY1" fmla="*/ 0 h 776371"/>
                <a:gd name="connsiteX2" fmla="*/ 317584 w 329798"/>
                <a:gd name="connsiteY2" fmla="*/ 158792 h 776371"/>
                <a:gd name="connsiteX3" fmla="*/ 317584 w 329798"/>
                <a:gd name="connsiteY3" fmla="*/ 741795 h 776371"/>
                <a:gd name="connsiteX4" fmla="*/ 71428 w 329798"/>
                <a:gd name="connsiteY4" fmla="*/ 742952 h 776371"/>
                <a:gd name="connsiteX5" fmla="*/ 0 w 329798"/>
                <a:gd name="connsiteY5" fmla="*/ 158792 h 776371"/>
                <a:gd name="connsiteX6" fmla="*/ 158792 w 329798"/>
                <a:gd name="connsiteY6" fmla="*/ 0 h 776371"/>
                <a:gd name="connsiteX0" fmla="*/ 158792 w 333850"/>
                <a:gd name="connsiteY0" fmla="*/ 0 h 812477"/>
                <a:gd name="connsiteX1" fmla="*/ 158792 w 333850"/>
                <a:gd name="connsiteY1" fmla="*/ 0 h 812477"/>
                <a:gd name="connsiteX2" fmla="*/ 317584 w 333850"/>
                <a:gd name="connsiteY2" fmla="*/ 158792 h 812477"/>
                <a:gd name="connsiteX3" fmla="*/ 317584 w 333850"/>
                <a:gd name="connsiteY3" fmla="*/ 741795 h 812477"/>
                <a:gd name="connsiteX4" fmla="*/ 97985 w 333850"/>
                <a:gd name="connsiteY4" fmla="*/ 779582 h 812477"/>
                <a:gd name="connsiteX5" fmla="*/ 0 w 333850"/>
                <a:gd name="connsiteY5" fmla="*/ 158792 h 812477"/>
                <a:gd name="connsiteX6" fmla="*/ 158792 w 333850"/>
                <a:gd name="connsiteY6" fmla="*/ 0 h 812477"/>
                <a:gd name="connsiteX0" fmla="*/ 158792 w 344246"/>
                <a:gd name="connsiteY0" fmla="*/ 0 h 812532"/>
                <a:gd name="connsiteX1" fmla="*/ 158792 w 344246"/>
                <a:gd name="connsiteY1" fmla="*/ 0 h 812532"/>
                <a:gd name="connsiteX2" fmla="*/ 340461 w 344246"/>
                <a:gd name="connsiteY2" fmla="*/ 157892 h 812532"/>
                <a:gd name="connsiteX3" fmla="*/ 317584 w 344246"/>
                <a:gd name="connsiteY3" fmla="*/ 741795 h 812532"/>
                <a:gd name="connsiteX4" fmla="*/ 97985 w 344246"/>
                <a:gd name="connsiteY4" fmla="*/ 779582 h 812532"/>
                <a:gd name="connsiteX5" fmla="*/ 0 w 344246"/>
                <a:gd name="connsiteY5" fmla="*/ 158792 h 812532"/>
                <a:gd name="connsiteX6" fmla="*/ 158792 w 344246"/>
                <a:gd name="connsiteY6" fmla="*/ 0 h 812532"/>
                <a:gd name="connsiteX0" fmla="*/ 177943 w 363397"/>
                <a:gd name="connsiteY0" fmla="*/ 0 h 837749"/>
                <a:gd name="connsiteX1" fmla="*/ 177943 w 363397"/>
                <a:gd name="connsiteY1" fmla="*/ 0 h 837749"/>
                <a:gd name="connsiteX2" fmla="*/ 359612 w 363397"/>
                <a:gd name="connsiteY2" fmla="*/ 157892 h 837749"/>
                <a:gd name="connsiteX3" fmla="*/ 336735 w 363397"/>
                <a:gd name="connsiteY3" fmla="*/ 741795 h 837749"/>
                <a:gd name="connsiteX4" fmla="*/ 117136 w 363397"/>
                <a:gd name="connsiteY4" fmla="*/ 779582 h 837749"/>
                <a:gd name="connsiteX5" fmla="*/ 0 w 363397"/>
                <a:gd name="connsiteY5" fmla="*/ 164833 h 837749"/>
                <a:gd name="connsiteX6" fmla="*/ 177943 w 363397"/>
                <a:gd name="connsiteY6" fmla="*/ 0 h 837749"/>
                <a:gd name="connsiteX0" fmla="*/ 177943 w 360047"/>
                <a:gd name="connsiteY0" fmla="*/ 0 h 821293"/>
                <a:gd name="connsiteX1" fmla="*/ 177943 w 360047"/>
                <a:gd name="connsiteY1" fmla="*/ 0 h 821293"/>
                <a:gd name="connsiteX2" fmla="*/ 359612 w 360047"/>
                <a:gd name="connsiteY2" fmla="*/ 157892 h 821293"/>
                <a:gd name="connsiteX3" fmla="*/ 336735 w 360047"/>
                <a:gd name="connsiteY3" fmla="*/ 741795 h 821293"/>
                <a:gd name="connsiteX4" fmla="*/ 117136 w 360047"/>
                <a:gd name="connsiteY4" fmla="*/ 779582 h 821293"/>
                <a:gd name="connsiteX5" fmla="*/ 0 w 360047"/>
                <a:gd name="connsiteY5" fmla="*/ 164833 h 821293"/>
                <a:gd name="connsiteX6" fmla="*/ 177943 w 360047"/>
                <a:gd name="connsiteY6" fmla="*/ 0 h 821293"/>
                <a:gd name="connsiteX0" fmla="*/ 177943 w 360047"/>
                <a:gd name="connsiteY0" fmla="*/ 0 h 800354"/>
                <a:gd name="connsiteX1" fmla="*/ 177943 w 360047"/>
                <a:gd name="connsiteY1" fmla="*/ 0 h 800354"/>
                <a:gd name="connsiteX2" fmla="*/ 359612 w 360047"/>
                <a:gd name="connsiteY2" fmla="*/ 157892 h 800354"/>
                <a:gd name="connsiteX3" fmla="*/ 336735 w 360047"/>
                <a:gd name="connsiteY3" fmla="*/ 741795 h 800354"/>
                <a:gd name="connsiteX4" fmla="*/ 117136 w 360047"/>
                <a:gd name="connsiteY4" fmla="*/ 779582 h 800354"/>
                <a:gd name="connsiteX5" fmla="*/ 0 w 360047"/>
                <a:gd name="connsiteY5" fmla="*/ 164833 h 800354"/>
                <a:gd name="connsiteX6" fmla="*/ 177943 w 360047"/>
                <a:gd name="connsiteY6" fmla="*/ 0 h 800354"/>
                <a:gd name="connsiteX0" fmla="*/ 177943 w 359612"/>
                <a:gd name="connsiteY0" fmla="*/ 0 h 801549"/>
                <a:gd name="connsiteX1" fmla="*/ 177943 w 359612"/>
                <a:gd name="connsiteY1" fmla="*/ 0 h 801549"/>
                <a:gd name="connsiteX2" fmla="*/ 359612 w 359612"/>
                <a:gd name="connsiteY2" fmla="*/ 157892 h 801549"/>
                <a:gd name="connsiteX3" fmla="*/ 336735 w 359612"/>
                <a:gd name="connsiteY3" fmla="*/ 741795 h 801549"/>
                <a:gd name="connsiteX4" fmla="*/ 117136 w 359612"/>
                <a:gd name="connsiteY4" fmla="*/ 779582 h 801549"/>
                <a:gd name="connsiteX5" fmla="*/ 0 w 359612"/>
                <a:gd name="connsiteY5" fmla="*/ 164833 h 801549"/>
                <a:gd name="connsiteX6" fmla="*/ 177943 w 359612"/>
                <a:gd name="connsiteY6" fmla="*/ 0 h 801549"/>
                <a:gd name="connsiteX0" fmla="*/ 177943 w 366865"/>
                <a:gd name="connsiteY0" fmla="*/ 0 h 832442"/>
                <a:gd name="connsiteX1" fmla="*/ 177943 w 366865"/>
                <a:gd name="connsiteY1" fmla="*/ 0 h 832442"/>
                <a:gd name="connsiteX2" fmla="*/ 359612 w 366865"/>
                <a:gd name="connsiteY2" fmla="*/ 157892 h 832442"/>
                <a:gd name="connsiteX3" fmla="*/ 361936 w 366865"/>
                <a:gd name="connsiteY3" fmla="*/ 769151 h 832442"/>
                <a:gd name="connsiteX4" fmla="*/ 117136 w 366865"/>
                <a:gd name="connsiteY4" fmla="*/ 779582 h 832442"/>
                <a:gd name="connsiteX5" fmla="*/ 0 w 366865"/>
                <a:gd name="connsiteY5" fmla="*/ 164833 h 832442"/>
                <a:gd name="connsiteX6" fmla="*/ 177943 w 366865"/>
                <a:gd name="connsiteY6" fmla="*/ 0 h 832442"/>
                <a:gd name="connsiteX0" fmla="*/ 221873 w 433528"/>
                <a:gd name="connsiteY0" fmla="*/ 0 h 831749"/>
                <a:gd name="connsiteX1" fmla="*/ 221873 w 433528"/>
                <a:gd name="connsiteY1" fmla="*/ 0 h 831749"/>
                <a:gd name="connsiteX2" fmla="*/ 403542 w 433528"/>
                <a:gd name="connsiteY2" fmla="*/ 157892 h 831749"/>
                <a:gd name="connsiteX3" fmla="*/ 405866 w 433528"/>
                <a:gd name="connsiteY3" fmla="*/ 769151 h 831749"/>
                <a:gd name="connsiteX4" fmla="*/ 22128 w 433528"/>
                <a:gd name="connsiteY4" fmla="*/ 743428 h 831749"/>
                <a:gd name="connsiteX5" fmla="*/ 43930 w 433528"/>
                <a:gd name="connsiteY5" fmla="*/ 164833 h 831749"/>
                <a:gd name="connsiteX6" fmla="*/ 221873 w 433528"/>
                <a:gd name="connsiteY6" fmla="*/ 0 h 831749"/>
                <a:gd name="connsiteX0" fmla="*/ 233386 w 445041"/>
                <a:gd name="connsiteY0" fmla="*/ 0 h 832229"/>
                <a:gd name="connsiteX1" fmla="*/ 233386 w 445041"/>
                <a:gd name="connsiteY1" fmla="*/ 0 h 832229"/>
                <a:gd name="connsiteX2" fmla="*/ 415055 w 445041"/>
                <a:gd name="connsiteY2" fmla="*/ 157892 h 832229"/>
                <a:gd name="connsiteX3" fmla="*/ 417379 w 445041"/>
                <a:gd name="connsiteY3" fmla="*/ 769151 h 832229"/>
                <a:gd name="connsiteX4" fmla="*/ 33641 w 445041"/>
                <a:gd name="connsiteY4" fmla="*/ 743428 h 832229"/>
                <a:gd name="connsiteX5" fmla="*/ 19510 w 445041"/>
                <a:gd name="connsiteY5" fmla="*/ 155992 h 832229"/>
                <a:gd name="connsiteX6" fmla="*/ 233386 w 445041"/>
                <a:gd name="connsiteY6" fmla="*/ 0 h 832229"/>
                <a:gd name="connsiteX0" fmla="*/ 233386 w 451015"/>
                <a:gd name="connsiteY0" fmla="*/ 0 h 832229"/>
                <a:gd name="connsiteX1" fmla="*/ 233386 w 451015"/>
                <a:gd name="connsiteY1" fmla="*/ 0 h 832229"/>
                <a:gd name="connsiteX2" fmla="*/ 415055 w 451015"/>
                <a:gd name="connsiteY2" fmla="*/ 157892 h 832229"/>
                <a:gd name="connsiteX3" fmla="*/ 417379 w 451015"/>
                <a:gd name="connsiteY3" fmla="*/ 769151 h 832229"/>
                <a:gd name="connsiteX4" fmla="*/ 33641 w 451015"/>
                <a:gd name="connsiteY4" fmla="*/ 743428 h 832229"/>
                <a:gd name="connsiteX5" fmla="*/ 19510 w 451015"/>
                <a:gd name="connsiteY5" fmla="*/ 155992 h 832229"/>
                <a:gd name="connsiteX6" fmla="*/ 233386 w 451015"/>
                <a:gd name="connsiteY6" fmla="*/ 0 h 832229"/>
                <a:gd name="connsiteX0" fmla="*/ 233386 w 451015"/>
                <a:gd name="connsiteY0" fmla="*/ 0 h 823543"/>
                <a:gd name="connsiteX1" fmla="*/ 233386 w 451015"/>
                <a:gd name="connsiteY1" fmla="*/ 0 h 823543"/>
                <a:gd name="connsiteX2" fmla="*/ 415055 w 451015"/>
                <a:gd name="connsiteY2" fmla="*/ 157892 h 823543"/>
                <a:gd name="connsiteX3" fmla="*/ 417379 w 451015"/>
                <a:gd name="connsiteY3" fmla="*/ 769151 h 823543"/>
                <a:gd name="connsiteX4" fmla="*/ 33641 w 451015"/>
                <a:gd name="connsiteY4" fmla="*/ 743428 h 823543"/>
                <a:gd name="connsiteX5" fmla="*/ 19510 w 451015"/>
                <a:gd name="connsiteY5" fmla="*/ 155992 h 823543"/>
                <a:gd name="connsiteX6" fmla="*/ 233386 w 451015"/>
                <a:gd name="connsiteY6" fmla="*/ 0 h 823543"/>
                <a:gd name="connsiteX0" fmla="*/ 220765 w 438394"/>
                <a:gd name="connsiteY0" fmla="*/ 0 h 823543"/>
                <a:gd name="connsiteX1" fmla="*/ 220765 w 438394"/>
                <a:gd name="connsiteY1" fmla="*/ 0 h 823543"/>
                <a:gd name="connsiteX2" fmla="*/ 402434 w 438394"/>
                <a:gd name="connsiteY2" fmla="*/ 157892 h 823543"/>
                <a:gd name="connsiteX3" fmla="*/ 404758 w 438394"/>
                <a:gd name="connsiteY3" fmla="*/ 769151 h 823543"/>
                <a:gd name="connsiteX4" fmla="*/ 21020 w 438394"/>
                <a:gd name="connsiteY4" fmla="*/ 743428 h 823543"/>
                <a:gd name="connsiteX5" fmla="*/ 6889 w 438394"/>
                <a:gd name="connsiteY5" fmla="*/ 155992 h 823543"/>
                <a:gd name="connsiteX6" fmla="*/ 220765 w 438394"/>
                <a:gd name="connsiteY6" fmla="*/ 0 h 823543"/>
                <a:gd name="connsiteX0" fmla="*/ 225790 w 443419"/>
                <a:gd name="connsiteY0" fmla="*/ 0 h 823543"/>
                <a:gd name="connsiteX1" fmla="*/ 225790 w 443419"/>
                <a:gd name="connsiteY1" fmla="*/ 0 h 823543"/>
                <a:gd name="connsiteX2" fmla="*/ 407459 w 443419"/>
                <a:gd name="connsiteY2" fmla="*/ 157892 h 823543"/>
                <a:gd name="connsiteX3" fmla="*/ 409783 w 443419"/>
                <a:gd name="connsiteY3" fmla="*/ 769151 h 823543"/>
                <a:gd name="connsiteX4" fmla="*/ 26045 w 443419"/>
                <a:gd name="connsiteY4" fmla="*/ 743428 h 823543"/>
                <a:gd name="connsiteX5" fmla="*/ 11914 w 443419"/>
                <a:gd name="connsiteY5" fmla="*/ 155992 h 823543"/>
                <a:gd name="connsiteX6" fmla="*/ 225790 w 443419"/>
                <a:gd name="connsiteY6" fmla="*/ 0 h 82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419" h="823543">
                  <a:moveTo>
                    <a:pt x="225790" y="0"/>
                  </a:moveTo>
                  <a:lnTo>
                    <a:pt x="225790" y="0"/>
                  </a:lnTo>
                  <a:cubicBezTo>
                    <a:pt x="313488" y="0"/>
                    <a:pt x="383225" y="37491"/>
                    <a:pt x="407459" y="157892"/>
                  </a:cubicBezTo>
                  <a:cubicBezTo>
                    <a:pt x="431693" y="278293"/>
                    <a:pt x="473352" y="671562"/>
                    <a:pt x="409783" y="769151"/>
                  </a:cubicBezTo>
                  <a:cubicBezTo>
                    <a:pt x="346214" y="866740"/>
                    <a:pt x="90642" y="817342"/>
                    <a:pt x="26045" y="743428"/>
                  </a:cubicBezTo>
                  <a:cubicBezTo>
                    <a:pt x="-10711" y="641280"/>
                    <a:pt x="-1807" y="231444"/>
                    <a:pt x="11914" y="155992"/>
                  </a:cubicBezTo>
                  <a:cubicBezTo>
                    <a:pt x="25635" y="80540"/>
                    <a:pt x="138092" y="0"/>
                    <a:pt x="22579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上の 2 つの角を丸める 449">
              <a:extLst>
                <a:ext uri="{FF2B5EF4-FFF2-40B4-BE49-F238E27FC236}">
                  <a16:creationId xmlns:a16="http://schemas.microsoft.com/office/drawing/2014/main" id="{6780A668-0326-4175-8041-A1BE9827B16C}"/>
                </a:ext>
              </a:extLst>
            </p:cNvPr>
            <p:cNvSpPr/>
            <p:nvPr/>
          </p:nvSpPr>
          <p:spPr>
            <a:xfrm rot="8643497" flipH="1">
              <a:off x="2369403" y="2388824"/>
              <a:ext cx="485917" cy="902475"/>
            </a:xfrm>
            <a:custGeom>
              <a:avLst/>
              <a:gdLst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317584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741795 h 741795"/>
                <a:gd name="connsiteX7" fmla="*/ 0 w 317584"/>
                <a:gd name="connsiteY7" fmla="*/ 158792 h 741795"/>
                <a:gd name="connsiteX8" fmla="*/ 158792 w 317584"/>
                <a:gd name="connsiteY8" fmla="*/ 0 h 741795"/>
                <a:gd name="connsiteX0" fmla="*/ 158792 w 317584"/>
                <a:gd name="connsiteY0" fmla="*/ 0 h 741795"/>
                <a:gd name="connsiteX1" fmla="*/ 158792 w 317584"/>
                <a:gd name="connsiteY1" fmla="*/ 0 h 741795"/>
                <a:gd name="connsiteX2" fmla="*/ 317584 w 317584"/>
                <a:gd name="connsiteY2" fmla="*/ 158792 h 741795"/>
                <a:gd name="connsiteX3" fmla="*/ 317584 w 317584"/>
                <a:gd name="connsiteY3" fmla="*/ 741795 h 741795"/>
                <a:gd name="connsiteX4" fmla="*/ 0 w 317584"/>
                <a:gd name="connsiteY4" fmla="*/ 741795 h 741795"/>
                <a:gd name="connsiteX5" fmla="*/ 0 w 317584"/>
                <a:gd name="connsiteY5" fmla="*/ 741795 h 741795"/>
                <a:gd name="connsiteX6" fmla="*/ 0 w 317584"/>
                <a:gd name="connsiteY6" fmla="*/ 158792 h 741795"/>
                <a:gd name="connsiteX7" fmla="*/ 158792 w 317584"/>
                <a:gd name="connsiteY7" fmla="*/ 0 h 741795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741795 h 766344"/>
                <a:gd name="connsiteX6" fmla="*/ 0 w 344102"/>
                <a:gd name="connsiteY6" fmla="*/ 158792 h 766344"/>
                <a:gd name="connsiteX7" fmla="*/ 158792 w 344102"/>
                <a:gd name="connsiteY7" fmla="*/ 0 h 766344"/>
                <a:gd name="connsiteX0" fmla="*/ 158792 w 344102"/>
                <a:gd name="connsiteY0" fmla="*/ 0 h 766344"/>
                <a:gd name="connsiteX1" fmla="*/ 158792 w 344102"/>
                <a:gd name="connsiteY1" fmla="*/ 0 h 766344"/>
                <a:gd name="connsiteX2" fmla="*/ 317584 w 344102"/>
                <a:gd name="connsiteY2" fmla="*/ 158792 h 766344"/>
                <a:gd name="connsiteX3" fmla="*/ 317584 w 344102"/>
                <a:gd name="connsiteY3" fmla="*/ 741795 h 766344"/>
                <a:gd name="connsiteX4" fmla="*/ 0 w 344102"/>
                <a:gd name="connsiteY4" fmla="*/ 741795 h 766344"/>
                <a:gd name="connsiteX5" fmla="*/ 0 w 344102"/>
                <a:gd name="connsiteY5" fmla="*/ 158792 h 766344"/>
                <a:gd name="connsiteX6" fmla="*/ 158792 w 344102"/>
                <a:gd name="connsiteY6" fmla="*/ 0 h 766344"/>
                <a:gd name="connsiteX0" fmla="*/ 173838 w 359148"/>
                <a:gd name="connsiteY0" fmla="*/ 0 h 775902"/>
                <a:gd name="connsiteX1" fmla="*/ 173838 w 359148"/>
                <a:gd name="connsiteY1" fmla="*/ 0 h 775902"/>
                <a:gd name="connsiteX2" fmla="*/ 332630 w 359148"/>
                <a:gd name="connsiteY2" fmla="*/ 158792 h 775902"/>
                <a:gd name="connsiteX3" fmla="*/ 332630 w 359148"/>
                <a:gd name="connsiteY3" fmla="*/ 741795 h 775902"/>
                <a:gd name="connsiteX4" fmla="*/ 15046 w 359148"/>
                <a:gd name="connsiteY4" fmla="*/ 741795 h 775902"/>
                <a:gd name="connsiteX5" fmla="*/ 15046 w 359148"/>
                <a:gd name="connsiteY5" fmla="*/ 158792 h 775902"/>
                <a:gd name="connsiteX6" fmla="*/ 173838 w 359148"/>
                <a:gd name="connsiteY6" fmla="*/ 0 h 775902"/>
                <a:gd name="connsiteX0" fmla="*/ 158792 w 335817"/>
                <a:gd name="connsiteY0" fmla="*/ 0 h 794214"/>
                <a:gd name="connsiteX1" fmla="*/ 158792 w 335817"/>
                <a:gd name="connsiteY1" fmla="*/ 0 h 794214"/>
                <a:gd name="connsiteX2" fmla="*/ 317584 w 335817"/>
                <a:gd name="connsiteY2" fmla="*/ 158792 h 794214"/>
                <a:gd name="connsiteX3" fmla="*/ 317584 w 335817"/>
                <a:gd name="connsiteY3" fmla="*/ 741795 h 794214"/>
                <a:gd name="connsiteX4" fmla="*/ 71428 w 335817"/>
                <a:gd name="connsiteY4" fmla="*/ 742952 h 794214"/>
                <a:gd name="connsiteX5" fmla="*/ 0 w 335817"/>
                <a:gd name="connsiteY5" fmla="*/ 158792 h 794214"/>
                <a:gd name="connsiteX6" fmla="*/ 158792 w 335817"/>
                <a:gd name="connsiteY6" fmla="*/ 0 h 794214"/>
                <a:gd name="connsiteX0" fmla="*/ 158792 w 329798"/>
                <a:gd name="connsiteY0" fmla="*/ 0 h 776371"/>
                <a:gd name="connsiteX1" fmla="*/ 158792 w 329798"/>
                <a:gd name="connsiteY1" fmla="*/ 0 h 776371"/>
                <a:gd name="connsiteX2" fmla="*/ 317584 w 329798"/>
                <a:gd name="connsiteY2" fmla="*/ 158792 h 776371"/>
                <a:gd name="connsiteX3" fmla="*/ 317584 w 329798"/>
                <a:gd name="connsiteY3" fmla="*/ 741795 h 776371"/>
                <a:gd name="connsiteX4" fmla="*/ 71428 w 329798"/>
                <a:gd name="connsiteY4" fmla="*/ 742952 h 776371"/>
                <a:gd name="connsiteX5" fmla="*/ 0 w 329798"/>
                <a:gd name="connsiteY5" fmla="*/ 158792 h 776371"/>
                <a:gd name="connsiteX6" fmla="*/ 158792 w 329798"/>
                <a:gd name="connsiteY6" fmla="*/ 0 h 776371"/>
                <a:gd name="connsiteX0" fmla="*/ 158792 w 333850"/>
                <a:gd name="connsiteY0" fmla="*/ 0 h 812477"/>
                <a:gd name="connsiteX1" fmla="*/ 158792 w 333850"/>
                <a:gd name="connsiteY1" fmla="*/ 0 h 812477"/>
                <a:gd name="connsiteX2" fmla="*/ 317584 w 333850"/>
                <a:gd name="connsiteY2" fmla="*/ 158792 h 812477"/>
                <a:gd name="connsiteX3" fmla="*/ 317584 w 333850"/>
                <a:gd name="connsiteY3" fmla="*/ 741795 h 812477"/>
                <a:gd name="connsiteX4" fmla="*/ 97985 w 333850"/>
                <a:gd name="connsiteY4" fmla="*/ 779582 h 812477"/>
                <a:gd name="connsiteX5" fmla="*/ 0 w 333850"/>
                <a:gd name="connsiteY5" fmla="*/ 158792 h 812477"/>
                <a:gd name="connsiteX6" fmla="*/ 158792 w 333850"/>
                <a:gd name="connsiteY6" fmla="*/ 0 h 812477"/>
                <a:gd name="connsiteX0" fmla="*/ 158792 w 344246"/>
                <a:gd name="connsiteY0" fmla="*/ 0 h 812532"/>
                <a:gd name="connsiteX1" fmla="*/ 158792 w 344246"/>
                <a:gd name="connsiteY1" fmla="*/ 0 h 812532"/>
                <a:gd name="connsiteX2" fmla="*/ 340461 w 344246"/>
                <a:gd name="connsiteY2" fmla="*/ 157892 h 812532"/>
                <a:gd name="connsiteX3" fmla="*/ 317584 w 344246"/>
                <a:gd name="connsiteY3" fmla="*/ 741795 h 812532"/>
                <a:gd name="connsiteX4" fmla="*/ 97985 w 344246"/>
                <a:gd name="connsiteY4" fmla="*/ 779582 h 812532"/>
                <a:gd name="connsiteX5" fmla="*/ 0 w 344246"/>
                <a:gd name="connsiteY5" fmla="*/ 158792 h 812532"/>
                <a:gd name="connsiteX6" fmla="*/ 158792 w 344246"/>
                <a:gd name="connsiteY6" fmla="*/ 0 h 812532"/>
                <a:gd name="connsiteX0" fmla="*/ 177943 w 363397"/>
                <a:gd name="connsiteY0" fmla="*/ 0 h 837749"/>
                <a:gd name="connsiteX1" fmla="*/ 177943 w 363397"/>
                <a:gd name="connsiteY1" fmla="*/ 0 h 837749"/>
                <a:gd name="connsiteX2" fmla="*/ 359612 w 363397"/>
                <a:gd name="connsiteY2" fmla="*/ 157892 h 837749"/>
                <a:gd name="connsiteX3" fmla="*/ 336735 w 363397"/>
                <a:gd name="connsiteY3" fmla="*/ 741795 h 837749"/>
                <a:gd name="connsiteX4" fmla="*/ 117136 w 363397"/>
                <a:gd name="connsiteY4" fmla="*/ 779582 h 837749"/>
                <a:gd name="connsiteX5" fmla="*/ 0 w 363397"/>
                <a:gd name="connsiteY5" fmla="*/ 164833 h 837749"/>
                <a:gd name="connsiteX6" fmla="*/ 177943 w 363397"/>
                <a:gd name="connsiteY6" fmla="*/ 0 h 837749"/>
                <a:gd name="connsiteX0" fmla="*/ 177943 w 360047"/>
                <a:gd name="connsiteY0" fmla="*/ 0 h 821293"/>
                <a:gd name="connsiteX1" fmla="*/ 177943 w 360047"/>
                <a:gd name="connsiteY1" fmla="*/ 0 h 821293"/>
                <a:gd name="connsiteX2" fmla="*/ 359612 w 360047"/>
                <a:gd name="connsiteY2" fmla="*/ 157892 h 821293"/>
                <a:gd name="connsiteX3" fmla="*/ 336735 w 360047"/>
                <a:gd name="connsiteY3" fmla="*/ 741795 h 821293"/>
                <a:gd name="connsiteX4" fmla="*/ 117136 w 360047"/>
                <a:gd name="connsiteY4" fmla="*/ 779582 h 821293"/>
                <a:gd name="connsiteX5" fmla="*/ 0 w 360047"/>
                <a:gd name="connsiteY5" fmla="*/ 164833 h 821293"/>
                <a:gd name="connsiteX6" fmla="*/ 177943 w 360047"/>
                <a:gd name="connsiteY6" fmla="*/ 0 h 821293"/>
                <a:gd name="connsiteX0" fmla="*/ 177943 w 360047"/>
                <a:gd name="connsiteY0" fmla="*/ 0 h 800354"/>
                <a:gd name="connsiteX1" fmla="*/ 177943 w 360047"/>
                <a:gd name="connsiteY1" fmla="*/ 0 h 800354"/>
                <a:gd name="connsiteX2" fmla="*/ 359612 w 360047"/>
                <a:gd name="connsiteY2" fmla="*/ 157892 h 800354"/>
                <a:gd name="connsiteX3" fmla="*/ 336735 w 360047"/>
                <a:gd name="connsiteY3" fmla="*/ 741795 h 800354"/>
                <a:gd name="connsiteX4" fmla="*/ 117136 w 360047"/>
                <a:gd name="connsiteY4" fmla="*/ 779582 h 800354"/>
                <a:gd name="connsiteX5" fmla="*/ 0 w 360047"/>
                <a:gd name="connsiteY5" fmla="*/ 164833 h 800354"/>
                <a:gd name="connsiteX6" fmla="*/ 177943 w 360047"/>
                <a:gd name="connsiteY6" fmla="*/ 0 h 800354"/>
                <a:gd name="connsiteX0" fmla="*/ 177943 w 359612"/>
                <a:gd name="connsiteY0" fmla="*/ 0 h 801549"/>
                <a:gd name="connsiteX1" fmla="*/ 177943 w 359612"/>
                <a:gd name="connsiteY1" fmla="*/ 0 h 801549"/>
                <a:gd name="connsiteX2" fmla="*/ 359612 w 359612"/>
                <a:gd name="connsiteY2" fmla="*/ 157892 h 801549"/>
                <a:gd name="connsiteX3" fmla="*/ 336735 w 359612"/>
                <a:gd name="connsiteY3" fmla="*/ 741795 h 801549"/>
                <a:gd name="connsiteX4" fmla="*/ 117136 w 359612"/>
                <a:gd name="connsiteY4" fmla="*/ 779582 h 801549"/>
                <a:gd name="connsiteX5" fmla="*/ 0 w 359612"/>
                <a:gd name="connsiteY5" fmla="*/ 164833 h 801549"/>
                <a:gd name="connsiteX6" fmla="*/ 177943 w 359612"/>
                <a:gd name="connsiteY6" fmla="*/ 0 h 801549"/>
                <a:gd name="connsiteX0" fmla="*/ 177943 w 366865"/>
                <a:gd name="connsiteY0" fmla="*/ 0 h 832442"/>
                <a:gd name="connsiteX1" fmla="*/ 177943 w 366865"/>
                <a:gd name="connsiteY1" fmla="*/ 0 h 832442"/>
                <a:gd name="connsiteX2" fmla="*/ 359612 w 366865"/>
                <a:gd name="connsiteY2" fmla="*/ 157892 h 832442"/>
                <a:gd name="connsiteX3" fmla="*/ 361936 w 366865"/>
                <a:gd name="connsiteY3" fmla="*/ 769151 h 832442"/>
                <a:gd name="connsiteX4" fmla="*/ 117136 w 366865"/>
                <a:gd name="connsiteY4" fmla="*/ 779582 h 832442"/>
                <a:gd name="connsiteX5" fmla="*/ 0 w 366865"/>
                <a:gd name="connsiteY5" fmla="*/ 164833 h 832442"/>
                <a:gd name="connsiteX6" fmla="*/ 177943 w 366865"/>
                <a:gd name="connsiteY6" fmla="*/ 0 h 832442"/>
                <a:gd name="connsiteX0" fmla="*/ 221873 w 433528"/>
                <a:gd name="connsiteY0" fmla="*/ 0 h 831749"/>
                <a:gd name="connsiteX1" fmla="*/ 221873 w 433528"/>
                <a:gd name="connsiteY1" fmla="*/ 0 h 831749"/>
                <a:gd name="connsiteX2" fmla="*/ 403542 w 433528"/>
                <a:gd name="connsiteY2" fmla="*/ 157892 h 831749"/>
                <a:gd name="connsiteX3" fmla="*/ 405866 w 433528"/>
                <a:gd name="connsiteY3" fmla="*/ 769151 h 831749"/>
                <a:gd name="connsiteX4" fmla="*/ 22128 w 433528"/>
                <a:gd name="connsiteY4" fmla="*/ 743428 h 831749"/>
                <a:gd name="connsiteX5" fmla="*/ 43930 w 433528"/>
                <a:gd name="connsiteY5" fmla="*/ 164833 h 831749"/>
                <a:gd name="connsiteX6" fmla="*/ 221873 w 433528"/>
                <a:gd name="connsiteY6" fmla="*/ 0 h 831749"/>
                <a:gd name="connsiteX0" fmla="*/ 233386 w 445041"/>
                <a:gd name="connsiteY0" fmla="*/ 0 h 832229"/>
                <a:gd name="connsiteX1" fmla="*/ 233386 w 445041"/>
                <a:gd name="connsiteY1" fmla="*/ 0 h 832229"/>
                <a:gd name="connsiteX2" fmla="*/ 415055 w 445041"/>
                <a:gd name="connsiteY2" fmla="*/ 157892 h 832229"/>
                <a:gd name="connsiteX3" fmla="*/ 417379 w 445041"/>
                <a:gd name="connsiteY3" fmla="*/ 769151 h 832229"/>
                <a:gd name="connsiteX4" fmla="*/ 33641 w 445041"/>
                <a:gd name="connsiteY4" fmla="*/ 743428 h 832229"/>
                <a:gd name="connsiteX5" fmla="*/ 19510 w 445041"/>
                <a:gd name="connsiteY5" fmla="*/ 155992 h 832229"/>
                <a:gd name="connsiteX6" fmla="*/ 233386 w 445041"/>
                <a:gd name="connsiteY6" fmla="*/ 0 h 832229"/>
                <a:gd name="connsiteX0" fmla="*/ 233386 w 451015"/>
                <a:gd name="connsiteY0" fmla="*/ 0 h 832229"/>
                <a:gd name="connsiteX1" fmla="*/ 233386 w 451015"/>
                <a:gd name="connsiteY1" fmla="*/ 0 h 832229"/>
                <a:gd name="connsiteX2" fmla="*/ 415055 w 451015"/>
                <a:gd name="connsiteY2" fmla="*/ 157892 h 832229"/>
                <a:gd name="connsiteX3" fmla="*/ 417379 w 451015"/>
                <a:gd name="connsiteY3" fmla="*/ 769151 h 832229"/>
                <a:gd name="connsiteX4" fmla="*/ 33641 w 451015"/>
                <a:gd name="connsiteY4" fmla="*/ 743428 h 832229"/>
                <a:gd name="connsiteX5" fmla="*/ 19510 w 451015"/>
                <a:gd name="connsiteY5" fmla="*/ 155992 h 832229"/>
                <a:gd name="connsiteX6" fmla="*/ 233386 w 451015"/>
                <a:gd name="connsiteY6" fmla="*/ 0 h 832229"/>
                <a:gd name="connsiteX0" fmla="*/ 233386 w 451015"/>
                <a:gd name="connsiteY0" fmla="*/ 0 h 823543"/>
                <a:gd name="connsiteX1" fmla="*/ 233386 w 451015"/>
                <a:gd name="connsiteY1" fmla="*/ 0 h 823543"/>
                <a:gd name="connsiteX2" fmla="*/ 415055 w 451015"/>
                <a:gd name="connsiteY2" fmla="*/ 157892 h 823543"/>
                <a:gd name="connsiteX3" fmla="*/ 417379 w 451015"/>
                <a:gd name="connsiteY3" fmla="*/ 769151 h 823543"/>
                <a:gd name="connsiteX4" fmla="*/ 33641 w 451015"/>
                <a:gd name="connsiteY4" fmla="*/ 743428 h 823543"/>
                <a:gd name="connsiteX5" fmla="*/ 19510 w 451015"/>
                <a:gd name="connsiteY5" fmla="*/ 155992 h 823543"/>
                <a:gd name="connsiteX6" fmla="*/ 233386 w 451015"/>
                <a:gd name="connsiteY6" fmla="*/ 0 h 823543"/>
                <a:gd name="connsiteX0" fmla="*/ 220765 w 438394"/>
                <a:gd name="connsiteY0" fmla="*/ 0 h 823543"/>
                <a:gd name="connsiteX1" fmla="*/ 220765 w 438394"/>
                <a:gd name="connsiteY1" fmla="*/ 0 h 823543"/>
                <a:gd name="connsiteX2" fmla="*/ 402434 w 438394"/>
                <a:gd name="connsiteY2" fmla="*/ 157892 h 823543"/>
                <a:gd name="connsiteX3" fmla="*/ 404758 w 438394"/>
                <a:gd name="connsiteY3" fmla="*/ 769151 h 823543"/>
                <a:gd name="connsiteX4" fmla="*/ 21020 w 438394"/>
                <a:gd name="connsiteY4" fmla="*/ 743428 h 823543"/>
                <a:gd name="connsiteX5" fmla="*/ 6889 w 438394"/>
                <a:gd name="connsiteY5" fmla="*/ 155992 h 823543"/>
                <a:gd name="connsiteX6" fmla="*/ 220765 w 438394"/>
                <a:gd name="connsiteY6" fmla="*/ 0 h 823543"/>
                <a:gd name="connsiteX0" fmla="*/ 225790 w 443419"/>
                <a:gd name="connsiteY0" fmla="*/ 0 h 823543"/>
                <a:gd name="connsiteX1" fmla="*/ 225790 w 443419"/>
                <a:gd name="connsiteY1" fmla="*/ 0 h 823543"/>
                <a:gd name="connsiteX2" fmla="*/ 407459 w 443419"/>
                <a:gd name="connsiteY2" fmla="*/ 157892 h 823543"/>
                <a:gd name="connsiteX3" fmla="*/ 409783 w 443419"/>
                <a:gd name="connsiteY3" fmla="*/ 769151 h 823543"/>
                <a:gd name="connsiteX4" fmla="*/ 26045 w 443419"/>
                <a:gd name="connsiteY4" fmla="*/ 743428 h 823543"/>
                <a:gd name="connsiteX5" fmla="*/ 11914 w 443419"/>
                <a:gd name="connsiteY5" fmla="*/ 155992 h 823543"/>
                <a:gd name="connsiteX6" fmla="*/ 225790 w 443419"/>
                <a:gd name="connsiteY6" fmla="*/ 0 h 82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419" h="823543">
                  <a:moveTo>
                    <a:pt x="225790" y="0"/>
                  </a:moveTo>
                  <a:lnTo>
                    <a:pt x="225790" y="0"/>
                  </a:lnTo>
                  <a:cubicBezTo>
                    <a:pt x="313488" y="0"/>
                    <a:pt x="383225" y="37491"/>
                    <a:pt x="407459" y="157892"/>
                  </a:cubicBezTo>
                  <a:cubicBezTo>
                    <a:pt x="431693" y="278293"/>
                    <a:pt x="473352" y="671562"/>
                    <a:pt x="409783" y="769151"/>
                  </a:cubicBezTo>
                  <a:cubicBezTo>
                    <a:pt x="346214" y="866740"/>
                    <a:pt x="90642" y="817342"/>
                    <a:pt x="26045" y="743428"/>
                  </a:cubicBezTo>
                  <a:cubicBezTo>
                    <a:pt x="-10711" y="641280"/>
                    <a:pt x="-1807" y="231444"/>
                    <a:pt x="11914" y="155992"/>
                  </a:cubicBezTo>
                  <a:cubicBezTo>
                    <a:pt x="25635" y="80540"/>
                    <a:pt x="138092" y="0"/>
                    <a:pt x="22579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C252F3D-EC06-46A9-8507-8DBDAEC74205}"/>
                </a:ext>
              </a:extLst>
            </p:cNvPr>
            <p:cNvSpPr/>
            <p:nvPr/>
          </p:nvSpPr>
          <p:spPr>
            <a:xfrm rot="5400000">
              <a:off x="1709208" y="1541129"/>
              <a:ext cx="100862" cy="112279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3AC8D10-E587-45A8-83CE-510C3E232B4A}"/>
                </a:ext>
              </a:extLst>
            </p:cNvPr>
            <p:cNvSpPr/>
            <p:nvPr/>
          </p:nvSpPr>
          <p:spPr>
            <a:xfrm rot="16200000" flipH="1">
              <a:off x="2154748" y="1541128"/>
              <a:ext cx="100861" cy="112279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2BADC1F-2854-40FD-8388-8CF210406946}"/>
              </a:ext>
            </a:extLst>
          </p:cNvPr>
          <p:cNvGrpSpPr/>
          <p:nvPr/>
        </p:nvGrpSpPr>
        <p:grpSpPr>
          <a:xfrm>
            <a:off x="4217467" y="950745"/>
            <a:ext cx="1609452" cy="2584446"/>
            <a:chOff x="4217467" y="950745"/>
            <a:chExt cx="1609452" cy="2584446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8E65547-8A10-40A7-926A-53FFF5FD0100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3F6AE84-BA94-475A-87C9-ACC1728928A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033630C-90A3-4075-B36D-8AD00D296D3D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片側の 2 つの角を丸めた四角形 144">
                  <a:extLst>
                    <a:ext uri="{FF2B5EF4-FFF2-40B4-BE49-F238E27FC236}">
                      <a16:creationId xmlns:a16="http://schemas.microsoft.com/office/drawing/2014/main" id="{E2CC5DE1-19B5-476C-8637-BC063F06C5F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46A8E0C7-51F4-474E-A725-8AE3406F8E1A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23A94C37-C6DE-4EB8-A33F-99F531369D1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7FADC621-0A9C-4D5A-8E74-3E71F33FDF11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C2F93260-B56E-4EFC-8FD9-6DB88BC2E3E2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97" name="円/楕円 568">
                  <a:extLst>
                    <a:ext uri="{FF2B5EF4-FFF2-40B4-BE49-F238E27FC236}">
                      <a16:creationId xmlns:a16="http://schemas.microsoft.com/office/drawing/2014/main" id="{E28AAC77-CB07-4576-BAB3-64FACA21C957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9B6E389A-9DD5-442B-9393-9DF6BAC19911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09" name="円/楕円 591">
                    <a:extLst>
                      <a:ext uri="{FF2B5EF4-FFF2-40B4-BE49-F238E27FC236}">
                        <a16:creationId xmlns:a16="http://schemas.microsoft.com/office/drawing/2014/main" id="{C1A527CE-7CC5-46F5-AFF3-7F2E99F9C6F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" name="円/楕円 592">
                    <a:extLst>
                      <a:ext uri="{FF2B5EF4-FFF2-40B4-BE49-F238E27FC236}">
                        <a16:creationId xmlns:a16="http://schemas.microsoft.com/office/drawing/2014/main" id="{003ED314-3881-4498-BB5A-E5D9B31B42F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F3FB6D3A-3302-4B23-93D5-F02B031EE49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07" name="円/楕円 589">
                    <a:extLst>
                      <a:ext uri="{FF2B5EF4-FFF2-40B4-BE49-F238E27FC236}">
                        <a16:creationId xmlns:a16="http://schemas.microsoft.com/office/drawing/2014/main" id="{8295D9A3-96DA-4702-96BC-987BFADD5CF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590">
                    <a:extLst>
                      <a:ext uri="{FF2B5EF4-FFF2-40B4-BE49-F238E27FC236}">
                        <a16:creationId xmlns:a16="http://schemas.microsoft.com/office/drawing/2014/main" id="{7AE9B7CD-246D-4F43-86D9-0C196D168A4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0" name="円/楕円 588">
                  <a:extLst>
                    <a:ext uri="{FF2B5EF4-FFF2-40B4-BE49-F238E27FC236}">
                      <a16:creationId xmlns:a16="http://schemas.microsoft.com/office/drawing/2014/main" id="{FB2EB7F5-08BD-4D33-86D7-2FD159CC3D72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D515815A-64CF-42B3-8CF7-601252CA6F57}"/>
                    </a:ext>
                  </a:extLst>
                </p:cNvPr>
                <p:cNvSpPr/>
                <p:nvPr/>
              </p:nvSpPr>
              <p:spPr>
                <a:xfrm rot="63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EA07E2B7-BA2D-43BE-AB24-DD3976CD0FAB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302393B-E4DC-4D15-BA43-9BCCEDD98640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638">
                  <a:extLst>
                    <a:ext uri="{FF2B5EF4-FFF2-40B4-BE49-F238E27FC236}">
                      <a16:creationId xmlns:a16="http://schemas.microsoft.com/office/drawing/2014/main" id="{963E2C66-97A4-460C-804B-EEF55398FE0F}"/>
                    </a:ext>
                  </a:extLst>
                </p:cNvPr>
                <p:cNvSpPr/>
                <p:nvPr/>
              </p:nvSpPr>
              <p:spPr>
                <a:xfrm rot="10800000"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円/楕円 27">
                  <a:extLst>
                    <a:ext uri="{FF2B5EF4-FFF2-40B4-BE49-F238E27FC236}">
                      <a16:creationId xmlns:a16="http://schemas.microsoft.com/office/drawing/2014/main" id="{1AF6FFFB-C72E-4C2D-8B31-5DCE0905F9C2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円/楕円 27">
                  <a:extLst>
                    <a:ext uri="{FF2B5EF4-FFF2-40B4-BE49-F238E27FC236}">
                      <a16:creationId xmlns:a16="http://schemas.microsoft.com/office/drawing/2014/main" id="{0DF1E2FA-31B4-4026-89E3-217DFE5BCBBC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D1A9812-8C73-40BB-BB2C-28B264008BC7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783427B-BBBA-4E41-A80B-5845D6B29B06}"/>
                </a:ext>
              </a:extLst>
            </p:cNvPr>
            <p:cNvSpPr/>
            <p:nvPr/>
          </p:nvSpPr>
          <p:spPr>
            <a:xfrm rot="1972847">
              <a:off x="4308560" y="2412071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5F3C4ED-53B5-4EF3-A38B-30DEA4BFA542}"/>
                </a:ext>
              </a:extLst>
            </p:cNvPr>
            <p:cNvSpPr/>
            <p:nvPr/>
          </p:nvSpPr>
          <p:spPr>
            <a:xfrm rot="19627153" flipH="1">
              <a:off x="5445688" y="2410284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B687DDA-E043-4884-A08A-6A69914A2ABA}"/>
                </a:ext>
              </a:extLst>
            </p:cNvPr>
            <p:cNvGrpSpPr/>
            <p:nvPr/>
          </p:nvGrpSpPr>
          <p:grpSpPr>
            <a:xfrm>
              <a:off x="4217467" y="1761544"/>
              <a:ext cx="1609452" cy="1439078"/>
              <a:chOff x="1238342" y="4831498"/>
              <a:chExt cx="1592400" cy="1423832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C55CFAB8-2889-40A4-BDB2-8881FAEDD3AA}"/>
                  </a:ext>
                </a:extLst>
              </p:cNvPr>
              <p:cNvGrpSpPr/>
              <p:nvPr/>
            </p:nvGrpSpPr>
            <p:grpSpPr>
              <a:xfrm>
                <a:off x="1238342" y="4831498"/>
                <a:ext cx="1592400" cy="1313400"/>
                <a:chOff x="1371368" y="2807433"/>
                <a:chExt cx="1964638" cy="1620418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EA8A52D5-2B47-4B99-B7F8-8DD5A386E35C}"/>
                    </a:ext>
                  </a:extLst>
                </p:cNvPr>
                <p:cNvGrpSpPr/>
                <p:nvPr/>
              </p:nvGrpSpPr>
              <p:grpSpPr>
                <a:xfrm>
                  <a:off x="1371368" y="2884827"/>
                  <a:ext cx="1964638" cy="1543024"/>
                  <a:chOff x="3701857" y="5063875"/>
                  <a:chExt cx="1964638" cy="1543024"/>
                </a:xfrm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13501BF1-27D3-4CE2-A8DF-BDFD4C27614B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90" name="四角形: 上の 2 つの角を丸める 89">
                      <a:extLst>
                        <a:ext uri="{FF2B5EF4-FFF2-40B4-BE49-F238E27FC236}">
                          <a16:creationId xmlns:a16="http://schemas.microsoft.com/office/drawing/2014/main" id="{E217E033-5237-4646-841A-5ECBB27BBEE9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" name="四角形: 上の 2 つの角を丸める 90">
                      <a:extLst>
                        <a:ext uri="{FF2B5EF4-FFF2-40B4-BE49-F238E27FC236}">
                          <a16:creationId xmlns:a16="http://schemas.microsoft.com/office/drawing/2014/main" id="{C1486070-25EA-477A-BC3C-8874F7E971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C2B82613-E66C-4EA5-85CB-9C1205C7E6B4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四角形: 上の 2 つの角を丸める 92">
                      <a:extLst>
                        <a:ext uri="{FF2B5EF4-FFF2-40B4-BE49-F238E27FC236}">
                          <a16:creationId xmlns:a16="http://schemas.microsoft.com/office/drawing/2014/main" id="{242CDE7B-ADD0-4413-AF90-2AE6BCF2775A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562E84FE-7270-41B0-8F5D-E024030C912D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86" name="四角形: 上の 2 つの角を丸める 85">
                      <a:extLst>
                        <a:ext uri="{FF2B5EF4-FFF2-40B4-BE49-F238E27FC236}">
                          <a16:creationId xmlns:a16="http://schemas.microsoft.com/office/drawing/2014/main" id="{53CC64C9-2861-472D-8E9F-AEB04C7CDE67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" name="四角形: 上の 2 つの角を丸める 86">
                      <a:extLst>
                        <a:ext uri="{FF2B5EF4-FFF2-40B4-BE49-F238E27FC236}">
                          <a16:creationId xmlns:a16="http://schemas.microsoft.com/office/drawing/2014/main" id="{B08F25C1-F409-4383-A6B7-07CF7B7775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89B37019-6CD9-4492-B65B-230EEF9EC46A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" name="四角形: 上の 2 つの角を丸める 88">
                      <a:extLst>
                        <a:ext uri="{FF2B5EF4-FFF2-40B4-BE49-F238E27FC236}">
                          <a16:creationId xmlns:a16="http://schemas.microsoft.com/office/drawing/2014/main" id="{52549C80-E0F8-4A05-9D29-57C3289895B2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FF4C092B-018E-4B93-A0B1-2D19ED6BAC90}"/>
                      </a:ext>
                    </a:extLst>
                  </p:cNvPr>
                  <p:cNvSpPr/>
                  <p:nvPr/>
                </p:nvSpPr>
                <p:spPr>
                  <a:xfrm>
                    <a:off x="4891037" y="5063875"/>
                    <a:ext cx="775458" cy="1543024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55206" y="1316544"/>
                        </a:lnTo>
                        <a:cubicBezTo>
                          <a:pt x="79689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35406" y="1539722"/>
                          <a:pt x="493715" y="1467513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63973" y="628105"/>
                          <a:pt x="67515" y="514224"/>
                        </a:cubicBezTo>
                        <a:cubicBezTo>
                          <a:pt x="71057" y="400341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cubicBezTo>
                          <a:pt x="96851" y="157253"/>
                          <a:pt x="57628" y="124625"/>
                          <a:pt x="18405" y="91996"/>
                        </a:cubicBez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80CBD828-DD2C-429C-92C8-B69E623438F4}"/>
                      </a:ext>
                    </a:extLst>
                  </p:cNvPr>
                  <p:cNvSpPr/>
                  <p:nvPr/>
                </p:nvSpPr>
                <p:spPr>
                  <a:xfrm>
                    <a:off x="3701857" y="5063875"/>
                    <a:ext cx="775458" cy="154302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727480" y="172"/>
                        </a:moveTo>
                        <a:cubicBezTo>
                          <a:pt x="740796" y="1256"/>
                          <a:pt x="753701" y="7419"/>
                          <a:pt x="763036" y="18405"/>
                        </a:cubicBezTo>
                        <a:cubicBezTo>
                          <a:pt x="781705" y="40379"/>
                          <a:pt x="779027" y="73326"/>
                          <a:pt x="757053" y="91996"/>
                        </a:cubicBezTo>
                        <a:cubicBezTo>
                          <a:pt x="717830" y="124625"/>
                          <a:pt x="678607" y="157253"/>
                          <a:pt x="639384" y="189883"/>
                        </a:cubicBezTo>
                        <a:lnTo>
                          <a:pt x="617750" y="224155"/>
                        </a:lnTo>
                        <a:cubicBezTo>
                          <a:pt x="609018" y="237987"/>
                          <a:pt x="600845" y="251745"/>
                          <a:pt x="594904" y="265204"/>
                        </a:cubicBezTo>
                        <a:cubicBezTo>
                          <a:pt x="640756" y="317356"/>
                          <a:pt x="704401" y="400341"/>
                          <a:pt x="707943" y="514224"/>
                        </a:cubicBezTo>
                        <a:cubicBezTo>
                          <a:pt x="711485" y="628105"/>
                          <a:pt x="657862" y="721187"/>
                          <a:pt x="630440" y="762757"/>
                        </a:cubicBezTo>
                        <a:lnTo>
                          <a:pt x="281743" y="1467513"/>
                        </a:lnTo>
                        <a:cubicBezTo>
                          <a:pt x="240052" y="1539722"/>
                          <a:pt x="147720" y="1564463"/>
                          <a:pt x="75510" y="1522774"/>
                        </a:cubicBezTo>
                        <a:lnTo>
                          <a:pt x="75512" y="1522774"/>
                        </a:lnTo>
                        <a:cubicBezTo>
                          <a:pt x="3301" y="1481084"/>
                          <a:pt x="-21438" y="1388752"/>
                          <a:pt x="20252" y="1316544"/>
                        </a:cubicBezTo>
                        <a:lnTo>
                          <a:pt x="413161" y="708674"/>
                        </a:lnTo>
                        <a:lnTo>
                          <a:pt x="412576" y="648185"/>
                        </a:lnTo>
                        <a:cubicBezTo>
                          <a:pt x="413999" y="612133"/>
                          <a:pt x="416174" y="572498"/>
                          <a:pt x="416175" y="530893"/>
                        </a:cubicBezTo>
                        <a:cubicBezTo>
                          <a:pt x="416175" y="426879"/>
                          <a:pt x="402572" y="335174"/>
                          <a:pt x="421154" y="281023"/>
                        </a:cubicBezTo>
                        <a:lnTo>
                          <a:pt x="426865" y="264230"/>
                        </a:lnTo>
                        <a:cubicBezTo>
                          <a:pt x="429901" y="256742"/>
                          <a:pt x="434455" y="249727"/>
                          <a:pt x="440529" y="243653"/>
                        </a:cubicBezTo>
                        <a:lnTo>
                          <a:pt x="578232" y="103684"/>
                        </a:lnTo>
                        <a:cubicBezTo>
                          <a:pt x="619718" y="65146"/>
                          <a:pt x="664571" y="29675"/>
                          <a:pt x="689445" y="12423"/>
                        </a:cubicBezTo>
                        <a:cubicBezTo>
                          <a:pt x="700432" y="3088"/>
                          <a:pt x="714162" y="-910"/>
                          <a:pt x="727480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845B5FE-587F-47F5-AC16-E6DAA9128E25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31A044EF-1A49-4030-B897-BC946F39DD67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63768297-9EB5-4DAD-90FB-7EC77771073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4E836789-8573-4DC6-BC25-C7BBD66577C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9BF79F86-6FFB-4238-972C-FF991A35678C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08E85EF0-CC86-4127-911F-461C9062AAB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E44E8F78-3862-4D7B-A744-703F405FF0E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A8E1AA45-7926-4E1B-B4AF-B40D018E92E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7C4CE66F-49E5-45BC-AF7F-D117D73F4A8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FD127349-7B4D-44A8-BFC4-E4E85293C703}"/>
                  </a:ext>
                </a:extLst>
              </p:cNvPr>
              <p:cNvSpPr/>
              <p:nvPr/>
            </p:nvSpPr>
            <p:spPr>
              <a:xfrm rot="12956503">
                <a:off x="1300812" y="5469388"/>
                <a:ext cx="317584" cy="785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CFAF9707-5731-4B1A-8236-25A3ACEC881A}"/>
                  </a:ext>
                </a:extLst>
              </p:cNvPr>
              <p:cNvSpPr/>
              <p:nvPr/>
            </p:nvSpPr>
            <p:spPr>
              <a:xfrm rot="8643497" flipH="1">
                <a:off x="2457218" y="5468214"/>
                <a:ext cx="317584" cy="7871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B76946C-E30A-484D-9CFB-D22D12028168}"/>
                </a:ext>
              </a:extLst>
            </p:cNvPr>
            <p:cNvSpPr/>
            <p:nvPr/>
          </p:nvSpPr>
          <p:spPr>
            <a:xfrm rot="5400000">
              <a:off x="4663356" y="1469893"/>
              <a:ext cx="166702" cy="18557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FD29E3E-4B54-43EE-B808-85538588F5A1}"/>
                </a:ext>
              </a:extLst>
            </p:cNvPr>
            <p:cNvSpPr/>
            <p:nvPr/>
          </p:nvSpPr>
          <p:spPr>
            <a:xfrm rot="16200000" flipH="1">
              <a:off x="5225099" y="1469893"/>
              <a:ext cx="166700" cy="185572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A611E189-ECDD-4688-BBFF-4697571A7A58}"/>
              </a:ext>
            </a:extLst>
          </p:cNvPr>
          <p:cNvGrpSpPr/>
          <p:nvPr/>
        </p:nvGrpSpPr>
        <p:grpSpPr>
          <a:xfrm>
            <a:off x="7046777" y="838200"/>
            <a:ext cx="1738448" cy="2701569"/>
            <a:chOff x="7046777" y="838200"/>
            <a:chExt cx="1738448" cy="2701569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03C71E3-E356-4302-A2F4-BAE42031FF04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2701569"/>
              <a:chOff x="7238074" y="838200"/>
              <a:chExt cx="1329717" cy="2701569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81BE9753-0200-43E8-994F-43163DD63AF1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6725BA55-A763-40D2-8092-313F1720EFBA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片側の 2 つの角を丸めた四角形 144">
                  <a:extLst>
                    <a:ext uri="{FF2B5EF4-FFF2-40B4-BE49-F238E27FC236}">
                      <a16:creationId xmlns:a16="http://schemas.microsoft.com/office/drawing/2014/main" id="{50435F1A-B590-48E4-8F77-74A0C990D628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C5B0D9FA-A1D8-4AE2-9E78-0AA085306566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680EEEBA-7F0C-4AAC-B700-BB9376FF3502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台形 731">
                  <a:extLst>
                    <a:ext uri="{FF2B5EF4-FFF2-40B4-BE49-F238E27FC236}">
                      <a16:creationId xmlns:a16="http://schemas.microsoft.com/office/drawing/2014/main" id="{FF59B679-83B6-40FD-9B5E-4AB0812D830F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6EF36E13-5CD7-446C-BF3F-770D825AE2C0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86" name="平行四辺形 185">
                    <a:extLst>
                      <a:ext uri="{FF2B5EF4-FFF2-40B4-BE49-F238E27FC236}">
                        <a16:creationId xmlns:a16="http://schemas.microsoft.com/office/drawing/2014/main" id="{BEDA5268-65A2-4661-9E99-074E0460C419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平行四辺形 186">
                    <a:extLst>
                      <a:ext uri="{FF2B5EF4-FFF2-40B4-BE49-F238E27FC236}">
                        <a16:creationId xmlns:a16="http://schemas.microsoft.com/office/drawing/2014/main" id="{8A5C703E-7F6E-42E2-89A5-0D0E6CB97068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7BBB5C09-63E6-4B0D-9B50-CF5A0EE4685F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1AE6CCEC-A3F0-4AFD-B732-2F263DEA8E1B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84" name="平行四辺形 183">
                    <a:extLst>
                      <a:ext uri="{FF2B5EF4-FFF2-40B4-BE49-F238E27FC236}">
                        <a16:creationId xmlns:a16="http://schemas.microsoft.com/office/drawing/2014/main" id="{2C907D03-331E-434F-B1A5-D1B02701C840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5" name="平行四辺形 184">
                    <a:extLst>
                      <a:ext uri="{FF2B5EF4-FFF2-40B4-BE49-F238E27FC236}">
                        <a16:creationId xmlns:a16="http://schemas.microsoft.com/office/drawing/2014/main" id="{90148501-2A76-40D5-B6A4-57F7BA05CB9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E9671E2-93EA-4272-AB7D-422504DDC224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AB6997A0-48A2-4BC3-883C-D7A0BE94BBC3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フリーフォーム 540">
                <a:extLst>
                  <a:ext uri="{FF2B5EF4-FFF2-40B4-BE49-F238E27FC236}">
                    <a16:creationId xmlns:a16="http://schemas.microsoft.com/office/drawing/2014/main" id="{CCCCD8FC-F684-4AE5-9671-99BA46A1DD49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B0E560FF-BA36-4DC6-9DB2-5398714DBAE3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72" name="円/楕円 564">
                  <a:extLst>
                    <a:ext uri="{FF2B5EF4-FFF2-40B4-BE49-F238E27FC236}">
                      <a16:creationId xmlns:a16="http://schemas.microsoft.com/office/drawing/2014/main" id="{7AC6BAB6-63A9-449E-9C57-7E3BDA7F23E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円/楕円 565">
                  <a:extLst>
                    <a:ext uri="{FF2B5EF4-FFF2-40B4-BE49-F238E27FC236}">
                      <a16:creationId xmlns:a16="http://schemas.microsoft.com/office/drawing/2014/main" id="{AD762253-1A3C-46B3-A575-E7DD593D71AA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D7170CB7-7C79-4AD0-AC29-662B7DE74C68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70" name="円/楕円 562">
                  <a:extLst>
                    <a:ext uri="{FF2B5EF4-FFF2-40B4-BE49-F238E27FC236}">
                      <a16:creationId xmlns:a16="http://schemas.microsoft.com/office/drawing/2014/main" id="{DF7AF343-C5DE-4C1A-8E6B-21E064A5757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563">
                  <a:extLst>
                    <a:ext uri="{FF2B5EF4-FFF2-40B4-BE49-F238E27FC236}">
                      <a16:creationId xmlns:a16="http://schemas.microsoft.com/office/drawing/2014/main" id="{324C0E73-762F-41F6-9405-596BDCBE3EB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円/楕円 561">
                <a:extLst>
                  <a:ext uri="{FF2B5EF4-FFF2-40B4-BE49-F238E27FC236}">
                    <a16:creationId xmlns:a16="http://schemas.microsoft.com/office/drawing/2014/main" id="{90E8EC22-DA27-45B2-A258-5A388BA2D21C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D68AB322-1F2F-4F73-89B0-1019ECDFD2DA}"/>
                  </a:ext>
                </a:extLst>
              </p:cNvPr>
              <p:cNvSpPr/>
              <p:nvPr/>
            </p:nvSpPr>
            <p:spPr>
              <a:xfrm rot="63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72D21AC0-F0B3-4103-9D48-729C147A07BF}"/>
                  </a:ext>
                </a:extLst>
              </p:cNvPr>
              <p:cNvGrpSpPr/>
              <p:nvPr/>
            </p:nvGrpSpPr>
            <p:grpSpPr>
              <a:xfrm>
                <a:off x="7799861" y="1603884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68" name="円/楕円 662">
                  <a:extLst>
                    <a:ext uri="{FF2B5EF4-FFF2-40B4-BE49-F238E27FC236}">
                      <a16:creationId xmlns:a16="http://schemas.microsoft.com/office/drawing/2014/main" id="{EC29082C-7376-450E-9F86-1D7BC7DED89B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DA677B3-4931-4967-AD30-B2013C3F72FC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32E79A8A-C727-4CDA-B969-6252031164F9}"/>
                  </a:ext>
                </a:extLst>
              </p:cNvPr>
              <p:cNvSpPr/>
              <p:nvPr/>
            </p:nvSpPr>
            <p:spPr>
              <a:xfrm rot="45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638">
                <a:extLst>
                  <a:ext uri="{FF2B5EF4-FFF2-40B4-BE49-F238E27FC236}">
                    <a16:creationId xmlns:a16="http://schemas.microsoft.com/office/drawing/2014/main" id="{22F17320-AED7-4C71-BAF1-0A1508649BA7}"/>
                  </a:ext>
                </a:extLst>
              </p:cNvPr>
              <p:cNvSpPr/>
              <p:nvPr/>
            </p:nvSpPr>
            <p:spPr>
              <a:xfrm rot="10800000">
                <a:off x="7771254" y="1930324"/>
                <a:ext cx="267009" cy="4758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A243EBA-380D-4EF6-AE53-740A0E515BE5}"/>
                </a:ext>
              </a:extLst>
            </p:cNvPr>
            <p:cNvGrpSpPr/>
            <p:nvPr/>
          </p:nvGrpSpPr>
          <p:grpSpPr>
            <a:xfrm>
              <a:off x="7046777" y="1646823"/>
              <a:ext cx="1738448" cy="1365375"/>
              <a:chOff x="3701857" y="5063875"/>
              <a:chExt cx="1964638" cy="1543024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9A764E1-CAEA-4233-8C15-ADBD974C8EF3}"/>
                  </a:ext>
                </a:extLst>
              </p:cNvPr>
              <p:cNvGrpSpPr/>
              <p:nvPr/>
            </p:nvGrpSpPr>
            <p:grpSpPr>
              <a:xfrm>
                <a:off x="4687002" y="5148246"/>
                <a:ext cx="481431" cy="401752"/>
                <a:chOff x="4687002" y="5148246"/>
                <a:chExt cx="481431" cy="401752"/>
              </a:xfrm>
            </p:grpSpPr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3B58ECC5-BEC0-4D04-8ACD-6399211D101B}"/>
                    </a:ext>
                  </a:extLst>
                </p:cNvPr>
                <p:cNvSpPr/>
                <p:nvPr/>
              </p:nvSpPr>
              <p:spPr>
                <a:xfrm rot="18329852">
                  <a:off x="4868445" y="5330487"/>
                  <a:ext cx="134979" cy="3040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D1B7E63C-8E5E-4925-A41C-6076C867947F}"/>
                    </a:ext>
                  </a:extLst>
                </p:cNvPr>
                <p:cNvSpPr/>
                <p:nvPr/>
              </p:nvSpPr>
              <p:spPr>
                <a:xfrm rot="16200000">
                  <a:off x="4862075" y="5055124"/>
                  <a:ext cx="110262" cy="3726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438FCDB-4579-4C26-93E9-48EEBA58E670}"/>
                    </a:ext>
                  </a:extLst>
                </p:cNvPr>
                <p:cNvSpPr/>
                <p:nvPr/>
              </p:nvSpPr>
              <p:spPr>
                <a:xfrm rot="17100000">
                  <a:off x="4817030" y="5018902"/>
                  <a:ext cx="221376" cy="481431"/>
                </a:xfrm>
                <a:custGeom>
                  <a:avLst/>
                  <a:gdLst>
                    <a:gd name="connsiteX0" fmla="*/ 211286 w 221376"/>
                    <a:gd name="connsiteY0" fmla="*/ 30182 h 481431"/>
                    <a:gd name="connsiteX1" fmla="*/ 215169 w 221376"/>
                    <a:gd name="connsiteY1" fmla="*/ 49418 h 481431"/>
                    <a:gd name="connsiteX2" fmla="*/ 215169 w 221376"/>
                    <a:gd name="connsiteY2" fmla="*/ 177856 h 481431"/>
                    <a:gd name="connsiteX3" fmla="*/ 218662 w 221376"/>
                    <a:gd name="connsiteY3" fmla="*/ 181800 h 481431"/>
                    <a:gd name="connsiteX4" fmla="*/ 216378 w 221376"/>
                    <a:gd name="connsiteY4" fmla="*/ 219553 h 481431"/>
                    <a:gd name="connsiteX5" fmla="*/ 215168 w 221376"/>
                    <a:gd name="connsiteY5" fmla="*/ 222037 h 481431"/>
                    <a:gd name="connsiteX6" fmla="*/ 215168 w 221376"/>
                    <a:gd name="connsiteY6" fmla="*/ 340692 h 481431"/>
                    <a:gd name="connsiteX7" fmla="*/ 157392 w 221376"/>
                    <a:gd name="connsiteY7" fmla="*/ 340692 h 481431"/>
                    <a:gd name="connsiteX8" fmla="*/ 88861 w 221376"/>
                    <a:gd name="connsiteY8" fmla="*/ 481431 h 481431"/>
                    <a:gd name="connsiteX9" fmla="*/ 0 w 221376"/>
                    <a:gd name="connsiteY9" fmla="*/ 438162 h 481431"/>
                    <a:gd name="connsiteX10" fmla="*/ 116333 w 221376"/>
                    <a:gd name="connsiteY10" fmla="*/ 199251 h 481431"/>
                    <a:gd name="connsiteX11" fmla="*/ 116333 w 221376"/>
                    <a:gd name="connsiteY11" fmla="*/ 49418 h 481431"/>
                    <a:gd name="connsiteX12" fmla="*/ 165751 w 221376"/>
                    <a:gd name="connsiteY12" fmla="*/ 0 h 481431"/>
                    <a:gd name="connsiteX13" fmla="*/ 211286 w 221376"/>
                    <a:gd name="connsiteY13" fmla="*/ 30182 h 481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1376" h="481431">
                      <a:moveTo>
                        <a:pt x="211286" y="30182"/>
                      </a:moveTo>
                      <a:cubicBezTo>
                        <a:pt x="213786" y="36095"/>
                        <a:pt x="215169" y="42595"/>
                        <a:pt x="215169" y="49418"/>
                      </a:cubicBezTo>
                      <a:lnTo>
                        <a:pt x="215169" y="177856"/>
                      </a:lnTo>
                      <a:lnTo>
                        <a:pt x="218662" y="181800"/>
                      </a:lnTo>
                      <a:cubicBezTo>
                        <a:pt x="222788" y="193755"/>
                        <a:pt x="222352" y="207285"/>
                        <a:pt x="216378" y="219553"/>
                      </a:cubicBezTo>
                      <a:lnTo>
                        <a:pt x="215168" y="222037"/>
                      </a:lnTo>
                      <a:lnTo>
                        <a:pt x="215168" y="340692"/>
                      </a:lnTo>
                      <a:lnTo>
                        <a:pt x="157392" y="340692"/>
                      </a:lnTo>
                      <a:lnTo>
                        <a:pt x="88861" y="481431"/>
                      </a:lnTo>
                      <a:lnTo>
                        <a:pt x="0" y="438162"/>
                      </a:lnTo>
                      <a:lnTo>
                        <a:pt x="116333" y="199251"/>
                      </a:lnTo>
                      <a:lnTo>
                        <a:pt x="116333" y="49418"/>
                      </a:lnTo>
                      <a:cubicBezTo>
                        <a:pt x="116333" y="22125"/>
                        <a:pt x="138458" y="0"/>
                        <a:pt x="165751" y="0"/>
                      </a:cubicBezTo>
                      <a:cubicBezTo>
                        <a:pt x="186221" y="0"/>
                        <a:pt x="203784" y="12445"/>
                        <a:pt x="211286" y="301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0E1F0D35-9AE0-472A-B86C-7D5662ECD244}"/>
                    </a:ext>
                  </a:extLst>
                </p:cNvPr>
                <p:cNvSpPr/>
                <p:nvPr/>
              </p:nvSpPr>
              <p:spPr>
                <a:xfrm rot="18289490">
                  <a:off x="4903788" y="5016711"/>
                  <a:ext cx="104415" cy="367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6210BEA-2E93-4A36-B799-D391EE7204BF}"/>
                  </a:ext>
                </a:extLst>
              </p:cNvPr>
              <p:cNvGrpSpPr/>
              <p:nvPr/>
            </p:nvGrpSpPr>
            <p:grpSpPr>
              <a:xfrm flipH="1">
                <a:off x="4199919" y="5148246"/>
                <a:ext cx="481431" cy="401752"/>
                <a:chOff x="4687002" y="5148246"/>
                <a:chExt cx="481431" cy="401752"/>
              </a:xfrm>
            </p:grpSpPr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DCF4DF3A-A109-4F3F-9E14-444E59CED917}"/>
                    </a:ext>
                  </a:extLst>
                </p:cNvPr>
                <p:cNvSpPr/>
                <p:nvPr/>
              </p:nvSpPr>
              <p:spPr>
                <a:xfrm rot="18329852">
                  <a:off x="4868445" y="5330487"/>
                  <a:ext cx="134979" cy="3040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1D0D3E79-7546-40C4-AA7A-64B1469D8258}"/>
                    </a:ext>
                  </a:extLst>
                </p:cNvPr>
                <p:cNvSpPr/>
                <p:nvPr/>
              </p:nvSpPr>
              <p:spPr>
                <a:xfrm rot="16200000">
                  <a:off x="4862075" y="5055124"/>
                  <a:ext cx="110262" cy="3726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63C2819-2386-4154-8CE7-82A1E540DAE6}"/>
                    </a:ext>
                  </a:extLst>
                </p:cNvPr>
                <p:cNvSpPr/>
                <p:nvPr/>
              </p:nvSpPr>
              <p:spPr>
                <a:xfrm rot="17100000">
                  <a:off x="4817030" y="5018902"/>
                  <a:ext cx="221376" cy="481431"/>
                </a:xfrm>
                <a:custGeom>
                  <a:avLst/>
                  <a:gdLst>
                    <a:gd name="connsiteX0" fmla="*/ 211286 w 221376"/>
                    <a:gd name="connsiteY0" fmla="*/ 30182 h 481431"/>
                    <a:gd name="connsiteX1" fmla="*/ 215169 w 221376"/>
                    <a:gd name="connsiteY1" fmla="*/ 49418 h 481431"/>
                    <a:gd name="connsiteX2" fmla="*/ 215169 w 221376"/>
                    <a:gd name="connsiteY2" fmla="*/ 177856 h 481431"/>
                    <a:gd name="connsiteX3" fmla="*/ 218662 w 221376"/>
                    <a:gd name="connsiteY3" fmla="*/ 181800 h 481431"/>
                    <a:gd name="connsiteX4" fmla="*/ 216378 w 221376"/>
                    <a:gd name="connsiteY4" fmla="*/ 219553 h 481431"/>
                    <a:gd name="connsiteX5" fmla="*/ 215168 w 221376"/>
                    <a:gd name="connsiteY5" fmla="*/ 222037 h 481431"/>
                    <a:gd name="connsiteX6" fmla="*/ 215168 w 221376"/>
                    <a:gd name="connsiteY6" fmla="*/ 340692 h 481431"/>
                    <a:gd name="connsiteX7" fmla="*/ 157392 w 221376"/>
                    <a:gd name="connsiteY7" fmla="*/ 340692 h 481431"/>
                    <a:gd name="connsiteX8" fmla="*/ 88861 w 221376"/>
                    <a:gd name="connsiteY8" fmla="*/ 481431 h 481431"/>
                    <a:gd name="connsiteX9" fmla="*/ 0 w 221376"/>
                    <a:gd name="connsiteY9" fmla="*/ 438162 h 481431"/>
                    <a:gd name="connsiteX10" fmla="*/ 116333 w 221376"/>
                    <a:gd name="connsiteY10" fmla="*/ 199251 h 481431"/>
                    <a:gd name="connsiteX11" fmla="*/ 116333 w 221376"/>
                    <a:gd name="connsiteY11" fmla="*/ 49418 h 481431"/>
                    <a:gd name="connsiteX12" fmla="*/ 165751 w 221376"/>
                    <a:gd name="connsiteY12" fmla="*/ 0 h 481431"/>
                    <a:gd name="connsiteX13" fmla="*/ 211286 w 221376"/>
                    <a:gd name="connsiteY13" fmla="*/ 30182 h 481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1376" h="481431">
                      <a:moveTo>
                        <a:pt x="211286" y="30182"/>
                      </a:moveTo>
                      <a:cubicBezTo>
                        <a:pt x="213786" y="36095"/>
                        <a:pt x="215169" y="42595"/>
                        <a:pt x="215169" y="49418"/>
                      </a:cubicBezTo>
                      <a:lnTo>
                        <a:pt x="215169" y="177856"/>
                      </a:lnTo>
                      <a:lnTo>
                        <a:pt x="218662" y="181800"/>
                      </a:lnTo>
                      <a:cubicBezTo>
                        <a:pt x="222788" y="193755"/>
                        <a:pt x="222352" y="207285"/>
                        <a:pt x="216378" y="219553"/>
                      </a:cubicBezTo>
                      <a:lnTo>
                        <a:pt x="215168" y="222037"/>
                      </a:lnTo>
                      <a:lnTo>
                        <a:pt x="215168" y="340692"/>
                      </a:lnTo>
                      <a:lnTo>
                        <a:pt x="157392" y="340692"/>
                      </a:lnTo>
                      <a:lnTo>
                        <a:pt x="88861" y="481431"/>
                      </a:lnTo>
                      <a:lnTo>
                        <a:pt x="0" y="438162"/>
                      </a:lnTo>
                      <a:lnTo>
                        <a:pt x="116333" y="199251"/>
                      </a:lnTo>
                      <a:lnTo>
                        <a:pt x="116333" y="49418"/>
                      </a:lnTo>
                      <a:cubicBezTo>
                        <a:pt x="116333" y="22125"/>
                        <a:pt x="138458" y="0"/>
                        <a:pt x="165751" y="0"/>
                      </a:cubicBezTo>
                      <a:cubicBezTo>
                        <a:pt x="186221" y="0"/>
                        <a:pt x="203784" y="12445"/>
                        <a:pt x="211286" y="301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AE267857-8821-4595-8059-D58BB06EF233}"/>
                    </a:ext>
                  </a:extLst>
                </p:cNvPr>
                <p:cNvSpPr/>
                <p:nvPr/>
              </p:nvSpPr>
              <p:spPr>
                <a:xfrm rot="18289490">
                  <a:off x="4903788" y="5016711"/>
                  <a:ext cx="104415" cy="367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570C0A5-A643-4702-8093-DAD66104E591}"/>
                  </a:ext>
                </a:extLst>
              </p:cNvPr>
              <p:cNvSpPr/>
              <p:nvPr/>
            </p:nvSpPr>
            <p:spPr>
              <a:xfrm>
                <a:off x="4891037" y="5063875"/>
                <a:ext cx="775458" cy="1543024"/>
              </a:xfrm>
              <a:custGeom>
                <a:avLst/>
                <a:gdLst>
                  <a:gd name="connsiteX0" fmla="*/ 47978 w 775458"/>
                  <a:gd name="connsiteY0" fmla="*/ 172 h 1543024"/>
                  <a:gd name="connsiteX1" fmla="*/ 86013 w 775458"/>
                  <a:gd name="connsiteY1" fmla="*/ 12423 h 1543024"/>
                  <a:gd name="connsiteX2" fmla="*/ 197227 w 775458"/>
                  <a:gd name="connsiteY2" fmla="*/ 103684 h 1543024"/>
                  <a:gd name="connsiteX3" fmla="*/ 334929 w 775458"/>
                  <a:gd name="connsiteY3" fmla="*/ 243653 h 1543024"/>
                  <a:gd name="connsiteX4" fmla="*/ 348593 w 775458"/>
                  <a:gd name="connsiteY4" fmla="*/ 264230 h 1543024"/>
                  <a:gd name="connsiteX5" fmla="*/ 354305 w 775458"/>
                  <a:gd name="connsiteY5" fmla="*/ 281023 h 1543024"/>
                  <a:gd name="connsiteX6" fmla="*/ 359283 w 775458"/>
                  <a:gd name="connsiteY6" fmla="*/ 530893 h 1543024"/>
                  <a:gd name="connsiteX7" fmla="*/ 362882 w 775458"/>
                  <a:gd name="connsiteY7" fmla="*/ 648185 h 1543024"/>
                  <a:gd name="connsiteX8" fmla="*/ 362297 w 775458"/>
                  <a:gd name="connsiteY8" fmla="*/ 708674 h 1543024"/>
                  <a:gd name="connsiteX9" fmla="*/ 755206 w 775458"/>
                  <a:gd name="connsiteY9" fmla="*/ 1316544 h 1543024"/>
                  <a:gd name="connsiteX10" fmla="*/ 699946 w 775458"/>
                  <a:gd name="connsiteY10" fmla="*/ 1522774 h 1543024"/>
                  <a:gd name="connsiteX11" fmla="*/ 699948 w 775458"/>
                  <a:gd name="connsiteY11" fmla="*/ 1522774 h 1543024"/>
                  <a:gd name="connsiteX12" fmla="*/ 493715 w 775458"/>
                  <a:gd name="connsiteY12" fmla="*/ 1467513 h 1543024"/>
                  <a:gd name="connsiteX13" fmla="*/ 145018 w 775458"/>
                  <a:gd name="connsiteY13" fmla="*/ 762757 h 1543024"/>
                  <a:gd name="connsiteX14" fmla="*/ 67515 w 775458"/>
                  <a:gd name="connsiteY14" fmla="*/ 514224 h 1543024"/>
                  <a:gd name="connsiteX15" fmla="*/ 180554 w 775458"/>
                  <a:gd name="connsiteY15" fmla="*/ 265204 h 1543024"/>
                  <a:gd name="connsiteX16" fmla="*/ 157708 w 775458"/>
                  <a:gd name="connsiteY16" fmla="*/ 224155 h 1543024"/>
                  <a:gd name="connsiteX17" fmla="*/ 136074 w 775458"/>
                  <a:gd name="connsiteY17" fmla="*/ 189883 h 1543024"/>
                  <a:gd name="connsiteX18" fmla="*/ 18405 w 775458"/>
                  <a:gd name="connsiteY18" fmla="*/ 91996 h 1543024"/>
                  <a:gd name="connsiteX19" fmla="*/ 12422 w 775458"/>
                  <a:gd name="connsiteY19" fmla="*/ 18405 h 1543024"/>
                  <a:gd name="connsiteX20" fmla="*/ 47978 w 775458"/>
                  <a:gd name="connsiteY20" fmla="*/ 172 h 15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75458" h="1543024">
                    <a:moveTo>
                      <a:pt x="47978" y="172"/>
                    </a:moveTo>
                    <a:cubicBezTo>
                      <a:pt x="61296" y="-910"/>
                      <a:pt x="75026" y="3088"/>
                      <a:pt x="86013" y="12423"/>
                    </a:cubicBezTo>
                    <a:cubicBezTo>
                      <a:pt x="110887" y="29675"/>
                      <a:pt x="155740" y="65146"/>
                      <a:pt x="197227" y="103684"/>
                    </a:cubicBezTo>
                    <a:lnTo>
                      <a:pt x="334929" y="243653"/>
                    </a:lnTo>
                    <a:cubicBezTo>
                      <a:pt x="341003" y="249727"/>
                      <a:pt x="345557" y="256742"/>
                      <a:pt x="348593" y="264230"/>
                    </a:cubicBezTo>
                    <a:lnTo>
                      <a:pt x="354305" y="281023"/>
                    </a:lnTo>
                    <a:cubicBezTo>
                      <a:pt x="372886" y="335174"/>
                      <a:pt x="359283" y="426879"/>
                      <a:pt x="359283" y="530893"/>
                    </a:cubicBezTo>
                    <a:cubicBezTo>
                      <a:pt x="359284" y="572498"/>
                      <a:pt x="361459" y="612133"/>
                      <a:pt x="362882" y="648185"/>
                    </a:cubicBezTo>
                    <a:lnTo>
                      <a:pt x="362297" y="708674"/>
                    </a:lnTo>
                    <a:lnTo>
                      <a:pt x="755206" y="1316544"/>
                    </a:lnTo>
                    <a:cubicBezTo>
                      <a:pt x="796897" y="1388752"/>
                      <a:pt x="772157" y="1481084"/>
                      <a:pt x="699946" y="1522774"/>
                    </a:cubicBezTo>
                    <a:lnTo>
                      <a:pt x="699948" y="1522774"/>
                    </a:lnTo>
                    <a:cubicBezTo>
                      <a:pt x="627738" y="1564463"/>
                      <a:pt x="535406" y="1539722"/>
                      <a:pt x="493715" y="1467513"/>
                    </a:cubicBezTo>
                    <a:lnTo>
                      <a:pt x="145018" y="762757"/>
                    </a:lnTo>
                    <a:cubicBezTo>
                      <a:pt x="117596" y="721187"/>
                      <a:pt x="63973" y="628105"/>
                      <a:pt x="67515" y="514224"/>
                    </a:cubicBezTo>
                    <a:cubicBezTo>
                      <a:pt x="71057" y="400341"/>
                      <a:pt x="134702" y="317356"/>
                      <a:pt x="180554" y="265204"/>
                    </a:cubicBezTo>
                    <a:cubicBezTo>
                      <a:pt x="174614" y="251745"/>
                      <a:pt x="166440" y="237987"/>
                      <a:pt x="157708" y="224155"/>
                    </a:cubicBezTo>
                    <a:lnTo>
                      <a:pt x="136074" y="189883"/>
                    </a:lnTo>
                    <a:cubicBezTo>
                      <a:pt x="96851" y="157253"/>
                      <a:pt x="57628" y="124625"/>
                      <a:pt x="18405" y="91996"/>
                    </a:cubicBezTo>
                    <a:cubicBezTo>
                      <a:pt x="-3569" y="73326"/>
                      <a:pt x="-6247" y="40379"/>
                      <a:pt x="12422" y="18405"/>
                    </a:cubicBezTo>
                    <a:cubicBezTo>
                      <a:pt x="21757" y="7419"/>
                      <a:pt x="34662" y="1256"/>
                      <a:pt x="47978" y="17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A609C5D-4055-4033-ABB4-E5F86335CC72}"/>
                  </a:ext>
                </a:extLst>
              </p:cNvPr>
              <p:cNvSpPr/>
              <p:nvPr/>
            </p:nvSpPr>
            <p:spPr>
              <a:xfrm>
                <a:off x="3701857" y="5063875"/>
                <a:ext cx="775458" cy="1543024"/>
              </a:xfrm>
              <a:custGeom>
                <a:avLst/>
                <a:gdLst>
                  <a:gd name="connsiteX0" fmla="*/ 727480 w 775458"/>
                  <a:gd name="connsiteY0" fmla="*/ 172 h 1543024"/>
                  <a:gd name="connsiteX1" fmla="*/ 763036 w 775458"/>
                  <a:gd name="connsiteY1" fmla="*/ 18405 h 1543024"/>
                  <a:gd name="connsiteX2" fmla="*/ 757053 w 775458"/>
                  <a:gd name="connsiteY2" fmla="*/ 91996 h 1543024"/>
                  <a:gd name="connsiteX3" fmla="*/ 639384 w 775458"/>
                  <a:gd name="connsiteY3" fmla="*/ 189883 h 1543024"/>
                  <a:gd name="connsiteX4" fmla="*/ 617750 w 775458"/>
                  <a:gd name="connsiteY4" fmla="*/ 224155 h 1543024"/>
                  <a:gd name="connsiteX5" fmla="*/ 594904 w 775458"/>
                  <a:gd name="connsiteY5" fmla="*/ 265204 h 1543024"/>
                  <a:gd name="connsiteX6" fmla="*/ 707943 w 775458"/>
                  <a:gd name="connsiteY6" fmla="*/ 514224 h 1543024"/>
                  <a:gd name="connsiteX7" fmla="*/ 630440 w 775458"/>
                  <a:gd name="connsiteY7" fmla="*/ 762757 h 1543024"/>
                  <a:gd name="connsiteX8" fmla="*/ 281743 w 775458"/>
                  <a:gd name="connsiteY8" fmla="*/ 1467513 h 1543024"/>
                  <a:gd name="connsiteX9" fmla="*/ 75510 w 775458"/>
                  <a:gd name="connsiteY9" fmla="*/ 1522774 h 1543024"/>
                  <a:gd name="connsiteX10" fmla="*/ 75512 w 775458"/>
                  <a:gd name="connsiteY10" fmla="*/ 1522774 h 1543024"/>
                  <a:gd name="connsiteX11" fmla="*/ 20252 w 775458"/>
                  <a:gd name="connsiteY11" fmla="*/ 1316544 h 1543024"/>
                  <a:gd name="connsiteX12" fmla="*/ 413161 w 775458"/>
                  <a:gd name="connsiteY12" fmla="*/ 708674 h 1543024"/>
                  <a:gd name="connsiteX13" fmla="*/ 412576 w 775458"/>
                  <a:gd name="connsiteY13" fmla="*/ 648185 h 1543024"/>
                  <a:gd name="connsiteX14" fmla="*/ 416175 w 775458"/>
                  <a:gd name="connsiteY14" fmla="*/ 530893 h 1543024"/>
                  <a:gd name="connsiteX15" fmla="*/ 421154 w 775458"/>
                  <a:gd name="connsiteY15" fmla="*/ 281023 h 1543024"/>
                  <a:gd name="connsiteX16" fmla="*/ 426865 w 775458"/>
                  <a:gd name="connsiteY16" fmla="*/ 264230 h 1543024"/>
                  <a:gd name="connsiteX17" fmla="*/ 440529 w 775458"/>
                  <a:gd name="connsiteY17" fmla="*/ 243653 h 1543024"/>
                  <a:gd name="connsiteX18" fmla="*/ 578232 w 775458"/>
                  <a:gd name="connsiteY18" fmla="*/ 103684 h 1543024"/>
                  <a:gd name="connsiteX19" fmla="*/ 689445 w 775458"/>
                  <a:gd name="connsiteY19" fmla="*/ 12423 h 1543024"/>
                  <a:gd name="connsiteX20" fmla="*/ 727480 w 775458"/>
                  <a:gd name="connsiteY20" fmla="*/ 172 h 154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75458" h="1543024">
                    <a:moveTo>
                      <a:pt x="727480" y="172"/>
                    </a:moveTo>
                    <a:cubicBezTo>
                      <a:pt x="740796" y="1256"/>
                      <a:pt x="753701" y="7419"/>
                      <a:pt x="763036" y="18405"/>
                    </a:cubicBezTo>
                    <a:cubicBezTo>
                      <a:pt x="781705" y="40379"/>
                      <a:pt x="779027" y="73326"/>
                      <a:pt x="757053" y="91996"/>
                    </a:cubicBezTo>
                    <a:cubicBezTo>
                      <a:pt x="717830" y="124625"/>
                      <a:pt x="678607" y="157253"/>
                      <a:pt x="639384" y="189883"/>
                    </a:cubicBezTo>
                    <a:lnTo>
                      <a:pt x="617750" y="224155"/>
                    </a:lnTo>
                    <a:cubicBezTo>
                      <a:pt x="609018" y="237987"/>
                      <a:pt x="600845" y="251745"/>
                      <a:pt x="594904" y="265204"/>
                    </a:cubicBezTo>
                    <a:cubicBezTo>
                      <a:pt x="640756" y="317356"/>
                      <a:pt x="704401" y="400341"/>
                      <a:pt x="707943" y="514224"/>
                    </a:cubicBezTo>
                    <a:cubicBezTo>
                      <a:pt x="711485" y="628105"/>
                      <a:pt x="657862" y="721187"/>
                      <a:pt x="630440" y="762757"/>
                    </a:cubicBezTo>
                    <a:lnTo>
                      <a:pt x="281743" y="1467513"/>
                    </a:lnTo>
                    <a:cubicBezTo>
                      <a:pt x="240052" y="1539722"/>
                      <a:pt x="147720" y="1564463"/>
                      <a:pt x="75510" y="1522774"/>
                    </a:cubicBezTo>
                    <a:lnTo>
                      <a:pt x="75512" y="1522774"/>
                    </a:lnTo>
                    <a:cubicBezTo>
                      <a:pt x="3301" y="1481084"/>
                      <a:pt x="-21438" y="1388752"/>
                      <a:pt x="20252" y="1316544"/>
                    </a:cubicBezTo>
                    <a:lnTo>
                      <a:pt x="413161" y="708674"/>
                    </a:lnTo>
                    <a:lnTo>
                      <a:pt x="412576" y="648185"/>
                    </a:lnTo>
                    <a:cubicBezTo>
                      <a:pt x="413999" y="612133"/>
                      <a:pt x="416174" y="572498"/>
                      <a:pt x="416175" y="530893"/>
                    </a:cubicBezTo>
                    <a:cubicBezTo>
                      <a:pt x="416175" y="426879"/>
                      <a:pt x="402572" y="335174"/>
                      <a:pt x="421154" y="281023"/>
                    </a:cubicBezTo>
                    <a:lnTo>
                      <a:pt x="426865" y="264230"/>
                    </a:lnTo>
                    <a:cubicBezTo>
                      <a:pt x="429901" y="256742"/>
                      <a:pt x="434455" y="249727"/>
                      <a:pt x="440529" y="243653"/>
                    </a:cubicBezTo>
                    <a:lnTo>
                      <a:pt x="578232" y="103684"/>
                    </a:lnTo>
                    <a:cubicBezTo>
                      <a:pt x="619718" y="65146"/>
                      <a:pt x="664571" y="29675"/>
                      <a:pt x="689445" y="12423"/>
                    </a:cubicBezTo>
                    <a:cubicBezTo>
                      <a:pt x="700432" y="3088"/>
                      <a:pt x="714162" y="-910"/>
                      <a:pt x="727480" y="17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402EF72-5916-43F0-803B-CBCF57C5C487}"/>
                </a:ext>
              </a:extLst>
            </p:cNvPr>
            <p:cNvSpPr/>
            <p:nvPr/>
          </p:nvSpPr>
          <p:spPr>
            <a:xfrm rot="1972847">
              <a:off x="7106157" y="2344018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CECE6B29-87D7-43EC-8727-65B94F4FA2DD}"/>
                </a:ext>
              </a:extLst>
            </p:cNvPr>
            <p:cNvGrpSpPr/>
            <p:nvPr/>
          </p:nvGrpSpPr>
          <p:grpSpPr>
            <a:xfrm>
              <a:off x="7093130" y="2308917"/>
              <a:ext cx="529881" cy="827039"/>
              <a:chOff x="7093130" y="2308917"/>
              <a:chExt cx="529881" cy="827039"/>
            </a:xfrm>
          </p:grpSpPr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2F73AC00-7CAE-4CF8-B8D9-F6A1CC967DFE}"/>
                  </a:ext>
                </a:extLst>
              </p:cNvPr>
              <p:cNvSpPr/>
              <p:nvPr/>
            </p:nvSpPr>
            <p:spPr>
              <a:xfrm rot="1800000">
                <a:off x="7351751" y="2308917"/>
                <a:ext cx="271260" cy="13531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0884EEA6-1F51-4B98-ABDD-EA886A7CEF11}"/>
                  </a:ext>
                </a:extLst>
              </p:cNvPr>
              <p:cNvSpPr/>
              <p:nvPr/>
            </p:nvSpPr>
            <p:spPr>
              <a:xfrm rot="12956503">
                <a:off x="7093130" y="2318436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D985AD64-F576-4B83-BEE6-A7CF6B80E9D6}"/>
                  </a:ext>
                </a:extLst>
              </p:cNvPr>
              <p:cNvGrpSpPr/>
              <p:nvPr/>
            </p:nvGrpSpPr>
            <p:grpSpPr>
              <a:xfrm>
                <a:off x="7222009" y="2402310"/>
                <a:ext cx="165100" cy="169104"/>
                <a:chOff x="7222009" y="2402310"/>
                <a:chExt cx="165100" cy="169104"/>
              </a:xfrm>
            </p:grpSpPr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BBB46D4C-8D18-42A6-A89D-D3ED5CA42F33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8F42D480-DF73-478D-B604-2184A0886EB4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3C9104D-7A1D-49C8-BFFA-D2B991248A53}"/>
                </a:ext>
              </a:extLst>
            </p:cNvPr>
            <p:cNvSpPr/>
            <p:nvPr/>
          </p:nvSpPr>
          <p:spPr>
            <a:xfrm rot="19627153" flipH="1">
              <a:off x="8434270" y="2344018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482BE0C-E2A0-4EEE-AC5F-827CAA1D3FB4}"/>
                </a:ext>
              </a:extLst>
            </p:cNvPr>
            <p:cNvGrpSpPr/>
            <p:nvPr/>
          </p:nvGrpSpPr>
          <p:grpSpPr>
            <a:xfrm>
              <a:off x="8201600" y="2308917"/>
              <a:ext cx="529881" cy="827039"/>
              <a:chOff x="8216606" y="2308917"/>
              <a:chExt cx="529881" cy="827039"/>
            </a:xfrm>
          </p:grpSpPr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56583CA7-D69A-4BDA-91A1-CB6289A53307}"/>
                  </a:ext>
                </a:extLst>
              </p:cNvPr>
              <p:cNvSpPr/>
              <p:nvPr/>
            </p:nvSpPr>
            <p:spPr>
              <a:xfrm rot="19800000" flipH="1">
                <a:off x="8216606" y="2308917"/>
                <a:ext cx="271260" cy="13531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8AC8504F-81D7-43A8-A4DF-F0C268977C80}"/>
                  </a:ext>
                </a:extLst>
              </p:cNvPr>
              <p:cNvSpPr/>
              <p:nvPr/>
            </p:nvSpPr>
            <p:spPr>
              <a:xfrm rot="8643497" flipH="1">
                <a:off x="8396483" y="2318436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CCF6FAC0-1D64-4BB3-8372-BC74B36CC99B}"/>
                  </a:ext>
                </a:extLst>
              </p:cNvPr>
              <p:cNvGrpSpPr/>
              <p:nvPr/>
            </p:nvGrpSpPr>
            <p:grpSpPr>
              <a:xfrm flipH="1">
                <a:off x="8447132" y="2402310"/>
                <a:ext cx="165100" cy="169104"/>
                <a:chOff x="7222009" y="2402310"/>
                <a:chExt cx="165100" cy="169104"/>
              </a:xfrm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1D564575-C7F4-43AE-979B-E29985E1C2D0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1D3E0C28-DB9B-49CE-B161-1519A10AEE6E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52FEC60-47ED-4CB8-8D84-55B3517DD65C}"/>
                </a:ext>
              </a:extLst>
            </p:cNvPr>
            <p:cNvSpPr/>
            <p:nvPr/>
          </p:nvSpPr>
          <p:spPr>
            <a:xfrm rot="5400000">
              <a:off x="7563147" y="1416637"/>
              <a:ext cx="127352" cy="141768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50CBB85B-FCB1-4EE7-843B-CE1452DAB265}"/>
                </a:ext>
              </a:extLst>
            </p:cNvPr>
            <p:cNvSpPr/>
            <p:nvPr/>
          </p:nvSpPr>
          <p:spPr>
            <a:xfrm rot="16200000" flipH="1">
              <a:off x="8104641" y="1416637"/>
              <a:ext cx="127350" cy="141768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4815DD46-D6AB-4790-A98E-2786375C2FEB}"/>
                </a:ext>
              </a:extLst>
            </p:cNvPr>
            <p:cNvGrpSpPr/>
            <p:nvPr/>
          </p:nvGrpSpPr>
          <p:grpSpPr>
            <a:xfrm>
              <a:off x="7417064" y="1291376"/>
              <a:ext cx="972825" cy="346959"/>
              <a:chOff x="3315793" y="1545837"/>
              <a:chExt cx="934739" cy="333376"/>
            </a:xfrm>
          </p:grpSpPr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FEBD74CF-067F-4784-8335-F1604D516458}"/>
                  </a:ext>
                </a:extLst>
              </p:cNvPr>
              <p:cNvSpPr/>
              <p:nvPr/>
            </p:nvSpPr>
            <p:spPr>
              <a:xfrm>
                <a:off x="3337225" y="1570718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1FAAFDD9-953D-46AB-B22E-CC857357DFFE}"/>
                  </a:ext>
                </a:extLst>
              </p:cNvPr>
              <p:cNvSpPr/>
              <p:nvPr/>
            </p:nvSpPr>
            <p:spPr>
              <a:xfrm>
                <a:off x="3837288" y="1570718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FA4035F-2207-45DD-BEE5-CF5BACD3A3DB}"/>
                  </a:ext>
                </a:extLst>
              </p:cNvPr>
              <p:cNvSpPr/>
              <p:nvPr/>
            </p:nvSpPr>
            <p:spPr>
              <a:xfrm>
                <a:off x="3315793" y="1545837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A15C0CE1-D3E0-4439-A54E-05A8748CA2CF}"/>
                </a:ext>
              </a:extLst>
            </p:cNvPr>
            <p:cNvGrpSpPr/>
            <p:nvPr/>
          </p:nvGrpSpPr>
          <p:grpSpPr>
            <a:xfrm>
              <a:off x="7540496" y="1578338"/>
              <a:ext cx="741912" cy="501826"/>
              <a:chOff x="7540496" y="1578338"/>
              <a:chExt cx="741912" cy="501826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6F1DDF4-8F8C-4660-9739-71671960926D}"/>
                  </a:ext>
                </a:extLst>
              </p:cNvPr>
              <p:cNvSpPr/>
              <p:nvPr/>
            </p:nvSpPr>
            <p:spPr>
              <a:xfrm flipV="1">
                <a:off x="7540496" y="1578338"/>
                <a:ext cx="741912" cy="501826"/>
              </a:xfrm>
              <a:custGeom>
                <a:avLst/>
                <a:gdLst>
                  <a:gd name="connsiteX0" fmla="*/ 88270 w 838442"/>
                  <a:gd name="connsiteY0" fmla="*/ 594520 h 594678"/>
                  <a:gd name="connsiteX1" fmla="*/ 159301 w 838442"/>
                  <a:gd name="connsiteY1" fmla="*/ 579619 h 594678"/>
                  <a:gd name="connsiteX2" fmla="*/ 514453 w 838442"/>
                  <a:gd name="connsiteY2" fmla="*/ 587642 h 594678"/>
                  <a:gd name="connsiteX3" fmla="*/ 536481 w 838442"/>
                  <a:gd name="connsiteY3" fmla="*/ 580178 h 594678"/>
                  <a:gd name="connsiteX4" fmla="*/ 536481 w 838442"/>
                  <a:gd name="connsiteY4" fmla="*/ 579619 h 594678"/>
                  <a:gd name="connsiteX5" fmla="*/ 725896 w 838442"/>
                  <a:gd name="connsiteY5" fmla="*/ 579619 h 594678"/>
                  <a:gd name="connsiteX6" fmla="*/ 764624 w 838442"/>
                  <a:gd name="connsiteY6" fmla="*/ 587118 h 594678"/>
                  <a:gd name="connsiteX7" fmla="*/ 638831 w 838442"/>
                  <a:gd name="connsiteY7" fmla="*/ 396743 h 594678"/>
                  <a:gd name="connsiteX8" fmla="*/ 838442 w 838442"/>
                  <a:gd name="connsiteY8" fmla="*/ 11695 h 594678"/>
                  <a:gd name="connsiteX9" fmla="*/ 791437 w 838442"/>
                  <a:gd name="connsiteY9" fmla="*/ 23297 h 594678"/>
                  <a:gd name="connsiteX10" fmla="*/ 561541 w 838442"/>
                  <a:gd name="connsiteY10" fmla="*/ 23297 h 594678"/>
                  <a:gd name="connsiteX11" fmla="*/ 561541 w 838442"/>
                  <a:gd name="connsiteY11" fmla="*/ 22431 h 594678"/>
                  <a:gd name="connsiteX12" fmla="*/ 534806 w 838442"/>
                  <a:gd name="connsiteY12" fmla="*/ 10884 h 594678"/>
                  <a:gd name="connsiteX13" fmla="*/ 103752 w 838442"/>
                  <a:gd name="connsiteY13" fmla="*/ 23297 h 594678"/>
                  <a:gd name="connsiteX14" fmla="*/ 17540 w 838442"/>
                  <a:gd name="connsiteY14" fmla="*/ 244 h 594678"/>
                  <a:gd name="connsiteX15" fmla="*/ 0 w 838442"/>
                  <a:gd name="connsiteY15" fmla="*/ 911 h 594678"/>
                  <a:gd name="connsiteX16" fmla="*/ 204769 w 838442"/>
                  <a:gd name="connsiteY16" fmla="*/ 395909 h 594678"/>
                  <a:gd name="connsiteX17" fmla="*/ 73818 w 838442"/>
                  <a:gd name="connsiteY17" fmla="*/ 594089 h 59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38442" h="594678">
                    <a:moveTo>
                      <a:pt x="88270" y="594520"/>
                    </a:moveTo>
                    <a:cubicBezTo>
                      <a:pt x="111946" y="593680"/>
                      <a:pt x="135623" y="589400"/>
                      <a:pt x="159301" y="579619"/>
                    </a:cubicBezTo>
                    <a:cubicBezTo>
                      <a:pt x="277685" y="530710"/>
                      <a:pt x="396069" y="619357"/>
                      <a:pt x="514453" y="587642"/>
                    </a:cubicBezTo>
                    <a:lnTo>
                      <a:pt x="536481" y="580178"/>
                    </a:lnTo>
                    <a:lnTo>
                      <a:pt x="536481" y="579619"/>
                    </a:lnTo>
                    <a:cubicBezTo>
                      <a:pt x="599619" y="553534"/>
                      <a:pt x="662757" y="566576"/>
                      <a:pt x="725896" y="579619"/>
                    </a:cubicBezTo>
                    <a:lnTo>
                      <a:pt x="764624" y="587118"/>
                    </a:lnTo>
                    <a:lnTo>
                      <a:pt x="638831" y="396743"/>
                    </a:lnTo>
                    <a:lnTo>
                      <a:pt x="838442" y="11695"/>
                    </a:lnTo>
                    <a:lnTo>
                      <a:pt x="791437" y="23297"/>
                    </a:lnTo>
                    <a:cubicBezTo>
                      <a:pt x="714805" y="43474"/>
                      <a:pt x="638173" y="63650"/>
                      <a:pt x="561541" y="23297"/>
                    </a:cubicBezTo>
                    <a:lnTo>
                      <a:pt x="561541" y="22431"/>
                    </a:lnTo>
                    <a:lnTo>
                      <a:pt x="534806" y="10884"/>
                    </a:lnTo>
                    <a:cubicBezTo>
                      <a:pt x="391121" y="-38178"/>
                      <a:pt x="247436" y="98958"/>
                      <a:pt x="103752" y="23297"/>
                    </a:cubicBezTo>
                    <a:cubicBezTo>
                      <a:pt x="75014" y="8165"/>
                      <a:pt x="46277" y="1545"/>
                      <a:pt x="17540" y="244"/>
                    </a:cubicBezTo>
                    <a:lnTo>
                      <a:pt x="0" y="911"/>
                    </a:lnTo>
                    <a:lnTo>
                      <a:pt x="204769" y="395909"/>
                    </a:lnTo>
                    <a:lnTo>
                      <a:pt x="73818" y="5940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293EC625-E316-4903-9C55-6A0D242455CD}"/>
                  </a:ext>
                </a:extLst>
              </p:cNvPr>
              <p:cNvSpPr/>
              <p:nvPr/>
            </p:nvSpPr>
            <p:spPr>
              <a:xfrm rot="900000">
                <a:off x="7821447" y="1763555"/>
                <a:ext cx="40455" cy="2487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F362D660-EDE1-4808-AAF5-A1BE104142FF}"/>
                  </a:ext>
                </a:extLst>
              </p:cNvPr>
              <p:cNvSpPr/>
              <p:nvPr/>
            </p:nvSpPr>
            <p:spPr>
              <a:xfrm rot="20700000">
                <a:off x="7970524" y="1763555"/>
                <a:ext cx="40455" cy="24878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EB0F5D43-80FC-4A96-ABBD-48CC287B9583}"/>
                  </a:ext>
                </a:extLst>
              </p:cNvPr>
              <p:cNvSpPr/>
              <p:nvPr/>
            </p:nvSpPr>
            <p:spPr>
              <a:xfrm rot="20700000" flipV="1">
                <a:off x="7840803" y="1633996"/>
                <a:ext cx="40455" cy="115723"/>
              </a:xfrm>
              <a:prstGeom prst="ellipse">
                <a:avLst/>
              </a:prstGeom>
              <a:solidFill>
                <a:schemeClr val="accent5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84F5B0BC-2F8F-4B6C-AE1B-3E4333633FF8}"/>
                  </a:ext>
                </a:extLst>
              </p:cNvPr>
              <p:cNvSpPr/>
              <p:nvPr/>
            </p:nvSpPr>
            <p:spPr>
              <a:xfrm rot="900000" flipV="1">
                <a:off x="7950253" y="1633995"/>
                <a:ext cx="40455" cy="115723"/>
              </a:xfrm>
              <a:prstGeom prst="ellipse">
                <a:avLst/>
              </a:prstGeom>
              <a:solidFill>
                <a:schemeClr val="accent5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19F0A615-9450-4490-8BDF-52097F48D46D}"/>
                  </a:ext>
                </a:extLst>
              </p:cNvPr>
              <p:cNvSpPr/>
              <p:nvPr/>
            </p:nvSpPr>
            <p:spPr>
              <a:xfrm rot="1800000">
                <a:off x="7715578" y="1766150"/>
                <a:ext cx="40455" cy="210068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6990F0B4-2F77-4D96-AAFC-989390557826}"/>
                  </a:ext>
                </a:extLst>
              </p:cNvPr>
              <p:cNvSpPr/>
              <p:nvPr/>
            </p:nvSpPr>
            <p:spPr>
              <a:xfrm rot="19800000">
                <a:off x="8076704" y="1767161"/>
                <a:ext cx="40455" cy="194969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31CF87E-4144-4348-9D00-D3B813685A69}"/>
              </a:ext>
            </a:extLst>
          </p:cNvPr>
          <p:cNvGrpSpPr/>
          <p:nvPr/>
        </p:nvGrpSpPr>
        <p:grpSpPr>
          <a:xfrm>
            <a:off x="4165090" y="3659640"/>
            <a:ext cx="1772916" cy="2795336"/>
            <a:chOff x="4165090" y="3659640"/>
            <a:chExt cx="1772916" cy="2795336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36363B68-32FF-4E9D-B93C-CCD23105FEA7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6B5621AA-A45B-4D67-BAC3-0ECF1E0B235E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6F218A09-1E06-4074-A20D-8BB2CE1E2544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3E16B967-C916-40A1-9421-5DAFB65D90A6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ED3F7EDD-E175-42C4-83EC-CA18E0C936FC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4E004D5F-7A13-466A-92EF-DEC94B39522E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E217502-09EA-4B19-A56C-CDD03F7B5948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63717478-05A6-4C15-B901-954FD5585EDB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B015AB39-F9B2-4185-9E14-3A5AF0606BF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5" name="円/楕円 489">
                      <a:extLst>
                        <a:ext uri="{FF2B5EF4-FFF2-40B4-BE49-F238E27FC236}">
                          <a16:creationId xmlns:a16="http://schemas.microsoft.com/office/drawing/2014/main" id="{55752248-13E8-40CD-A572-6F8B4C6BD9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490">
                      <a:extLst>
                        <a:ext uri="{FF2B5EF4-FFF2-40B4-BE49-F238E27FC236}">
                          <a16:creationId xmlns:a16="http://schemas.microsoft.com/office/drawing/2014/main" id="{E73FCA0E-3FFE-4FB4-8C31-253A369176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00BEFC4B-05A9-4A41-95FE-D4523BF613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3" name="円/楕円 487">
                      <a:extLst>
                        <a:ext uri="{FF2B5EF4-FFF2-40B4-BE49-F238E27FC236}">
                          <a16:creationId xmlns:a16="http://schemas.microsoft.com/office/drawing/2014/main" id="{D6A93777-BDA0-4163-A17C-312169E6E5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4" name="円/楕円 488">
                      <a:extLst>
                        <a:ext uri="{FF2B5EF4-FFF2-40B4-BE49-F238E27FC236}">
                          <a16:creationId xmlns:a16="http://schemas.microsoft.com/office/drawing/2014/main" id="{39111E9D-1EF3-4A5E-BE67-10A49A1835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2" name="円/楕円 486">
                    <a:extLst>
                      <a:ext uri="{FF2B5EF4-FFF2-40B4-BE49-F238E27FC236}">
                        <a16:creationId xmlns:a16="http://schemas.microsoft.com/office/drawing/2014/main" id="{7E18611F-4C60-4B6F-A0B0-93F04570A53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4" name="円/楕円 472">
                  <a:extLst>
                    <a:ext uri="{FF2B5EF4-FFF2-40B4-BE49-F238E27FC236}">
                      <a16:creationId xmlns:a16="http://schemas.microsoft.com/office/drawing/2014/main" id="{B1036CBC-C185-4B35-B116-F92B39A5A3E4}"/>
                    </a:ext>
                  </a:extLst>
                </p:cNvPr>
                <p:cNvSpPr/>
                <p:nvPr/>
              </p:nvSpPr>
              <p:spPr>
                <a:xfrm rot="9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円/楕円 473">
                  <a:extLst>
                    <a:ext uri="{FF2B5EF4-FFF2-40B4-BE49-F238E27FC236}">
                      <a16:creationId xmlns:a16="http://schemas.microsoft.com/office/drawing/2014/main" id="{16D75E9E-8F6D-42B6-B173-F0C0670F8187}"/>
                    </a:ext>
                  </a:extLst>
                </p:cNvPr>
                <p:cNvSpPr/>
                <p:nvPr/>
              </p:nvSpPr>
              <p:spPr>
                <a:xfrm rot="207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CD8D2E3F-E429-41ED-8566-9B876A8F8ED2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28" name="円/楕円 662">
                    <a:extLst>
                      <a:ext uri="{FF2B5EF4-FFF2-40B4-BE49-F238E27FC236}">
                        <a16:creationId xmlns:a16="http://schemas.microsoft.com/office/drawing/2014/main" id="{98E43ECF-A058-4053-994C-ACD3671B597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CA6D10A7-FBEB-4228-AF73-48068104230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946A211-A7A3-4693-BDE8-88AF4C50A159}"/>
                    </a:ext>
                  </a:extLst>
                </p:cNvPr>
                <p:cNvSpPr/>
                <p:nvPr/>
              </p:nvSpPr>
              <p:spPr>
                <a:xfrm rot="10800000">
                  <a:off x="1803691" y="3339991"/>
                  <a:ext cx="285078" cy="45719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549E4BD-5E4D-45F3-92F5-386D7FADB3EE}"/>
                </a:ext>
              </a:extLst>
            </p:cNvPr>
            <p:cNvSpPr/>
            <p:nvPr/>
          </p:nvSpPr>
          <p:spPr>
            <a:xfrm rot="1972847">
              <a:off x="4301204" y="5295606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79E47A8-EBD3-4397-8D1A-0DA4BF3A8D85}"/>
                </a:ext>
              </a:extLst>
            </p:cNvPr>
            <p:cNvSpPr/>
            <p:nvPr/>
          </p:nvSpPr>
          <p:spPr>
            <a:xfrm rot="19627153" flipH="1">
              <a:off x="5533794" y="5295606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9B303F47-54AD-43E2-A2F7-8CC535419FD8}"/>
                </a:ext>
              </a:extLst>
            </p:cNvPr>
            <p:cNvGrpSpPr/>
            <p:nvPr/>
          </p:nvGrpSpPr>
          <p:grpSpPr>
            <a:xfrm>
              <a:off x="4165090" y="4590287"/>
              <a:ext cx="1772916" cy="1580436"/>
              <a:chOff x="1238342" y="4831498"/>
              <a:chExt cx="1592400" cy="1419518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CBA5626E-7A1F-4766-803A-3503DE1F5967}"/>
                  </a:ext>
                </a:extLst>
              </p:cNvPr>
              <p:cNvGrpSpPr/>
              <p:nvPr/>
            </p:nvGrpSpPr>
            <p:grpSpPr>
              <a:xfrm>
                <a:off x="1238342" y="4831498"/>
                <a:ext cx="1592400" cy="1313400"/>
                <a:chOff x="1371368" y="2807433"/>
                <a:chExt cx="1964638" cy="1620418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F03C8F33-0F4A-4392-BF51-964816390804}"/>
                    </a:ext>
                  </a:extLst>
                </p:cNvPr>
                <p:cNvGrpSpPr/>
                <p:nvPr/>
              </p:nvGrpSpPr>
              <p:grpSpPr>
                <a:xfrm>
                  <a:off x="1371368" y="2884827"/>
                  <a:ext cx="1964638" cy="1543024"/>
                  <a:chOff x="3701857" y="5063875"/>
                  <a:chExt cx="1964638" cy="1543024"/>
                </a:xfrm>
              </p:grpSpPr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74B9DBC3-BDD5-4B2B-A9F0-2E4726D9AAB4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16" name="四角形: 上の 2 つの角を丸める 215">
                      <a:extLst>
                        <a:ext uri="{FF2B5EF4-FFF2-40B4-BE49-F238E27FC236}">
                          <a16:creationId xmlns:a16="http://schemas.microsoft.com/office/drawing/2014/main" id="{930E25FA-4A69-4402-B77C-73E2692DD6B6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7" name="四角形: 上の 2 つの角を丸める 216">
                      <a:extLst>
                        <a:ext uri="{FF2B5EF4-FFF2-40B4-BE49-F238E27FC236}">
                          <a16:creationId xmlns:a16="http://schemas.microsoft.com/office/drawing/2014/main" id="{FB39B5D4-68A4-468E-AD33-6F98DD4E00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BA30BC9C-B53F-4440-9CC6-99DC1B1029A8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四角形: 上の 2 つの角を丸める 218">
                      <a:extLst>
                        <a:ext uri="{FF2B5EF4-FFF2-40B4-BE49-F238E27FC236}">
                          <a16:creationId xmlns:a16="http://schemas.microsoft.com/office/drawing/2014/main" id="{F3BFA7FB-C4D9-45F2-A7D6-B6267F98BF23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BE4B4A9B-729C-4BDA-B00B-6D4FF8EF8F7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212" name="四角形: 上の 2 つの角を丸める 211">
                      <a:extLst>
                        <a:ext uri="{FF2B5EF4-FFF2-40B4-BE49-F238E27FC236}">
                          <a16:creationId xmlns:a16="http://schemas.microsoft.com/office/drawing/2014/main" id="{0B7DF176-7DCA-40C8-90C0-1A369F0B117F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" name="四角形: 上の 2 つの角を丸める 212">
                      <a:extLst>
                        <a:ext uri="{FF2B5EF4-FFF2-40B4-BE49-F238E27FC236}">
                          <a16:creationId xmlns:a16="http://schemas.microsoft.com/office/drawing/2014/main" id="{A99F5F98-25E8-4537-A1F9-64771F2F4F3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4" name="フリーフォーム: 図形 213">
                      <a:extLst>
                        <a:ext uri="{FF2B5EF4-FFF2-40B4-BE49-F238E27FC236}">
                          <a16:creationId xmlns:a16="http://schemas.microsoft.com/office/drawing/2014/main" id="{9D137C97-DC75-409F-9B2C-E5AC545361B2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" name="四角形: 上の 2 つの角を丸める 214">
                      <a:extLst>
                        <a:ext uri="{FF2B5EF4-FFF2-40B4-BE49-F238E27FC236}">
                          <a16:creationId xmlns:a16="http://schemas.microsoft.com/office/drawing/2014/main" id="{DC112BAB-B127-474D-B98F-077F8E8B062F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09DE2E21-C639-46EB-89E6-504C7A4AF0CF}"/>
                      </a:ext>
                    </a:extLst>
                  </p:cNvPr>
                  <p:cNvSpPr/>
                  <p:nvPr/>
                </p:nvSpPr>
                <p:spPr>
                  <a:xfrm>
                    <a:off x="4891037" y="5063875"/>
                    <a:ext cx="775458" cy="1543024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55206" y="1316544"/>
                        </a:lnTo>
                        <a:cubicBezTo>
                          <a:pt x="79689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35406" y="1539722"/>
                          <a:pt x="493715" y="1467513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63973" y="628105"/>
                          <a:pt x="67515" y="514224"/>
                        </a:cubicBezTo>
                        <a:cubicBezTo>
                          <a:pt x="71057" y="400341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cubicBezTo>
                          <a:pt x="96851" y="157253"/>
                          <a:pt x="57628" y="124625"/>
                          <a:pt x="18405" y="91996"/>
                        </a:cubicBez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D490D8A9-0991-4DB0-99A5-22795577BB87}"/>
                      </a:ext>
                    </a:extLst>
                  </p:cNvPr>
                  <p:cNvSpPr/>
                  <p:nvPr/>
                </p:nvSpPr>
                <p:spPr>
                  <a:xfrm>
                    <a:off x="3701857" y="5063875"/>
                    <a:ext cx="775458" cy="154302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75458" h="1543024">
                        <a:moveTo>
                          <a:pt x="727480" y="172"/>
                        </a:moveTo>
                        <a:cubicBezTo>
                          <a:pt x="740796" y="1256"/>
                          <a:pt x="753701" y="7419"/>
                          <a:pt x="763036" y="18405"/>
                        </a:cubicBezTo>
                        <a:cubicBezTo>
                          <a:pt x="781705" y="40379"/>
                          <a:pt x="779027" y="73326"/>
                          <a:pt x="757053" y="91996"/>
                        </a:cubicBezTo>
                        <a:cubicBezTo>
                          <a:pt x="717830" y="124625"/>
                          <a:pt x="678607" y="157253"/>
                          <a:pt x="639384" y="189883"/>
                        </a:cubicBezTo>
                        <a:lnTo>
                          <a:pt x="617750" y="224155"/>
                        </a:lnTo>
                        <a:cubicBezTo>
                          <a:pt x="609018" y="237987"/>
                          <a:pt x="600845" y="251745"/>
                          <a:pt x="594904" y="265204"/>
                        </a:cubicBezTo>
                        <a:cubicBezTo>
                          <a:pt x="640756" y="317356"/>
                          <a:pt x="704401" y="400341"/>
                          <a:pt x="707943" y="514224"/>
                        </a:cubicBezTo>
                        <a:cubicBezTo>
                          <a:pt x="711485" y="628105"/>
                          <a:pt x="657862" y="721187"/>
                          <a:pt x="630440" y="762757"/>
                        </a:cubicBezTo>
                        <a:lnTo>
                          <a:pt x="281743" y="1467513"/>
                        </a:lnTo>
                        <a:cubicBezTo>
                          <a:pt x="240052" y="1539722"/>
                          <a:pt x="147720" y="1564463"/>
                          <a:pt x="75510" y="1522774"/>
                        </a:cubicBezTo>
                        <a:lnTo>
                          <a:pt x="75512" y="1522774"/>
                        </a:lnTo>
                        <a:cubicBezTo>
                          <a:pt x="3301" y="1481084"/>
                          <a:pt x="-21438" y="1388752"/>
                          <a:pt x="20252" y="1316544"/>
                        </a:cubicBezTo>
                        <a:lnTo>
                          <a:pt x="413161" y="708674"/>
                        </a:lnTo>
                        <a:lnTo>
                          <a:pt x="412576" y="648185"/>
                        </a:lnTo>
                        <a:cubicBezTo>
                          <a:pt x="413999" y="612133"/>
                          <a:pt x="416174" y="572498"/>
                          <a:pt x="416175" y="530893"/>
                        </a:cubicBezTo>
                        <a:cubicBezTo>
                          <a:pt x="416175" y="426879"/>
                          <a:pt x="402572" y="335174"/>
                          <a:pt x="421154" y="281023"/>
                        </a:cubicBezTo>
                        <a:lnTo>
                          <a:pt x="426865" y="264230"/>
                        </a:lnTo>
                        <a:cubicBezTo>
                          <a:pt x="429901" y="256742"/>
                          <a:pt x="434455" y="249727"/>
                          <a:pt x="440529" y="243653"/>
                        </a:cubicBezTo>
                        <a:lnTo>
                          <a:pt x="578232" y="103684"/>
                        </a:lnTo>
                        <a:cubicBezTo>
                          <a:pt x="619718" y="65146"/>
                          <a:pt x="664571" y="29675"/>
                          <a:pt x="689445" y="12423"/>
                        </a:cubicBezTo>
                        <a:cubicBezTo>
                          <a:pt x="700432" y="3088"/>
                          <a:pt x="714162" y="-910"/>
                          <a:pt x="727480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35C5F5A9-5E4D-412C-9939-A9FF5786278E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EF8AFBE7-B9E5-4FFF-8039-432EEF3F741A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FDFF21E7-026B-4B99-91E2-13AC7996EDE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DAEBF956-57B4-4713-831E-651D48CDE04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20C50894-1D04-4809-A1F9-B63F811670D4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206" name="楕円 205">
                      <a:extLst>
                        <a:ext uri="{FF2B5EF4-FFF2-40B4-BE49-F238E27FC236}">
                          <a16:creationId xmlns:a16="http://schemas.microsoft.com/office/drawing/2014/main" id="{74ED88DA-CB5B-4EAC-9CF0-D0E9F9BD6FC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楕円 206">
                      <a:extLst>
                        <a:ext uri="{FF2B5EF4-FFF2-40B4-BE49-F238E27FC236}">
                          <a16:creationId xmlns:a16="http://schemas.microsoft.com/office/drawing/2014/main" id="{53795722-2485-452F-B655-F58B56F93A0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DC2EFA7F-2306-4D0C-BC40-D0CFE221A4C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5A7D9E7C-EB16-49EE-8E9C-926E882CFBD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CAD99B93-FA14-4029-9AA1-AD8E9D0825DC}"/>
                  </a:ext>
                </a:extLst>
              </p:cNvPr>
              <p:cNvSpPr/>
              <p:nvPr/>
            </p:nvSpPr>
            <p:spPr>
              <a:xfrm rot="12956503">
                <a:off x="1287892" y="5509221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A9B3009-93F0-48F9-B399-039370EB89C0}"/>
                  </a:ext>
                </a:extLst>
              </p:cNvPr>
              <p:cNvSpPr/>
              <p:nvPr/>
            </p:nvSpPr>
            <p:spPr>
              <a:xfrm rot="8643497" flipH="1">
                <a:off x="2470518" y="5509221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149EA7D-DC01-48EE-9D3A-587F2E446844}"/>
                </a:ext>
              </a:extLst>
            </p:cNvPr>
            <p:cNvSpPr/>
            <p:nvPr/>
          </p:nvSpPr>
          <p:spPr>
            <a:xfrm rot="5400000">
              <a:off x="4709461" y="4392066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39F684F-79F6-4A1E-B7A5-2DB87BB72033}"/>
                </a:ext>
              </a:extLst>
            </p:cNvPr>
            <p:cNvSpPr/>
            <p:nvPr/>
          </p:nvSpPr>
          <p:spPr>
            <a:xfrm rot="16200000" flipH="1">
              <a:off x="5235535" y="4392066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1CF18782-3837-4787-9F3C-A3C09A216EFD}"/>
              </a:ext>
            </a:extLst>
          </p:cNvPr>
          <p:cNvGrpSpPr/>
          <p:nvPr/>
        </p:nvGrpSpPr>
        <p:grpSpPr>
          <a:xfrm>
            <a:off x="1127821" y="3679809"/>
            <a:ext cx="1713050" cy="2775168"/>
            <a:chOff x="1127821" y="3679809"/>
            <a:chExt cx="1713050" cy="2775168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50F8E93B-C0D6-4D86-8B60-965A2642B8EC}"/>
                </a:ext>
              </a:extLst>
            </p:cNvPr>
            <p:cNvGrpSpPr/>
            <p:nvPr/>
          </p:nvGrpSpPr>
          <p:grpSpPr>
            <a:xfrm>
              <a:off x="1248226" y="3679809"/>
              <a:ext cx="1465876" cy="2775168"/>
              <a:chOff x="1248226" y="3679809"/>
              <a:chExt cx="1465876" cy="2775168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9663B51-88C8-4E6D-B9C9-CAC3A8DF2632}"/>
                  </a:ext>
                </a:extLst>
              </p:cNvPr>
              <p:cNvSpPr/>
              <p:nvPr/>
            </p:nvSpPr>
            <p:spPr>
              <a:xfrm flipH="1">
                <a:off x="2508597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DDBC219F-3DCA-4DAC-BAE0-103C50DD66E8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41C07B8-0DFB-4E11-A1F7-7A7172727B9C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片側の 2 つの角を丸めた四角形 144">
                  <a:extLst>
                    <a:ext uri="{FF2B5EF4-FFF2-40B4-BE49-F238E27FC236}">
                      <a16:creationId xmlns:a16="http://schemas.microsoft.com/office/drawing/2014/main" id="{D5A4B614-90BA-46D8-87A1-FB2CE9F38F38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9E653D50-C6D9-4CE9-AD48-54089B81DC50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AF9D92F-29B2-4070-B22F-CF3FBDBB331A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B0E3B8F-9118-45CD-A858-0C2F3A65F529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70" name="雲 391">
                  <a:extLst>
                    <a:ext uri="{FF2B5EF4-FFF2-40B4-BE49-F238E27FC236}">
                      <a16:creationId xmlns:a16="http://schemas.microsoft.com/office/drawing/2014/main" id="{7DB3562B-9432-4FE3-9AC5-4E02785DAEF5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88AAC458-B2EB-4935-99A8-B3062E9D62E1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FC71FF44-4184-40F4-8F9C-D181FC45048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2" name="円/楕円 465">
                      <a:extLst>
                        <a:ext uri="{FF2B5EF4-FFF2-40B4-BE49-F238E27FC236}">
                          <a16:creationId xmlns:a16="http://schemas.microsoft.com/office/drawing/2014/main" id="{A456B4B5-7F4E-424C-B5C6-33074ED2B9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3" name="円/楕円 466">
                      <a:extLst>
                        <a:ext uri="{FF2B5EF4-FFF2-40B4-BE49-F238E27FC236}">
                          <a16:creationId xmlns:a16="http://schemas.microsoft.com/office/drawing/2014/main" id="{8E52FD41-86CE-44AD-889E-7C694EE4C7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D97759E7-A16A-400C-B017-B5214219485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0" name="円/楕円 463">
                      <a:extLst>
                        <a:ext uri="{FF2B5EF4-FFF2-40B4-BE49-F238E27FC236}">
                          <a16:creationId xmlns:a16="http://schemas.microsoft.com/office/drawing/2014/main" id="{45A13530-6AA3-45A3-9352-6586FDAD11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1" name="円/楕円 464">
                      <a:extLst>
                        <a:ext uri="{FF2B5EF4-FFF2-40B4-BE49-F238E27FC236}">
                          <a16:creationId xmlns:a16="http://schemas.microsoft.com/office/drawing/2014/main" id="{BAD36CAF-FB49-4385-ADE0-CAFA6EB3A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9" name="円/楕円 462">
                    <a:extLst>
                      <a:ext uri="{FF2B5EF4-FFF2-40B4-BE49-F238E27FC236}">
                        <a16:creationId xmlns:a16="http://schemas.microsoft.com/office/drawing/2014/main" id="{25F14DCF-7599-413C-B9FE-659B1F49201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CAE22DB6-F80F-44D2-962B-9F364442BBDF}"/>
                    </a:ext>
                  </a:extLst>
                </p:cNvPr>
                <p:cNvSpPr/>
                <p:nvPr/>
              </p:nvSpPr>
              <p:spPr>
                <a:xfrm rot="10800000">
                  <a:off x="297870" y="335775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449">
                  <a:extLst>
                    <a:ext uri="{FF2B5EF4-FFF2-40B4-BE49-F238E27FC236}">
                      <a16:creationId xmlns:a16="http://schemas.microsoft.com/office/drawing/2014/main" id="{99E207F4-9474-4F29-AD44-CCA4CFA60CEC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" name="アーチ 273">
                  <a:extLst>
                    <a:ext uri="{FF2B5EF4-FFF2-40B4-BE49-F238E27FC236}">
                      <a16:creationId xmlns:a16="http://schemas.microsoft.com/office/drawing/2014/main" id="{78CD9F75-30D3-4D3C-85F1-169FDD8B8A9E}"/>
                    </a:ext>
                  </a:extLst>
                </p:cNvPr>
                <p:cNvSpPr/>
                <p:nvPr/>
              </p:nvSpPr>
              <p:spPr>
                <a:xfrm rot="900000"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アーチ 274">
                  <a:extLst>
                    <a:ext uri="{FF2B5EF4-FFF2-40B4-BE49-F238E27FC236}">
                      <a16:creationId xmlns:a16="http://schemas.microsoft.com/office/drawing/2014/main" id="{40469972-2FD0-49F0-9779-A2EAE34D1682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3C04DA39-17EE-4036-8AAE-92D96CE6242B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95141F71-3776-40D8-A5B7-2278D33BB7CA}"/>
                </a:ext>
              </a:extLst>
            </p:cNvPr>
            <p:cNvGrpSpPr/>
            <p:nvPr/>
          </p:nvGrpSpPr>
          <p:grpSpPr>
            <a:xfrm>
              <a:off x="1127821" y="4586795"/>
              <a:ext cx="1713050" cy="1412912"/>
              <a:chOff x="1371368" y="2807433"/>
              <a:chExt cx="1964638" cy="1620418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F99918E5-CB01-43FB-8677-CB53B9CF172F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E140E7BB-B79E-4948-ADF3-3A98CDEA26C3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9C41200D-338A-4344-BF48-D01C98C55364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四角形: 上の 2 つの角を丸める 263">
                    <a:extLst>
                      <a:ext uri="{FF2B5EF4-FFF2-40B4-BE49-F238E27FC236}">
                        <a16:creationId xmlns:a16="http://schemas.microsoft.com/office/drawing/2014/main" id="{BBB99CD0-B73B-40FB-B5BC-6426484E565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50E45423-3CCC-425A-964A-8870405653D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四角形: 上の 2 つの角を丸める 265">
                    <a:extLst>
                      <a:ext uri="{FF2B5EF4-FFF2-40B4-BE49-F238E27FC236}">
                        <a16:creationId xmlns:a16="http://schemas.microsoft.com/office/drawing/2014/main" id="{A5695B32-7A2E-4E9C-AAD4-2D184CF28131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25AFA6EF-B773-4EA2-91D0-A487BA77B2F1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7E7B449A-EA10-4352-A8EA-C3B53CC3E218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DEE3DFB4-26B6-4050-AB82-A18827E0334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8B461522-9433-4B37-907A-74A6DC51AEC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05DF1639-E100-41E4-A3AC-66D0662A8F7B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A16638CC-1973-41FE-9CE5-B61C41F4D836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B1983814-E20B-4AD7-B3CF-72EBEFE75505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1786694D-518C-4E5A-8101-D778F3AAD5E3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8B6800C2-615D-4FDE-B924-1458A69B8E9F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D9907766-1A7D-4255-88BA-30862B3F992F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F45E2BFE-EA17-4912-95B8-AB37C39D2F85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3EE867DF-0E9F-4D78-AE88-29BA39EAB96F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5BF6EC02-D79C-45C7-B73E-E8569B48E67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F7299854-6ADF-45B2-8D16-6D7062C9A25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CC6A6C51-29F3-4B32-A5BF-A7BA95299996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D37C7C32-71E0-4F0B-9624-9CF0CFD83D32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9A66BFE-0B1C-400C-A5C5-A4885FBDC7D4}"/>
                </a:ext>
              </a:extLst>
            </p:cNvPr>
            <p:cNvSpPr/>
            <p:nvPr/>
          </p:nvSpPr>
          <p:spPr>
            <a:xfrm rot="5400000">
              <a:off x="1648761" y="4392066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5032048-D3B0-460F-9B4D-27BAE5AB05A5}"/>
                </a:ext>
              </a:extLst>
            </p:cNvPr>
            <p:cNvSpPr/>
            <p:nvPr/>
          </p:nvSpPr>
          <p:spPr>
            <a:xfrm rot="16200000" flipH="1">
              <a:off x="2174835" y="4392066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9BE9752E-C616-427F-A425-C092DAC9C56E}"/>
              </a:ext>
            </a:extLst>
          </p:cNvPr>
          <p:cNvGrpSpPr/>
          <p:nvPr/>
        </p:nvGrpSpPr>
        <p:grpSpPr>
          <a:xfrm>
            <a:off x="7046896" y="3685220"/>
            <a:ext cx="1723920" cy="2757769"/>
            <a:chOff x="7046896" y="3685220"/>
            <a:chExt cx="1723920" cy="2757769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FF8C6DE-5054-4B8F-AABF-CB2647A904E5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4921850A-658E-4183-BEE0-819977B2FE39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C1F2CA29-BEC3-4C52-8A4A-3A744C376CC1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片側の 2 つの角を丸めた四角形 144">
                  <a:extLst>
                    <a:ext uri="{FF2B5EF4-FFF2-40B4-BE49-F238E27FC236}">
                      <a16:creationId xmlns:a16="http://schemas.microsoft.com/office/drawing/2014/main" id="{5729F3FA-884E-4007-B959-1840D50F2FB4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CCBEE67D-467F-4CBB-8930-0A2326179C89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E7D3F460-1892-420F-8FCD-51618522E4D0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台形 731">
                  <a:extLst>
                    <a:ext uri="{FF2B5EF4-FFF2-40B4-BE49-F238E27FC236}">
                      <a16:creationId xmlns:a16="http://schemas.microsoft.com/office/drawing/2014/main" id="{B535E241-25C0-4B7C-A5D7-196067CF1906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822BB856-5791-4020-AA9C-3CC26D0ECD9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356" name="平行四辺形 355">
                    <a:extLst>
                      <a:ext uri="{FF2B5EF4-FFF2-40B4-BE49-F238E27FC236}">
                        <a16:creationId xmlns:a16="http://schemas.microsoft.com/office/drawing/2014/main" id="{B0ED2ACF-1A5F-4B02-B696-EF013547132E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平行四辺形 356">
                    <a:extLst>
                      <a:ext uri="{FF2B5EF4-FFF2-40B4-BE49-F238E27FC236}">
                        <a16:creationId xmlns:a16="http://schemas.microsoft.com/office/drawing/2014/main" id="{3EE2A806-7B8D-4554-8E5C-1A9E2334730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5B45F5F0-1CEA-4882-8C87-12C6F60C5AE2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1D01D60D-1518-4CF5-9CA9-6DEE505814E2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354" name="平行四辺形 353">
                    <a:extLst>
                      <a:ext uri="{FF2B5EF4-FFF2-40B4-BE49-F238E27FC236}">
                        <a16:creationId xmlns:a16="http://schemas.microsoft.com/office/drawing/2014/main" id="{A41F57F8-95F5-4BAF-B0A6-7D4812D2BE41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平行四辺形 354">
                    <a:extLst>
                      <a:ext uri="{FF2B5EF4-FFF2-40B4-BE49-F238E27FC236}">
                        <a16:creationId xmlns:a16="http://schemas.microsoft.com/office/drawing/2014/main" id="{804DFB48-C00E-4E20-9461-B7D07BD926F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7345EA1C-F736-41B2-86BC-C33A89AD8AE6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520849C-CA27-403A-9EE6-DF842915272C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F18A45BF-2BCC-4141-B1E9-697430E53DCD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50117FE-F605-4EF5-B647-9B1C885DE5C8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F9C11AA8-479A-421F-98C5-E43F89D9A7AB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2" name="円/楕円 620">
                    <a:extLst>
                      <a:ext uri="{FF2B5EF4-FFF2-40B4-BE49-F238E27FC236}">
                        <a16:creationId xmlns:a16="http://schemas.microsoft.com/office/drawing/2014/main" id="{01AB8A09-D11F-44A9-AFD5-8F1E3AEF6F7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円/楕円 621">
                    <a:extLst>
                      <a:ext uri="{FF2B5EF4-FFF2-40B4-BE49-F238E27FC236}">
                        <a16:creationId xmlns:a16="http://schemas.microsoft.com/office/drawing/2014/main" id="{4C2F3320-245D-4B48-88C8-BADFEDA32B4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235561DC-B852-4F75-B4B9-8CEBB241CF1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40" name="円/楕円 618">
                    <a:extLst>
                      <a:ext uri="{FF2B5EF4-FFF2-40B4-BE49-F238E27FC236}">
                        <a16:creationId xmlns:a16="http://schemas.microsoft.com/office/drawing/2014/main" id="{60C2E436-800E-4A2C-B807-728D958C247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619">
                    <a:extLst>
                      <a:ext uri="{FF2B5EF4-FFF2-40B4-BE49-F238E27FC236}">
                        <a16:creationId xmlns:a16="http://schemas.microsoft.com/office/drawing/2014/main" id="{6EAE4CD8-01DD-47F4-BF33-63BFFE7B4D8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B415877A-EFD2-41F9-AB1B-F267A93B302E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425BFEA7-BBAF-4D8E-803C-4C94EE484C77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421E5F8F-2525-4CE0-B8D9-63046DB53E0E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9B5990FA-A583-4A82-9753-2B8DB1EDF269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97C33569-04FD-465A-87F8-BCE7DE7D1897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円/楕円 638">
                  <a:extLst>
                    <a:ext uri="{FF2B5EF4-FFF2-40B4-BE49-F238E27FC236}">
                      <a16:creationId xmlns:a16="http://schemas.microsoft.com/office/drawing/2014/main" id="{92DB104B-DDD9-4D9A-92BC-6A05916601D4}"/>
                    </a:ext>
                  </a:extLst>
                </p:cNvPr>
                <p:cNvSpPr/>
                <p:nvPr/>
              </p:nvSpPr>
              <p:spPr>
                <a:xfrm rot="10800000"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13A3096F-1605-404E-9358-2E0E3A276948}"/>
                </a:ext>
              </a:extLst>
            </p:cNvPr>
            <p:cNvSpPr/>
            <p:nvPr/>
          </p:nvSpPr>
          <p:spPr>
            <a:xfrm rot="1972847">
              <a:off x="7106158" y="5250582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887FD56A-BEDE-4BF8-A984-0B9878DDED5F}"/>
                </a:ext>
              </a:extLst>
            </p:cNvPr>
            <p:cNvSpPr/>
            <p:nvPr/>
          </p:nvSpPr>
          <p:spPr>
            <a:xfrm rot="19627153" flipH="1">
              <a:off x="8434271" y="5243192"/>
              <a:ext cx="280551" cy="663090"/>
            </a:xfrm>
            <a:custGeom>
              <a:avLst/>
              <a:gdLst>
                <a:gd name="connsiteX0" fmla="*/ 0 w 280551"/>
                <a:gd name="connsiteY0" fmla="*/ 0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0" fmla="*/ 0 w 280551"/>
                <a:gd name="connsiteY0" fmla="*/ 0 h 663090"/>
                <a:gd name="connsiteX1" fmla="*/ 126115 w 280551"/>
                <a:gd name="connsiteY1" fmla="*/ 196491 h 663090"/>
                <a:gd name="connsiteX2" fmla="*/ 280551 w 280551"/>
                <a:gd name="connsiteY2" fmla="*/ 433986 h 663090"/>
                <a:gd name="connsiteX3" fmla="*/ 280551 w 280551"/>
                <a:gd name="connsiteY3" fmla="*/ 571389 h 663090"/>
                <a:gd name="connsiteX4" fmla="*/ 188850 w 280551"/>
                <a:gd name="connsiteY4" fmla="*/ 663090 h 663090"/>
                <a:gd name="connsiteX5" fmla="*/ 91701 w 280551"/>
                <a:gd name="connsiteY5" fmla="*/ 663090 h 663090"/>
                <a:gd name="connsiteX6" fmla="*/ 0 w 280551"/>
                <a:gd name="connsiteY6" fmla="*/ 571389 h 663090"/>
                <a:gd name="connsiteX7" fmla="*/ 0 w 280551"/>
                <a:gd name="connsiteY7" fmla="*/ 0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7" fmla="*/ 217555 w 280551"/>
                <a:gd name="connsiteY7" fmla="*/ 287931 h 663090"/>
                <a:gd name="connsiteX0" fmla="*/ 126115 w 280551"/>
                <a:gd name="connsiteY0" fmla="*/ 196491 h 663090"/>
                <a:gd name="connsiteX1" fmla="*/ 280551 w 280551"/>
                <a:gd name="connsiteY1" fmla="*/ 433986 h 663090"/>
                <a:gd name="connsiteX2" fmla="*/ 280551 w 280551"/>
                <a:gd name="connsiteY2" fmla="*/ 571389 h 663090"/>
                <a:gd name="connsiteX3" fmla="*/ 188850 w 280551"/>
                <a:gd name="connsiteY3" fmla="*/ 663090 h 663090"/>
                <a:gd name="connsiteX4" fmla="*/ 91701 w 280551"/>
                <a:gd name="connsiteY4" fmla="*/ 663090 h 663090"/>
                <a:gd name="connsiteX5" fmla="*/ 0 w 280551"/>
                <a:gd name="connsiteY5" fmla="*/ 571389 h 663090"/>
                <a:gd name="connsiteX6" fmla="*/ 0 w 280551"/>
                <a:gd name="connsiteY6" fmla="*/ 0 h 663090"/>
                <a:gd name="connsiteX0" fmla="*/ 280551 w 280551"/>
                <a:gd name="connsiteY0" fmla="*/ 433986 h 663090"/>
                <a:gd name="connsiteX1" fmla="*/ 280551 w 280551"/>
                <a:gd name="connsiteY1" fmla="*/ 571389 h 663090"/>
                <a:gd name="connsiteX2" fmla="*/ 188850 w 280551"/>
                <a:gd name="connsiteY2" fmla="*/ 663090 h 663090"/>
                <a:gd name="connsiteX3" fmla="*/ 91701 w 280551"/>
                <a:gd name="connsiteY3" fmla="*/ 663090 h 663090"/>
                <a:gd name="connsiteX4" fmla="*/ 0 w 280551"/>
                <a:gd name="connsiteY4" fmla="*/ 571389 h 663090"/>
                <a:gd name="connsiteX5" fmla="*/ 0 w 280551"/>
                <a:gd name="connsiteY5" fmla="*/ 0 h 66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551" h="663090">
                  <a:moveTo>
                    <a:pt x="280551" y="433986"/>
                  </a:moveTo>
                  <a:lnTo>
                    <a:pt x="280551" y="571389"/>
                  </a:lnTo>
                  <a:cubicBezTo>
                    <a:pt x="280551" y="622034"/>
                    <a:pt x="239495" y="663090"/>
                    <a:pt x="188850" y="663090"/>
                  </a:cubicBezTo>
                  <a:lnTo>
                    <a:pt x="91701" y="663090"/>
                  </a:lnTo>
                  <a:cubicBezTo>
                    <a:pt x="41056" y="663090"/>
                    <a:pt x="0" y="622034"/>
                    <a:pt x="0" y="571389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B296A8C5-433A-4EC2-B0E8-CC0236B9C1DB}"/>
                </a:ext>
              </a:extLst>
            </p:cNvPr>
            <p:cNvGrpSpPr/>
            <p:nvPr/>
          </p:nvGrpSpPr>
          <p:grpSpPr>
            <a:xfrm>
              <a:off x="7046896" y="4479132"/>
              <a:ext cx="1723920" cy="1536760"/>
              <a:chOff x="7038521" y="4458154"/>
              <a:chExt cx="1754958" cy="1564428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FD75C977-09D5-4F5A-8A7C-A55AB4A8365F}"/>
                  </a:ext>
                </a:extLst>
              </p:cNvPr>
              <p:cNvGrpSpPr/>
              <p:nvPr/>
            </p:nvGrpSpPr>
            <p:grpSpPr>
              <a:xfrm>
                <a:off x="7038521" y="4458154"/>
                <a:ext cx="1754958" cy="1447477"/>
                <a:chOff x="7119801" y="1652311"/>
                <a:chExt cx="1592400" cy="1313400"/>
              </a:xfrm>
            </p:grpSpPr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2E73B7BE-9F93-4109-B4FF-7A6A3342C2AE}"/>
                    </a:ext>
                  </a:extLst>
                </p:cNvPr>
                <p:cNvGrpSpPr/>
                <p:nvPr/>
              </p:nvGrpSpPr>
              <p:grpSpPr>
                <a:xfrm>
                  <a:off x="7119801" y="1652311"/>
                  <a:ext cx="1592400" cy="1313400"/>
                  <a:chOff x="1371368" y="2807433"/>
                  <a:chExt cx="1964638" cy="1620418"/>
                </a:xfrm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F35E9F05-3182-47E6-A584-1F7BD0DFAA00}"/>
                      </a:ext>
                    </a:extLst>
                  </p:cNvPr>
                  <p:cNvGrpSpPr/>
                  <p:nvPr/>
                </p:nvGrpSpPr>
                <p:grpSpPr>
                  <a:xfrm>
                    <a:off x="1371368" y="2884827"/>
                    <a:ext cx="1964638" cy="1543024"/>
                    <a:chOff x="3701857" y="5063875"/>
                    <a:chExt cx="1964638" cy="1543024"/>
                  </a:xfrm>
                </p:grpSpPr>
                <p:grpSp>
                  <p:nvGrpSpPr>
                    <p:cNvPr id="317" name="グループ化 316">
                      <a:extLst>
                        <a:ext uri="{FF2B5EF4-FFF2-40B4-BE49-F238E27FC236}">
                          <a16:creationId xmlns:a16="http://schemas.microsoft.com/office/drawing/2014/main" id="{CF383D29-8419-4D7C-A918-64C1DCB128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87002" y="5148246"/>
                      <a:ext cx="481431" cy="401752"/>
                      <a:chOff x="4687002" y="5148246"/>
                      <a:chExt cx="481431" cy="401752"/>
                    </a:xfrm>
                  </p:grpSpPr>
                  <p:sp>
                    <p:nvSpPr>
                      <p:cNvPr id="325" name="四角形: 上の 2 つの角を丸める 324">
                        <a:extLst>
                          <a:ext uri="{FF2B5EF4-FFF2-40B4-BE49-F238E27FC236}">
                            <a16:creationId xmlns:a16="http://schemas.microsoft.com/office/drawing/2014/main" id="{66008DA1-BE31-4092-B160-502B59BDE49E}"/>
                          </a:ext>
                        </a:extLst>
                      </p:cNvPr>
                      <p:cNvSpPr/>
                      <p:nvPr/>
                    </p:nvSpPr>
                    <p:spPr>
                      <a:xfrm rot="18329852">
                        <a:off x="4868445" y="5330487"/>
                        <a:ext cx="134979" cy="30404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6" name="四角形: 上の 2 つの角を丸める 325">
                        <a:extLst>
                          <a:ext uri="{FF2B5EF4-FFF2-40B4-BE49-F238E27FC236}">
                            <a16:creationId xmlns:a16="http://schemas.microsoft.com/office/drawing/2014/main" id="{2F3A96C4-E467-481C-A3CB-3C9B18A5DBBD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862075" y="5055124"/>
                        <a:ext cx="110262" cy="3726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7" name="フリーフォーム: 図形 326">
                        <a:extLst>
                          <a:ext uri="{FF2B5EF4-FFF2-40B4-BE49-F238E27FC236}">
                            <a16:creationId xmlns:a16="http://schemas.microsoft.com/office/drawing/2014/main" id="{95F178BE-B2CE-4D17-9FC5-611F07EC06A8}"/>
                          </a:ext>
                        </a:extLst>
                      </p:cNvPr>
                      <p:cNvSpPr/>
                      <p:nvPr/>
                    </p:nvSpPr>
                    <p:spPr>
                      <a:xfrm rot="17100000">
                        <a:off x="4817030" y="5018902"/>
                        <a:ext cx="221376" cy="481431"/>
                      </a:xfrm>
                      <a:custGeom>
                        <a:avLst/>
                        <a:gdLst>
                          <a:gd name="connsiteX0" fmla="*/ 211286 w 221376"/>
                          <a:gd name="connsiteY0" fmla="*/ 30182 h 481431"/>
                          <a:gd name="connsiteX1" fmla="*/ 215169 w 221376"/>
                          <a:gd name="connsiteY1" fmla="*/ 49418 h 481431"/>
                          <a:gd name="connsiteX2" fmla="*/ 215169 w 221376"/>
                          <a:gd name="connsiteY2" fmla="*/ 177856 h 481431"/>
                          <a:gd name="connsiteX3" fmla="*/ 218662 w 221376"/>
                          <a:gd name="connsiteY3" fmla="*/ 181800 h 481431"/>
                          <a:gd name="connsiteX4" fmla="*/ 216378 w 221376"/>
                          <a:gd name="connsiteY4" fmla="*/ 219553 h 481431"/>
                          <a:gd name="connsiteX5" fmla="*/ 215168 w 221376"/>
                          <a:gd name="connsiteY5" fmla="*/ 222037 h 481431"/>
                          <a:gd name="connsiteX6" fmla="*/ 215168 w 221376"/>
                          <a:gd name="connsiteY6" fmla="*/ 340692 h 481431"/>
                          <a:gd name="connsiteX7" fmla="*/ 157392 w 221376"/>
                          <a:gd name="connsiteY7" fmla="*/ 340692 h 481431"/>
                          <a:gd name="connsiteX8" fmla="*/ 88861 w 221376"/>
                          <a:gd name="connsiteY8" fmla="*/ 481431 h 481431"/>
                          <a:gd name="connsiteX9" fmla="*/ 0 w 221376"/>
                          <a:gd name="connsiteY9" fmla="*/ 438162 h 481431"/>
                          <a:gd name="connsiteX10" fmla="*/ 116333 w 221376"/>
                          <a:gd name="connsiteY10" fmla="*/ 199251 h 481431"/>
                          <a:gd name="connsiteX11" fmla="*/ 116333 w 221376"/>
                          <a:gd name="connsiteY11" fmla="*/ 49418 h 481431"/>
                          <a:gd name="connsiteX12" fmla="*/ 165751 w 221376"/>
                          <a:gd name="connsiteY12" fmla="*/ 0 h 481431"/>
                          <a:gd name="connsiteX13" fmla="*/ 211286 w 221376"/>
                          <a:gd name="connsiteY13" fmla="*/ 30182 h 4814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21376" h="481431">
                            <a:moveTo>
                              <a:pt x="211286" y="30182"/>
                            </a:moveTo>
                            <a:cubicBezTo>
                              <a:pt x="213786" y="36095"/>
                              <a:pt x="215169" y="42595"/>
                              <a:pt x="215169" y="49418"/>
                            </a:cubicBezTo>
                            <a:lnTo>
                              <a:pt x="215169" y="177856"/>
                            </a:lnTo>
                            <a:lnTo>
                              <a:pt x="218662" y="181800"/>
                            </a:lnTo>
                            <a:cubicBezTo>
                              <a:pt x="222788" y="193755"/>
                              <a:pt x="222352" y="207285"/>
                              <a:pt x="216378" y="219553"/>
                            </a:cubicBezTo>
                            <a:lnTo>
                              <a:pt x="215168" y="222037"/>
                            </a:lnTo>
                            <a:lnTo>
                              <a:pt x="215168" y="340692"/>
                            </a:lnTo>
                            <a:lnTo>
                              <a:pt x="157392" y="340692"/>
                            </a:lnTo>
                            <a:lnTo>
                              <a:pt x="88861" y="481431"/>
                            </a:lnTo>
                            <a:lnTo>
                              <a:pt x="0" y="438162"/>
                            </a:lnTo>
                            <a:lnTo>
                              <a:pt x="116333" y="199251"/>
                            </a:lnTo>
                            <a:lnTo>
                              <a:pt x="116333" y="49418"/>
                            </a:lnTo>
                            <a:cubicBezTo>
                              <a:pt x="116333" y="22125"/>
                              <a:pt x="138458" y="0"/>
                              <a:pt x="165751" y="0"/>
                            </a:cubicBezTo>
                            <a:cubicBezTo>
                              <a:pt x="186221" y="0"/>
                              <a:pt x="203784" y="12445"/>
                              <a:pt x="211286" y="3018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四角形: 上の 2 つの角を丸める 327">
                        <a:extLst>
                          <a:ext uri="{FF2B5EF4-FFF2-40B4-BE49-F238E27FC236}">
                            <a16:creationId xmlns:a16="http://schemas.microsoft.com/office/drawing/2014/main" id="{ACFCD0E5-CB12-4E70-BE74-72E5F4E2E8F4}"/>
                          </a:ext>
                        </a:extLst>
                      </p:cNvPr>
                      <p:cNvSpPr/>
                      <p:nvPr/>
                    </p:nvSpPr>
                    <p:spPr>
                      <a:xfrm rot="18289490">
                        <a:off x="4903788" y="5016711"/>
                        <a:ext cx="104415" cy="36748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18" name="グループ化 317">
                      <a:extLst>
                        <a:ext uri="{FF2B5EF4-FFF2-40B4-BE49-F238E27FC236}">
                          <a16:creationId xmlns:a16="http://schemas.microsoft.com/office/drawing/2014/main" id="{C1589572-1B2A-4F27-8045-79AA6123AC92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4199919" y="5148246"/>
                      <a:ext cx="481431" cy="401752"/>
                      <a:chOff x="4687002" y="5148246"/>
                      <a:chExt cx="481431" cy="401752"/>
                    </a:xfrm>
                  </p:grpSpPr>
                  <p:sp>
                    <p:nvSpPr>
                      <p:cNvPr id="321" name="四角形: 上の 2 つの角を丸める 320">
                        <a:extLst>
                          <a:ext uri="{FF2B5EF4-FFF2-40B4-BE49-F238E27FC236}">
                            <a16:creationId xmlns:a16="http://schemas.microsoft.com/office/drawing/2014/main" id="{4117AFBA-351C-4C8F-9039-CFD315CBC20A}"/>
                          </a:ext>
                        </a:extLst>
                      </p:cNvPr>
                      <p:cNvSpPr/>
                      <p:nvPr/>
                    </p:nvSpPr>
                    <p:spPr>
                      <a:xfrm rot="18329852">
                        <a:off x="4868445" y="5330487"/>
                        <a:ext cx="134979" cy="30404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2" name="四角形: 上の 2 つの角を丸める 321">
                        <a:extLst>
                          <a:ext uri="{FF2B5EF4-FFF2-40B4-BE49-F238E27FC236}">
                            <a16:creationId xmlns:a16="http://schemas.microsoft.com/office/drawing/2014/main" id="{5167935A-C789-4F29-A6B0-F7E98F95920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4862075" y="5055124"/>
                        <a:ext cx="110262" cy="37266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3" name="フリーフォーム: 図形 322">
                        <a:extLst>
                          <a:ext uri="{FF2B5EF4-FFF2-40B4-BE49-F238E27FC236}">
                            <a16:creationId xmlns:a16="http://schemas.microsoft.com/office/drawing/2014/main" id="{B4D59563-B7C7-4F84-B7FC-F90348245900}"/>
                          </a:ext>
                        </a:extLst>
                      </p:cNvPr>
                      <p:cNvSpPr/>
                      <p:nvPr/>
                    </p:nvSpPr>
                    <p:spPr>
                      <a:xfrm rot="17100000">
                        <a:off x="4817030" y="5018902"/>
                        <a:ext cx="221376" cy="481431"/>
                      </a:xfrm>
                      <a:custGeom>
                        <a:avLst/>
                        <a:gdLst>
                          <a:gd name="connsiteX0" fmla="*/ 211286 w 221376"/>
                          <a:gd name="connsiteY0" fmla="*/ 30182 h 481431"/>
                          <a:gd name="connsiteX1" fmla="*/ 215169 w 221376"/>
                          <a:gd name="connsiteY1" fmla="*/ 49418 h 481431"/>
                          <a:gd name="connsiteX2" fmla="*/ 215169 w 221376"/>
                          <a:gd name="connsiteY2" fmla="*/ 177856 h 481431"/>
                          <a:gd name="connsiteX3" fmla="*/ 218662 w 221376"/>
                          <a:gd name="connsiteY3" fmla="*/ 181800 h 481431"/>
                          <a:gd name="connsiteX4" fmla="*/ 216378 w 221376"/>
                          <a:gd name="connsiteY4" fmla="*/ 219553 h 481431"/>
                          <a:gd name="connsiteX5" fmla="*/ 215168 w 221376"/>
                          <a:gd name="connsiteY5" fmla="*/ 222037 h 481431"/>
                          <a:gd name="connsiteX6" fmla="*/ 215168 w 221376"/>
                          <a:gd name="connsiteY6" fmla="*/ 340692 h 481431"/>
                          <a:gd name="connsiteX7" fmla="*/ 157392 w 221376"/>
                          <a:gd name="connsiteY7" fmla="*/ 340692 h 481431"/>
                          <a:gd name="connsiteX8" fmla="*/ 88861 w 221376"/>
                          <a:gd name="connsiteY8" fmla="*/ 481431 h 481431"/>
                          <a:gd name="connsiteX9" fmla="*/ 0 w 221376"/>
                          <a:gd name="connsiteY9" fmla="*/ 438162 h 481431"/>
                          <a:gd name="connsiteX10" fmla="*/ 116333 w 221376"/>
                          <a:gd name="connsiteY10" fmla="*/ 199251 h 481431"/>
                          <a:gd name="connsiteX11" fmla="*/ 116333 w 221376"/>
                          <a:gd name="connsiteY11" fmla="*/ 49418 h 481431"/>
                          <a:gd name="connsiteX12" fmla="*/ 165751 w 221376"/>
                          <a:gd name="connsiteY12" fmla="*/ 0 h 481431"/>
                          <a:gd name="connsiteX13" fmla="*/ 211286 w 221376"/>
                          <a:gd name="connsiteY13" fmla="*/ 30182 h 4814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221376" h="481431">
                            <a:moveTo>
                              <a:pt x="211286" y="30182"/>
                            </a:moveTo>
                            <a:cubicBezTo>
                              <a:pt x="213786" y="36095"/>
                              <a:pt x="215169" y="42595"/>
                              <a:pt x="215169" y="49418"/>
                            </a:cubicBezTo>
                            <a:lnTo>
                              <a:pt x="215169" y="177856"/>
                            </a:lnTo>
                            <a:lnTo>
                              <a:pt x="218662" y="181800"/>
                            </a:lnTo>
                            <a:cubicBezTo>
                              <a:pt x="222788" y="193755"/>
                              <a:pt x="222352" y="207285"/>
                              <a:pt x="216378" y="219553"/>
                            </a:cubicBezTo>
                            <a:lnTo>
                              <a:pt x="215168" y="222037"/>
                            </a:lnTo>
                            <a:lnTo>
                              <a:pt x="215168" y="340692"/>
                            </a:lnTo>
                            <a:lnTo>
                              <a:pt x="157392" y="340692"/>
                            </a:lnTo>
                            <a:lnTo>
                              <a:pt x="88861" y="481431"/>
                            </a:lnTo>
                            <a:lnTo>
                              <a:pt x="0" y="438162"/>
                            </a:lnTo>
                            <a:lnTo>
                              <a:pt x="116333" y="199251"/>
                            </a:lnTo>
                            <a:lnTo>
                              <a:pt x="116333" y="49418"/>
                            </a:lnTo>
                            <a:cubicBezTo>
                              <a:pt x="116333" y="22125"/>
                              <a:pt x="138458" y="0"/>
                              <a:pt x="165751" y="0"/>
                            </a:cubicBezTo>
                            <a:cubicBezTo>
                              <a:pt x="186221" y="0"/>
                              <a:pt x="203784" y="12445"/>
                              <a:pt x="211286" y="30182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4" name="四角形: 上の 2 つの角を丸める 323">
                        <a:extLst>
                          <a:ext uri="{FF2B5EF4-FFF2-40B4-BE49-F238E27FC236}">
                            <a16:creationId xmlns:a16="http://schemas.microsoft.com/office/drawing/2014/main" id="{58787BDB-E5EB-4DA0-AC85-9700A838D283}"/>
                          </a:ext>
                        </a:extLst>
                      </p:cNvPr>
                      <p:cNvSpPr/>
                      <p:nvPr/>
                    </p:nvSpPr>
                    <p:spPr>
                      <a:xfrm rot="18289490">
                        <a:off x="4903788" y="5016711"/>
                        <a:ext cx="104415" cy="36748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4D619162-C2D6-4748-8A45-3EBD1AED0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1037" y="5063875"/>
                      <a:ext cx="775458" cy="1543024"/>
                    </a:xfrm>
                    <a:custGeom>
                      <a:avLst/>
                      <a:gdLst>
                        <a:gd name="connsiteX0" fmla="*/ 47978 w 775458"/>
                        <a:gd name="connsiteY0" fmla="*/ 172 h 1543024"/>
                        <a:gd name="connsiteX1" fmla="*/ 86013 w 775458"/>
                        <a:gd name="connsiteY1" fmla="*/ 12423 h 1543024"/>
                        <a:gd name="connsiteX2" fmla="*/ 197227 w 775458"/>
                        <a:gd name="connsiteY2" fmla="*/ 103684 h 1543024"/>
                        <a:gd name="connsiteX3" fmla="*/ 334929 w 775458"/>
                        <a:gd name="connsiteY3" fmla="*/ 243653 h 1543024"/>
                        <a:gd name="connsiteX4" fmla="*/ 348593 w 775458"/>
                        <a:gd name="connsiteY4" fmla="*/ 264230 h 1543024"/>
                        <a:gd name="connsiteX5" fmla="*/ 354305 w 775458"/>
                        <a:gd name="connsiteY5" fmla="*/ 281023 h 1543024"/>
                        <a:gd name="connsiteX6" fmla="*/ 359283 w 775458"/>
                        <a:gd name="connsiteY6" fmla="*/ 530893 h 1543024"/>
                        <a:gd name="connsiteX7" fmla="*/ 362882 w 775458"/>
                        <a:gd name="connsiteY7" fmla="*/ 648185 h 1543024"/>
                        <a:gd name="connsiteX8" fmla="*/ 362297 w 775458"/>
                        <a:gd name="connsiteY8" fmla="*/ 708674 h 1543024"/>
                        <a:gd name="connsiteX9" fmla="*/ 755206 w 775458"/>
                        <a:gd name="connsiteY9" fmla="*/ 1316544 h 1543024"/>
                        <a:gd name="connsiteX10" fmla="*/ 699946 w 775458"/>
                        <a:gd name="connsiteY10" fmla="*/ 1522774 h 1543024"/>
                        <a:gd name="connsiteX11" fmla="*/ 699948 w 775458"/>
                        <a:gd name="connsiteY11" fmla="*/ 1522774 h 1543024"/>
                        <a:gd name="connsiteX12" fmla="*/ 493715 w 775458"/>
                        <a:gd name="connsiteY12" fmla="*/ 1467513 h 1543024"/>
                        <a:gd name="connsiteX13" fmla="*/ 145018 w 775458"/>
                        <a:gd name="connsiteY13" fmla="*/ 762757 h 1543024"/>
                        <a:gd name="connsiteX14" fmla="*/ 67515 w 775458"/>
                        <a:gd name="connsiteY14" fmla="*/ 514224 h 1543024"/>
                        <a:gd name="connsiteX15" fmla="*/ 180554 w 775458"/>
                        <a:gd name="connsiteY15" fmla="*/ 265204 h 1543024"/>
                        <a:gd name="connsiteX16" fmla="*/ 157708 w 775458"/>
                        <a:gd name="connsiteY16" fmla="*/ 224155 h 1543024"/>
                        <a:gd name="connsiteX17" fmla="*/ 136074 w 775458"/>
                        <a:gd name="connsiteY17" fmla="*/ 189883 h 1543024"/>
                        <a:gd name="connsiteX18" fmla="*/ 18405 w 775458"/>
                        <a:gd name="connsiteY18" fmla="*/ 91996 h 1543024"/>
                        <a:gd name="connsiteX19" fmla="*/ 12422 w 775458"/>
                        <a:gd name="connsiteY19" fmla="*/ 18405 h 1543024"/>
                        <a:gd name="connsiteX20" fmla="*/ 47978 w 775458"/>
                        <a:gd name="connsiteY20" fmla="*/ 172 h 1543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75458" h="1543024">
                          <a:moveTo>
                            <a:pt x="47978" y="172"/>
                          </a:moveTo>
                          <a:cubicBezTo>
                            <a:pt x="61296" y="-910"/>
                            <a:pt x="75026" y="3088"/>
                            <a:pt x="86013" y="12423"/>
                          </a:cubicBezTo>
                          <a:cubicBezTo>
                            <a:pt x="110887" y="29675"/>
                            <a:pt x="155740" y="65146"/>
                            <a:pt x="197227" y="103684"/>
                          </a:cubicBezTo>
                          <a:lnTo>
                            <a:pt x="334929" y="243653"/>
                          </a:lnTo>
                          <a:cubicBezTo>
                            <a:pt x="341003" y="249727"/>
                            <a:pt x="345557" y="256742"/>
                            <a:pt x="348593" y="264230"/>
                          </a:cubicBezTo>
                          <a:lnTo>
                            <a:pt x="354305" y="281023"/>
                          </a:lnTo>
                          <a:cubicBezTo>
                            <a:pt x="372886" y="335174"/>
                            <a:pt x="359283" y="426879"/>
                            <a:pt x="359283" y="530893"/>
                          </a:cubicBezTo>
                          <a:cubicBezTo>
                            <a:pt x="359284" y="572498"/>
                            <a:pt x="361459" y="612133"/>
                            <a:pt x="362882" y="648185"/>
                          </a:cubicBezTo>
                          <a:lnTo>
                            <a:pt x="362297" y="708674"/>
                          </a:lnTo>
                          <a:lnTo>
                            <a:pt x="755206" y="1316544"/>
                          </a:lnTo>
                          <a:cubicBezTo>
                            <a:pt x="796897" y="1388752"/>
                            <a:pt x="772157" y="1481084"/>
                            <a:pt x="699946" y="1522774"/>
                          </a:cubicBezTo>
                          <a:lnTo>
                            <a:pt x="699948" y="1522774"/>
                          </a:lnTo>
                          <a:cubicBezTo>
                            <a:pt x="627738" y="1564463"/>
                            <a:pt x="535406" y="1539722"/>
                            <a:pt x="493715" y="1467513"/>
                          </a:cubicBezTo>
                          <a:lnTo>
                            <a:pt x="145018" y="762757"/>
                          </a:lnTo>
                          <a:cubicBezTo>
                            <a:pt x="117596" y="721187"/>
                            <a:pt x="63973" y="628105"/>
                            <a:pt x="67515" y="514224"/>
                          </a:cubicBezTo>
                          <a:cubicBezTo>
                            <a:pt x="71057" y="400341"/>
                            <a:pt x="134702" y="317356"/>
                            <a:pt x="180554" y="265204"/>
                          </a:cubicBezTo>
                          <a:cubicBezTo>
                            <a:pt x="174614" y="251745"/>
                            <a:pt x="166440" y="237987"/>
                            <a:pt x="157708" y="224155"/>
                          </a:cubicBezTo>
                          <a:lnTo>
                            <a:pt x="136074" y="189883"/>
                          </a:lnTo>
                          <a:cubicBezTo>
                            <a:pt x="96851" y="157253"/>
                            <a:pt x="57628" y="124625"/>
                            <a:pt x="18405" y="91996"/>
                          </a:cubicBezTo>
                          <a:cubicBezTo>
                            <a:pt x="-3569" y="73326"/>
                            <a:pt x="-6247" y="40379"/>
                            <a:pt x="12422" y="18405"/>
                          </a:cubicBezTo>
                          <a:cubicBezTo>
                            <a:pt x="21757" y="7419"/>
                            <a:pt x="34662" y="1256"/>
                            <a:pt x="47978" y="17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1CADE689-9786-48A5-8417-F3C6A07BE2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01857" y="5063875"/>
                      <a:ext cx="775458" cy="1543024"/>
                    </a:xfrm>
                    <a:custGeom>
                      <a:avLst/>
                      <a:gdLst>
                        <a:gd name="connsiteX0" fmla="*/ 727480 w 775458"/>
                        <a:gd name="connsiteY0" fmla="*/ 172 h 1543024"/>
                        <a:gd name="connsiteX1" fmla="*/ 763036 w 775458"/>
                        <a:gd name="connsiteY1" fmla="*/ 18405 h 1543024"/>
                        <a:gd name="connsiteX2" fmla="*/ 757053 w 775458"/>
                        <a:gd name="connsiteY2" fmla="*/ 91996 h 1543024"/>
                        <a:gd name="connsiteX3" fmla="*/ 639384 w 775458"/>
                        <a:gd name="connsiteY3" fmla="*/ 189883 h 1543024"/>
                        <a:gd name="connsiteX4" fmla="*/ 617750 w 775458"/>
                        <a:gd name="connsiteY4" fmla="*/ 224155 h 1543024"/>
                        <a:gd name="connsiteX5" fmla="*/ 594904 w 775458"/>
                        <a:gd name="connsiteY5" fmla="*/ 265204 h 1543024"/>
                        <a:gd name="connsiteX6" fmla="*/ 707943 w 775458"/>
                        <a:gd name="connsiteY6" fmla="*/ 514224 h 1543024"/>
                        <a:gd name="connsiteX7" fmla="*/ 630440 w 775458"/>
                        <a:gd name="connsiteY7" fmla="*/ 762757 h 1543024"/>
                        <a:gd name="connsiteX8" fmla="*/ 281743 w 775458"/>
                        <a:gd name="connsiteY8" fmla="*/ 1467513 h 1543024"/>
                        <a:gd name="connsiteX9" fmla="*/ 75510 w 775458"/>
                        <a:gd name="connsiteY9" fmla="*/ 1522774 h 1543024"/>
                        <a:gd name="connsiteX10" fmla="*/ 75512 w 775458"/>
                        <a:gd name="connsiteY10" fmla="*/ 1522774 h 1543024"/>
                        <a:gd name="connsiteX11" fmla="*/ 20252 w 775458"/>
                        <a:gd name="connsiteY11" fmla="*/ 1316544 h 1543024"/>
                        <a:gd name="connsiteX12" fmla="*/ 413161 w 775458"/>
                        <a:gd name="connsiteY12" fmla="*/ 708674 h 1543024"/>
                        <a:gd name="connsiteX13" fmla="*/ 412576 w 775458"/>
                        <a:gd name="connsiteY13" fmla="*/ 648185 h 1543024"/>
                        <a:gd name="connsiteX14" fmla="*/ 416175 w 775458"/>
                        <a:gd name="connsiteY14" fmla="*/ 530893 h 1543024"/>
                        <a:gd name="connsiteX15" fmla="*/ 421154 w 775458"/>
                        <a:gd name="connsiteY15" fmla="*/ 281023 h 1543024"/>
                        <a:gd name="connsiteX16" fmla="*/ 426865 w 775458"/>
                        <a:gd name="connsiteY16" fmla="*/ 264230 h 1543024"/>
                        <a:gd name="connsiteX17" fmla="*/ 440529 w 775458"/>
                        <a:gd name="connsiteY17" fmla="*/ 243653 h 1543024"/>
                        <a:gd name="connsiteX18" fmla="*/ 578232 w 775458"/>
                        <a:gd name="connsiteY18" fmla="*/ 103684 h 1543024"/>
                        <a:gd name="connsiteX19" fmla="*/ 689445 w 775458"/>
                        <a:gd name="connsiteY19" fmla="*/ 12423 h 1543024"/>
                        <a:gd name="connsiteX20" fmla="*/ 727480 w 775458"/>
                        <a:gd name="connsiteY20" fmla="*/ 172 h 1543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75458" h="1543024">
                          <a:moveTo>
                            <a:pt x="727480" y="172"/>
                          </a:moveTo>
                          <a:cubicBezTo>
                            <a:pt x="740796" y="1256"/>
                            <a:pt x="753701" y="7419"/>
                            <a:pt x="763036" y="18405"/>
                          </a:cubicBezTo>
                          <a:cubicBezTo>
                            <a:pt x="781705" y="40379"/>
                            <a:pt x="779027" y="73326"/>
                            <a:pt x="757053" y="91996"/>
                          </a:cubicBezTo>
                          <a:cubicBezTo>
                            <a:pt x="717830" y="124625"/>
                            <a:pt x="678607" y="157253"/>
                            <a:pt x="639384" y="189883"/>
                          </a:cubicBezTo>
                          <a:lnTo>
                            <a:pt x="617750" y="224155"/>
                          </a:lnTo>
                          <a:cubicBezTo>
                            <a:pt x="609018" y="237987"/>
                            <a:pt x="600845" y="251745"/>
                            <a:pt x="594904" y="265204"/>
                          </a:cubicBezTo>
                          <a:cubicBezTo>
                            <a:pt x="640756" y="317356"/>
                            <a:pt x="704401" y="400341"/>
                            <a:pt x="707943" y="514224"/>
                          </a:cubicBezTo>
                          <a:cubicBezTo>
                            <a:pt x="711485" y="628105"/>
                            <a:pt x="657862" y="721187"/>
                            <a:pt x="630440" y="762757"/>
                          </a:cubicBezTo>
                          <a:lnTo>
                            <a:pt x="281743" y="1467513"/>
                          </a:lnTo>
                          <a:cubicBezTo>
                            <a:pt x="240052" y="1539722"/>
                            <a:pt x="147720" y="1564463"/>
                            <a:pt x="75510" y="1522774"/>
                          </a:cubicBezTo>
                          <a:lnTo>
                            <a:pt x="75512" y="1522774"/>
                          </a:lnTo>
                          <a:cubicBezTo>
                            <a:pt x="3301" y="1481084"/>
                            <a:pt x="-21438" y="1388752"/>
                            <a:pt x="20252" y="1316544"/>
                          </a:cubicBezTo>
                          <a:lnTo>
                            <a:pt x="413161" y="708674"/>
                          </a:lnTo>
                          <a:lnTo>
                            <a:pt x="412576" y="648185"/>
                          </a:lnTo>
                          <a:cubicBezTo>
                            <a:pt x="413999" y="612133"/>
                            <a:pt x="416174" y="572498"/>
                            <a:pt x="416175" y="530893"/>
                          </a:cubicBezTo>
                          <a:cubicBezTo>
                            <a:pt x="416175" y="426879"/>
                            <a:pt x="402572" y="335174"/>
                            <a:pt x="421154" y="281023"/>
                          </a:cubicBezTo>
                          <a:lnTo>
                            <a:pt x="426865" y="264230"/>
                          </a:lnTo>
                          <a:cubicBezTo>
                            <a:pt x="429901" y="256742"/>
                            <a:pt x="434455" y="249727"/>
                            <a:pt x="440529" y="243653"/>
                          </a:cubicBezTo>
                          <a:lnTo>
                            <a:pt x="578232" y="103684"/>
                          </a:lnTo>
                          <a:cubicBezTo>
                            <a:pt x="619718" y="65146"/>
                            <a:pt x="664571" y="29675"/>
                            <a:pt x="689445" y="12423"/>
                          </a:cubicBezTo>
                          <a:cubicBezTo>
                            <a:pt x="700432" y="3088"/>
                            <a:pt x="714162" y="-910"/>
                            <a:pt x="727480" y="17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F710A7CD-C594-4D35-BE43-3E5191BF2A69}"/>
                      </a:ext>
                    </a:extLst>
                  </p:cNvPr>
                  <p:cNvGrpSpPr/>
                  <p:nvPr/>
                </p:nvGrpSpPr>
                <p:grpSpPr>
                  <a:xfrm>
                    <a:off x="1929325" y="2807433"/>
                    <a:ext cx="838442" cy="567119"/>
                    <a:chOff x="4259814" y="5123634"/>
                    <a:chExt cx="838442" cy="567119"/>
                  </a:xfrm>
                </p:grpSpPr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FE7117BF-C0F9-4E58-B0E5-3BF3D472F0D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4259814" y="5123634"/>
                      <a:ext cx="838442" cy="567119"/>
                    </a:xfrm>
                    <a:custGeom>
                      <a:avLst/>
                      <a:gdLst>
                        <a:gd name="connsiteX0" fmla="*/ 88270 w 838442"/>
                        <a:gd name="connsiteY0" fmla="*/ 594520 h 594678"/>
                        <a:gd name="connsiteX1" fmla="*/ 159301 w 838442"/>
                        <a:gd name="connsiteY1" fmla="*/ 579619 h 594678"/>
                        <a:gd name="connsiteX2" fmla="*/ 514453 w 838442"/>
                        <a:gd name="connsiteY2" fmla="*/ 587642 h 594678"/>
                        <a:gd name="connsiteX3" fmla="*/ 536481 w 838442"/>
                        <a:gd name="connsiteY3" fmla="*/ 580178 h 594678"/>
                        <a:gd name="connsiteX4" fmla="*/ 536481 w 838442"/>
                        <a:gd name="connsiteY4" fmla="*/ 579619 h 594678"/>
                        <a:gd name="connsiteX5" fmla="*/ 725896 w 838442"/>
                        <a:gd name="connsiteY5" fmla="*/ 579619 h 594678"/>
                        <a:gd name="connsiteX6" fmla="*/ 764624 w 838442"/>
                        <a:gd name="connsiteY6" fmla="*/ 587118 h 594678"/>
                        <a:gd name="connsiteX7" fmla="*/ 638831 w 838442"/>
                        <a:gd name="connsiteY7" fmla="*/ 396743 h 594678"/>
                        <a:gd name="connsiteX8" fmla="*/ 838442 w 838442"/>
                        <a:gd name="connsiteY8" fmla="*/ 11695 h 594678"/>
                        <a:gd name="connsiteX9" fmla="*/ 791437 w 838442"/>
                        <a:gd name="connsiteY9" fmla="*/ 23297 h 594678"/>
                        <a:gd name="connsiteX10" fmla="*/ 561541 w 838442"/>
                        <a:gd name="connsiteY10" fmla="*/ 23297 h 594678"/>
                        <a:gd name="connsiteX11" fmla="*/ 561541 w 838442"/>
                        <a:gd name="connsiteY11" fmla="*/ 22431 h 594678"/>
                        <a:gd name="connsiteX12" fmla="*/ 534806 w 838442"/>
                        <a:gd name="connsiteY12" fmla="*/ 10884 h 594678"/>
                        <a:gd name="connsiteX13" fmla="*/ 103752 w 838442"/>
                        <a:gd name="connsiteY13" fmla="*/ 23297 h 594678"/>
                        <a:gd name="connsiteX14" fmla="*/ 17540 w 838442"/>
                        <a:gd name="connsiteY14" fmla="*/ 244 h 594678"/>
                        <a:gd name="connsiteX15" fmla="*/ 0 w 838442"/>
                        <a:gd name="connsiteY15" fmla="*/ 911 h 594678"/>
                        <a:gd name="connsiteX16" fmla="*/ 204769 w 838442"/>
                        <a:gd name="connsiteY16" fmla="*/ 395909 h 594678"/>
                        <a:gd name="connsiteX17" fmla="*/ 73818 w 838442"/>
                        <a:gd name="connsiteY17" fmla="*/ 594089 h 5946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838442" h="594678">
                          <a:moveTo>
                            <a:pt x="88270" y="594520"/>
                          </a:moveTo>
                          <a:cubicBezTo>
                            <a:pt x="111946" y="593680"/>
                            <a:pt x="135623" y="589400"/>
                            <a:pt x="159301" y="579619"/>
                          </a:cubicBezTo>
                          <a:cubicBezTo>
                            <a:pt x="277685" y="530710"/>
                            <a:pt x="396069" y="619357"/>
                            <a:pt x="514453" y="587642"/>
                          </a:cubicBezTo>
                          <a:lnTo>
                            <a:pt x="536481" y="580178"/>
                          </a:lnTo>
                          <a:lnTo>
                            <a:pt x="536481" y="579619"/>
                          </a:lnTo>
                          <a:cubicBezTo>
                            <a:pt x="599619" y="553534"/>
                            <a:pt x="662757" y="566576"/>
                            <a:pt x="725896" y="579619"/>
                          </a:cubicBezTo>
                          <a:lnTo>
                            <a:pt x="764624" y="587118"/>
                          </a:lnTo>
                          <a:lnTo>
                            <a:pt x="638831" y="396743"/>
                          </a:lnTo>
                          <a:lnTo>
                            <a:pt x="838442" y="11695"/>
                          </a:lnTo>
                          <a:lnTo>
                            <a:pt x="791437" y="23297"/>
                          </a:lnTo>
                          <a:cubicBezTo>
                            <a:pt x="714805" y="43474"/>
                            <a:pt x="638173" y="63650"/>
                            <a:pt x="561541" y="23297"/>
                          </a:cubicBezTo>
                          <a:lnTo>
                            <a:pt x="561541" y="22431"/>
                          </a:lnTo>
                          <a:lnTo>
                            <a:pt x="534806" y="10884"/>
                          </a:lnTo>
                          <a:cubicBezTo>
                            <a:pt x="391121" y="-38178"/>
                            <a:pt x="247436" y="98958"/>
                            <a:pt x="103752" y="23297"/>
                          </a:cubicBezTo>
                          <a:cubicBezTo>
                            <a:pt x="75014" y="8165"/>
                            <a:pt x="46277" y="1545"/>
                            <a:pt x="17540" y="244"/>
                          </a:cubicBezTo>
                          <a:lnTo>
                            <a:pt x="0" y="911"/>
                          </a:lnTo>
                          <a:lnTo>
                            <a:pt x="204769" y="395909"/>
                          </a:lnTo>
                          <a:lnTo>
                            <a:pt x="73818" y="594089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20000"/>
                            <a:lumOff val="8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楕円 309">
                      <a:extLst>
                        <a:ext uri="{FF2B5EF4-FFF2-40B4-BE49-F238E27FC236}">
                          <a16:creationId xmlns:a16="http://schemas.microsoft.com/office/drawing/2014/main" id="{120DCC4C-A73C-451C-B85C-96364706AF0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577319" y="5332950"/>
                      <a:ext cx="45719" cy="281157"/>
                    </a:xfrm>
                    <a:prstGeom prst="ellipse">
                      <a:avLst/>
                    </a:prstGeom>
                    <a:solidFill>
                      <a:schemeClr val="accent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楕円 310">
                      <a:extLst>
                        <a:ext uri="{FF2B5EF4-FFF2-40B4-BE49-F238E27FC236}">
                          <a16:creationId xmlns:a16="http://schemas.microsoft.com/office/drawing/2014/main" id="{1991D973-C728-4DAF-AC26-E6700433C61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45793" y="5332950"/>
                      <a:ext cx="45719" cy="281157"/>
                    </a:xfrm>
                    <a:prstGeom prst="ellipse">
                      <a:avLst/>
                    </a:prstGeom>
                    <a:solidFill>
                      <a:schemeClr val="accent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12" name="グループ化 311">
                      <a:extLst>
                        <a:ext uri="{FF2B5EF4-FFF2-40B4-BE49-F238E27FC236}">
                          <a16:creationId xmlns:a16="http://schemas.microsoft.com/office/drawing/2014/main" id="{9B5541D1-87EF-4EE9-9328-E411250DF2C3}"/>
                        </a:ext>
                      </a:extLst>
                    </p:cNvPr>
                    <p:cNvGrpSpPr/>
                    <p:nvPr/>
                  </p:nvGrpSpPr>
                  <p:grpSpPr>
                    <a:xfrm flipV="1">
                      <a:off x="4599258" y="5186533"/>
                      <a:ext cx="169411" cy="130781"/>
                      <a:chOff x="4626944" y="5235892"/>
                      <a:chExt cx="114287" cy="281159"/>
                    </a:xfrm>
                    <a:solidFill>
                      <a:schemeClr val="accent5">
                        <a:lumMod val="75000"/>
                        <a:alpha val="20000"/>
                      </a:schemeClr>
                    </a:solidFill>
                  </p:grpSpPr>
                  <p:sp>
                    <p:nvSpPr>
                      <p:cNvPr id="315" name="楕円 314">
                        <a:extLst>
                          <a:ext uri="{FF2B5EF4-FFF2-40B4-BE49-F238E27FC236}">
                            <a16:creationId xmlns:a16="http://schemas.microsoft.com/office/drawing/2014/main" id="{1F954248-7823-4C4C-BE5D-23B679248FD2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626944" y="5235892"/>
                        <a:ext cx="30843" cy="281157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6" name="楕円 315">
                        <a:extLst>
                          <a:ext uri="{FF2B5EF4-FFF2-40B4-BE49-F238E27FC236}">
                            <a16:creationId xmlns:a16="http://schemas.microsoft.com/office/drawing/2014/main" id="{2C5F6857-F6D8-4EFB-9EAB-214DDE26F0E7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710388" y="5235894"/>
                        <a:ext cx="30843" cy="281157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13" name="楕円 312">
                      <a:extLst>
                        <a:ext uri="{FF2B5EF4-FFF2-40B4-BE49-F238E27FC236}">
                          <a16:creationId xmlns:a16="http://schemas.microsoft.com/office/drawing/2014/main" id="{CCDA3FDC-4730-4C59-8199-1192AF92584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457676" y="5335882"/>
                      <a:ext cx="45719" cy="237400"/>
                    </a:xfrm>
                    <a:prstGeom prst="ellipse">
                      <a:avLst/>
                    </a:prstGeom>
                    <a:solidFill>
                      <a:schemeClr val="accent1"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楕円 313">
                      <a:extLst>
                        <a:ext uri="{FF2B5EF4-FFF2-40B4-BE49-F238E27FC236}">
                          <a16:creationId xmlns:a16="http://schemas.microsoft.com/office/drawing/2014/main" id="{CD16B49A-A62A-4741-BFA4-EF2FDB7C37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865788" y="5337025"/>
                      <a:ext cx="45719" cy="220337"/>
                    </a:xfrm>
                    <a:prstGeom prst="ellipse">
                      <a:avLst/>
                    </a:prstGeom>
                    <a:solidFill>
                      <a:schemeClr val="accent1">
                        <a:alpha val="2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97A970B6-C09A-4B57-AFF7-675637EDB81D}"/>
                    </a:ext>
                  </a:extLst>
                </p:cNvPr>
                <p:cNvSpPr/>
                <p:nvPr/>
              </p:nvSpPr>
              <p:spPr>
                <a:xfrm rot="1800000">
                  <a:off x="7404016" y="2321397"/>
                  <a:ext cx="246134" cy="12278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正方形/長方形 305">
                  <a:extLst>
                    <a:ext uri="{FF2B5EF4-FFF2-40B4-BE49-F238E27FC236}">
                      <a16:creationId xmlns:a16="http://schemas.microsoft.com/office/drawing/2014/main" id="{A0523444-130D-43F9-A31D-1E30AE2DD71D}"/>
                    </a:ext>
                  </a:extLst>
                </p:cNvPr>
                <p:cNvSpPr/>
                <p:nvPr/>
              </p:nvSpPr>
              <p:spPr>
                <a:xfrm rot="19800000" flipH="1">
                  <a:off x="8188762" y="2321397"/>
                  <a:ext cx="246134" cy="122784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3F016677-BB69-4A32-8559-90A41C9A94A8}"/>
                  </a:ext>
                </a:extLst>
              </p:cNvPr>
              <p:cNvSpPr/>
              <p:nvPr/>
            </p:nvSpPr>
            <p:spPr>
              <a:xfrm rot="12956503">
                <a:off x="7093129" y="5205062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0CD078CB-0D2A-460C-AF8C-00F782E5D0BF}"/>
                  </a:ext>
                </a:extLst>
              </p:cNvPr>
              <p:cNvSpPr/>
              <p:nvPr/>
            </p:nvSpPr>
            <p:spPr>
              <a:xfrm rot="8643497" flipH="1">
                <a:off x="8396482" y="5205062"/>
                <a:ext cx="350004" cy="8175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1347CF9-3EB2-443D-9AF8-58DA2FD21965}"/>
                  </a:ext>
                </a:extLst>
              </p:cNvPr>
              <p:cNvGrpSpPr/>
              <p:nvPr/>
            </p:nvGrpSpPr>
            <p:grpSpPr>
              <a:xfrm>
                <a:off x="7222008" y="5288936"/>
                <a:ext cx="165100" cy="169104"/>
                <a:chOff x="7222009" y="2402310"/>
                <a:chExt cx="165100" cy="169104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466B2E46-85E3-4105-97EC-964C54AD8A16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D6E1E5A7-8EAF-488F-B146-55387D00914F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80F36D9B-E9BD-48FB-BA92-66FAE9AD8806}"/>
                  </a:ext>
                </a:extLst>
              </p:cNvPr>
              <p:cNvGrpSpPr/>
              <p:nvPr/>
            </p:nvGrpSpPr>
            <p:grpSpPr>
              <a:xfrm flipH="1">
                <a:off x="8447131" y="5288936"/>
                <a:ext cx="165100" cy="169104"/>
                <a:chOff x="7222009" y="2402310"/>
                <a:chExt cx="165100" cy="169104"/>
              </a:xfrm>
            </p:grpSpPr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B8CB466B-350D-4DC3-9AAA-BF8963689DCA}"/>
                    </a:ext>
                  </a:extLst>
                </p:cNvPr>
                <p:cNvSpPr/>
                <p:nvPr/>
              </p:nvSpPr>
              <p:spPr>
                <a:xfrm rot="18900000">
                  <a:off x="7298209" y="240231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98B2055A-6062-4A00-9694-C9CEF5D40E81}"/>
                    </a:ext>
                  </a:extLst>
                </p:cNvPr>
                <p:cNvSpPr/>
                <p:nvPr/>
              </p:nvSpPr>
              <p:spPr>
                <a:xfrm rot="18900000">
                  <a:off x="7222009" y="2510260"/>
                  <a:ext cx="88900" cy="6115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8C97CED1-E1C3-490C-B1D3-21F218D96652}"/>
                </a:ext>
              </a:extLst>
            </p:cNvPr>
            <p:cNvSpPr/>
            <p:nvPr/>
          </p:nvSpPr>
          <p:spPr>
            <a:xfrm rot="5400000">
              <a:off x="7563611" y="4322213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0E3A0BCE-9DE9-464A-B9EE-8E4BE496A3C8}"/>
                </a:ext>
              </a:extLst>
            </p:cNvPr>
            <p:cNvSpPr/>
            <p:nvPr/>
          </p:nvSpPr>
          <p:spPr>
            <a:xfrm rot="16200000" flipH="1">
              <a:off x="8089685" y="4322213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pptxd47_鼻をかむ男性のイラスト</dc:title>
  <dc:subject>pptxd47_鼻をかむ男性のイラスト</dc:subject>
  <dc:creator>でじけろお</dc:creator>
  <cp:revision>1</cp:revision>
  <dcterms:created xsi:type="dcterms:W3CDTF">2018-05-20T00:31:01Z</dcterms:created>
  <dcterms:modified xsi:type="dcterms:W3CDTF">2020-03-25T04:47:22Z</dcterms:modified>
  <cp:version>1</cp:version>
</cp:coreProperties>
</file>