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01325B27-5617-468E-A39B-369F4653BDD1}"/>
              </a:ext>
            </a:extLst>
          </p:cNvPr>
          <p:cNvGrpSpPr/>
          <p:nvPr/>
        </p:nvGrpSpPr>
        <p:grpSpPr>
          <a:xfrm>
            <a:off x="1233350" y="1140658"/>
            <a:ext cx="1592400" cy="2394741"/>
            <a:chOff x="1233350" y="1140658"/>
            <a:chExt cx="1592400" cy="2394741"/>
          </a:xfrm>
        </p:grpSpPr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CFBE0771-74F6-447C-94C0-91F0031C066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0D5963A0-7F02-4F24-81D7-D2710444E56E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4BD8F56F-3046-480B-8DB8-0E22B09DF5E0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429" name="円/楕円 373">
                  <a:extLst>
                    <a:ext uri="{FF2B5EF4-FFF2-40B4-BE49-F238E27FC236}">
                      <a16:creationId xmlns:a16="http://schemas.microsoft.com/office/drawing/2014/main" id="{0394FDA4-B512-4B00-A8EF-252534D09527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0" name="月 823">
                  <a:extLst>
                    <a:ext uri="{FF2B5EF4-FFF2-40B4-BE49-F238E27FC236}">
                      <a16:creationId xmlns:a16="http://schemas.microsoft.com/office/drawing/2014/main" id="{CE886A38-28DC-41F2-993A-7154D67A4439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月 823">
                  <a:extLst>
                    <a:ext uri="{FF2B5EF4-FFF2-40B4-BE49-F238E27FC236}">
                      <a16:creationId xmlns:a16="http://schemas.microsoft.com/office/drawing/2014/main" id="{48633B85-1F06-4327-AF59-C118DA320176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4CCE2B73-BE78-4DCF-A223-1AF12317FEE8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41" name="グループ化 440">
                    <a:extLst>
                      <a:ext uri="{FF2B5EF4-FFF2-40B4-BE49-F238E27FC236}">
                        <a16:creationId xmlns:a16="http://schemas.microsoft.com/office/drawing/2014/main" id="{A209BA84-7099-4D19-AE1B-1D3F66D378C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6" name="円/楕円 407">
                      <a:extLst>
                        <a:ext uri="{FF2B5EF4-FFF2-40B4-BE49-F238E27FC236}">
                          <a16:creationId xmlns:a16="http://schemas.microsoft.com/office/drawing/2014/main" id="{FACE1288-75AD-439C-B812-AFF7DA443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7" name="円/楕円 408">
                      <a:extLst>
                        <a:ext uri="{FF2B5EF4-FFF2-40B4-BE49-F238E27FC236}">
                          <a16:creationId xmlns:a16="http://schemas.microsoft.com/office/drawing/2014/main" id="{8B64630C-1EAF-456B-9A85-48BAC149E9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2" name="グループ化 441">
                    <a:extLst>
                      <a:ext uri="{FF2B5EF4-FFF2-40B4-BE49-F238E27FC236}">
                        <a16:creationId xmlns:a16="http://schemas.microsoft.com/office/drawing/2014/main" id="{8AC3E094-2692-4F6E-A277-F3A0F7E45B5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4" name="円/楕円 405">
                      <a:extLst>
                        <a:ext uri="{FF2B5EF4-FFF2-40B4-BE49-F238E27FC236}">
                          <a16:creationId xmlns:a16="http://schemas.microsoft.com/office/drawing/2014/main" id="{A77E1991-7718-49C8-B2DC-2265E473E4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5" name="円/楕円 406">
                      <a:extLst>
                        <a:ext uri="{FF2B5EF4-FFF2-40B4-BE49-F238E27FC236}">
                          <a16:creationId xmlns:a16="http://schemas.microsoft.com/office/drawing/2014/main" id="{D0B78182-99F0-4CFA-897A-4FBA098326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43" name="円/楕円 404">
                    <a:extLst>
                      <a:ext uri="{FF2B5EF4-FFF2-40B4-BE49-F238E27FC236}">
                        <a16:creationId xmlns:a16="http://schemas.microsoft.com/office/drawing/2014/main" id="{149C9F02-44C6-4B77-89F1-B5F98A97F26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3" name="円/楕円 27">
                  <a:extLst>
                    <a:ext uri="{FF2B5EF4-FFF2-40B4-BE49-F238E27FC236}">
                      <a16:creationId xmlns:a16="http://schemas.microsoft.com/office/drawing/2014/main" id="{84129CE6-CB31-489F-8D23-74C8A1882D44}"/>
                    </a:ext>
                  </a:extLst>
                </p:cNvPr>
                <p:cNvSpPr/>
                <p:nvPr/>
              </p:nvSpPr>
              <p:spPr>
                <a:xfrm rot="10800000"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4" name="円/楕円 27">
                  <a:extLst>
                    <a:ext uri="{FF2B5EF4-FFF2-40B4-BE49-F238E27FC236}">
                      <a16:creationId xmlns:a16="http://schemas.microsoft.com/office/drawing/2014/main" id="{812189E0-804B-4E2F-9756-1E0AF392EA69}"/>
                    </a:ext>
                  </a:extLst>
                </p:cNvPr>
                <p:cNvSpPr/>
                <p:nvPr/>
              </p:nvSpPr>
              <p:spPr>
                <a:xfrm rot="117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5" name="円/楕円 27">
                  <a:extLst>
                    <a:ext uri="{FF2B5EF4-FFF2-40B4-BE49-F238E27FC236}">
                      <a16:creationId xmlns:a16="http://schemas.microsoft.com/office/drawing/2014/main" id="{69C70AFE-950E-460B-9A7D-30D80F7A5EFB}"/>
                    </a:ext>
                  </a:extLst>
                </p:cNvPr>
                <p:cNvSpPr/>
                <p:nvPr/>
              </p:nvSpPr>
              <p:spPr>
                <a:xfrm rot="99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6" name="正方形/長方形 67">
                  <a:extLst>
                    <a:ext uri="{FF2B5EF4-FFF2-40B4-BE49-F238E27FC236}">
                      <a16:creationId xmlns:a16="http://schemas.microsoft.com/office/drawing/2014/main" id="{E286D539-2596-41AA-8051-935D9BB78526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7" name="月 436">
                  <a:extLst>
                    <a:ext uri="{FF2B5EF4-FFF2-40B4-BE49-F238E27FC236}">
                      <a16:creationId xmlns:a16="http://schemas.microsoft.com/office/drawing/2014/main" id="{B1F730B3-503F-427B-92C8-1B9B32D2155D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8" name="月 437">
                  <a:extLst>
                    <a:ext uri="{FF2B5EF4-FFF2-40B4-BE49-F238E27FC236}">
                      <a16:creationId xmlns:a16="http://schemas.microsoft.com/office/drawing/2014/main" id="{F688841A-15C2-4CAA-8EAE-C9F68DA4D4D6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9" name="月 438">
                  <a:extLst>
                    <a:ext uri="{FF2B5EF4-FFF2-40B4-BE49-F238E27FC236}">
                      <a16:creationId xmlns:a16="http://schemas.microsoft.com/office/drawing/2014/main" id="{CED860AB-8C63-4E02-815E-ED95ECB181D0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0" name="月 439">
                  <a:extLst>
                    <a:ext uri="{FF2B5EF4-FFF2-40B4-BE49-F238E27FC236}">
                      <a16:creationId xmlns:a16="http://schemas.microsoft.com/office/drawing/2014/main" id="{C6BFE4DB-9BA3-4EC9-9272-2BCFECD86D5D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0" name="片側の 2 つの角を丸めた四角形 144">
                <a:extLst>
                  <a:ext uri="{FF2B5EF4-FFF2-40B4-BE49-F238E27FC236}">
                    <a16:creationId xmlns:a16="http://schemas.microsoft.com/office/drawing/2014/main" id="{7201E08B-6551-40F9-AAF3-58DBB4F310C0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A2E67201-F708-4B53-A606-54D939C8218E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二等辺三角形 411">
                <a:extLst>
                  <a:ext uri="{FF2B5EF4-FFF2-40B4-BE49-F238E27FC236}">
                    <a16:creationId xmlns:a16="http://schemas.microsoft.com/office/drawing/2014/main" id="{E89FD0B2-7A59-4D89-B3C8-761A8C443B26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E557B3FA-8AF2-427F-A6C2-453982539E66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4EE394BB-302E-4F50-B4E9-CD3271AD3064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DC65C037-942C-4D46-98E8-02616A6AFB4F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04CB53B4-C1BC-46E0-8CFA-55691015A245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6A04095C-3B29-4AB5-9244-E6E8AED700D4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5502B7B0-3214-4CB9-88B8-1EFFB33034EE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9DCCFAE9-D58B-46FF-9379-422AE431602C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2F5B613C-5009-4F8C-99F9-8162C227D03F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64E42A0E-C65C-4848-A503-D60C086307BB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A89B43B7-1F12-4972-A386-7CEAE942BC6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5C981370-264D-40FD-9D12-8FDE5061A095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17AF5035-C36B-4831-AD4B-CA5288FE2B6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F4DD4E5D-BBD2-43AA-8CA4-D4FA001CE647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FFF89341-9FFD-4501-91F8-07D800260687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86D2C0CA-2519-4F7A-80B4-276824777F53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0" name="四角形: 角を丸くする 419">
                  <a:extLst>
                    <a:ext uri="{FF2B5EF4-FFF2-40B4-BE49-F238E27FC236}">
                      <a16:creationId xmlns:a16="http://schemas.microsoft.com/office/drawing/2014/main" id="{F4AD085A-4E94-4571-942E-82A1FA508F93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5B38B6AF-832A-4E37-883E-338B3CF8FC82}"/>
                </a:ext>
              </a:extLst>
            </p:cNvPr>
            <p:cNvGrpSpPr/>
            <p:nvPr/>
          </p:nvGrpSpPr>
          <p:grpSpPr>
            <a:xfrm>
              <a:off x="1233350" y="1859614"/>
              <a:ext cx="1592400" cy="1313400"/>
              <a:chOff x="1371368" y="2807433"/>
              <a:chExt cx="1964638" cy="1620418"/>
            </a:xfrm>
          </p:grpSpPr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A7884292-C15C-46E8-8EE7-D2F74D89B83A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630BFB63-9E61-4112-9527-11BE321B7C62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404" name="四角形: 上の 2 つの角を丸める 403">
                    <a:extLst>
                      <a:ext uri="{FF2B5EF4-FFF2-40B4-BE49-F238E27FC236}">
                        <a16:creationId xmlns:a16="http://schemas.microsoft.com/office/drawing/2014/main" id="{B265E2DC-971E-4F01-A7B1-AC470CDE6BBC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四角形: 上の 2 つの角を丸める 404">
                    <a:extLst>
                      <a:ext uri="{FF2B5EF4-FFF2-40B4-BE49-F238E27FC236}">
                        <a16:creationId xmlns:a16="http://schemas.microsoft.com/office/drawing/2014/main" id="{5B3C6819-C878-4A2B-A387-FC355D30363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7345B845-C291-493F-AC5A-87B837E5315D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四角形: 上の 2 つの角を丸める 406">
                    <a:extLst>
                      <a:ext uri="{FF2B5EF4-FFF2-40B4-BE49-F238E27FC236}">
                        <a16:creationId xmlns:a16="http://schemas.microsoft.com/office/drawing/2014/main" id="{B0A2E59D-3A16-4894-94C7-BDF7A2CD18C3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E4908B66-AA4C-4905-828F-B08C64B80FA3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400" name="四角形: 上の 2 つの角を丸める 399">
                    <a:extLst>
                      <a:ext uri="{FF2B5EF4-FFF2-40B4-BE49-F238E27FC236}">
                        <a16:creationId xmlns:a16="http://schemas.microsoft.com/office/drawing/2014/main" id="{EA71F3E0-A1E8-4AD3-AE6D-469CA0CC522E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四角形: 上の 2 つの角を丸める 400">
                    <a:extLst>
                      <a:ext uri="{FF2B5EF4-FFF2-40B4-BE49-F238E27FC236}">
                        <a16:creationId xmlns:a16="http://schemas.microsoft.com/office/drawing/2014/main" id="{4D49D576-CEB5-47D0-8C6E-CC7366709BE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2453B5B6-2CFF-4A4B-9523-5FF9672A5909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四角形: 上の 2 つの角を丸める 402">
                    <a:extLst>
                      <a:ext uri="{FF2B5EF4-FFF2-40B4-BE49-F238E27FC236}">
                        <a16:creationId xmlns:a16="http://schemas.microsoft.com/office/drawing/2014/main" id="{7275D8A9-37C7-4C35-8E2E-38E85AA2B9B2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CC8DD022-CF50-450E-9FCB-A02CCE924673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3A9D90A2-353D-49BF-825C-1FA5051ADE8B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27990538-FC0C-471C-8D0D-4BC0FDC34686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FC7791E6-F792-4A5F-9E9C-415AD62FE4B7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B0EDAAC0-5F95-4D1D-BCE3-1A71D4D00A87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2B5D2FE6-BF78-4913-8E01-20F87BAC66EA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C182260F-19D5-41B0-8708-FFC0B0F643D9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394" name="楕円 393">
                    <a:extLst>
                      <a:ext uri="{FF2B5EF4-FFF2-40B4-BE49-F238E27FC236}">
                        <a16:creationId xmlns:a16="http://schemas.microsoft.com/office/drawing/2014/main" id="{4ECC780C-4209-4F46-B8D4-757A7C194FD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楕円 394">
                    <a:extLst>
                      <a:ext uri="{FF2B5EF4-FFF2-40B4-BE49-F238E27FC236}">
                        <a16:creationId xmlns:a16="http://schemas.microsoft.com/office/drawing/2014/main" id="{7941C36E-49B8-4914-8885-F1C50DFEBDA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4F102F58-889D-4464-9D5D-51E36686713D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392">
                  <a:extLst>
                    <a:ext uri="{FF2B5EF4-FFF2-40B4-BE49-F238E27FC236}">
                      <a16:creationId xmlns:a16="http://schemas.microsoft.com/office/drawing/2014/main" id="{6EC5F68D-F31B-40C9-ACB7-1918B31248EC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EA3EEC2C-09BD-465A-9C30-89D658459A84}"/>
                </a:ext>
              </a:extLst>
            </p:cNvPr>
            <p:cNvGrpSpPr/>
            <p:nvPr/>
          </p:nvGrpSpPr>
          <p:grpSpPr>
            <a:xfrm>
              <a:off x="1282900" y="2528700"/>
              <a:ext cx="480799" cy="750432"/>
              <a:chOff x="1282900" y="2627401"/>
              <a:chExt cx="480799" cy="750432"/>
            </a:xfrm>
          </p:grpSpPr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3B554F31-29D2-4651-8C46-4DE49D10A488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四角形: 上の 2 つの角を丸める 384">
                <a:extLst>
                  <a:ext uri="{FF2B5EF4-FFF2-40B4-BE49-F238E27FC236}">
                    <a16:creationId xmlns:a16="http://schemas.microsoft.com/office/drawing/2014/main" id="{CEDD2D5B-381B-43AC-B20C-EA019FF6CD86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24E00DB1-F750-4D85-BA25-CEFD8039A411}"/>
                </a:ext>
              </a:extLst>
            </p:cNvPr>
            <p:cNvGrpSpPr/>
            <p:nvPr/>
          </p:nvGrpSpPr>
          <p:grpSpPr>
            <a:xfrm flipH="1">
              <a:off x="2302311" y="2528700"/>
              <a:ext cx="480799" cy="750432"/>
              <a:chOff x="1282900" y="2627401"/>
              <a:chExt cx="480799" cy="750432"/>
            </a:xfrm>
          </p:grpSpPr>
          <p:sp>
            <p:nvSpPr>
              <p:cNvPr id="382" name="正方形/長方形 381">
                <a:extLst>
                  <a:ext uri="{FF2B5EF4-FFF2-40B4-BE49-F238E27FC236}">
                    <a16:creationId xmlns:a16="http://schemas.microsoft.com/office/drawing/2014/main" id="{5612C16D-07A4-4171-AC4C-4DE82827A9FA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四角形: 上の 2 つの角を丸める 382">
                <a:extLst>
                  <a:ext uri="{FF2B5EF4-FFF2-40B4-BE49-F238E27FC236}">
                    <a16:creationId xmlns:a16="http://schemas.microsoft.com/office/drawing/2014/main" id="{34B5C0DE-E3A0-4CAB-8717-A22DB841F447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F4AE1989-1A62-419C-857C-FF0D668B122E}"/>
                </a:ext>
              </a:extLst>
            </p:cNvPr>
            <p:cNvSpPr/>
            <p:nvPr/>
          </p:nvSpPr>
          <p:spPr>
            <a:xfrm rot="5400000">
              <a:off x="1686591" y="1704269"/>
              <a:ext cx="157460" cy="175285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488CF3E6-BCD7-4FEB-B3BA-CBB6CE43F04F}"/>
                </a:ext>
              </a:extLst>
            </p:cNvPr>
            <p:cNvSpPr/>
            <p:nvPr/>
          </p:nvSpPr>
          <p:spPr>
            <a:xfrm rot="16200000" flipH="1">
              <a:off x="2208495" y="1704269"/>
              <a:ext cx="157460" cy="175285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FE5254A3-C5F7-4EC3-8BCF-7E5C3A74A622}"/>
              </a:ext>
            </a:extLst>
          </p:cNvPr>
          <p:cNvGrpSpPr/>
          <p:nvPr/>
        </p:nvGrpSpPr>
        <p:grpSpPr>
          <a:xfrm>
            <a:off x="4174957" y="1267878"/>
            <a:ext cx="1592400" cy="2267520"/>
            <a:chOff x="4174957" y="1267878"/>
            <a:chExt cx="1592400" cy="2267520"/>
          </a:xfrm>
        </p:grpSpPr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D796ECED-F9B7-4534-970D-40B69FC95A25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485" name="円/楕円 637">
                <a:extLst>
                  <a:ext uri="{FF2B5EF4-FFF2-40B4-BE49-F238E27FC236}">
                    <a16:creationId xmlns:a16="http://schemas.microsoft.com/office/drawing/2014/main" id="{8F2C6F84-4DFE-4952-85CA-7A35B146BE9B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6" name="円/楕円 637">
                <a:extLst>
                  <a:ext uri="{FF2B5EF4-FFF2-40B4-BE49-F238E27FC236}">
                    <a16:creationId xmlns:a16="http://schemas.microsoft.com/office/drawing/2014/main" id="{BC4103BA-BF3E-464F-B066-F4B58AD6C18F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7" name="片側の 2 つの角を丸めた四角形 144">
                <a:extLst>
                  <a:ext uri="{FF2B5EF4-FFF2-40B4-BE49-F238E27FC236}">
                    <a16:creationId xmlns:a16="http://schemas.microsoft.com/office/drawing/2014/main" id="{AD2EB34D-8CBE-479A-8254-C36176E7471A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D519E267-4767-4B03-BEAD-AFAD4938E2B6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94AFBB79-CFB2-414A-988B-20DAD8F79F1E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507" name="円/楕円 899">
                  <a:extLst>
                    <a:ext uri="{FF2B5EF4-FFF2-40B4-BE49-F238E27FC236}">
                      <a16:creationId xmlns:a16="http://schemas.microsoft.com/office/drawing/2014/main" id="{D3961A88-9988-4C85-A9B9-6FF11EFF0F6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08" name="グループ化 507">
                  <a:extLst>
                    <a:ext uri="{FF2B5EF4-FFF2-40B4-BE49-F238E27FC236}">
                      <a16:creationId xmlns:a16="http://schemas.microsoft.com/office/drawing/2014/main" id="{7A0D8718-FAC9-43C3-9897-12345D0D605B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513" name="グループ化 512">
                    <a:extLst>
                      <a:ext uri="{FF2B5EF4-FFF2-40B4-BE49-F238E27FC236}">
                        <a16:creationId xmlns:a16="http://schemas.microsoft.com/office/drawing/2014/main" id="{284330F2-5146-44B5-91E5-D61FAA389CE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18" name="円/楕円 914">
                      <a:extLst>
                        <a:ext uri="{FF2B5EF4-FFF2-40B4-BE49-F238E27FC236}">
                          <a16:creationId xmlns:a16="http://schemas.microsoft.com/office/drawing/2014/main" id="{D0852C5E-3991-4DA5-8847-658EA577B7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9" name="円/楕円 915">
                      <a:extLst>
                        <a:ext uri="{FF2B5EF4-FFF2-40B4-BE49-F238E27FC236}">
                          <a16:creationId xmlns:a16="http://schemas.microsoft.com/office/drawing/2014/main" id="{11C8E0A2-3389-4AC4-88C0-EE8D9FD832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14" name="グループ化 513">
                    <a:extLst>
                      <a:ext uri="{FF2B5EF4-FFF2-40B4-BE49-F238E27FC236}">
                        <a16:creationId xmlns:a16="http://schemas.microsoft.com/office/drawing/2014/main" id="{C19A9173-8071-4853-84C3-075F1C53D63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16" name="円/楕円 912">
                      <a:extLst>
                        <a:ext uri="{FF2B5EF4-FFF2-40B4-BE49-F238E27FC236}">
                          <a16:creationId xmlns:a16="http://schemas.microsoft.com/office/drawing/2014/main" id="{84326850-455A-485A-A3D3-3A186A5A12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7" name="円/楕円 913">
                      <a:extLst>
                        <a:ext uri="{FF2B5EF4-FFF2-40B4-BE49-F238E27FC236}">
                          <a16:creationId xmlns:a16="http://schemas.microsoft.com/office/drawing/2014/main" id="{2934B69E-35B5-4A3C-879D-E839986C22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15" name="円/楕円 911">
                    <a:extLst>
                      <a:ext uri="{FF2B5EF4-FFF2-40B4-BE49-F238E27FC236}">
                        <a16:creationId xmlns:a16="http://schemas.microsoft.com/office/drawing/2014/main" id="{079865C2-4A80-4285-AD49-16BA8427D08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09" name="円/楕円 27">
                  <a:extLst>
                    <a:ext uri="{FF2B5EF4-FFF2-40B4-BE49-F238E27FC236}">
                      <a16:creationId xmlns:a16="http://schemas.microsoft.com/office/drawing/2014/main" id="{2FD4FCA9-2069-4591-BCA3-A43D3E22D67E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0" name="円/楕円 27">
                  <a:extLst>
                    <a:ext uri="{FF2B5EF4-FFF2-40B4-BE49-F238E27FC236}">
                      <a16:creationId xmlns:a16="http://schemas.microsoft.com/office/drawing/2014/main" id="{EBB89F05-28CA-492E-9F74-7DDC8FB2CC2C}"/>
                    </a:ext>
                  </a:extLst>
                </p:cNvPr>
                <p:cNvSpPr/>
                <p:nvPr/>
              </p:nvSpPr>
              <p:spPr>
                <a:xfrm rot="11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1" name="円/楕円 27">
                  <a:extLst>
                    <a:ext uri="{FF2B5EF4-FFF2-40B4-BE49-F238E27FC236}">
                      <a16:creationId xmlns:a16="http://schemas.microsoft.com/office/drawing/2014/main" id="{E088F502-05F4-4D57-836B-15FA9848B540}"/>
                    </a:ext>
                  </a:extLst>
                </p:cNvPr>
                <p:cNvSpPr/>
                <p:nvPr/>
              </p:nvSpPr>
              <p:spPr>
                <a:xfrm rot="9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2" name="正方形/長方形 67">
                  <a:extLst>
                    <a:ext uri="{FF2B5EF4-FFF2-40B4-BE49-F238E27FC236}">
                      <a16:creationId xmlns:a16="http://schemas.microsoft.com/office/drawing/2014/main" id="{4A753B61-21D3-4121-8C0D-6037F7435541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489D0FE0-1E83-4869-858D-B0DC032A0C0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491" name="楕円 20">
                  <a:extLst>
                    <a:ext uri="{FF2B5EF4-FFF2-40B4-BE49-F238E27FC236}">
                      <a16:creationId xmlns:a16="http://schemas.microsoft.com/office/drawing/2014/main" id="{8CDDEECF-F263-4411-941A-7D516F01B492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9DEFD6F1-80EB-410E-B9BC-489F9BFD1E2D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493" name="二等辺三角形 492">
                    <a:extLst>
                      <a:ext uri="{FF2B5EF4-FFF2-40B4-BE49-F238E27FC236}">
                        <a16:creationId xmlns:a16="http://schemas.microsoft.com/office/drawing/2014/main" id="{B7D84418-711C-4529-9645-058634E2BA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4" name="楕円 20">
                    <a:extLst>
                      <a:ext uri="{FF2B5EF4-FFF2-40B4-BE49-F238E27FC236}">
                        <a16:creationId xmlns:a16="http://schemas.microsoft.com/office/drawing/2014/main" id="{0689E2B3-F538-49D5-A862-A1614608F1D1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95" name="グループ化 494">
                    <a:extLst>
                      <a:ext uri="{FF2B5EF4-FFF2-40B4-BE49-F238E27FC236}">
                        <a16:creationId xmlns:a16="http://schemas.microsoft.com/office/drawing/2014/main" id="{4E783D16-970B-46B5-AC90-93C8739D9CD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505" name="フリーフォーム: 図形 504">
                      <a:extLst>
                        <a:ext uri="{FF2B5EF4-FFF2-40B4-BE49-F238E27FC236}">
                          <a16:creationId xmlns:a16="http://schemas.microsoft.com/office/drawing/2014/main" id="{ED9FE450-8E90-4394-8A5B-265D7CE877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6" name="フリーフォーム: 図形 505">
                      <a:extLst>
                        <a:ext uri="{FF2B5EF4-FFF2-40B4-BE49-F238E27FC236}">
                          <a16:creationId xmlns:a16="http://schemas.microsoft.com/office/drawing/2014/main" id="{9054C703-BC49-4238-A7B1-CB0703E1C6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96" name="グループ化 495">
                    <a:extLst>
                      <a:ext uri="{FF2B5EF4-FFF2-40B4-BE49-F238E27FC236}">
                        <a16:creationId xmlns:a16="http://schemas.microsoft.com/office/drawing/2014/main" id="{58623D45-D990-48BA-A807-10C4DF046BEB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53B94865-A77E-4847-872A-A46931936F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4" name="フリーフォーム: 図形 503">
                      <a:extLst>
                        <a:ext uri="{FF2B5EF4-FFF2-40B4-BE49-F238E27FC236}">
                          <a16:creationId xmlns:a16="http://schemas.microsoft.com/office/drawing/2014/main" id="{2A0300B3-4B58-492D-9B12-9CCDBBC040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97" name="楕円 20">
                    <a:extLst>
                      <a:ext uri="{FF2B5EF4-FFF2-40B4-BE49-F238E27FC236}">
                        <a16:creationId xmlns:a16="http://schemas.microsoft.com/office/drawing/2014/main" id="{0BBC614B-7961-4F24-AEAC-FEE4194152C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楕円 20">
                    <a:extLst>
                      <a:ext uri="{FF2B5EF4-FFF2-40B4-BE49-F238E27FC236}">
                        <a16:creationId xmlns:a16="http://schemas.microsoft.com/office/drawing/2014/main" id="{B2F94FD4-7216-4575-B735-6DC83B1CBC94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CD1F8CDE-6FB4-4F65-BF6B-F1B72E4AB8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DA597EC6-68FD-4497-AC5D-36B4EA61F8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C24905C6-5591-470D-BC87-3D8994C1E15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2" name="四角形: 角を丸くする 501">
                    <a:extLst>
                      <a:ext uri="{FF2B5EF4-FFF2-40B4-BE49-F238E27FC236}">
                        <a16:creationId xmlns:a16="http://schemas.microsoft.com/office/drawing/2014/main" id="{88BDA34A-513E-472F-92E9-9713BB60F398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FB58589A-5A11-4BC3-8014-C3CE84C634C8}"/>
                </a:ext>
              </a:extLst>
            </p:cNvPr>
            <p:cNvGrpSpPr/>
            <p:nvPr/>
          </p:nvGrpSpPr>
          <p:grpSpPr>
            <a:xfrm>
              <a:off x="4174957" y="1929678"/>
              <a:ext cx="1592400" cy="1313400"/>
              <a:chOff x="1371368" y="2807433"/>
              <a:chExt cx="1964638" cy="1620418"/>
            </a:xfrm>
          </p:grpSpPr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070E6533-BD7C-4CCC-ADF2-F3E95A9465C7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7952C62B-5106-4B07-B501-71E127F2A8EA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481" name="四角形: 上の 2 つの角を丸める 480">
                    <a:extLst>
                      <a:ext uri="{FF2B5EF4-FFF2-40B4-BE49-F238E27FC236}">
                        <a16:creationId xmlns:a16="http://schemas.microsoft.com/office/drawing/2014/main" id="{02BCC5D9-DE19-475C-9319-6F1C3F7BEB4D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2" name="四角形: 上の 2 つの角を丸める 481">
                    <a:extLst>
                      <a:ext uri="{FF2B5EF4-FFF2-40B4-BE49-F238E27FC236}">
                        <a16:creationId xmlns:a16="http://schemas.microsoft.com/office/drawing/2014/main" id="{0CFD4FD9-4954-4815-A67D-78FABF201DF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30E6BD9B-B3D9-44C1-ADE2-101A30F1FC40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4" name="四角形: 上の 2 つの角を丸める 483">
                    <a:extLst>
                      <a:ext uri="{FF2B5EF4-FFF2-40B4-BE49-F238E27FC236}">
                        <a16:creationId xmlns:a16="http://schemas.microsoft.com/office/drawing/2014/main" id="{85AB2AC7-A19D-4A95-9189-2CA8BD049936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74" name="グループ化 473">
                  <a:extLst>
                    <a:ext uri="{FF2B5EF4-FFF2-40B4-BE49-F238E27FC236}">
                      <a16:creationId xmlns:a16="http://schemas.microsoft.com/office/drawing/2014/main" id="{0516DC71-C2D8-4DE8-BA3B-3D828157A2D4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477" name="四角形: 上の 2 つの角を丸める 476">
                    <a:extLst>
                      <a:ext uri="{FF2B5EF4-FFF2-40B4-BE49-F238E27FC236}">
                        <a16:creationId xmlns:a16="http://schemas.microsoft.com/office/drawing/2014/main" id="{A5DA9DA8-D38B-40BA-9A03-3214533FE4BC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8" name="四角形: 上の 2 つの角を丸める 477">
                    <a:extLst>
                      <a:ext uri="{FF2B5EF4-FFF2-40B4-BE49-F238E27FC236}">
                        <a16:creationId xmlns:a16="http://schemas.microsoft.com/office/drawing/2014/main" id="{AD1E16FC-4839-4032-BF38-116214E00B3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583C61A6-7052-4C1D-A8B6-6A15347D347C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" name="四角形: 上の 2 つの角を丸める 479">
                    <a:extLst>
                      <a:ext uri="{FF2B5EF4-FFF2-40B4-BE49-F238E27FC236}">
                        <a16:creationId xmlns:a16="http://schemas.microsoft.com/office/drawing/2014/main" id="{00A7E64E-8AE6-4B92-AA42-E23CC9DB5D0D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40678981-4A4C-451A-9B8D-AE024AFA5865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49DEC55C-5ECD-4749-8734-D5DE1B78552C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09AD5B21-5E56-4EBA-BF6E-341EA0471FE7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04BE779C-D37A-4935-9CF8-8123AA0780A8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40E7F65A-96EE-4DA7-BE3C-224F710739B9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A7713BEB-BB50-40CB-9FC0-737B965FF85F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8BC57A21-2260-45B7-9D26-E1A2936AA4A6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471" name="楕円 470">
                    <a:extLst>
                      <a:ext uri="{FF2B5EF4-FFF2-40B4-BE49-F238E27FC236}">
                        <a16:creationId xmlns:a16="http://schemas.microsoft.com/office/drawing/2014/main" id="{DEE4ACD0-9667-44B0-9CA1-D77584F35BF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楕円 471">
                    <a:extLst>
                      <a:ext uri="{FF2B5EF4-FFF2-40B4-BE49-F238E27FC236}">
                        <a16:creationId xmlns:a16="http://schemas.microsoft.com/office/drawing/2014/main" id="{7DE6E92D-5FE9-4ABC-8D9B-D277E09C31A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186B2CE6-B737-45E9-8F21-BDD0EA32794A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775F73D4-9F1F-4009-B65F-D170D1C7CBAB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C2CCF8AF-A183-4C41-869F-8B4074E66562}"/>
                </a:ext>
              </a:extLst>
            </p:cNvPr>
            <p:cNvGrpSpPr/>
            <p:nvPr/>
          </p:nvGrpSpPr>
          <p:grpSpPr>
            <a:xfrm>
              <a:off x="4197574" y="2575127"/>
              <a:ext cx="472776" cy="765333"/>
              <a:chOff x="4197574" y="2575127"/>
              <a:chExt cx="472776" cy="765333"/>
            </a:xfrm>
          </p:grpSpPr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4248EADB-9792-4B31-A524-AAF69CE0B44E}"/>
                  </a:ext>
                </a:extLst>
              </p:cNvPr>
              <p:cNvGrpSpPr/>
              <p:nvPr/>
            </p:nvGrpSpPr>
            <p:grpSpPr>
              <a:xfrm rot="2308803">
                <a:off x="4433813" y="2575127"/>
                <a:ext cx="236537" cy="205454"/>
                <a:chOff x="5397765" y="2736091"/>
                <a:chExt cx="260438" cy="205454"/>
              </a:xfrm>
            </p:grpSpPr>
            <p:sp>
              <p:nvSpPr>
                <p:cNvPr id="461" name="片側の 2 つの角を丸めた四角形 92">
                  <a:extLst>
                    <a:ext uri="{FF2B5EF4-FFF2-40B4-BE49-F238E27FC236}">
                      <a16:creationId xmlns:a16="http://schemas.microsoft.com/office/drawing/2014/main" id="{DEC83EEB-C5AA-4957-AFA6-EA41CE79D40B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7659042B-7178-4220-B06C-01AB030502B4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0" name="四角形: 上の 2 つの角を丸める 482">
                <a:extLst>
                  <a:ext uri="{FF2B5EF4-FFF2-40B4-BE49-F238E27FC236}">
                    <a16:creationId xmlns:a16="http://schemas.microsoft.com/office/drawing/2014/main" id="{34ACC12B-4BE9-4EAF-B7C1-2EFA41BB99A2}"/>
                  </a:ext>
                </a:extLst>
              </p:cNvPr>
              <p:cNvSpPr/>
              <p:nvPr/>
            </p:nvSpPr>
            <p:spPr>
              <a:xfrm rot="12956503">
                <a:off x="4197574" y="2623845"/>
                <a:ext cx="339183" cy="716615"/>
              </a:xfrm>
              <a:custGeom>
                <a:avLst/>
                <a:gdLst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7584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4163 w 317584"/>
                  <a:gd name="connsiteY4" fmla="*/ 688394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4017 w 317584"/>
                  <a:gd name="connsiteY3" fmla="*/ 667909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741795 h 741795"/>
                  <a:gd name="connsiteX6" fmla="*/ 0 w 331110"/>
                  <a:gd name="connsiteY6" fmla="*/ 158792 h 741795"/>
                  <a:gd name="connsiteX7" fmla="*/ 158792 w 331110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158792 h 741795"/>
                  <a:gd name="connsiteX6" fmla="*/ 158792 w 331110"/>
                  <a:gd name="connsiteY6" fmla="*/ 0 h 741795"/>
                  <a:gd name="connsiteX0" fmla="*/ 158792 w 333633"/>
                  <a:gd name="connsiteY0" fmla="*/ 0 h 713478"/>
                  <a:gd name="connsiteX1" fmla="*/ 158792 w 333633"/>
                  <a:gd name="connsiteY1" fmla="*/ 0 h 713478"/>
                  <a:gd name="connsiteX2" fmla="*/ 317584 w 333633"/>
                  <a:gd name="connsiteY2" fmla="*/ 158792 h 713478"/>
                  <a:gd name="connsiteX3" fmla="*/ 314017 w 333633"/>
                  <a:gd name="connsiteY3" fmla="*/ 667909 h 713478"/>
                  <a:gd name="connsiteX4" fmla="*/ 62029 w 333633"/>
                  <a:gd name="connsiteY4" fmla="*/ 705646 h 713478"/>
                  <a:gd name="connsiteX5" fmla="*/ 0 w 333633"/>
                  <a:gd name="connsiteY5" fmla="*/ 158792 h 713478"/>
                  <a:gd name="connsiteX6" fmla="*/ 158792 w 333633"/>
                  <a:gd name="connsiteY6" fmla="*/ 0 h 713478"/>
                  <a:gd name="connsiteX0" fmla="*/ 158792 w 333633"/>
                  <a:gd name="connsiteY0" fmla="*/ 0 h 727829"/>
                  <a:gd name="connsiteX1" fmla="*/ 158792 w 333633"/>
                  <a:gd name="connsiteY1" fmla="*/ 0 h 727829"/>
                  <a:gd name="connsiteX2" fmla="*/ 317584 w 333633"/>
                  <a:gd name="connsiteY2" fmla="*/ 158792 h 727829"/>
                  <a:gd name="connsiteX3" fmla="*/ 314017 w 333633"/>
                  <a:gd name="connsiteY3" fmla="*/ 667909 h 727829"/>
                  <a:gd name="connsiteX4" fmla="*/ 62029 w 333633"/>
                  <a:gd name="connsiteY4" fmla="*/ 705646 h 727829"/>
                  <a:gd name="connsiteX5" fmla="*/ 0 w 333633"/>
                  <a:gd name="connsiteY5" fmla="*/ 158792 h 727829"/>
                  <a:gd name="connsiteX6" fmla="*/ 158792 w 333633"/>
                  <a:gd name="connsiteY6" fmla="*/ 0 h 727829"/>
                  <a:gd name="connsiteX0" fmla="*/ 158792 w 333633"/>
                  <a:gd name="connsiteY0" fmla="*/ 0 h 728896"/>
                  <a:gd name="connsiteX1" fmla="*/ 158792 w 333633"/>
                  <a:gd name="connsiteY1" fmla="*/ 0 h 728896"/>
                  <a:gd name="connsiteX2" fmla="*/ 317584 w 333633"/>
                  <a:gd name="connsiteY2" fmla="*/ 158792 h 728896"/>
                  <a:gd name="connsiteX3" fmla="*/ 314017 w 333633"/>
                  <a:gd name="connsiteY3" fmla="*/ 667909 h 728896"/>
                  <a:gd name="connsiteX4" fmla="*/ 62029 w 333633"/>
                  <a:gd name="connsiteY4" fmla="*/ 705646 h 728896"/>
                  <a:gd name="connsiteX5" fmla="*/ 0 w 333633"/>
                  <a:gd name="connsiteY5" fmla="*/ 158792 h 728896"/>
                  <a:gd name="connsiteX6" fmla="*/ 158792 w 333633"/>
                  <a:gd name="connsiteY6" fmla="*/ 0 h 728896"/>
                  <a:gd name="connsiteX0" fmla="*/ 158792 w 326218"/>
                  <a:gd name="connsiteY0" fmla="*/ 0 h 712760"/>
                  <a:gd name="connsiteX1" fmla="*/ 158792 w 326218"/>
                  <a:gd name="connsiteY1" fmla="*/ 0 h 712760"/>
                  <a:gd name="connsiteX2" fmla="*/ 317584 w 326218"/>
                  <a:gd name="connsiteY2" fmla="*/ 158792 h 712760"/>
                  <a:gd name="connsiteX3" fmla="*/ 314017 w 326218"/>
                  <a:gd name="connsiteY3" fmla="*/ 667909 h 712760"/>
                  <a:gd name="connsiteX4" fmla="*/ 62029 w 326218"/>
                  <a:gd name="connsiteY4" fmla="*/ 705646 h 712760"/>
                  <a:gd name="connsiteX5" fmla="*/ 0 w 326218"/>
                  <a:gd name="connsiteY5" fmla="*/ 158792 h 712760"/>
                  <a:gd name="connsiteX6" fmla="*/ 158792 w 326218"/>
                  <a:gd name="connsiteY6" fmla="*/ 0 h 712760"/>
                  <a:gd name="connsiteX0" fmla="*/ 158792 w 339805"/>
                  <a:gd name="connsiteY0" fmla="*/ 0 h 740206"/>
                  <a:gd name="connsiteX1" fmla="*/ 158792 w 339805"/>
                  <a:gd name="connsiteY1" fmla="*/ 0 h 740206"/>
                  <a:gd name="connsiteX2" fmla="*/ 317584 w 339805"/>
                  <a:gd name="connsiteY2" fmla="*/ 158792 h 740206"/>
                  <a:gd name="connsiteX3" fmla="*/ 331176 w 339805"/>
                  <a:gd name="connsiteY3" fmla="*/ 667234 h 740206"/>
                  <a:gd name="connsiteX4" fmla="*/ 62029 w 339805"/>
                  <a:gd name="connsiteY4" fmla="*/ 705646 h 740206"/>
                  <a:gd name="connsiteX5" fmla="*/ 0 w 339805"/>
                  <a:gd name="connsiteY5" fmla="*/ 158792 h 740206"/>
                  <a:gd name="connsiteX6" fmla="*/ 158792 w 339805"/>
                  <a:gd name="connsiteY6" fmla="*/ 0 h 740206"/>
                  <a:gd name="connsiteX0" fmla="*/ 158792 w 346579"/>
                  <a:gd name="connsiteY0" fmla="*/ 0 h 748579"/>
                  <a:gd name="connsiteX1" fmla="*/ 158792 w 346579"/>
                  <a:gd name="connsiteY1" fmla="*/ 0 h 748579"/>
                  <a:gd name="connsiteX2" fmla="*/ 317584 w 346579"/>
                  <a:gd name="connsiteY2" fmla="*/ 158792 h 748579"/>
                  <a:gd name="connsiteX3" fmla="*/ 331176 w 346579"/>
                  <a:gd name="connsiteY3" fmla="*/ 667234 h 748579"/>
                  <a:gd name="connsiteX4" fmla="*/ 66945 w 346579"/>
                  <a:gd name="connsiteY4" fmla="*/ 696199 h 748579"/>
                  <a:gd name="connsiteX5" fmla="*/ 0 w 346579"/>
                  <a:gd name="connsiteY5" fmla="*/ 158792 h 748579"/>
                  <a:gd name="connsiteX6" fmla="*/ 158792 w 346579"/>
                  <a:gd name="connsiteY6" fmla="*/ 0 h 748579"/>
                  <a:gd name="connsiteX0" fmla="*/ 158792 w 346579"/>
                  <a:gd name="connsiteY0" fmla="*/ 0 h 730509"/>
                  <a:gd name="connsiteX1" fmla="*/ 158792 w 346579"/>
                  <a:gd name="connsiteY1" fmla="*/ 0 h 730509"/>
                  <a:gd name="connsiteX2" fmla="*/ 317584 w 346579"/>
                  <a:gd name="connsiteY2" fmla="*/ 158792 h 730509"/>
                  <a:gd name="connsiteX3" fmla="*/ 331176 w 346579"/>
                  <a:gd name="connsiteY3" fmla="*/ 667234 h 730509"/>
                  <a:gd name="connsiteX4" fmla="*/ 66945 w 346579"/>
                  <a:gd name="connsiteY4" fmla="*/ 696199 h 730509"/>
                  <a:gd name="connsiteX5" fmla="*/ 0 w 346579"/>
                  <a:gd name="connsiteY5" fmla="*/ 158792 h 730509"/>
                  <a:gd name="connsiteX6" fmla="*/ 158792 w 346579"/>
                  <a:gd name="connsiteY6" fmla="*/ 0 h 730509"/>
                  <a:gd name="connsiteX0" fmla="*/ 158792 w 339183"/>
                  <a:gd name="connsiteY0" fmla="*/ 0 h 716615"/>
                  <a:gd name="connsiteX1" fmla="*/ 158792 w 339183"/>
                  <a:gd name="connsiteY1" fmla="*/ 0 h 716615"/>
                  <a:gd name="connsiteX2" fmla="*/ 317584 w 339183"/>
                  <a:gd name="connsiteY2" fmla="*/ 158792 h 716615"/>
                  <a:gd name="connsiteX3" fmla="*/ 331176 w 339183"/>
                  <a:gd name="connsiteY3" fmla="*/ 667234 h 716615"/>
                  <a:gd name="connsiteX4" fmla="*/ 66945 w 339183"/>
                  <a:gd name="connsiteY4" fmla="*/ 696199 h 716615"/>
                  <a:gd name="connsiteX5" fmla="*/ 0 w 339183"/>
                  <a:gd name="connsiteY5" fmla="*/ 158792 h 716615"/>
                  <a:gd name="connsiteX6" fmla="*/ 158792 w 339183"/>
                  <a:gd name="connsiteY6" fmla="*/ 0 h 716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183" h="716615">
                    <a:moveTo>
                      <a:pt x="158792" y="0"/>
                    </a:moveTo>
                    <a:lnTo>
                      <a:pt x="158792" y="0"/>
                    </a:lnTo>
                    <a:cubicBezTo>
                      <a:pt x="246490" y="0"/>
                      <a:pt x="317584" y="71094"/>
                      <a:pt x="317584" y="158792"/>
                    </a:cubicBezTo>
                    <a:cubicBezTo>
                      <a:pt x="316395" y="328498"/>
                      <a:pt x="355550" y="622633"/>
                      <a:pt x="331176" y="667234"/>
                    </a:cubicBezTo>
                    <a:cubicBezTo>
                      <a:pt x="306802" y="711835"/>
                      <a:pt x="89995" y="736597"/>
                      <a:pt x="66945" y="696199"/>
                    </a:cubicBezTo>
                    <a:cubicBezTo>
                      <a:pt x="43895" y="655801"/>
                      <a:pt x="20676" y="341077"/>
                      <a:pt x="0" y="158792"/>
                    </a:cubicBezTo>
                    <a:cubicBezTo>
                      <a:pt x="0" y="71094"/>
                      <a:pt x="71094" y="0"/>
                      <a:pt x="15879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945E90E6-CF52-44D3-84FF-DD6921E4240C}"/>
                </a:ext>
              </a:extLst>
            </p:cNvPr>
            <p:cNvGrpSpPr/>
            <p:nvPr/>
          </p:nvGrpSpPr>
          <p:grpSpPr>
            <a:xfrm flipH="1">
              <a:off x="5276759" y="2575127"/>
              <a:ext cx="472776" cy="765333"/>
              <a:chOff x="4197574" y="2575127"/>
              <a:chExt cx="472776" cy="765333"/>
            </a:xfrm>
          </p:grpSpPr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13EBD0A2-2B62-41CA-8E4A-E6E0EFEA5CCD}"/>
                  </a:ext>
                </a:extLst>
              </p:cNvPr>
              <p:cNvGrpSpPr/>
              <p:nvPr/>
            </p:nvGrpSpPr>
            <p:grpSpPr>
              <a:xfrm rot="2308803">
                <a:off x="4433813" y="2575127"/>
                <a:ext cx="236537" cy="205454"/>
                <a:chOff x="5397765" y="2736091"/>
                <a:chExt cx="260438" cy="205454"/>
              </a:xfrm>
            </p:grpSpPr>
            <p:sp>
              <p:nvSpPr>
                <p:cNvPr id="457" name="片側の 2 つの角を丸めた四角形 92">
                  <a:extLst>
                    <a:ext uri="{FF2B5EF4-FFF2-40B4-BE49-F238E27FC236}">
                      <a16:creationId xmlns:a16="http://schemas.microsoft.com/office/drawing/2014/main" id="{C8C49C3C-E0D1-4DAD-BBE9-81F6514F75EA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FC5C5006-513F-40FC-A43A-31D8C5A21988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6" name="四角形: 上の 2 つの角を丸める 482">
                <a:extLst>
                  <a:ext uri="{FF2B5EF4-FFF2-40B4-BE49-F238E27FC236}">
                    <a16:creationId xmlns:a16="http://schemas.microsoft.com/office/drawing/2014/main" id="{C892C803-8154-4286-8341-F12E7725DE96}"/>
                  </a:ext>
                </a:extLst>
              </p:cNvPr>
              <p:cNvSpPr/>
              <p:nvPr/>
            </p:nvSpPr>
            <p:spPr>
              <a:xfrm rot="12956503">
                <a:off x="4197574" y="2623845"/>
                <a:ext cx="339183" cy="716615"/>
              </a:xfrm>
              <a:custGeom>
                <a:avLst/>
                <a:gdLst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7584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4163 w 317584"/>
                  <a:gd name="connsiteY4" fmla="*/ 688394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4017 w 317584"/>
                  <a:gd name="connsiteY3" fmla="*/ 667909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741795 h 741795"/>
                  <a:gd name="connsiteX6" fmla="*/ 0 w 331110"/>
                  <a:gd name="connsiteY6" fmla="*/ 158792 h 741795"/>
                  <a:gd name="connsiteX7" fmla="*/ 158792 w 331110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158792 h 741795"/>
                  <a:gd name="connsiteX6" fmla="*/ 158792 w 331110"/>
                  <a:gd name="connsiteY6" fmla="*/ 0 h 741795"/>
                  <a:gd name="connsiteX0" fmla="*/ 158792 w 333633"/>
                  <a:gd name="connsiteY0" fmla="*/ 0 h 713478"/>
                  <a:gd name="connsiteX1" fmla="*/ 158792 w 333633"/>
                  <a:gd name="connsiteY1" fmla="*/ 0 h 713478"/>
                  <a:gd name="connsiteX2" fmla="*/ 317584 w 333633"/>
                  <a:gd name="connsiteY2" fmla="*/ 158792 h 713478"/>
                  <a:gd name="connsiteX3" fmla="*/ 314017 w 333633"/>
                  <a:gd name="connsiteY3" fmla="*/ 667909 h 713478"/>
                  <a:gd name="connsiteX4" fmla="*/ 62029 w 333633"/>
                  <a:gd name="connsiteY4" fmla="*/ 705646 h 713478"/>
                  <a:gd name="connsiteX5" fmla="*/ 0 w 333633"/>
                  <a:gd name="connsiteY5" fmla="*/ 158792 h 713478"/>
                  <a:gd name="connsiteX6" fmla="*/ 158792 w 333633"/>
                  <a:gd name="connsiteY6" fmla="*/ 0 h 713478"/>
                  <a:gd name="connsiteX0" fmla="*/ 158792 w 333633"/>
                  <a:gd name="connsiteY0" fmla="*/ 0 h 727829"/>
                  <a:gd name="connsiteX1" fmla="*/ 158792 w 333633"/>
                  <a:gd name="connsiteY1" fmla="*/ 0 h 727829"/>
                  <a:gd name="connsiteX2" fmla="*/ 317584 w 333633"/>
                  <a:gd name="connsiteY2" fmla="*/ 158792 h 727829"/>
                  <a:gd name="connsiteX3" fmla="*/ 314017 w 333633"/>
                  <a:gd name="connsiteY3" fmla="*/ 667909 h 727829"/>
                  <a:gd name="connsiteX4" fmla="*/ 62029 w 333633"/>
                  <a:gd name="connsiteY4" fmla="*/ 705646 h 727829"/>
                  <a:gd name="connsiteX5" fmla="*/ 0 w 333633"/>
                  <a:gd name="connsiteY5" fmla="*/ 158792 h 727829"/>
                  <a:gd name="connsiteX6" fmla="*/ 158792 w 333633"/>
                  <a:gd name="connsiteY6" fmla="*/ 0 h 727829"/>
                  <a:gd name="connsiteX0" fmla="*/ 158792 w 333633"/>
                  <a:gd name="connsiteY0" fmla="*/ 0 h 728896"/>
                  <a:gd name="connsiteX1" fmla="*/ 158792 w 333633"/>
                  <a:gd name="connsiteY1" fmla="*/ 0 h 728896"/>
                  <a:gd name="connsiteX2" fmla="*/ 317584 w 333633"/>
                  <a:gd name="connsiteY2" fmla="*/ 158792 h 728896"/>
                  <a:gd name="connsiteX3" fmla="*/ 314017 w 333633"/>
                  <a:gd name="connsiteY3" fmla="*/ 667909 h 728896"/>
                  <a:gd name="connsiteX4" fmla="*/ 62029 w 333633"/>
                  <a:gd name="connsiteY4" fmla="*/ 705646 h 728896"/>
                  <a:gd name="connsiteX5" fmla="*/ 0 w 333633"/>
                  <a:gd name="connsiteY5" fmla="*/ 158792 h 728896"/>
                  <a:gd name="connsiteX6" fmla="*/ 158792 w 333633"/>
                  <a:gd name="connsiteY6" fmla="*/ 0 h 728896"/>
                  <a:gd name="connsiteX0" fmla="*/ 158792 w 326218"/>
                  <a:gd name="connsiteY0" fmla="*/ 0 h 712760"/>
                  <a:gd name="connsiteX1" fmla="*/ 158792 w 326218"/>
                  <a:gd name="connsiteY1" fmla="*/ 0 h 712760"/>
                  <a:gd name="connsiteX2" fmla="*/ 317584 w 326218"/>
                  <a:gd name="connsiteY2" fmla="*/ 158792 h 712760"/>
                  <a:gd name="connsiteX3" fmla="*/ 314017 w 326218"/>
                  <a:gd name="connsiteY3" fmla="*/ 667909 h 712760"/>
                  <a:gd name="connsiteX4" fmla="*/ 62029 w 326218"/>
                  <a:gd name="connsiteY4" fmla="*/ 705646 h 712760"/>
                  <a:gd name="connsiteX5" fmla="*/ 0 w 326218"/>
                  <a:gd name="connsiteY5" fmla="*/ 158792 h 712760"/>
                  <a:gd name="connsiteX6" fmla="*/ 158792 w 326218"/>
                  <a:gd name="connsiteY6" fmla="*/ 0 h 712760"/>
                  <a:gd name="connsiteX0" fmla="*/ 158792 w 339805"/>
                  <a:gd name="connsiteY0" fmla="*/ 0 h 740206"/>
                  <a:gd name="connsiteX1" fmla="*/ 158792 w 339805"/>
                  <a:gd name="connsiteY1" fmla="*/ 0 h 740206"/>
                  <a:gd name="connsiteX2" fmla="*/ 317584 w 339805"/>
                  <a:gd name="connsiteY2" fmla="*/ 158792 h 740206"/>
                  <a:gd name="connsiteX3" fmla="*/ 331176 w 339805"/>
                  <a:gd name="connsiteY3" fmla="*/ 667234 h 740206"/>
                  <a:gd name="connsiteX4" fmla="*/ 62029 w 339805"/>
                  <a:gd name="connsiteY4" fmla="*/ 705646 h 740206"/>
                  <a:gd name="connsiteX5" fmla="*/ 0 w 339805"/>
                  <a:gd name="connsiteY5" fmla="*/ 158792 h 740206"/>
                  <a:gd name="connsiteX6" fmla="*/ 158792 w 339805"/>
                  <a:gd name="connsiteY6" fmla="*/ 0 h 740206"/>
                  <a:gd name="connsiteX0" fmla="*/ 158792 w 346579"/>
                  <a:gd name="connsiteY0" fmla="*/ 0 h 748579"/>
                  <a:gd name="connsiteX1" fmla="*/ 158792 w 346579"/>
                  <a:gd name="connsiteY1" fmla="*/ 0 h 748579"/>
                  <a:gd name="connsiteX2" fmla="*/ 317584 w 346579"/>
                  <a:gd name="connsiteY2" fmla="*/ 158792 h 748579"/>
                  <a:gd name="connsiteX3" fmla="*/ 331176 w 346579"/>
                  <a:gd name="connsiteY3" fmla="*/ 667234 h 748579"/>
                  <a:gd name="connsiteX4" fmla="*/ 66945 w 346579"/>
                  <a:gd name="connsiteY4" fmla="*/ 696199 h 748579"/>
                  <a:gd name="connsiteX5" fmla="*/ 0 w 346579"/>
                  <a:gd name="connsiteY5" fmla="*/ 158792 h 748579"/>
                  <a:gd name="connsiteX6" fmla="*/ 158792 w 346579"/>
                  <a:gd name="connsiteY6" fmla="*/ 0 h 748579"/>
                  <a:gd name="connsiteX0" fmla="*/ 158792 w 346579"/>
                  <a:gd name="connsiteY0" fmla="*/ 0 h 730509"/>
                  <a:gd name="connsiteX1" fmla="*/ 158792 w 346579"/>
                  <a:gd name="connsiteY1" fmla="*/ 0 h 730509"/>
                  <a:gd name="connsiteX2" fmla="*/ 317584 w 346579"/>
                  <a:gd name="connsiteY2" fmla="*/ 158792 h 730509"/>
                  <a:gd name="connsiteX3" fmla="*/ 331176 w 346579"/>
                  <a:gd name="connsiteY3" fmla="*/ 667234 h 730509"/>
                  <a:gd name="connsiteX4" fmla="*/ 66945 w 346579"/>
                  <a:gd name="connsiteY4" fmla="*/ 696199 h 730509"/>
                  <a:gd name="connsiteX5" fmla="*/ 0 w 346579"/>
                  <a:gd name="connsiteY5" fmla="*/ 158792 h 730509"/>
                  <a:gd name="connsiteX6" fmla="*/ 158792 w 346579"/>
                  <a:gd name="connsiteY6" fmla="*/ 0 h 730509"/>
                  <a:gd name="connsiteX0" fmla="*/ 158792 w 339183"/>
                  <a:gd name="connsiteY0" fmla="*/ 0 h 716615"/>
                  <a:gd name="connsiteX1" fmla="*/ 158792 w 339183"/>
                  <a:gd name="connsiteY1" fmla="*/ 0 h 716615"/>
                  <a:gd name="connsiteX2" fmla="*/ 317584 w 339183"/>
                  <a:gd name="connsiteY2" fmla="*/ 158792 h 716615"/>
                  <a:gd name="connsiteX3" fmla="*/ 331176 w 339183"/>
                  <a:gd name="connsiteY3" fmla="*/ 667234 h 716615"/>
                  <a:gd name="connsiteX4" fmla="*/ 66945 w 339183"/>
                  <a:gd name="connsiteY4" fmla="*/ 696199 h 716615"/>
                  <a:gd name="connsiteX5" fmla="*/ 0 w 339183"/>
                  <a:gd name="connsiteY5" fmla="*/ 158792 h 716615"/>
                  <a:gd name="connsiteX6" fmla="*/ 158792 w 339183"/>
                  <a:gd name="connsiteY6" fmla="*/ 0 h 716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183" h="716615">
                    <a:moveTo>
                      <a:pt x="158792" y="0"/>
                    </a:moveTo>
                    <a:lnTo>
                      <a:pt x="158792" y="0"/>
                    </a:lnTo>
                    <a:cubicBezTo>
                      <a:pt x="246490" y="0"/>
                      <a:pt x="317584" y="71094"/>
                      <a:pt x="317584" y="158792"/>
                    </a:cubicBezTo>
                    <a:cubicBezTo>
                      <a:pt x="316395" y="328498"/>
                      <a:pt x="355550" y="622633"/>
                      <a:pt x="331176" y="667234"/>
                    </a:cubicBezTo>
                    <a:cubicBezTo>
                      <a:pt x="306802" y="711835"/>
                      <a:pt x="89995" y="736597"/>
                      <a:pt x="66945" y="696199"/>
                    </a:cubicBezTo>
                    <a:cubicBezTo>
                      <a:pt x="43895" y="655801"/>
                      <a:pt x="20676" y="341077"/>
                      <a:pt x="0" y="158792"/>
                    </a:cubicBezTo>
                    <a:cubicBezTo>
                      <a:pt x="0" y="71094"/>
                      <a:pt x="71094" y="0"/>
                      <a:pt x="15879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011234D7-4AB4-4B75-A7FF-9D3C857834FC}"/>
                </a:ext>
              </a:extLst>
            </p:cNvPr>
            <p:cNvSpPr/>
            <p:nvPr/>
          </p:nvSpPr>
          <p:spPr>
            <a:xfrm rot="5400000">
              <a:off x="4640580" y="1782605"/>
              <a:ext cx="130426" cy="145191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4038D567-946C-454A-BC0C-D3FDA7A195C1}"/>
                </a:ext>
              </a:extLst>
            </p:cNvPr>
            <p:cNvSpPr/>
            <p:nvPr/>
          </p:nvSpPr>
          <p:spPr>
            <a:xfrm rot="16200000" flipH="1">
              <a:off x="5162485" y="1782606"/>
              <a:ext cx="130425" cy="14519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0880147D-679E-409E-B984-909BA21332AA}"/>
              </a:ext>
            </a:extLst>
          </p:cNvPr>
          <p:cNvGrpSpPr/>
          <p:nvPr/>
        </p:nvGrpSpPr>
        <p:grpSpPr>
          <a:xfrm>
            <a:off x="7125827" y="1272209"/>
            <a:ext cx="1592400" cy="2263190"/>
            <a:chOff x="7125827" y="1272209"/>
            <a:chExt cx="1592400" cy="2263190"/>
          </a:xfrm>
        </p:grpSpPr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BC5EF7EC-8C5B-46DD-9B18-84DA2F1E4686}"/>
                </a:ext>
              </a:extLst>
            </p:cNvPr>
            <p:cNvGrpSpPr/>
            <p:nvPr/>
          </p:nvGrpSpPr>
          <p:grpSpPr>
            <a:xfrm>
              <a:off x="7341525" y="1272209"/>
              <a:ext cx="1136982" cy="2263190"/>
              <a:chOff x="7341525" y="1272209"/>
              <a:chExt cx="1136982" cy="2263190"/>
            </a:xfrm>
          </p:grpSpPr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21212EF0-D6F2-42FB-9ECD-9D1ED93F5822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2263190"/>
                <a:chOff x="3900908" y="495108"/>
                <a:chExt cx="1136982" cy="2263190"/>
              </a:xfrm>
            </p:grpSpPr>
            <p:sp>
              <p:nvSpPr>
                <p:cNvPr id="561" name="片側の 2 つの角を丸めた四角形 144">
                  <a:extLst>
                    <a:ext uri="{FF2B5EF4-FFF2-40B4-BE49-F238E27FC236}">
                      <a16:creationId xmlns:a16="http://schemas.microsoft.com/office/drawing/2014/main" id="{25046070-4742-49C2-B27B-BF54433F03D0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C031F926-A5C1-4A2F-9934-FAD1C05E8A80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3" name="二等辺三角形 562">
                  <a:extLst>
                    <a:ext uri="{FF2B5EF4-FFF2-40B4-BE49-F238E27FC236}">
                      <a16:creationId xmlns:a16="http://schemas.microsoft.com/office/drawing/2014/main" id="{67080C7C-F21F-43A0-955B-F28730204945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5DC81167-6616-4607-B835-10CC45C4571C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566" name="円/楕円 708">
                    <a:extLst>
                      <a:ext uri="{FF2B5EF4-FFF2-40B4-BE49-F238E27FC236}">
                        <a16:creationId xmlns:a16="http://schemas.microsoft.com/office/drawing/2014/main" id="{65709714-4685-4978-8ABA-C30D1D355953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67" name="グループ化 566">
                    <a:extLst>
                      <a:ext uri="{FF2B5EF4-FFF2-40B4-BE49-F238E27FC236}">
                        <a16:creationId xmlns:a16="http://schemas.microsoft.com/office/drawing/2014/main" id="{E0A43FDB-1DC0-4D4B-B0F2-AFF8455EFAA3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574" name="グループ化 573">
                      <a:extLst>
                        <a:ext uri="{FF2B5EF4-FFF2-40B4-BE49-F238E27FC236}">
                          <a16:creationId xmlns:a16="http://schemas.microsoft.com/office/drawing/2014/main" id="{F08485D8-9DFB-408F-BD72-096C5997570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79" name="円/楕円 302">
                        <a:extLst>
                          <a:ext uri="{FF2B5EF4-FFF2-40B4-BE49-F238E27FC236}">
                            <a16:creationId xmlns:a16="http://schemas.microsoft.com/office/drawing/2014/main" id="{3DA5ACBF-E472-49A0-9537-5245355A9D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80" name="円/楕円 303">
                        <a:extLst>
                          <a:ext uri="{FF2B5EF4-FFF2-40B4-BE49-F238E27FC236}">
                            <a16:creationId xmlns:a16="http://schemas.microsoft.com/office/drawing/2014/main" id="{7C726715-7196-4021-8877-EF402D61DF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75" name="グループ化 574">
                      <a:extLst>
                        <a:ext uri="{FF2B5EF4-FFF2-40B4-BE49-F238E27FC236}">
                          <a16:creationId xmlns:a16="http://schemas.microsoft.com/office/drawing/2014/main" id="{FCA14D9D-C788-4438-A765-90458ADF18C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77" name="円/楕円 300">
                        <a:extLst>
                          <a:ext uri="{FF2B5EF4-FFF2-40B4-BE49-F238E27FC236}">
                            <a16:creationId xmlns:a16="http://schemas.microsoft.com/office/drawing/2014/main" id="{9058C6D3-827A-499D-95C6-98AE2E9037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78" name="円/楕円 301">
                        <a:extLst>
                          <a:ext uri="{FF2B5EF4-FFF2-40B4-BE49-F238E27FC236}">
                            <a16:creationId xmlns:a16="http://schemas.microsoft.com/office/drawing/2014/main" id="{A4E0A634-5552-43F2-9CA2-B9A7D55E51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76" name="円/楕円 299">
                      <a:extLst>
                        <a:ext uri="{FF2B5EF4-FFF2-40B4-BE49-F238E27FC236}">
                          <a16:creationId xmlns:a16="http://schemas.microsoft.com/office/drawing/2014/main" id="{AAFFEC05-00ED-4600-AE1D-5D8F6B7A69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8" name="円/楕円 27">
                    <a:extLst>
                      <a:ext uri="{FF2B5EF4-FFF2-40B4-BE49-F238E27FC236}">
                        <a16:creationId xmlns:a16="http://schemas.microsoft.com/office/drawing/2014/main" id="{CF9590ED-0486-4F19-BF27-9DA90B40E95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87045" y="348673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9" name="円/楕円 27">
                    <a:extLst>
                      <a:ext uri="{FF2B5EF4-FFF2-40B4-BE49-F238E27FC236}">
                        <a16:creationId xmlns:a16="http://schemas.microsoft.com/office/drawing/2014/main" id="{ABBD85B6-AE11-4EC2-9C1A-8AE281AA4C28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0" name="円/楕円 27">
                    <a:extLst>
                      <a:ext uri="{FF2B5EF4-FFF2-40B4-BE49-F238E27FC236}">
                        <a16:creationId xmlns:a16="http://schemas.microsoft.com/office/drawing/2014/main" id="{58581D8B-3015-4105-8F4E-8D7B782D0500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4982364" y="3046152"/>
                    <a:ext cx="164248" cy="3355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1" name="正方形/長方形 67">
                    <a:extLst>
                      <a:ext uri="{FF2B5EF4-FFF2-40B4-BE49-F238E27FC236}">
                        <a16:creationId xmlns:a16="http://schemas.microsoft.com/office/drawing/2014/main" id="{E1B7B560-7E95-47F7-8ABA-0694FE3C1FA1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2" name="月 571">
                    <a:extLst>
                      <a:ext uri="{FF2B5EF4-FFF2-40B4-BE49-F238E27FC236}">
                        <a16:creationId xmlns:a16="http://schemas.microsoft.com/office/drawing/2014/main" id="{8709A48F-CC94-483C-9E6D-232AE48EBFDD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3" name="月 572">
                    <a:extLst>
                      <a:ext uri="{FF2B5EF4-FFF2-40B4-BE49-F238E27FC236}">
                        <a16:creationId xmlns:a16="http://schemas.microsoft.com/office/drawing/2014/main" id="{FA708380-05F8-4649-927A-3734854F9D25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27FA917A-CBA8-4C7A-8B1C-87C969F00930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4195B270-C9FD-405F-BE3E-11813B3F4A74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A8AA509B-2E4A-4EFF-8870-F5FD65961C80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DBA537EB-FCB0-4ABA-B1AC-29711317E447}"/>
                  </a:ext>
                </a:extLst>
              </p:cNvPr>
              <p:cNvSpPr/>
              <p:nvPr/>
            </p:nvSpPr>
            <p:spPr>
              <a:xfrm rot="10800000" flipH="1">
                <a:off x="7909006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990BE486-A10D-448C-BC03-6A36939B44DA}"/>
                </a:ext>
              </a:extLst>
            </p:cNvPr>
            <p:cNvGrpSpPr/>
            <p:nvPr/>
          </p:nvGrpSpPr>
          <p:grpSpPr>
            <a:xfrm>
              <a:off x="7125827" y="1929678"/>
              <a:ext cx="1592400" cy="1313400"/>
              <a:chOff x="1371368" y="2807433"/>
              <a:chExt cx="1964638" cy="1620418"/>
            </a:xfrm>
          </p:grpSpPr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E270C678-AF5C-4ABC-907B-519383A63795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545" name="グループ化 544">
                  <a:extLst>
                    <a:ext uri="{FF2B5EF4-FFF2-40B4-BE49-F238E27FC236}">
                      <a16:creationId xmlns:a16="http://schemas.microsoft.com/office/drawing/2014/main" id="{213BEACF-65D3-4DF6-8594-4632DABEDD64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553" name="四角形: 上の 2 つの角を丸める 552">
                    <a:extLst>
                      <a:ext uri="{FF2B5EF4-FFF2-40B4-BE49-F238E27FC236}">
                        <a16:creationId xmlns:a16="http://schemas.microsoft.com/office/drawing/2014/main" id="{30F7FF48-4B1F-4A58-9B66-1CCC54AFDA43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四角形: 上の 2 つの角を丸める 553">
                    <a:extLst>
                      <a:ext uri="{FF2B5EF4-FFF2-40B4-BE49-F238E27FC236}">
                        <a16:creationId xmlns:a16="http://schemas.microsoft.com/office/drawing/2014/main" id="{DD264CD6-28C6-4995-AB5B-91BBEAC831E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9B1A4FD0-65D6-4787-A2E8-5E1F7042DE63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6" name="四角形: 上の 2 つの角を丸める 555">
                    <a:extLst>
                      <a:ext uri="{FF2B5EF4-FFF2-40B4-BE49-F238E27FC236}">
                        <a16:creationId xmlns:a16="http://schemas.microsoft.com/office/drawing/2014/main" id="{F470BA9A-1858-4179-880E-4F8981CAD35A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ED3F8BAE-B2AD-401C-931B-51ED34A9DFD8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549" name="四角形: 上の 2 つの角を丸める 548">
                    <a:extLst>
                      <a:ext uri="{FF2B5EF4-FFF2-40B4-BE49-F238E27FC236}">
                        <a16:creationId xmlns:a16="http://schemas.microsoft.com/office/drawing/2014/main" id="{15449605-8C40-4289-B85A-7FF84EF41F56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0" name="四角形: 上の 2 つの角を丸める 549">
                    <a:extLst>
                      <a:ext uri="{FF2B5EF4-FFF2-40B4-BE49-F238E27FC236}">
                        <a16:creationId xmlns:a16="http://schemas.microsoft.com/office/drawing/2014/main" id="{96DD6CC7-4BCA-4CD2-A386-4FB3B9A0629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FB26035B-4E06-44E6-84D2-B3D1C39D7775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2" name="四角形: 上の 2 つの角を丸める 551">
                    <a:extLst>
                      <a:ext uri="{FF2B5EF4-FFF2-40B4-BE49-F238E27FC236}">
                        <a16:creationId xmlns:a16="http://schemas.microsoft.com/office/drawing/2014/main" id="{72683235-1CD3-476A-BCEE-7E3B9C84E7C6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9A322997-6ADB-4290-97B8-3893621E5930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E496840E-2F89-4C96-9136-75B58BD3FC5F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1455BC67-9522-454C-93A9-2CB67DAF28D2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F692CD3B-6D8A-4224-A1BC-3CEF7D06E74B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946820F9-92D6-4F7C-8397-8A97761552CF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A89F8534-D54C-49CC-9D3C-62A20E0DE13B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5B8DB0C5-38D2-4774-89DC-A93FD54E1317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543" name="楕円 542">
                    <a:extLst>
                      <a:ext uri="{FF2B5EF4-FFF2-40B4-BE49-F238E27FC236}">
                        <a16:creationId xmlns:a16="http://schemas.microsoft.com/office/drawing/2014/main" id="{33ED0393-77AF-4725-84D9-0463567CB00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楕円 543">
                    <a:extLst>
                      <a:ext uri="{FF2B5EF4-FFF2-40B4-BE49-F238E27FC236}">
                        <a16:creationId xmlns:a16="http://schemas.microsoft.com/office/drawing/2014/main" id="{3BFD21DD-5D72-4438-9A5D-E6D19796F77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19BEBBC0-B286-4131-810D-39AE47710F0C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B37C4982-33CD-4B99-8420-3D61053E745B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2625F35B-B32C-4D6F-9DA7-AA42F47989F3}"/>
                </a:ext>
              </a:extLst>
            </p:cNvPr>
            <p:cNvGrpSpPr/>
            <p:nvPr/>
          </p:nvGrpSpPr>
          <p:grpSpPr>
            <a:xfrm>
              <a:off x="7148444" y="2575127"/>
              <a:ext cx="472776" cy="765333"/>
              <a:chOff x="4197574" y="2575127"/>
              <a:chExt cx="472776" cy="765333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A68176B5-95E2-4C91-B482-6A9C223F8531}"/>
                  </a:ext>
                </a:extLst>
              </p:cNvPr>
              <p:cNvGrpSpPr/>
              <p:nvPr/>
            </p:nvGrpSpPr>
            <p:grpSpPr>
              <a:xfrm rot="2308803">
                <a:off x="4433813" y="2575127"/>
                <a:ext cx="236537" cy="205454"/>
                <a:chOff x="5397765" y="2736091"/>
                <a:chExt cx="260438" cy="205454"/>
              </a:xfrm>
              <a:grpFill/>
            </p:grpSpPr>
            <p:sp>
              <p:nvSpPr>
                <p:cNvPr id="533" name="片側の 2 つの角を丸めた四角形 92">
                  <a:extLst>
                    <a:ext uri="{FF2B5EF4-FFF2-40B4-BE49-F238E27FC236}">
                      <a16:creationId xmlns:a16="http://schemas.microsoft.com/office/drawing/2014/main" id="{04B7B623-FD6A-48AB-A415-4CEA1A36B9A6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2DF0031C-943C-402D-A232-7D43FB38449E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2" name="四角形: 上の 2 つの角を丸める 482">
                <a:extLst>
                  <a:ext uri="{FF2B5EF4-FFF2-40B4-BE49-F238E27FC236}">
                    <a16:creationId xmlns:a16="http://schemas.microsoft.com/office/drawing/2014/main" id="{06BAD14C-B405-4187-B69F-B891C38FD1A4}"/>
                  </a:ext>
                </a:extLst>
              </p:cNvPr>
              <p:cNvSpPr/>
              <p:nvPr/>
            </p:nvSpPr>
            <p:spPr>
              <a:xfrm rot="12956503">
                <a:off x="4197574" y="2623845"/>
                <a:ext cx="339183" cy="716615"/>
              </a:xfrm>
              <a:custGeom>
                <a:avLst/>
                <a:gdLst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7584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4163 w 317584"/>
                  <a:gd name="connsiteY4" fmla="*/ 688394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4017 w 317584"/>
                  <a:gd name="connsiteY3" fmla="*/ 667909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741795 h 741795"/>
                  <a:gd name="connsiteX6" fmla="*/ 0 w 331110"/>
                  <a:gd name="connsiteY6" fmla="*/ 158792 h 741795"/>
                  <a:gd name="connsiteX7" fmla="*/ 158792 w 331110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158792 h 741795"/>
                  <a:gd name="connsiteX6" fmla="*/ 158792 w 331110"/>
                  <a:gd name="connsiteY6" fmla="*/ 0 h 741795"/>
                  <a:gd name="connsiteX0" fmla="*/ 158792 w 333633"/>
                  <a:gd name="connsiteY0" fmla="*/ 0 h 713478"/>
                  <a:gd name="connsiteX1" fmla="*/ 158792 w 333633"/>
                  <a:gd name="connsiteY1" fmla="*/ 0 h 713478"/>
                  <a:gd name="connsiteX2" fmla="*/ 317584 w 333633"/>
                  <a:gd name="connsiteY2" fmla="*/ 158792 h 713478"/>
                  <a:gd name="connsiteX3" fmla="*/ 314017 w 333633"/>
                  <a:gd name="connsiteY3" fmla="*/ 667909 h 713478"/>
                  <a:gd name="connsiteX4" fmla="*/ 62029 w 333633"/>
                  <a:gd name="connsiteY4" fmla="*/ 705646 h 713478"/>
                  <a:gd name="connsiteX5" fmla="*/ 0 w 333633"/>
                  <a:gd name="connsiteY5" fmla="*/ 158792 h 713478"/>
                  <a:gd name="connsiteX6" fmla="*/ 158792 w 333633"/>
                  <a:gd name="connsiteY6" fmla="*/ 0 h 713478"/>
                  <a:gd name="connsiteX0" fmla="*/ 158792 w 333633"/>
                  <a:gd name="connsiteY0" fmla="*/ 0 h 727829"/>
                  <a:gd name="connsiteX1" fmla="*/ 158792 w 333633"/>
                  <a:gd name="connsiteY1" fmla="*/ 0 h 727829"/>
                  <a:gd name="connsiteX2" fmla="*/ 317584 w 333633"/>
                  <a:gd name="connsiteY2" fmla="*/ 158792 h 727829"/>
                  <a:gd name="connsiteX3" fmla="*/ 314017 w 333633"/>
                  <a:gd name="connsiteY3" fmla="*/ 667909 h 727829"/>
                  <a:gd name="connsiteX4" fmla="*/ 62029 w 333633"/>
                  <a:gd name="connsiteY4" fmla="*/ 705646 h 727829"/>
                  <a:gd name="connsiteX5" fmla="*/ 0 w 333633"/>
                  <a:gd name="connsiteY5" fmla="*/ 158792 h 727829"/>
                  <a:gd name="connsiteX6" fmla="*/ 158792 w 333633"/>
                  <a:gd name="connsiteY6" fmla="*/ 0 h 727829"/>
                  <a:gd name="connsiteX0" fmla="*/ 158792 w 333633"/>
                  <a:gd name="connsiteY0" fmla="*/ 0 h 728896"/>
                  <a:gd name="connsiteX1" fmla="*/ 158792 w 333633"/>
                  <a:gd name="connsiteY1" fmla="*/ 0 h 728896"/>
                  <a:gd name="connsiteX2" fmla="*/ 317584 w 333633"/>
                  <a:gd name="connsiteY2" fmla="*/ 158792 h 728896"/>
                  <a:gd name="connsiteX3" fmla="*/ 314017 w 333633"/>
                  <a:gd name="connsiteY3" fmla="*/ 667909 h 728896"/>
                  <a:gd name="connsiteX4" fmla="*/ 62029 w 333633"/>
                  <a:gd name="connsiteY4" fmla="*/ 705646 h 728896"/>
                  <a:gd name="connsiteX5" fmla="*/ 0 w 333633"/>
                  <a:gd name="connsiteY5" fmla="*/ 158792 h 728896"/>
                  <a:gd name="connsiteX6" fmla="*/ 158792 w 333633"/>
                  <a:gd name="connsiteY6" fmla="*/ 0 h 728896"/>
                  <a:gd name="connsiteX0" fmla="*/ 158792 w 326218"/>
                  <a:gd name="connsiteY0" fmla="*/ 0 h 712760"/>
                  <a:gd name="connsiteX1" fmla="*/ 158792 w 326218"/>
                  <a:gd name="connsiteY1" fmla="*/ 0 h 712760"/>
                  <a:gd name="connsiteX2" fmla="*/ 317584 w 326218"/>
                  <a:gd name="connsiteY2" fmla="*/ 158792 h 712760"/>
                  <a:gd name="connsiteX3" fmla="*/ 314017 w 326218"/>
                  <a:gd name="connsiteY3" fmla="*/ 667909 h 712760"/>
                  <a:gd name="connsiteX4" fmla="*/ 62029 w 326218"/>
                  <a:gd name="connsiteY4" fmla="*/ 705646 h 712760"/>
                  <a:gd name="connsiteX5" fmla="*/ 0 w 326218"/>
                  <a:gd name="connsiteY5" fmla="*/ 158792 h 712760"/>
                  <a:gd name="connsiteX6" fmla="*/ 158792 w 326218"/>
                  <a:gd name="connsiteY6" fmla="*/ 0 h 712760"/>
                  <a:gd name="connsiteX0" fmla="*/ 158792 w 339805"/>
                  <a:gd name="connsiteY0" fmla="*/ 0 h 740206"/>
                  <a:gd name="connsiteX1" fmla="*/ 158792 w 339805"/>
                  <a:gd name="connsiteY1" fmla="*/ 0 h 740206"/>
                  <a:gd name="connsiteX2" fmla="*/ 317584 w 339805"/>
                  <a:gd name="connsiteY2" fmla="*/ 158792 h 740206"/>
                  <a:gd name="connsiteX3" fmla="*/ 331176 w 339805"/>
                  <a:gd name="connsiteY3" fmla="*/ 667234 h 740206"/>
                  <a:gd name="connsiteX4" fmla="*/ 62029 w 339805"/>
                  <a:gd name="connsiteY4" fmla="*/ 705646 h 740206"/>
                  <a:gd name="connsiteX5" fmla="*/ 0 w 339805"/>
                  <a:gd name="connsiteY5" fmla="*/ 158792 h 740206"/>
                  <a:gd name="connsiteX6" fmla="*/ 158792 w 339805"/>
                  <a:gd name="connsiteY6" fmla="*/ 0 h 740206"/>
                  <a:gd name="connsiteX0" fmla="*/ 158792 w 346579"/>
                  <a:gd name="connsiteY0" fmla="*/ 0 h 748579"/>
                  <a:gd name="connsiteX1" fmla="*/ 158792 w 346579"/>
                  <a:gd name="connsiteY1" fmla="*/ 0 h 748579"/>
                  <a:gd name="connsiteX2" fmla="*/ 317584 w 346579"/>
                  <a:gd name="connsiteY2" fmla="*/ 158792 h 748579"/>
                  <a:gd name="connsiteX3" fmla="*/ 331176 w 346579"/>
                  <a:gd name="connsiteY3" fmla="*/ 667234 h 748579"/>
                  <a:gd name="connsiteX4" fmla="*/ 66945 w 346579"/>
                  <a:gd name="connsiteY4" fmla="*/ 696199 h 748579"/>
                  <a:gd name="connsiteX5" fmla="*/ 0 w 346579"/>
                  <a:gd name="connsiteY5" fmla="*/ 158792 h 748579"/>
                  <a:gd name="connsiteX6" fmla="*/ 158792 w 346579"/>
                  <a:gd name="connsiteY6" fmla="*/ 0 h 748579"/>
                  <a:gd name="connsiteX0" fmla="*/ 158792 w 346579"/>
                  <a:gd name="connsiteY0" fmla="*/ 0 h 730509"/>
                  <a:gd name="connsiteX1" fmla="*/ 158792 w 346579"/>
                  <a:gd name="connsiteY1" fmla="*/ 0 h 730509"/>
                  <a:gd name="connsiteX2" fmla="*/ 317584 w 346579"/>
                  <a:gd name="connsiteY2" fmla="*/ 158792 h 730509"/>
                  <a:gd name="connsiteX3" fmla="*/ 331176 w 346579"/>
                  <a:gd name="connsiteY3" fmla="*/ 667234 h 730509"/>
                  <a:gd name="connsiteX4" fmla="*/ 66945 w 346579"/>
                  <a:gd name="connsiteY4" fmla="*/ 696199 h 730509"/>
                  <a:gd name="connsiteX5" fmla="*/ 0 w 346579"/>
                  <a:gd name="connsiteY5" fmla="*/ 158792 h 730509"/>
                  <a:gd name="connsiteX6" fmla="*/ 158792 w 346579"/>
                  <a:gd name="connsiteY6" fmla="*/ 0 h 730509"/>
                  <a:gd name="connsiteX0" fmla="*/ 158792 w 339183"/>
                  <a:gd name="connsiteY0" fmla="*/ 0 h 716615"/>
                  <a:gd name="connsiteX1" fmla="*/ 158792 w 339183"/>
                  <a:gd name="connsiteY1" fmla="*/ 0 h 716615"/>
                  <a:gd name="connsiteX2" fmla="*/ 317584 w 339183"/>
                  <a:gd name="connsiteY2" fmla="*/ 158792 h 716615"/>
                  <a:gd name="connsiteX3" fmla="*/ 331176 w 339183"/>
                  <a:gd name="connsiteY3" fmla="*/ 667234 h 716615"/>
                  <a:gd name="connsiteX4" fmla="*/ 66945 w 339183"/>
                  <a:gd name="connsiteY4" fmla="*/ 696199 h 716615"/>
                  <a:gd name="connsiteX5" fmla="*/ 0 w 339183"/>
                  <a:gd name="connsiteY5" fmla="*/ 158792 h 716615"/>
                  <a:gd name="connsiteX6" fmla="*/ 158792 w 339183"/>
                  <a:gd name="connsiteY6" fmla="*/ 0 h 716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183" h="716615">
                    <a:moveTo>
                      <a:pt x="158792" y="0"/>
                    </a:moveTo>
                    <a:lnTo>
                      <a:pt x="158792" y="0"/>
                    </a:lnTo>
                    <a:cubicBezTo>
                      <a:pt x="246490" y="0"/>
                      <a:pt x="317584" y="71094"/>
                      <a:pt x="317584" y="158792"/>
                    </a:cubicBezTo>
                    <a:cubicBezTo>
                      <a:pt x="316395" y="328498"/>
                      <a:pt x="355550" y="622633"/>
                      <a:pt x="331176" y="667234"/>
                    </a:cubicBezTo>
                    <a:cubicBezTo>
                      <a:pt x="306802" y="711835"/>
                      <a:pt x="89995" y="736597"/>
                      <a:pt x="66945" y="696199"/>
                    </a:cubicBezTo>
                    <a:cubicBezTo>
                      <a:pt x="43895" y="655801"/>
                      <a:pt x="20676" y="341077"/>
                      <a:pt x="0" y="158792"/>
                    </a:cubicBezTo>
                    <a:cubicBezTo>
                      <a:pt x="0" y="71094"/>
                      <a:pt x="71094" y="0"/>
                      <a:pt x="158792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DA135639-9458-4F95-A1B5-81829968663F}"/>
                </a:ext>
              </a:extLst>
            </p:cNvPr>
            <p:cNvGrpSpPr/>
            <p:nvPr/>
          </p:nvGrpSpPr>
          <p:grpSpPr>
            <a:xfrm flipH="1">
              <a:off x="8227629" y="2575127"/>
              <a:ext cx="472776" cy="765333"/>
              <a:chOff x="4197574" y="2575127"/>
              <a:chExt cx="472776" cy="765333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BC2C4C2B-DAAF-4087-BF4A-46B559C1A36E}"/>
                  </a:ext>
                </a:extLst>
              </p:cNvPr>
              <p:cNvGrpSpPr/>
              <p:nvPr/>
            </p:nvGrpSpPr>
            <p:grpSpPr>
              <a:xfrm rot="2308803">
                <a:off x="4433813" y="2575127"/>
                <a:ext cx="236537" cy="205454"/>
                <a:chOff x="5397765" y="2736091"/>
                <a:chExt cx="260438" cy="205454"/>
              </a:xfrm>
              <a:grpFill/>
            </p:grpSpPr>
            <p:sp>
              <p:nvSpPr>
                <p:cNvPr id="529" name="片側の 2 つの角を丸めた四角形 92">
                  <a:extLst>
                    <a:ext uri="{FF2B5EF4-FFF2-40B4-BE49-F238E27FC236}">
                      <a16:creationId xmlns:a16="http://schemas.microsoft.com/office/drawing/2014/main" id="{7E540B93-A531-447E-9FCE-CD2E7A39BB2E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CAD5B8D2-A9C7-4E58-A97A-7BC0845050EF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8" name="四角形: 上の 2 つの角を丸める 482">
                <a:extLst>
                  <a:ext uri="{FF2B5EF4-FFF2-40B4-BE49-F238E27FC236}">
                    <a16:creationId xmlns:a16="http://schemas.microsoft.com/office/drawing/2014/main" id="{22CC6154-3BA2-44FB-AC90-A2BDEC9A3D04}"/>
                  </a:ext>
                </a:extLst>
              </p:cNvPr>
              <p:cNvSpPr/>
              <p:nvPr/>
            </p:nvSpPr>
            <p:spPr>
              <a:xfrm rot="12956503">
                <a:off x="4197574" y="2623845"/>
                <a:ext cx="339183" cy="716615"/>
              </a:xfrm>
              <a:custGeom>
                <a:avLst/>
                <a:gdLst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7584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4163 w 317584"/>
                  <a:gd name="connsiteY4" fmla="*/ 688394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4017 w 317584"/>
                  <a:gd name="connsiteY3" fmla="*/ 667909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741795 h 741795"/>
                  <a:gd name="connsiteX6" fmla="*/ 0 w 331110"/>
                  <a:gd name="connsiteY6" fmla="*/ 158792 h 741795"/>
                  <a:gd name="connsiteX7" fmla="*/ 158792 w 331110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158792 h 741795"/>
                  <a:gd name="connsiteX6" fmla="*/ 158792 w 331110"/>
                  <a:gd name="connsiteY6" fmla="*/ 0 h 741795"/>
                  <a:gd name="connsiteX0" fmla="*/ 158792 w 333633"/>
                  <a:gd name="connsiteY0" fmla="*/ 0 h 713478"/>
                  <a:gd name="connsiteX1" fmla="*/ 158792 w 333633"/>
                  <a:gd name="connsiteY1" fmla="*/ 0 h 713478"/>
                  <a:gd name="connsiteX2" fmla="*/ 317584 w 333633"/>
                  <a:gd name="connsiteY2" fmla="*/ 158792 h 713478"/>
                  <a:gd name="connsiteX3" fmla="*/ 314017 w 333633"/>
                  <a:gd name="connsiteY3" fmla="*/ 667909 h 713478"/>
                  <a:gd name="connsiteX4" fmla="*/ 62029 w 333633"/>
                  <a:gd name="connsiteY4" fmla="*/ 705646 h 713478"/>
                  <a:gd name="connsiteX5" fmla="*/ 0 w 333633"/>
                  <a:gd name="connsiteY5" fmla="*/ 158792 h 713478"/>
                  <a:gd name="connsiteX6" fmla="*/ 158792 w 333633"/>
                  <a:gd name="connsiteY6" fmla="*/ 0 h 713478"/>
                  <a:gd name="connsiteX0" fmla="*/ 158792 w 333633"/>
                  <a:gd name="connsiteY0" fmla="*/ 0 h 727829"/>
                  <a:gd name="connsiteX1" fmla="*/ 158792 w 333633"/>
                  <a:gd name="connsiteY1" fmla="*/ 0 h 727829"/>
                  <a:gd name="connsiteX2" fmla="*/ 317584 w 333633"/>
                  <a:gd name="connsiteY2" fmla="*/ 158792 h 727829"/>
                  <a:gd name="connsiteX3" fmla="*/ 314017 w 333633"/>
                  <a:gd name="connsiteY3" fmla="*/ 667909 h 727829"/>
                  <a:gd name="connsiteX4" fmla="*/ 62029 w 333633"/>
                  <a:gd name="connsiteY4" fmla="*/ 705646 h 727829"/>
                  <a:gd name="connsiteX5" fmla="*/ 0 w 333633"/>
                  <a:gd name="connsiteY5" fmla="*/ 158792 h 727829"/>
                  <a:gd name="connsiteX6" fmla="*/ 158792 w 333633"/>
                  <a:gd name="connsiteY6" fmla="*/ 0 h 727829"/>
                  <a:gd name="connsiteX0" fmla="*/ 158792 w 333633"/>
                  <a:gd name="connsiteY0" fmla="*/ 0 h 728896"/>
                  <a:gd name="connsiteX1" fmla="*/ 158792 w 333633"/>
                  <a:gd name="connsiteY1" fmla="*/ 0 h 728896"/>
                  <a:gd name="connsiteX2" fmla="*/ 317584 w 333633"/>
                  <a:gd name="connsiteY2" fmla="*/ 158792 h 728896"/>
                  <a:gd name="connsiteX3" fmla="*/ 314017 w 333633"/>
                  <a:gd name="connsiteY3" fmla="*/ 667909 h 728896"/>
                  <a:gd name="connsiteX4" fmla="*/ 62029 w 333633"/>
                  <a:gd name="connsiteY4" fmla="*/ 705646 h 728896"/>
                  <a:gd name="connsiteX5" fmla="*/ 0 w 333633"/>
                  <a:gd name="connsiteY5" fmla="*/ 158792 h 728896"/>
                  <a:gd name="connsiteX6" fmla="*/ 158792 w 333633"/>
                  <a:gd name="connsiteY6" fmla="*/ 0 h 728896"/>
                  <a:gd name="connsiteX0" fmla="*/ 158792 w 326218"/>
                  <a:gd name="connsiteY0" fmla="*/ 0 h 712760"/>
                  <a:gd name="connsiteX1" fmla="*/ 158792 w 326218"/>
                  <a:gd name="connsiteY1" fmla="*/ 0 h 712760"/>
                  <a:gd name="connsiteX2" fmla="*/ 317584 w 326218"/>
                  <a:gd name="connsiteY2" fmla="*/ 158792 h 712760"/>
                  <a:gd name="connsiteX3" fmla="*/ 314017 w 326218"/>
                  <a:gd name="connsiteY3" fmla="*/ 667909 h 712760"/>
                  <a:gd name="connsiteX4" fmla="*/ 62029 w 326218"/>
                  <a:gd name="connsiteY4" fmla="*/ 705646 h 712760"/>
                  <a:gd name="connsiteX5" fmla="*/ 0 w 326218"/>
                  <a:gd name="connsiteY5" fmla="*/ 158792 h 712760"/>
                  <a:gd name="connsiteX6" fmla="*/ 158792 w 326218"/>
                  <a:gd name="connsiteY6" fmla="*/ 0 h 712760"/>
                  <a:gd name="connsiteX0" fmla="*/ 158792 w 339805"/>
                  <a:gd name="connsiteY0" fmla="*/ 0 h 740206"/>
                  <a:gd name="connsiteX1" fmla="*/ 158792 w 339805"/>
                  <a:gd name="connsiteY1" fmla="*/ 0 h 740206"/>
                  <a:gd name="connsiteX2" fmla="*/ 317584 w 339805"/>
                  <a:gd name="connsiteY2" fmla="*/ 158792 h 740206"/>
                  <a:gd name="connsiteX3" fmla="*/ 331176 w 339805"/>
                  <a:gd name="connsiteY3" fmla="*/ 667234 h 740206"/>
                  <a:gd name="connsiteX4" fmla="*/ 62029 w 339805"/>
                  <a:gd name="connsiteY4" fmla="*/ 705646 h 740206"/>
                  <a:gd name="connsiteX5" fmla="*/ 0 w 339805"/>
                  <a:gd name="connsiteY5" fmla="*/ 158792 h 740206"/>
                  <a:gd name="connsiteX6" fmla="*/ 158792 w 339805"/>
                  <a:gd name="connsiteY6" fmla="*/ 0 h 740206"/>
                  <a:gd name="connsiteX0" fmla="*/ 158792 w 346579"/>
                  <a:gd name="connsiteY0" fmla="*/ 0 h 748579"/>
                  <a:gd name="connsiteX1" fmla="*/ 158792 w 346579"/>
                  <a:gd name="connsiteY1" fmla="*/ 0 h 748579"/>
                  <a:gd name="connsiteX2" fmla="*/ 317584 w 346579"/>
                  <a:gd name="connsiteY2" fmla="*/ 158792 h 748579"/>
                  <a:gd name="connsiteX3" fmla="*/ 331176 w 346579"/>
                  <a:gd name="connsiteY3" fmla="*/ 667234 h 748579"/>
                  <a:gd name="connsiteX4" fmla="*/ 66945 w 346579"/>
                  <a:gd name="connsiteY4" fmla="*/ 696199 h 748579"/>
                  <a:gd name="connsiteX5" fmla="*/ 0 w 346579"/>
                  <a:gd name="connsiteY5" fmla="*/ 158792 h 748579"/>
                  <a:gd name="connsiteX6" fmla="*/ 158792 w 346579"/>
                  <a:gd name="connsiteY6" fmla="*/ 0 h 748579"/>
                  <a:gd name="connsiteX0" fmla="*/ 158792 w 346579"/>
                  <a:gd name="connsiteY0" fmla="*/ 0 h 730509"/>
                  <a:gd name="connsiteX1" fmla="*/ 158792 w 346579"/>
                  <a:gd name="connsiteY1" fmla="*/ 0 h 730509"/>
                  <a:gd name="connsiteX2" fmla="*/ 317584 w 346579"/>
                  <a:gd name="connsiteY2" fmla="*/ 158792 h 730509"/>
                  <a:gd name="connsiteX3" fmla="*/ 331176 w 346579"/>
                  <a:gd name="connsiteY3" fmla="*/ 667234 h 730509"/>
                  <a:gd name="connsiteX4" fmla="*/ 66945 w 346579"/>
                  <a:gd name="connsiteY4" fmla="*/ 696199 h 730509"/>
                  <a:gd name="connsiteX5" fmla="*/ 0 w 346579"/>
                  <a:gd name="connsiteY5" fmla="*/ 158792 h 730509"/>
                  <a:gd name="connsiteX6" fmla="*/ 158792 w 346579"/>
                  <a:gd name="connsiteY6" fmla="*/ 0 h 730509"/>
                  <a:gd name="connsiteX0" fmla="*/ 158792 w 339183"/>
                  <a:gd name="connsiteY0" fmla="*/ 0 h 716615"/>
                  <a:gd name="connsiteX1" fmla="*/ 158792 w 339183"/>
                  <a:gd name="connsiteY1" fmla="*/ 0 h 716615"/>
                  <a:gd name="connsiteX2" fmla="*/ 317584 w 339183"/>
                  <a:gd name="connsiteY2" fmla="*/ 158792 h 716615"/>
                  <a:gd name="connsiteX3" fmla="*/ 331176 w 339183"/>
                  <a:gd name="connsiteY3" fmla="*/ 667234 h 716615"/>
                  <a:gd name="connsiteX4" fmla="*/ 66945 w 339183"/>
                  <a:gd name="connsiteY4" fmla="*/ 696199 h 716615"/>
                  <a:gd name="connsiteX5" fmla="*/ 0 w 339183"/>
                  <a:gd name="connsiteY5" fmla="*/ 158792 h 716615"/>
                  <a:gd name="connsiteX6" fmla="*/ 158792 w 339183"/>
                  <a:gd name="connsiteY6" fmla="*/ 0 h 716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183" h="716615">
                    <a:moveTo>
                      <a:pt x="158792" y="0"/>
                    </a:moveTo>
                    <a:lnTo>
                      <a:pt x="158792" y="0"/>
                    </a:lnTo>
                    <a:cubicBezTo>
                      <a:pt x="246490" y="0"/>
                      <a:pt x="317584" y="71094"/>
                      <a:pt x="317584" y="158792"/>
                    </a:cubicBezTo>
                    <a:cubicBezTo>
                      <a:pt x="316395" y="328498"/>
                      <a:pt x="355550" y="622633"/>
                      <a:pt x="331176" y="667234"/>
                    </a:cubicBezTo>
                    <a:cubicBezTo>
                      <a:pt x="306802" y="711835"/>
                      <a:pt x="89995" y="736597"/>
                      <a:pt x="66945" y="696199"/>
                    </a:cubicBezTo>
                    <a:cubicBezTo>
                      <a:pt x="43895" y="655801"/>
                      <a:pt x="20676" y="341077"/>
                      <a:pt x="0" y="158792"/>
                    </a:cubicBezTo>
                    <a:cubicBezTo>
                      <a:pt x="0" y="71094"/>
                      <a:pt x="71094" y="0"/>
                      <a:pt x="158792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D70D1D58-A47D-4EA5-87AF-D89D4EC255C8}"/>
                </a:ext>
              </a:extLst>
            </p:cNvPr>
            <p:cNvSpPr/>
            <p:nvPr/>
          </p:nvSpPr>
          <p:spPr>
            <a:xfrm rot="5400000">
              <a:off x="7609845" y="1782608"/>
              <a:ext cx="130426" cy="145191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A5A4721E-1BAE-4748-9FAB-558B5112D137}"/>
                </a:ext>
              </a:extLst>
            </p:cNvPr>
            <p:cNvSpPr/>
            <p:nvPr/>
          </p:nvSpPr>
          <p:spPr>
            <a:xfrm rot="16200000" flipH="1">
              <a:off x="8079761" y="1782342"/>
              <a:ext cx="130425" cy="14519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1" name="グループ化 580">
            <a:extLst>
              <a:ext uri="{FF2B5EF4-FFF2-40B4-BE49-F238E27FC236}">
                <a16:creationId xmlns:a16="http://schemas.microsoft.com/office/drawing/2014/main" id="{09B57459-C580-4BC4-A196-CC66C3FA5DB5}"/>
              </a:ext>
            </a:extLst>
          </p:cNvPr>
          <p:cNvGrpSpPr/>
          <p:nvPr/>
        </p:nvGrpSpPr>
        <p:grpSpPr>
          <a:xfrm>
            <a:off x="1425045" y="4281317"/>
            <a:ext cx="1210321" cy="2112859"/>
            <a:chOff x="1425045" y="4281317"/>
            <a:chExt cx="1210321" cy="2112859"/>
          </a:xfrm>
        </p:grpSpPr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0CC2FFE8-5443-4D36-BAA6-48366BB407BF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611" name="円/楕円 637">
                <a:extLst>
                  <a:ext uri="{FF2B5EF4-FFF2-40B4-BE49-F238E27FC236}">
                    <a16:creationId xmlns:a16="http://schemas.microsoft.com/office/drawing/2014/main" id="{A49B43DD-702F-4BD6-A6FA-6FCC2B5CB6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2" name="円/楕円 637">
                <a:extLst>
                  <a:ext uri="{FF2B5EF4-FFF2-40B4-BE49-F238E27FC236}">
                    <a16:creationId xmlns:a16="http://schemas.microsoft.com/office/drawing/2014/main" id="{E64194A2-72C8-46CB-BA63-725EF3313C41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6085072F-305F-451F-A22B-78CA8FA49C11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F847BA97-AE1D-4D46-85E5-B6CB0519D240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B57E2909-E487-4129-9570-63AF401DBFEE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ハート 63">
                <a:extLst>
                  <a:ext uri="{FF2B5EF4-FFF2-40B4-BE49-F238E27FC236}">
                    <a16:creationId xmlns:a16="http://schemas.microsoft.com/office/drawing/2014/main" id="{DDCC9900-A6C4-46A8-A70C-0D998C7AB6B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ハート 63">
                <a:extLst>
                  <a:ext uri="{FF2B5EF4-FFF2-40B4-BE49-F238E27FC236}">
                    <a16:creationId xmlns:a16="http://schemas.microsoft.com/office/drawing/2014/main" id="{31FEB788-3EE5-43C5-B32E-7F665C4DC5D8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2D1EC2D8-5986-4381-80D2-1523F6B60E8C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619" name="円/楕円 217">
                  <a:extLst>
                    <a:ext uri="{FF2B5EF4-FFF2-40B4-BE49-F238E27FC236}">
                      <a16:creationId xmlns:a16="http://schemas.microsoft.com/office/drawing/2014/main" id="{AB346310-00D5-4525-A4B7-A5F70F29CA7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BC8D1275-616D-4B4D-9ED4-106DB2BCFF6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627" name="グループ化 626">
                    <a:extLst>
                      <a:ext uri="{FF2B5EF4-FFF2-40B4-BE49-F238E27FC236}">
                        <a16:creationId xmlns:a16="http://schemas.microsoft.com/office/drawing/2014/main" id="{2B158E73-FB0A-4561-95D1-4F34CD3A3D1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32" name="円/楕円 232">
                      <a:extLst>
                        <a:ext uri="{FF2B5EF4-FFF2-40B4-BE49-F238E27FC236}">
                          <a16:creationId xmlns:a16="http://schemas.microsoft.com/office/drawing/2014/main" id="{B042A44C-D9C1-4814-88D5-BC01EF1E66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3" name="円/楕円 233">
                      <a:extLst>
                        <a:ext uri="{FF2B5EF4-FFF2-40B4-BE49-F238E27FC236}">
                          <a16:creationId xmlns:a16="http://schemas.microsoft.com/office/drawing/2014/main" id="{1E3DFBAD-CC7E-4651-9CB0-BB105FDAB5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8" name="グループ化 627">
                    <a:extLst>
                      <a:ext uri="{FF2B5EF4-FFF2-40B4-BE49-F238E27FC236}">
                        <a16:creationId xmlns:a16="http://schemas.microsoft.com/office/drawing/2014/main" id="{A93F326B-56A5-474A-8235-44D5BD77367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30" name="円/楕円 230">
                      <a:extLst>
                        <a:ext uri="{FF2B5EF4-FFF2-40B4-BE49-F238E27FC236}">
                          <a16:creationId xmlns:a16="http://schemas.microsoft.com/office/drawing/2014/main" id="{76D3947F-591C-421E-8F25-484134B98A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31" name="円/楕円 231">
                      <a:extLst>
                        <a:ext uri="{FF2B5EF4-FFF2-40B4-BE49-F238E27FC236}">
                          <a16:creationId xmlns:a16="http://schemas.microsoft.com/office/drawing/2014/main" id="{8401C747-4E45-4DBD-AF28-252742E05D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29" name="円/楕円 229">
                    <a:extLst>
                      <a:ext uri="{FF2B5EF4-FFF2-40B4-BE49-F238E27FC236}">
                        <a16:creationId xmlns:a16="http://schemas.microsoft.com/office/drawing/2014/main" id="{2FBD3B06-C1B7-4C83-B5E1-86E62B40165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21" name="円/楕円 27">
                  <a:extLst>
                    <a:ext uri="{FF2B5EF4-FFF2-40B4-BE49-F238E27FC236}">
                      <a16:creationId xmlns:a16="http://schemas.microsoft.com/office/drawing/2014/main" id="{916AC1E8-9340-414C-8411-C6BEEC5EA4DC}"/>
                    </a:ext>
                  </a:extLst>
                </p:cNvPr>
                <p:cNvSpPr/>
                <p:nvPr/>
              </p:nvSpPr>
              <p:spPr>
                <a:xfrm flipV="1">
                  <a:off x="4408958" y="6029866"/>
                  <a:ext cx="164248" cy="366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2" name="円/楕円 27">
                  <a:extLst>
                    <a:ext uri="{FF2B5EF4-FFF2-40B4-BE49-F238E27FC236}">
                      <a16:creationId xmlns:a16="http://schemas.microsoft.com/office/drawing/2014/main" id="{117C92C0-529F-4AEE-BD27-8F8E815BA2F9}"/>
                    </a:ext>
                  </a:extLst>
                </p:cNvPr>
                <p:cNvSpPr/>
                <p:nvPr/>
              </p:nvSpPr>
              <p:spPr>
                <a:xfrm rot="11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3" name="円/楕円 27">
                  <a:extLst>
                    <a:ext uri="{FF2B5EF4-FFF2-40B4-BE49-F238E27FC236}">
                      <a16:creationId xmlns:a16="http://schemas.microsoft.com/office/drawing/2014/main" id="{B8D5C48D-7AA1-4479-B888-68EE10F66697}"/>
                    </a:ext>
                  </a:extLst>
                </p:cNvPr>
                <p:cNvSpPr/>
                <p:nvPr/>
              </p:nvSpPr>
              <p:spPr>
                <a:xfrm rot="9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4" name="正方形/長方形 67">
                  <a:extLst>
                    <a:ext uri="{FF2B5EF4-FFF2-40B4-BE49-F238E27FC236}">
                      <a16:creationId xmlns:a16="http://schemas.microsoft.com/office/drawing/2014/main" id="{DEA33AA8-F4E9-4880-8302-DDE4CF8A7631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5" name="円/楕円 225">
                  <a:extLst>
                    <a:ext uri="{FF2B5EF4-FFF2-40B4-BE49-F238E27FC236}">
                      <a16:creationId xmlns:a16="http://schemas.microsoft.com/office/drawing/2014/main" id="{6AB5B807-6CAB-44F5-955D-15C7323120F1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6" name="円/楕円 226">
                  <a:extLst>
                    <a:ext uri="{FF2B5EF4-FFF2-40B4-BE49-F238E27FC236}">
                      <a16:creationId xmlns:a16="http://schemas.microsoft.com/office/drawing/2014/main" id="{CDA889EC-4F4A-4FA3-8B51-E8F3F3D90C5C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83" name="グループ化 582">
              <a:extLst>
                <a:ext uri="{FF2B5EF4-FFF2-40B4-BE49-F238E27FC236}">
                  <a16:creationId xmlns:a16="http://schemas.microsoft.com/office/drawing/2014/main" id="{AA05A254-435B-440F-AC3D-5C20ABBC19C9}"/>
                </a:ext>
              </a:extLst>
            </p:cNvPr>
            <p:cNvGrpSpPr/>
            <p:nvPr/>
          </p:nvGrpSpPr>
          <p:grpSpPr>
            <a:xfrm>
              <a:off x="1425045" y="4931892"/>
              <a:ext cx="1210321" cy="1080588"/>
              <a:chOff x="1425045" y="4931892"/>
              <a:chExt cx="1210321" cy="1080588"/>
            </a:xfrm>
          </p:grpSpPr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7CECD53F-1102-42E3-8597-71724D472E14}"/>
                  </a:ext>
                </a:extLst>
              </p:cNvPr>
              <p:cNvGrpSpPr/>
              <p:nvPr/>
            </p:nvGrpSpPr>
            <p:grpSpPr>
              <a:xfrm>
                <a:off x="1425045" y="4931892"/>
                <a:ext cx="1210321" cy="1017566"/>
                <a:chOff x="1393442" y="2807433"/>
                <a:chExt cx="1922578" cy="1616386"/>
              </a:xfrm>
            </p:grpSpPr>
            <p:grpSp>
              <p:nvGrpSpPr>
                <p:cNvPr id="589" name="グループ化 588">
                  <a:extLst>
                    <a:ext uri="{FF2B5EF4-FFF2-40B4-BE49-F238E27FC236}">
                      <a16:creationId xmlns:a16="http://schemas.microsoft.com/office/drawing/2014/main" id="{8AF1D81C-C044-4418-8C47-F7013A34816F}"/>
                    </a:ext>
                  </a:extLst>
                </p:cNvPr>
                <p:cNvGrpSpPr/>
                <p:nvPr/>
              </p:nvGrpSpPr>
              <p:grpSpPr>
                <a:xfrm>
                  <a:off x="1393442" y="2884825"/>
                  <a:ext cx="1922578" cy="1538994"/>
                  <a:chOff x="3723931" y="5063873"/>
                  <a:chExt cx="1922578" cy="1538994"/>
                </a:xfrm>
              </p:grpSpPr>
              <p:grpSp>
                <p:nvGrpSpPr>
                  <p:cNvPr id="599" name="グループ化 598">
                    <a:extLst>
                      <a:ext uri="{FF2B5EF4-FFF2-40B4-BE49-F238E27FC236}">
                        <a16:creationId xmlns:a16="http://schemas.microsoft.com/office/drawing/2014/main" id="{F7CE7268-838C-4F63-A74A-BBC9BB8A6B6C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607" name="四角形: 上の 2 つの角を丸める 606">
                      <a:extLst>
                        <a:ext uri="{FF2B5EF4-FFF2-40B4-BE49-F238E27FC236}">
                          <a16:creationId xmlns:a16="http://schemas.microsoft.com/office/drawing/2014/main" id="{441459BB-4F33-4105-A33F-AA731CB4DCA6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8" name="四角形: 上の 2 つの角を丸める 607">
                      <a:extLst>
                        <a:ext uri="{FF2B5EF4-FFF2-40B4-BE49-F238E27FC236}">
                          <a16:creationId xmlns:a16="http://schemas.microsoft.com/office/drawing/2014/main" id="{A853D0C8-935D-4C5E-ADA3-9A9651BA610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9" name="フリーフォーム: 図形 608">
                      <a:extLst>
                        <a:ext uri="{FF2B5EF4-FFF2-40B4-BE49-F238E27FC236}">
                          <a16:creationId xmlns:a16="http://schemas.microsoft.com/office/drawing/2014/main" id="{7EB83065-566B-4006-A7E3-E5DCCE404842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0" name="四角形: 上の 2 つの角を丸める 609">
                      <a:extLst>
                        <a:ext uri="{FF2B5EF4-FFF2-40B4-BE49-F238E27FC236}">
                          <a16:creationId xmlns:a16="http://schemas.microsoft.com/office/drawing/2014/main" id="{E5A148CE-45DE-410F-B308-217C08B876FD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00" name="グループ化 599">
                    <a:extLst>
                      <a:ext uri="{FF2B5EF4-FFF2-40B4-BE49-F238E27FC236}">
                        <a16:creationId xmlns:a16="http://schemas.microsoft.com/office/drawing/2014/main" id="{B7CA757C-DF47-49DA-AF9B-7E612AFC114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603" name="四角形: 上の 2 つの角を丸める 602">
                      <a:extLst>
                        <a:ext uri="{FF2B5EF4-FFF2-40B4-BE49-F238E27FC236}">
                          <a16:creationId xmlns:a16="http://schemas.microsoft.com/office/drawing/2014/main" id="{2E2AFB7C-F8CE-4AD4-8B12-BAA1CF30F9BE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4" name="四角形: 上の 2 つの角を丸める 603">
                      <a:extLst>
                        <a:ext uri="{FF2B5EF4-FFF2-40B4-BE49-F238E27FC236}">
                          <a16:creationId xmlns:a16="http://schemas.microsoft.com/office/drawing/2014/main" id="{9F8761E9-A769-479E-AEE8-482AED433F8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5" name="フリーフォーム: 図形 604">
                      <a:extLst>
                        <a:ext uri="{FF2B5EF4-FFF2-40B4-BE49-F238E27FC236}">
                          <a16:creationId xmlns:a16="http://schemas.microsoft.com/office/drawing/2014/main" id="{E3496D34-9C5C-4B0C-83A2-D73F6D5BBDD5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6" name="四角形: 上の 2 つの角を丸める 605">
                      <a:extLst>
                        <a:ext uri="{FF2B5EF4-FFF2-40B4-BE49-F238E27FC236}">
                          <a16:creationId xmlns:a16="http://schemas.microsoft.com/office/drawing/2014/main" id="{04FFFFBA-27A8-460D-8310-8C7667F8CCF7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67D007F9-B03F-46BA-AEAC-1C8C34FBA98A}"/>
                      </a:ext>
                    </a:extLst>
                  </p:cNvPr>
                  <p:cNvSpPr/>
                  <p:nvPr/>
                </p:nvSpPr>
                <p:spPr>
                  <a:xfrm>
                    <a:off x="4891036" y="5063873"/>
                    <a:ext cx="755473" cy="1537180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101558 w 775458"/>
                      <a:gd name="connsiteY14" fmla="*/ 510442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37180"/>
                      <a:gd name="connsiteX1" fmla="*/ 86013 w 775458"/>
                      <a:gd name="connsiteY1" fmla="*/ 12423 h 1537180"/>
                      <a:gd name="connsiteX2" fmla="*/ 197227 w 775458"/>
                      <a:gd name="connsiteY2" fmla="*/ 103684 h 1537180"/>
                      <a:gd name="connsiteX3" fmla="*/ 334929 w 775458"/>
                      <a:gd name="connsiteY3" fmla="*/ 243653 h 1537180"/>
                      <a:gd name="connsiteX4" fmla="*/ 348593 w 775458"/>
                      <a:gd name="connsiteY4" fmla="*/ 264230 h 1537180"/>
                      <a:gd name="connsiteX5" fmla="*/ 354305 w 775458"/>
                      <a:gd name="connsiteY5" fmla="*/ 281023 h 1537180"/>
                      <a:gd name="connsiteX6" fmla="*/ 359283 w 775458"/>
                      <a:gd name="connsiteY6" fmla="*/ 530893 h 1537180"/>
                      <a:gd name="connsiteX7" fmla="*/ 362882 w 775458"/>
                      <a:gd name="connsiteY7" fmla="*/ 648185 h 1537180"/>
                      <a:gd name="connsiteX8" fmla="*/ 362297 w 775458"/>
                      <a:gd name="connsiteY8" fmla="*/ 708674 h 1537180"/>
                      <a:gd name="connsiteX9" fmla="*/ 755206 w 775458"/>
                      <a:gd name="connsiteY9" fmla="*/ 1316544 h 1537180"/>
                      <a:gd name="connsiteX10" fmla="*/ 699946 w 775458"/>
                      <a:gd name="connsiteY10" fmla="*/ 1522774 h 1537180"/>
                      <a:gd name="connsiteX11" fmla="*/ 699948 w 775458"/>
                      <a:gd name="connsiteY11" fmla="*/ 1522774 h 1537180"/>
                      <a:gd name="connsiteX12" fmla="*/ 505063 w 775458"/>
                      <a:gd name="connsiteY12" fmla="*/ 1437252 h 1537180"/>
                      <a:gd name="connsiteX13" fmla="*/ 145018 w 775458"/>
                      <a:gd name="connsiteY13" fmla="*/ 762757 h 1537180"/>
                      <a:gd name="connsiteX14" fmla="*/ 101558 w 775458"/>
                      <a:gd name="connsiteY14" fmla="*/ 510442 h 1537180"/>
                      <a:gd name="connsiteX15" fmla="*/ 180554 w 775458"/>
                      <a:gd name="connsiteY15" fmla="*/ 265204 h 1537180"/>
                      <a:gd name="connsiteX16" fmla="*/ 157708 w 775458"/>
                      <a:gd name="connsiteY16" fmla="*/ 224155 h 1537180"/>
                      <a:gd name="connsiteX17" fmla="*/ 136074 w 775458"/>
                      <a:gd name="connsiteY17" fmla="*/ 189883 h 1537180"/>
                      <a:gd name="connsiteX18" fmla="*/ 18405 w 775458"/>
                      <a:gd name="connsiteY18" fmla="*/ 91996 h 1537180"/>
                      <a:gd name="connsiteX19" fmla="*/ 12422 w 775458"/>
                      <a:gd name="connsiteY19" fmla="*/ 18405 h 1537180"/>
                      <a:gd name="connsiteX20" fmla="*/ 47978 w 775458"/>
                      <a:gd name="connsiteY20" fmla="*/ 172 h 1537180"/>
                      <a:gd name="connsiteX0" fmla="*/ 47978 w 755473"/>
                      <a:gd name="connsiteY0" fmla="*/ 172 h 1537180"/>
                      <a:gd name="connsiteX1" fmla="*/ 86013 w 755473"/>
                      <a:gd name="connsiteY1" fmla="*/ 12423 h 1537180"/>
                      <a:gd name="connsiteX2" fmla="*/ 197227 w 755473"/>
                      <a:gd name="connsiteY2" fmla="*/ 103684 h 1537180"/>
                      <a:gd name="connsiteX3" fmla="*/ 334929 w 755473"/>
                      <a:gd name="connsiteY3" fmla="*/ 243653 h 1537180"/>
                      <a:gd name="connsiteX4" fmla="*/ 348593 w 755473"/>
                      <a:gd name="connsiteY4" fmla="*/ 264230 h 1537180"/>
                      <a:gd name="connsiteX5" fmla="*/ 354305 w 755473"/>
                      <a:gd name="connsiteY5" fmla="*/ 281023 h 1537180"/>
                      <a:gd name="connsiteX6" fmla="*/ 359283 w 755473"/>
                      <a:gd name="connsiteY6" fmla="*/ 530893 h 1537180"/>
                      <a:gd name="connsiteX7" fmla="*/ 362882 w 755473"/>
                      <a:gd name="connsiteY7" fmla="*/ 648185 h 1537180"/>
                      <a:gd name="connsiteX8" fmla="*/ 362297 w 755473"/>
                      <a:gd name="connsiteY8" fmla="*/ 708674 h 1537180"/>
                      <a:gd name="connsiteX9" fmla="*/ 724946 w 755473"/>
                      <a:gd name="connsiteY9" fmla="*/ 1316544 h 1537180"/>
                      <a:gd name="connsiteX10" fmla="*/ 699946 w 755473"/>
                      <a:gd name="connsiteY10" fmla="*/ 1522774 h 1537180"/>
                      <a:gd name="connsiteX11" fmla="*/ 699948 w 755473"/>
                      <a:gd name="connsiteY11" fmla="*/ 1522774 h 1537180"/>
                      <a:gd name="connsiteX12" fmla="*/ 505063 w 755473"/>
                      <a:gd name="connsiteY12" fmla="*/ 1437252 h 1537180"/>
                      <a:gd name="connsiteX13" fmla="*/ 145018 w 755473"/>
                      <a:gd name="connsiteY13" fmla="*/ 762757 h 1537180"/>
                      <a:gd name="connsiteX14" fmla="*/ 101558 w 755473"/>
                      <a:gd name="connsiteY14" fmla="*/ 510442 h 1537180"/>
                      <a:gd name="connsiteX15" fmla="*/ 180554 w 755473"/>
                      <a:gd name="connsiteY15" fmla="*/ 265204 h 1537180"/>
                      <a:gd name="connsiteX16" fmla="*/ 157708 w 755473"/>
                      <a:gd name="connsiteY16" fmla="*/ 224155 h 1537180"/>
                      <a:gd name="connsiteX17" fmla="*/ 136074 w 755473"/>
                      <a:gd name="connsiteY17" fmla="*/ 189883 h 1537180"/>
                      <a:gd name="connsiteX18" fmla="*/ 18405 w 755473"/>
                      <a:gd name="connsiteY18" fmla="*/ 91996 h 1537180"/>
                      <a:gd name="connsiteX19" fmla="*/ 12422 w 755473"/>
                      <a:gd name="connsiteY19" fmla="*/ 18405 h 1537180"/>
                      <a:gd name="connsiteX20" fmla="*/ 47978 w 755473"/>
                      <a:gd name="connsiteY20" fmla="*/ 172 h 1537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5473" h="1537180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24946" y="1316544"/>
                        </a:lnTo>
                        <a:cubicBezTo>
                          <a:pt x="76663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46754" y="1509461"/>
                          <a:pt x="505063" y="1437252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98016" y="624323"/>
                          <a:pt x="101558" y="510442"/>
                        </a:cubicBezTo>
                        <a:cubicBezTo>
                          <a:pt x="105100" y="396559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lnTo>
                          <a:pt x="18405" y="91996"/>
                        </a:ln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2843145C-CBF9-4340-9DA7-771EC243D80F}"/>
                      </a:ext>
                    </a:extLst>
                  </p:cNvPr>
                  <p:cNvSpPr/>
                  <p:nvPr/>
                </p:nvSpPr>
                <p:spPr>
                  <a:xfrm>
                    <a:off x="3723931" y="5063873"/>
                    <a:ext cx="753385" cy="153899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  <a:gd name="connsiteX0" fmla="*/ 705406 w 753384"/>
                      <a:gd name="connsiteY0" fmla="*/ 172 h 1543024"/>
                      <a:gd name="connsiteX1" fmla="*/ 740962 w 753384"/>
                      <a:gd name="connsiteY1" fmla="*/ 18405 h 1543024"/>
                      <a:gd name="connsiteX2" fmla="*/ 734979 w 753384"/>
                      <a:gd name="connsiteY2" fmla="*/ 91996 h 1543024"/>
                      <a:gd name="connsiteX3" fmla="*/ 617310 w 753384"/>
                      <a:gd name="connsiteY3" fmla="*/ 189883 h 1543024"/>
                      <a:gd name="connsiteX4" fmla="*/ 595676 w 753384"/>
                      <a:gd name="connsiteY4" fmla="*/ 224155 h 1543024"/>
                      <a:gd name="connsiteX5" fmla="*/ 572830 w 753384"/>
                      <a:gd name="connsiteY5" fmla="*/ 265204 h 1543024"/>
                      <a:gd name="connsiteX6" fmla="*/ 685869 w 753384"/>
                      <a:gd name="connsiteY6" fmla="*/ 514224 h 1543024"/>
                      <a:gd name="connsiteX7" fmla="*/ 608366 w 753384"/>
                      <a:gd name="connsiteY7" fmla="*/ 762757 h 1543024"/>
                      <a:gd name="connsiteX8" fmla="*/ 259669 w 753384"/>
                      <a:gd name="connsiteY8" fmla="*/ 1467513 h 1543024"/>
                      <a:gd name="connsiteX9" fmla="*/ 53436 w 753384"/>
                      <a:gd name="connsiteY9" fmla="*/ 1522774 h 1543024"/>
                      <a:gd name="connsiteX10" fmla="*/ 53438 w 753384"/>
                      <a:gd name="connsiteY10" fmla="*/ 1522774 h 1543024"/>
                      <a:gd name="connsiteX11" fmla="*/ 32222 w 753384"/>
                      <a:gd name="connsiteY11" fmla="*/ 1327893 h 1543024"/>
                      <a:gd name="connsiteX12" fmla="*/ 391087 w 753384"/>
                      <a:gd name="connsiteY12" fmla="*/ 708674 h 1543024"/>
                      <a:gd name="connsiteX13" fmla="*/ 390502 w 753384"/>
                      <a:gd name="connsiteY13" fmla="*/ 648185 h 1543024"/>
                      <a:gd name="connsiteX14" fmla="*/ 394101 w 753384"/>
                      <a:gd name="connsiteY14" fmla="*/ 530893 h 1543024"/>
                      <a:gd name="connsiteX15" fmla="*/ 399080 w 753384"/>
                      <a:gd name="connsiteY15" fmla="*/ 281023 h 1543024"/>
                      <a:gd name="connsiteX16" fmla="*/ 404791 w 753384"/>
                      <a:gd name="connsiteY16" fmla="*/ 264230 h 1543024"/>
                      <a:gd name="connsiteX17" fmla="*/ 418455 w 753384"/>
                      <a:gd name="connsiteY17" fmla="*/ 243653 h 1543024"/>
                      <a:gd name="connsiteX18" fmla="*/ 556158 w 753384"/>
                      <a:gd name="connsiteY18" fmla="*/ 103684 h 1543024"/>
                      <a:gd name="connsiteX19" fmla="*/ 667371 w 753384"/>
                      <a:gd name="connsiteY19" fmla="*/ 12423 h 1543024"/>
                      <a:gd name="connsiteX20" fmla="*/ 705406 w 753384"/>
                      <a:gd name="connsiteY20" fmla="*/ 172 h 1543024"/>
                      <a:gd name="connsiteX0" fmla="*/ 705406 w 753384"/>
                      <a:gd name="connsiteY0" fmla="*/ 172 h 1538996"/>
                      <a:gd name="connsiteX1" fmla="*/ 740962 w 753384"/>
                      <a:gd name="connsiteY1" fmla="*/ 18405 h 1538996"/>
                      <a:gd name="connsiteX2" fmla="*/ 734979 w 753384"/>
                      <a:gd name="connsiteY2" fmla="*/ 91996 h 1538996"/>
                      <a:gd name="connsiteX3" fmla="*/ 617310 w 753384"/>
                      <a:gd name="connsiteY3" fmla="*/ 189883 h 1538996"/>
                      <a:gd name="connsiteX4" fmla="*/ 595676 w 753384"/>
                      <a:gd name="connsiteY4" fmla="*/ 224155 h 1538996"/>
                      <a:gd name="connsiteX5" fmla="*/ 572830 w 753384"/>
                      <a:gd name="connsiteY5" fmla="*/ 265204 h 1538996"/>
                      <a:gd name="connsiteX6" fmla="*/ 685869 w 753384"/>
                      <a:gd name="connsiteY6" fmla="*/ 514224 h 1538996"/>
                      <a:gd name="connsiteX7" fmla="*/ 608366 w 753384"/>
                      <a:gd name="connsiteY7" fmla="*/ 762757 h 1538996"/>
                      <a:gd name="connsiteX8" fmla="*/ 244539 w 753384"/>
                      <a:gd name="connsiteY8" fmla="*/ 1448598 h 1538996"/>
                      <a:gd name="connsiteX9" fmla="*/ 53436 w 753384"/>
                      <a:gd name="connsiteY9" fmla="*/ 1522774 h 1538996"/>
                      <a:gd name="connsiteX10" fmla="*/ 53438 w 753384"/>
                      <a:gd name="connsiteY10" fmla="*/ 1522774 h 1538996"/>
                      <a:gd name="connsiteX11" fmla="*/ 32222 w 753384"/>
                      <a:gd name="connsiteY11" fmla="*/ 1327893 h 1538996"/>
                      <a:gd name="connsiteX12" fmla="*/ 391087 w 753384"/>
                      <a:gd name="connsiteY12" fmla="*/ 708674 h 1538996"/>
                      <a:gd name="connsiteX13" fmla="*/ 390502 w 753384"/>
                      <a:gd name="connsiteY13" fmla="*/ 648185 h 1538996"/>
                      <a:gd name="connsiteX14" fmla="*/ 394101 w 753384"/>
                      <a:gd name="connsiteY14" fmla="*/ 530893 h 1538996"/>
                      <a:gd name="connsiteX15" fmla="*/ 399080 w 753384"/>
                      <a:gd name="connsiteY15" fmla="*/ 281023 h 1538996"/>
                      <a:gd name="connsiteX16" fmla="*/ 404791 w 753384"/>
                      <a:gd name="connsiteY16" fmla="*/ 264230 h 1538996"/>
                      <a:gd name="connsiteX17" fmla="*/ 418455 w 753384"/>
                      <a:gd name="connsiteY17" fmla="*/ 243653 h 1538996"/>
                      <a:gd name="connsiteX18" fmla="*/ 556158 w 753384"/>
                      <a:gd name="connsiteY18" fmla="*/ 103684 h 1538996"/>
                      <a:gd name="connsiteX19" fmla="*/ 667371 w 753384"/>
                      <a:gd name="connsiteY19" fmla="*/ 12423 h 1538996"/>
                      <a:gd name="connsiteX20" fmla="*/ 705406 w 753384"/>
                      <a:gd name="connsiteY20" fmla="*/ 172 h 1538996"/>
                      <a:gd name="connsiteX0" fmla="*/ 705406 w 753384"/>
                      <a:gd name="connsiteY0" fmla="*/ 172 h 1538994"/>
                      <a:gd name="connsiteX1" fmla="*/ 740962 w 753384"/>
                      <a:gd name="connsiteY1" fmla="*/ 18405 h 1538994"/>
                      <a:gd name="connsiteX2" fmla="*/ 734979 w 753384"/>
                      <a:gd name="connsiteY2" fmla="*/ 91996 h 1538994"/>
                      <a:gd name="connsiteX3" fmla="*/ 617310 w 753384"/>
                      <a:gd name="connsiteY3" fmla="*/ 189883 h 1538994"/>
                      <a:gd name="connsiteX4" fmla="*/ 595676 w 753384"/>
                      <a:gd name="connsiteY4" fmla="*/ 224155 h 1538994"/>
                      <a:gd name="connsiteX5" fmla="*/ 572830 w 753384"/>
                      <a:gd name="connsiteY5" fmla="*/ 265204 h 1538994"/>
                      <a:gd name="connsiteX6" fmla="*/ 663174 w 753384"/>
                      <a:gd name="connsiteY6" fmla="*/ 514224 h 1538994"/>
                      <a:gd name="connsiteX7" fmla="*/ 608366 w 753384"/>
                      <a:gd name="connsiteY7" fmla="*/ 762757 h 1538994"/>
                      <a:gd name="connsiteX8" fmla="*/ 244539 w 753384"/>
                      <a:gd name="connsiteY8" fmla="*/ 1448598 h 1538994"/>
                      <a:gd name="connsiteX9" fmla="*/ 53436 w 753384"/>
                      <a:gd name="connsiteY9" fmla="*/ 1522774 h 1538994"/>
                      <a:gd name="connsiteX10" fmla="*/ 53438 w 753384"/>
                      <a:gd name="connsiteY10" fmla="*/ 1522774 h 1538994"/>
                      <a:gd name="connsiteX11" fmla="*/ 32222 w 753384"/>
                      <a:gd name="connsiteY11" fmla="*/ 1327893 h 1538994"/>
                      <a:gd name="connsiteX12" fmla="*/ 391087 w 753384"/>
                      <a:gd name="connsiteY12" fmla="*/ 708674 h 1538994"/>
                      <a:gd name="connsiteX13" fmla="*/ 390502 w 753384"/>
                      <a:gd name="connsiteY13" fmla="*/ 648185 h 1538994"/>
                      <a:gd name="connsiteX14" fmla="*/ 394101 w 753384"/>
                      <a:gd name="connsiteY14" fmla="*/ 530893 h 1538994"/>
                      <a:gd name="connsiteX15" fmla="*/ 399080 w 753384"/>
                      <a:gd name="connsiteY15" fmla="*/ 281023 h 1538994"/>
                      <a:gd name="connsiteX16" fmla="*/ 404791 w 753384"/>
                      <a:gd name="connsiteY16" fmla="*/ 264230 h 1538994"/>
                      <a:gd name="connsiteX17" fmla="*/ 418455 w 753384"/>
                      <a:gd name="connsiteY17" fmla="*/ 243653 h 1538994"/>
                      <a:gd name="connsiteX18" fmla="*/ 556158 w 753384"/>
                      <a:gd name="connsiteY18" fmla="*/ 103684 h 1538994"/>
                      <a:gd name="connsiteX19" fmla="*/ 667371 w 753384"/>
                      <a:gd name="connsiteY19" fmla="*/ 12423 h 1538994"/>
                      <a:gd name="connsiteX20" fmla="*/ 705406 w 753384"/>
                      <a:gd name="connsiteY20" fmla="*/ 172 h 1538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3384" h="1538994">
                        <a:moveTo>
                          <a:pt x="705406" y="172"/>
                        </a:moveTo>
                        <a:cubicBezTo>
                          <a:pt x="718722" y="1256"/>
                          <a:pt x="731627" y="7419"/>
                          <a:pt x="740962" y="18405"/>
                        </a:cubicBezTo>
                        <a:cubicBezTo>
                          <a:pt x="759631" y="40379"/>
                          <a:pt x="756953" y="73326"/>
                          <a:pt x="734979" y="91996"/>
                        </a:cubicBezTo>
                        <a:lnTo>
                          <a:pt x="617310" y="189883"/>
                        </a:lnTo>
                        <a:lnTo>
                          <a:pt x="595676" y="224155"/>
                        </a:lnTo>
                        <a:cubicBezTo>
                          <a:pt x="586944" y="237987"/>
                          <a:pt x="578771" y="251745"/>
                          <a:pt x="572830" y="265204"/>
                        </a:cubicBezTo>
                        <a:cubicBezTo>
                          <a:pt x="618682" y="317356"/>
                          <a:pt x="659632" y="400341"/>
                          <a:pt x="663174" y="514224"/>
                        </a:cubicBezTo>
                        <a:cubicBezTo>
                          <a:pt x="666716" y="628105"/>
                          <a:pt x="635788" y="721187"/>
                          <a:pt x="608366" y="762757"/>
                        </a:cubicBezTo>
                        <a:lnTo>
                          <a:pt x="244539" y="1448598"/>
                        </a:lnTo>
                        <a:cubicBezTo>
                          <a:pt x="202848" y="1520807"/>
                          <a:pt x="125646" y="1564463"/>
                          <a:pt x="53436" y="1522774"/>
                        </a:cubicBezTo>
                        <a:lnTo>
                          <a:pt x="53438" y="1522774"/>
                        </a:lnTo>
                        <a:cubicBezTo>
                          <a:pt x="-18773" y="1481084"/>
                          <a:pt x="-9468" y="1400101"/>
                          <a:pt x="32222" y="1327893"/>
                        </a:cubicBezTo>
                        <a:lnTo>
                          <a:pt x="391087" y="708674"/>
                        </a:lnTo>
                        <a:lnTo>
                          <a:pt x="390502" y="648185"/>
                        </a:lnTo>
                        <a:cubicBezTo>
                          <a:pt x="391925" y="612133"/>
                          <a:pt x="394100" y="572498"/>
                          <a:pt x="394101" y="530893"/>
                        </a:cubicBezTo>
                        <a:cubicBezTo>
                          <a:pt x="394101" y="426879"/>
                          <a:pt x="380498" y="335174"/>
                          <a:pt x="399080" y="281023"/>
                        </a:cubicBezTo>
                        <a:lnTo>
                          <a:pt x="404791" y="264230"/>
                        </a:lnTo>
                        <a:cubicBezTo>
                          <a:pt x="407827" y="256742"/>
                          <a:pt x="412381" y="249727"/>
                          <a:pt x="418455" y="243653"/>
                        </a:cubicBezTo>
                        <a:lnTo>
                          <a:pt x="556158" y="103684"/>
                        </a:lnTo>
                        <a:cubicBezTo>
                          <a:pt x="597644" y="65146"/>
                          <a:pt x="642497" y="29675"/>
                          <a:pt x="667371" y="12423"/>
                        </a:cubicBezTo>
                        <a:cubicBezTo>
                          <a:pt x="678358" y="3088"/>
                          <a:pt x="692088" y="-910"/>
                          <a:pt x="705406" y="17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DD9EF936-B3EA-4439-B318-9F6F98A7163A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0449AA9A-AF9C-4ADD-8D70-F12971B921B9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楕円 591">
                    <a:extLst>
                      <a:ext uri="{FF2B5EF4-FFF2-40B4-BE49-F238E27FC236}">
                        <a16:creationId xmlns:a16="http://schemas.microsoft.com/office/drawing/2014/main" id="{CAA0DB1E-ECFF-4E1A-9782-C668DA2FE07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楕円 592">
                    <a:extLst>
                      <a:ext uri="{FF2B5EF4-FFF2-40B4-BE49-F238E27FC236}">
                        <a16:creationId xmlns:a16="http://schemas.microsoft.com/office/drawing/2014/main" id="{6179DDA6-F835-4DCC-9CB6-97A0BB97055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94" name="グループ化 593">
                    <a:extLst>
                      <a:ext uri="{FF2B5EF4-FFF2-40B4-BE49-F238E27FC236}">
                        <a16:creationId xmlns:a16="http://schemas.microsoft.com/office/drawing/2014/main" id="{1D3448F4-786D-4698-8A22-F73AA524F9B5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597" name="楕円 596">
                      <a:extLst>
                        <a:ext uri="{FF2B5EF4-FFF2-40B4-BE49-F238E27FC236}">
                          <a16:creationId xmlns:a16="http://schemas.microsoft.com/office/drawing/2014/main" id="{3E916535-3F73-4753-ADEE-B55CBF4462F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8" name="楕円 597">
                      <a:extLst>
                        <a:ext uri="{FF2B5EF4-FFF2-40B4-BE49-F238E27FC236}">
                          <a16:creationId xmlns:a16="http://schemas.microsoft.com/office/drawing/2014/main" id="{8FBCF997-841C-4241-B9BD-D40BF4CB182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95" name="楕円 594">
                    <a:extLst>
                      <a:ext uri="{FF2B5EF4-FFF2-40B4-BE49-F238E27FC236}">
                        <a16:creationId xmlns:a16="http://schemas.microsoft.com/office/drawing/2014/main" id="{23DD755B-6B5D-4249-A96B-9A7025550AD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楕円 595">
                    <a:extLst>
                      <a:ext uri="{FF2B5EF4-FFF2-40B4-BE49-F238E27FC236}">
                        <a16:creationId xmlns:a16="http://schemas.microsoft.com/office/drawing/2014/main" id="{346409CD-70A4-48FE-A2EE-4C722A524E6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87" name="四角形: 上の 2 つの角を丸める 586">
                <a:extLst>
                  <a:ext uri="{FF2B5EF4-FFF2-40B4-BE49-F238E27FC236}">
                    <a16:creationId xmlns:a16="http://schemas.microsoft.com/office/drawing/2014/main" id="{35D97C3B-8EC8-4D56-A040-165A09C4FF7A}"/>
                  </a:ext>
                </a:extLst>
              </p:cNvPr>
              <p:cNvSpPr/>
              <p:nvPr/>
            </p:nvSpPr>
            <p:spPr>
              <a:xfrm rot="12600000">
                <a:off x="1492559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8" name="四角形: 上の 2 つの角を丸める 587">
                <a:extLst>
                  <a:ext uri="{FF2B5EF4-FFF2-40B4-BE49-F238E27FC236}">
                    <a16:creationId xmlns:a16="http://schemas.microsoft.com/office/drawing/2014/main" id="{381A1319-2398-4B38-825B-DAC67C518C03}"/>
                  </a:ext>
                </a:extLst>
              </p:cNvPr>
              <p:cNvSpPr/>
              <p:nvPr/>
            </p:nvSpPr>
            <p:spPr>
              <a:xfrm rot="9000000" flipH="1">
                <a:off x="2383066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20C8C45C-A1A6-407A-B71E-E77BC18D9F21}"/>
                </a:ext>
              </a:extLst>
            </p:cNvPr>
            <p:cNvSpPr/>
            <p:nvPr/>
          </p:nvSpPr>
          <p:spPr>
            <a:xfrm rot="5400000">
              <a:off x="1746516" y="4742743"/>
              <a:ext cx="115390" cy="128452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1B47C55C-8A85-422B-985A-39D9BDDF94ED}"/>
                </a:ext>
              </a:extLst>
            </p:cNvPr>
            <p:cNvSpPr/>
            <p:nvPr/>
          </p:nvSpPr>
          <p:spPr>
            <a:xfrm rot="16200000" flipH="1">
              <a:off x="2171628" y="4742744"/>
              <a:ext cx="115390" cy="128454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4" name="グループ化 633">
            <a:extLst>
              <a:ext uri="{FF2B5EF4-FFF2-40B4-BE49-F238E27FC236}">
                <a16:creationId xmlns:a16="http://schemas.microsoft.com/office/drawing/2014/main" id="{53A0D235-740E-4202-B17F-4840BB880302}"/>
              </a:ext>
            </a:extLst>
          </p:cNvPr>
          <p:cNvGrpSpPr/>
          <p:nvPr/>
        </p:nvGrpSpPr>
        <p:grpSpPr>
          <a:xfrm>
            <a:off x="7254398" y="4223801"/>
            <a:ext cx="1296103" cy="2164596"/>
            <a:chOff x="7254398" y="4223801"/>
            <a:chExt cx="1296103" cy="2164596"/>
          </a:xfrm>
        </p:grpSpPr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04291C3A-7836-4A17-AD28-FEE47FEC69AF}"/>
                </a:ext>
              </a:extLst>
            </p:cNvPr>
            <p:cNvGrpSpPr/>
            <p:nvPr/>
          </p:nvGrpSpPr>
          <p:grpSpPr>
            <a:xfrm>
              <a:off x="7254398" y="4223801"/>
              <a:ext cx="1296103" cy="2164596"/>
              <a:chOff x="7254398" y="4223801"/>
              <a:chExt cx="1296103" cy="2164596"/>
            </a:xfrm>
          </p:grpSpPr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ADF30A6F-D177-439C-B806-F87214093F02}"/>
                  </a:ext>
                </a:extLst>
              </p:cNvPr>
              <p:cNvGrpSpPr/>
              <p:nvPr/>
            </p:nvGrpSpPr>
            <p:grpSpPr>
              <a:xfrm flipH="1">
                <a:off x="8294390" y="5736265"/>
                <a:ext cx="256111" cy="181092"/>
                <a:chOff x="8530749" y="5736265"/>
                <a:chExt cx="256111" cy="181092"/>
              </a:xfrm>
            </p:grpSpPr>
            <p:sp>
              <p:nvSpPr>
                <p:cNvPr id="693" name="台形 692">
                  <a:extLst>
                    <a:ext uri="{FF2B5EF4-FFF2-40B4-BE49-F238E27FC236}">
                      <a16:creationId xmlns:a16="http://schemas.microsoft.com/office/drawing/2014/main" id="{E2D4AC25-4894-4EC1-B7A3-0725AB5F55E2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4" name="台形 693">
                  <a:extLst>
                    <a:ext uri="{FF2B5EF4-FFF2-40B4-BE49-F238E27FC236}">
                      <a16:creationId xmlns:a16="http://schemas.microsoft.com/office/drawing/2014/main" id="{C8DF9204-407C-4310-8512-E3B1F362992C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710D43F0-9362-452B-A521-0C75771B589D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C040A5C5-89E4-42D8-A1EC-170D59D81429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B0055742-5F77-4C8F-B197-A1CB94855BB5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687" name="グループ化 686">
                    <a:extLst>
                      <a:ext uri="{FF2B5EF4-FFF2-40B4-BE49-F238E27FC236}">
                        <a16:creationId xmlns:a16="http://schemas.microsoft.com/office/drawing/2014/main" id="{254A9ABE-832C-45DA-B8DD-902696728E53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689" name="台形 688">
                      <a:extLst>
                        <a:ext uri="{FF2B5EF4-FFF2-40B4-BE49-F238E27FC236}">
                          <a16:creationId xmlns:a16="http://schemas.microsoft.com/office/drawing/2014/main" id="{B87CCC36-33E0-4AA7-A236-5139B7B7E286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0" name="台形 689">
                      <a:extLst>
                        <a:ext uri="{FF2B5EF4-FFF2-40B4-BE49-F238E27FC236}">
                          <a16:creationId xmlns:a16="http://schemas.microsoft.com/office/drawing/2014/main" id="{2C54852B-B01F-4689-8E64-46532484755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1" name="片側の 2 つの角を丸めた四角形 87">
                      <a:extLst>
                        <a:ext uri="{FF2B5EF4-FFF2-40B4-BE49-F238E27FC236}">
                          <a16:creationId xmlns:a16="http://schemas.microsoft.com/office/drawing/2014/main" id="{1B8AFDC5-933B-424A-8E89-5091F1D6B1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2" name="片側の 2 つの角を丸めた四角形 89">
                      <a:extLst>
                        <a:ext uri="{FF2B5EF4-FFF2-40B4-BE49-F238E27FC236}">
                          <a16:creationId xmlns:a16="http://schemas.microsoft.com/office/drawing/2014/main" id="{44A1EA01-8BB1-4459-8924-E1B433DB121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8" name="フリーフォーム: 図形 687">
                    <a:extLst>
                      <a:ext uri="{FF2B5EF4-FFF2-40B4-BE49-F238E27FC236}">
                        <a16:creationId xmlns:a16="http://schemas.microsoft.com/office/drawing/2014/main" id="{8CA25031-E371-4955-A9BE-26FCF1190D28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F3CF9DA8-C24A-45E2-8BC7-3CA80DAFD1BE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680" name="グループ化 679">
                    <a:extLst>
                      <a:ext uri="{FF2B5EF4-FFF2-40B4-BE49-F238E27FC236}">
                        <a16:creationId xmlns:a16="http://schemas.microsoft.com/office/drawing/2014/main" id="{4DB7426A-2DCA-42F6-87CB-34F45B21A17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85" name="円/楕円 204">
                      <a:extLst>
                        <a:ext uri="{FF2B5EF4-FFF2-40B4-BE49-F238E27FC236}">
                          <a16:creationId xmlns:a16="http://schemas.microsoft.com/office/drawing/2014/main" id="{C5D1F1D9-F679-4306-8DF4-AB3F489C5E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6" name="円/楕円 205">
                      <a:extLst>
                        <a:ext uri="{FF2B5EF4-FFF2-40B4-BE49-F238E27FC236}">
                          <a16:creationId xmlns:a16="http://schemas.microsoft.com/office/drawing/2014/main" id="{36C4FB7D-E6C5-4D30-87C5-1B28734076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81" name="グループ化 680">
                    <a:extLst>
                      <a:ext uri="{FF2B5EF4-FFF2-40B4-BE49-F238E27FC236}">
                        <a16:creationId xmlns:a16="http://schemas.microsoft.com/office/drawing/2014/main" id="{0B020228-3F66-4AA5-A9A8-9F6C56690BB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83" name="円/楕円 202">
                      <a:extLst>
                        <a:ext uri="{FF2B5EF4-FFF2-40B4-BE49-F238E27FC236}">
                          <a16:creationId xmlns:a16="http://schemas.microsoft.com/office/drawing/2014/main" id="{E6BC83A6-D65F-49E5-8446-BE2926C8AD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4" name="円/楕円 203">
                      <a:extLst>
                        <a:ext uri="{FF2B5EF4-FFF2-40B4-BE49-F238E27FC236}">
                          <a16:creationId xmlns:a16="http://schemas.microsoft.com/office/drawing/2014/main" id="{45AD4C47-04E9-4622-8CE2-5460ECFE2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82" name="円/楕円 201">
                    <a:extLst>
                      <a:ext uri="{FF2B5EF4-FFF2-40B4-BE49-F238E27FC236}">
                        <a16:creationId xmlns:a16="http://schemas.microsoft.com/office/drawing/2014/main" id="{BD4DB7B7-19EA-46B6-B17B-8268AECFFFC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6" name="円/楕円 27">
                  <a:extLst>
                    <a:ext uri="{FF2B5EF4-FFF2-40B4-BE49-F238E27FC236}">
                      <a16:creationId xmlns:a16="http://schemas.microsoft.com/office/drawing/2014/main" id="{917B001D-33D4-4253-8BCA-E107512503BC}"/>
                    </a:ext>
                  </a:extLst>
                </p:cNvPr>
                <p:cNvSpPr/>
                <p:nvPr/>
              </p:nvSpPr>
              <p:spPr>
                <a:xfrm rot="10800000">
                  <a:off x="4554956" y="4378761"/>
                  <a:ext cx="22222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7" name="円/楕円 27">
                  <a:extLst>
                    <a:ext uri="{FF2B5EF4-FFF2-40B4-BE49-F238E27FC236}">
                      <a16:creationId xmlns:a16="http://schemas.microsoft.com/office/drawing/2014/main" id="{9A877E62-18E4-423E-808C-BEB9F63BABE1}"/>
                    </a:ext>
                  </a:extLst>
                </p:cNvPr>
                <p:cNvSpPr/>
                <p:nvPr/>
              </p:nvSpPr>
              <p:spPr>
                <a:xfrm rot="11700000">
                  <a:off x="4304027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8" name="円/楕円 27">
                  <a:extLst>
                    <a:ext uri="{FF2B5EF4-FFF2-40B4-BE49-F238E27FC236}">
                      <a16:creationId xmlns:a16="http://schemas.microsoft.com/office/drawing/2014/main" id="{74185439-DED3-4AF4-A328-020858E6343D}"/>
                    </a:ext>
                  </a:extLst>
                </p:cNvPr>
                <p:cNvSpPr/>
                <p:nvPr/>
              </p:nvSpPr>
              <p:spPr>
                <a:xfrm rot="9900000">
                  <a:off x="4791536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9" name="正方形/長方形 67">
                  <a:extLst>
                    <a:ext uri="{FF2B5EF4-FFF2-40B4-BE49-F238E27FC236}">
                      <a16:creationId xmlns:a16="http://schemas.microsoft.com/office/drawing/2014/main" id="{84AC4F7A-CAA2-4283-B348-7B609A96F8DF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0" name="円/楕円 189">
                  <a:extLst>
                    <a:ext uri="{FF2B5EF4-FFF2-40B4-BE49-F238E27FC236}">
                      <a16:creationId xmlns:a16="http://schemas.microsoft.com/office/drawing/2014/main" id="{3C6B0192-CB97-481F-B733-4B50BC198017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1" name="円/楕円 190">
                  <a:extLst>
                    <a:ext uri="{FF2B5EF4-FFF2-40B4-BE49-F238E27FC236}">
                      <a16:creationId xmlns:a16="http://schemas.microsoft.com/office/drawing/2014/main" id="{30A3DB77-562F-4CC8-8192-E07DBB1412D5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17AE37C1-5E10-40E8-8B46-12257D937AC1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3" name="円/楕円 91">
                  <a:extLst>
                    <a:ext uri="{FF2B5EF4-FFF2-40B4-BE49-F238E27FC236}">
                      <a16:creationId xmlns:a16="http://schemas.microsoft.com/office/drawing/2014/main" id="{8E3ECC95-01A0-4E14-89C7-B2BA51C72976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円/楕円 92">
                  <a:extLst>
                    <a:ext uri="{FF2B5EF4-FFF2-40B4-BE49-F238E27FC236}">
                      <a16:creationId xmlns:a16="http://schemas.microsoft.com/office/drawing/2014/main" id="{B8B9481C-B1C4-45FC-A8E9-467B79C99109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円/楕円 93">
                  <a:extLst>
                    <a:ext uri="{FF2B5EF4-FFF2-40B4-BE49-F238E27FC236}">
                      <a16:creationId xmlns:a16="http://schemas.microsoft.com/office/drawing/2014/main" id="{06F74E93-8886-49B6-A76C-E564709BC084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B7FDCC04-A15C-4259-85F0-8E544E1A9CD0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677" name="台形 676">
                    <a:extLst>
                      <a:ext uri="{FF2B5EF4-FFF2-40B4-BE49-F238E27FC236}">
                        <a16:creationId xmlns:a16="http://schemas.microsoft.com/office/drawing/2014/main" id="{09DBCCC3-5963-4D93-9CE2-9BDCE1AB61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8" name="台形 677">
                    <a:extLst>
                      <a:ext uri="{FF2B5EF4-FFF2-40B4-BE49-F238E27FC236}">
                        <a16:creationId xmlns:a16="http://schemas.microsoft.com/office/drawing/2014/main" id="{FE6214BC-CE7B-40F3-9ED8-AF2697EB9F8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9" name="楕円 678">
                    <a:extLst>
                      <a:ext uri="{FF2B5EF4-FFF2-40B4-BE49-F238E27FC236}">
                        <a16:creationId xmlns:a16="http://schemas.microsoft.com/office/drawing/2014/main" id="{9168797F-50E6-4D61-BB4D-E9DCC2A595AB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EAD04533-9DEC-4641-94EF-1FBB566F6BBB}"/>
                </a:ext>
              </a:extLst>
            </p:cNvPr>
            <p:cNvGrpSpPr/>
            <p:nvPr/>
          </p:nvGrpSpPr>
          <p:grpSpPr>
            <a:xfrm>
              <a:off x="7288127" y="4953387"/>
              <a:ext cx="1210321" cy="1017566"/>
              <a:chOff x="1393442" y="2807433"/>
              <a:chExt cx="1922578" cy="1616386"/>
            </a:xfrm>
          </p:grpSpPr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9D73225D-48AB-40C3-AA45-F7C67E73EB06}"/>
                  </a:ext>
                </a:extLst>
              </p:cNvPr>
              <p:cNvGrpSpPr/>
              <p:nvPr/>
            </p:nvGrpSpPr>
            <p:grpSpPr>
              <a:xfrm>
                <a:off x="1393442" y="2884825"/>
                <a:ext cx="1922578" cy="1538994"/>
                <a:chOff x="3723931" y="5063873"/>
                <a:chExt cx="1922578" cy="1538994"/>
              </a:xfrm>
            </p:grpSpPr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16A18786-0B14-4223-B52E-DD04D309C3DF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657" name="四角形: 上の 2 つの角を丸める 656">
                    <a:extLst>
                      <a:ext uri="{FF2B5EF4-FFF2-40B4-BE49-F238E27FC236}">
                        <a16:creationId xmlns:a16="http://schemas.microsoft.com/office/drawing/2014/main" id="{B9A7B074-4BDB-4893-A895-6667A3C34A33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8" name="四角形: 上の 2 つの角を丸める 657">
                    <a:extLst>
                      <a:ext uri="{FF2B5EF4-FFF2-40B4-BE49-F238E27FC236}">
                        <a16:creationId xmlns:a16="http://schemas.microsoft.com/office/drawing/2014/main" id="{80CC47EC-8A72-43AB-8B40-D1F771E8DFE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0B27C699-1E60-4786-89A8-6A6909D12DF7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0" name="四角形: 上の 2 つの角を丸める 659">
                    <a:extLst>
                      <a:ext uri="{FF2B5EF4-FFF2-40B4-BE49-F238E27FC236}">
                        <a16:creationId xmlns:a16="http://schemas.microsoft.com/office/drawing/2014/main" id="{9A99D839-7D09-4DE7-89B4-6EC2C9C69F2F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0" name="グループ化 649">
                  <a:extLst>
                    <a:ext uri="{FF2B5EF4-FFF2-40B4-BE49-F238E27FC236}">
                      <a16:creationId xmlns:a16="http://schemas.microsoft.com/office/drawing/2014/main" id="{C05FEA32-2523-4478-8E9D-5F12C3DC1282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653" name="四角形: 上の 2 つの角を丸める 652">
                    <a:extLst>
                      <a:ext uri="{FF2B5EF4-FFF2-40B4-BE49-F238E27FC236}">
                        <a16:creationId xmlns:a16="http://schemas.microsoft.com/office/drawing/2014/main" id="{7E5ABFFE-8A90-4FC8-872D-B4135751FB7D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4" name="四角形: 上の 2 つの角を丸める 653">
                    <a:extLst>
                      <a:ext uri="{FF2B5EF4-FFF2-40B4-BE49-F238E27FC236}">
                        <a16:creationId xmlns:a16="http://schemas.microsoft.com/office/drawing/2014/main" id="{7FB5E942-232C-43F2-B94C-1CA6D4727EF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02E713C7-175C-4B71-B5CE-16CDB1533E30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6" name="四角形: 上の 2 つの角を丸める 655">
                    <a:extLst>
                      <a:ext uri="{FF2B5EF4-FFF2-40B4-BE49-F238E27FC236}">
                        <a16:creationId xmlns:a16="http://schemas.microsoft.com/office/drawing/2014/main" id="{55734A4D-67AE-463F-863A-B30F72D80138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8C318344-40D5-4C90-B21C-3B37A3DD033F}"/>
                    </a:ext>
                  </a:extLst>
                </p:cNvPr>
                <p:cNvSpPr/>
                <p:nvPr/>
              </p:nvSpPr>
              <p:spPr>
                <a:xfrm>
                  <a:off x="4891036" y="5063873"/>
                  <a:ext cx="755473" cy="1537180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101558 w 775458"/>
                    <a:gd name="connsiteY14" fmla="*/ 510442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  <a:gd name="connsiteX0" fmla="*/ 47978 w 775458"/>
                    <a:gd name="connsiteY0" fmla="*/ 172 h 1537180"/>
                    <a:gd name="connsiteX1" fmla="*/ 86013 w 775458"/>
                    <a:gd name="connsiteY1" fmla="*/ 12423 h 1537180"/>
                    <a:gd name="connsiteX2" fmla="*/ 197227 w 775458"/>
                    <a:gd name="connsiteY2" fmla="*/ 103684 h 1537180"/>
                    <a:gd name="connsiteX3" fmla="*/ 334929 w 775458"/>
                    <a:gd name="connsiteY3" fmla="*/ 243653 h 1537180"/>
                    <a:gd name="connsiteX4" fmla="*/ 348593 w 775458"/>
                    <a:gd name="connsiteY4" fmla="*/ 264230 h 1537180"/>
                    <a:gd name="connsiteX5" fmla="*/ 354305 w 775458"/>
                    <a:gd name="connsiteY5" fmla="*/ 281023 h 1537180"/>
                    <a:gd name="connsiteX6" fmla="*/ 359283 w 775458"/>
                    <a:gd name="connsiteY6" fmla="*/ 530893 h 1537180"/>
                    <a:gd name="connsiteX7" fmla="*/ 362882 w 775458"/>
                    <a:gd name="connsiteY7" fmla="*/ 648185 h 1537180"/>
                    <a:gd name="connsiteX8" fmla="*/ 362297 w 775458"/>
                    <a:gd name="connsiteY8" fmla="*/ 708674 h 1537180"/>
                    <a:gd name="connsiteX9" fmla="*/ 755206 w 775458"/>
                    <a:gd name="connsiteY9" fmla="*/ 1316544 h 1537180"/>
                    <a:gd name="connsiteX10" fmla="*/ 699946 w 775458"/>
                    <a:gd name="connsiteY10" fmla="*/ 1522774 h 1537180"/>
                    <a:gd name="connsiteX11" fmla="*/ 699948 w 775458"/>
                    <a:gd name="connsiteY11" fmla="*/ 1522774 h 1537180"/>
                    <a:gd name="connsiteX12" fmla="*/ 505063 w 775458"/>
                    <a:gd name="connsiteY12" fmla="*/ 1437252 h 1537180"/>
                    <a:gd name="connsiteX13" fmla="*/ 145018 w 775458"/>
                    <a:gd name="connsiteY13" fmla="*/ 762757 h 1537180"/>
                    <a:gd name="connsiteX14" fmla="*/ 101558 w 775458"/>
                    <a:gd name="connsiteY14" fmla="*/ 510442 h 1537180"/>
                    <a:gd name="connsiteX15" fmla="*/ 180554 w 775458"/>
                    <a:gd name="connsiteY15" fmla="*/ 265204 h 1537180"/>
                    <a:gd name="connsiteX16" fmla="*/ 157708 w 775458"/>
                    <a:gd name="connsiteY16" fmla="*/ 224155 h 1537180"/>
                    <a:gd name="connsiteX17" fmla="*/ 136074 w 775458"/>
                    <a:gd name="connsiteY17" fmla="*/ 189883 h 1537180"/>
                    <a:gd name="connsiteX18" fmla="*/ 18405 w 775458"/>
                    <a:gd name="connsiteY18" fmla="*/ 91996 h 1537180"/>
                    <a:gd name="connsiteX19" fmla="*/ 12422 w 775458"/>
                    <a:gd name="connsiteY19" fmla="*/ 18405 h 1537180"/>
                    <a:gd name="connsiteX20" fmla="*/ 47978 w 775458"/>
                    <a:gd name="connsiteY20" fmla="*/ 172 h 1537180"/>
                    <a:gd name="connsiteX0" fmla="*/ 47978 w 755473"/>
                    <a:gd name="connsiteY0" fmla="*/ 172 h 1537180"/>
                    <a:gd name="connsiteX1" fmla="*/ 86013 w 755473"/>
                    <a:gd name="connsiteY1" fmla="*/ 12423 h 1537180"/>
                    <a:gd name="connsiteX2" fmla="*/ 197227 w 755473"/>
                    <a:gd name="connsiteY2" fmla="*/ 103684 h 1537180"/>
                    <a:gd name="connsiteX3" fmla="*/ 334929 w 755473"/>
                    <a:gd name="connsiteY3" fmla="*/ 243653 h 1537180"/>
                    <a:gd name="connsiteX4" fmla="*/ 348593 w 755473"/>
                    <a:gd name="connsiteY4" fmla="*/ 264230 h 1537180"/>
                    <a:gd name="connsiteX5" fmla="*/ 354305 w 755473"/>
                    <a:gd name="connsiteY5" fmla="*/ 281023 h 1537180"/>
                    <a:gd name="connsiteX6" fmla="*/ 359283 w 755473"/>
                    <a:gd name="connsiteY6" fmla="*/ 530893 h 1537180"/>
                    <a:gd name="connsiteX7" fmla="*/ 362882 w 755473"/>
                    <a:gd name="connsiteY7" fmla="*/ 648185 h 1537180"/>
                    <a:gd name="connsiteX8" fmla="*/ 362297 w 755473"/>
                    <a:gd name="connsiteY8" fmla="*/ 708674 h 1537180"/>
                    <a:gd name="connsiteX9" fmla="*/ 724946 w 755473"/>
                    <a:gd name="connsiteY9" fmla="*/ 1316544 h 1537180"/>
                    <a:gd name="connsiteX10" fmla="*/ 699946 w 755473"/>
                    <a:gd name="connsiteY10" fmla="*/ 1522774 h 1537180"/>
                    <a:gd name="connsiteX11" fmla="*/ 699948 w 755473"/>
                    <a:gd name="connsiteY11" fmla="*/ 1522774 h 1537180"/>
                    <a:gd name="connsiteX12" fmla="*/ 505063 w 755473"/>
                    <a:gd name="connsiteY12" fmla="*/ 1437252 h 1537180"/>
                    <a:gd name="connsiteX13" fmla="*/ 145018 w 755473"/>
                    <a:gd name="connsiteY13" fmla="*/ 762757 h 1537180"/>
                    <a:gd name="connsiteX14" fmla="*/ 101558 w 755473"/>
                    <a:gd name="connsiteY14" fmla="*/ 510442 h 1537180"/>
                    <a:gd name="connsiteX15" fmla="*/ 180554 w 755473"/>
                    <a:gd name="connsiteY15" fmla="*/ 265204 h 1537180"/>
                    <a:gd name="connsiteX16" fmla="*/ 157708 w 755473"/>
                    <a:gd name="connsiteY16" fmla="*/ 224155 h 1537180"/>
                    <a:gd name="connsiteX17" fmla="*/ 136074 w 755473"/>
                    <a:gd name="connsiteY17" fmla="*/ 189883 h 1537180"/>
                    <a:gd name="connsiteX18" fmla="*/ 18405 w 755473"/>
                    <a:gd name="connsiteY18" fmla="*/ 91996 h 1537180"/>
                    <a:gd name="connsiteX19" fmla="*/ 12422 w 755473"/>
                    <a:gd name="connsiteY19" fmla="*/ 18405 h 1537180"/>
                    <a:gd name="connsiteX20" fmla="*/ 47978 w 755473"/>
                    <a:gd name="connsiteY20" fmla="*/ 172 h 153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5473" h="1537180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24946" y="1316544"/>
                      </a:lnTo>
                      <a:cubicBezTo>
                        <a:pt x="76663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46754" y="1509461"/>
                        <a:pt x="505063" y="1437252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98016" y="624323"/>
                        <a:pt x="101558" y="510442"/>
                      </a:cubicBezTo>
                      <a:cubicBezTo>
                        <a:pt x="105100" y="396559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lnTo>
                        <a:pt x="18405" y="91996"/>
                      </a:ln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546B408F-0C48-4F4A-B5B3-30520417BECC}"/>
                    </a:ext>
                  </a:extLst>
                </p:cNvPr>
                <p:cNvSpPr/>
                <p:nvPr/>
              </p:nvSpPr>
              <p:spPr>
                <a:xfrm>
                  <a:off x="3723931" y="5063873"/>
                  <a:ext cx="753385" cy="153899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  <a:gd name="connsiteX0" fmla="*/ 705406 w 753384"/>
                    <a:gd name="connsiteY0" fmla="*/ 172 h 1543024"/>
                    <a:gd name="connsiteX1" fmla="*/ 740962 w 753384"/>
                    <a:gd name="connsiteY1" fmla="*/ 18405 h 1543024"/>
                    <a:gd name="connsiteX2" fmla="*/ 734979 w 753384"/>
                    <a:gd name="connsiteY2" fmla="*/ 91996 h 1543024"/>
                    <a:gd name="connsiteX3" fmla="*/ 617310 w 753384"/>
                    <a:gd name="connsiteY3" fmla="*/ 189883 h 1543024"/>
                    <a:gd name="connsiteX4" fmla="*/ 595676 w 753384"/>
                    <a:gd name="connsiteY4" fmla="*/ 224155 h 1543024"/>
                    <a:gd name="connsiteX5" fmla="*/ 572830 w 753384"/>
                    <a:gd name="connsiteY5" fmla="*/ 265204 h 1543024"/>
                    <a:gd name="connsiteX6" fmla="*/ 685869 w 753384"/>
                    <a:gd name="connsiteY6" fmla="*/ 514224 h 1543024"/>
                    <a:gd name="connsiteX7" fmla="*/ 608366 w 753384"/>
                    <a:gd name="connsiteY7" fmla="*/ 762757 h 1543024"/>
                    <a:gd name="connsiteX8" fmla="*/ 259669 w 753384"/>
                    <a:gd name="connsiteY8" fmla="*/ 1467513 h 1543024"/>
                    <a:gd name="connsiteX9" fmla="*/ 53436 w 753384"/>
                    <a:gd name="connsiteY9" fmla="*/ 1522774 h 1543024"/>
                    <a:gd name="connsiteX10" fmla="*/ 53438 w 753384"/>
                    <a:gd name="connsiteY10" fmla="*/ 1522774 h 1543024"/>
                    <a:gd name="connsiteX11" fmla="*/ 32222 w 753384"/>
                    <a:gd name="connsiteY11" fmla="*/ 1327893 h 1543024"/>
                    <a:gd name="connsiteX12" fmla="*/ 391087 w 753384"/>
                    <a:gd name="connsiteY12" fmla="*/ 708674 h 1543024"/>
                    <a:gd name="connsiteX13" fmla="*/ 390502 w 753384"/>
                    <a:gd name="connsiteY13" fmla="*/ 648185 h 1543024"/>
                    <a:gd name="connsiteX14" fmla="*/ 394101 w 753384"/>
                    <a:gd name="connsiteY14" fmla="*/ 530893 h 1543024"/>
                    <a:gd name="connsiteX15" fmla="*/ 399080 w 753384"/>
                    <a:gd name="connsiteY15" fmla="*/ 281023 h 1543024"/>
                    <a:gd name="connsiteX16" fmla="*/ 404791 w 753384"/>
                    <a:gd name="connsiteY16" fmla="*/ 264230 h 1543024"/>
                    <a:gd name="connsiteX17" fmla="*/ 418455 w 753384"/>
                    <a:gd name="connsiteY17" fmla="*/ 243653 h 1543024"/>
                    <a:gd name="connsiteX18" fmla="*/ 556158 w 753384"/>
                    <a:gd name="connsiteY18" fmla="*/ 103684 h 1543024"/>
                    <a:gd name="connsiteX19" fmla="*/ 667371 w 753384"/>
                    <a:gd name="connsiteY19" fmla="*/ 12423 h 1543024"/>
                    <a:gd name="connsiteX20" fmla="*/ 705406 w 753384"/>
                    <a:gd name="connsiteY20" fmla="*/ 172 h 1543024"/>
                    <a:gd name="connsiteX0" fmla="*/ 705406 w 753384"/>
                    <a:gd name="connsiteY0" fmla="*/ 172 h 1538996"/>
                    <a:gd name="connsiteX1" fmla="*/ 740962 w 753384"/>
                    <a:gd name="connsiteY1" fmla="*/ 18405 h 1538996"/>
                    <a:gd name="connsiteX2" fmla="*/ 734979 w 753384"/>
                    <a:gd name="connsiteY2" fmla="*/ 91996 h 1538996"/>
                    <a:gd name="connsiteX3" fmla="*/ 617310 w 753384"/>
                    <a:gd name="connsiteY3" fmla="*/ 189883 h 1538996"/>
                    <a:gd name="connsiteX4" fmla="*/ 595676 w 753384"/>
                    <a:gd name="connsiteY4" fmla="*/ 224155 h 1538996"/>
                    <a:gd name="connsiteX5" fmla="*/ 572830 w 753384"/>
                    <a:gd name="connsiteY5" fmla="*/ 265204 h 1538996"/>
                    <a:gd name="connsiteX6" fmla="*/ 685869 w 753384"/>
                    <a:gd name="connsiteY6" fmla="*/ 514224 h 1538996"/>
                    <a:gd name="connsiteX7" fmla="*/ 608366 w 753384"/>
                    <a:gd name="connsiteY7" fmla="*/ 762757 h 1538996"/>
                    <a:gd name="connsiteX8" fmla="*/ 244539 w 753384"/>
                    <a:gd name="connsiteY8" fmla="*/ 1448598 h 1538996"/>
                    <a:gd name="connsiteX9" fmla="*/ 53436 w 753384"/>
                    <a:gd name="connsiteY9" fmla="*/ 1522774 h 1538996"/>
                    <a:gd name="connsiteX10" fmla="*/ 53438 w 753384"/>
                    <a:gd name="connsiteY10" fmla="*/ 1522774 h 1538996"/>
                    <a:gd name="connsiteX11" fmla="*/ 32222 w 753384"/>
                    <a:gd name="connsiteY11" fmla="*/ 1327893 h 1538996"/>
                    <a:gd name="connsiteX12" fmla="*/ 391087 w 753384"/>
                    <a:gd name="connsiteY12" fmla="*/ 708674 h 1538996"/>
                    <a:gd name="connsiteX13" fmla="*/ 390502 w 753384"/>
                    <a:gd name="connsiteY13" fmla="*/ 648185 h 1538996"/>
                    <a:gd name="connsiteX14" fmla="*/ 394101 w 753384"/>
                    <a:gd name="connsiteY14" fmla="*/ 530893 h 1538996"/>
                    <a:gd name="connsiteX15" fmla="*/ 399080 w 753384"/>
                    <a:gd name="connsiteY15" fmla="*/ 281023 h 1538996"/>
                    <a:gd name="connsiteX16" fmla="*/ 404791 w 753384"/>
                    <a:gd name="connsiteY16" fmla="*/ 264230 h 1538996"/>
                    <a:gd name="connsiteX17" fmla="*/ 418455 w 753384"/>
                    <a:gd name="connsiteY17" fmla="*/ 243653 h 1538996"/>
                    <a:gd name="connsiteX18" fmla="*/ 556158 w 753384"/>
                    <a:gd name="connsiteY18" fmla="*/ 103684 h 1538996"/>
                    <a:gd name="connsiteX19" fmla="*/ 667371 w 753384"/>
                    <a:gd name="connsiteY19" fmla="*/ 12423 h 1538996"/>
                    <a:gd name="connsiteX20" fmla="*/ 705406 w 753384"/>
                    <a:gd name="connsiteY20" fmla="*/ 172 h 1538996"/>
                    <a:gd name="connsiteX0" fmla="*/ 705406 w 753384"/>
                    <a:gd name="connsiteY0" fmla="*/ 172 h 1538994"/>
                    <a:gd name="connsiteX1" fmla="*/ 740962 w 753384"/>
                    <a:gd name="connsiteY1" fmla="*/ 18405 h 1538994"/>
                    <a:gd name="connsiteX2" fmla="*/ 734979 w 753384"/>
                    <a:gd name="connsiteY2" fmla="*/ 91996 h 1538994"/>
                    <a:gd name="connsiteX3" fmla="*/ 617310 w 753384"/>
                    <a:gd name="connsiteY3" fmla="*/ 189883 h 1538994"/>
                    <a:gd name="connsiteX4" fmla="*/ 595676 w 753384"/>
                    <a:gd name="connsiteY4" fmla="*/ 224155 h 1538994"/>
                    <a:gd name="connsiteX5" fmla="*/ 572830 w 753384"/>
                    <a:gd name="connsiteY5" fmla="*/ 265204 h 1538994"/>
                    <a:gd name="connsiteX6" fmla="*/ 663174 w 753384"/>
                    <a:gd name="connsiteY6" fmla="*/ 514224 h 1538994"/>
                    <a:gd name="connsiteX7" fmla="*/ 608366 w 753384"/>
                    <a:gd name="connsiteY7" fmla="*/ 762757 h 1538994"/>
                    <a:gd name="connsiteX8" fmla="*/ 244539 w 753384"/>
                    <a:gd name="connsiteY8" fmla="*/ 1448598 h 1538994"/>
                    <a:gd name="connsiteX9" fmla="*/ 53436 w 753384"/>
                    <a:gd name="connsiteY9" fmla="*/ 1522774 h 1538994"/>
                    <a:gd name="connsiteX10" fmla="*/ 53438 w 753384"/>
                    <a:gd name="connsiteY10" fmla="*/ 1522774 h 1538994"/>
                    <a:gd name="connsiteX11" fmla="*/ 32222 w 753384"/>
                    <a:gd name="connsiteY11" fmla="*/ 1327893 h 1538994"/>
                    <a:gd name="connsiteX12" fmla="*/ 391087 w 753384"/>
                    <a:gd name="connsiteY12" fmla="*/ 708674 h 1538994"/>
                    <a:gd name="connsiteX13" fmla="*/ 390502 w 753384"/>
                    <a:gd name="connsiteY13" fmla="*/ 648185 h 1538994"/>
                    <a:gd name="connsiteX14" fmla="*/ 394101 w 753384"/>
                    <a:gd name="connsiteY14" fmla="*/ 530893 h 1538994"/>
                    <a:gd name="connsiteX15" fmla="*/ 399080 w 753384"/>
                    <a:gd name="connsiteY15" fmla="*/ 281023 h 1538994"/>
                    <a:gd name="connsiteX16" fmla="*/ 404791 w 753384"/>
                    <a:gd name="connsiteY16" fmla="*/ 264230 h 1538994"/>
                    <a:gd name="connsiteX17" fmla="*/ 418455 w 753384"/>
                    <a:gd name="connsiteY17" fmla="*/ 243653 h 1538994"/>
                    <a:gd name="connsiteX18" fmla="*/ 556158 w 753384"/>
                    <a:gd name="connsiteY18" fmla="*/ 103684 h 1538994"/>
                    <a:gd name="connsiteX19" fmla="*/ 667371 w 753384"/>
                    <a:gd name="connsiteY19" fmla="*/ 12423 h 1538994"/>
                    <a:gd name="connsiteX20" fmla="*/ 705406 w 753384"/>
                    <a:gd name="connsiteY20" fmla="*/ 172 h 1538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3384" h="1538994">
                      <a:moveTo>
                        <a:pt x="705406" y="172"/>
                      </a:moveTo>
                      <a:cubicBezTo>
                        <a:pt x="718722" y="1256"/>
                        <a:pt x="731627" y="7419"/>
                        <a:pt x="740962" y="18405"/>
                      </a:cubicBezTo>
                      <a:cubicBezTo>
                        <a:pt x="759631" y="40379"/>
                        <a:pt x="756953" y="73326"/>
                        <a:pt x="734979" y="91996"/>
                      </a:cubicBezTo>
                      <a:lnTo>
                        <a:pt x="617310" y="189883"/>
                      </a:lnTo>
                      <a:lnTo>
                        <a:pt x="595676" y="224155"/>
                      </a:lnTo>
                      <a:cubicBezTo>
                        <a:pt x="586944" y="237987"/>
                        <a:pt x="578771" y="251745"/>
                        <a:pt x="572830" y="265204"/>
                      </a:cubicBezTo>
                      <a:cubicBezTo>
                        <a:pt x="618682" y="317356"/>
                        <a:pt x="659632" y="400341"/>
                        <a:pt x="663174" y="514224"/>
                      </a:cubicBezTo>
                      <a:cubicBezTo>
                        <a:pt x="666716" y="628105"/>
                        <a:pt x="635788" y="721187"/>
                        <a:pt x="608366" y="762757"/>
                      </a:cubicBezTo>
                      <a:lnTo>
                        <a:pt x="244539" y="1448598"/>
                      </a:lnTo>
                      <a:cubicBezTo>
                        <a:pt x="202848" y="1520807"/>
                        <a:pt x="125646" y="1564463"/>
                        <a:pt x="53436" y="1522774"/>
                      </a:cubicBezTo>
                      <a:lnTo>
                        <a:pt x="53438" y="1522774"/>
                      </a:lnTo>
                      <a:cubicBezTo>
                        <a:pt x="-18773" y="1481084"/>
                        <a:pt x="-9468" y="1400101"/>
                        <a:pt x="32222" y="1327893"/>
                      </a:cubicBezTo>
                      <a:lnTo>
                        <a:pt x="391087" y="708674"/>
                      </a:lnTo>
                      <a:lnTo>
                        <a:pt x="390502" y="648185"/>
                      </a:lnTo>
                      <a:cubicBezTo>
                        <a:pt x="391925" y="612133"/>
                        <a:pt x="394100" y="572498"/>
                        <a:pt x="394101" y="530893"/>
                      </a:cubicBezTo>
                      <a:cubicBezTo>
                        <a:pt x="394101" y="426879"/>
                        <a:pt x="380498" y="335174"/>
                        <a:pt x="399080" y="281023"/>
                      </a:cubicBezTo>
                      <a:lnTo>
                        <a:pt x="404791" y="264230"/>
                      </a:lnTo>
                      <a:cubicBezTo>
                        <a:pt x="407827" y="256742"/>
                        <a:pt x="412381" y="249727"/>
                        <a:pt x="418455" y="243653"/>
                      </a:cubicBezTo>
                      <a:lnTo>
                        <a:pt x="556158" y="103684"/>
                      </a:lnTo>
                      <a:cubicBezTo>
                        <a:pt x="597644" y="65146"/>
                        <a:pt x="642497" y="29675"/>
                        <a:pt x="667371" y="12423"/>
                      </a:cubicBezTo>
                      <a:cubicBezTo>
                        <a:pt x="678358" y="3088"/>
                        <a:pt x="692088" y="-910"/>
                        <a:pt x="705406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7581A67F-0A0D-4EDE-BEAF-4B479E2B4BD7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0818805E-CD48-46E3-9882-337C489B052C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5256CD02-6594-4FDD-A11F-0823A1311EEF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29666A51-ED83-4691-BF38-B94A1A734697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65A3E835-44C8-4781-9CA8-5050A1FE8670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647" name="楕円 646">
                    <a:extLst>
                      <a:ext uri="{FF2B5EF4-FFF2-40B4-BE49-F238E27FC236}">
                        <a16:creationId xmlns:a16="http://schemas.microsoft.com/office/drawing/2014/main" id="{85F3DD35-8F1D-4D0B-B511-788B4D0C6FC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楕円 647">
                    <a:extLst>
                      <a:ext uri="{FF2B5EF4-FFF2-40B4-BE49-F238E27FC236}">
                        <a16:creationId xmlns:a16="http://schemas.microsoft.com/office/drawing/2014/main" id="{2404650A-C8E0-48B9-8C8D-B48653ED09E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69BCE8DA-DF8E-4936-B105-E756DEBF9616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楕円 645">
                  <a:extLst>
                    <a:ext uri="{FF2B5EF4-FFF2-40B4-BE49-F238E27FC236}">
                      <a16:creationId xmlns:a16="http://schemas.microsoft.com/office/drawing/2014/main" id="{10B33167-4684-45AB-831F-036CED96FD78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C2E060E7-9B2B-460E-8D69-F60EFEC7230A}"/>
                </a:ext>
              </a:extLst>
            </p:cNvPr>
            <p:cNvSpPr/>
            <p:nvPr/>
          </p:nvSpPr>
          <p:spPr>
            <a:xfrm rot="5400000">
              <a:off x="7614784" y="4749146"/>
              <a:ext cx="115390" cy="128452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3BF34980-915D-4387-8E94-B991C0ECBFAB}"/>
                </a:ext>
              </a:extLst>
            </p:cNvPr>
            <p:cNvSpPr/>
            <p:nvPr/>
          </p:nvSpPr>
          <p:spPr>
            <a:xfrm rot="16200000" flipH="1">
              <a:off x="8039896" y="4749147"/>
              <a:ext cx="115390" cy="128454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5" name="グループ化 694">
            <a:extLst>
              <a:ext uri="{FF2B5EF4-FFF2-40B4-BE49-F238E27FC236}">
                <a16:creationId xmlns:a16="http://schemas.microsoft.com/office/drawing/2014/main" id="{D84C138B-F205-4BD6-A816-AD3330FF1F6E}"/>
              </a:ext>
            </a:extLst>
          </p:cNvPr>
          <p:cNvGrpSpPr/>
          <p:nvPr/>
        </p:nvGrpSpPr>
        <p:grpSpPr>
          <a:xfrm>
            <a:off x="4340139" y="4252693"/>
            <a:ext cx="1210321" cy="2206129"/>
            <a:chOff x="4340139" y="4252693"/>
            <a:chExt cx="1210321" cy="2206129"/>
          </a:xfrm>
        </p:grpSpPr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DA37FE39-EEC5-4DAA-84C4-3022AA20505F}"/>
                </a:ext>
              </a:extLst>
            </p:cNvPr>
            <p:cNvGrpSpPr/>
            <p:nvPr/>
          </p:nvGrpSpPr>
          <p:grpSpPr>
            <a:xfrm>
              <a:off x="4340139" y="4252693"/>
              <a:ext cx="1210321" cy="2206129"/>
              <a:chOff x="4340139" y="4252693"/>
              <a:chExt cx="1210321" cy="2206129"/>
            </a:xfrm>
          </p:grpSpPr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016CA75D-8D08-49D8-8AEB-706AA673FE68}"/>
                  </a:ext>
                </a:extLst>
              </p:cNvPr>
              <p:cNvGrpSpPr/>
              <p:nvPr/>
            </p:nvGrpSpPr>
            <p:grpSpPr>
              <a:xfrm>
                <a:off x="4413612" y="4252693"/>
                <a:ext cx="1101779" cy="2206129"/>
                <a:chOff x="2419481" y="3484942"/>
                <a:chExt cx="1101779" cy="2206129"/>
              </a:xfrm>
            </p:grpSpPr>
            <p:sp>
              <p:nvSpPr>
                <p:cNvPr id="725" name="片側の 2 つの角を丸めた四角形 181">
                  <a:extLst>
                    <a:ext uri="{FF2B5EF4-FFF2-40B4-BE49-F238E27FC236}">
                      <a16:creationId xmlns:a16="http://schemas.microsoft.com/office/drawing/2014/main" id="{455DFD66-1EBF-41C6-8073-D7530EEBCD82}"/>
                    </a:ext>
                  </a:extLst>
                </p:cNvPr>
                <p:cNvSpPr/>
                <p:nvPr/>
              </p:nvSpPr>
              <p:spPr>
                <a:xfrm>
                  <a:off x="2451200" y="3484942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EA437B05-05C1-4725-BCA4-462330A52547}"/>
                    </a:ext>
                  </a:extLst>
                </p:cNvPr>
                <p:cNvSpPr/>
                <p:nvPr/>
              </p:nvSpPr>
              <p:spPr>
                <a:xfrm>
                  <a:off x="272036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A4F5D0E4-AB14-4C7F-927F-24B6A4FFB1F6}"/>
                    </a:ext>
                  </a:extLst>
                </p:cNvPr>
                <p:cNvSpPr/>
                <p:nvPr/>
              </p:nvSpPr>
              <p:spPr>
                <a:xfrm>
                  <a:off x="253950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A9FFFF3A-2DA9-4F7F-9E60-50AF41ED0FAF}"/>
                    </a:ext>
                  </a:extLst>
                </p:cNvPr>
                <p:cNvGrpSpPr/>
                <p:nvPr/>
              </p:nvGrpSpPr>
              <p:grpSpPr>
                <a:xfrm>
                  <a:off x="2952051" y="4521603"/>
                  <a:ext cx="444728" cy="1169468"/>
                  <a:chOff x="2952051" y="4521603"/>
                  <a:chExt cx="444728" cy="1169468"/>
                </a:xfrm>
              </p:grpSpPr>
              <p:sp>
                <p:nvSpPr>
                  <p:cNvPr id="745" name="四角形: 角を丸くする 744">
                    <a:extLst>
                      <a:ext uri="{FF2B5EF4-FFF2-40B4-BE49-F238E27FC236}">
                        <a16:creationId xmlns:a16="http://schemas.microsoft.com/office/drawing/2014/main" id="{4B0983C7-5E12-4442-B49D-3258927BE41A}"/>
                      </a:ext>
                    </a:extLst>
                  </p:cNvPr>
                  <p:cNvSpPr/>
                  <p:nvPr/>
                </p:nvSpPr>
                <p:spPr>
                  <a:xfrm rot="19479653">
                    <a:off x="2952051" y="4521603"/>
                    <a:ext cx="45719" cy="11056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6" name="フローチャート: 論理積ゲート 745">
                    <a:extLst>
                      <a:ext uri="{FF2B5EF4-FFF2-40B4-BE49-F238E27FC236}">
                        <a16:creationId xmlns:a16="http://schemas.microsoft.com/office/drawing/2014/main" id="{75CBB961-A200-4730-95CF-9447CCC5690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82025" y="5376317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7" name="フローチャート: 論理積ゲート 746">
                    <a:extLst>
                      <a:ext uri="{FF2B5EF4-FFF2-40B4-BE49-F238E27FC236}">
                        <a16:creationId xmlns:a16="http://schemas.microsoft.com/office/drawing/2014/main" id="{20B32802-19BD-40FC-8FC3-15602FCDDB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07072" y="5341416"/>
                    <a:ext cx="264660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8" name="楕円 747">
                    <a:extLst>
                      <a:ext uri="{FF2B5EF4-FFF2-40B4-BE49-F238E27FC236}">
                        <a16:creationId xmlns:a16="http://schemas.microsoft.com/office/drawing/2014/main" id="{77DA8967-8D12-4FA3-8112-A0D243689D62}"/>
                      </a:ext>
                    </a:extLst>
                  </p:cNvPr>
                  <p:cNvSpPr/>
                  <p:nvPr/>
                </p:nvSpPr>
                <p:spPr>
                  <a:xfrm>
                    <a:off x="3214782" y="5530836"/>
                    <a:ext cx="62855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59FAE8F3-EB16-43DA-8E05-4734F406396E}"/>
                    </a:ext>
                  </a:extLst>
                </p:cNvPr>
                <p:cNvGrpSpPr/>
                <p:nvPr/>
              </p:nvGrpSpPr>
              <p:grpSpPr>
                <a:xfrm>
                  <a:off x="24194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738" name="グループ化 737">
                    <a:extLst>
                      <a:ext uri="{FF2B5EF4-FFF2-40B4-BE49-F238E27FC236}">
                        <a16:creationId xmlns:a16="http://schemas.microsoft.com/office/drawing/2014/main" id="{C58938CB-0C06-4141-BF1C-BBC23D142EE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3" name="円/楕円 204">
                      <a:extLst>
                        <a:ext uri="{FF2B5EF4-FFF2-40B4-BE49-F238E27FC236}">
                          <a16:creationId xmlns:a16="http://schemas.microsoft.com/office/drawing/2014/main" id="{78C23ADC-2821-4C2D-9D47-0ECC148753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4" name="円/楕円 205">
                      <a:extLst>
                        <a:ext uri="{FF2B5EF4-FFF2-40B4-BE49-F238E27FC236}">
                          <a16:creationId xmlns:a16="http://schemas.microsoft.com/office/drawing/2014/main" id="{10D2878A-24FF-4135-B539-03C2598E85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39" name="グループ化 738">
                    <a:extLst>
                      <a:ext uri="{FF2B5EF4-FFF2-40B4-BE49-F238E27FC236}">
                        <a16:creationId xmlns:a16="http://schemas.microsoft.com/office/drawing/2014/main" id="{9B3771F2-BBEE-4A92-971B-EBDC9A2F91F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1" name="円/楕円 202">
                      <a:extLst>
                        <a:ext uri="{FF2B5EF4-FFF2-40B4-BE49-F238E27FC236}">
                          <a16:creationId xmlns:a16="http://schemas.microsoft.com/office/drawing/2014/main" id="{0AEFA222-03F8-4302-BECE-95B3CBFD86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2" name="円/楕円 203">
                      <a:extLst>
                        <a:ext uri="{FF2B5EF4-FFF2-40B4-BE49-F238E27FC236}">
                          <a16:creationId xmlns:a16="http://schemas.microsoft.com/office/drawing/2014/main" id="{06CDB386-14C4-48C1-B32E-728F040B25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40" name="円/楕円 201">
                    <a:extLst>
                      <a:ext uri="{FF2B5EF4-FFF2-40B4-BE49-F238E27FC236}">
                        <a16:creationId xmlns:a16="http://schemas.microsoft.com/office/drawing/2014/main" id="{2522BAE7-8470-4E33-9CAB-FABBE939A50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30" name="円/楕円 27">
                  <a:extLst>
                    <a:ext uri="{FF2B5EF4-FFF2-40B4-BE49-F238E27FC236}">
                      <a16:creationId xmlns:a16="http://schemas.microsoft.com/office/drawing/2014/main" id="{3C2F6EBA-8376-436E-B69C-CEBB93686F56}"/>
                    </a:ext>
                  </a:extLst>
                </p:cNvPr>
                <p:cNvSpPr/>
                <p:nvPr/>
              </p:nvSpPr>
              <p:spPr>
                <a:xfrm rot="10800000">
                  <a:off x="2853271" y="4381451"/>
                  <a:ext cx="23259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1" name="円/楕円 27">
                  <a:extLst>
                    <a:ext uri="{FF2B5EF4-FFF2-40B4-BE49-F238E27FC236}">
                      <a16:creationId xmlns:a16="http://schemas.microsoft.com/office/drawing/2014/main" id="{E3C414D8-8EDB-4563-8772-01B6A1BF28BC}"/>
                    </a:ext>
                  </a:extLst>
                </p:cNvPr>
                <p:cNvSpPr/>
                <p:nvPr/>
              </p:nvSpPr>
              <p:spPr>
                <a:xfrm rot="11700000">
                  <a:off x="2657924" y="383668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2" name="円/楕円 27">
                  <a:extLst>
                    <a:ext uri="{FF2B5EF4-FFF2-40B4-BE49-F238E27FC236}">
                      <a16:creationId xmlns:a16="http://schemas.microsoft.com/office/drawing/2014/main" id="{4C3BE2CE-A012-4C46-977F-9B5B4B6E835F}"/>
                    </a:ext>
                  </a:extLst>
                </p:cNvPr>
                <p:cNvSpPr/>
                <p:nvPr/>
              </p:nvSpPr>
              <p:spPr>
                <a:xfrm rot="9900000">
                  <a:off x="3063630" y="383668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3" name="正方形/長方形 67">
                  <a:extLst>
                    <a:ext uri="{FF2B5EF4-FFF2-40B4-BE49-F238E27FC236}">
                      <a16:creationId xmlns:a16="http://schemas.microsoft.com/office/drawing/2014/main" id="{5F797287-EC74-4F9E-A126-B8339BC83035}"/>
                    </a:ext>
                  </a:extLst>
                </p:cNvPr>
                <p:cNvSpPr/>
                <p:nvPr/>
              </p:nvSpPr>
              <p:spPr>
                <a:xfrm>
                  <a:off x="29392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4" name="円/楕円 189">
                  <a:extLst>
                    <a:ext uri="{FF2B5EF4-FFF2-40B4-BE49-F238E27FC236}">
                      <a16:creationId xmlns:a16="http://schemas.microsoft.com/office/drawing/2014/main" id="{56E392B4-1A25-4D3E-9537-7C4C50336A0D}"/>
                    </a:ext>
                  </a:extLst>
                </p:cNvPr>
                <p:cNvSpPr/>
                <p:nvPr/>
              </p:nvSpPr>
              <p:spPr>
                <a:xfrm>
                  <a:off x="26080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5" name="円/楕円 190">
                  <a:extLst>
                    <a:ext uri="{FF2B5EF4-FFF2-40B4-BE49-F238E27FC236}">
                      <a16:creationId xmlns:a16="http://schemas.microsoft.com/office/drawing/2014/main" id="{A3B33A3A-CFE8-4F6C-9096-9A2499F72993}"/>
                    </a:ext>
                  </a:extLst>
                </p:cNvPr>
                <p:cNvSpPr/>
                <p:nvPr/>
              </p:nvSpPr>
              <p:spPr>
                <a:xfrm>
                  <a:off x="31977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809F45F3-CD67-4628-8AF9-BE28F52EFF0B}"/>
                    </a:ext>
                  </a:extLst>
                </p:cNvPr>
                <p:cNvSpPr/>
                <p:nvPr/>
              </p:nvSpPr>
              <p:spPr>
                <a:xfrm>
                  <a:off x="2504197" y="3875443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7" name="四角形: 角を丸くする 736">
                  <a:extLst>
                    <a:ext uri="{FF2B5EF4-FFF2-40B4-BE49-F238E27FC236}">
                      <a16:creationId xmlns:a16="http://schemas.microsoft.com/office/drawing/2014/main" id="{9B7C1B92-DCFF-46A5-9896-5AA1B109F5B5}"/>
                    </a:ext>
                  </a:extLst>
                </p:cNvPr>
                <p:cNvSpPr/>
                <p:nvPr/>
              </p:nvSpPr>
              <p:spPr>
                <a:xfrm rot="19800000">
                  <a:off x="3370215" y="3886266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15CFE8F0-58C6-43DE-905A-A78E99A485D6}"/>
                  </a:ext>
                </a:extLst>
              </p:cNvPr>
              <p:cNvGrpSpPr/>
              <p:nvPr/>
            </p:nvGrpSpPr>
            <p:grpSpPr>
              <a:xfrm>
                <a:off x="4340139" y="4931892"/>
                <a:ext cx="1210321" cy="1017566"/>
                <a:chOff x="1393442" y="2807433"/>
                <a:chExt cx="1922578" cy="1616386"/>
              </a:xfrm>
            </p:grpSpPr>
            <p:grpSp>
              <p:nvGrpSpPr>
                <p:cNvPr id="703" name="グループ化 702">
                  <a:extLst>
                    <a:ext uri="{FF2B5EF4-FFF2-40B4-BE49-F238E27FC236}">
                      <a16:creationId xmlns:a16="http://schemas.microsoft.com/office/drawing/2014/main" id="{E3EE98DB-2820-413E-A79C-4DAD4222C218}"/>
                    </a:ext>
                  </a:extLst>
                </p:cNvPr>
                <p:cNvGrpSpPr/>
                <p:nvPr/>
              </p:nvGrpSpPr>
              <p:grpSpPr>
                <a:xfrm>
                  <a:off x="1393442" y="2884825"/>
                  <a:ext cx="1922578" cy="1538994"/>
                  <a:chOff x="3723931" y="5063873"/>
                  <a:chExt cx="1922578" cy="1538994"/>
                </a:xfrm>
              </p:grpSpPr>
              <p:grpSp>
                <p:nvGrpSpPr>
                  <p:cNvPr id="713" name="グループ化 712">
                    <a:extLst>
                      <a:ext uri="{FF2B5EF4-FFF2-40B4-BE49-F238E27FC236}">
                        <a16:creationId xmlns:a16="http://schemas.microsoft.com/office/drawing/2014/main" id="{C239CBD8-1213-41CF-A31A-19D01A164DD2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721" name="四角形: 上の 2 つの角を丸める 720">
                      <a:extLst>
                        <a:ext uri="{FF2B5EF4-FFF2-40B4-BE49-F238E27FC236}">
                          <a16:creationId xmlns:a16="http://schemas.microsoft.com/office/drawing/2014/main" id="{25D57FBA-A298-4549-BE50-1F57628A24F1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2" name="四角形: 上の 2 つの角を丸める 721">
                      <a:extLst>
                        <a:ext uri="{FF2B5EF4-FFF2-40B4-BE49-F238E27FC236}">
                          <a16:creationId xmlns:a16="http://schemas.microsoft.com/office/drawing/2014/main" id="{584311F1-0692-4565-A969-A34BBD5E3D3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3" name="フリーフォーム: 図形 722">
                      <a:extLst>
                        <a:ext uri="{FF2B5EF4-FFF2-40B4-BE49-F238E27FC236}">
                          <a16:creationId xmlns:a16="http://schemas.microsoft.com/office/drawing/2014/main" id="{6BE4A1BB-AD56-42A2-AD04-8392B21E19B1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4" name="四角形: 上の 2 つの角を丸める 723">
                      <a:extLst>
                        <a:ext uri="{FF2B5EF4-FFF2-40B4-BE49-F238E27FC236}">
                          <a16:creationId xmlns:a16="http://schemas.microsoft.com/office/drawing/2014/main" id="{953B1F18-9A62-4C50-B23E-90FC2FDC4FE8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4" name="グループ化 713">
                    <a:extLst>
                      <a:ext uri="{FF2B5EF4-FFF2-40B4-BE49-F238E27FC236}">
                        <a16:creationId xmlns:a16="http://schemas.microsoft.com/office/drawing/2014/main" id="{219C187B-02C5-4BA3-9293-B131F33EAD2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717" name="四角形: 上の 2 つの角を丸める 716">
                      <a:extLst>
                        <a:ext uri="{FF2B5EF4-FFF2-40B4-BE49-F238E27FC236}">
                          <a16:creationId xmlns:a16="http://schemas.microsoft.com/office/drawing/2014/main" id="{D4BD1F91-9B47-40A3-9DE8-2A2481626A98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8" name="四角形: 上の 2 つの角を丸める 717">
                      <a:extLst>
                        <a:ext uri="{FF2B5EF4-FFF2-40B4-BE49-F238E27FC236}">
                          <a16:creationId xmlns:a16="http://schemas.microsoft.com/office/drawing/2014/main" id="{68A8D288-D146-4A6F-A1ED-283FC61BB8B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9" name="フリーフォーム: 図形 718">
                      <a:extLst>
                        <a:ext uri="{FF2B5EF4-FFF2-40B4-BE49-F238E27FC236}">
                          <a16:creationId xmlns:a16="http://schemas.microsoft.com/office/drawing/2014/main" id="{07E4FAB5-CF91-49FB-9541-BE157D6F5DAE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0" name="四角形: 上の 2 つの角を丸める 719">
                      <a:extLst>
                        <a:ext uri="{FF2B5EF4-FFF2-40B4-BE49-F238E27FC236}">
                          <a16:creationId xmlns:a16="http://schemas.microsoft.com/office/drawing/2014/main" id="{071EF67A-584B-49F8-A18B-6808D8F82187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FCA24267-2E71-447C-A3DC-40BCA5F11DF6}"/>
                      </a:ext>
                    </a:extLst>
                  </p:cNvPr>
                  <p:cNvSpPr/>
                  <p:nvPr/>
                </p:nvSpPr>
                <p:spPr>
                  <a:xfrm>
                    <a:off x="4891036" y="5063873"/>
                    <a:ext cx="755473" cy="1537180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101558 w 775458"/>
                      <a:gd name="connsiteY14" fmla="*/ 510442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37180"/>
                      <a:gd name="connsiteX1" fmla="*/ 86013 w 775458"/>
                      <a:gd name="connsiteY1" fmla="*/ 12423 h 1537180"/>
                      <a:gd name="connsiteX2" fmla="*/ 197227 w 775458"/>
                      <a:gd name="connsiteY2" fmla="*/ 103684 h 1537180"/>
                      <a:gd name="connsiteX3" fmla="*/ 334929 w 775458"/>
                      <a:gd name="connsiteY3" fmla="*/ 243653 h 1537180"/>
                      <a:gd name="connsiteX4" fmla="*/ 348593 w 775458"/>
                      <a:gd name="connsiteY4" fmla="*/ 264230 h 1537180"/>
                      <a:gd name="connsiteX5" fmla="*/ 354305 w 775458"/>
                      <a:gd name="connsiteY5" fmla="*/ 281023 h 1537180"/>
                      <a:gd name="connsiteX6" fmla="*/ 359283 w 775458"/>
                      <a:gd name="connsiteY6" fmla="*/ 530893 h 1537180"/>
                      <a:gd name="connsiteX7" fmla="*/ 362882 w 775458"/>
                      <a:gd name="connsiteY7" fmla="*/ 648185 h 1537180"/>
                      <a:gd name="connsiteX8" fmla="*/ 362297 w 775458"/>
                      <a:gd name="connsiteY8" fmla="*/ 708674 h 1537180"/>
                      <a:gd name="connsiteX9" fmla="*/ 755206 w 775458"/>
                      <a:gd name="connsiteY9" fmla="*/ 1316544 h 1537180"/>
                      <a:gd name="connsiteX10" fmla="*/ 699946 w 775458"/>
                      <a:gd name="connsiteY10" fmla="*/ 1522774 h 1537180"/>
                      <a:gd name="connsiteX11" fmla="*/ 699948 w 775458"/>
                      <a:gd name="connsiteY11" fmla="*/ 1522774 h 1537180"/>
                      <a:gd name="connsiteX12" fmla="*/ 505063 w 775458"/>
                      <a:gd name="connsiteY12" fmla="*/ 1437252 h 1537180"/>
                      <a:gd name="connsiteX13" fmla="*/ 145018 w 775458"/>
                      <a:gd name="connsiteY13" fmla="*/ 762757 h 1537180"/>
                      <a:gd name="connsiteX14" fmla="*/ 101558 w 775458"/>
                      <a:gd name="connsiteY14" fmla="*/ 510442 h 1537180"/>
                      <a:gd name="connsiteX15" fmla="*/ 180554 w 775458"/>
                      <a:gd name="connsiteY15" fmla="*/ 265204 h 1537180"/>
                      <a:gd name="connsiteX16" fmla="*/ 157708 w 775458"/>
                      <a:gd name="connsiteY16" fmla="*/ 224155 h 1537180"/>
                      <a:gd name="connsiteX17" fmla="*/ 136074 w 775458"/>
                      <a:gd name="connsiteY17" fmla="*/ 189883 h 1537180"/>
                      <a:gd name="connsiteX18" fmla="*/ 18405 w 775458"/>
                      <a:gd name="connsiteY18" fmla="*/ 91996 h 1537180"/>
                      <a:gd name="connsiteX19" fmla="*/ 12422 w 775458"/>
                      <a:gd name="connsiteY19" fmla="*/ 18405 h 1537180"/>
                      <a:gd name="connsiteX20" fmla="*/ 47978 w 775458"/>
                      <a:gd name="connsiteY20" fmla="*/ 172 h 1537180"/>
                      <a:gd name="connsiteX0" fmla="*/ 47978 w 755473"/>
                      <a:gd name="connsiteY0" fmla="*/ 172 h 1537180"/>
                      <a:gd name="connsiteX1" fmla="*/ 86013 w 755473"/>
                      <a:gd name="connsiteY1" fmla="*/ 12423 h 1537180"/>
                      <a:gd name="connsiteX2" fmla="*/ 197227 w 755473"/>
                      <a:gd name="connsiteY2" fmla="*/ 103684 h 1537180"/>
                      <a:gd name="connsiteX3" fmla="*/ 334929 w 755473"/>
                      <a:gd name="connsiteY3" fmla="*/ 243653 h 1537180"/>
                      <a:gd name="connsiteX4" fmla="*/ 348593 w 755473"/>
                      <a:gd name="connsiteY4" fmla="*/ 264230 h 1537180"/>
                      <a:gd name="connsiteX5" fmla="*/ 354305 w 755473"/>
                      <a:gd name="connsiteY5" fmla="*/ 281023 h 1537180"/>
                      <a:gd name="connsiteX6" fmla="*/ 359283 w 755473"/>
                      <a:gd name="connsiteY6" fmla="*/ 530893 h 1537180"/>
                      <a:gd name="connsiteX7" fmla="*/ 362882 w 755473"/>
                      <a:gd name="connsiteY7" fmla="*/ 648185 h 1537180"/>
                      <a:gd name="connsiteX8" fmla="*/ 362297 w 755473"/>
                      <a:gd name="connsiteY8" fmla="*/ 708674 h 1537180"/>
                      <a:gd name="connsiteX9" fmla="*/ 724946 w 755473"/>
                      <a:gd name="connsiteY9" fmla="*/ 1316544 h 1537180"/>
                      <a:gd name="connsiteX10" fmla="*/ 699946 w 755473"/>
                      <a:gd name="connsiteY10" fmla="*/ 1522774 h 1537180"/>
                      <a:gd name="connsiteX11" fmla="*/ 699948 w 755473"/>
                      <a:gd name="connsiteY11" fmla="*/ 1522774 h 1537180"/>
                      <a:gd name="connsiteX12" fmla="*/ 505063 w 755473"/>
                      <a:gd name="connsiteY12" fmla="*/ 1437252 h 1537180"/>
                      <a:gd name="connsiteX13" fmla="*/ 145018 w 755473"/>
                      <a:gd name="connsiteY13" fmla="*/ 762757 h 1537180"/>
                      <a:gd name="connsiteX14" fmla="*/ 101558 w 755473"/>
                      <a:gd name="connsiteY14" fmla="*/ 510442 h 1537180"/>
                      <a:gd name="connsiteX15" fmla="*/ 180554 w 755473"/>
                      <a:gd name="connsiteY15" fmla="*/ 265204 h 1537180"/>
                      <a:gd name="connsiteX16" fmla="*/ 157708 w 755473"/>
                      <a:gd name="connsiteY16" fmla="*/ 224155 h 1537180"/>
                      <a:gd name="connsiteX17" fmla="*/ 136074 w 755473"/>
                      <a:gd name="connsiteY17" fmla="*/ 189883 h 1537180"/>
                      <a:gd name="connsiteX18" fmla="*/ 18405 w 755473"/>
                      <a:gd name="connsiteY18" fmla="*/ 91996 h 1537180"/>
                      <a:gd name="connsiteX19" fmla="*/ 12422 w 755473"/>
                      <a:gd name="connsiteY19" fmla="*/ 18405 h 1537180"/>
                      <a:gd name="connsiteX20" fmla="*/ 47978 w 755473"/>
                      <a:gd name="connsiteY20" fmla="*/ 172 h 1537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5473" h="1537180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24946" y="1316544"/>
                        </a:lnTo>
                        <a:cubicBezTo>
                          <a:pt x="76663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46754" y="1509461"/>
                          <a:pt x="505063" y="1437252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98016" y="624323"/>
                          <a:pt x="101558" y="510442"/>
                        </a:cubicBezTo>
                        <a:cubicBezTo>
                          <a:pt x="105100" y="396559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lnTo>
                          <a:pt x="18405" y="91996"/>
                        </a:ln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FD8159E2-49E2-4144-8941-3885D842085B}"/>
                      </a:ext>
                    </a:extLst>
                  </p:cNvPr>
                  <p:cNvSpPr/>
                  <p:nvPr/>
                </p:nvSpPr>
                <p:spPr>
                  <a:xfrm>
                    <a:off x="3723931" y="5063873"/>
                    <a:ext cx="753385" cy="153899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  <a:gd name="connsiteX0" fmla="*/ 705406 w 753384"/>
                      <a:gd name="connsiteY0" fmla="*/ 172 h 1543024"/>
                      <a:gd name="connsiteX1" fmla="*/ 740962 w 753384"/>
                      <a:gd name="connsiteY1" fmla="*/ 18405 h 1543024"/>
                      <a:gd name="connsiteX2" fmla="*/ 734979 w 753384"/>
                      <a:gd name="connsiteY2" fmla="*/ 91996 h 1543024"/>
                      <a:gd name="connsiteX3" fmla="*/ 617310 w 753384"/>
                      <a:gd name="connsiteY3" fmla="*/ 189883 h 1543024"/>
                      <a:gd name="connsiteX4" fmla="*/ 595676 w 753384"/>
                      <a:gd name="connsiteY4" fmla="*/ 224155 h 1543024"/>
                      <a:gd name="connsiteX5" fmla="*/ 572830 w 753384"/>
                      <a:gd name="connsiteY5" fmla="*/ 265204 h 1543024"/>
                      <a:gd name="connsiteX6" fmla="*/ 685869 w 753384"/>
                      <a:gd name="connsiteY6" fmla="*/ 514224 h 1543024"/>
                      <a:gd name="connsiteX7" fmla="*/ 608366 w 753384"/>
                      <a:gd name="connsiteY7" fmla="*/ 762757 h 1543024"/>
                      <a:gd name="connsiteX8" fmla="*/ 259669 w 753384"/>
                      <a:gd name="connsiteY8" fmla="*/ 1467513 h 1543024"/>
                      <a:gd name="connsiteX9" fmla="*/ 53436 w 753384"/>
                      <a:gd name="connsiteY9" fmla="*/ 1522774 h 1543024"/>
                      <a:gd name="connsiteX10" fmla="*/ 53438 w 753384"/>
                      <a:gd name="connsiteY10" fmla="*/ 1522774 h 1543024"/>
                      <a:gd name="connsiteX11" fmla="*/ 32222 w 753384"/>
                      <a:gd name="connsiteY11" fmla="*/ 1327893 h 1543024"/>
                      <a:gd name="connsiteX12" fmla="*/ 391087 w 753384"/>
                      <a:gd name="connsiteY12" fmla="*/ 708674 h 1543024"/>
                      <a:gd name="connsiteX13" fmla="*/ 390502 w 753384"/>
                      <a:gd name="connsiteY13" fmla="*/ 648185 h 1543024"/>
                      <a:gd name="connsiteX14" fmla="*/ 394101 w 753384"/>
                      <a:gd name="connsiteY14" fmla="*/ 530893 h 1543024"/>
                      <a:gd name="connsiteX15" fmla="*/ 399080 w 753384"/>
                      <a:gd name="connsiteY15" fmla="*/ 281023 h 1543024"/>
                      <a:gd name="connsiteX16" fmla="*/ 404791 w 753384"/>
                      <a:gd name="connsiteY16" fmla="*/ 264230 h 1543024"/>
                      <a:gd name="connsiteX17" fmla="*/ 418455 w 753384"/>
                      <a:gd name="connsiteY17" fmla="*/ 243653 h 1543024"/>
                      <a:gd name="connsiteX18" fmla="*/ 556158 w 753384"/>
                      <a:gd name="connsiteY18" fmla="*/ 103684 h 1543024"/>
                      <a:gd name="connsiteX19" fmla="*/ 667371 w 753384"/>
                      <a:gd name="connsiteY19" fmla="*/ 12423 h 1543024"/>
                      <a:gd name="connsiteX20" fmla="*/ 705406 w 753384"/>
                      <a:gd name="connsiteY20" fmla="*/ 172 h 1543024"/>
                      <a:gd name="connsiteX0" fmla="*/ 705406 w 753384"/>
                      <a:gd name="connsiteY0" fmla="*/ 172 h 1538996"/>
                      <a:gd name="connsiteX1" fmla="*/ 740962 w 753384"/>
                      <a:gd name="connsiteY1" fmla="*/ 18405 h 1538996"/>
                      <a:gd name="connsiteX2" fmla="*/ 734979 w 753384"/>
                      <a:gd name="connsiteY2" fmla="*/ 91996 h 1538996"/>
                      <a:gd name="connsiteX3" fmla="*/ 617310 w 753384"/>
                      <a:gd name="connsiteY3" fmla="*/ 189883 h 1538996"/>
                      <a:gd name="connsiteX4" fmla="*/ 595676 w 753384"/>
                      <a:gd name="connsiteY4" fmla="*/ 224155 h 1538996"/>
                      <a:gd name="connsiteX5" fmla="*/ 572830 w 753384"/>
                      <a:gd name="connsiteY5" fmla="*/ 265204 h 1538996"/>
                      <a:gd name="connsiteX6" fmla="*/ 685869 w 753384"/>
                      <a:gd name="connsiteY6" fmla="*/ 514224 h 1538996"/>
                      <a:gd name="connsiteX7" fmla="*/ 608366 w 753384"/>
                      <a:gd name="connsiteY7" fmla="*/ 762757 h 1538996"/>
                      <a:gd name="connsiteX8" fmla="*/ 244539 w 753384"/>
                      <a:gd name="connsiteY8" fmla="*/ 1448598 h 1538996"/>
                      <a:gd name="connsiteX9" fmla="*/ 53436 w 753384"/>
                      <a:gd name="connsiteY9" fmla="*/ 1522774 h 1538996"/>
                      <a:gd name="connsiteX10" fmla="*/ 53438 w 753384"/>
                      <a:gd name="connsiteY10" fmla="*/ 1522774 h 1538996"/>
                      <a:gd name="connsiteX11" fmla="*/ 32222 w 753384"/>
                      <a:gd name="connsiteY11" fmla="*/ 1327893 h 1538996"/>
                      <a:gd name="connsiteX12" fmla="*/ 391087 w 753384"/>
                      <a:gd name="connsiteY12" fmla="*/ 708674 h 1538996"/>
                      <a:gd name="connsiteX13" fmla="*/ 390502 w 753384"/>
                      <a:gd name="connsiteY13" fmla="*/ 648185 h 1538996"/>
                      <a:gd name="connsiteX14" fmla="*/ 394101 w 753384"/>
                      <a:gd name="connsiteY14" fmla="*/ 530893 h 1538996"/>
                      <a:gd name="connsiteX15" fmla="*/ 399080 w 753384"/>
                      <a:gd name="connsiteY15" fmla="*/ 281023 h 1538996"/>
                      <a:gd name="connsiteX16" fmla="*/ 404791 w 753384"/>
                      <a:gd name="connsiteY16" fmla="*/ 264230 h 1538996"/>
                      <a:gd name="connsiteX17" fmla="*/ 418455 w 753384"/>
                      <a:gd name="connsiteY17" fmla="*/ 243653 h 1538996"/>
                      <a:gd name="connsiteX18" fmla="*/ 556158 w 753384"/>
                      <a:gd name="connsiteY18" fmla="*/ 103684 h 1538996"/>
                      <a:gd name="connsiteX19" fmla="*/ 667371 w 753384"/>
                      <a:gd name="connsiteY19" fmla="*/ 12423 h 1538996"/>
                      <a:gd name="connsiteX20" fmla="*/ 705406 w 753384"/>
                      <a:gd name="connsiteY20" fmla="*/ 172 h 1538996"/>
                      <a:gd name="connsiteX0" fmla="*/ 705406 w 753384"/>
                      <a:gd name="connsiteY0" fmla="*/ 172 h 1538994"/>
                      <a:gd name="connsiteX1" fmla="*/ 740962 w 753384"/>
                      <a:gd name="connsiteY1" fmla="*/ 18405 h 1538994"/>
                      <a:gd name="connsiteX2" fmla="*/ 734979 w 753384"/>
                      <a:gd name="connsiteY2" fmla="*/ 91996 h 1538994"/>
                      <a:gd name="connsiteX3" fmla="*/ 617310 w 753384"/>
                      <a:gd name="connsiteY3" fmla="*/ 189883 h 1538994"/>
                      <a:gd name="connsiteX4" fmla="*/ 595676 w 753384"/>
                      <a:gd name="connsiteY4" fmla="*/ 224155 h 1538994"/>
                      <a:gd name="connsiteX5" fmla="*/ 572830 w 753384"/>
                      <a:gd name="connsiteY5" fmla="*/ 265204 h 1538994"/>
                      <a:gd name="connsiteX6" fmla="*/ 663174 w 753384"/>
                      <a:gd name="connsiteY6" fmla="*/ 514224 h 1538994"/>
                      <a:gd name="connsiteX7" fmla="*/ 608366 w 753384"/>
                      <a:gd name="connsiteY7" fmla="*/ 762757 h 1538994"/>
                      <a:gd name="connsiteX8" fmla="*/ 244539 w 753384"/>
                      <a:gd name="connsiteY8" fmla="*/ 1448598 h 1538994"/>
                      <a:gd name="connsiteX9" fmla="*/ 53436 w 753384"/>
                      <a:gd name="connsiteY9" fmla="*/ 1522774 h 1538994"/>
                      <a:gd name="connsiteX10" fmla="*/ 53438 w 753384"/>
                      <a:gd name="connsiteY10" fmla="*/ 1522774 h 1538994"/>
                      <a:gd name="connsiteX11" fmla="*/ 32222 w 753384"/>
                      <a:gd name="connsiteY11" fmla="*/ 1327893 h 1538994"/>
                      <a:gd name="connsiteX12" fmla="*/ 391087 w 753384"/>
                      <a:gd name="connsiteY12" fmla="*/ 708674 h 1538994"/>
                      <a:gd name="connsiteX13" fmla="*/ 390502 w 753384"/>
                      <a:gd name="connsiteY13" fmla="*/ 648185 h 1538994"/>
                      <a:gd name="connsiteX14" fmla="*/ 394101 w 753384"/>
                      <a:gd name="connsiteY14" fmla="*/ 530893 h 1538994"/>
                      <a:gd name="connsiteX15" fmla="*/ 399080 w 753384"/>
                      <a:gd name="connsiteY15" fmla="*/ 281023 h 1538994"/>
                      <a:gd name="connsiteX16" fmla="*/ 404791 w 753384"/>
                      <a:gd name="connsiteY16" fmla="*/ 264230 h 1538994"/>
                      <a:gd name="connsiteX17" fmla="*/ 418455 w 753384"/>
                      <a:gd name="connsiteY17" fmla="*/ 243653 h 1538994"/>
                      <a:gd name="connsiteX18" fmla="*/ 556158 w 753384"/>
                      <a:gd name="connsiteY18" fmla="*/ 103684 h 1538994"/>
                      <a:gd name="connsiteX19" fmla="*/ 667371 w 753384"/>
                      <a:gd name="connsiteY19" fmla="*/ 12423 h 1538994"/>
                      <a:gd name="connsiteX20" fmla="*/ 705406 w 753384"/>
                      <a:gd name="connsiteY20" fmla="*/ 172 h 1538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3384" h="1538994">
                        <a:moveTo>
                          <a:pt x="705406" y="172"/>
                        </a:moveTo>
                        <a:cubicBezTo>
                          <a:pt x="718722" y="1256"/>
                          <a:pt x="731627" y="7419"/>
                          <a:pt x="740962" y="18405"/>
                        </a:cubicBezTo>
                        <a:cubicBezTo>
                          <a:pt x="759631" y="40379"/>
                          <a:pt x="756953" y="73326"/>
                          <a:pt x="734979" y="91996"/>
                        </a:cubicBezTo>
                        <a:lnTo>
                          <a:pt x="617310" y="189883"/>
                        </a:lnTo>
                        <a:lnTo>
                          <a:pt x="595676" y="224155"/>
                        </a:lnTo>
                        <a:cubicBezTo>
                          <a:pt x="586944" y="237987"/>
                          <a:pt x="578771" y="251745"/>
                          <a:pt x="572830" y="265204"/>
                        </a:cubicBezTo>
                        <a:cubicBezTo>
                          <a:pt x="618682" y="317356"/>
                          <a:pt x="659632" y="400341"/>
                          <a:pt x="663174" y="514224"/>
                        </a:cubicBezTo>
                        <a:cubicBezTo>
                          <a:pt x="666716" y="628105"/>
                          <a:pt x="635788" y="721187"/>
                          <a:pt x="608366" y="762757"/>
                        </a:cubicBezTo>
                        <a:lnTo>
                          <a:pt x="244539" y="1448598"/>
                        </a:lnTo>
                        <a:cubicBezTo>
                          <a:pt x="202848" y="1520807"/>
                          <a:pt x="125646" y="1564463"/>
                          <a:pt x="53436" y="1522774"/>
                        </a:cubicBezTo>
                        <a:lnTo>
                          <a:pt x="53438" y="1522774"/>
                        </a:lnTo>
                        <a:cubicBezTo>
                          <a:pt x="-18773" y="1481084"/>
                          <a:pt x="-9468" y="1400101"/>
                          <a:pt x="32222" y="1327893"/>
                        </a:cubicBezTo>
                        <a:lnTo>
                          <a:pt x="391087" y="708674"/>
                        </a:lnTo>
                        <a:lnTo>
                          <a:pt x="390502" y="648185"/>
                        </a:lnTo>
                        <a:cubicBezTo>
                          <a:pt x="391925" y="612133"/>
                          <a:pt x="394100" y="572498"/>
                          <a:pt x="394101" y="530893"/>
                        </a:cubicBezTo>
                        <a:cubicBezTo>
                          <a:pt x="394101" y="426879"/>
                          <a:pt x="380498" y="335174"/>
                          <a:pt x="399080" y="281023"/>
                        </a:cubicBezTo>
                        <a:lnTo>
                          <a:pt x="404791" y="264230"/>
                        </a:lnTo>
                        <a:cubicBezTo>
                          <a:pt x="407827" y="256742"/>
                          <a:pt x="412381" y="249727"/>
                          <a:pt x="418455" y="243653"/>
                        </a:cubicBezTo>
                        <a:lnTo>
                          <a:pt x="556158" y="103684"/>
                        </a:lnTo>
                        <a:cubicBezTo>
                          <a:pt x="597644" y="65146"/>
                          <a:pt x="642497" y="29675"/>
                          <a:pt x="667371" y="12423"/>
                        </a:cubicBezTo>
                        <a:cubicBezTo>
                          <a:pt x="678358" y="3088"/>
                          <a:pt x="692088" y="-910"/>
                          <a:pt x="705406" y="17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B26C9B83-758D-440B-AE6F-5EE61469BDF7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9933FD06-5B3C-476B-9669-EA6612E5B555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6" name="楕円 705">
                    <a:extLst>
                      <a:ext uri="{FF2B5EF4-FFF2-40B4-BE49-F238E27FC236}">
                        <a16:creationId xmlns:a16="http://schemas.microsoft.com/office/drawing/2014/main" id="{7F1FF200-B546-4481-9480-AB1F4ADCF45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楕円 706">
                    <a:extLst>
                      <a:ext uri="{FF2B5EF4-FFF2-40B4-BE49-F238E27FC236}">
                        <a16:creationId xmlns:a16="http://schemas.microsoft.com/office/drawing/2014/main" id="{6A5B2F83-AC37-48D0-AA93-3A15F4EB0F3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08" name="グループ化 707">
                    <a:extLst>
                      <a:ext uri="{FF2B5EF4-FFF2-40B4-BE49-F238E27FC236}">
                        <a16:creationId xmlns:a16="http://schemas.microsoft.com/office/drawing/2014/main" id="{CF16A748-9329-46E8-9C00-E13CDBB8EB34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711" name="楕円 710">
                      <a:extLst>
                        <a:ext uri="{FF2B5EF4-FFF2-40B4-BE49-F238E27FC236}">
                          <a16:creationId xmlns:a16="http://schemas.microsoft.com/office/drawing/2014/main" id="{6816E607-0F82-4BF9-8957-42822B2E014C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2" name="楕円 711">
                      <a:extLst>
                        <a:ext uri="{FF2B5EF4-FFF2-40B4-BE49-F238E27FC236}">
                          <a16:creationId xmlns:a16="http://schemas.microsoft.com/office/drawing/2014/main" id="{25EB64B4-10BA-432F-B3A9-E106B1F83D3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09" name="楕円 708">
                    <a:extLst>
                      <a:ext uri="{FF2B5EF4-FFF2-40B4-BE49-F238E27FC236}">
                        <a16:creationId xmlns:a16="http://schemas.microsoft.com/office/drawing/2014/main" id="{2929142A-C7F6-4FAE-A1C7-138B72674DD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楕円 709">
                    <a:extLst>
                      <a:ext uri="{FF2B5EF4-FFF2-40B4-BE49-F238E27FC236}">
                        <a16:creationId xmlns:a16="http://schemas.microsoft.com/office/drawing/2014/main" id="{D20C1A08-8E39-4C4E-96F7-37ED052C206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00" name="四角形: 上の 2 つの角を丸める 699">
                <a:extLst>
                  <a:ext uri="{FF2B5EF4-FFF2-40B4-BE49-F238E27FC236}">
                    <a16:creationId xmlns:a16="http://schemas.microsoft.com/office/drawing/2014/main" id="{ECE435DA-F435-4129-868A-04FCD66C2DBA}"/>
                  </a:ext>
                </a:extLst>
              </p:cNvPr>
              <p:cNvSpPr/>
              <p:nvPr/>
            </p:nvSpPr>
            <p:spPr>
              <a:xfrm rot="9000000" flipH="1">
                <a:off x="5298160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25D6A9D4-F76D-4C97-A02D-1E7BAEDE6486}"/>
                  </a:ext>
                </a:extLst>
              </p:cNvPr>
              <p:cNvSpPr/>
              <p:nvPr/>
            </p:nvSpPr>
            <p:spPr>
              <a:xfrm rot="5400000">
                <a:off x="4705713" y="4752296"/>
                <a:ext cx="106838" cy="118932"/>
              </a:xfrm>
              <a:custGeom>
                <a:avLst/>
                <a:gdLst>
                  <a:gd name="connsiteX0" fmla="*/ 0 w 181775"/>
                  <a:gd name="connsiteY0" fmla="*/ 202353 h 202353"/>
                  <a:gd name="connsiteX1" fmla="*/ 66877 w 181775"/>
                  <a:gd name="connsiteY1" fmla="*/ 0 h 202353"/>
                  <a:gd name="connsiteX2" fmla="*/ 114898 w 181775"/>
                  <a:gd name="connsiteY2" fmla="*/ 0 h 202353"/>
                  <a:gd name="connsiteX3" fmla="*/ 181775 w 181775"/>
                  <a:gd name="connsiteY3" fmla="*/ 202353 h 202353"/>
                  <a:gd name="connsiteX4" fmla="*/ 135669 w 181775"/>
                  <a:gd name="connsiteY4" fmla="*/ 202353 h 202353"/>
                  <a:gd name="connsiteX5" fmla="*/ 90889 w 181775"/>
                  <a:gd name="connsiteY5" fmla="*/ 53668 h 202353"/>
                  <a:gd name="connsiteX6" fmla="*/ 46108 w 181775"/>
                  <a:gd name="connsiteY6" fmla="*/ 202353 h 202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775" h="202353">
                    <a:moveTo>
                      <a:pt x="0" y="202353"/>
                    </a:moveTo>
                    <a:lnTo>
                      <a:pt x="66877" y="0"/>
                    </a:lnTo>
                    <a:lnTo>
                      <a:pt x="114898" y="0"/>
                    </a:lnTo>
                    <a:lnTo>
                      <a:pt x="181775" y="202353"/>
                    </a:lnTo>
                    <a:lnTo>
                      <a:pt x="135669" y="202353"/>
                    </a:lnTo>
                    <a:lnTo>
                      <a:pt x="90889" y="53668"/>
                    </a:lnTo>
                    <a:lnTo>
                      <a:pt x="46108" y="20235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CC4DAFEC-DD12-4846-B7FC-E0439A9B7F14}"/>
                  </a:ext>
                </a:extLst>
              </p:cNvPr>
              <p:cNvSpPr/>
              <p:nvPr/>
            </p:nvSpPr>
            <p:spPr>
              <a:xfrm rot="16200000" flipH="1">
                <a:off x="5103642" y="4752297"/>
                <a:ext cx="106838" cy="118934"/>
              </a:xfrm>
              <a:custGeom>
                <a:avLst/>
                <a:gdLst>
                  <a:gd name="connsiteX0" fmla="*/ 0 w 181775"/>
                  <a:gd name="connsiteY0" fmla="*/ 202353 h 202353"/>
                  <a:gd name="connsiteX1" fmla="*/ 66877 w 181775"/>
                  <a:gd name="connsiteY1" fmla="*/ 0 h 202353"/>
                  <a:gd name="connsiteX2" fmla="*/ 114898 w 181775"/>
                  <a:gd name="connsiteY2" fmla="*/ 0 h 202353"/>
                  <a:gd name="connsiteX3" fmla="*/ 181775 w 181775"/>
                  <a:gd name="connsiteY3" fmla="*/ 202353 h 202353"/>
                  <a:gd name="connsiteX4" fmla="*/ 135669 w 181775"/>
                  <a:gd name="connsiteY4" fmla="*/ 202353 h 202353"/>
                  <a:gd name="connsiteX5" fmla="*/ 90889 w 181775"/>
                  <a:gd name="connsiteY5" fmla="*/ 53668 h 202353"/>
                  <a:gd name="connsiteX6" fmla="*/ 46108 w 181775"/>
                  <a:gd name="connsiteY6" fmla="*/ 202353 h 202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775" h="202353">
                    <a:moveTo>
                      <a:pt x="0" y="202353"/>
                    </a:moveTo>
                    <a:lnTo>
                      <a:pt x="66877" y="0"/>
                    </a:lnTo>
                    <a:lnTo>
                      <a:pt x="114898" y="0"/>
                    </a:lnTo>
                    <a:lnTo>
                      <a:pt x="181775" y="202353"/>
                    </a:lnTo>
                    <a:lnTo>
                      <a:pt x="135669" y="202353"/>
                    </a:lnTo>
                    <a:lnTo>
                      <a:pt x="90889" y="53668"/>
                    </a:lnTo>
                    <a:lnTo>
                      <a:pt x="46108" y="20235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7" name="四角形: 上の 2 つの角を丸める 696">
              <a:extLst>
                <a:ext uri="{FF2B5EF4-FFF2-40B4-BE49-F238E27FC236}">
                  <a16:creationId xmlns:a16="http://schemas.microsoft.com/office/drawing/2014/main" id="{CF624EBF-564A-48EB-B583-A5A6FC2E2AFB}"/>
                </a:ext>
              </a:extLst>
            </p:cNvPr>
            <p:cNvSpPr/>
            <p:nvPr/>
          </p:nvSpPr>
          <p:spPr>
            <a:xfrm rot="12600000">
              <a:off x="4407653" y="5451081"/>
              <a:ext cx="189230" cy="561399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BD0215E-8AAF-49A0-8684-6B432CCFF815}"/>
              </a:ext>
            </a:extLst>
          </p:cNvPr>
          <p:cNvGrpSpPr/>
          <p:nvPr/>
        </p:nvGrpSpPr>
        <p:grpSpPr>
          <a:xfrm>
            <a:off x="1233350" y="1140658"/>
            <a:ext cx="1592400" cy="2394741"/>
            <a:chOff x="1233350" y="1140658"/>
            <a:chExt cx="1592400" cy="23947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A5CCD33-EBA9-4E43-9762-1E02E974B29E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E505EFA-DC8E-4C1F-9D38-F4ADEF742E0B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8593E895-643E-451E-AD2F-7DED93FFDC82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56" name="円/楕円 373">
                  <a:extLst>
                    <a:ext uri="{FF2B5EF4-FFF2-40B4-BE49-F238E27FC236}">
                      <a16:creationId xmlns:a16="http://schemas.microsoft.com/office/drawing/2014/main" id="{C362D4F6-F6CA-4AEE-902A-7347632960CE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月 823">
                  <a:extLst>
                    <a:ext uri="{FF2B5EF4-FFF2-40B4-BE49-F238E27FC236}">
                      <a16:creationId xmlns:a16="http://schemas.microsoft.com/office/drawing/2014/main" id="{F4006422-53F9-4020-A6E3-317563C090F7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月 823">
                  <a:extLst>
                    <a:ext uri="{FF2B5EF4-FFF2-40B4-BE49-F238E27FC236}">
                      <a16:creationId xmlns:a16="http://schemas.microsoft.com/office/drawing/2014/main" id="{E4482601-E0EC-4860-8E43-B4B78934F292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2FC7DB3F-D7D0-4947-A0BC-3192B47ACA54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BC8BFE99-560D-4D19-BF10-AD230CB5318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3" name="円/楕円 407">
                      <a:extLst>
                        <a:ext uri="{FF2B5EF4-FFF2-40B4-BE49-F238E27FC236}">
                          <a16:creationId xmlns:a16="http://schemas.microsoft.com/office/drawing/2014/main" id="{732BE74A-904E-4F0D-BFE9-331A0A79CD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" name="円/楕円 408">
                      <a:extLst>
                        <a:ext uri="{FF2B5EF4-FFF2-40B4-BE49-F238E27FC236}">
                          <a16:creationId xmlns:a16="http://schemas.microsoft.com/office/drawing/2014/main" id="{CF02BD1C-25B6-49F9-A85A-A40F64C897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9" name="グループ化 68">
                    <a:extLst>
                      <a:ext uri="{FF2B5EF4-FFF2-40B4-BE49-F238E27FC236}">
                        <a16:creationId xmlns:a16="http://schemas.microsoft.com/office/drawing/2014/main" id="{3AFEED99-5430-4DFC-B511-88EBA70AF64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1" name="円/楕円 405">
                      <a:extLst>
                        <a:ext uri="{FF2B5EF4-FFF2-40B4-BE49-F238E27FC236}">
                          <a16:creationId xmlns:a16="http://schemas.microsoft.com/office/drawing/2014/main" id="{A979DFA0-1673-4B66-995A-8884F27769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" name="円/楕円 406">
                      <a:extLst>
                        <a:ext uri="{FF2B5EF4-FFF2-40B4-BE49-F238E27FC236}">
                          <a16:creationId xmlns:a16="http://schemas.microsoft.com/office/drawing/2014/main" id="{0C585656-708F-4C43-B4C2-476E9C66D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0" name="円/楕円 404">
                    <a:extLst>
                      <a:ext uri="{FF2B5EF4-FFF2-40B4-BE49-F238E27FC236}">
                        <a16:creationId xmlns:a16="http://schemas.microsoft.com/office/drawing/2014/main" id="{E5B6C3F5-8955-4BFE-8489-66658166A5F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" name="円/楕円 27">
                  <a:extLst>
                    <a:ext uri="{FF2B5EF4-FFF2-40B4-BE49-F238E27FC236}">
                      <a16:creationId xmlns:a16="http://schemas.microsoft.com/office/drawing/2014/main" id="{466DDEF2-AEFA-442D-B8E3-F06673FE359F}"/>
                    </a:ext>
                  </a:extLst>
                </p:cNvPr>
                <p:cNvSpPr/>
                <p:nvPr/>
              </p:nvSpPr>
              <p:spPr>
                <a:xfrm rot="10800000"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/楕円 27">
                  <a:extLst>
                    <a:ext uri="{FF2B5EF4-FFF2-40B4-BE49-F238E27FC236}">
                      <a16:creationId xmlns:a16="http://schemas.microsoft.com/office/drawing/2014/main" id="{0A3F68FB-2FED-4DDE-8D98-0770F48245D6}"/>
                    </a:ext>
                  </a:extLst>
                </p:cNvPr>
                <p:cNvSpPr/>
                <p:nvPr/>
              </p:nvSpPr>
              <p:spPr>
                <a:xfrm rot="117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円/楕円 27">
                  <a:extLst>
                    <a:ext uri="{FF2B5EF4-FFF2-40B4-BE49-F238E27FC236}">
                      <a16:creationId xmlns:a16="http://schemas.microsoft.com/office/drawing/2014/main" id="{21960851-A3B7-4333-9DAF-E888D33BF951}"/>
                    </a:ext>
                  </a:extLst>
                </p:cNvPr>
                <p:cNvSpPr/>
                <p:nvPr/>
              </p:nvSpPr>
              <p:spPr>
                <a:xfrm rot="99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正方形/長方形 67">
                  <a:extLst>
                    <a:ext uri="{FF2B5EF4-FFF2-40B4-BE49-F238E27FC236}">
                      <a16:creationId xmlns:a16="http://schemas.microsoft.com/office/drawing/2014/main" id="{E318D55B-4805-4FED-8DF2-96E6229A7597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B6D3A88E-4D86-4133-BD2A-8A3130FEFBA9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" name="月 64">
                  <a:extLst>
                    <a:ext uri="{FF2B5EF4-FFF2-40B4-BE49-F238E27FC236}">
                      <a16:creationId xmlns:a16="http://schemas.microsoft.com/office/drawing/2014/main" id="{08FA2E33-0AD1-4D5B-B953-B2EAFC6D440B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BB526037-1E30-4E1D-82FD-C09FD31594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ED9344AE-EF83-48F0-B3EE-7E34BBD65C79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" name="片側の 2 つの角を丸めた四角形 144">
                <a:extLst>
                  <a:ext uri="{FF2B5EF4-FFF2-40B4-BE49-F238E27FC236}">
                    <a16:creationId xmlns:a16="http://schemas.microsoft.com/office/drawing/2014/main" id="{DB66528C-9FCB-4711-80EA-AE1CE90034BE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80E2DA41-1E44-4D09-8E04-31B883D6ED14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二等辺三角形 38">
                <a:extLst>
                  <a:ext uri="{FF2B5EF4-FFF2-40B4-BE49-F238E27FC236}">
                    <a16:creationId xmlns:a16="http://schemas.microsoft.com/office/drawing/2014/main" id="{7B96881C-2BF3-49CF-9C66-248EDBA35BC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9EA011C-E974-4199-9860-592F2D7CEE56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5D53A05-91C5-4179-825B-822EF7C5A764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B9D0785F-4D81-4C03-9958-D363A18EFC08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55733656-5AAB-450D-BF2B-58CA4BC0F764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67805ADD-7A54-418E-AD24-1BDD9A640289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3AC59C9B-0054-4761-8197-80E1862AAA28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0AB342F2-733A-44DF-8EC2-6949D728C7AE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9AB5C506-A7E8-4DEE-BDDA-4886D67E1973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46DE85AA-CEFC-4181-B13F-18EBE4A8077F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A036AA54-2687-42FA-8D18-E6CB4B58C77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9D1E80A1-B097-44F1-93FB-3E2DA7B92769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1FE2699B-E346-4ACC-B3C5-03910705AA3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F52E2237-D529-4FD4-BB1E-8B3897F0EB74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73F47FFF-92DB-4C01-95BB-BFE0DB2D3CFA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4F8FA41B-8C45-4BCF-8D0C-908B79F18AC1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" name="四角形: 角を丸くする 46">
                  <a:extLst>
                    <a:ext uri="{FF2B5EF4-FFF2-40B4-BE49-F238E27FC236}">
                      <a16:creationId xmlns:a16="http://schemas.microsoft.com/office/drawing/2014/main" id="{26BA680E-CF29-4130-B867-374C727A3910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3F4CC56-056A-4565-94B8-C40846FAECA2}"/>
                </a:ext>
              </a:extLst>
            </p:cNvPr>
            <p:cNvGrpSpPr/>
            <p:nvPr/>
          </p:nvGrpSpPr>
          <p:grpSpPr>
            <a:xfrm>
              <a:off x="1233350" y="1859614"/>
              <a:ext cx="1592400" cy="1313400"/>
              <a:chOff x="1371368" y="2807433"/>
              <a:chExt cx="1964638" cy="1620418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A614CAC2-A95E-4F08-B39B-9B18AF431C27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D0CD4525-3DD3-4CFB-B7E9-0B4E792291DD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31" name="四角形: 上の 2 つの角を丸める 30">
                    <a:extLst>
                      <a:ext uri="{FF2B5EF4-FFF2-40B4-BE49-F238E27FC236}">
                        <a16:creationId xmlns:a16="http://schemas.microsoft.com/office/drawing/2014/main" id="{157207CE-45D0-4AAC-983C-48CEC80A3417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" name="四角形: 上の 2 つの角を丸める 31">
                    <a:extLst>
                      <a:ext uri="{FF2B5EF4-FFF2-40B4-BE49-F238E27FC236}">
                        <a16:creationId xmlns:a16="http://schemas.microsoft.com/office/drawing/2014/main" id="{8B099598-51DE-49A1-A20A-CEF233852C7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5DF74ACC-E7B1-4D59-9AC1-A1F20618BF31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" name="四角形: 上の 2 つの角を丸める 33">
                    <a:extLst>
                      <a:ext uri="{FF2B5EF4-FFF2-40B4-BE49-F238E27FC236}">
                        <a16:creationId xmlns:a16="http://schemas.microsoft.com/office/drawing/2014/main" id="{811EDE53-5EA7-4608-8DEB-2FA2799EA2D0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A7ACD1E4-1F17-49BB-94DD-726C15B3836B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73215BB3-306A-4877-B85A-F08FD4569997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6A66F059-F2F5-4624-9928-37579ECD5B9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4FC6754F-5E3C-4B03-9503-CF83100D654E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" name="四角形: 上の 2 つの角を丸める 29">
                    <a:extLst>
                      <a:ext uri="{FF2B5EF4-FFF2-40B4-BE49-F238E27FC236}">
                        <a16:creationId xmlns:a16="http://schemas.microsoft.com/office/drawing/2014/main" id="{19262B65-281E-4A6E-8314-F8588786FC09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987DAD6-861F-4E87-9B03-9AC9D19BE265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7A37BE3C-2F6C-4774-A2AA-87D6E43B68D4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3D21BC20-1351-4D5F-93D7-03A86842CD96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B0D25FC4-A7FE-42C7-989A-48D5FB3229C6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9F1A281A-8759-4D6F-8C1D-57238869CFE3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A7F91170-BD3E-449C-834B-4B45BFB64B05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F411CDC-45DA-4F30-AA16-43BCC1C2D644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4F1C8008-390F-410B-9EA6-DA6A4820078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4DFB5A82-141C-45B3-BA62-01A4805BC52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A432715D-657F-4048-8FC7-9C4C2227D642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E6E7D699-88AB-45A4-BD77-2DF86A2C8816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DF79ECB-A5F4-4517-B3A8-AE139D44AF54}"/>
                </a:ext>
              </a:extLst>
            </p:cNvPr>
            <p:cNvGrpSpPr/>
            <p:nvPr/>
          </p:nvGrpSpPr>
          <p:grpSpPr>
            <a:xfrm>
              <a:off x="1282900" y="2528700"/>
              <a:ext cx="480799" cy="750432"/>
              <a:chOff x="1282900" y="2627401"/>
              <a:chExt cx="480799" cy="750432"/>
            </a:xfrm>
          </p:grpSpPr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132110AC-04AE-46EE-BF6E-201EAA9EAF2E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8CDA6E05-2137-4A3C-BC3E-4829458A4CB8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A4F71B4-2A07-4024-B27F-7DD74E61C867}"/>
                </a:ext>
              </a:extLst>
            </p:cNvPr>
            <p:cNvGrpSpPr/>
            <p:nvPr/>
          </p:nvGrpSpPr>
          <p:grpSpPr>
            <a:xfrm flipH="1">
              <a:off x="2302311" y="2528700"/>
              <a:ext cx="480799" cy="750432"/>
              <a:chOff x="1282900" y="2627401"/>
              <a:chExt cx="480799" cy="750432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D95B6BF5-DA3D-4EDB-AB52-30A50AAF7C3C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E6B89ABF-ED0C-4A9B-95E8-535EB3F40903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C61014A-57E1-4356-A86F-A69453C9FBB0}"/>
                </a:ext>
              </a:extLst>
            </p:cNvPr>
            <p:cNvSpPr/>
            <p:nvPr/>
          </p:nvSpPr>
          <p:spPr>
            <a:xfrm rot="5400000">
              <a:off x="1686591" y="1704269"/>
              <a:ext cx="157460" cy="175285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0D9B204-6D04-432D-AAEA-10D1EBDD5B6E}"/>
                </a:ext>
              </a:extLst>
            </p:cNvPr>
            <p:cNvSpPr/>
            <p:nvPr/>
          </p:nvSpPr>
          <p:spPr>
            <a:xfrm rot="16200000" flipH="1">
              <a:off x="2208495" y="1704269"/>
              <a:ext cx="157460" cy="175285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0A1FE91D-7901-4ABF-9C47-7C1115011749}"/>
              </a:ext>
            </a:extLst>
          </p:cNvPr>
          <p:cNvGrpSpPr/>
          <p:nvPr/>
        </p:nvGrpSpPr>
        <p:grpSpPr>
          <a:xfrm>
            <a:off x="4174957" y="1267878"/>
            <a:ext cx="1592400" cy="2267520"/>
            <a:chOff x="4174957" y="1267878"/>
            <a:chExt cx="1592400" cy="2267520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7DC0CC6-5412-4716-9E71-4367F98D94A4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112" name="円/楕円 637">
                <a:extLst>
                  <a:ext uri="{FF2B5EF4-FFF2-40B4-BE49-F238E27FC236}">
                    <a16:creationId xmlns:a16="http://schemas.microsoft.com/office/drawing/2014/main" id="{0FE0A24E-A1DE-4D4D-BBD4-05288593FB53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円/楕円 637">
                <a:extLst>
                  <a:ext uri="{FF2B5EF4-FFF2-40B4-BE49-F238E27FC236}">
                    <a16:creationId xmlns:a16="http://schemas.microsoft.com/office/drawing/2014/main" id="{B4B9C33C-462C-4A0A-9B14-6D4850931008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B67D2AB2-3DD4-4545-83F7-09ADE70B7821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365B30B1-651D-4118-82D6-9993C3274865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15C08633-59B9-4E86-804A-B158E93981CA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34" name="円/楕円 899">
                  <a:extLst>
                    <a:ext uri="{FF2B5EF4-FFF2-40B4-BE49-F238E27FC236}">
                      <a16:creationId xmlns:a16="http://schemas.microsoft.com/office/drawing/2014/main" id="{C6AC74A1-DEBF-4F36-B7BE-7F8B4F715090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B79D0B87-239F-430C-AB00-043B832A329F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B96DCA2F-0C34-46C3-9B9C-488E4CE4810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5" name="円/楕円 914">
                      <a:extLst>
                        <a:ext uri="{FF2B5EF4-FFF2-40B4-BE49-F238E27FC236}">
                          <a16:creationId xmlns:a16="http://schemas.microsoft.com/office/drawing/2014/main" id="{3822EF30-38C7-4750-AE34-4F203554D0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" name="円/楕円 915">
                      <a:extLst>
                        <a:ext uri="{FF2B5EF4-FFF2-40B4-BE49-F238E27FC236}">
                          <a16:creationId xmlns:a16="http://schemas.microsoft.com/office/drawing/2014/main" id="{B3863EA9-AD9D-454C-8A0E-504E662B2A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40A553B6-6F66-40B8-9387-694EFBFF8F3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3" name="円/楕円 912">
                      <a:extLst>
                        <a:ext uri="{FF2B5EF4-FFF2-40B4-BE49-F238E27FC236}">
                          <a16:creationId xmlns:a16="http://schemas.microsoft.com/office/drawing/2014/main" id="{6E3A2151-3BB0-4831-B7A5-67C10D6697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4" name="円/楕円 913">
                      <a:extLst>
                        <a:ext uri="{FF2B5EF4-FFF2-40B4-BE49-F238E27FC236}">
                          <a16:creationId xmlns:a16="http://schemas.microsoft.com/office/drawing/2014/main" id="{C9D00EEB-90B1-4EDE-8763-4D274ADC98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2" name="円/楕円 911">
                    <a:extLst>
                      <a:ext uri="{FF2B5EF4-FFF2-40B4-BE49-F238E27FC236}">
                        <a16:creationId xmlns:a16="http://schemas.microsoft.com/office/drawing/2014/main" id="{CD825843-74AA-40EC-B09D-0E039C7B215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" name="円/楕円 27">
                  <a:extLst>
                    <a:ext uri="{FF2B5EF4-FFF2-40B4-BE49-F238E27FC236}">
                      <a16:creationId xmlns:a16="http://schemas.microsoft.com/office/drawing/2014/main" id="{60D701F7-F4ED-41E8-AC7F-8A8D2E7E7645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27">
                  <a:extLst>
                    <a:ext uri="{FF2B5EF4-FFF2-40B4-BE49-F238E27FC236}">
                      <a16:creationId xmlns:a16="http://schemas.microsoft.com/office/drawing/2014/main" id="{78B89672-FC4A-46DE-97C2-688CE2EB6584}"/>
                    </a:ext>
                  </a:extLst>
                </p:cNvPr>
                <p:cNvSpPr/>
                <p:nvPr/>
              </p:nvSpPr>
              <p:spPr>
                <a:xfrm rot="11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27">
                  <a:extLst>
                    <a:ext uri="{FF2B5EF4-FFF2-40B4-BE49-F238E27FC236}">
                      <a16:creationId xmlns:a16="http://schemas.microsoft.com/office/drawing/2014/main" id="{FFE24828-90A2-4A23-8D8B-F94EAE830609}"/>
                    </a:ext>
                  </a:extLst>
                </p:cNvPr>
                <p:cNvSpPr/>
                <p:nvPr/>
              </p:nvSpPr>
              <p:spPr>
                <a:xfrm rot="9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正方形/長方形 67">
                  <a:extLst>
                    <a:ext uri="{FF2B5EF4-FFF2-40B4-BE49-F238E27FC236}">
                      <a16:creationId xmlns:a16="http://schemas.microsoft.com/office/drawing/2014/main" id="{7B641431-BFCB-4913-93D7-17F5E5A3E60D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0BD32624-F09D-425E-9216-F6827970E65D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118" name="楕円 20">
                  <a:extLst>
                    <a:ext uri="{FF2B5EF4-FFF2-40B4-BE49-F238E27FC236}">
                      <a16:creationId xmlns:a16="http://schemas.microsoft.com/office/drawing/2014/main" id="{F3E3BA70-6CD5-41C2-A181-7A6FAB70FA35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07EE80B1-6728-4FEE-9952-366744FD42A1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120" name="二等辺三角形 119">
                    <a:extLst>
                      <a:ext uri="{FF2B5EF4-FFF2-40B4-BE49-F238E27FC236}">
                        <a16:creationId xmlns:a16="http://schemas.microsoft.com/office/drawing/2014/main" id="{CFCCE654-E732-4A38-B24C-7792EE5E00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" name="楕円 20">
                    <a:extLst>
                      <a:ext uri="{FF2B5EF4-FFF2-40B4-BE49-F238E27FC236}">
                        <a16:creationId xmlns:a16="http://schemas.microsoft.com/office/drawing/2014/main" id="{0F15CDE2-FC21-4A87-B57E-8E5B761712F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D9172A56-4076-42E7-947D-F14D78793F0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AD68A359-1619-4715-AAC2-D4CC8215DE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B669C596-C5C6-4BA5-BD60-024322F0D9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EFDDD33E-0970-4434-8D00-AC8720B256CE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AE8D1615-235F-4788-A55A-2C050B61D7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A927C08C-6CFC-40F0-AA38-57793BE864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4" name="楕円 20">
                    <a:extLst>
                      <a:ext uri="{FF2B5EF4-FFF2-40B4-BE49-F238E27FC236}">
                        <a16:creationId xmlns:a16="http://schemas.microsoft.com/office/drawing/2014/main" id="{EA95F52E-6ECC-40E4-AD2C-4D6D165EFF61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楕円 20">
                    <a:extLst>
                      <a:ext uri="{FF2B5EF4-FFF2-40B4-BE49-F238E27FC236}">
                        <a16:creationId xmlns:a16="http://schemas.microsoft.com/office/drawing/2014/main" id="{296E1DF2-0064-4DAF-8FAE-E7CAD4F7D7AD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C6B19F02-FC9C-4CC2-BBE7-AA0C5EB64A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8FAE8695-C196-466F-B2BA-05144DA7775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1D654DF6-6BDA-42E9-BA70-7B493AA22E2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" name="四角形: 角を丸くする 128">
                    <a:extLst>
                      <a:ext uri="{FF2B5EF4-FFF2-40B4-BE49-F238E27FC236}">
                        <a16:creationId xmlns:a16="http://schemas.microsoft.com/office/drawing/2014/main" id="{59B96EF2-9D80-49B2-8596-1C6EA94D2973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EF60CE05-7588-4278-B4FB-0A3BDCC9AACE}"/>
                </a:ext>
              </a:extLst>
            </p:cNvPr>
            <p:cNvGrpSpPr/>
            <p:nvPr/>
          </p:nvGrpSpPr>
          <p:grpSpPr>
            <a:xfrm>
              <a:off x="4174957" y="1929678"/>
              <a:ext cx="1592400" cy="1313400"/>
              <a:chOff x="1371368" y="2807433"/>
              <a:chExt cx="1964638" cy="1620418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E816DBE5-C8E9-4FD1-9602-2C2223D3C863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4F00C01A-44B2-462B-B78D-7859D9003840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108" name="四角形: 上の 2 つの角を丸める 107">
                    <a:extLst>
                      <a:ext uri="{FF2B5EF4-FFF2-40B4-BE49-F238E27FC236}">
                        <a16:creationId xmlns:a16="http://schemas.microsoft.com/office/drawing/2014/main" id="{643CED50-2B75-4BC1-90E0-BEC64C52F381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" name="四角形: 上の 2 つの角を丸める 108">
                    <a:extLst>
                      <a:ext uri="{FF2B5EF4-FFF2-40B4-BE49-F238E27FC236}">
                        <a16:creationId xmlns:a16="http://schemas.microsoft.com/office/drawing/2014/main" id="{25B78EE5-22E8-40A6-9609-B23314C18FB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114C0819-81DE-4EF5-A945-B218CBA65C81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" name="四角形: 上の 2 つの角を丸める 110">
                    <a:extLst>
                      <a:ext uri="{FF2B5EF4-FFF2-40B4-BE49-F238E27FC236}">
                        <a16:creationId xmlns:a16="http://schemas.microsoft.com/office/drawing/2014/main" id="{BD2D4B87-D827-4E02-9EFA-97A3612E432F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CDC1F2A6-F3FB-4C18-B8B3-555B8B6FCAEA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104" name="四角形: 上の 2 つの角を丸める 103">
                    <a:extLst>
                      <a:ext uri="{FF2B5EF4-FFF2-40B4-BE49-F238E27FC236}">
                        <a16:creationId xmlns:a16="http://schemas.microsoft.com/office/drawing/2014/main" id="{727EF17B-2801-44B1-B8BF-A803C0B10B08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D33B2E35-C3E8-4099-B0AD-012D99A7BD7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B143DB57-DD9F-4518-A67F-AAB5D706623D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3ED5C4D4-5719-4F2D-A50D-8232D51A4F2D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378B6F0F-642B-4EA1-B92B-D7633F166495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48D81552-E337-492C-9561-C20508D09CC1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DCD63A11-4CFD-406D-91C1-4349FB3575FB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F56CC58D-C84A-4914-B73A-CE4F509260E4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260D4C60-A95C-41C3-B2F9-5B5954CDD079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8C938463-904B-4006-A741-8586C2683C7B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1782D134-A69E-407A-837B-B012A73088E9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98" name="楕円 97">
                    <a:extLst>
                      <a:ext uri="{FF2B5EF4-FFF2-40B4-BE49-F238E27FC236}">
                        <a16:creationId xmlns:a16="http://schemas.microsoft.com/office/drawing/2014/main" id="{55369822-0D39-40D4-8730-D82A216E30F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A0783398-DCB2-4561-87B4-6764449865F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5C149DE6-C039-40CD-BB9B-006AEFEBA98D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BE0806A1-3062-4F41-A39C-B81E7450F255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973173ED-2234-44D3-8CFE-F14E32B2445F}"/>
                </a:ext>
              </a:extLst>
            </p:cNvPr>
            <p:cNvGrpSpPr/>
            <p:nvPr/>
          </p:nvGrpSpPr>
          <p:grpSpPr>
            <a:xfrm>
              <a:off x="4197574" y="2575127"/>
              <a:ext cx="472776" cy="765333"/>
              <a:chOff x="4197574" y="2575127"/>
              <a:chExt cx="472776" cy="765333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76FCD7FD-32B0-4673-8826-0791C28B0C36}"/>
                  </a:ext>
                </a:extLst>
              </p:cNvPr>
              <p:cNvGrpSpPr/>
              <p:nvPr/>
            </p:nvGrpSpPr>
            <p:grpSpPr>
              <a:xfrm rot="2308803">
                <a:off x="4433813" y="2575127"/>
                <a:ext cx="236537" cy="205454"/>
                <a:chOff x="5397765" y="2736091"/>
                <a:chExt cx="260438" cy="205454"/>
              </a:xfrm>
            </p:grpSpPr>
            <p:sp>
              <p:nvSpPr>
                <p:cNvPr id="88" name="片側の 2 つの角を丸めた四角形 92">
                  <a:extLst>
                    <a:ext uri="{FF2B5EF4-FFF2-40B4-BE49-F238E27FC236}">
                      <a16:creationId xmlns:a16="http://schemas.microsoft.com/office/drawing/2014/main" id="{F570D3FA-5C89-4E1B-87C1-35A27E63093D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969D3ADA-8AE4-47BD-9CA0-4A640150CB6B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四角形: 上の 2 つの角を丸める 482">
                <a:extLst>
                  <a:ext uri="{FF2B5EF4-FFF2-40B4-BE49-F238E27FC236}">
                    <a16:creationId xmlns:a16="http://schemas.microsoft.com/office/drawing/2014/main" id="{2540DBDE-5DFE-4D34-B30B-0F0E41C6EFEE}"/>
                  </a:ext>
                </a:extLst>
              </p:cNvPr>
              <p:cNvSpPr/>
              <p:nvPr/>
            </p:nvSpPr>
            <p:spPr>
              <a:xfrm rot="12956503">
                <a:off x="4197574" y="2623845"/>
                <a:ext cx="339183" cy="716615"/>
              </a:xfrm>
              <a:custGeom>
                <a:avLst/>
                <a:gdLst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7584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4163 w 317584"/>
                  <a:gd name="connsiteY4" fmla="*/ 688394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4017 w 317584"/>
                  <a:gd name="connsiteY3" fmla="*/ 667909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741795 h 741795"/>
                  <a:gd name="connsiteX6" fmla="*/ 0 w 331110"/>
                  <a:gd name="connsiteY6" fmla="*/ 158792 h 741795"/>
                  <a:gd name="connsiteX7" fmla="*/ 158792 w 331110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158792 h 741795"/>
                  <a:gd name="connsiteX6" fmla="*/ 158792 w 331110"/>
                  <a:gd name="connsiteY6" fmla="*/ 0 h 741795"/>
                  <a:gd name="connsiteX0" fmla="*/ 158792 w 333633"/>
                  <a:gd name="connsiteY0" fmla="*/ 0 h 713478"/>
                  <a:gd name="connsiteX1" fmla="*/ 158792 w 333633"/>
                  <a:gd name="connsiteY1" fmla="*/ 0 h 713478"/>
                  <a:gd name="connsiteX2" fmla="*/ 317584 w 333633"/>
                  <a:gd name="connsiteY2" fmla="*/ 158792 h 713478"/>
                  <a:gd name="connsiteX3" fmla="*/ 314017 w 333633"/>
                  <a:gd name="connsiteY3" fmla="*/ 667909 h 713478"/>
                  <a:gd name="connsiteX4" fmla="*/ 62029 w 333633"/>
                  <a:gd name="connsiteY4" fmla="*/ 705646 h 713478"/>
                  <a:gd name="connsiteX5" fmla="*/ 0 w 333633"/>
                  <a:gd name="connsiteY5" fmla="*/ 158792 h 713478"/>
                  <a:gd name="connsiteX6" fmla="*/ 158792 w 333633"/>
                  <a:gd name="connsiteY6" fmla="*/ 0 h 713478"/>
                  <a:gd name="connsiteX0" fmla="*/ 158792 w 333633"/>
                  <a:gd name="connsiteY0" fmla="*/ 0 h 727829"/>
                  <a:gd name="connsiteX1" fmla="*/ 158792 w 333633"/>
                  <a:gd name="connsiteY1" fmla="*/ 0 h 727829"/>
                  <a:gd name="connsiteX2" fmla="*/ 317584 w 333633"/>
                  <a:gd name="connsiteY2" fmla="*/ 158792 h 727829"/>
                  <a:gd name="connsiteX3" fmla="*/ 314017 w 333633"/>
                  <a:gd name="connsiteY3" fmla="*/ 667909 h 727829"/>
                  <a:gd name="connsiteX4" fmla="*/ 62029 w 333633"/>
                  <a:gd name="connsiteY4" fmla="*/ 705646 h 727829"/>
                  <a:gd name="connsiteX5" fmla="*/ 0 w 333633"/>
                  <a:gd name="connsiteY5" fmla="*/ 158792 h 727829"/>
                  <a:gd name="connsiteX6" fmla="*/ 158792 w 333633"/>
                  <a:gd name="connsiteY6" fmla="*/ 0 h 727829"/>
                  <a:gd name="connsiteX0" fmla="*/ 158792 w 333633"/>
                  <a:gd name="connsiteY0" fmla="*/ 0 h 728896"/>
                  <a:gd name="connsiteX1" fmla="*/ 158792 w 333633"/>
                  <a:gd name="connsiteY1" fmla="*/ 0 h 728896"/>
                  <a:gd name="connsiteX2" fmla="*/ 317584 w 333633"/>
                  <a:gd name="connsiteY2" fmla="*/ 158792 h 728896"/>
                  <a:gd name="connsiteX3" fmla="*/ 314017 w 333633"/>
                  <a:gd name="connsiteY3" fmla="*/ 667909 h 728896"/>
                  <a:gd name="connsiteX4" fmla="*/ 62029 w 333633"/>
                  <a:gd name="connsiteY4" fmla="*/ 705646 h 728896"/>
                  <a:gd name="connsiteX5" fmla="*/ 0 w 333633"/>
                  <a:gd name="connsiteY5" fmla="*/ 158792 h 728896"/>
                  <a:gd name="connsiteX6" fmla="*/ 158792 w 333633"/>
                  <a:gd name="connsiteY6" fmla="*/ 0 h 728896"/>
                  <a:gd name="connsiteX0" fmla="*/ 158792 w 326218"/>
                  <a:gd name="connsiteY0" fmla="*/ 0 h 712760"/>
                  <a:gd name="connsiteX1" fmla="*/ 158792 w 326218"/>
                  <a:gd name="connsiteY1" fmla="*/ 0 h 712760"/>
                  <a:gd name="connsiteX2" fmla="*/ 317584 w 326218"/>
                  <a:gd name="connsiteY2" fmla="*/ 158792 h 712760"/>
                  <a:gd name="connsiteX3" fmla="*/ 314017 w 326218"/>
                  <a:gd name="connsiteY3" fmla="*/ 667909 h 712760"/>
                  <a:gd name="connsiteX4" fmla="*/ 62029 w 326218"/>
                  <a:gd name="connsiteY4" fmla="*/ 705646 h 712760"/>
                  <a:gd name="connsiteX5" fmla="*/ 0 w 326218"/>
                  <a:gd name="connsiteY5" fmla="*/ 158792 h 712760"/>
                  <a:gd name="connsiteX6" fmla="*/ 158792 w 326218"/>
                  <a:gd name="connsiteY6" fmla="*/ 0 h 712760"/>
                  <a:gd name="connsiteX0" fmla="*/ 158792 w 339805"/>
                  <a:gd name="connsiteY0" fmla="*/ 0 h 740206"/>
                  <a:gd name="connsiteX1" fmla="*/ 158792 w 339805"/>
                  <a:gd name="connsiteY1" fmla="*/ 0 h 740206"/>
                  <a:gd name="connsiteX2" fmla="*/ 317584 w 339805"/>
                  <a:gd name="connsiteY2" fmla="*/ 158792 h 740206"/>
                  <a:gd name="connsiteX3" fmla="*/ 331176 w 339805"/>
                  <a:gd name="connsiteY3" fmla="*/ 667234 h 740206"/>
                  <a:gd name="connsiteX4" fmla="*/ 62029 w 339805"/>
                  <a:gd name="connsiteY4" fmla="*/ 705646 h 740206"/>
                  <a:gd name="connsiteX5" fmla="*/ 0 w 339805"/>
                  <a:gd name="connsiteY5" fmla="*/ 158792 h 740206"/>
                  <a:gd name="connsiteX6" fmla="*/ 158792 w 339805"/>
                  <a:gd name="connsiteY6" fmla="*/ 0 h 740206"/>
                  <a:gd name="connsiteX0" fmla="*/ 158792 w 346579"/>
                  <a:gd name="connsiteY0" fmla="*/ 0 h 748579"/>
                  <a:gd name="connsiteX1" fmla="*/ 158792 w 346579"/>
                  <a:gd name="connsiteY1" fmla="*/ 0 h 748579"/>
                  <a:gd name="connsiteX2" fmla="*/ 317584 w 346579"/>
                  <a:gd name="connsiteY2" fmla="*/ 158792 h 748579"/>
                  <a:gd name="connsiteX3" fmla="*/ 331176 w 346579"/>
                  <a:gd name="connsiteY3" fmla="*/ 667234 h 748579"/>
                  <a:gd name="connsiteX4" fmla="*/ 66945 w 346579"/>
                  <a:gd name="connsiteY4" fmla="*/ 696199 h 748579"/>
                  <a:gd name="connsiteX5" fmla="*/ 0 w 346579"/>
                  <a:gd name="connsiteY5" fmla="*/ 158792 h 748579"/>
                  <a:gd name="connsiteX6" fmla="*/ 158792 w 346579"/>
                  <a:gd name="connsiteY6" fmla="*/ 0 h 748579"/>
                  <a:gd name="connsiteX0" fmla="*/ 158792 w 346579"/>
                  <a:gd name="connsiteY0" fmla="*/ 0 h 730509"/>
                  <a:gd name="connsiteX1" fmla="*/ 158792 w 346579"/>
                  <a:gd name="connsiteY1" fmla="*/ 0 h 730509"/>
                  <a:gd name="connsiteX2" fmla="*/ 317584 w 346579"/>
                  <a:gd name="connsiteY2" fmla="*/ 158792 h 730509"/>
                  <a:gd name="connsiteX3" fmla="*/ 331176 w 346579"/>
                  <a:gd name="connsiteY3" fmla="*/ 667234 h 730509"/>
                  <a:gd name="connsiteX4" fmla="*/ 66945 w 346579"/>
                  <a:gd name="connsiteY4" fmla="*/ 696199 h 730509"/>
                  <a:gd name="connsiteX5" fmla="*/ 0 w 346579"/>
                  <a:gd name="connsiteY5" fmla="*/ 158792 h 730509"/>
                  <a:gd name="connsiteX6" fmla="*/ 158792 w 346579"/>
                  <a:gd name="connsiteY6" fmla="*/ 0 h 730509"/>
                  <a:gd name="connsiteX0" fmla="*/ 158792 w 339183"/>
                  <a:gd name="connsiteY0" fmla="*/ 0 h 716615"/>
                  <a:gd name="connsiteX1" fmla="*/ 158792 w 339183"/>
                  <a:gd name="connsiteY1" fmla="*/ 0 h 716615"/>
                  <a:gd name="connsiteX2" fmla="*/ 317584 w 339183"/>
                  <a:gd name="connsiteY2" fmla="*/ 158792 h 716615"/>
                  <a:gd name="connsiteX3" fmla="*/ 331176 w 339183"/>
                  <a:gd name="connsiteY3" fmla="*/ 667234 h 716615"/>
                  <a:gd name="connsiteX4" fmla="*/ 66945 w 339183"/>
                  <a:gd name="connsiteY4" fmla="*/ 696199 h 716615"/>
                  <a:gd name="connsiteX5" fmla="*/ 0 w 339183"/>
                  <a:gd name="connsiteY5" fmla="*/ 158792 h 716615"/>
                  <a:gd name="connsiteX6" fmla="*/ 158792 w 339183"/>
                  <a:gd name="connsiteY6" fmla="*/ 0 h 716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183" h="716615">
                    <a:moveTo>
                      <a:pt x="158792" y="0"/>
                    </a:moveTo>
                    <a:lnTo>
                      <a:pt x="158792" y="0"/>
                    </a:lnTo>
                    <a:cubicBezTo>
                      <a:pt x="246490" y="0"/>
                      <a:pt x="317584" y="71094"/>
                      <a:pt x="317584" y="158792"/>
                    </a:cubicBezTo>
                    <a:cubicBezTo>
                      <a:pt x="316395" y="328498"/>
                      <a:pt x="355550" y="622633"/>
                      <a:pt x="331176" y="667234"/>
                    </a:cubicBezTo>
                    <a:cubicBezTo>
                      <a:pt x="306802" y="711835"/>
                      <a:pt x="89995" y="736597"/>
                      <a:pt x="66945" y="696199"/>
                    </a:cubicBezTo>
                    <a:cubicBezTo>
                      <a:pt x="43895" y="655801"/>
                      <a:pt x="20676" y="341077"/>
                      <a:pt x="0" y="158792"/>
                    </a:cubicBezTo>
                    <a:cubicBezTo>
                      <a:pt x="0" y="71094"/>
                      <a:pt x="71094" y="0"/>
                      <a:pt x="15879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2273D31-C6E0-4EE8-BFB9-A5CD3B2E6C5A}"/>
                </a:ext>
              </a:extLst>
            </p:cNvPr>
            <p:cNvGrpSpPr/>
            <p:nvPr/>
          </p:nvGrpSpPr>
          <p:grpSpPr>
            <a:xfrm flipH="1">
              <a:off x="5276759" y="2575127"/>
              <a:ext cx="472776" cy="765333"/>
              <a:chOff x="4197574" y="2575127"/>
              <a:chExt cx="472776" cy="765333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A31031AD-BA64-42EA-84A4-111C911A569A}"/>
                  </a:ext>
                </a:extLst>
              </p:cNvPr>
              <p:cNvGrpSpPr/>
              <p:nvPr/>
            </p:nvGrpSpPr>
            <p:grpSpPr>
              <a:xfrm rot="2308803">
                <a:off x="4433813" y="2575127"/>
                <a:ext cx="236537" cy="205454"/>
                <a:chOff x="5397765" y="2736091"/>
                <a:chExt cx="260438" cy="205454"/>
              </a:xfrm>
            </p:grpSpPr>
            <p:sp>
              <p:nvSpPr>
                <p:cNvPr id="84" name="片側の 2 つの角を丸めた四角形 92">
                  <a:extLst>
                    <a:ext uri="{FF2B5EF4-FFF2-40B4-BE49-F238E27FC236}">
                      <a16:creationId xmlns:a16="http://schemas.microsoft.com/office/drawing/2014/main" id="{5BB9D913-54BB-4F1E-BEC8-544A06090BFF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9AC8CD9D-44FD-48F0-8EE2-7548EC4677C6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3" name="四角形: 上の 2 つの角を丸める 482">
                <a:extLst>
                  <a:ext uri="{FF2B5EF4-FFF2-40B4-BE49-F238E27FC236}">
                    <a16:creationId xmlns:a16="http://schemas.microsoft.com/office/drawing/2014/main" id="{DF13C849-41B2-4376-8743-857FF93F0385}"/>
                  </a:ext>
                </a:extLst>
              </p:cNvPr>
              <p:cNvSpPr/>
              <p:nvPr/>
            </p:nvSpPr>
            <p:spPr>
              <a:xfrm rot="12956503">
                <a:off x="4197574" y="2623845"/>
                <a:ext cx="339183" cy="716615"/>
              </a:xfrm>
              <a:custGeom>
                <a:avLst/>
                <a:gdLst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7584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4163 w 317584"/>
                  <a:gd name="connsiteY4" fmla="*/ 688394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4017 w 317584"/>
                  <a:gd name="connsiteY3" fmla="*/ 667909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741795 h 741795"/>
                  <a:gd name="connsiteX6" fmla="*/ 0 w 331110"/>
                  <a:gd name="connsiteY6" fmla="*/ 158792 h 741795"/>
                  <a:gd name="connsiteX7" fmla="*/ 158792 w 331110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158792 h 741795"/>
                  <a:gd name="connsiteX6" fmla="*/ 158792 w 331110"/>
                  <a:gd name="connsiteY6" fmla="*/ 0 h 741795"/>
                  <a:gd name="connsiteX0" fmla="*/ 158792 w 333633"/>
                  <a:gd name="connsiteY0" fmla="*/ 0 h 713478"/>
                  <a:gd name="connsiteX1" fmla="*/ 158792 w 333633"/>
                  <a:gd name="connsiteY1" fmla="*/ 0 h 713478"/>
                  <a:gd name="connsiteX2" fmla="*/ 317584 w 333633"/>
                  <a:gd name="connsiteY2" fmla="*/ 158792 h 713478"/>
                  <a:gd name="connsiteX3" fmla="*/ 314017 w 333633"/>
                  <a:gd name="connsiteY3" fmla="*/ 667909 h 713478"/>
                  <a:gd name="connsiteX4" fmla="*/ 62029 w 333633"/>
                  <a:gd name="connsiteY4" fmla="*/ 705646 h 713478"/>
                  <a:gd name="connsiteX5" fmla="*/ 0 w 333633"/>
                  <a:gd name="connsiteY5" fmla="*/ 158792 h 713478"/>
                  <a:gd name="connsiteX6" fmla="*/ 158792 w 333633"/>
                  <a:gd name="connsiteY6" fmla="*/ 0 h 713478"/>
                  <a:gd name="connsiteX0" fmla="*/ 158792 w 333633"/>
                  <a:gd name="connsiteY0" fmla="*/ 0 h 727829"/>
                  <a:gd name="connsiteX1" fmla="*/ 158792 w 333633"/>
                  <a:gd name="connsiteY1" fmla="*/ 0 h 727829"/>
                  <a:gd name="connsiteX2" fmla="*/ 317584 w 333633"/>
                  <a:gd name="connsiteY2" fmla="*/ 158792 h 727829"/>
                  <a:gd name="connsiteX3" fmla="*/ 314017 w 333633"/>
                  <a:gd name="connsiteY3" fmla="*/ 667909 h 727829"/>
                  <a:gd name="connsiteX4" fmla="*/ 62029 w 333633"/>
                  <a:gd name="connsiteY4" fmla="*/ 705646 h 727829"/>
                  <a:gd name="connsiteX5" fmla="*/ 0 w 333633"/>
                  <a:gd name="connsiteY5" fmla="*/ 158792 h 727829"/>
                  <a:gd name="connsiteX6" fmla="*/ 158792 w 333633"/>
                  <a:gd name="connsiteY6" fmla="*/ 0 h 727829"/>
                  <a:gd name="connsiteX0" fmla="*/ 158792 w 333633"/>
                  <a:gd name="connsiteY0" fmla="*/ 0 h 728896"/>
                  <a:gd name="connsiteX1" fmla="*/ 158792 w 333633"/>
                  <a:gd name="connsiteY1" fmla="*/ 0 h 728896"/>
                  <a:gd name="connsiteX2" fmla="*/ 317584 w 333633"/>
                  <a:gd name="connsiteY2" fmla="*/ 158792 h 728896"/>
                  <a:gd name="connsiteX3" fmla="*/ 314017 w 333633"/>
                  <a:gd name="connsiteY3" fmla="*/ 667909 h 728896"/>
                  <a:gd name="connsiteX4" fmla="*/ 62029 w 333633"/>
                  <a:gd name="connsiteY4" fmla="*/ 705646 h 728896"/>
                  <a:gd name="connsiteX5" fmla="*/ 0 w 333633"/>
                  <a:gd name="connsiteY5" fmla="*/ 158792 h 728896"/>
                  <a:gd name="connsiteX6" fmla="*/ 158792 w 333633"/>
                  <a:gd name="connsiteY6" fmla="*/ 0 h 728896"/>
                  <a:gd name="connsiteX0" fmla="*/ 158792 w 326218"/>
                  <a:gd name="connsiteY0" fmla="*/ 0 h 712760"/>
                  <a:gd name="connsiteX1" fmla="*/ 158792 w 326218"/>
                  <a:gd name="connsiteY1" fmla="*/ 0 h 712760"/>
                  <a:gd name="connsiteX2" fmla="*/ 317584 w 326218"/>
                  <a:gd name="connsiteY2" fmla="*/ 158792 h 712760"/>
                  <a:gd name="connsiteX3" fmla="*/ 314017 w 326218"/>
                  <a:gd name="connsiteY3" fmla="*/ 667909 h 712760"/>
                  <a:gd name="connsiteX4" fmla="*/ 62029 w 326218"/>
                  <a:gd name="connsiteY4" fmla="*/ 705646 h 712760"/>
                  <a:gd name="connsiteX5" fmla="*/ 0 w 326218"/>
                  <a:gd name="connsiteY5" fmla="*/ 158792 h 712760"/>
                  <a:gd name="connsiteX6" fmla="*/ 158792 w 326218"/>
                  <a:gd name="connsiteY6" fmla="*/ 0 h 712760"/>
                  <a:gd name="connsiteX0" fmla="*/ 158792 w 339805"/>
                  <a:gd name="connsiteY0" fmla="*/ 0 h 740206"/>
                  <a:gd name="connsiteX1" fmla="*/ 158792 w 339805"/>
                  <a:gd name="connsiteY1" fmla="*/ 0 h 740206"/>
                  <a:gd name="connsiteX2" fmla="*/ 317584 w 339805"/>
                  <a:gd name="connsiteY2" fmla="*/ 158792 h 740206"/>
                  <a:gd name="connsiteX3" fmla="*/ 331176 w 339805"/>
                  <a:gd name="connsiteY3" fmla="*/ 667234 h 740206"/>
                  <a:gd name="connsiteX4" fmla="*/ 62029 w 339805"/>
                  <a:gd name="connsiteY4" fmla="*/ 705646 h 740206"/>
                  <a:gd name="connsiteX5" fmla="*/ 0 w 339805"/>
                  <a:gd name="connsiteY5" fmla="*/ 158792 h 740206"/>
                  <a:gd name="connsiteX6" fmla="*/ 158792 w 339805"/>
                  <a:gd name="connsiteY6" fmla="*/ 0 h 740206"/>
                  <a:gd name="connsiteX0" fmla="*/ 158792 w 346579"/>
                  <a:gd name="connsiteY0" fmla="*/ 0 h 748579"/>
                  <a:gd name="connsiteX1" fmla="*/ 158792 w 346579"/>
                  <a:gd name="connsiteY1" fmla="*/ 0 h 748579"/>
                  <a:gd name="connsiteX2" fmla="*/ 317584 w 346579"/>
                  <a:gd name="connsiteY2" fmla="*/ 158792 h 748579"/>
                  <a:gd name="connsiteX3" fmla="*/ 331176 w 346579"/>
                  <a:gd name="connsiteY3" fmla="*/ 667234 h 748579"/>
                  <a:gd name="connsiteX4" fmla="*/ 66945 w 346579"/>
                  <a:gd name="connsiteY4" fmla="*/ 696199 h 748579"/>
                  <a:gd name="connsiteX5" fmla="*/ 0 w 346579"/>
                  <a:gd name="connsiteY5" fmla="*/ 158792 h 748579"/>
                  <a:gd name="connsiteX6" fmla="*/ 158792 w 346579"/>
                  <a:gd name="connsiteY6" fmla="*/ 0 h 748579"/>
                  <a:gd name="connsiteX0" fmla="*/ 158792 w 346579"/>
                  <a:gd name="connsiteY0" fmla="*/ 0 h 730509"/>
                  <a:gd name="connsiteX1" fmla="*/ 158792 w 346579"/>
                  <a:gd name="connsiteY1" fmla="*/ 0 h 730509"/>
                  <a:gd name="connsiteX2" fmla="*/ 317584 w 346579"/>
                  <a:gd name="connsiteY2" fmla="*/ 158792 h 730509"/>
                  <a:gd name="connsiteX3" fmla="*/ 331176 w 346579"/>
                  <a:gd name="connsiteY3" fmla="*/ 667234 h 730509"/>
                  <a:gd name="connsiteX4" fmla="*/ 66945 w 346579"/>
                  <a:gd name="connsiteY4" fmla="*/ 696199 h 730509"/>
                  <a:gd name="connsiteX5" fmla="*/ 0 w 346579"/>
                  <a:gd name="connsiteY5" fmla="*/ 158792 h 730509"/>
                  <a:gd name="connsiteX6" fmla="*/ 158792 w 346579"/>
                  <a:gd name="connsiteY6" fmla="*/ 0 h 730509"/>
                  <a:gd name="connsiteX0" fmla="*/ 158792 w 339183"/>
                  <a:gd name="connsiteY0" fmla="*/ 0 h 716615"/>
                  <a:gd name="connsiteX1" fmla="*/ 158792 w 339183"/>
                  <a:gd name="connsiteY1" fmla="*/ 0 h 716615"/>
                  <a:gd name="connsiteX2" fmla="*/ 317584 w 339183"/>
                  <a:gd name="connsiteY2" fmla="*/ 158792 h 716615"/>
                  <a:gd name="connsiteX3" fmla="*/ 331176 w 339183"/>
                  <a:gd name="connsiteY3" fmla="*/ 667234 h 716615"/>
                  <a:gd name="connsiteX4" fmla="*/ 66945 w 339183"/>
                  <a:gd name="connsiteY4" fmla="*/ 696199 h 716615"/>
                  <a:gd name="connsiteX5" fmla="*/ 0 w 339183"/>
                  <a:gd name="connsiteY5" fmla="*/ 158792 h 716615"/>
                  <a:gd name="connsiteX6" fmla="*/ 158792 w 339183"/>
                  <a:gd name="connsiteY6" fmla="*/ 0 h 716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183" h="716615">
                    <a:moveTo>
                      <a:pt x="158792" y="0"/>
                    </a:moveTo>
                    <a:lnTo>
                      <a:pt x="158792" y="0"/>
                    </a:lnTo>
                    <a:cubicBezTo>
                      <a:pt x="246490" y="0"/>
                      <a:pt x="317584" y="71094"/>
                      <a:pt x="317584" y="158792"/>
                    </a:cubicBezTo>
                    <a:cubicBezTo>
                      <a:pt x="316395" y="328498"/>
                      <a:pt x="355550" y="622633"/>
                      <a:pt x="331176" y="667234"/>
                    </a:cubicBezTo>
                    <a:cubicBezTo>
                      <a:pt x="306802" y="711835"/>
                      <a:pt x="89995" y="736597"/>
                      <a:pt x="66945" y="696199"/>
                    </a:cubicBezTo>
                    <a:cubicBezTo>
                      <a:pt x="43895" y="655801"/>
                      <a:pt x="20676" y="341077"/>
                      <a:pt x="0" y="158792"/>
                    </a:cubicBezTo>
                    <a:cubicBezTo>
                      <a:pt x="0" y="71094"/>
                      <a:pt x="71094" y="0"/>
                      <a:pt x="15879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9DFFA386-320B-47C7-AF14-89D69EFEA088}"/>
                </a:ext>
              </a:extLst>
            </p:cNvPr>
            <p:cNvSpPr/>
            <p:nvPr/>
          </p:nvSpPr>
          <p:spPr>
            <a:xfrm rot="5400000">
              <a:off x="4640580" y="1782605"/>
              <a:ext cx="130426" cy="145191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ACA09E51-33EC-4C40-A73E-34EA6B5AC4F4}"/>
                </a:ext>
              </a:extLst>
            </p:cNvPr>
            <p:cNvSpPr/>
            <p:nvPr/>
          </p:nvSpPr>
          <p:spPr>
            <a:xfrm rot="16200000" flipH="1">
              <a:off x="5162485" y="1782606"/>
              <a:ext cx="130425" cy="14519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E2E1C1C8-A1B7-44A0-AEE4-DA66DFF4354C}"/>
              </a:ext>
            </a:extLst>
          </p:cNvPr>
          <p:cNvGrpSpPr/>
          <p:nvPr/>
        </p:nvGrpSpPr>
        <p:grpSpPr>
          <a:xfrm>
            <a:off x="7125827" y="1272209"/>
            <a:ext cx="1592400" cy="2263190"/>
            <a:chOff x="7125827" y="1272209"/>
            <a:chExt cx="1592400" cy="2263190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A3652012-7FB2-4D0E-936A-94513CC99F4F}"/>
                </a:ext>
              </a:extLst>
            </p:cNvPr>
            <p:cNvGrpSpPr/>
            <p:nvPr/>
          </p:nvGrpSpPr>
          <p:grpSpPr>
            <a:xfrm>
              <a:off x="7341525" y="1272209"/>
              <a:ext cx="1136982" cy="2263190"/>
              <a:chOff x="7341525" y="1272209"/>
              <a:chExt cx="1136982" cy="2263190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43FA30DE-E145-4B46-9190-3B437CB136DA}"/>
                  </a:ext>
                </a:extLst>
              </p:cNvPr>
              <p:cNvGrpSpPr/>
              <p:nvPr/>
            </p:nvGrpSpPr>
            <p:grpSpPr>
              <a:xfrm>
                <a:off x="7341525" y="1272209"/>
                <a:ext cx="1136982" cy="2263190"/>
                <a:chOff x="3900908" y="495108"/>
                <a:chExt cx="1136982" cy="2263190"/>
              </a:xfrm>
            </p:grpSpPr>
            <p:sp>
              <p:nvSpPr>
                <p:cNvPr id="188" name="片側の 2 つの角を丸めた四角形 144">
                  <a:extLst>
                    <a:ext uri="{FF2B5EF4-FFF2-40B4-BE49-F238E27FC236}">
                      <a16:creationId xmlns:a16="http://schemas.microsoft.com/office/drawing/2014/main" id="{DD578405-3EBE-4306-8B39-51B1A2FC5C0D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C89367B7-31E0-446D-A58D-B13D7434D69C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二等辺三角形 189">
                  <a:extLst>
                    <a:ext uri="{FF2B5EF4-FFF2-40B4-BE49-F238E27FC236}">
                      <a16:creationId xmlns:a16="http://schemas.microsoft.com/office/drawing/2014/main" id="{61DA3C69-FDF6-4691-B3E1-1DECD4FC030F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3F8F5AD8-471D-4469-8F09-0622E3C542DC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193" name="円/楕円 708">
                    <a:extLst>
                      <a:ext uri="{FF2B5EF4-FFF2-40B4-BE49-F238E27FC236}">
                        <a16:creationId xmlns:a16="http://schemas.microsoft.com/office/drawing/2014/main" id="{202B98AC-9CB2-4637-8071-E975728C1475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4E1455FF-B8A0-434B-B692-5BBD55CB2EC5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01" name="グループ化 200">
                      <a:extLst>
                        <a:ext uri="{FF2B5EF4-FFF2-40B4-BE49-F238E27FC236}">
                          <a16:creationId xmlns:a16="http://schemas.microsoft.com/office/drawing/2014/main" id="{B042C905-A8EC-4392-872A-21E49CB3F35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6" name="円/楕円 302">
                        <a:extLst>
                          <a:ext uri="{FF2B5EF4-FFF2-40B4-BE49-F238E27FC236}">
                            <a16:creationId xmlns:a16="http://schemas.microsoft.com/office/drawing/2014/main" id="{976D2E66-7274-4E9F-859C-1711376273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7" name="円/楕円 303">
                        <a:extLst>
                          <a:ext uri="{FF2B5EF4-FFF2-40B4-BE49-F238E27FC236}">
                            <a16:creationId xmlns:a16="http://schemas.microsoft.com/office/drawing/2014/main" id="{036B0702-4996-4313-B6B8-60E1585AFB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02" name="グループ化 201">
                      <a:extLst>
                        <a:ext uri="{FF2B5EF4-FFF2-40B4-BE49-F238E27FC236}">
                          <a16:creationId xmlns:a16="http://schemas.microsoft.com/office/drawing/2014/main" id="{D713A8F4-22BD-43E3-B78F-B0BF4ED4690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4" name="円/楕円 300">
                        <a:extLst>
                          <a:ext uri="{FF2B5EF4-FFF2-40B4-BE49-F238E27FC236}">
                            <a16:creationId xmlns:a16="http://schemas.microsoft.com/office/drawing/2014/main" id="{E7A1C389-0001-4B5C-866C-60444518F4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5" name="円/楕円 301">
                        <a:extLst>
                          <a:ext uri="{FF2B5EF4-FFF2-40B4-BE49-F238E27FC236}">
                            <a16:creationId xmlns:a16="http://schemas.microsoft.com/office/drawing/2014/main" id="{63770A64-A04E-4436-AA74-A438F50B2A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3" name="円/楕円 299">
                      <a:extLst>
                        <a:ext uri="{FF2B5EF4-FFF2-40B4-BE49-F238E27FC236}">
                          <a16:creationId xmlns:a16="http://schemas.microsoft.com/office/drawing/2014/main" id="{6CA9DE5A-FB1B-4ED8-A981-267D9AFA98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5" name="円/楕円 27">
                    <a:extLst>
                      <a:ext uri="{FF2B5EF4-FFF2-40B4-BE49-F238E27FC236}">
                        <a16:creationId xmlns:a16="http://schemas.microsoft.com/office/drawing/2014/main" id="{8230F020-EB7E-4FE0-9614-81BB2B9091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87045" y="348673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円/楕円 27">
                    <a:extLst>
                      <a:ext uri="{FF2B5EF4-FFF2-40B4-BE49-F238E27FC236}">
                        <a16:creationId xmlns:a16="http://schemas.microsoft.com/office/drawing/2014/main" id="{F14BF26A-CBB6-40BF-8691-37E87FD11753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円/楕円 27">
                    <a:extLst>
                      <a:ext uri="{FF2B5EF4-FFF2-40B4-BE49-F238E27FC236}">
                        <a16:creationId xmlns:a16="http://schemas.microsoft.com/office/drawing/2014/main" id="{7528E67D-55AB-4A84-9455-18F4E4ED41DD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4982364" y="3046152"/>
                    <a:ext cx="164248" cy="3355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正方形/長方形 67">
                    <a:extLst>
                      <a:ext uri="{FF2B5EF4-FFF2-40B4-BE49-F238E27FC236}">
                        <a16:creationId xmlns:a16="http://schemas.microsoft.com/office/drawing/2014/main" id="{4EB8209A-4BDC-4763-8961-50F88B84411E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" name="月 198">
                    <a:extLst>
                      <a:ext uri="{FF2B5EF4-FFF2-40B4-BE49-F238E27FC236}">
                        <a16:creationId xmlns:a16="http://schemas.microsoft.com/office/drawing/2014/main" id="{5BA1C5E9-241C-47B5-9484-65695FB12D13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月 199">
                    <a:extLst>
                      <a:ext uri="{FF2B5EF4-FFF2-40B4-BE49-F238E27FC236}">
                        <a16:creationId xmlns:a16="http://schemas.microsoft.com/office/drawing/2014/main" id="{C125D776-6398-41BA-9159-D05091C11DE5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A40F63B7-C1E1-48AC-B8D9-00B677241A1D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AD4AB739-BEC9-4FE1-880C-7D1E2CB17053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1EDA8A4-BDE1-4DBD-9DAF-DDD3D729E050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C8B4E27D-8B89-437C-8B62-FBDEAE85E8C2}"/>
                  </a:ext>
                </a:extLst>
              </p:cNvPr>
              <p:cNvSpPr/>
              <p:nvPr/>
            </p:nvSpPr>
            <p:spPr>
              <a:xfrm rot="10800000" flipH="1">
                <a:off x="7909006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50344AD-3AED-4E90-A8B5-2E606824B257}"/>
                </a:ext>
              </a:extLst>
            </p:cNvPr>
            <p:cNvGrpSpPr/>
            <p:nvPr/>
          </p:nvGrpSpPr>
          <p:grpSpPr>
            <a:xfrm>
              <a:off x="7125827" y="1929678"/>
              <a:ext cx="1592400" cy="1313400"/>
              <a:chOff x="1371368" y="2807433"/>
              <a:chExt cx="1964638" cy="1620418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CD808427-2679-4FCF-BA5B-C1160AA8399B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5FC07833-F965-4D2D-A376-A7E892F1A1C4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180" name="四角形: 上の 2 つの角を丸める 179">
                    <a:extLst>
                      <a:ext uri="{FF2B5EF4-FFF2-40B4-BE49-F238E27FC236}">
                        <a16:creationId xmlns:a16="http://schemas.microsoft.com/office/drawing/2014/main" id="{2680EB79-7EC3-4517-90B0-1AD4305A0DF2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1" name="四角形: 上の 2 つの角を丸める 180">
                    <a:extLst>
                      <a:ext uri="{FF2B5EF4-FFF2-40B4-BE49-F238E27FC236}">
                        <a16:creationId xmlns:a16="http://schemas.microsoft.com/office/drawing/2014/main" id="{C473F7A6-0309-4E35-81B1-D0305723A13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66DBA082-C3B4-46E2-B745-C1805BFB17F6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" name="四角形: 上の 2 つの角を丸める 182">
                    <a:extLst>
                      <a:ext uri="{FF2B5EF4-FFF2-40B4-BE49-F238E27FC236}">
                        <a16:creationId xmlns:a16="http://schemas.microsoft.com/office/drawing/2014/main" id="{D7A1AE13-75D5-4A83-87B0-1667AA329D50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DDBEAB34-1787-4A90-B01B-02170916C472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176" name="四角形: 上の 2 つの角を丸める 175">
                    <a:extLst>
                      <a:ext uri="{FF2B5EF4-FFF2-40B4-BE49-F238E27FC236}">
                        <a16:creationId xmlns:a16="http://schemas.microsoft.com/office/drawing/2014/main" id="{AA0522E2-AE1D-4197-B8D4-D634D88FD30D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四角形: 上の 2 つの角を丸める 176">
                    <a:extLst>
                      <a:ext uri="{FF2B5EF4-FFF2-40B4-BE49-F238E27FC236}">
                        <a16:creationId xmlns:a16="http://schemas.microsoft.com/office/drawing/2014/main" id="{68833F61-1563-4603-8B78-77EF55F5FDD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92085E83-BF10-463A-9DA9-CB778D096070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四角形: 上の 2 つの角を丸める 178">
                    <a:extLst>
                      <a:ext uri="{FF2B5EF4-FFF2-40B4-BE49-F238E27FC236}">
                        <a16:creationId xmlns:a16="http://schemas.microsoft.com/office/drawing/2014/main" id="{7A446B6F-6C27-454C-87C2-6D4A5A2F2E04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768DECE2-13E1-4872-A9F3-C745424E33A5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1723D47D-0504-4270-856A-42EE9243C81C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2F4CE5-C77E-4C86-8111-93BEE6C36CE8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BF768BF5-A63E-45DD-BED1-B58A33EB26C6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EF3D3590-2744-472E-93E2-8FADE3C3B103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72E84EDF-5AF0-44AC-9367-270F833FA940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7922145F-521A-4A45-A222-1365E27A2476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5CAFB971-1AA2-4A56-8EB2-75D0266252F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D0B38291-0DE5-4EBF-BE93-AFECA8E159F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F7FA3F19-4B91-433C-B191-3D2D28876EDB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B15A5BFF-7AF7-4C65-BCB6-C29DFB916F6F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F2E8F5E-616B-4B6B-9705-539422332040}"/>
                </a:ext>
              </a:extLst>
            </p:cNvPr>
            <p:cNvGrpSpPr/>
            <p:nvPr/>
          </p:nvGrpSpPr>
          <p:grpSpPr>
            <a:xfrm>
              <a:off x="7148444" y="2575127"/>
              <a:ext cx="472776" cy="765333"/>
              <a:chOff x="4197574" y="2575127"/>
              <a:chExt cx="472776" cy="765333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5BA2FD15-3620-4395-A774-FF31EC9614F4}"/>
                  </a:ext>
                </a:extLst>
              </p:cNvPr>
              <p:cNvGrpSpPr/>
              <p:nvPr/>
            </p:nvGrpSpPr>
            <p:grpSpPr>
              <a:xfrm rot="2308803">
                <a:off x="4433813" y="2575127"/>
                <a:ext cx="236537" cy="205454"/>
                <a:chOff x="5397765" y="2736091"/>
                <a:chExt cx="260438" cy="205454"/>
              </a:xfrm>
              <a:grpFill/>
            </p:grpSpPr>
            <p:sp>
              <p:nvSpPr>
                <p:cNvPr id="160" name="片側の 2 つの角を丸めた四角形 92">
                  <a:extLst>
                    <a:ext uri="{FF2B5EF4-FFF2-40B4-BE49-F238E27FC236}">
                      <a16:creationId xmlns:a16="http://schemas.microsoft.com/office/drawing/2014/main" id="{34C2FB00-03D2-4CD6-A87D-4E4FBDADC528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BA7EE320-C02D-4789-A47C-9E5916D58D88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四角形: 上の 2 つの角を丸める 482">
                <a:extLst>
                  <a:ext uri="{FF2B5EF4-FFF2-40B4-BE49-F238E27FC236}">
                    <a16:creationId xmlns:a16="http://schemas.microsoft.com/office/drawing/2014/main" id="{1FDCB6B9-EEC3-4DA6-8B50-1F3B70D9C7ED}"/>
                  </a:ext>
                </a:extLst>
              </p:cNvPr>
              <p:cNvSpPr/>
              <p:nvPr/>
            </p:nvSpPr>
            <p:spPr>
              <a:xfrm rot="12956503">
                <a:off x="4197574" y="2623845"/>
                <a:ext cx="339183" cy="716615"/>
              </a:xfrm>
              <a:custGeom>
                <a:avLst/>
                <a:gdLst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7584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4163 w 317584"/>
                  <a:gd name="connsiteY4" fmla="*/ 688394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4017 w 317584"/>
                  <a:gd name="connsiteY3" fmla="*/ 667909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741795 h 741795"/>
                  <a:gd name="connsiteX6" fmla="*/ 0 w 331110"/>
                  <a:gd name="connsiteY6" fmla="*/ 158792 h 741795"/>
                  <a:gd name="connsiteX7" fmla="*/ 158792 w 331110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158792 h 741795"/>
                  <a:gd name="connsiteX6" fmla="*/ 158792 w 331110"/>
                  <a:gd name="connsiteY6" fmla="*/ 0 h 741795"/>
                  <a:gd name="connsiteX0" fmla="*/ 158792 w 333633"/>
                  <a:gd name="connsiteY0" fmla="*/ 0 h 713478"/>
                  <a:gd name="connsiteX1" fmla="*/ 158792 w 333633"/>
                  <a:gd name="connsiteY1" fmla="*/ 0 h 713478"/>
                  <a:gd name="connsiteX2" fmla="*/ 317584 w 333633"/>
                  <a:gd name="connsiteY2" fmla="*/ 158792 h 713478"/>
                  <a:gd name="connsiteX3" fmla="*/ 314017 w 333633"/>
                  <a:gd name="connsiteY3" fmla="*/ 667909 h 713478"/>
                  <a:gd name="connsiteX4" fmla="*/ 62029 w 333633"/>
                  <a:gd name="connsiteY4" fmla="*/ 705646 h 713478"/>
                  <a:gd name="connsiteX5" fmla="*/ 0 w 333633"/>
                  <a:gd name="connsiteY5" fmla="*/ 158792 h 713478"/>
                  <a:gd name="connsiteX6" fmla="*/ 158792 w 333633"/>
                  <a:gd name="connsiteY6" fmla="*/ 0 h 713478"/>
                  <a:gd name="connsiteX0" fmla="*/ 158792 w 333633"/>
                  <a:gd name="connsiteY0" fmla="*/ 0 h 727829"/>
                  <a:gd name="connsiteX1" fmla="*/ 158792 w 333633"/>
                  <a:gd name="connsiteY1" fmla="*/ 0 h 727829"/>
                  <a:gd name="connsiteX2" fmla="*/ 317584 w 333633"/>
                  <a:gd name="connsiteY2" fmla="*/ 158792 h 727829"/>
                  <a:gd name="connsiteX3" fmla="*/ 314017 w 333633"/>
                  <a:gd name="connsiteY3" fmla="*/ 667909 h 727829"/>
                  <a:gd name="connsiteX4" fmla="*/ 62029 w 333633"/>
                  <a:gd name="connsiteY4" fmla="*/ 705646 h 727829"/>
                  <a:gd name="connsiteX5" fmla="*/ 0 w 333633"/>
                  <a:gd name="connsiteY5" fmla="*/ 158792 h 727829"/>
                  <a:gd name="connsiteX6" fmla="*/ 158792 w 333633"/>
                  <a:gd name="connsiteY6" fmla="*/ 0 h 727829"/>
                  <a:gd name="connsiteX0" fmla="*/ 158792 w 333633"/>
                  <a:gd name="connsiteY0" fmla="*/ 0 h 728896"/>
                  <a:gd name="connsiteX1" fmla="*/ 158792 w 333633"/>
                  <a:gd name="connsiteY1" fmla="*/ 0 h 728896"/>
                  <a:gd name="connsiteX2" fmla="*/ 317584 w 333633"/>
                  <a:gd name="connsiteY2" fmla="*/ 158792 h 728896"/>
                  <a:gd name="connsiteX3" fmla="*/ 314017 w 333633"/>
                  <a:gd name="connsiteY3" fmla="*/ 667909 h 728896"/>
                  <a:gd name="connsiteX4" fmla="*/ 62029 w 333633"/>
                  <a:gd name="connsiteY4" fmla="*/ 705646 h 728896"/>
                  <a:gd name="connsiteX5" fmla="*/ 0 w 333633"/>
                  <a:gd name="connsiteY5" fmla="*/ 158792 h 728896"/>
                  <a:gd name="connsiteX6" fmla="*/ 158792 w 333633"/>
                  <a:gd name="connsiteY6" fmla="*/ 0 h 728896"/>
                  <a:gd name="connsiteX0" fmla="*/ 158792 w 326218"/>
                  <a:gd name="connsiteY0" fmla="*/ 0 h 712760"/>
                  <a:gd name="connsiteX1" fmla="*/ 158792 w 326218"/>
                  <a:gd name="connsiteY1" fmla="*/ 0 h 712760"/>
                  <a:gd name="connsiteX2" fmla="*/ 317584 w 326218"/>
                  <a:gd name="connsiteY2" fmla="*/ 158792 h 712760"/>
                  <a:gd name="connsiteX3" fmla="*/ 314017 w 326218"/>
                  <a:gd name="connsiteY3" fmla="*/ 667909 h 712760"/>
                  <a:gd name="connsiteX4" fmla="*/ 62029 w 326218"/>
                  <a:gd name="connsiteY4" fmla="*/ 705646 h 712760"/>
                  <a:gd name="connsiteX5" fmla="*/ 0 w 326218"/>
                  <a:gd name="connsiteY5" fmla="*/ 158792 h 712760"/>
                  <a:gd name="connsiteX6" fmla="*/ 158792 w 326218"/>
                  <a:gd name="connsiteY6" fmla="*/ 0 h 712760"/>
                  <a:gd name="connsiteX0" fmla="*/ 158792 w 339805"/>
                  <a:gd name="connsiteY0" fmla="*/ 0 h 740206"/>
                  <a:gd name="connsiteX1" fmla="*/ 158792 w 339805"/>
                  <a:gd name="connsiteY1" fmla="*/ 0 h 740206"/>
                  <a:gd name="connsiteX2" fmla="*/ 317584 w 339805"/>
                  <a:gd name="connsiteY2" fmla="*/ 158792 h 740206"/>
                  <a:gd name="connsiteX3" fmla="*/ 331176 w 339805"/>
                  <a:gd name="connsiteY3" fmla="*/ 667234 h 740206"/>
                  <a:gd name="connsiteX4" fmla="*/ 62029 w 339805"/>
                  <a:gd name="connsiteY4" fmla="*/ 705646 h 740206"/>
                  <a:gd name="connsiteX5" fmla="*/ 0 w 339805"/>
                  <a:gd name="connsiteY5" fmla="*/ 158792 h 740206"/>
                  <a:gd name="connsiteX6" fmla="*/ 158792 w 339805"/>
                  <a:gd name="connsiteY6" fmla="*/ 0 h 740206"/>
                  <a:gd name="connsiteX0" fmla="*/ 158792 w 346579"/>
                  <a:gd name="connsiteY0" fmla="*/ 0 h 748579"/>
                  <a:gd name="connsiteX1" fmla="*/ 158792 w 346579"/>
                  <a:gd name="connsiteY1" fmla="*/ 0 h 748579"/>
                  <a:gd name="connsiteX2" fmla="*/ 317584 w 346579"/>
                  <a:gd name="connsiteY2" fmla="*/ 158792 h 748579"/>
                  <a:gd name="connsiteX3" fmla="*/ 331176 w 346579"/>
                  <a:gd name="connsiteY3" fmla="*/ 667234 h 748579"/>
                  <a:gd name="connsiteX4" fmla="*/ 66945 w 346579"/>
                  <a:gd name="connsiteY4" fmla="*/ 696199 h 748579"/>
                  <a:gd name="connsiteX5" fmla="*/ 0 w 346579"/>
                  <a:gd name="connsiteY5" fmla="*/ 158792 h 748579"/>
                  <a:gd name="connsiteX6" fmla="*/ 158792 w 346579"/>
                  <a:gd name="connsiteY6" fmla="*/ 0 h 748579"/>
                  <a:gd name="connsiteX0" fmla="*/ 158792 w 346579"/>
                  <a:gd name="connsiteY0" fmla="*/ 0 h 730509"/>
                  <a:gd name="connsiteX1" fmla="*/ 158792 w 346579"/>
                  <a:gd name="connsiteY1" fmla="*/ 0 h 730509"/>
                  <a:gd name="connsiteX2" fmla="*/ 317584 w 346579"/>
                  <a:gd name="connsiteY2" fmla="*/ 158792 h 730509"/>
                  <a:gd name="connsiteX3" fmla="*/ 331176 w 346579"/>
                  <a:gd name="connsiteY3" fmla="*/ 667234 h 730509"/>
                  <a:gd name="connsiteX4" fmla="*/ 66945 w 346579"/>
                  <a:gd name="connsiteY4" fmla="*/ 696199 h 730509"/>
                  <a:gd name="connsiteX5" fmla="*/ 0 w 346579"/>
                  <a:gd name="connsiteY5" fmla="*/ 158792 h 730509"/>
                  <a:gd name="connsiteX6" fmla="*/ 158792 w 346579"/>
                  <a:gd name="connsiteY6" fmla="*/ 0 h 730509"/>
                  <a:gd name="connsiteX0" fmla="*/ 158792 w 339183"/>
                  <a:gd name="connsiteY0" fmla="*/ 0 h 716615"/>
                  <a:gd name="connsiteX1" fmla="*/ 158792 w 339183"/>
                  <a:gd name="connsiteY1" fmla="*/ 0 h 716615"/>
                  <a:gd name="connsiteX2" fmla="*/ 317584 w 339183"/>
                  <a:gd name="connsiteY2" fmla="*/ 158792 h 716615"/>
                  <a:gd name="connsiteX3" fmla="*/ 331176 w 339183"/>
                  <a:gd name="connsiteY3" fmla="*/ 667234 h 716615"/>
                  <a:gd name="connsiteX4" fmla="*/ 66945 w 339183"/>
                  <a:gd name="connsiteY4" fmla="*/ 696199 h 716615"/>
                  <a:gd name="connsiteX5" fmla="*/ 0 w 339183"/>
                  <a:gd name="connsiteY5" fmla="*/ 158792 h 716615"/>
                  <a:gd name="connsiteX6" fmla="*/ 158792 w 339183"/>
                  <a:gd name="connsiteY6" fmla="*/ 0 h 716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183" h="716615">
                    <a:moveTo>
                      <a:pt x="158792" y="0"/>
                    </a:moveTo>
                    <a:lnTo>
                      <a:pt x="158792" y="0"/>
                    </a:lnTo>
                    <a:cubicBezTo>
                      <a:pt x="246490" y="0"/>
                      <a:pt x="317584" y="71094"/>
                      <a:pt x="317584" y="158792"/>
                    </a:cubicBezTo>
                    <a:cubicBezTo>
                      <a:pt x="316395" y="328498"/>
                      <a:pt x="355550" y="622633"/>
                      <a:pt x="331176" y="667234"/>
                    </a:cubicBezTo>
                    <a:cubicBezTo>
                      <a:pt x="306802" y="711835"/>
                      <a:pt x="89995" y="736597"/>
                      <a:pt x="66945" y="696199"/>
                    </a:cubicBezTo>
                    <a:cubicBezTo>
                      <a:pt x="43895" y="655801"/>
                      <a:pt x="20676" y="341077"/>
                      <a:pt x="0" y="158792"/>
                    </a:cubicBezTo>
                    <a:cubicBezTo>
                      <a:pt x="0" y="71094"/>
                      <a:pt x="71094" y="0"/>
                      <a:pt x="158792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6FA8D561-834A-4946-9561-7646A1A9E3B4}"/>
                </a:ext>
              </a:extLst>
            </p:cNvPr>
            <p:cNvGrpSpPr/>
            <p:nvPr/>
          </p:nvGrpSpPr>
          <p:grpSpPr>
            <a:xfrm flipH="1">
              <a:off x="8227629" y="2575127"/>
              <a:ext cx="472776" cy="765333"/>
              <a:chOff x="4197574" y="2575127"/>
              <a:chExt cx="472776" cy="765333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8179A10A-9FE3-4ED9-A924-486BB04F0771}"/>
                  </a:ext>
                </a:extLst>
              </p:cNvPr>
              <p:cNvGrpSpPr/>
              <p:nvPr/>
            </p:nvGrpSpPr>
            <p:grpSpPr>
              <a:xfrm rot="2308803">
                <a:off x="4433813" y="2575127"/>
                <a:ext cx="236537" cy="205454"/>
                <a:chOff x="5397765" y="2736091"/>
                <a:chExt cx="260438" cy="205454"/>
              </a:xfrm>
              <a:grpFill/>
            </p:grpSpPr>
            <p:sp>
              <p:nvSpPr>
                <p:cNvPr id="156" name="片側の 2 つの角を丸めた四角形 92">
                  <a:extLst>
                    <a:ext uri="{FF2B5EF4-FFF2-40B4-BE49-F238E27FC236}">
                      <a16:creationId xmlns:a16="http://schemas.microsoft.com/office/drawing/2014/main" id="{A7DA784D-1FE6-4CE0-8BD7-DC7063F505C2}"/>
                    </a:ext>
                  </a:extLst>
                </p:cNvPr>
                <p:cNvSpPr/>
                <p:nvPr/>
              </p:nvSpPr>
              <p:spPr>
                <a:xfrm rot="10281136" flipH="1">
                  <a:off x="5397765" y="2736091"/>
                  <a:ext cx="260438" cy="205454"/>
                </a:xfrm>
                <a:prstGeom prst="round2SameRect">
                  <a:avLst>
                    <a:gd name="adj1" fmla="val 50000"/>
                    <a:gd name="adj2" fmla="val 2039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3636309C-CFA7-4DEA-9BC0-4604F5B40849}"/>
                    </a:ext>
                  </a:extLst>
                </p:cNvPr>
                <p:cNvSpPr/>
                <p:nvPr/>
              </p:nvSpPr>
              <p:spPr>
                <a:xfrm rot="10281136" flipH="1">
                  <a:off x="5398293" y="2772109"/>
                  <a:ext cx="246243" cy="16352"/>
                </a:xfrm>
                <a:custGeom>
                  <a:avLst/>
                  <a:gdLst>
                    <a:gd name="connsiteX0" fmla="*/ 255758 w 260438"/>
                    <a:gd name="connsiteY0" fmla="*/ 28250 h 28250"/>
                    <a:gd name="connsiteX1" fmla="*/ 260438 w 260438"/>
                    <a:gd name="connsiteY1" fmla="*/ 16952 h 28250"/>
                    <a:gd name="connsiteX2" fmla="*/ 260438 w 260438"/>
                    <a:gd name="connsiteY2" fmla="*/ 0 h 28250"/>
                    <a:gd name="connsiteX3" fmla="*/ 0 w 260438"/>
                    <a:gd name="connsiteY3" fmla="*/ 0 h 28250"/>
                    <a:gd name="connsiteX4" fmla="*/ 0 w 260438"/>
                    <a:gd name="connsiteY4" fmla="*/ 16952 h 28250"/>
                    <a:gd name="connsiteX5" fmla="*/ 4680 w 260438"/>
                    <a:gd name="connsiteY5" fmla="*/ 28250 h 28250"/>
                    <a:gd name="connsiteX6" fmla="*/ 255758 w 260438"/>
                    <a:gd name="connsiteY6" fmla="*/ 28250 h 28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0438" h="28250">
                      <a:moveTo>
                        <a:pt x="255758" y="28250"/>
                      </a:moveTo>
                      <a:lnTo>
                        <a:pt x="260438" y="16952"/>
                      </a:lnTo>
                      <a:lnTo>
                        <a:pt x="260438" y="0"/>
                      </a:lnTo>
                      <a:lnTo>
                        <a:pt x="0" y="0"/>
                      </a:lnTo>
                      <a:lnTo>
                        <a:pt x="0" y="16952"/>
                      </a:lnTo>
                      <a:lnTo>
                        <a:pt x="4680" y="28250"/>
                      </a:lnTo>
                      <a:lnTo>
                        <a:pt x="255758" y="28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5" name="四角形: 上の 2 つの角を丸める 482">
                <a:extLst>
                  <a:ext uri="{FF2B5EF4-FFF2-40B4-BE49-F238E27FC236}">
                    <a16:creationId xmlns:a16="http://schemas.microsoft.com/office/drawing/2014/main" id="{88A8CA8A-7997-448C-9701-F08B9D0150F1}"/>
                  </a:ext>
                </a:extLst>
              </p:cNvPr>
              <p:cNvSpPr/>
              <p:nvPr/>
            </p:nvSpPr>
            <p:spPr>
              <a:xfrm rot="12956503">
                <a:off x="4197574" y="2623845"/>
                <a:ext cx="339183" cy="716615"/>
              </a:xfrm>
              <a:custGeom>
                <a:avLst/>
                <a:gdLst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7584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314163 w 317584"/>
                  <a:gd name="connsiteY4" fmla="*/ 688394 h 741795"/>
                  <a:gd name="connsiteX5" fmla="*/ 0 w 317584"/>
                  <a:gd name="connsiteY5" fmla="*/ 741795 h 741795"/>
                  <a:gd name="connsiteX6" fmla="*/ 0 w 317584"/>
                  <a:gd name="connsiteY6" fmla="*/ 741795 h 741795"/>
                  <a:gd name="connsiteX7" fmla="*/ 0 w 317584"/>
                  <a:gd name="connsiteY7" fmla="*/ 158792 h 741795"/>
                  <a:gd name="connsiteX8" fmla="*/ 158792 w 317584"/>
                  <a:gd name="connsiteY8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7584 w 317584"/>
                  <a:gd name="connsiteY3" fmla="*/ 741795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17584"/>
                  <a:gd name="connsiteY0" fmla="*/ 0 h 741795"/>
                  <a:gd name="connsiteX1" fmla="*/ 158792 w 317584"/>
                  <a:gd name="connsiteY1" fmla="*/ 0 h 741795"/>
                  <a:gd name="connsiteX2" fmla="*/ 317584 w 317584"/>
                  <a:gd name="connsiteY2" fmla="*/ 158792 h 741795"/>
                  <a:gd name="connsiteX3" fmla="*/ 314017 w 317584"/>
                  <a:gd name="connsiteY3" fmla="*/ 667909 h 741795"/>
                  <a:gd name="connsiteX4" fmla="*/ 0 w 317584"/>
                  <a:gd name="connsiteY4" fmla="*/ 741795 h 741795"/>
                  <a:gd name="connsiteX5" fmla="*/ 0 w 317584"/>
                  <a:gd name="connsiteY5" fmla="*/ 741795 h 741795"/>
                  <a:gd name="connsiteX6" fmla="*/ 0 w 317584"/>
                  <a:gd name="connsiteY6" fmla="*/ 158792 h 741795"/>
                  <a:gd name="connsiteX7" fmla="*/ 158792 w 317584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741795 h 741795"/>
                  <a:gd name="connsiteX6" fmla="*/ 0 w 331110"/>
                  <a:gd name="connsiteY6" fmla="*/ 158792 h 741795"/>
                  <a:gd name="connsiteX7" fmla="*/ 158792 w 331110"/>
                  <a:gd name="connsiteY7" fmla="*/ 0 h 741795"/>
                  <a:gd name="connsiteX0" fmla="*/ 158792 w 331110"/>
                  <a:gd name="connsiteY0" fmla="*/ 0 h 741795"/>
                  <a:gd name="connsiteX1" fmla="*/ 158792 w 331110"/>
                  <a:gd name="connsiteY1" fmla="*/ 0 h 741795"/>
                  <a:gd name="connsiteX2" fmla="*/ 317584 w 331110"/>
                  <a:gd name="connsiteY2" fmla="*/ 158792 h 741795"/>
                  <a:gd name="connsiteX3" fmla="*/ 314017 w 331110"/>
                  <a:gd name="connsiteY3" fmla="*/ 667909 h 741795"/>
                  <a:gd name="connsiteX4" fmla="*/ 0 w 331110"/>
                  <a:gd name="connsiteY4" fmla="*/ 741795 h 741795"/>
                  <a:gd name="connsiteX5" fmla="*/ 0 w 331110"/>
                  <a:gd name="connsiteY5" fmla="*/ 158792 h 741795"/>
                  <a:gd name="connsiteX6" fmla="*/ 158792 w 331110"/>
                  <a:gd name="connsiteY6" fmla="*/ 0 h 741795"/>
                  <a:gd name="connsiteX0" fmla="*/ 158792 w 333633"/>
                  <a:gd name="connsiteY0" fmla="*/ 0 h 713478"/>
                  <a:gd name="connsiteX1" fmla="*/ 158792 w 333633"/>
                  <a:gd name="connsiteY1" fmla="*/ 0 h 713478"/>
                  <a:gd name="connsiteX2" fmla="*/ 317584 w 333633"/>
                  <a:gd name="connsiteY2" fmla="*/ 158792 h 713478"/>
                  <a:gd name="connsiteX3" fmla="*/ 314017 w 333633"/>
                  <a:gd name="connsiteY3" fmla="*/ 667909 h 713478"/>
                  <a:gd name="connsiteX4" fmla="*/ 62029 w 333633"/>
                  <a:gd name="connsiteY4" fmla="*/ 705646 h 713478"/>
                  <a:gd name="connsiteX5" fmla="*/ 0 w 333633"/>
                  <a:gd name="connsiteY5" fmla="*/ 158792 h 713478"/>
                  <a:gd name="connsiteX6" fmla="*/ 158792 w 333633"/>
                  <a:gd name="connsiteY6" fmla="*/ 0 h 713478"/>
                  <a:gd name="connsiteX0" fmla="*/ 158792 w 333633"/>
                  <a:gd name="connsiteY0" fmla="*/ 0 h 727829"/>
                  <a:gd name="connsiteX1" fmla="*/ 158792 w 333633"/>
                  <a:gd name="connsiteY1" fmla="*/ 0 h 727829"/>
                  <a:gd name="connsiteX2" fmla="*/ 317584 w 333633"/>
                  <a:gd name="connsiteY2" fmla="*/ 158792 h 727829"/>
                  <a:gd name="connsiteX3" fmla="*/ 314017 w 333633"/>
                  <a:gd name="connsiteY3" fmla="*/ 667909 h 727829"/>
                  <a:gd name="connsiteX4" fmla="*/ 62029 w 333633"/>
                  <a:gd name="connsiteY4" fmla="*/ 705646 h 727829"/>
                  <a:gd name="connsiteX5" fmla="*/ 0 w 333633"/>
                  <a:gd name="connsiteY5" fmla="*/ 158792 h 727829"/>
                  <a:gd name="connsiteX6" fmla="*/ 158792 w 333633"/>
                  <a:gd name="connsiteY6" fmla="*/ 0 h 727829"/>
                  <a:gd name="connsiteX0" fmla="*/ 158792 w 333633"/>
                  <a:gd name="connsiteY0" fmla="*/ 0 h 728896"/>
                  <a:gd name="connsiteX1" fmla="*/ 158792 w 333633"/>
                  <a:gd name="connsiteY1" fmla="*/ 0 h 728896"/>
                  <a:gd name="connsiteX2" fmla="*/ 317584 w 333633"/>
                  <a:gd name="connsiteY2" fmla="*/ 158792 h 728896"/>
                  <a:gd name="connsiteX3" fmla="*/ 314017 w 333633"/>
                  <a:gd name="connsiteY3" fmla="*/ 667909 h 728896"/>
                  <a:gd name="connsiteX4" fmla="*/ 62029 w 333633"/>
                  <a:gd name="connsiteY4" fmla="*/ 705646 h 728896"/>
                  <a:gd name="connsiteX5" fmla="*/ 0 w 333633"/>
                  <a:gd name="connsiteY5" fmla="*/ 158792 h 728896"/>
                  <a:gd name="connsiteX6" fmla="*/ 158792 w 333633"/>
                  <a:gd name="connsiteY6" fmla="*/ 0 h 728896"/>
                  <a:gd name="connsiteX0" fmla="*/ 158792 w 326218"/>
                  <a:gd name="connsiteY0" fmla="*/ 0 h 712760"/>
                  <a:gd name="connsiteX1" fmla="*/ 158792 w 326218"/>
                  <a:gd name="connsiteY1" fmla="*/ 0 h 712760"/>
                  <a:gd name="connsiteX2" fmla="*/ 317584 w 326218"/>
                  <a:gd name="connsiteY2" fmla="*/ 158792 h 712760"/>
                  <a:gd name="connsiteX3" fmla="*/ 314017 w 326218"/>
                  <a:gd name="connsiteY3" fmla="*/ 667909 h 712760"/>
                  <a:gd name="connsiteX4" fmla="*/ 62029 w 326218"/>
                  <a:gd name="connsiteY4" fmla="*/ 705646 h 712760"/>
                  <a:gd name="connsiteX5" fmla="*/ 0 w 326218"/>
                  <a:gd name="connsiteY5" fmla="*/ 158792 h 712760"/>
                  <a:gd name="connsiteX6" fmla="*/ 158792 w 326218"/>
                  <a:gd name="connsiteY6" fmla="*/ 0 h 712760"/>
                  <a:gd name="connsiteX0" fmla="*/ 158792 w 339805"/>
                  <a:gd name="connsiteY0" fmla="*/ 0 h 740206"/>
                  <a:gd name="connsiteX1" fmla="*/ 158792 w 339805"/>
                  <a:gd name="connsiteY1" fmla="*/ 0 h 740206"/>
                  <a:gd name="connsiteX2" fmla="*/ 317584 w 339805"/>
                  <a:gd name="connsiteY2" fmla="*/ 158792 h 740206"/>
                  <a:gd name="connsiteX3" fmla="*/ 331176 w 339805"/>
                  <a:gd name="connsiteY3" fmla="*/ 667234 h 740206"/>
                  <a:gd name="connsiteX4" fmla="*/ 62029 w 339805"/>
                  <a:gd name="connsiteY4" fmla="*/ 705646 h 740206"/>
                  <a:gd name="connsiteX5" fmla="*/ 0 w 339805"/>
                  <a:gd name="connsiteY5" fmla="*/ 158792 h 740206"/>
                  <a:gd name="connsiteX6" fmla="*/ 158792 w 339805"/>
                  <a:gd name="connsiteY6" fmla="*/ 0 h 740206"/>
                  <a:gd name="connsiteX0" fmla="*/ 158792 w 346579"/>
                  <a:gd name="connsiteY0" fmla="*/ 0 h 748579"/>
                  <a:gd name="connsiteX1" fmla="*/ 158792 w 346579"/>
                  <a:gd name="connsiteY1" fmla="*/ 0 h 748579"/>
                  <a:gd name="connsiteX2" fmla="*/ 317584 w 346579"/>
                  <a:gd name="connsiteY2" fmla="*/ 158792 h 748579"/>
                  <a:gd name="connsiteX3" fmla="*/ 331176 w 346579"/>
                  <a:gd name="connsiteY3" fmla="*/ 667234 h 748579"/>
                  <a:gd name="connsiteX4" fmla="*/ 66945 w 346579"/>
                  <a:gd name="connsiteY4" fmla="*/ 696199 h 748579"/>
                  <a:gd name="connsiteX5" fmla="*/ 0 w 346579"/>
                  <a:gd name="connsiteY5" fmla="*/ 158792 h 748579"/>
                  <a:gd name="connsiteX6" fmla="*/ 158792 w 346579"/>
                  <a:gd name="connsiteY6" fmla="*/ 0 h 748579"/>
                  <a:gd name="connsiteX0" fmla="*/ 158792 w 346579"/>
                  <a:gd name="connsiteY0" fmla="*/ 0 h 730509"/>
                  <a:gd name="connsiteX1" fmla="*/ 158792 w 346579"/>
                  <a:gd name="connsiteY1" fmla="*/ 0 h 730509"/>
                  <a:gd name="connsiteX2" fmla="*/ 317584 w 346579"/>
                  <a:gd name="connsiteY2" fmla="*/ 158792 h 730509"/>
                  <a:gd name="connsiteX3" fmla="*/ 331176 w 346579"/>
                  <a:gd name="connsiteY3" fmla="*/ 667234 h 730509"/>
                  <a:gd name="connsiteX4" fmla="*/ 66945 w 346579"/>
                  <a:gd name="connsiteY4" fmla="*/ 696199 h 730509"/>
                  <a:gd name="connsiteX5" fmla="*/ 0 w 346579"/>
                  <a:gd name="connsiteY5" fmla="*/ 158792 h 730509"/>
                  <a:gd name="connsiteX6" fmla="*/ 158792 w 346579"/>
                  <a:gd name="connsiteY6" fmla="*/ 0 h 730509"/>
                  <a:gd name="connsiteX0" fmla="*/ 158792 w 339183"/>
                  <a:gd name="connsiteY0" fmla="*/ 0 h 716615"/>
                  <a:gd name="connsiteX1" fmla="*/ 158792 w 339183"/>
                  <a:gd name="connsiteY1" fmla="*/ 0 h 716615"/>
                  <a:gd name="connsiteX2" fmla="*/ 317584 w 339183"/>
                  <a:gd name="connsiteY2" fmla="*/ 158792 h 716615"/>
                  <a:gd name="connsiteX3" fmla="*/ 331176 w 339183"/>
                  <a:gd name="connsiteY3" fmla="*/ 667234 h 716615"/>
                  <a:gd name="connsiteX4" fmla="*/ 66945 w 339183"/>
                  <a:gd name="connsiteY4" fmla="*/ 696199 h 716615"/>
                  <a:gd name="connsiteX5" fmla="*/ 0 w 339183"/>
                  <a:gd name="connsiteY5" fmla="*/ 158792 h 716615"/>
                  <a:gd name="connsiteX6" fmla="*/ 158792 w 339183"/>
                  <a:gd name="connsiteY6" fmla="*/ 0 h 716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9183" h="716615">
                    <a:moveTo>
                      <a:pt x="158792" y="0"/>
                    </a:moveTo>
                    <a:lnTo>
                      <a:pt x="158792" y="0"/>
                    </a:lnTo>
                    <a:cubicBezTo>
                      <a:pt x="246490" y="0"/>
                      <a:pt x="317584" y="71094"/>
                      <a:pt x="317584" y="158792"/>
                    </a:cubicBezTo>
                    <a:cubicBezTo>
                      <a:pt x="316395" y="328498"/>
                      <a:pt x="355550" y="622633"/>
                      <a:pt x="331176" y="667234"/>
                    </a:cubicBezTo>
                    <a:cubicBezTo>
                      <a:pt x="306802" y="711835"/>
                      <a:pt x="89995" y="736597"/>
                      <a:pt x="66945" y="696199"/>
                    </a:cubicBezTo>
                    <a:cubicBezTo>
                      <a:pt x="43895" y="655801"/>
                      <a:pt x="20676" y="341077"/>
                      <a:pt x="0" y="158792"/>
                    </a:cubicBezTo>
                    <a:cubicBezTo>
                      <a:pt x="0" y="71094"/>
                      <a:pt x="71094" y="0"/>
                      <a:pt x="158792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38FF75F3-153A-4A07-AA41-5C9313C27CE1}"/>
                </a:ext>
              </a:extLst>
            </p:cNvPr>
            <p:cNvSpPr/>
            <p:nvPr/>
          </p:nvSpPr>
          <p:spPr>
            <a:xfrm rot="5400000">
              <a:off x="7609845" y="1782608"/>
              <a:ext cx="130426" cy="145191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A0FA33E1-1D61-4AAE-BEC4-8B980CD9B432}"/>
                </a:ext>
              </a:extLst>
            </p:cNvPr>
            <p:cNvSpPr/>
            <p:nvPr/>
          </p:nvSpPr>
          <p:spPr>
            <a:xfrm rot="16200000" flipH="1">
              <a:off x="8079761" y="1782342"/>
              <a:ext cx="130425" cy="14519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93C6607F-829A-4240-AFCF-928458DFB315}"/>
              </a:ext>
            </a:extLst>
          </p:cNvPr>
          <p:cNvGrpSpPr/>
          <p:nvPr/>
        </p:nvGrpSpPr>
        <p:grpSpPr>
          <a:xfrm>
            <a:off x="1425045" y="4281317"/>
            <a:ext cx="1210321" cy="2112859"/>
            <a:chOff x="1425045" y="4281317"/>
            <a:chExt cx="1210321" cy="2112859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C3D111F8-B134-4AEB-AAC0-C454C5B022E6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238" name="円/楕円 637">
                <a:extLst>
                  <a:ext uri="{FF2B5EF4-FFF2-40B4-BE49-F238E27FC236}">
                    <a16:creationId xmlns:a16="http://schemas.microsoft.com/office/drawing/2014/main" id="{73756749-899C-413A-9CFA-6A5D66843385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円/楕円 637">
                <a:extLst>
                  <a:ext uri="{FF2B5EF4-FFF2-40B4-BE49-F238E27FC236}">
                    <a16:creationId xmlns:a16="http://schemas.microsoft.com/office/drawing/2014/main" id="{E47DED14-A221-4122-87EB-ECF7918C2B7E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B186F9C2-11C4-4255-B3AD-FB70A9C52948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384481F9-B94C-494A-B890-BBFF7FC5DF25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023AE649-9242-4BCE-AA9A-32C4D24AA42C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ハート 63">
                <a:extLst>
                  <a:ext uri="{FF2B5EF4-FFF2-40B4-BE49-F238E27FC236}">
                    <a16:creationId xmlns:a16="http://schemas.microsoft.com/office/drawing/2014/main" id="{82C17E5B-2600-4432-A14F-05761303DAE5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ハート 63">
                <a:extLst>
                  <a:ext uri="{FF2B5EF4-FFF2-40B4-BE49-F238E27FC236}">
                    <a16:creationId xmlns:a16="http://schemas.microsoft.com/office/drawing/2014/main" id="{0D6BAD6D-BBD5-4988-BBBE-995C322C8BD2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4DF190E8-6005-41EE-B93E-E9ADBB21B4D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46" name="円/楕円 217">
                  <a:extLst>
                    <a:ext uri="{FF2B5EF4-FFF2-40B4-BE49-F238E27FC236}">
                      <a16:creationId xmlns:a16="http://schemas.microsoft.com/office/drawing/2014/main" id="{E02FFF0B-888C-43B1-AFFF-59A4D36E460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3EEA5600-7B18-4969-A2AB-7847A1E6A3A9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54" name="グループ化 253">
                    <a:extLst>
                      <a:ext uri="{FF2B5EF4-FFF2-40B4-BE49-F238E27FC236}">
                        <a16:creationId xmlns:a16="http://schemas.microsoft.com/office/drawing/2014/main" id="{686C4552-3578-4BB3-B193-2307710FEEE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9" name="円/楕円 232">
                      <a:extLst>
                        <a:ext uri="{FF2B5EF4-FFF2-40B4-BE49-F238E27FC236}">
                          <a16:creationId xmlns:a16="http://schemas.microsoft.com/office/drawing/2014/main" id="{A9EF28EA-3E03-49F6-9380-C36F63FDC1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0" name="円/楕円 233">
                      <a:extLst>
                        <a:ext uri="{FF2B5EF4-FFF2-40B4-BE49-F238E27FC236}">
                          <a16:creationId xmlns:a16="http://schemas.microsoft.com/office/drawing/2014/main" id="{B851C55D-8C45-4D8D-B279-31DB7C49B5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0B1E3B47-F245-4E14-AF52-B796D2B307D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230">
                      <a:extLst>
                        <a:ext uri="{FF2B5EF4-FFF2-40B4-BE49-F238E27FC236}">
                          <a16:creationId xmlns:a16="http://schemas.microsoft.com/office/drawing/2014/main" id="{63342262-F8BB-4719-A5FC-4DDBCD7CDB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231">
                      <a:extLst>
                        <a:ext uri="{FF2B5EF4-FFF2-40B4-BE49-F238E27FC236}">
                          <a16:creationId xmlns:a16="http://schemas.microsoft.com/office/drawing/2014/main" id="{9A35840E-CF4C-411F-B917-7193E02715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6" name="円/楕円 229">
                    <a:extLst>
                      <a:ext uri="{FF2B5EF4-FFF2-40B4-BE49-F238E27FC236}">
                        <a16:creationId xmlns:a16="http://schemas.microsoft.com/office/drawing/2014/main" id="{4F58C4B2-4CDB-431C-8649-964CF29B8B9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096953FB-406B-423C-B7E5-BCD8C422B13F}"/>
                    </a:ext>
                  </a:extLst>
                </p:cNvPr>
                <p:cNvSpPr/>
                <p:nvPr/>
              </p:nvSpPr>
              <p:spPr>
                <a:xfrm flipV="1">
                  <a:off x="4408958" y="6029866"/>
                  <a:ext cx="164248" cy="366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7A38FAE8-0564-4D3C-972E-1F00C103B104}"/>
                    </a:ext>
                  </a:extLst>
                </p:cNvPr>
                <p:cNvSpPr/>
                <p:nvPr/>
              </p:nvSpPr>
              <p:spPr>
                <a:xfrm rot="117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2F5F8992-F18C-4BC5-A4F9-B9E414D1F15C}"/>
                    </a:ext>
                  </a:extLst>
                </p:cNvPr>
                <p:cNvSpPr/>
                <p:nvPr/>
              </p:nvSpPr>
              <p:spPr>
                <a:xfrm rot="99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正方形/長方形 67">
                  <a:extLst>
                    <a:ext uri="{FF2B5EF4-FFF2-40B4-BE49-F238E27FC236}">
                      <a16:creationId xmlns:a16="http://schemas.microsoft.com/office/drawing/2014/main" id="{A5CEF692-1A27-4553-8468-775EF3251B62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25">
                  <a:extLst>
                    <a:ext uri="{FF2B5EF4-FFF2-40B4-BE49-F238E27FC236}">
                      <a16:creationId xmlns:a16="http://schemas.microsoft.com/office/drawing/2014/main" id="{5E59F001-4E0A-421A-A0FA-F3F4BEA6B1D4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226">
                  <a:extLst>
                    <a:ext uri="{FF2B5EF4-FFF2-40B4-BE49-F238E27FC236}">
                      <a16:creationId xmlns:a16="http://schemas.microsoft.com/office/drawing/2014/main" id="{F89FC308-7EE9-482E-91E0-464A972C41CE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1A41BE0D-8F72-475A-8293-BCB9BD5D24FA}"/>
                </a:ext>
              </a:extLst>
            </p:cNvPr>
            <p:cNvGrpSpPr/>
            <p:nvPr/>
          </p:nvGrpSpPr>
          <p:grpSpPr>
            <a:xfrm>
              <a:off x="1425045" y="4931892"/>
              <a:ext cx="1210321" cy="1080588"/>
              <a:chOff x="1425045" y="4931892"/>
              <a:chExt cx="1210321" cy="1080588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13611979-2EEA-4CDA-ACA4-BF90431CEC11}"/>
                  </a:ext>
                </a:extLst>
              </p:cNvPr>
              <p:cNvGrpSpPr/>
              <p:nvPr/>
            </p:nvGrpSpPr>
            <p:grpSpPr>
              <a:xfrm>
                <a:off x="1425045" y="4931892"/>
                <a:ext cx="1210321" cy="1017566"/>
                <a:chOff x="1393442" y="2807433"/>
                <a:chExt cx="1922578" cy="1616386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07066F56-9661-4508-990A-69ECDFB60A01}"/>
                    </a:ext>
                  </a:extLst>
                </p:cNvPr>
                <p:cNvGrpSpPr/>
                <p:nvPr/>
              </p:nvGrpSpPr>
              <p:grpSpPr>
                <a:xfrm>
                  <a:off x="1393442" y="2884825"/>
                  <a:ext cx="1922578" cy="1538994"/>
                  <a:chOff x="3723931" y="5063873"/>
                  <a:chExt cx="1922578" cy="1538994"/>
                </a:xfrm>
              </p:grpSpPr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2515CC06-0FFE-44FD-AF10-509896104B7A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234" name="四角形: 上の 2 つの角を丸める 233">
                      <a:extLst>
                        <a:ext uri="{FF2B5EF4-FFF2-40B4-BE49-F238E27FC236}">
                          <a16:creationId xmlns:a16="http://schemas.microsoft.com/office/drawing/2014/main" id="{5EE2F698-7A31-4DD6-AFA9-4C0EFAAF4096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5" name="四角形: 上の 2 つの角を丸める 234">
                      <a:extLst>
                        <a:ext uri="{FF2B5EF4-FFF2-40B4-BE49-F238E27FC236}">
                          <a16:creationId xmlns:a16="http://schemas.microsoft.com/office/drawing/2014/main" id="{1D9E0947-EA98-4F7F-B4D2-4A3633A3E81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3CEF46B6-6C9B-4CA3-B394-FB0CFA2549E6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7" name="四角形: 上の 2 つの角を丸める 236">
                      <a:extLst>
                        <a:ext uri="{FF2B5EF4-FFF2-40B4-BE49-F238E27FC236}">
                          <a16:creationId xmlns:a16="http://schemas.microsoft.com/office/drawing/2014/main" id="{0990B985-936C-4E8A-B2B3-AB3AC6470C72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27" name="グループ化 226">
                    <a:extLst>
                      <a:ext uri="{FF2B5EF4-FFF2-40B4-BE49-F238E27FC236}">
                        <a16:creationId xmlns:a16="http://schemas.microsoft.com/office/drawing/2014/main" id="{2E511B1B-02E6-4BC8-8DE1-9F7ED344F8F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230" name="四角形: 上の 2 つの角を丸める 229">
                      <a:extLst>
                        <a:ext uri="{FF2B5EF4-FFF2-40B4-BE49-F238E27FC236}">
                          <a16:creationId xmlns:a16="http://schemas.microsoft.com/office/drawing/2014/main" id="{803433E7-9562-4797-A98E-E8B7E28FF62F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1" name="四角形: 上の 2 つの角を丸める 230">
                      <a:extLst>
                        <a:ext uri="{FF2B5EF4-FFF2-40B4-BE49-F238E27FC236}">
                          <a16:creationId xmlns:a16="http://schemas.microsoft.com/office/drawing/2014/main" id="{515FDC0E-1A09-4D59-B682-1F2703D3AE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2" name="フリーフォーム: 図形 231">
                      <a:extLst>
                        <a:ext uri="{FF2B5EF4-FFF2-40B4-BE49-F238E27FC236}">
                          <a16:creationId xmlns:a16="http://schemas.microsoft.com/office/drawing/2014/main" id="{CF398F5B-6C88-40AA-BFB1-47083EEB2AAD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33" name="四角形: 上の 2 つの角を丸める 232">
                      <a:extLst>
                        <a:ext uri="{FF2B5EF4-FFF2-40B4-BE49-F238E27FC236}">
                          <a16:creationId xmlns:a16="http://schemas.microsoft.com/office/drawing/2014/main" id="{36E80BBE-3DA2-45D5-979D-FD4E3D485D9B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2E9DDC32-EC8A-496A-8CB6-6619B7F92C0A}"/>
                      </a:ext>
                    </a:extLst>
                  </p:cNvPr>
                  <p:cNvSpPr/>
                  <p:nvPr/>
                </p:nvSpPr>
                <p:spPr>
                  <a:xfrm>
                    <a:off x="4891036" y="5063873"/>
                    <a:ext cx="755473" cy="1537180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101558 w 775458"/>
                      <a:gd name="connsiteY14" fmla="*/ 510442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37180"/>
                      <a:gd name="connsiteX1" fmla="*/ 86013 w 775458"/>
                      <a:gd name="connsiteY1" fmla="*/ 12423 h 1537180"/>
                      <a:gd name="connsiteX2" fmla="*/ 197227 w 775458"/>
                      <a:gd name="connsiteY2" fmla="*/ 103684 h 1537180"/>
                      <a:gd name="connsiteX3" fmla="*/ 334929 w 775458"/>
                      <a:gd name="connsiteY3" fmla="*/ 243653 h 1537180"/>
                      <a:gd name="connsiteX4" fmla="*/ 348593 w 775458"/>
                      <a:gd name="connsiteY4" fmla="*/ 264230 h 1537180"/>
                      <a:gd name="connsiteX5" fmla="*/ 354305 w 775458"/>
                      <a:gd name="connsiteY5" fmla="*/ 281023 h 1537180"/>
                      <a:gd name="connsiteX6" fmla="*/ 359283 w 775458"/>
                      <a:gd name="connsiteY6" fmla="*/ 530893 h 1537180"/>
                      <a:gd name="connsiteX7" fmla="*/ 362882 w 775458"/>
                      <a:gd name="connsiteY7" fmla="*/ 648185 h 1537180"/>
                      <a:gd name="connsiteX8" fmla="*/ 362297 w 775458"/>
                      <a:gd name="connsiteY8" fmla="*/ 708674 h 1537180"/>
                      <a:gd name="connsiteX9" fmla="*/ 755206 w 775458"/>
                      <a:gd name="connsiteY9" fmla="*/ 1316544 h 1537180"/>
                      <a:gd name="connsiteX10" fmla="*/ 699946 w 775458"/>
                      <a:gd name="connsiteY10" fmla="*/ 1522774 h 1537180"/>
                      <a:gd name="connsiteX11" fmla="*/ 699948 w 775458"/>
                      <a:gd name="connsiteY11" fmla="*/ 1522774 h 1537180"/>
                      <a:gd name="connsiteX12" fmla="*/ 505063 w 775458"/>
                      <a:gd name="connsiteY12" fmla="*/ 1437252 h 1537180"/>
                      <a:gd name="connsiteX13" fmla="*/ 145018 w 775458"/>
                      <a:gd name="connsiteY13" fmla="*/ 762757 h 1537180"/>
                      <a:gd name="connsiteX14" fmla="*/ 101558 w 775458"/>
                      <a:gd name="connsiteY14" fmla="*/ 510442 h 1537180"/>
                      <a:gd name="connsiteX15" fmla="*/ 180554 w 775458"/>
                      <a:gd name="connsiteY15" fmla="*/ 265204 h 1537180"/>
                      <a:gd name="connsiteX16" fmla="*/ 157708 w 775458"/>
                      <a:gd name="connsiteY16" fmla="*/ 224155 h 1537180"/>
                      <a:gd name="connsiteX17" fmla="*/ 136074 w 775458"/>
                      <a:gd name="connsiteY17" fmla="*/ 189883 h 1537180"/>
                      <a:gd name="connsiteX18" fmla="*/ 18405 w 775458"/>
                      <a:gd name="connsiteY18" fmla="*/ 91996 h 1537180"/>
                      <a:gd name="connsiteX19" fmla="*/ 12422 w 775458"/>
                      <a:gd name="connsiteY19" fmla="*/ 18405 h 1537180"/>
                      <a:gd name="connsiteX20" fmla="*/ 47978 w 775458"/>
                      <a:gd name="connsiteY20" fmla="*/ 172 h 1537180"/>
                      <a:gd name="connsiteX0" fmla="*/ 47978 w 755473"/>
                      <a:gd name="connsiteY0" fmla="*/ 172 h 1537180"/>
                      <a:gd name="connsiteX1" fmla="*/ 86013 w 755473"/>
                      <a:gd name="connsiteY1" fmla="*/ 12423 h 1537180"/>
                      <a:gd name="connsiteX2" fmla="*/ 197227 w 755473"/>
                      <a:gd name="connsiteY2" fmla="*/ 103684 h 1537180"/>
                      <a:gd name="connsiteX3" fmla="*/ 334929 w 755473"/>
                      <a:gd name="connsiteY3" fmla="*/ 243653 h 1537180"/>
                      <a:gd name="connsiteX4" fmla="*/ 348593 w 755473"/>
                      <a:gd name="connsiteY4" fmla="*/ 264230 h 1537180"/>
                      <a:gd name="connsiteX5" fmla="*/ 354305 w 755473"/>
                      <a:gd name="connsiteY5" fmla="*/ 281023 h 1537180"/>
                      <a:gd name="connsiteX6" fmla="*/ 359283 w 755473"/>
                      <a:gd name="connsiteY6" fmla="*/ 530893 h 1537180"/>
                      <a:gd name="connsiteX7" fmla="*/ 362882 w 755473"/>
                      <a:gd name="connsiteY7" fmla="*/ 648185 h 1537180"/>
                      <a:gd name="connsiteX8" fmla="*/ 362297 w 755473"/>
                      <a:gd name="connsiteY8" fmla="*/ 708674 h 1537180"/>
                      <a:gd name="connsiteX9" fmla="*/ 724946 w 755473"/>
                      <a:gd name="connsiteY9" fmla="*/ 1316544 h 1537180"/>
                      <a:gd name="connsiteX10" fmla="*/ 699946 w 755473"/>
                      <a:gd name="connsiteY10" fmla="*/ 1522774 h 1537180"/>
                      <a:gd name="connsiteX11" fmla="*/ 699948 w 755473"/>
                      <a:gd name="connsiteY11" fmla="*/ 1522774 h 1537180"/>
                      <a:gd name="connsiteX12" fmla="*/ 505063 w 755473"/>
                      <a:gd name="connsiteY12" fmla="*/ 1437252 h 1537180"/>
                      <a:gd name="connsiteX13" fmla="*/ 145018 w 755473"/>
                      <a:gd name="connsiteY13" fmla="*/ 762757 h 1537180"/>
                      <a:gd name="connsiteX14" fmla="*/ 101558 w 755473"/>
                      <a:gd name="connsiteY14" fmla="*/ 510442 h 1537180"/>
                      <a:gd name="connsiteX15" fmla="*/ 180554 w 755473"/>
                      <a:gd name="connsiteY15" fmla="*/ 265204 h 1537180"/>
                      <a:gd name="connsiteX16" fmla="*/ 157708 w 755473"/>
                      <a:gd name="connsiteY16" fmla="*/ 224155 h 1537180"/>
                      <a:gd name="connsiteX17" fmla="*/ 136074 w 755473"/>
                      <a:gd name="connsiteY17" fmla="*/ 189883 h 1537180"/>
                      <a:gd name="connsiteX18" fmla="*/ 18405 w 755473"/>
                      <a:gd name="connsiteY18" fmla="*/ 91996 h 1537180"/>
                      <a:gd name="connsiteX19" fmla="*/ 12422 w 755473"/>
                      <a:gd name="connsiteY19" fmla="*/ 18405 h 1537180"/>
                      <a:gd name="connsiteX20" fmla="*/ 47978 w 755473"/>
                      <a:gd name="connsiteY20" fmla="*/ 172 h 1537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5473" h="1537180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24946" y="1316544"/>
                        </a:lnTo>
                        <a:cubicBezTo>
                          <a:pt x="76663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46754" y="1509461"/>
                          <a:pt x="505063" y="1437252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98016" y="624323"/>
                          <a:pt x="101558" y="510442"/>
                        </a:cubicBezTo>
                        <a:cubicBezTo>
                          <a:pt x="105100" y="396559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lnTo>
                          <a:pt x="18405" y="91996"/>
                        </a:ln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FDAD6E5A-E55C-48F5-9535-FC564958EF4B}"/>
                      </a:ext>
                    </a:extLst>
                  </p:cNvPr>
                  <p:cNvSpPr/>
                  <p:nvPr/>
                </p:nvSpPr>
                <p:spPr>
                  <a:xfrm>
                    <a:off x="3723931" y="5063873"/>
                    <a:ext cx="753385" cy="153899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  <a:gd name="connsiteX0" fmla="*/ 705406 w 753384"/>
                      <a:gd name="connsiteY0" fmla="*/ 172 h 1543024"/>
                      <a:gd name="connsiteX1" fmla="*/ 740962 w 753384"/>
                      <a:gd name="connsiteY1" fmla="*/ 18405 h 1543024"/>
                      <a:gd name="connsiteX2" fmla="*/ 734979 w 753384"/>
                      <a:gd name="connsiteY2" fmla="*/ 91996 h 1543024"/>
                      <a:gd name="connsiteX3" fmla="*/ 617310 w 753384"/>
                      <a:gd name="connsiteY3" fmla="*/ 189883 h 1543024"/>
                      <a:gd name="connsiteX4" fmla="*/ 595676 w 753384"/>
                      <a:gd name="connsiteY4" fmla="*/ 224155 h 1543024"/>
                      <a:gd name="connsiteX5" fmla="*/ 572830 w 753384"/>
                      <a:gd name="connsiteY5" fmla="*/ 265204 h 1543024"/>
                      <a:gd name="connsiteX6" fmla="*/ 685869 w 753384"/>
                      <a:gd name="connsiteY6" fmla="*/ 514224 h 1543024"/>
                      <a:gd name="connsiteX7" fmla="*/ 608366 w 753384"/>
                      <a:gd name="connsiteY7" fmla="*/ 762757 h 1543024"/>
                      <a:gd name="connsiteX8" fmla="*/ 259669 w 753384"/>
                      <a:gd name="connsiteY8" fmla="*/ 1467513 h 1543024"/>
                      <a:gd name="connsiteX9" fmla="*/ 53436 w 753384"/>
                      <a:gd name="connsiteY9" fmla="*/ 1522774 h 1543024"/>
                      <a:gd name="connsiteX10" fmla="*/ 53438 w 753384"/>
                      <a:gd name="connsiteY10" fmla="*/ 1522774 h 1543024"/>
                      <a:gd name="connsiteX11" fmla="*/ 32222 w 753384"/>
                      <a:gd name="connsiteY11" fmla="*/ 1327893 h 1543024"/>
                      <a:gd name="connsiteX12" fmla="*/ 391087 w 753384"/>
                      <a:gd name="connsiteY12" fmla="*/ 708674 h 1543024"/>
                      <a:gd name="connsiteX13" fmla="*/ 390502 w 753384"/>
                      <a:gd name="connsiteY13" fmla="*/ 648185 h 1543024"/>
                      <a:gd name="connsiteX14" fmla="*/ 394101 w 753384"/>
                      <a:gd name="connsiteY14" fmla="*/ 530893 h 1543024"/>
                      <a:gd name="connsiteX15" fmla="*/ 399080 w 753384"/>
                      <a:gd name="connsiteY15" fmla="*/ 281023 h 1543024"/>
                      <a:gd name="connsiteX16" fmla="*/ 404791 w 753384"/>
                      <a:gd name="connsiteY16" fmla="*/ 264230 h 1543024"/>
                      <a:gd name="connsiteX17" fmla="*/ 418455 w 753384"/>
                      <a:gd name="connsiteY17" fmla="*/ 243653 h 1543024"/>
                      <a:gd name="connsiteX18" fmla="*/ 556158 w 753384"/>
                      <a:gd name="connsiteY18" fmla="*/ 103684 h 1543024"/>
                      <a:gd name="connsiteX19" fmla="*/ 667371 w 753384"/>
                      <a:gd name="connsiteY19" fmla="*/ 12423 h 1543024"/>
                      <a:gd name="connsiteX20" fmla="*/ 705406 w 753384"/>
                      <a:gd name="connsiteY20" fmla="*/ 172 h 1543024"/>
                      <a:gd name="connsiteX0" fmla="*/ 705406 w 753384"/>
                      <a:gd name="connsiteY0" fmla="*/ 172 h 1538996"/>
                      <a:gd name="connsiteX1" fmla="*/ 740962 w 753384"/>
                      <a:gd name="connsiteY1" fmla="*/ 18405 h 1538996"/>
                      <a:gd name="connsiteX2" fmla="*/ 734979 w 753384"/>
                      <a:gd name="connsiteY2" fmla="*/ 91996 h 1538996"/>
                      <a:gd name="connsiteX3" fmla="*/ 617310 w 753384"/>
                      <a:gd name="connsiteY3" fmla="*/ 189883 h 1538996"/>
                      <a:gd name="connsiteX4" fmla="*/ 595676 w 753384"/>
                      <a:gd name="connsiteY4" fmla="*/ 224155 h 1538996"/>
                      <a:gd name="connsiteX5" fmla="*/ 572830 w 753384"/>
                      <a:gd name="connsiteY5" fmla="*/ 265204 h 1538996"/>
                      <a:gd name="connsiteX6" fmla="*/ 685869 w 753384"/>
                      <a:gd name="connsiteY6" fmla="*/ 514224 h 1538996"/>
                      <a:gd name="connsiteX7" fmla="*/ 608366 w 753384"/>
                      <a:gd name="connsiteY7" fmla="*/ 762757 h 1538996"/>
                      <a:gd name="connsiteX8" fmla="*/ 244539 w 753384"/>
                      <a:gd name="connsiteY8" fmla="*/ 1448598 h 1538996"/>
                      <a:gd name="connsiteX9" fmla="*/ 53436 w 753384"/>
                      <a:gd name="connsiteY9" fmla="*/ 1522774 h 1538996"/>
                      <a:gd name="connsiteX10" fmla="*/ 53438 w 753384"/>
                      <a:gd name="connsiteY10" fmla="*/ 1522774 h 1538996"/>
                      <a:gd name="connsiteX11" fmla="*/ 32222 w 753384"/>
                      <a:gd name="connsiteY11" fmla="*/ 1327893 h 1538996"/>
                      <a:gd name="connsiteX12" fmla="*/ 391087 w 753384"/>
                      <a:gd name="connsiteY12" fmla="*/ 708674 h 1538996"/>
                      <a:gd name="connsiteX13" fmla="*/ 390502 w 753384"/>
                      <a:gd name="connsiteY13" fmla="*/ 648185 h 1538996"/>
                      <a:gd name="connsiteX14" fmla="*/ 394101 w 753384"/>
                      <a:gd name="connsiteY14" fmla="*/ 530893 h 1538996"/>
                      <a:gd name="connsiteX15" fmla="*/ 399080 w 753384"/>
                      <a:gd name="connsiteY15" fmla="*/ 281023 h 1538996"/>
                      <a:gd name="connsiteX16" fmla="*/ 404791 w 753384"/>
                      <a:gd name="connsiteY16" fmla="*/ 264230 h 1538996"/>
                      <a:gd name="connsiteX17" fmla="*/ 418455 w 753384"/>
                      <a:gd name="connsiteY17" fmla="*/ 243653 h 1538996"/>
                      <a:gd name="connsiteX18" fmla="*/ 556158 w 753384"/>
                      <a:gd name="connsiteY18" fmla="*/ 103684 h 1538996"/>
                      <a:gd name="connsiteX19" fmla="*/ 667371 w 753384"/>
                      <a:gd name="connsiteY19" fmla="*/ 12423 h 1538996"/>
                      <a:gd name="connsiteX20" fmla="*/ 705406 w 753384"/>
                      <a:gd name="connsiteY20" fmla="*/ 172 h 1538996"/>
                      <a:gd name="connsiteX0" fmla="*/ 705406 w 753384"/>
                      <a:gd name="connsiteY0" fmla="*/ 172 h 1538994"/>
                      <a:gd name="connsiteX1" fmla="*/ 740962 w 753384"/>
                      <a:gd name="connsiteY1" fmla="*/ 18405 h 1538994"/>
                      <a:gd name="connsiteX2" fmla="*/ 734979 w 753384"/>
                      <a:gd name="connsiteY2" fmla="*/ 91996 h 1538994"/>
                      <a:gd name="connsiteX3" fmla="*/ 617310 w 753384"/>
                      <a:gd name="connsiteY3" fmla="*/ 189883 h 1538994"/>
                      <a:gd name="connsiteX4" fmla="*/ 595676 w 753384"/>
                      <a:gd name="connsiteY4" fmla="*/ 224155 h 1538994"/>
                      <a:gd name="connsiteX5" fmla="*/ 572830 w 753384"/>
                      <a:gd name="connsiteY5" fmla="*/ 265204 h 1538994"/>
                      <a:gd name="connsiteX6" fmla="*/ 663174 w 753384"/>
                      <a:gd name="connsiteY6" fmla="*/ 514224 h 1538994"/>
                      <a:gd name="connsiteX7" fmla="*/ 608366 w 753384"/>
                      <a:gd name="connsiteY7" fmla="*/ 762757 h 1538994"/>
                      <a:gd name="connsiteX8" fmla="*/ 244539 w 753384"/>
                      <a:gd name="connsiteY8" fmla="*/ 1448598 h 1538994"/>
                      <a:gd name="connsiteX9" fmla="*/ 53436 w 753384"/>
                      <a:gd name="connsiteY9" fmla="*/ 1522774 h 1538994"/>
                      <a:gd name="connsiteX10" fmla="*/ 53438 w 753384"/>
                      <a:gd name="connsiteY10" fmla="*/ 1522774 h 1538994"/>
                      <a:gd name="connsiteX11" fmla="*/ 32222 w 753384"/>
                      <a:gd name="connsiteY11" fmla="*/ 1327893 h 1538994"/>
                      <a:gd name="connsiteX12" fmla="*/ 391087 w 753384"/>
                      <a:gd name="connsiteY12" fmla="*/ 708674 h 1538994"/>
                      <a:gd name="connsiteX13" fmla="*/ 390502 w 753384"/>
                      <a:gd name="connsiteY13" fmla="*/ 648185 h 1538994"/>
                      <a:gd name="connsiteX14" fmla="*/ 394101 w 753384"/>
                      <a:gd name="connsiteY14" fmla="*/ 530893 h 1538994"/>
                      <a:gd name="connsiteX15" fmla="*/ 399080 w 753384"/>
                      <a:gd name="connsiteY15" fmla="*/ 281023 h 1538994"/>
                      <a:gd name="connsiteX16" fmla="*/ 404791 w 753384"/>
                      <a:gd name="connsiteY16" fmla="*/ 264230 h 1538994"/>
                      <a:gd name="connsiteX17" fmla="*/ 418455 w 753384"/>
                      <a:gd name="connsiteY17" fmla="*/ 243653 h 1538994"/>
                      <a:gd name="connsiteX18" fmla="*/ 556158 w 753384"/>
                      <a:gd name="connsiteY18" fmla="*/ 103684 h 1538994"/>
                      <a:gd name="connsiteX19" fmla="*/ 667371 w 753384"/>
                      <a:gd name="connsiteY19" fmla="*/ 12423 h 1538994"/>
                      <a:gd name="connsiteX20" fmla="*/ 705406 w 753384"/>
                      <a:gd name="connsiteY20" fmla="*/ 172 h 1538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3384" h="1538994">
                        <a:moveTo>
                          <a:pt x="705406" y="172"/>
                        </a:moveTo>
                        <a:cubicBezTo>
                          <a:pt x="718722" y="1256"/>
                          <a:pt x="731627" y="7419"/>
                          <a:pt x="740962" y="18405"/>
                        </a:cubicBezTo>
                        <a:cubicBezTo>
                          <a:pt x="759631" y="40379"/>
                          <a:pt x="756953" y="73326"/>
                          <a:pt x="734979" y="91996"/>
                        </a:cubicBezTo>
                        <a:lnTo>
                          <a:pt x="617310" y="189883"/>
                        </a:lnTo>
                        <a:lnTo>
                          <a:pt x="595676" y="224155"/>
                        </a:lnTo>
                        <a:cubicBezTo>
                          <a:pt x="586944" y="237987"/>
                          <a:pt x="578771" y="251745"/>
                          <a:pt x="572830" y="265204"/>
                        </a:cubicBezTo>
                        <a:cubicBezTo>
                          <a:pt x="618682" y="317356"/>
                          <a:pt x="659632" y="400341"/>
                          <a:pt x="663174" y="514224"/>
                        </a:cubicBezTo>
                        <a:cubicBezTo>
                          <a:pt x="666716" y="628105"/>
                          <a:pt x="635788" y="721187"/>
                          <a:pt x="608366" y="762757"/>
                        </a:cubicBezTo>
                        <a:lnTo>
                          <a:pt x="244539" y="1448598"/>
                        </a:lnTo>
                        <a:cubicBezTo>
                          <a:pt x="202848" y="1520807"/>
                          <a:pt x="125646" y="1564463"/>
                          <a:pt x="53436" y="1522774"/>
                        </a:cubicBezTo>
                        <a:lnTo>
                          <a:pt x="53438" y="1522774"/>
                        </a:lnTo>
                        <a:cubicBezTo>
                          <a:pt x="-18773" y="1481084"/>
                          <a:pt x="-9468" y="1400101"/>
                          <a:pt x="32222" y="1327893"/>
                        </a:cubicBezTo>
                        <a:lnTo>
                          <a:pt x="391087" y="708674"/>
                        </a:lnTo>
                        <a:lnTo>
                          <a:pt x="390502" y="648185"/>
                        </a:lnTo>
                        <a:cubicBezTo>
                          <a:pt x="391925" y="612133"/>
                          <a:pt x="394100" y="572498"/>
                          <a:pt x="394101" y="530893"/>
                        </a:cubicBezTo>
                        <a:cubicBezTo>
                          <a:pt x="394101" y="426879"/>
                          <a:pt x="380498" y="335174"/>
                          <a:pt x="399080" y="281023"/>
                        </a:cubicBezTo>
                        <a:lnTo>
                          <a:pt x="404791" y="264230"/>
                        </a:lnTo>
                        <a:cubicBezTo>
                          <a:pt x="407827" y="256742"/>
                          <a:pt x="412381" y="249727"/>
                          <a:pt x="418455" y="243653"/>
                        </a:cubicBezTo>
                        <a:lnTo>
                          <a:pt x="556158" y="103684"/>
                        </a:lnTo>
                        <a:cubicBezTo>
                          <a:pt x="597644" y="65146"/>
                          <a:pt x="642497" y="29675"/>
                          <a:pt x="667371" y="12423"/>
                        </a:cubicBezTo>
                        <a:cubicBezTo>
                          <a:pt x="678358" y="3088"/>
                          <a:pt x="692088" y="-910"/>
                          <a:pt x="705406" y="17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471977F3-A8A0-4D8C-AC3A-88AF22A62766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71B0D602-AD82-437C-B81E-87FFB239BED8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楕円 218">
                    <a:extLst>
                      <a:ext uri="{FF2B5EF4-FFF2-40B4-BE49-F238E27FC236}">
                        <a16:creationId xmlns:a16="http://schemas.microsoft.com/office/drawing/2014/main" id="{C64458B6-6BF2-4710-AA3F-73D86CD4D33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994C5121-E148-41B7-8D8D-BED902304EF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C66D8FB2-6170-4853-9049-C0C619001382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224" name="楕円 223">
                      <a:extLst>
                        <a:ext uri="{FF2B5EF4-FFF2-40B4-BE49-F238E27FC236}">
                          <a16:creationId xmlns:a16="http://schemas.microsoft.com/office/drawing/2014/main" id="{A02FA784-E223-4EF7-9C8B-821B38B7CDD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5" name="楕円 224">
                      <a:extLst>
                        <a:ext uri="{FF2B5EF4-FFF2-40B4-BE49-F238E27FC236}">
                          <a16:creationId xmlns:a16="http://schemas.microsoft.com/office/drawing/2014/main" id="{97B26C80-3A5A-4EDD-B5BE-A8A7AC19692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04A17768-3831-4DF6-B998-A03CAAA460B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D7CF7C7B-85BC-42F1-A636-FA0F7693287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9FCF893E-CC8D-4F42-AEE2-629D4ED9F75E}"/>
                  </a:ext>
                </a:extLst>
              </p:cNvPr>
              <p:cNvSpPr/>
              <p:nvPr/>
            </p:nvSpPr>
            <p:spPr>
              <a:xfrm rot="12600000">
                <a:off x="1492559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8B0476F2-8B3D-4076-AA2F-7BB61E0F68D9}"/>
                  </a:ext>
                </a:extLst>
              </p:cNvPr>
              <p:cNvSpPr/>
              <p:nvPr/>
            </p:nvSpPr>
            <p:spPr>
              <a:xfrm rot="9000000" flipH="1">
                <a:off x="2383066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58D03691-ABB2-4EDD-8951-A11AB7765E05}"/>
                </a:ext>
              </a:extLst>
            </p:cNvPr>
            <p:cNvSpPr/>
            <p:nvPr/>
          </p:nvSpPr>
          <p:spPr>
            <a:xfrm rot="5400000">
              <a:off x="1746516" y="4742743"/>
              <a:ext cx="115390" cy="128452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4EB50370-9D3C-47D6-8B99-829F995CCBAE}"/>
                </a:ext>
              </a:extLst>
            </p:cNvPr>
            <p:cNvSpPr/>
            <p:nvPr/>
          </p:nvSpPr>
          <p:spPr>
            <a:xfrm rot="16200000" flipH="1">
              <a:off x="2171628" y="4742744"/>
              <a:ext cx="115390" cy="128454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ECF19519-EB2E-4B8B-BA2D-AB5A01CB4B94}"/>
              </a:ext>
            </a:extLst>
          </p:cNvPr>
          <p:cNvGrpSpPr/>
          <p:nvPr/>
        </p:nvGrpSpPr>
        <p:grpSpPr>
          <a:xfrm>
            <a:off x="7254398" y="4223801"/>
            <a:ext cx="1296103" cy="2164596"/>
            <a:chOff x="7254398" y="4223801"/>
            <a:chExt cx="1296103" cy="2164596"/>
          </a:xfrm>
        </p:grpSpPr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8449172C-A35A-4F03-9828-3005D9B13B8B}"/>
                </a:ext>
              </a:extLst>
            </p:cNvPr>
            <p:cNvGrpSpPr/>
            <p:nvPr/>
          </p:nvGrpSpPr>
          <p:grpSpPr>
            <a:xfrm>
              <a:off x="7254398" y="4223801"/>
              <a:ext cx="1296103" cy="2164596"/>
              <a:chOff x="7254398" y="4223801"/>
              <a:chExt cx="1296103" cy="2164596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6D6EF8A5-2547-4275-A4A2-63EB4D166E5E}"/>
                  </a:ext>
                </a:extLst>
              </p:cNvPr>
              <p:cNvGrpSpPr/>
              <p:nvPr/>
            </p:nvGrpSpPr>
            <p:grpSpPr>
              <a:xfrm flipH="1">
                <a:off x="8294390" y="5736265"/>
                <a:ext cx="256111" cy="181092"/>
                <a:chOff x="8530749" y="5736265"/>
                <a:chExt cx="256111" cy="181092"/>
              </a:xfrm>
            </p:grpSpPr>
            <p:sp>
              <p:nvSpPr>
                <p:cNvPr id="320" name="台形 319">
                  <a:extLst>
                    <a:ext uri="{FF2B5EF4-FFF2-40B4-BE49-F238E27FC236}">
                      <a16:creationId xmlns:a16="http://schemas.microsoft.com/office/drawing/2014/main" id="{3FE84B40-7DBE-4B92-BF96-2CFDA3CB4994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台形 320">
                  <a:extLst>
                    <a:ext uri="{FF2B5EF4-FFF2-40B4-BE49-F238E27FC236}">
                      <a16:creationId xmlns:a16="http://schemas.microsoft.com/office/drawing/2014/main" id="{6EFBF679-34A5-4FD8-BA32-7B5A476C05B3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75FD0B94-49E0-487B-8192-5C9C2D6D39E8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94C657AC-43B2-4E39-833C-2BC4B1BFEDCC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E26C2F9C-52DB-4E88-AFDB-A606C947BA16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64E2A582-07E7-4947-82D6-22C1507EA97F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316" name="台形 315">
                      <a:extLst>
                        <a:ext uri="{FF2B5EF4-FFF2-40B4-BE49-F238E27FC236}">
                          <a16:creationId xmlns:a16="http://schemas.microsoft.com/office/drawing/2014/main" id="{8E9A3B7F-0F9A-42D3-8583-CA9BBD5950A7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台形 316">
                      <a:extLst>
                        <a:ext uri="{FF2B5EF4-FFF2-40B4-BE49-F238E27FC236}">
                          <a16:creationId xmlns:a16="http://schemas.microsoft.com/office/drawing/2014/main" id="{EEF988F4-FD9F-49BA-A1B0-790F4FA42A4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8" name="片側の 2 つの角を丸めた四角形 87">
                      <a:extLst>
                        <a:ext uri="{FF2B5EF4-FFF2-40B4-BE49-F238E27FC236}">
                          <a16:creationId xmlns:a16="http://schemas.microsoft.com/office/drawing/2014/main" id="{D0127AE1-B812-4063-A93B-72957D97A8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9" name="片側の 2 つの角を丸めた四角形 89">
                      <a:extLst>
                        <a:ext uri="{FF2B5EF4-FFF2-40B4-BE49-F238E27FC236}">
                          <a16:creationId xmlns:a16="http://schemas.microsoft.com/office/drawing/2014/main" id="{C98E7BBC-F72E-472F-A4A2-A2A340922E4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171F6BB8-CC17-48BC-A4A1-5021768E49B7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6146FAE5-02F0-410F-B0E6-BACAD8B6EB56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07" name="グループ化 306">
                    <a:extLst>
                      <a:ext uri="{FF2B5EF4-FFF2-40B4-BE49-F238E27FC236}">
                        <a16:creationId xmlns:a16="http://schemas.microsoft.com/office/drawing/2014/main" id="{820BD30E-9FC4-47F2-A45E-31A3EA0DEEE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204">
                      <a:extLst>
                        <a:ext uri="{FF2B5EF4-FFF2-40B4-BE49-F238E27FC236}">
                          <a16:creationId xmlns:a16="http://schemas.microsoft.com/office/drawing/2014/main" id="{C604E097-A662-48BB-8FE4-8B0906B61D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205">
                      <a:extLst>
                        <a:ext uri="{FF2B5EF4-FFF2-40B4-BE49-F238E27FC236}">
                          <a16:creationId xmlns:a16="http://schemas.microsoft.com/office/drawing/2014/main" id="{6B2192BC-9FA0-40B0-8E22-1AFCF44F42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8" name="グループ化 307">
                    <a:extLst>
                      <a:ext uri="{FF2B5EF4-FFF2-40B4-BE49-F238E27FC236}">
                        <a16:creationId xmlns:a16="http://schemas.microsoft.com/office/drawing/2014/main" id="{9DD1328C-A92E-4722-A9DB-BBCA478D1F6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0" name="円/楕円 202">
                      <a:extLst>
                        <a:ext uri="{FF2B5EF4-FFF2-40B4-BE49-F238E27FC236}">
                          <a16:creationId xmlns:a16="http://schemas.microsoft.com/office/drawing/2014/main" id="{45CB75AA-DE8E-42AC-AD8C-1DD3C2E388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1" name="円/楕円 203">
                      <a:extLst>
                        <a:ext uri="{FF2B5EF4-FFF2-40B4-BE49-F238E27FC236}">
                          <a16:creationId xmlns:a16="http://schemas.microsoft.com/office/drawing/2014/main" id="{8EBB656D-F768-4473-9F9C-822A18264F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9" name="円/楕円 201">
                    <a:extLst>
                      <a:ext uri="{FF2B5EF4-FFF2-40B4-BE49-F238E27FC236}">
                        <a16:creationId xmlns:a16="http://schemas.microsoft.com/office/drawing/2014/main" id="{A52BAB4B-D3F0-4170-84CF-456FF091507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3" name="円/楕円 27">
                  <a:extLst>
                    <a:ext uri="{FF2B5EF4-FFF2-40B4-BE49-F238E27FC236}">
                      <a16:creationId xmlns:a16="http://schemas.microsoft.com/office/drawing/2014/main" id="{F90CBFC2-0E60-4526-8A4E-9D8C1CA7AB82}"/>
                    </a:ext>
                  </a:extLst>
                </p:cNvPr>
                <p:cNvSpPr/>
                <p:nvPr/>
              </p:nvSpPr>
              <p:spPr>
                <a:xfrm rot="10800000">
                  <a:off x="4554956" y="4378761"/>
                  <a:ext cx="22222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円/楕円 27">
                  <a:extLst>
                    <a:ext uri="{FF2B5EF4-FFF2-40B4-BE49-F238E27FC236}">
                      <a16:creationId xmlns:a16="http://schemas.microsoft.com/office/drawing/2014/main" id="{CCA28219-6F5E-49A0-AE5C-EFA2ED5BF114}"/>
                    </a:ext>
                  </a:extLst>
                </p:cNvPr>
                <p:cNvSpPr/>
                <p:nvPr/>
              </p:nvSpPr>
              <p:spPr>
                <a:xfrm rot="11700000">
                  <a:off x="4304027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円/楕円 27">
                  <a:extLst>
                    <a:ext uri="{FF2B5EF4-FFF2-40B4-BE49-F238E27FC236}">
                      <a16:creationId xmlns:a16="http://schemas.microsoft.com/office/drawing/2014/main" id="{2431D653-7FD2-47A8-9140-C2E7BAC9EC4D}"/>
                    </a:ext>
                  </a:extLst>
                </p:cNvPr>
                <p:cNvSpPr/>
                <p:nvPr/>
              </p:nvSpPr>
              <p:spPr>
                <a:xfrm rot="9900000">
                  <a:off x="4791536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正方形/長方形 67">
                  <a:extLst>
                    <a:ext uri="{FF2B5EF4-FFF2-40B4-BE49-F238E27FC236}">
                      <a16:creationId xmlns:a16="http://schemas.microsoft.com/office/drawing/2014/main" id="{4C9EA127-95DF-4691-9F14-D4BE7D7659E7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円/楕円 189">
                  <a:extLst>
                    <a:ext uri="{FF2B5EF4-FFF2-40B4-BE49-F238E27FC236}">
                      <a16:creationId xmlns:a16="http://schemas.microsoft.com/office/drawing/2014/main" id="{C0FC3094-5077-4F5C-A5B4-B9B6D3F03DCD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8" name="円/楕円 190">
                  <a:extLst>
                    <a:ext uri="{FF2B5EF4-FFF2-40B4-BE49-F238E27FC236}">
                      <a16:creationId xmlns:a16="http://schemas.microsoft.com/office/drawing/2014/main" id="{40F4D7FB-BBA3-43D2-BBE6-2EDD32304375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7424BA55-8161-4637-B2BF-A626080C271A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円/楕円 91">
                  <a:extLst>
                    <a:ext uri="{FF2B5EF4-FFF2-40B4-BE49-F238E27FC236}">
                      <a16:creationId xmlns:a16="http://schemas.microsoft.com/office/drawing/2014/main" id="{DCD26CEF-0075-435B-A33C-2464BB4935AC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円/楕円 92">
                  <a:extLst>
                    <a:ext uri="{FF2B5EF4-FFF2-40B4-BE49-F238E27FC236}">
                      <a16:creationId xmlns:a16="http://schemas.microsoft.com/office/drawing/2014/main" id="{CE62551C-3415-4CE5-B121-A7182E556C74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円/楕円 93">
                  <a:extLst>
                    <a:ext uri="{FF2B5EF4-FFF2-40B4-BE49-F238E27FC236}">
                      <a16:creationId xmlns:a16="http://schemas.microsoft.com/office/drawing/2014/main" id="{82CDEC65-496A-4B95-B310-1955B964FC9A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8718C7D5-EA93-4A1A-B9A2-4D692AED50FA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04" name="台形 303">
                    <a:extLst>
                      <a:ext uri="{FF2B5EF4-FFF2-40B4-BE49-F238E27FC236}">
                        <a16:creationId xmlns:a16="http://schemas.microsoft.com/office/drawing/2014/main" id="{AED05216-6D05-47F6-AC72-7DDEDB3A0F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5" name="台形 304">
                    <a:extLst>
                      <a:ext uri="{FF2B5EF4-FFF2-40B4-BE49-F238E27FC236}">
                        <a16:creationId xmlns:a16="http://schemas.microsoft.com/office/drawing/2014/main" id="{D89280E2-18E9-4E5D-BAE5-7C30DB8F423C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59A7888F-6E51-4102-99DA-E3A8425A90F7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A47DC95D-1BE1-4257-B54E-6DF502DD79AA}"/>
                </a:ext>
              </a:extLst>
            </p:cNvPr>
            <p:cNvGrpSpPr/>
            <p:nvPr/>
          </p:nvGrpSpPr>
          <p:grpSpPr>
            <a:xfrm>
              <a:off x="7288127" y="4953387"/>
              <a:ext cx="1210321" cy="1017566"/>
              <a:chOff x="1393442" y="2807433"/>
              <a:chExt cx="1922578" cy="1616386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252346BD-C7DF-42AE-AA2C-D198961227C2}"/>
                  </a:ext>
                </a:extLst>
              </p:cNvPr>
              <p:cNvGrpSpPr/>
              <p:nvPr/>
            </p:nvGrpSpPr>
            <p:grpSpPr>
              <a:xfrm>
                <a:off x="1393442" y="2884825"/>
                <a:ext cx="1922578" cy="1538994"/>
                <a:chOff x="3723931" y="5063873"/>
                <a:chExt cx="1922578" cy="1538994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C3B4F672-4DB6-4924-96DD-69426F8147F6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84" name="四角形: 上の 2 つの角を丸める 283">
                    <a:extLst>
                      <a:ext uri="{FF2B5EF4-FFF2-40B4-BE49-F238E27FC236}">
                        <a16:creationId xmlns:a16="http://schemas.microsoft.com/office/drawing/2014/main" id="{1D12FB20-AA52-4D72-9FD8-8EEA21F06F70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5" name="四角形: 上の 2 つの角を丸める 284">
                    <a:extLst>
                      <a:ext uri="{FF2B5EF4-FFF2-40B4-BE49-F238E27FC236}">
                        <a16:creationId xmlns:a16="http://schemas.microsoft.com/office/drawing/2014/main" id="{EC1693F0-6A30-42CF-8F38-3F157E9D4B2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8C9A0369-3A51-4BA9-9662-6E8C2A1CFE3E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7" name="四角形: 上の 2 つの角を丸める 286">
                    <a:extLst>
                      <a:ext uri="{FF2B5EF4-FFF2-40B4-BE49-F238E27FC236}">
                        <a16:creationId xmlns:a16="http://schemas.microsoft.com/office/drawing/2014/main" id="{DEA45174-D51A-48E5-ABC3-4E4B9E59C4BE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F41D5A80-4E42-4CB5-AEB9-F61669ECB4A4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80" name="四角形: 上の 2 つの角を丸める 279">
                    <a:extLst>
                      <a:ext uri="{FF2B5EF4-FFF2-40B4-BE49-F238E27FC236}">
                        <a16:creationId xmlns:a16="http://schemas.microsoft.com/office/drawing/2014/main" id="{5021268E-AF8E-4F66-A2D2-56CA012B930B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1" name="四角形: 上の 2 つの角を丸める 280">
                    <a:extLst>
                      <a:ext uri="{FF2B5EF4-FFF2-40B4-BE49-F238E27FC236}">
                        <a16:creationId xmlns:a16="http://schemas.microsoft.com/office/drawing/2014/main" id="{84B6D91B-C60D-419B-85F8-C231D113799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3A5133A2-DCE3-4231-8423-ED89E097239C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3" name="四角形: 上の 2 つの角を丸める 282">
                    <a:extLst>
                      <a:ext uri="{FF2B5EF4-FFF2-40B4-BE49-F238E27FC236}">
                        <a16:creationId xmlns:a16="http://schemas.microsoft.com/office/drawing/2014/main" id="{AD3E43F5-BE7D-4C90-A9B4-C08FF9B0BDC3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E6DB5F17-AE23-4EE6-BBC2-72D7265EB65E}"/>
                    </a:ext>
                  </a:extLst>
                </p:cNvPr>
                <p:cNvSpPr/>
                <p:nvPr/>
              </p:nvSpPr>
              <p:spPr>
                <a:xfrm>
                  <a:off x="4891036" y="5063873"/>
                  <a:ext cx="755473" cy="1537180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101558 w 775458"/>
                    <a:gd name="connsiteY14" fmla="*/ 510442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  <a:gd name="connsiteX0" fmla="*/ 47978 w 775458"/>
                    <a:gd name="connsiteY0" fmla="*/ 172 h 1537180"/>
                    <a:gd name="connsiteX1" fmla="*/ 86013 w 775458"/>
                    <a:gd name="connsiteY1" fmla="*/ 12423 h 1537180"/>
                    <a:gd name="connsiteX2" fmla="*/ 197227 w 775458"/>
                    <a:gd name="connsiteY2" fmla="*/ 103684 h 1537180"/>
                    <a:gd name="connsiteX3" fmla="*/ 334929 w 775458"/>
                    <a:gd name="connsiteY3" fmla="*/ 243653 h 1537180"/>
                    <a:gd name="connsiteX4" fmla="*/ 348593 w 775458"/>
                    <a:gd name="connsiteY4" fmla="*/ 264230 h 1537180"/>
                    <a:gd name="connsiteX5" fmla="*/ 354305 w 775458"/>
                    <a:gd name="connsiteY5" fmla="*/ 281023 h 1537180"/>
                    <a:gd name="connsiteX6" fmla="*/ 359283 w 775458"/>
                    <a:gd name="connsiteY6" fmla="*/ 530893 h 1537180"/>
                    <a:gd name="connsiteX7" fmla="*/ 362882 w 775458"/>
                    <a:gd name="connsiteY7" fmla="*/ 648185 h 1537180"/>
                    <a:gd name="connsiteX8" fmla="*/ 362297 w 775458"/>
                    <a:gd name="connsiteY8" fmla="*/ 708674 h 1537180"/>
                    <a:gd name="connsiteX9" fmla="*/ 755206 w 775458"/>
                    <a:gd name="connsiteY9" fmla="*/ 1316544 h 1537180"/>
                    <a:gd name="connsiteX10" fmla="*/ 699946 w 775458"/>
                    <a:gd name="connsiteY10" fmla="*/ 1522774 h 1537180"/>
                    <a:gd name="connsiteX11" fmla="*/ 699948 w 775458"/>
                    <a:gd name="connsiteY11" fmla="*/ 1522774 h 1537180"/>
                    <a:gd name="connsiteX12" fmla="*/ 505063 w 775458"/>
                    <a:gd name="connsiteY12" fmla="*/ 1437252 h 1537180"/>
                    <a:gd name="connsiteX13" fmla="*/ 145018 w 775458"/>
                    <a:gd name="connsiteY13" fmla="*/ 762757 h 1537180"/>
                    <a:gd name="connsiteX14" fmla="*/ 101558 w 775458"/>
                    <a:gd name="connsiteY14" fmla="*/ 510442 h 1537180"/>
                    <a:gd name="connsiteX15" fmla="*/ 180554 w 775458"/>
                    <a:gd name="connsiteY15" fmla="*/ 265204 h 1537180"/>
                    <a:gd name="connsiteX16" fmla="*/ 157708 w 775458"/>
                    <a:gd name="connsiteY16" fmla="*/ 224155 h 1537180"/>
                    <a:gd name="connsiteX17" fmla="*/ 136074 w 775458"/>
                    <a:gd name="connsiteY17" fmla="*/ 189883 h 1537180"/>
                    <a:gd name="connsiteX18" fmla="*/ 18405 w 775458"/>
                    <a:gd name="connsiteY18" fmla="*/ 91996 h 1537180"/>
                    <a:gd name="connsiteX19" fmla="*/ 12422 w 775458"/>
                    <a:gd name="connsiteY19" fmla="*/ 18405 h 1537180"/>
                    <a:gd name="connsiteX20" fmla="*/ 47978 w 775458"/>
                    <a:gd name="connsiteY20" fmla="*/ 172 h 1537180"/>
                    <a:gd name="connsiteX0" fmla="*/ 47978 w 755473"/>
                    <a:gd name="connsiteY0" fmla="*/ 172 h 1537180"/>
                    <a:gd name="connsiteX1" fmla="*/ 86013 w 755473"/>
                    <a:gd name="connsiteY1" fmla="*/ 12423 h 1537180"/>
                    <a:gd name="connsiteX2" fmla="*/ 197227 w 755473"/>
                    <a:gd name="connsiteY2" fmla="*/ 103684 h 1537180"/>
                    <a:gd name="connsiteX3" fmla="*/ 334929 w 755473"/>
                    <a:gd name="connsiteY3" fmla="*/ 243653 h 1537180"/>
                    <a:gd name="connsiteX4" fmla="*/ 348593 w 755473"/>
                    <a:gd name="connsiteY4" fmla="*/ 264230 h 1537180"/>
                    <a:gd name="connsiteX5" fmla="*/ 354305 w 755473"/>
                    <a:gd name="connsiteY5" fmla="*/ 281023 h 1537180"/>
                    <a:gd name="connsiteX6" fmla="*/ 359283 w 755473"/>
                    <a:gd name="connsiteY6" fmla="*/ 530893 h 1537180"/>
                    <a:gd name="connsiteX7" fmla="*/ 362882 w 755473"/>
                    <a:gd name="connsiteY7" fmla="*/ 648185 h 1537180"/>
                    <a:gd name="connsiteX8" fmla="*/ 362297 w 755473"/>
                    <a:gd name="connsiteY8" fmla="*/ 708674 h 1537180"/>
                    <a:gd name="connsiteX9" fmla="*/ 724946 w 755473"/>
                    <a:gd name="connsiteY9" fmla="*/ 1316544 h 1537180"/>
                    <a:gd name="connsiteX10" fmla="*/ 699946 w 755473"/>
                    <a:gd name="connsiteY10" fmla="*/ 1522774 h 1537180"/>
                    <a:gd name="connsiteX11" fmla="*/ 699948 w 755473"/>
                    <a:gd name="connsiteY11" fmla="*/ 1522774 h 1537180"/>
                    <a:gd name="connsiteX12" fmla="*/ 505063 w 755473"/>
                    <a:gd name="connsiteY12" fmla="*/ 1437252 h 1537180"/>
                    <a:gd name="connsiteX13" fmla="*/ 145018 w 755473"/>
                    <a:gd name="connsiteY13" fmla="*/ 762757 h 1537180"/>
                    <a:gd name="connsiteX14" fmla="*/ 101558 w 755473"/>
                    <a:gd name="connsiteY14" fmla="*/ 510442 h 1537180"/>
                    <a:gd name="connsiteX15" fmla="*/ 180554 w 755473"/>
                    <a:gd name="connsiteY15" fmla="*/ 265204 h 1537180"/>
                    <a:gd name="connsiteX16" fmla="*/ 157708 w 755473"/>
                    <a:gd name="connsiteY16" fmla="*/ 224155 h 1537180"/>
                    <a:gd name="connsiteX17" fmla="*/ 136074 w 755473"/>
                    <a:gd name="connsiteY17" fmla="*/ 189883 h 1537180"/>
                    <a:gd name="connsiteX18" fmla="*/ 18405 w 755473"/>
                    <a:gd name="connsiteY18" fmla="*/ 91996 h 1537180"/>
                    <a:gd name="connsiteX19" fmla="*/ 12422 w 755473"/>
                    <a:gd name="connsiteY19" fmla="*/ 18405 h 1537180"/>
                    <a:gd name="connsiteX20" fmla="*/ 47978 w 755473"/>
                    <a:gd name="connsiteY20" fmla="*/ 172 h 153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5473" h="1537180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24946" y="1316544"/>
                      </a:lnTo>
                      <a:cubicBezTo>
                        <a:pt x="76663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46754" y="1509461"/>
                        <a:pt x="505063" y="1437252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98016" y="624323"/>
                        <a:pt x="101558" y="510442"/>
                      </a:cubicBezTo>
                      <a:cubicBezTo>
                        <a:pt x="105100" y="396559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lnTo>
                        <a:pt x="18405" y="91996"/>
                      </a:ln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DA97045-4740-4DBD-9C71-0F89A8BD96F2}"/>
                    </a:ext>
                  </a:extLst>
                </p:cNvPr>
                <p:cNvSpPr/>
                <p:nvPr/>
              </p:nvSpPr>
              <p:spPr>
                <a:xfrm>
                  <a:off x="3723931" y="5063873"/>
                  <a:ext cx="753385" cy="153899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  <a:gd name="connsiteX0" fmla="*/ 705406 w 753384"/>
                    <a:gd name="connsiteY0" fmla="*/ 172 h 1543024"/>
                    <a:gd name="connsiteX1" fmla="*/ 740962 w 753384"/>
                    <a:gd name="connsiteY1" fmla="*/ 18405 h 1543024"/>
                    <a:gd name="connsiteX2" fmla="*/ 734979 w 753384"/>
                    <a:gd name="connsiteY2" fmla="*/ 91996 h 1543024"/>
                    <a:gd name="connsiteX3" fmla="*/ 617310 w 753384"/>
                    <a:gd name="connsiteY3" fmla="*/ 189883 h 1543024"/>
                    <a:gd name="connsiteX4" fmla="*/ 595676 w 753384"/>
                    <a:gd name="connsiteY4" fmla="*/ 224155 h 1543024"/>
                    <a:gd name="connsiteX5" fmla="*/ 572830 w 753384"/>
                    <a:gd name="connsiteY5" fmla="*/ 265204 h 1543024"/>
                    <a:gd name="connsiteX6" fmla="*/ 685869 w 753384"/>
                    <a:gd name="connsiteY6" fmla="*/ 514224 h 1543024"/>
                    <a:gd name="connsiteX7" fmla="*/ 608366 w 753384"/>
                    <a:gd name="connsiteY7" fmla="*/ 762757 h 1543024"/>
                    <a:gd name="connsiteX8" fmla="*/ 259669 w 753384"/>
                    <a:gd name="connsiteY8" fmla="*/ 1467513 h 1543024"/>
                    <a:gd name="connsiteX9" fmla="*/ 53436 w 753384"/>
                    <a:gd name="connsiteY9" fmla="*/ 1522774 h 1543024"/>
                    <a:gd name="connsiteX10" fmla="*/ 53438 w 753384"/>
                    <a:gd name="connsiteY10" fmla="*/ 1522774 h 1543024"/>
                    <a:gd name="connsiteX11" fmla="*/ 32222 w 753384"/>
                    <a:gd name="connsiteY11" fmla="*/ 1327893 h 1543024"/>
                    <a:gd name="connsiteX12" fmla="*/ 391087 w 753384"/>
                    <a:gd name="connsiteY12" fmla="*/ 708674 h 1543024"/>
                    <a:gd name="connsiteX13" fmla="*/ 390502 w 753384"/>
                    <a:gd name="connsiteY13" fmla="*/ 648185 h 1543024"/>
                    <a:gd name="connsiteX14" fmla="*/ 394101 w 753384"/>
                    <a:gd name="connsiteY14" fmla="*/ 530893 h 1543024"/>
                    <a:gd name="connsiteX15" fmla="*/ 399080 w 753384"/>
                    <a:gd name="connsiteY15" fmla="*/ 281023 h 1543024"/>
                    <a:gd name="connsiteX16" fmla="*/ 404791 w 753384"/>
                    <a:gd name="connsiteY16" fmla="*/ 264230 h 1543024"/>
                    <a:gd name="connsiteX17" fmla="*/ 418455 w 753384"/>
                    <a:gd name="connsiteY17" fmla="*/ 243653 h 1543024"/>
                    <a:gd name="connsiteX18" fmla="*/ 556158 w 753384"/>
                    <a:gd name="connsiteY18" fmla="*/ 103684 h 1543024"/>
                    <a:gd name="connsiteX19" fmla="*/ 667371 w 753384"/>
                    <a:gd name="connsiteY19" fmla="*/ 12423 h 1543024"/>
                    <a:gd name="connsiteX20" fmla="*/ 705406 w 753384"/>
                    <a:gd name="connsiteY20" fmla="*/ 172 h 1543024"/>
                    <a:gd name="connsiteX0" fmla="*/ 705406 w 753384"/>
                    <a:gd name="connsiteY0" fmla="*/ 172 h 1538996"/>
                    <a:gd name="connsiteX1" fmla="*/ 740962 w 753384"/>
                    <a:gd name="connsiteY1" fmla="*/ 18405 h 1538996"/>
                    <a:gd name="connsiteX2" fmla="*/ 734979 w 753384"/>
                    <a:gd name="connsiteY2" fmla="*/ 91996 h 1538996"/>
                    <a:gd name="connsiteX3" fmla="*/ 617310 w 753384"/>
                    <a:gd name="connsiteY3" fmla="*/ 189883 h 1538996"/>
                    <a:gd name="connsiteX4" fmla="*/ 595676 w 753384"/>
                    <a:gd name="connsiteY4" fmla="*/ 224155 h 1538996"/>
                    <a:gd name="connsiteX5" fmla="*/ 572830 w 753384"/>
                    <a:gd name="connsiteY5" fmla="*/ 265204 h 1538996"/>
                    <a:gd name="connsiteX6" fmla="*/ 685869 w 753384"/>
                    <a:gd name="connsiteY6" fmla="*/ 514224 h 1538996"/>
                    <a:gd name="connsiteX7" fmla="*/ 608366 w 753384"/>
                    <a:gd name="connsiteY7" fmla="*/ 762757 h 1538996"/>
                    <a:gd name="connsiteX8" fmla="*/ 244539 w 753384"/>
                    <a:gd name="connsiteY8" fmla="*/ 1448598 h 1538996"/>
                    <a:gd name="connsiteX9" fmla="*/ 53436 w 753384"/>
                    <a:gd name="connsiteY9" fmla="*/ 1522774 h 1538996"/>
                    <a:gd name="connsiteX10" fmla="*/ 53438 w 753384"/>
                    <a:gd name="connsiteY10" fmla="*/ 1522774 h 1538996"/>
                    <a:gd name="connsiteX11" fmla="*/ 32222 w 753384"/>
                    <a:gd name="connsiteY11" fmla="*/ 1327893 h 1538996"/>
                    <a:gd name="connsiteX12" fmla="*/ 391087 w 753384"/>
                    <a:gd name="connsiteY12" fmla="*/ 708674 h 1538996"/>
                    <a:gd name="connsiteX13" fmla="*/ 390502 w 753384"/>
                    <a:gd name="connsiteY13" fmla="*/ 648185 h 1538996"/>
                    <a:gd name="connsiteX14" fmla="*/ 394101 w 753384"/>
                    <a:gd name="connsiteY14" fmla="*/ 530893 h 1538996"/>
                    <a:gd name="connsiteX15" fmla="*/ 399080 w 753384"/>
                    <a:gd name="connsiteY15" fmla="*/ 281023 h 1538996"/>
                    <a:gd name="connsiteX16" fmla="*/ 404791 w 753384"/>
                    <a:gd name="connsiteY16" fmla="*/ 264230 h 1538996"/>
                    <a:gd name="connsiteX17" fmla="*/ 418455 w 753384"/>
                    <a:gd name="connsiteY17" fmla="*/ 243653 h 1538996"/>
                    <a:gd name="connsiteX18" fmla="*/ 556158 w 753384"/>
                    <a:gd name="connsiteY18" fmla="*/ 103684 h 1538996"/>
                    <a:gd name="connsiteX19" fmla="*/ 667371 w 753384"/>
                    <a:gd name="connsiteY19" fmla="*/ 12423 h 1538996"/>
                    <a:gd name="connsiteX20" fmla="*/ 705406 w 753384"/>
                    <a:gd name="connsiteY20" fmla="*/ 172 h 1538996"/>
                    <a:gd name="connsiteX0" fmla="*/ 705406 w 753384"/>
                    <a:gd name="connsiteY0" fmla="*/ 172 h 1538994"/>
                    <a:gd name="connsiteX1" fmla="*/ 740962 w 753384"/>
                    <a:gd name="connsiteY1" fmla="*/ 18405 h 1538994"/>
                    <a:gd name="connsiteX2" fmla="*/ 734979 w 753384"/>
                    <a:gd name="connsiteY2" fmla="*/ 91996 h 1538994"/>
                    <a:gd name="connsiteX3" fmla="*/ 617310 w 753384"/>
                    <a:gd name="connsiteY3" fmla="*/ 189883 h 1538994"/>
                    <a:gd name="connsiteX4" fmla="*/ 595676 w 753384"/>
                    <a:gd name="connsiteY4" fmla="*/ 224155 h 1538994"/>
                    <a:gd name="connsiteX5" fmla="*/ 572830 w 753384"/>
                    <a:gd name="connsiteY5" fmla="*/ 265204 h 1538994"/>
                    <a:gd name="connsiteX6" fmla="*/ 663174 w 753384"/>
                    <a:gd name="connsiteY6" fmla="*/ 514224 h 1538994"/>
                    <a:gd name="connsiteX7" fmla="*/ 608366 w 753384"/>
                    <a:gd name="connsiteY7" fmla="*/ 762757 h 1538994"/>
                    <a:gd name="connsiteX8" fmla="*/ 244539 w 753384"/>
                    <a:gd name="connsiteY8" fmla="*/ 1448598 h 1538994"/>
                    <a:gd name="connsiteX9" fmla="*/ 53436 w 753384"/>
                    <a:gd name="connsiteY9" fmla="*/ 1522774 h 1538994"/>
                    <a:gd name="connsiteX10" fmla="*/ 53438 w 753384"/>
                    <a:gd name="connsiteY10" fmla="*/ 1522774 h 1538994"/>
                    <a:gd name="connsiteX11" fmla="*/ 32222 w 753384"/>
                    <a:gd name="connsiteY11" fmla="*/ 1327893 h 1538994"/>
                    <a:gd name="connsiteX12" fmla="*/ 391087 w 753384"/>
                    <a:gd name="connsiteY12" fmla="*/ 708674 h 1538994"/>
                    <a:gd name="connsiteX13" fmla="*/ 390502 w 753384"/>
                    <a:gd name="connsiteY13" fmla="*/ 648185 h 1538994"/>
                    <a:gd name="connsiteX14" fmla="*/ 394101 w 753384"/>
                    <a:gd name="connsiteY14" fmla="*/ 530893 h 1538994"/>
                    <a:gd name="connsiteX15" fmla="*/ 399080 w 753384"/>
                    <a:gd name="connsiteY15" fmla="*/ 281023 h 1538994"/>
                    <a:gd name="connsiteX16" fmla="*/ 404791 w 753384"/>
                    <a:gd name="connsiteY16" fmla="*/ 264230 h 1538994"/>
                    <a:gd name="connsiteX17" fmla="*/ 418455 w 753384"/>
                    <a:gd name="connsiteY17" fmla="*/ 243653 h 1538994"/>
                    <a:gd name="connsiteX18" fmla="*/ 556158 w 753384"/>
                    <a:gd name="connsiteY18" fmla="*/ 103684 h 1538994"/>
                    <a:gd name="connsiteX19" fmla="*/ 667371 w 753384"/>
                    <a:gd name="connsiteY19" fmla="*/ 12423 h 1538994"/>
                    <a:gd name="connsiteX20" fmla="*/ 705406 w 753384"/>
                    <a:gd name="connsiteY20" fmla="*/ 172 h 1538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3384" h="1538994">
                      <a:moveTo>
                        <a:pt x="705406" y="172"/>
                      </a:moveTo>
                      <a:cubicBezTo>
                        <a:pt x="718722" y="1256"/>
                        <a:pt x="731627" y="7419"/>
                        <a:pt x="740962" y="18405"/>
                      </a:cubicBezTo>
                      <a:cubicBezTo>
                        <a:pt x="759631" y="40379"/>
                        <a:pt x="756953" y="73326"/>
                        <a:pt x="734979" y="91996"/>
                      </a:cubicBezTo>
                      <a:lnTo>
                        <a:pt x="617310" y="189883"/>
                      </a:lnTo>
                      <a:lnTo>
                        <a:pt x="595676" y="224155"/>
                      </a:lnTo>
                      <a:cubicBezTo>
                        <a:pt x="586944" y="237987"/>
                        <a:pt x="578771" y="251745"/>
                        <a:pt x="572830" y="265204"/>
                      </a:cubicBezTo>
                      <a:cubicBezTo>
                        <a:pt x="618682" y="317356"/>
                        <a:pt x="659632" y="400341"/>
                        <a:pt x="663174" y="514224"/>
                      </a:cubicBezTo>
                      <a:cubicBezTo>
                        <a:pt x="666716" y="628105"/>
                        <a:pt x="635788" y="721187"/>
                        <a:pt x="608366" y="762757"/>
                      </a:cubicBezTo>
                      <a:lnTo>
                        <a:pt x="244539" y="1448598"/>
                      </a:lnTo>
                      <a:cubicBezTo>
                        <a:pt x="202848" y="1520807"/>
                        <a:pt x="125646" y="1564463"/>
                        <a:pt x="53436" y="1522774"/>
                      </a:cubicBezTo>
                      <a:lnTo>
                        <a:pt x="53438" y="1522774"/>
                      </a:lnTo>
                      <a:cubicBezTo>
                        <a:pt x="-18773" y="1481084"/>
                        <a:pt x="-9468" y="1400101"/>
                        <a:pt x="32222" y="1327893"/>
                      </a:cubicBezTo>
                      <a:lnTo>
                        <a:pt x="391087" y="708674"/>
                      </a:lnTo>
                      <a:lnTo>
                        <a:pt x="390502" y="648185"/>
                      </a:lnTo>
                      <a:cubicBezTo>
                        <a:pt x="391925" y="612133"/>
                        <a:pt x="394100" y="572498"/>
                        <a:pt x="394101" y="530893"/>
                      </a:cubicBezTo>
                      <a:cubicBezTo>
                        <a:pt x="394101" y="426879"/>
                        <a:pt x="380498" y="335174"/>
                        <a:pt x="399080" y="281023"/>
                      </a:cubicBezTo>
                      <a:lnTo>
                        <a:pt x="404791" y="264230"/>
                      </a:lnTo>
                      <a:cubicBezTo>
                        <a:pt x="407827" y="256742"/>
                        <a:pt x="412381" y="249727"/>
                        <a:pt x="418455" y="243653"/>
                      </a:cubicBezTo>
                      <a:lnTo>
                        <a:pt x="556158" y="103684"/>
                      </a:lnTo>
                      <a:cubicBezTo>
                        <a:pt x="597644" y="65146"/>
                        <a:pt x="642497" y="29675"/>
                        <a:pt x="667371" y="12423"/>
                      </a:cubicBezTo>
                      <a:cubicBezTo>
                        <a:pt x="678358" y="3088"/>
                        <a:pt x="692088" y="-910"/>
                        <a:pt x="705406" y="17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8A1EDD72-E8A5-4674-8F29-D868786703E8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69E67750-4CD1-4BA3-AD0C-632716F3F5C2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C77797BD-C3B9-4360-BD71-AAD2D3921E5E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8A584F69-F582-4E42-A886-2C64A627F917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AF7E16B5-C07C-4814-962A-B2FF9A4EDEAD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8FB866D8-1442-4959-971E-F071517044A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楕円 274">
                    <a:extLst>
                      <a:ext uri="{FF2B5EF4-FFF2-40B4-BE49-F238E27FC236}">
                        <a16:creationId xmlns:a16="http://schemas.microsoft.com/office/drawing/2014/main" id="{EAEAD7DF-F9ED-4B89-8E44-57A49698A39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3452AD2C-40DE-4560-8924-99D79FC09261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63B07AA2-7F4B-4EC0-8E82-542AC0C3C0E3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33EF5B9B-D79B-4E95-9DC8-73DCF60E9F6C}"/>
                </a:ext>
              </a:extLst>
            </p:cNvPr>
            <p:cNvSpPr/>
            <p:nvPr/>
          </p:nvSpPr>
          <p:spPr>
            <a:xfrm rot="5400000">
              <a:off x="7614784" y="4749146"/>
              <a:ext cx="115390" cy="128452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9853B37F-FE45-4EB2-BC9D-4ED0CC83B784}"/>
                </a:ext>
              </a:extLst>
            </p:cNvPr>
            <p:cNvSpPr/>
            <p:nvPr/>
          </p:nvSpPr>
          <p:spPr>
            <a:xfrm rot="16200000" flipH="1">
              <a:off x="8039896" y="4749147"/>
              <a:ext cx="115390" cy="128454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6AF2CDBD-A8BF-4A84-97F8-05B8E7B50067}"/>
              </a:ext>
            </a:extLst>
          </p:cNvPr>
          <p:cNvGrpSpPr/>
          <p:nvPr/>
        </p:nvGrpSpPr>
        <p:grpSpPr>
          <a:xfrm>
            <a:off x="4340139" y="4252693"/>
            <a:ext cx="1210321" cy="2206129"/>
            <a:chOff x="4340139" y="4252693"/>
            <a:chExt cx="1210321" cy="2206129"/>
          </a:xfrm>
        </p:grpSpPr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F2B5DB2F-F3AB-4A97-80FE-55981CF8810F}"/>
                </a:ext>
              </a:extLst>
            </p:cNvPr>
            <p:cNvGrpSpPr/>
            <p:nvPr/>
          </p:nvGrpSpPr>
          <p:grpSpPr>
            <a:xfrm>
              <a:off x="4340139" y="4252693"/>
              <a:ext cx="1210321" cy="2206129"/>
              <a:chOff x="4340139" y="4252693"/>
              <a:chExt cx="1210321" cy="2206129"/>
            </a:xfrm>
          </p:grpSpPr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C50170D7-B7DE-45CB-B3C4-2F94C90FBA66}"/>
                  </a:ext>
                </a:extLst>
              </p:cNvPr>
              <p:cNvGrpSpPr/>
              <p:nvPr/>
            </p:nvGrpSpPr>
            <p:grpSpPr>
              <a:xfrm>
                <a:off x="4413612" y="4252693"/>
                <a:ext cx="1101779" cy="2206129"/>
                <a:chOff x="2419481" y="3484942"/>
                <a:chExt cx="1101779" cy="2206129"/>
              </a:xfrm>
            </p:grpSpPr>
            <p:sp>
              <p:nvSpPr>
                <p:cNvPr id="352" name="片側の 2 つの角を丸めた四角形 181">
                  <a:extLst>
                    <a:ext uri="{FF2B5EF4-FFF2-40B4-BE49-F238E27FC236}">
                      <a16:creationId xmlns:a16="http://schemas.microsoft.com/office/drawing/2014/main" id="{93A3F6CC-D7B1-4748-BADB-DC78FD0AACA3}"/>
                    </a:ext>
                  </a:extLst>
                </p:cNvPr>
                <p:cNvSpPr/>
                <p:nvPr/>
              </p:nvSpPr>
              <p:spPr>
                <a:xfrm>
                  <a:off x="2451200" y="3484942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88D2C9F1-9982-475A-84B4-202852E325D1}"/>
                    </a:ext>
                  </a:extLst>
                </p:cNvPr>
                <p:cNvSpPr/>
                <p:nvPr/>
              </p:nvSpPr>
              <p:spPr>
                <a:xfrm>
                  <a:off x="2720368" y="4339963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44B1920F-CED7-46C1-9EEC-3DB02A5DFEEE}"/>
                    </a:ext>
                  </a:extLst>
                </p:cNvPr>
                <p:cNvSpPr/>
                <p:nvPr/>
              </p:nvSpPr>
              <p:spPr>
                <a:xfrm>
                  <a:off x="2539500" y="4610243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C85AD8E0-BBE1-4867-82F1-E0BB79F251F5}"/>
                    </a:ext>
                  </a:extLst>
                </p:cNvPr>
                <p:cNvGrpSpPr/>
                <p:nvPr/>
              </p:nvGrpSpPr>
              <p:grpSpPr>
                <a:xfrm>
                  <a:off x="2952051" y="4521603"/>
                  <a:ext cx="444728" cy="1169468"/>
                  <a:chOff x="2952051" y="4521603"/>
                  <a:chExt cx="444728" cy="1169468"/>
                </a:xfrm>
              </p:grpSpPr>
              <p:sp>
                <p:nvSpPr>
                  <p:cNvPr id="372" name="四角形: 角を丸くする 371">
                    <a:extLst>
                      <a:ext uri="{FF2B5EF4-FFF2-40B4-BE49-F238E27FC236}">
                        <a16:creationId xmlns:a16="http://schemas.microsoft.com/office/drawing/2014/main" id="{7CC6ABB3-A573-4479-8D94-AE268DE5BBD2}"/>
                      </a:ext>
                    </a:extLst>
                  </p:cNvPr>
                  <p:cNvSpPr/>
                  <p:nvPr/>
                </p:nvSpPr>
                <p:spPr>
                  <a:xfrm rot="19479653">
                    <a:off x="2952051" y="4521603"/>
                    <a:ext cx="45719" cy="11056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3" name="フローチャート: 論理積ゲート 372">
                    <a:extLst>
                      <a:ext uri="{FF2B5EF4-FFF2-40B4-BE49-F238E27FC236}">
                        <a16:creationId xmlns:a16="http://schemas.microsoft.com/office/drawing/2014/main" id="{C33D3018-DDF4-4E0C-9A94-C47942A6CD9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82025" y="5376317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4" name="フローチャート: 論理積ゲート 373">
                    <a:extLst>
                      <a:ext uri="{FF2B5EF4-FFF2-40B4-BE49-F238E27FC236}">
                        <a16:creationId xmlns:a16="http://schemas.microsoft.com/office/drawing/2014/main" id="{42113874-B2EA-48E0-9CE4-0B355A8BC28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07072" y="5341416"/>
                    <a:ext cx="264660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5" name="楕円 374">
                    <a:extLst>
                      <a:ext uri="{FF2B5EF4-FFF2-40B4-BE49-F238E27FC236}">
                        <a16:creationId xmlns:a16="http://schemas.microsoft.com/office/drawing/2014/main" id="{358B5E2A-FEBB-467E-97C5-078A15E9F7BA}"/>
                      </a:ext>
                    </a:extLst>
                  </p:cNvPr>
                  <p:cNvSpPr/>
                  <p:nvPr/>
                </p:nvSpPr>
                <p:spPr>
                  <a:xfrm>
                    <a:off x="3214782" y="5530836"/>
                    <a:ext cx="62855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FD302555-B267-40CF-8C20-1825F71A695B}"/>
                    </a:ext>
                  </a:extLst>
                </p:cNvPr>
                <p:cNvGrpSpPr/>
                <p:nvPr/>
              </p:nvGrpSpPr>
              <p:grpSpPr>
                <a:xfrm>
                  <a:off x="24194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65" name="グループ化 364">
                    <a:extLst>
                      <a:ext uri="{FF2B5EF4-FFF2-40B4-BE49-F238E27FC236}">
                        <a16:creationId xmlns:a16="http://schemas.microsoft.com/office/drawing/2014/main" id="{33B0CBAE-779D-4D81-B50C-17185296F5A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70" name="円/楕円 204">
                      <a:extLst>
                        <a:ext uri="{FF2B5EF4-FFF2-40B4-BE49-F238E27FC236}">
                          <a16:creationId xmlns:a16="http://schemas.microsoft.com/office/drawing/2014/main" id="{EA8E1CA6-8B8D-41F0-8DEB-120A19C11E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1" name="円/楕円 205">
                      <a:extLst>
                        <a:ext uri="{FF2B5EF4-FFF2-40B4-BE49-F238E27FC236}">
                          <a16:creationId xmlns:a16="http://schemas.microsoft.com/office/drawing/2014/main" id="{718AE746-CE8F-4785-A7E9-32FCB2EED3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6" name="グループ化 365">
                    <a:extLst>
                      <a:ext uri="{FF2B5EF4-FFF2-40B4-BE49-F238E27FC236}">
                        <a16:creationId xmlns:a16="http://schemas.microsoft.com/office/drawing/2014/main" id="{4A05D990-796B-48DA-9534-24D253F3324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68" name="円/楕円 202">
                      <a:extLst>
                        <a:ext uri="{FF2B5EF4-FFF2-40B4-BE49-F238E27FC236}">
                          <a16:creationId xmlns:a16="http://schemas.microsoft.com/office/drawing/2014/main" id="{0197A328-6F7A-43AD-97BB-BCD0FC520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9" name="円/楕円 203">
                      <a:extLst>
                        <a:ext uri="{FF2B5EF4-FFF2-40B4-BE49-F238E27FC236}">
                          <a16:creationId xmlns:a16="http://schemas.microsoft.com/office/drawing/2014/main" id="{EC6C6D0C-64A3-46D8-88FC-1E8E8DC499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67" name="円/楕円 201">
                    <a:extLst>
                      <a:ext uri="{FF2B5EF4-FFF2-40B4-BE49-F238E27FC236}">
                        <a16:creationId xmlns:a16="http://schemas.microsoft.com/office/drawing/2014/main" id="{CA797C51-22FE-4F4F-B66E-168528A7ABD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7" name="円/楕円 27">
                  <a:extLst>
                    <a:ext uri="{FF2B5EF4-FFF2-40B4-BE49-F238E27FC236}">
                      <a16:creationId xmlns:a16="http://schemas.microsoft.com/office/drawing/2014/main" id="{903C8A77-2674-4C89-830B-66F6FFAE577D}"/>
                    </a:ext>
                  </a:extLst>
                </p:cNvPr>
                <p:cNvSpPr/>
                <p:nvPr/>
              </p:nvSpPr>
              <p:spPr>
                <a:xfrm rot="10800000">
                  <a:off x="2853271" y="4381451"/>
                  <a:ext cx="23259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8" name="円/楕円 27">
                  <a:extLst>
                    <a:ext uri="{FF2B5EF4-FFF2-40B4-BE49-F238E27FC236}">
                      <a16:creationId xmlns:a16="http://schemas.microsoft.com/office/drawing/2014/main" id="{961F181B-26BC-4A93-B903-9678060BF184}"/>
                    </a:ext>
                  </a:extLst>
                </p:cNvPr>
                <p:cNvSpPr/>
                <p:nvPr/>
              </p:nvSpPr>
              <p:spPr>
                <a:xfrm rot="11700000">
                  <a:off x="2657924" y="383668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9" name="円/楕円 27">
                  <a:extLst>
                    <a:ext uri="{FF2B5EF4-FFF2-40B4-BE49-F238E27FC236}">
                      <a16:creationId xmlns:a16="http://schemas.microsoft.com/office/drawing/2014/main" id="{1ACE15AE-2C02-4AE2-A969-49BF6B08B6FB}"/>
                    </a:ext>
                  </a:extLst>
                </p:cNvPr>
                <p:cNvSpPr/>
                <p:nvPr/>
              </p:nvSpPr>
              <p:spPr>
                <a:xfrm rot="9900000">
                  <a:off x="3063630" y="3836684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0" name="正方形/長方形 67">
                  <a:extLst>
                    <a:ext uri="{FF2B5EF4-FFF2-40B4-BE49-F238E27FC236}">
                      <a16:creationId xmlns:a16="http://schemas.microsoft.com/office/drawing/2014/main" id="{DEACDBAF-D63E-4BA9-9555-AE60A9C8CE45}"/>
                    </a:ext>
                  </a:extLst>
                </p:cNvPr>
                <p:cNvSpPr/>
                <p:nvPr/>
              </p:nvSpPr>
              <p:spPr>
                <a:xfrm>
                  <a:off x="29392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1" name="円/楕円 189">
                  <a:extLst>
                    <a:ext uri="{FF2B5EF4-FFF2-40B4-BE49-F238E27FC236}">
                      <a16:creationId xmlns:a16="http://schemas.microsoft.com/office/drawing/2014/main" id="{8485A941-86A3-4569-9E2B-AB47B60A958E}"/>
                    </a:ext>
                  </a:extLst>
                </p:cNvPr>
                <p:cNvSpPr/>
                <p:nvPr/>
              </p:nvSpPr>
              <p:spPr>
                <a:xfrm>
                  <a:off x="26080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2" name="円/楕円 190">
                  <a:extLst>
                    <a:ext uri="{FF2B5EF4-FFF2-40B4-BE49-F238E27FC236}">
                      <a16:creationId xmlns:a16="http://schemas.microsoft.com/office/drawing/2014/main" id="{22B5AECE-E961-4D87-8C88-1B7054CAFB9C}"/>
                    </a:ext>
                  </a:extLst>
                </p:cNvPr>
                <p:cNvSpPr/>
                <p:nvPr/>
              </p:nvSpPr>
              <p:spPr>
                <a:xfrm>
                  <a:off x="31977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5CCF3F82-DC95-4885-8B9E-1FEFF998FDF4}"/>
                    </a:ext>
                  </a:extLst>
                </p:cNvPr>
                <p:cNvSpPr/>
                <p:nvPr/>
              </p:nvSpPr>
              <p:spPr>
                <a:xfrm>
                  <a:off x="2504197" y="3875443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四角形: 角を丸くする 363">
                  <a:extLst>
                    <a:ext uri="{FF2B5EF4-FFF2-40B4-BE49-F238E27FC236}">
                      <a16:creationId xmlns:a16="http://schemas.microsoft.com/office/drawing/2014/main" id="{6EE91594-D261-44E6-8F01-FDADB583A1CC}"/>
                    </a:ext>
                  </a:extLst>
                </p:cNvPr>
                <p:cNvSpPr/>
                <p:nvPr/>
              </p:nvSpPr>
              <p:spPr>
                <a:xfrm rot="19800000">
                  <a:off x="3370215" y="3886266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1E048574-E3D1-4D10-8843-36B2CA60144A}"/>
                  </a:ext>
                </a:extLst>
              </p:cNvPr>
              <p:cNvGrpSpPr/>
              <p:nvPr/>
            </p:nvGrpSpPr>
            <p:grpSpPr>
              <a:xfrm>
                <a:off x="4340139" y="4931892"/>
                <a:ext cx="1210321" cy="1017566"/>
                <a:chOff x="1393442" y="2807433"/>
                <a:chExt cx="1922578" cy="1616386"/>
              </a:xfrm>
            </p:grpSpPr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1F9C4877-3412-4C32-8677-828D21BD7371}"/>
                    </a:ext>
                  </a:extLst>
                </p:cNvPr>
                <p:cNvGrpSpPr/>
                <p:nvPr/>
              </p:nvGrpSpPr>
              <p:grpSpPr>
                <a:xfrm>
                  <a:off x="1393442" y="2884825"/>
                  <a:ext cx="1922578" cy="1538994"/>
                  <a:chOff x="3723931" y="5063873"/>
                  <a:chExt cx="1922578" cy="1538994"/>
                </a:xfrm>
              </p:grpSpPr>
              <p:grpSp>
                <p:nvGrpSpPr>
                  <p:cNvPr id="340" name="グループ化 339">
                    <a:extLst>
                      <a:ext uri="{FF2B5EF4-FFF2-40B4-BE49-F238E27FC236}">
                        <a16:creationId xmlns:a16="http://schemas.microsoft.com/office/drawing/2014/main" id="{14F50BC4-1E5B-48D1-BEB8-C15019B39222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348" name="四角形: 上の 2 つの角を丸める 347">
                      <a:extLst>
                        <a:ext uri="{FF2B5EF4-FFF2-40B4-BE49-F238E27FC236}">
                          <a16:creationId xmlns:a16="http://schemas.microsoft.com/office/drawing/2014/main" id="{70FF0D64-B094-4091-ACBD-9C43B0194240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9" name="四角形: 上の 2 つの角を丸める 348">
                      <a:extLst>
                        <a:ext uri="{FF2B5EF4-FFF2-40B4-BE49-F238E27FC236}">
                          <a16:creationId xmlns:a16="http://schemas.microsoft.com/office/drawing/2014/main" id="{E1314FB5-0B46-42FF-A594-BFD106311E4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0" name="フリーフォーム: 図形 349">
                      <a:extLst>
                        <a:ext uri="{FF2B5EF4-FFF2-40B4-BE49-F238E27FC236}">
                          <a16:creationId xmlns:a16="http://schemas.microsoft.com/office/drawing/2014/main" id="{4F3F5F65-2467-454B-9750-DE1FD9B717DB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1" name="四角形: 上の 2 つの角を丸める 350">
                      <a:extLst>
                        <a:ext uri="{FF2B5EF4-FFF2-40B4-BE49-F238E27FC236}">
                          <a16:creationId xmlns:a16="http://schemas.microsoft.com/office/drawing/2014/main" id="{CFB95914-D55C-4149-9D41-E12068E1C8DB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41" name="グループ化 340">
                    <a:extLst>
                      <a:ext uri="{FF2B5EF4-FFF2-40B4-BE49-F238E27FC236}">
                        <a16:creationId xmlns:a16="http://schemas.microsoft.com/office/drawing/2014/main" id="{F41E905A-7F0F-40EA-AE82-5AAB85DBD35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344" name="四角形: 上の 2 つの角を丸める 343">
                      <a:extLst>
                        <a:ext uri="{FF2B5EF4-FFF2-40B4-BE49-F238E27FC236}">
                          <a16:creationId xmlns:a16="http://schemas.microsoft.com/office/drawing/2014/main" id="{A065CCDD-5D22-4968-B083-F82CE736BBFA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5" name="四角形: 上の 2 つの角を丸める 344">
                      <a:extLst>
                        <a:ext uri="{FF2B5EF4-FFF2-40B4-BE49-F238E27FC236}">
                          <a16:creationId xmlns:a16="http://schemas.microsoft.com/office/drawing/2014/main" id="{AD520EC4-90BD-414A-B8CD-6EB3C2EBAC1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6" name="フリーフォーム: 図形 345">
                      <a:extLst>
                        <a:ext uri="{FF2B5EF4-FFF2-40B4-BE49-F238E27FC236}">
                          <a16:creationId xmlns:a16="http://schemas.microsoft.com/office/drawing/2014/main" id="{9D3214E6-4679-430F-A86C-DD3A0C916D8A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7" name="四角形: 上の 2 つの角を丸める 346">
                      <a:extLst>
                        <a:ext uri="{FF2B5EF4-FFF2-40B4-BE49-F238E27FC236}">
                          <a16:creationId xmlns:a16="http://schemas.microsoft.com/office/drawing/2014/main" id="{FB5F09ED-C845-4043-A818-97D15EC01D00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0F76D6F9-C383-4555-B3D0-F3F71D00DA77}"/>
                      </a:ext>
                    </a:extLst>
                  </p:cNvPr>
                  <p:cNvSpPr/>
                  <p:nvPr/>
                </p:nvSpPr>
                <p:spPr>
                  <a:xfrm>
                    <a:off x="4891036" y="5063873"/>
                    <a:ext cx="755473" cy="1537180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101558 w 775458"/>
                      <a:gd name="connsiteY14" fmla="*/ 510442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37180"/>
                      <a:gd name="connsiteX1" fmla="*/ 86013 w 775458"/>
                      <a:gd name="connsiteY1" fmla="*/ 12423 h 1537180"/>
                      <a:gd name="connsiteX2" fmla="*/ 197227 w 775458"/>
                      <a:gd name="connsiteY2" fmla="*/ 103684 h 1537180"/>
                      <a:gd name="connsiteX3" fmla="*/ 334929 w 775458"/>
                      <a:gd name="connsiteY3" fmla="*/ 243653 h 1537180"/>
                      <a:gd name="connsiteX4" fmla="*/ 348593 w 775458"/>
                      <a:gd name="connsiteY4" fmla="*/ 264230 h 1537180"/>
                      <a:gd name="connsiteX5" fmla="*/ 354305 w 775458"/>
                      <a:gd name="connsiteY5" fmla="*/ 281023 h 1537180"/>
                      <a:gd name="connsiteX6" fmla="*/ 359283 w 775458"/>
                      <a:gd name="connsiteY6" fmla="*/ 530893 h 1537180"/>
                      <a:gd name="connsiteX7" fmla="*/ 362882 w 775458"/>
                      <a:gd name="connsiteY7" fmla="*/ 648185 h 1537180"/>
                      <a:gd name="connsiteX8" fmla="*/ 362297 w 775458"/>
                      <a:gd name="connsiteY8" fmla="*/ 708674 h 1537180"/>
                      <a:gd name="connsiteX9" fmla="*/ 755206 w 775458"/>
                      <a:gd name="connsiteY9" fmla="*/ 1316544 h 1537180"/>
                      <a:gd name="connsiteX10" fmla="*/ 699946 w 775458"/>
                      <a:gd name="connsiteY10" fmla="*/ 1522774 h 1537180"/>
                      <a:gd name="connsiteX11" fmla="*/ 699948 w 775458"/>
                      <a:gd name="connsiteY11" fmla="*/ 1522774 h 1537180"/>
                      <a:gd name="connsiteX12" fmla="*/ 505063 w 775458"/>
                      <a:gd name="connsiteY12" fmla="*/ 1437252 h 1537180"/>
                      <a:gd name="connsiteX13" fmla="*/ 145018 w 775458"/>
                      <a:gd name="connsiteY13" fmla="*/ 762757 h 1537180"/>
                      <a:gd name="connsiteX14" fmla="*/ 101558 w 775458"/>
                      <a:gd name="connsiteY14" fmla="*/ 510442 h 1537180"/>
                      <a:gd name="connsiteX15" fmla="*/ 180554 w 775458"/>
                      <a:gd name="connsiteY15" fmla="*/ 265204 h 1537180"/>
                      <a:gd name="connsiteX16" fmla="*/ 157708 w 775458"/>
                      <a:gd name="connsiteY16" fmla="*/ 224155 h 1537180"/>
                      <a:gd name="connsiteX17" fmla="*/ 136074 w 775458"/>
                      <a:gd name="connsiteY17" fmla="*/ 189883 h 1537180"/>
                      <a:gd name="connsiteX18" fmla="*/ 18405 w 775458"/>
                      <a:gd name="connsiteY18" fmla="*/ 91996 h 1537180"/>
                      <a:gd name="connsiteX19" fmla="*/ 12422 w 775458"/>
                      <a:gd name="connsiteY19" fmla="*/ 18405 h 1537180"/>
                      <a:gd name="connsiteX20" fmla="*/ 47978 w 775458"/>
                      <a:gd name="connsiteY20" fmla="*/ 172 h 1537180"/>
                      <a:gd name="connsiteX0" fmla="*/ 47978 w 755473"/>
                      <a:gd name="connsiteY0" fmla="*/ 172 h 1537180"/>
                      <a:gd name="connsiteX1" fmla="*/ 86013 w 755473"/>
                      <a:gd name="connsiteY1" fmla="*/ 12423 h 1537180"/>
                      <a:gd name="connsiteX2" fmla="*/ 197227 w 755473"/>
                      <a:gd name="connsiteY2" fmla="*/ 103684 h 1537180"/>
                      <a:gd name="connsiteX3" fmla="*/ 334929 w 755473"/>
                      <a:gd name="connsiteY3" fmla="*/ 243653 h 1537180"/>
                      <a:gd name="connsiteX4" fmla="*/ 348593 w 755473"/>
                      <a:gd name="connsiteY4" fmla="*/ 264230 h 1537180"/>
                      <a:gd name="connsiteX5" fmla="*/ 354305 w 755473"/>
                      <a:gd name="connsiteY5" fmla="*/ 281023 h 1537180"/>
                      <a:gd name="connsiteX6" fmla="*/ 359283 w 755473"/>
                      <a:gd name="connsiteY6" fmla="*/ 530893 h 1537180"/>
                      <a:gd name="connsiteX7" fmla="*/ 362882 w 755473"/>
                      <a:gd name="connsiteY7" fmla="*/ 648185 h 1537180"/>
                      <a:gd name="connsiteX8" fmla="*/ 362297 w 755473"/>
                      <a:gd name="connsiteY8" fmla="*/ 708674 h 1537180"/>
                      <a:gd name="connsiteX9" fmla="*/ 724946 w 755473"/>
                      <a:gd name="connsiteY9" fmla="*/ 1316544 h 1537180"/>
                      <a:gd name="connsiteX10" fmla="*/ 699946 w 755473"/>
                      <a:gd name="connsiteY10" fmla="*/ 1522774 h 1537180"/>
                      <a:gd name="connsiteX11" fmla="*/ 699948 w 755473"/>
                      <a:gd name="connsiteY11" fmla="*/ 1522774 h 1537180"/>
                      <a:gd name="connsiteX12" fmla="*/ 505063 w 755473"/>
                      <a:gd name="connsiteY12" fmla="*/ 1437252 h 1537180"/>
                      <a:gd name="connsiteX13" fmla="*/ 145018 w 755473"/>
                      <a:gd name="connsiteY13" fmla="*/ 762757 h 1537180"/>
                      <a:gd name="connsiteX14" fmla="*/ 101558 w 755473"/>
                      <a:gd name="connsiteY14" fmla="*/ 510442 h 1537180"/>
                      <a:gd name="connsiteX15" fmla="*/ 180554 w 755473"/>
                      <a:gd name="connsiteY15" fmla="*/ 265204 h 1537180"/>
                      <a:gd name="connsiteX16" fmla="*/ 157708 w 755473"/>
                      <a:gd name="connsiteY16" fmla="*/ 224155 h 1537180"/>
                      <a:gd name="connsiteX17" fmla="*/ 136074 w 755473"/>
                      <a:gd name="connsiteY17" fmla="*/ 189883 h 1537180"/>
                      <a:gd name="connsiteX18" fmla="*/ 18405 w 755473"/>
                      <a:gd name="connsiteY18" fmla="*/ 91996 h 1537180"/>
                      <a:gd name="connsiteX19" fmla="*/ 12422 w 755473"/>
                      <a:gd name="connsiteY19" fmla="*/ 18405 h 1537180"/>
                      <a:gd name="connsiteX20" fmla="*/ 47978 w 755473"/>
                      <a:gd name="connsiteY20" fmla="*/ 172 h 1537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5473" h="1537180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24946" y="1316544"/>
                        </a:lnTo>
                        <a:cubicBezTo>
                          <a:pt x="76663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46754" y="1509461"/>
                          <a:pt x="505063" y="1437252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98016" y="624323"/>
                          <a:pt x="101558" y="510442"/>
                        </a:cubicBezTo>
                        <a:cubicBezTo>
                          <a:pt x="105100" y="396559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lnTo>
                          <a:pt x="18405" y="91996"/>
                        </a:ln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E60D53D9-53A4-4DDC-827F-0EEE614D3562}"/>
                      </a:ext>
                    </a:extLst>
                  </p:cNvPr>
                  <p:cNvSpPr/>
                  <p:nvPr/>
                </p:nvSpPr>
                <p:spPr>
                  <a:xfrm>
                    <a:off x="3723931" y="5063873"/>
                    <a:ext cx="753385" cy="153899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  <a:gd name="connsiteX0" fmla="*/ 705406 w 753384"/>
                      <a:gd name="connsiteY0" fmla="*/ 172 h 1543024"/>
                      <a:gd name="connsiteX1" fmla="*/ 740962 w 753384"/>
                      <a:gd name="connsiteY1" fmla="*/ 18405 h 1543024"/>
                      <a:gd name="connsiteX2" fmla="*/ 734979 w 753384"/>
                      <a:gd name="connsiteY2" fmla="*/ 91996 h 1543024"/>
                      <a:gd name="connsiteX3" fmla="*/ 617310 w 753384"/>
                      <a:gd name="connsiteY3" fmla="*/ 189883 h 1543024"/>
                      <a:gd name="connsiteX4" fmla="*/ 595676 w 753384"/>
                      <a:gd name="connsiteY4" fmla="*/ 224155 h 1543024"/>
                      <a:gd name="connsiteX5" fmla="*/ 572830 w 753384"/>
                      <a:gd name="connsiteY5" fmla="*/ 265204 h 1543024"/>
                      <a:gd name="connsiteX6" fmla="*/ 685869 w 753384"/>
                      <a:gd name="connsiteY6" fmla="*/ 514224 h 1543024"/>
                      <a:gd name="connsiteX7" fmla="*/ 608366 w 753384"/>
                      <a:gd name="connsiteY7" fmla="*/ 762757 h 1543024"/>
                      <a:gd name="connsiteX8" fmla="*/ 259669 w 753384"/>
                      <a:gd name="connsiteY8" fmla="*/ 1467513 h 1543024"/>
                      <a:gd name="connsiteX9" fmla="*/ 53436 w 753384"/>
                      <a:gd name="connsiteY9" fmla="*/ 1522774 h 1543024"/>
                      <a:gd name="connsiteX10" fmla="*/ 53438 w 753384"/>
                      <a:gd name="connsiteY10" fmla="*/ 1522774 h 1543024"/>
                      <a:gd name="connsiteX11" fmla="*/ 32222 w 753384"/>
                      <a:gd name="connsiteY11" fmla="*/ 1327893 h 1543024"/>
                      <a:gd name="connsiteX12" fmla="*/ 391087 w 753384"/>
                      <a:gd name="connsiteY12" fmla="*/ 708674 h 1543024"/>
                      <a:gd name="connsiteX13" fmla="*/ 390502 w 753384"/>
                      <a:gd name="connsiteY13" fmla="*/ 648185 h 1543024"/>
                      <a:gd name="connsiteX14" fmla="*/ 394101 w 753384"/>
                      <a:gd name="connsiteY14" fmla="*/ 530893 h 1543024"/>
                      <a:gd name="connsiteX15" fmla="*/ 399080 w 753384"/>
                      <a:gd name="connsiteY15" fmla="*/ 281023 h 1543024"/>
                      <a:gd name="connsiteX16" fmla="*/ 404791 w 753384"/>
                      <a:gd name="connsiteY16" fmla="*/ 264230 h 1543024"/>
                      <a:gd name="connsiteX17" fmla="*/ 418455 w 753384"/>
                      <a:gd name="connsiteY17" fmla="*/ 243653 h 1543024"/>
                      <a:gd name="connsiteX18" fmla="*/ 556158 w 753384"/>
                      <a:gd name="connsiteY18" fmla="*/ 103684 h 1543024"/>
                      <a:gd name="connsiteX19" fmla="*/ 667371 w 753384"/>
                      <a:gd name="connsiteY19" fmla="*/ 12423 h 1543024"/>
                      <a:gd name="connsiteX20" fmla="*/ 705406 w 753384"/>
                      <a:gd name="connsiteY20" fmla="*/ 172 h 1543024"/>
                      <a:gd name="connsiteX0" fmla="*/ 705406 w 753384"/>
                      <a:gd name="connsiteY0" fmla="*/ 172 h 1538996"/>
                      <a:gd name="connsiteX1" fmla="*/ 740962 w 753384"/>
                      <a:gd name="connsiteY1" fmla="*/ 18405 h 1538996"/>
                      <a:gd name="connsiteX2" fmla="*/ 734979 w 753384"/>
                      <a:gd name="connsiteY2" fmla="*/ 91996 h 1538996"/>
                      <a:gd name="connsiteX3" fmla="*/ 617310 w 753384"/>
                      <a:gd name="connsiteY3" fmla="*/ 189883 h 1538996"/>
                      <a:gd name="connsiteX4" fmla="*/ 595676 w 753384"/>
                      <a:gd name="connsiteY4" fmla="*/ 224155 h 1538996"/>
                      <a:gd name="connsiteX5" fmla="*/ 572830 w 753384"/>
                      <a:gd name="connsiteY5" fmla="*/ 265204 h 1538996"/>
                      <a:gd name="connsiteX6" fmla="*/ 685869 w 753384"/>
                      <a:gd name="connsiteY6" fmla="*/ 514224 h 1538996"/>
                      <a:gd name="connsiteX7" fmla="*/ 608366 w 753384"/>
                      <a:gd name="connsiteY7" fmla="*/ 762757 h 1538996"/>
                      <a:gd name="connsiteX8" fmla="*/ 244539 w 753384"/>
                      <a:gd name="connsiteY8" fmla="*/ 1448598 h 1538996"/>
                      <a:gd name="connsiteX9" fmla="*/ 53436 w 753384"/>
                      <a:gd name="connsiteY9" fmla="*/ 1522774 h 1538996"/>
                      <a:gd name="connsiteX10" fmla="*/ 53438 w 753384"/>
                      <a:gd name="connsiteY10" fmla="*/ 1522774 h 1538996"/>
                      <a:gd name="connsiteX11" fmla="*/ 32222 w 753384"/>
                      <a:gd name="connsiteY11" fmla="*/ 1327893 h 1538996"/>
                      <a:gd name="connsiteX12" fmla="*/ 391087 w 753384"/>
                      <a:gd name="connsiteY12" fmla="*/ 708674 h 1538996"/>
                      <a:gd name="connsiteX13" fmla="*/ 390502 w 753384"/>
                      <a:gd name="connsiteY13" fmla="*/ 648185 h 1538996"/>
                      <a:gd name="connsiteX14" fmla="*/ 394101 w 753384"/>
                      <a:gd name="connsiteY14" fmla="*/ 530893 h 1538996"/>
                      <a:gd name="connsiteX15" fmla="*/ 399080 w 753384"/>
                      <a:gd name="connsiteY15" fmla="*/ 281023 h 1538996"/>
                      <a:gd name="connsiteX16" fmla="*/ 404791 w 753384"/>
                      <a:gd name="connsiteY16" fmla="*/ 264230 h 1538996"/>
                      <a:gd name="connsiteX17" fmla="*/ 418455 w 753384"/>
                      <a:gd name="connsiteY17" fmla="*/ 243653 h 1538996"/>
                      <a:gd name="connsiteX18" fmla="*/ 556158 w 753384"/>
                      <a:gd name="connsiteY18" fmla="*/ 103684 h 1538996"/>
                      <a:gd name="connsiteX19" fmla="*/ 667371 w 753384"/>
                      <a:gd name="connsiteY19" fmla="*/ 12423 h 1538996"/>
                      <a:gd name="connsiteX20" fmla="*/ 705406 w 753384"/>
                      <a:gd name="connsiteY20" fmla="*/ 172 h 1538996"/>
                      <a:gd name="connsiteX0" fmla="*/ 705406 w 753384"/>
                      <a:gd name="connsiteY0" fmla="*/ 172 h 1538994"/>
                      <a:gd name="connsiteX1" fmla="*/ 740962 w 753384"/>
                      <a:gd name="connsiteY1" fmla="*/ 18405 h 1538994"/>
                      <a:gd name="connsiteX2" fmla="*/ 734979 w 753384"/>
                      <a:gd name="connsiteY2" fmla="*/ 91996 h 1538994"/>
                      <a:gd name="connsiteX3" fmla="*/ 617310 w 753384"/>
                      <a:gd name="connsiteY3" fmla="*/ 189883 h 1538994"/>
                      <a:gd name="connsiteX4" fmla="*/ 595676 w 753384"/>
                      <a:gd name="connsiteY4" fmla="*/ 224155 h 1538994"/>
                      <a:gd name="connsiteX5" fmla="*/ 572830 w 753384"/>
                      <a:gd name="connsiteY5" fmla="*/ 265204 h 1538994"/>
                      <a:gd name="connsiteX6" fmla="*/ 663174 w 753384"/>
                      <a:gd name="connsiteY6" fmla="*/ 514224 h 1538994"/>
                      <a:gd name="connsiteX7" fmla="*/ 608366 w 753384"/>
                      <a:gd name="connsiteY7" fmla="*/ 762757 h 1538994"/>
                      <a:gd name="connsiteX8" fmla="*/ 244539 w 753384"/>
                      <a:gd name="connsiteY8" fmla="*/ 1448598 h 1538994"/>
                      <a:gd name="connsiteX9" fmla="*/ 53436 w 753384"/>
                      <a:gd name="connsiteY9" fmla="*/ 1522774 h 1538994"/>
                      <a:gd name="connsiteX10" fmla="*/ 53438 w 753384"/>
                      <a:gd name="connsiteY10" fmla="*/ 1522774 h 1538994"/>
                      <a:gd name="connsiteX11" fmla="*/ 32222 w 753384"/>
                      <a:gd name="connsiteY11" fmla="*/ 1327893 h 1538994"/>
                      <a:gd name="connsiteX12" fmla="*/ 391087 w 753384"/>
                      <a:gd name="connsiteY12" fmla="*/ 708674 h 1538994"/>
                      <a:gd name="connsiteX13" fmla="*/ 390502 w 753384"/>
                      <a:gd name="connsiteY13" fmla="*/ 648185 h 1538994"/>
                      <a:gd name="connsiteX14" fmla="*/ 394101 w 753384"/>
                      <a:gd name="connsiteY14" fmla="*/ 530893 h 1538994"/>
                      <a:gd name="connsiteX15" fmla="*/ 399080 w 753384"/>
                      <a:gd name="connsiteY15" fmla="*/ 281023 h 1538994"/>
                      <a:gd name="connsiteX16" fmla="*/ 404791 w 753384"/>
                      <a:gd name="connsiteY16" fmla="*/ 264230 h 1538994"/>
                      <a:gd name="connsiteX17" fmla="*/ 418455 w 753384"/>
                      <a:gd name="connsiteY17" fmla="*/ 243653 h 1538994"/>
                      <a:gd name="connsiteX18" fmla="*/ 556158 w 753384"/>
                      <a:gd name="connsiteY18" fmla="*/ 103684 h 1538994"/>
                      <a:gd name="connsiteX19" fmla="*/ 667371 w 753384"/>
                      <a:gd name="connsiteY19" fmla="*/ 12423 h 1538994"/>
                      <a:gd name="connsiteX20" fmla="*/ 705406 w 753384"/>
                      <a:gd name="connsiteY20" fmla="*/ 172 h 1538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3384" h="1538994">
                        <a:moveTo>
                          <a:pt x="705406" y="172"/>
                        </a:moveTo>
                        <a:cubicBezTo>
                          <a:pt x="718722" y="1256"/>
                          <a:pt x="731627" y="7419"/>
                          <a:pt x="740962" y="18405"/>
                        </a:cubicBezTo>
                        <a:cubicBezTo>
                          <a:pt x="759631" y="40379"/>
                          <a:pt x="756953" y="73326"/>
                          <a:pt x="734979" y="91996"/>
                        </a:cubicBezTo>
                        <a:lnTo>
                          <a:pt x="617310" y="189883"/>
                        </a:lnTo>
                        <a:lnTo>
                          <a:pt x="595676" y="224155"/>
                        </a:lnTo>
                        <a:cubicBezTo>
                          <a:pt x="586944" y="237987"/>
                          <a:pt x="578771" y="251745"/>
                          <a:pt x="572830" y="265204"/>
                        </a:cubicBezTo>
                        <a:cubicBezTo>
                          <a:pt x="618682" y="317356"/>
                          <a:pt x="659632" y="400341"/>
                          <a:pt x="663174" y="514224"/>
                        </a:cubicBezTo>
                        <a:cubicBezTo>
                          <a:pt x="666716" y="628105"/>
                          <a:pt x="635788" y="721187"/>
                          <a:pt x="608366" y="762757"/>
                        </a:cubicBezTo>
                        <a:lnTo>
                          <a:pt x="244539" y="1448598"/>
                        </a:lnTo>
                        <a:cubicBezTo>
                          <a:pt x="202848" y="1520807"/>
                          <a:pt x="125646" y="1564463"/>
                          <a:pt x="53436" y="1522774"/>
                        </a:cubicBezTo>
                        <a:lnTo>
                          <a:pt x="53438" y="1522774"/>
                        </a:lnTo>
                        <a:cubicBezTo>
                          <a:pt x="-18773" y="1481084"/>
                          <a:pt x="-9468" y="1400101"/>
                          <a:pt x="32222" y="1327893"/>
                        </a:cubicBezTo>
                        <a:lnTo>
                          <a:pt x="391087" y="708674"/>
                        </a:lnTo>
                        <a:lnTo>
                          <a:pt x="390502" y="648185"/>
                        </a:lnTo>
                        <a:cubicBezTo>
                          <a:pt x="391925" y="612133"/>
                          <a:pt x="394100" y="572498"/>
                          <a:pt x="394101" y="530893"/>
                        </a:cubicBezTo>
                        <a:cubicBezTo>
                          <a:pt x="394101" y="426879"/>
                          <a:pt x="380498" y="335174"/>
                          <a:pt x="399080" y="281023"/>
                        </a:cubicBezTo>
                        <a:lnTo>
                          <a:pt x="404791" y="264230"/>
                        </a:lnTo>
                        <a:cubicBezTo>
                          <a:pt x="407827" y="256742"/>
                          <a:pt x="412381" y="249727"/>
                          <a:pt x="418455" y="243653"/>
                        </a:cubicBezTo>
                        <a:lnTo>
                          <a:pt x="556158" y="103684"/>
                        </a:lnTo>
                        <a:cubicBezTo>
                          <a:pt x="597644" y="65146"/>
                          <a:pt x="642497" y="29675"/>
                          <a:pt x="667371" y="12423"/>
                        </a:cubicBezTo>
                        <a:cubicBezTo>
                          <a:pt x="678358" y="3088"/>
                          <a:pt x="692088" y="-910"/>
                          <a:pt x="705406" y="17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08AAFD07-70D5-41FE-AD90-74B9466E285A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A0EEC664-F0B0-4A1F-98C7-00F60578ABCE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楕円 332">
                    <a:extLst>
                      <a:ext uri="{FF2B5EF4-FFF2-40B4-BE49-F238E27FC236}">
                        <a16:creationId xmlns:a16="http://schemas.microsoft.com/office/drawing/2014/main" id="{6C08B6B5-4389-4E5E-8281-668BF2241FF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楕円 333">
                    <a:extLst>
                      <a:ext uri="{FF2B5EF4-FFF2-40B4-BE49-F238E27FC236}">
                        <a16:creationId xmlns:a16="http://schemas.microsoft.com/office/drawing/2014/main" id="{6D397B51-0BAA-4125-BC76-AF0B190B6A8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38F99CE3-63EE-44EB-AA72-C5F71045DF90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338" name="楕円 337">
                      <a:extLst>
                        <a:ext uri="{FF2B5EF4-FFF2-40B4-BE49-F238E27FC236}">
                          <a16:creationId xmlns:a16="http://schemas.microsoft.com/office/drawing/2014/main" id="{D072EE4D-F307-45CE-9F9D-43BF5CCA4B5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9" name="楕円 338">
                      <a:extLst>
                        <a:ext uri="{FF2B5EF4-FFF2-40B4-BE49-F238E27FC236}">
                          <a16:creationId xmlns:a16="http://schemas.microsoft.com/office/drawing/2014/main" id="{ACF6459E-055F-4CC6-A891-B569115F90B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6" name="楕円 335">
                    <a:extLst>
                      <a:ext uri="{FF2B5EF4-FFF2-40B4-BE49-F238E27FC236}">
                        <a16:creationId xmlns:a16="http://schemas.microsoft.com/office/drawing/2014/main" id="{C5C42F30-D01A-4A72-A1E8-B51CF906D58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楕円 336">
                    <a:extLst>
                      <a:ext uri="{FF2B5EF4-FFF2-40B4-BE49-F238E27FC236}">
                        <a16:creationId xmlns:a16="http://schemas.microsoft.com/office/drawing/2014/main" id="{D6FDD3F0-F54A-4825-BB2F-75B3C53A19E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27" name="四角形: 上の 2 つの角を丸める 326">
                <a:extLst>
                  <a:ext uri="{FF2B5EF4-FFF2-40B4-BE49-F238E27FC236}">
                    <a16:creationId xmlns:a16="http://schemas.microsoft.com/office/drawing/2014/main" id="{18398C44-A0CB-4E0F-BDA5-EE2DFD6E1065}"/>
                  </a:ext>
                </a:extLst>
              </p:cNvPr>
              <p:cNvSpPr/>
              <p:nvPr/>
            </p:nvSpPr>
            <p:spPr>
              <a:xfrm rot="9000000" flipH="1">
                <a:off x="5298160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C41B9B78-F3F4-4FBE-854A-72C9726E40AD}"/>
                  </a:ext>
                </a:extLst>
              </p:cNvPr>
              <p:cNvSpPr/>
              <p:nvPr/>
            </p:nvSpPr>
            <p:spPr>
              <a:xfrm rot="5400000">
                <a:off x="4705713" y="4752296"/>
                <a:ext cx="106838" cy="118932"/>
              </a:xfrm>
              <a:custGeom>
                <a:avLst/>
                <a:gdLst>
                  <a:gd name="connsiteX0" fmla="*/ 0 w 181775"/>
                  <a:gd name="connsiteY0" fmla="*/ 202353 h 202353"/>
                  <a:gd name="connsiteX1" fmla="*/ 66877 w 181775"/>
                  <a:gd name="connsiteY1" fmla="*/ 0 h 202353"/>
                  <a:gd name="connsiteX2" fmla="*/ 114898 w 181775"/>
                  <a:gd name="connsiteY2" fmla="*/ 0 h 202353"/>
                  <a:gd name="connsiteX3" fmla="*/ 181775 w 181775"/>
                  <a:gd name="connsiteY3" fmla="*/ 202353 h 202353"/>
                  <a:gd name="connsiteX4" fmla="*/ 135669 w 181775"/>
                  <a:gd name="connsiteY4" fmla="*/ 202353 h 202353"/>
                  <a:gd name="connsiteX5" fmla="*/ 90889 w 181775"/>
                  <a:gd name="connsiteY5" fmla="*/ 53668 h 202353"/>
                  <a:gd name="connsiteX6" fmla="*/ 46108 w 181775"/>
                  <a:gd name="connsiteY6" fmla="*/ 202353 h 202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775" h="202353">
                    <a:moveTo>
                      <a:pt x="0" y="202353"/>
                    </a:moveTo>
                    <a:lnTo>
                      <a:pt x="66877" y="0"/>
                    </a:lnTo>
                    <a:lnTo>
                      <a:pt x="114898" y="0"/>
                    </a:lnTo>
                    <a:lnTo>
                      <a:pt x="181775" y="202353"/>
                    </a:lnTo>
                    <a:lnTo>
                      <a:pt x="135669" y="202353"/>
                    </a:lnTo>
                    <a:lnTo>
                      <a:pt x="90889" y="53668"/>
                    </a:lnTo>
                    <a:lnTo>
                      <a:pt x="46108" y="20235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B264F05F-9017-4EC1-BA69-EF58C3AF07A0}"/>
                  </a:ext>
                </a:extLst>
              </p:cNvPr>
              <p:cNvSpPr/>
              <p:nvPr/>
            </p:nvSpPr>
            <p:spPr>
              <a:xfrm rot="16200000" flipH="1">
                <a:off x="5103642" y="4752297"/>
                <a:ext cx="106838" cy="118934"/>
              </a:xfrm>
              <a:custGeom>
                <a:avLst/>
                <a:gdLst>
                  <a:gd name="connsiteX0" fmla="*/ 0 w 181775"/>
                  <a:gd name="connsiteY0" fmla="*/ 202353 h 202353"/>
                  <a:gd name="connsiteX1" fmla="*/ 66877 w 181775"/>
                  <a:gd name="connsiteY1" fmla="*/ 0 h 202353"/>
                  <a:gd name="connsiteX2" fmla="*/ 114898 w 181775"/>
                  <a:gd name="connsiteY2" fmla="*/ 0 h 202353"/>
                  <a:gd name="connsiteX3" fmla="*/ 181775 w 181775"/>
                  <a:gd name="connsiteY3" fmla="*/ 202353 h 202353"/>
                  <a:gd name="connsiteX4" fmla="*/ 135669 w 181775"/>
                  <a:gd name="connsiteY4" fmla="*/ 202353 h 202353"/>
                  <a:gd name="connsiteX5" fmla="*/ 90889 w 181775"/>
                  <a:gd name="connsiteY5" fmla="*/ 53668 h 202353"/>
                  <a:gd name="connsiteX6" fmla="*/ 46108 w 181775"/>
                  <a:gd name="connsiteY6" fmla="*/ 202353 h 202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775" h="202353">
                    <a:moveTo>
                      <a:pt x="0" y="202353"/>
                    </a:moveTo>
                    <a:lnTo>
                      <a:pt x="66877" y="0"/>
                    </a:lnTo>
                    <a:lnTo>
                      <a:pt x="114898" y="0"/>
                    </a:lnTo>
                    <a:lnTo>
                      <a:pt x="181775" y="202353"/>
                    </a:lnTo>
                    <a:lnTo>
                      <a:pt x="135669" y="202353"/>
                    </a:lnTo>
                    <a:lnTo>
                      <a:pt x="90889" y="53668"/>
                    </a:lnTo>
                    <a:lnTo>
                      <a:pt x="46108" y="20235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24C63601-5632-40DA-A861-86F5E654D66B}"/>
                </a:ext>
              </a:extLst>
            </p:cNvPr>
            <p:cNvSpPr/>
            <p:nvPr/>
          </p:nvSpPr>
          <p:spPr>
            <a:xfrm rot="12600000">
              <a:off x="4407653" y="5451081"/>
              <a:ext cx="189230" cy="561399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pptxd46_鼻をかむ子供、女の子のイラスト</dc:title>
  <dc:subject>pptxd46_鼻をかむ子供、女の子のイラスト</dc:subject>
  <dc:creator>でじけろお</dc:creator>
  <cp:revision>1</cp:revision>
  <dcterms:created xsi:type="dcterms:W3CDTF">2018-05-20T00:31:01Z</dcterms:created>
  <dcterms:modified xsi:type="dcterms:W3CDTF">2020-03-25T04:47:04Z</dcterms:modified>
  <cp:version>1</cp:version>
</cp:coreProperties>
</file>