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240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4026F5D-490A-4F8C-92D0-B0E3C1582135}"/>
              </a:ext>
            </a:extLst>
          </p:cNvPr>
          <p:cNvGrpSpPr/>
          <p:nvPr/>
        </p:nvGrpSpPr>
        <p:grpSpPr>
          <a:xfrm>
            <a:off x="1188736" y="994907"/>
            <a:ext cx="1640527" cy="2434093"/>
            <a:chOff x="1188736" y="994907"/>
            <a:chExt cx="1640527" cy="2434093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79CB5907-9793-409B-BBDA-04517ABA98A0}"/>
                </a:ext>
              </a:extLst>
            </p:cNvPr>
            <p:cNvSpPr/>
            <p:nvPr/>
          </p:nvSpPr>
          <p:spPr bwMode="auto">
            <a:xfrm>
              <a:off x="1188736" y="994907"/>
              <a:ext cx="1640527" cy="2434093"/>
            </a:xfrm>
            <a:prstGeom prst="roundRect">
              <a:avLst>
                <a:gd name="adj" fmla="val 6130"/>
              </a:avLst>
            </a:pr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3F58D715-9E50-4CC7-844D-A551A882D255}"/>
                </a:ext>
              </a:extLst>
            </p:cNvPr>
            <p:cNvSpPr/>
            <p:nvPr/>
          </p:nvSpPr>
          <p:spPr bwMode="auto">
            <a:xfrm>
              <a:off x="1309306" y="1120513"/>
              <a:ext cx="1399386" cy="2182881"/>
            </a:xfrm>
            <a:prstGeom prst="roundRect">
              <a:avLst>
                <a:gd name="adj" fmla="val 4056"/>
              </a:avLst>
            </a:prstGeom>
            <a:solidFill>
              <a:srgbClr val="CC66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92679DAB-93DD-4622-8796-802A592B3497}"/>
                </a:ext>
              </a:extLst>
            </p:cNvPr>
            <p:cNvSpPr/>
            <p:nvPr/>
          </p:nvSpPr>
          <p:spPr bwMode="auto">
            <a:xfrm>
              <a:off x="1584003" y="2517404"/>
              <a:ext cx="849992" cy="545934"/>
            </a:xfrm>
            <a:prstGeom prst="roundRect">
              <a:avLst>
                <a:gd name="adj" fmla="val 9453"/>
              </a:avLst>
            </a:pr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7B1AB3B3-23AF-41AF-80CF-FCC27B393627}"/>
                </a:ext>
              </a:extLst>
            </p:cNvPr>
            <p:cNvSpPr/>
            <p:nvPr/>
          </p:nvSpPr>
          <p:spPr>
            <a:xfrm>
              <a:off x="1645445" y="2578324"/>
              <a:ext cx="728661" cy="426813"/>
            </a:xfrm>
            <a:prstGeom prst="roundRect">
              <a:avLst>
                <a:gd name="adj" fmla="val 36610"/>
              </a:avLst>
            </a:prstGeom>
            <a:gradFill>
              <a:gsLst>
                <a:gs pos="100000">
                  <a:srgbClr val="FFFF99"/>
                </a:gs>
                <a:gs pos="0">
                  <a:srgbClr val="CCCC00"/>
                </a:gs>
              </a:gsLst>
              <a:lin ang="5400000" scaled="1"/>
            </a:gra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9AA4085F-F13E-4CBD-919A-454147FE37CC}"/>
                </a:ext>
              </a:extLst>
            </p:cNvPr>
            <p:cNvSpPr/>
            <p:nvPr/>
          </p:nvSpPr>
          <p:spPr bwMode="auto">
            <a:xfrm>
              <a:off x="1795499" y="2616836"/>
              <a:ext cx="68790" cy="347072"/>
            </a:xfrm>
            <a:prstGeom prst="roundRect">
              <a:avLst>
                <a:gd name="adj" fmla="val 9453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CA3B852D-F322-42B1-A515-B99AA57957E2}"/>
                </a:ext>
              </a:extLst>
            </p:cNvPr>
            <p:cNvSpPr/>
            <p:nvPr/>
          </p:nvSpPr>
          <p:spPr bwMode="auto">
            <a:xfrm>
              <a:off x="2153710" y="2616836"/>
              <a:ext cx="68790" cy="347072"/>
            </a:xfrm>
            <a:prstGeom prst="roundRect">
              <a:avLst>
                <a:gd name="adj" fmla="val 9453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AB5C4E6C-150C-4020-A02C-3F19E5E16E2A}"/>
                </a:ext>
              </a:extLst>
            </p:cNvPr>
            <p:cNvSpPr/>
            <p:nvPr/>
          </p:nvSpPr>
          <p:spPr bwMode="auto">
            <a:xfrm>
              <a:off x="1584003" y="1368054"/>
              <a:ext cx="849992" cy="545934"/>
            </a:xfrm>
            <a:prstGeom prst="roundRect">
              <a:avLst>
                <a:gd name="adj" fmla="val 9453"/>
              </a:avLst>
            </a:pr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846913AD-A0BA-431A-8073-0414BA04549B}"/>
                </a:ext>
              </a:extLst>
            </p:cNvPr>
            <p:cNvSpPr/>
            <p:nvPr/>
          </p:nvSpPr>
          <p:spPr>
            <a:xfrm>
              <a:off x="1645445" y="1428974"/>
              <a:ext cx="728661" cy="426813"/>
            </a:xfrm>
            <a:prstGeom prst="roundRect">
              <a:avLst>
                <a:gd name="adj" fmla="val 36610"/>
              </a:avLst>
            </a:prstGeom>
            <a:gradFill>
              <a:gsLst>
                <a:gs pos="100000">
                  <a:srgbClr val="FFFF99"/>
                </a:gs>
                <a:gs pos="0">
                  <a:srgbClr val="CCCC00"/>
                </a:gs>
              </a:gsLst>
              <a:lin ang="5400000" scaled="1"/>
            </a:gra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272B5CC0-1A58-4821-BF3D-70501C096CDD}"/>
                </a:ext>
              </a:extLst>
            </p:cNvPr>
            <p:cNvSpPr/>
            <p:nvPr/>
          </p:nvSpPr>
          <p:spPr bwMode="auto">
            <a:xfrm>
              <a:off x="1795499" y="1467486"/>
              <a:ext cx="68790" cy="347072"/>
            </a:xfrm>
            <a:prstGeom prst="roundRect">
              <a:avLst>
                <a:gd name="adj" fmla="val 9453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666A8010-7C8A-4D96-832C-E672182721B0}"/>
                </a:ext>
              </a:extLst>
            </p:cNvPr>
            <p:cNvSpPr/>
            <p:nvPr/>
          </p:nvSpPr>
          <p:spPr bwMode="auto">
            <a:xfrm>
              <a:off x="2153710" y="1467486"/>
              <a:ext cx="68790" cy="347072"/>
            </a:xfrm>
            <a:prstGeom prst="roundRect">
              <a:avLst>
                <a:gd name="adj" fmla="val 9453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C626EECB-A68A-40D2-AE96-6E1AF5A4B64C}"/>
              </a:ext>
            </a:extLst>
          </p:cNvPr>
          <p:cNvGrpSpPr/>
          <p:nvPr/>
        </p:nvGrpSpPr>
        <p:grpSpPr>
          <a:xfrm>
            <a:off x="1188737" y="3908773"/>
            <a:ext cx="1640527" cy="2434093"/>
            <a:chOff x="1188737" y="3908773"/>
            <a:chExt cx="1640527" cy="2434093"/>
          </a:xfrm>
        </p:grpSpPr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74CBA0C3-2B29-4D84-85BA-143E88C550EA}"/>
                </a:ext>
              </a:extLst>
            </p:cNvPr>
            <p:cNvSpPr/>
            <p:nvPr/>
          </p:nvSpPr>
          <p:spPr bwMode="auto">
            <a:xfrm>
              <a:off x="1188737" y="3908773"/>
              <a:ext cx="1640527" cy="2434093"/>
            </a:xfrm>
            <a:prstGeom prst="roundRect">
              <a:avLst>
                <a:gd name="adj" fmla="val 6130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48A7CAB6-F9A6-4BBD-BE1F-1D97F9C045E5}"/>
                </a:ext>
              </a:extLst>
            </p:cNvPr>
            <p:cNvSpPr/>
            <p:nvPr/>
          </p:nvSpPr>
          <p:spPr bwMode="auto">
            <a:xfrm>
              <a:off x="1246224" y="3967164"/>
              <a:ext cx="1525552" cy="2317312"/>
            </a:xfrm>
            <a:prstGeom prst="roundRect">
              <a:avLst>
                <a:gd name="adj" fmla="val 4881"/>
              </a:avLst>
            </a:prstGeom>
            <a:solidFill>
              <a:srgbClr val="FFFF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30203181-D564-4D61-BC28-76726FBA348A}"/>
                </a:ext>
              </a:extLst>
            </p:cNvPr>
            <p:cNvSpPr/>
            <p:nvPr/>
          </p:nvSpPr>
          <p:spPr>
            <a:xfrm>
              <a:off x="1573726" y="4244196"/>
              <a:ext cx="881624" cy="1763246"/>
            </a:xfrm>
            <a:prstGeom prst="roundRect">
              <a:avLst>
                <a:gd name="adj" fmla="val 3571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46E56937-76F8-48BA-B2A1-6D804B45D69B}"/>
                </a:ext>
              </a:extLst>
            </p:cNvPr>
            <p:cNvSpPr/>
            <p:nvPr/>
          </p:nvSpPr>
          <p:spPr>
            <a:xfrm>
              <a:off x="1679753" y="4467225"/>
              <a:ext cx="658492" cy="490538"/>
            </a:xfrm>
            <a:custGeom>
              <a:avLst/>
              <a:gdLst>
                <a:gd name="connsiteX0" fmla="*/ 382410 w 658492"/>
                <a:gd name="connsiteY0" fmla="*/ 0 h 423862"/>
                <a:gd name="connsiteX1" fmla="*/ 516409 w 658492"/>
                <a:gd name="connsiteY1" fmla="*/ 0 h 423862"/>
                <a:gd name="connsiteX2" fmla="*/ 658492 w 658492"/>
                <a:gd name="connsiteY2" fmla="*/ 142083 h 423862"/>
                <a:gd name="connsiteX3" fmla="*/ 658492 w 658492"/>
                <a:gd name="connsiteY3" fmla="*/ 281779 h 423862"/>
                <a:gd name="connsiteX4" fmla="*/ 516409 w 658492"/>
                <a:gd name="connsiteY4" fmla="*/ 423862 h 423862"/>
                <a:gd name="connsiteX5" fmla="*/ 382410 w 658492"/>
                <a:gd name="connsiteY5" fmla="*/ 423862 h 423862"/>
                <a:gd name="connsiteX6" fmla="*/ 142083 w 658492"/>
                <a:gd name="connsiteY6" fmla="*/ 0 h 423862"/>
                <a:gd name="connsiteX7" fmla="*/ 276082 w 658492"/>
                <a:gd name="connsiteY7" fmla="*/ 0 h 423862"/>
                <a:gd name="connsiteX8" fmla="*/ 276082 w 658492"/>
                <a:gd name="connsiteY8" fmla="*/ 423862 h 423862"/>
                <a:gd name="connsiteX9" fmla="*/ 142083 w 658492"/>
                <a:gd name="connsiteY9" fmla="*/ 423862 h 423862"/>
                <a:gd name="connsiteX10" fmla="*/ 0 w 658492"/>
                <a:gd name="connsiteY10" fmla="*/ 281779 h 423862"/>
                <a:gd name="connsiteX11" fmla="*/ 0 w 658492"/>
                <a:gd name="connsiteY11" fmla="*/ 142083 h 423862"/>
                <a:gd name="connsiteX12" fmla="*/ 142083 w 658492"/>
                <a:gd name="connsiteY12" fmla="*/ 0 h 42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8492" h="423862">
                  <a:moveTo>
                    <a:pt x="382410" y="0"/>
                  </a:moveTo>
                  <a:lnTo>
                    <a:pt x="516409" y="0"/>
                  </a:lnTo>
                  <a:cubicBezTo>
                    <a:pt x="594879" y="0"/>
                    <a:pt x="658492" y="63613"/>
                    <a:pt x="658492" y="142083"/>
                  </a:cubicBezTo>
                  <a:lnTo>
                    <a:pt x="658492" y="281779"/>
                  </a:lnTo>
                  <a:cubicBezTo>
                    <a:pt x="658492" y="360249"/>
                    <a:pt x="594879" y="423862"/>
                    <a:pt x="516409" y="423862"/>
                  </a:cubicBezTo>
                  <a:lnTo>
                    <a:pt x="382410" y="423862"/>
                  </a:lnTo>
                  <a:close/>
                  <a:moveTo>
                    <a:pt x="142083" y="0"/>
                  </a:moveTo>
                  <a:lnTo>
                    <a:pt x="276082" y="0"/>
                  </a:lnTo>
                  <a:lnTo>
                    <a:pt x="276082" y="423862"/>
                  </a:lnTo>
                  <a:lnTo>
                    <a:pt x="142083" y="423862"/>
                  </a:lnTo>
                  <a:cubicBezTo>
                    <a:pt x="63613" y="423862"/>
                    <a:pt x="0" y="360249"/>
                    <a:pt x="0" y="281779"/>
                  </a:cubicBezTo>
                  <a:lnTo>
                    <a:pt x="0" y="142083"/>
                  </a:lnTo>
                  <a:cubicBezTo>
                    <a:pt x="0" y="63613"/>
                    <a:pt x="63613" y="0"/>
                    <a:pt x="142083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2D1E5E4F-1C9E-4AB1-A56E-58D5BC9278E6}"/>
                </a:ext>
              </a:extLst>
            </p:cNvPr>
            <p:cNvSpPr/>
            <p:nvPr/>
          </p:nvSpPr>
          <p:spPr>
            <a:xfrm>
              <a:off x="1679753" y="5280287"/>
              <a:ext cx="658492" cy="490538"/>
            </a:xfrm>
            <a:custGeom>
              <a:avLst/>
              <a:gdLst>
                <a:gd name="connsiteX0" fmla="*/ 382410 w 658492"/>
                <a:gd name="connsiteY0" fmla="*/ 0 h 423862"/>
                <a:gd name="connsiteX1" fmla="*/ 516409 w 658492"/>
                <a:gd name="connsiteY1" fmla="*/ 0 h 423862"/>
                <a:gd name="connsiteX2" fmla="*/ 658492 w 658492"/>
                <a:gd name="connsiteY2" fmla="*/ 142083 h 423862"/>
                <a:gd name="connsiteX3" fmla="*/ 658492 w 658492"/>
                <a:gd name="connsiteY3" fmla="*/ 281779 h 423862"/>
                <a:gd name="connsiteX4" fmla="*/ 516409 w 658492"/>
                <a:gd name="connsiteY4" fmla="*/ 423862 h 423862"/>
                <a:gd name="connsiteX5" fmla="*/ 382410 w 658492"/>
                <a:gd name="connsiteY5" fmla="*/ 423862 h 423862"/>
                <a:gd name="connsiteX6" fmla="*/ 142083 w 658492"/>
                <a:gd name="connsiteY6" fmla="*/ 0 h 423862"/>
                <a:gd name="connsiteX7" fmla="*/ 276082 w 658492"/>
                <a:gd name="connsiteY7" fmla="*/ 0 h 423862"/>
                <a:gd name="connsiteX8" fmla="*/ 276082 w 658492"/>
                <a:gd name="connsiteY8" fmla="*/ 423862 h 423862"/>
                <a:gd name="connsiteX9" fmla="*/ 142083 w 658492"/>
                <a:gd name="connsiteY9" fmla="*/ 423862 h 423862"/>
                <a:gd name="connsiteX10" fmla="*/ 0 w 658492"/>
                <a:gd name="connsiteY10" fmla="*/ 281779 h 423862"/>
                <a:gd name="connsiteX11" fmla="*/ 0 w 658492"/>
                <a:gd name="connsiteY11" fmla="*/ 142083 h 423862"/>
                <a:gd name="connsiteX12" fmla="*/ 142083 w 658492"/>
                <a:gd name="connsiteY12" fmla="*/ 0 h 42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8492" h="423862">
                  <a:moveTo>
                    <a:pt x="382410" y="0"/>
                  </a:moveTo>
                  <a:lnTo>
                    <a:pt x="516409" y="0"/>
                  </a:lnTo>
                  <a:cubicBezTo>
                    <a:pt x="594879" y="0"/>
                    <a:pt x="658492" y="63613"/>
                    <a:pt x="658492" y="142083"/>
                  </a:cubicBezTo>
                  <a:lnTo>
                    <a:pt x="658492" y="281779"/>
                  </a:lnTo>
                  <a:cubicBezTo>
                    <a:pt x="658492" y="360249"/>
                    <a:pt x="594879" y="423862"/>
                    <a:pt x="516409" y="423862"/>
                  </a:cubicBezTo>
                  <a:lnTo>
                    <a:pt x="382410" y="423862"/>
                  </a:lnTo>
                  <a:close/>
                  <a:moveTo>
                    <a:pt x="142083" y="0"/>
                  </a:moveTo>
                  <a:lnTo>
                    <a:pt x="276082" y="0"/>
                  </a:lnTo>
                  <a:lnTo>
                    <a:pt x="276082" y="423862"/>
                  </a:lnTo>
                  <a:lnTo>
                    <a:pt x="142083" y="423862"/>
                  </a:lnTo>
                  <a:cubicBezTo>
                    <a:pt x="63613" y="423862"/>
                    <a:pt x="0" y="360249"/>
                    <a:pt x="0" y="281779"/>
                  </a:cubicBezTo>
                  <a:lnTo>
                    <a:pt x="0" y="142083"/>
                  </a:lnTo>
                  <a:cubicBezTo>
                    <a:pt x="0" y="63613"/>
                    <a:pt x="63613" y="0"/>
                    <a:pt x="142083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CAFB1297-D95D-46F6-8CC0-A9875A1387D1}"/>
                </a:ext>
              </a:extLst>
            </p:cNvPr>
            <p:cNvSpPr/>
            <p:nvPr/>
          </p:nvSpPr>
          <p:spPr>
            <a:xfrm>
              <a:off x="1797650" y="4567238"/>
              <a:ext cx="64488" cy="284424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340DCE94-2B9D-468C-BDF7-CC61A1B9A90B}"/>
                </a:ext>
              </a:extLst>
            </p:cNvPr>
            <p:cNvSpPr/>
            <p:nvPr/>
          </p:nvSpPr>
          <p:spPr>
            <a:xfrm>
              <a:off x="2154837" y="4567238"/>
              <a:ext cx="64488" cy="284424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F78DDF3D-6F19-4F95-BDBF-3A7EBD66DEDF}"/>
                </a:ext>
              </a:extLst>
            </p:cNvPr>
            <p:cNvSpPr/>
            <p:nvPr/>
          </p:nvSpPr>
          <p:spPr>
            <a:xfrm>
              <a:off x="1797650" y="5376863"/>
              <a:ext cx="64488" cy="284424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685EC957-85CA-4FFD-9505-A58C53747BD6}"/>
                </a:ext>
              </a:extLst>
            </p:cNvPr>
            <p:cNvSpPr/>
            <p:nvPr/>
          </p:nvSpPr>
          <p:spPr>
            <a:xfrm>
              <a:off x="2154837" y="5376863"/>
              <a:ext cx="64488" cy="284424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FF7EEF66-821B-4B9C-9632-3053A7829988}"/>
              </a:ext>
            </a:extLst>
          </p:cNvPr>
          <p:cNvGrpSpPr/>
          <p:nvPr/>
        </p:nvGrpSpPr>
        <p:grpSpPr>
          <a:xfrm>
            <a:off x="4132737" y="994907"/>
            <a:ext cx="1640527" cy="2434093"/>
            <a:chOff x="4132737" y="994907"/>
            <a:chExt cx="1640527" cy="2434093"/>
          </a:xfrm>
        </p:grpSpPr>
        <p:sp>
          <p:nvSpPr>
            <p:cNvPr id="24" name="四角形: 角を丸くする 23">
              <a:extLst>
                <a:ext uri="{FF2B5EF4-FFF2-40B4-BE49-F238E27FC236}">
                  <a16:creationId xmlns:a16="http://schemas.microsoft.com/office/drawing/2014/main" id="{D1D3F537-15C8-401F-A31F-E96377176A71}"/>
                </a:ext>
              </a:extLst>
            </p:cNvPr>
            <p:cNvSpPr/>
            <p:nvPr/>
          </p:nvSpPr>
          <p:spPr bwMode="auto">
            <a:xfrm>
              <a:off x="4132737" y="994907"/>
              <a:ext cx="1640527" cy="2434093"/>
            </a:xfrm>
            <a:prstGeom prst="roundRect">
              <a:avLst>
                <a:gd name="adj" fmla="val 6130"/>
              </a:avLst>
            </a:pr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3160A79E-A6FB-48F0-A095-158C4EBD0246}"/>
                </a:ext>
              </a:extLst>
            </p:cNvPr>
            <p:cNvSpPr/>
            <p:nvPr/>
          </p:nvSpPr>
          <p:spPr bwMode="auto">
            <a:xfrm>
              <a:off x="4253307" y="1120513"/>
              <a:ext cx="1399386" cy="2182881"/>
            </a:xfrm>
            <a:prstGeom prst="roundRect">
              <a:avLst>
                <a:gd name="adj" fmla="val 4056"/>
              </a:avLst>
            </a:prstGeom>
            <a:solidFill>
              <a:srgbClr val="CC66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5EF2242F-4D74-4D46-95D6-0D9F06AACD82}"/>
                </a:ext>
              </a:extLst>
            </p:cNvPr>
            <p:cNvSpPr/>
            <p:nvPr/>
          </p:nvSpPr>
          <p:spPr bwMode="auto">
            <a:xfrm>
              <a:off x="4528004" y="1805319"/>
              <a:ext cx="849992" cy="813268"/>
            </a:xfrm>
            <a:prstGeom prst="roundRect">
              <a:avLst>
                <a:gd name="adj" fmla="val 4183"/>
              </a:avLst>
            </a:pr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1BA3331C-14B5-4C1D-90BC-F92C59482BEB}"/>
                </a:ext>
              </a:extLst>
            </p:cNvPr>
            <p:cNvSpPr/>
            <p:nvPr/>
          </p:nvSpPr>
          <p:spPr>
            <a:xfrm>
              <a:off x="4676775" y="1935728"/>
              <a:ext cx="552450" cy="552450"/>
            </a:xfrm>
            <a:prstGeom prst="ellipse">
              <a:avLst/>
            </a:prstGeom>
            <a:solidFill>
              <a:srgbClr val="CC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1DA54671-6FE8-47F9-97AE-BFAAC84E939F}"/>
                </a:ext>
              </a:extLst>
            </p:cNvPr>
            <p:cNvSpPr/>
            <p:nvPr/>
          </p:nvSpPr>
          <p:spPr>
            <a:xfrm>
              <a:off x="4779169" y="2038122"/>
              <a:ext cx="347662" cy="34766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FF02411B-2287-4FF4-8AFC-329B28A93DC6}"/>
                </a:ext>
              </a:extLst>
            </p:cNvPr>
            <p:cNvSpPr/>
            <p:nvPr/>
          </p:nvSpPr>
          <p:spPr>
            <a:xfrm>
              <a:off x="4838700" y="2097653"/>
              <a:ext cx="228600" cy="2286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5D101BD6-277A-4F64-8ADF-157B5401AD85}"/>
                </a:ext>
              </a:extLst>
            </p:cNvPr>
            <p:cNvSpPr/>
            <p:nvPr/>
          </p:nvSpPr>
          <p:spPr>
            <a:xfrm>
              <a:off x="4922044" y="2180997"/>
              <a:ext cx="61912" cy="61912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654FD922-0ADB-4823-B061-686F4CA45318}"/>
              </a:ext>
            </a:extLst>
          </p:cNvPr>
          <p:cNvGrpSpPr/>
          <p:nvPr/>
        </p:nvGrpSpPr>
        <p:grpSpPr>
          <a:xfrm>
            <a:off x="4137677" y="3908773"/>
            <a:ext cx="1640527" cy="2434093"/>
            <a:chOff x="4137677" y="3908773"/>
            <a:chExt cx="1640527" cy="2434093"/>
          </a:xfrm>
        </p:grpSpPr>
        <p:sp>
          <p:nvSpPr>
            <p:cNvPr id="32" name="四角形: 角を丸くする 31">
              <a:extLst>
                <a:ext uri="{FF2B5EF4-FFF2-40B4-BE49-F238E27FC236}">
                  <a16:creationId xmlns:a16="http://schemas.microsoft.com/office/drawing/2014/main" id="{701272CA-4016-44F0-9A5F-091B24FB215C}"/>
                </a:ext>
              </a:extLst>
            </p:cNvPr>
            <p:cNvSpPr/>
            <p:nvPr/>
          </p:nvSpPr>
          <p:spPr bwMode="auto">
            <a:xfrm>
              <a:off x="4137677" y="3908773"/>
              <a:ext cx="1640527" cy="2434093"/>
            </a:xfrm>
            <a:prstGeom prst="roundRect">
              <a:avLst>
                <a:gd name="adj" fmla="val 6130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E929D7E9-182D-48A7-BF7F-47A3BCA1F128}"/>
                </a:ext>
              </a:extLst>
            </p:cNvPr>
            <p:cNvSpPr/>
            <p:nvPr/>
          </p:nvSpPr>
          <p:spPr bwMode="auto">
            <a:xfrm>
              <a:off x="4195164" y="3967163"/>
              <a:ext cx="1525552" cy="2317312"/>
            </a:xfrm>
            <a:prstGeom prst="roundRect">
              <a:avLst>
                <a:gd name="adj" fmla="val 4881"/>
              </a:avLst>
            </a:prstGeom>
            <a:solidFill>
              <a:srgbClr val="FFFF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1DDF37C7-6D62-4483-84D1-14AB8B85849E}"/>
                </a:ext>
              </a:extLst>
            </p:cNvPr>
            <p:cNvSpPr/>
            <p:nvPr/>
          </p:nvSpPr>
          <p:spPr>
            <a:xfrm>
              <a:off x="4517128" y="4244196"/>
              <a:ext cx="881624" cy="1763246"/>
            </a:xfrm>
            <a:prstGeom prst="roundRect">
              <a:avLst>
                <a:gd name="adj" fmla="val 3571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E29ACE6E-CE55-4909-BFBE-BFFF48C1E7CE}"/>
                </a:ext>
              </a:extLst>
            </p:cNvPr>
            <p:cNvSpPr/>
            <p:nvPr/>
          </p:nvSpPr>
          <p:spPr>
            <a:xfrm>
              <a:off x="4676775" y="4824413"/>
              <a:ext cx="552450" cy="55245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D7A9A183-7B58-4028-A49C-0C811CF1313A}"/>
                </a:ext>
              </a:extLst>
            </p:cNvPr>
            <p:cNvSpPr/>
            <p:nvPr/>
          </p:nvSpPr>
          <p:spPr>
            <a:xfrm>
              <a:off x="4779169" y="4926807"/>
              <a:ext cx="347662" cy="34766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E11D940B-2DCE-4081-BDA0-3270A3330E14}"/>
                </a:ext>
              </a:extLst>
            </p:cNvPr>
            <p:cNvSpPr/>
            <p:nvPr/>
          </p:nvSpPr>
          <p:spPr>
            <a:xfrm>
              <a:off x="4838700" y="4986338"/>
              <a:ext cx="228600" cy="2286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66DD28D9-7AEC-48B1-A5EB-816CEB750285}"/>
                </a:ext>
              </a:extLst>
            </p:cNvPr>
            <p:cNvSpPr/>
            <p:nvPr/>
          </p:nvSpPr>
          <p:spPr>
            <a:xfrm>
              <a:off x="4922044" y="5069682"/>
              <a:ext cx="61912" cy="61912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68717367-DB00-4EF7-8038-9D09EFBD0BBE}"/>
              </a:ext>
            </a:extLst>
          </p:cNvPr>
          <p:cNvGrpSpPr/>
          <p:nvPr/>
        </p:nvGrpSpPr>
        <p:grpSpPr>
          <a:xfrm>
            <a:off x="7076738" y="994907"/>
            <a:ext cx="1640527" cy="2434093"/>
            <a:chOff x="7076738" y="994907"/>
            <a:chExt cx="1640527" cy="2434093"/>
          </a:xfrm>
        </p:grpSpPr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2807A718-BE10-4701-B755-FE18CE234051}"/>
                </a:ext>
              </a:extLst>
            </p:cNvPr>
            <p:cNvSpPr/>
            <p:nvPr/>
          </p:nvSpPr>
          <p:spPr bwMode="auto">
            <a:xfrm>
              <a:off x="7076738" y="994907"/>
              <a:ext cx="1640527" cy="2434093"/>
            </a:xfrm>
            <a:prstGeom prst="roundRect">
              <a:avLst>
                <a:gd name="adj" fmla="val 6130"/>
              </a:avLst>
            </a:pr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四角形: 角を丸くする 40">
              <a:extLst>
                <a:ext uri="{FF2B5EF4-FFF2-40B4-BE49-F238E27FC236}">
                  <a16:creationId xmlns:a16="http://schemas.microsoft.com/office/drawing/2014/main" id="{1B027611-1C9F-46D2-8240-C8FA3FA7B4C7}"/>
                </a:ext>
              </a:extLst>
            </p:cNvPr>
            <p:cNvSpPr/>
            <p:nvPr/>
          </p:nvSpPr>
          <p:spPr bwMode="auto">
            <a:xfrm>
              <a:off x="7197308" y="1120513"/>
              <a:ext cx="1399386" cy="2182881"/>
            </a:xfrm>
            <a:prstGeom prst="roundRect">
              <a:avLst>
                <a:gd name="adj" fmla="val 4056"/>
              </a:avLst>
            </a:prstGeom>
            <a:solidFill>
              <a:srgbClr val="CC66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四角形: 角を丸くする 41">
              <a:extLst>
                <a:ext uri="{FF2B5EF4-FFF2-40B4-BE49-F238E27FC236}">
                  <a16:creationId xmlns:a16="http://schemas.microsoft.com/office/drawing/2014/main" id="{17DA9A4A-1CEF-48A3-B043-D5F2063962C5}"/>
                </a:ext>
              </a:extLst>
            </p:cNvPr>
            <p:cNvSpPr/>
            <p:nvPr/>
          </p:nvSpPr>
          <p:spPr bwMode="auto">
            <a:xfrm>
              <a:off x="7472005" y="1313854"/>
              <a:ext cx="849992" cy="813268"/>
            </a:xfrm>
            <a:prstGeom prst="roundRect">
              <a:avLst>
                <a:gd name="adj" fmla="val 4183"/>
              </a:avLst>
            </a:pr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2513701D-96F9-4AE3-9409-1686C414F972}"/>
                </a:ext>
              </a:extLst>
            </p:cNvPr>
            <p:cNvSpPr/>
            <p:nvPr/>
          </p:nvSpPr>
          <p:spPr bwMode="auto">
            <a:xfrm>
              <a:off x="7716802" y="1523197"/>
              <a:ext cx="360398" cy="393121"/>
            </a:xfrm>
            <a:custGeom>
              <a:avLst/>
              <a:gdLst>
                <a:gd name="connsiteX0" fmla="*/ 14424 w 360398"/>
                <a:gd name="connsiteY0" fmla="*/ 0 h 393121"/>
                <a:gd name="connsiteX1" fmla="*/ 345974 w 360398"/>
                <a:gd name="connsiteY1" fmla="*/ 0 h 393121"/>
                <a:gd name="connsiteX2" fmla="*/ 360398 w 360398"/>
                <a:gd name="connsiteY2" fmla="*/ 14424 h 393121"/>
                <a:gd name="connsiteX3" fmla="*/ 360398 w 360398"/>
                <a:gd name="connsiteY3" fmla="*/ 330402 h 393121"/>
                <a:gd name="connsiteX4" fmla="*/ 345974 w 360398"/>
                <a:gd name="connsiteY4" fmla="*/ 344826 h 393121"/>
                <a:gd name="connsiteX5" fmla="*/ 277848 w 360398"/>
                <a:gd name="connsiteY5" fmla="*/ 344826 h 393121"/>
                <a:gd name="connsiteX6" fmla="*/ 277848 w 360398"/>
                <a:gd name="connsiteY6" fmla="*/ 385631 h 393121"/>
                <a:gd name="connsiteX7" fmla="*/ 270358 w 360398"/>
                <a:gd name="connsiteY7" fmla="*/ 393121 h 393121"/>
                <a:gd name="connsiteX8" fmla="*/ 90040 w 360398"/>
                <a:gd name="connsiteY8" fmla="*/ 393121 h 393121"/>
                <a:gd name="connsiteX9" fmla="*/ 82550 w 360398"/>
                <a:gd name="connsiteY9" fmla="*/ 385631 h 393121"/>
                <a:gd name="connsiteX10" fmla="*/ 82550 w 360398"/>
                <a:gd name="connsiteY10" fmla="*/ 344826 h 393121"/>
                <a:gd name="connsiteX11" fmla="*/ 14424 w 360398"/>
                <a:gd name="connsiteY11" fmla="*/ 344826 h 393121"/>
                <a:gd name="connsiteX12" fmla="*/ 0 w 360398"/>
                <a:gd name="connsiteY12" fmla="*/ 330402 h 393121"/>
                <a:gd name="connsiteX13" fmla="*/ 0 w 360398"/>
                <a:gd name="connsiteY13" fmla="*/ 14424 h 393121"/>
                <a:gd name="connsiteX14" fmla="*/ 14424 w 360398"/>
                <a:gd name="connsiteY14" fmla="*/ 0 h 393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0398" h="393121">
                  <a:moveTo>
                    <a:pt x="14424" y="0"/>
                  </a:moveTo>
                  <a:lnTo>
                    <a:pt x="345974" y="0"/>
                  </a:lnTo>
                  <a:cubicBezTo>
                    <a:pt x="353940" y="0"/>
                    <a:pt x="360398" y="6458"/>
                    <a:pt x="360398" y="14424"/>
                  </a:cubicBezTo>
                  <a:lnTo>
                    <a:pt x="360398" y="330402"/>
                  </a:lnTo>
                  <a:cubicBezTo>
                    <a:pt x="360398" y="338368"/>
                    <a:pt x="353940" y="344826"/>
                    <a:pt x="345974" y="344826"/>
                  </a:cubicBezTo>
                  <a:lnTo>
                    <a:pt x="277848" y="344826"/>
                  </a:lnTo>
                  <a:lnTo>
                    <a:pt x="277848" y="385631"/>
                  </a:lnTo>
                  <a:cubicBezTo>
                    <a:pt x="277848" y="389768"/>
                    <a:pt x="274495" y="393121"/>
                    <a:pt x="270358" y="393121"/>
                  </a:cubicBezTo>
                  <a:lnTo>
                    <a:pt x="90040" y="393121"/>
                  </a:lnTo>
                  <a:cubicBezTo>
                    <a:pt x="85903" y="393121"/>
                    <a:pt x="82550" y="389768"/>
                    <a:pt x="82550" y="385631"/>
                  </a:cubicBezTo>
                  <a:lnTo>
                    <a:pt x="82550" y="344826"/>
                  </a:lnTo>
                  <a:lnTo>
                    <a:pt x="14424" y="344826"/>
                  </a:lnTo>
                  <a:cubicBezTo>
                    <a:pt x="6458" y="344826"/>
                    <a:pt x="0" y="338368"/>
                    <a:pt x="0" y="330402"/>
                  </a:cubicBezTo>
                  <a:lnTo>
                    <a:pt x="0" y="14424"/>
                  </a:lnTo>
                  <a:cubicBezTo>
                    <a:pt x="0" y="6458"/>
                    <a:pt x="6458" y="0"/>
                    <a:pt x="14424" y="0"/>
                  </a:cubicBezTo>
                  <a:close/>
                </a:path>
              </a:pathLst>
            </a:custGeom>
            <a:solidFill>
              <a:srgbClr val="E9F27A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C5AD5666-8778-4278-8F60-94E27F2AC9D0}"/>
                </a:ext>
              </a:extLst>
            </p:cNvPr>
            <p:cNvSpPr/>
            <p:nvPr/>
          </p:nvSpPr>
          <p:spPr bwMode="auto">
            <a:xfrm>
              <a:off x="7766808" y="1578408"/>
              <a:ext cx="260386" cy="291746"/>
            </a:xfrm>
            <a:custGeom>
              <a:avLst/>
              <a:gdLst>
                <a:gd name="connsiteX0" fmla="*/ 10031 w 260386"/>
                <a:gd name="connsiteY0" fmla="*/ 0 h 291746"/>
                <a:gd name="connsiteX1" fmla="*/ 250355 w 260386"/>
                <a:gd name="connsiteY1" fmla="*/ 0 h 291746"/>
                <a:gd name="connsiteX2" fmla="*/ 260386 w 260386"/>
                <a:gd name="connsiteY2" fmla="*/ 10031 h 291746"/>
                <a:gd name="connsiteX3" fmla="*/ 260386 w 260386"/>
                <a:gd name="connsiteY3" fmla="*/ 229772 h 291746"/>
                <a:gd name="connsiteX4" fmla="*/ 250355 w 260386"/>
                <a:gd name="connsiteY4" fmla="*/ 239803 h 291746"/>
                <a:gd name="connsiteX5" fmla="*/ 186567 w 260386"/>
                <a:gd name="connsiteY5" fmla="*/ 239803 h 291746"/>
                <a:gd name="connsiteX6" fmla="*/ 186567 w 260386"/>
                <a:gd name="connsiteY6" fmla="*/ 287030 h 291746"/>
                <a:gd name="connsiteX7" fmla="*/ 181851 w 260386"/>
                <a:gd name="connsiteY7" fmla="*/ 291746 h 291746"/>
                <a:gd name="connsiteX8" fmla="*/ 78535 w 260386"/>
                <a:gd name="connsiteY8" fmla="*/ 291746 h 291746"/>
                <a:gd name="connsiteX9" fmla="*/ 73819 w 260386"/>
                <a:gd name="connsiteY9" fmla="*/ 287030 h 291746"/>
                <a:gd name="connsiteX10" fmla="*/ 73819 w 260386"/>
                <a:gd name="connsiteY10" fmla="*/ 239803 h 291746"/>
                <a:gd name="connsiteX11" fmla="*/ 10031 w 260386"/>
                <a:gd name="connsiteY11" fmla="*/ 239803 h 291746"/>
                <a:gd name="connsiteX12" fmla="*/ 0 w 260386"/>
                <a:gd name="connsiteY12" fmla="*/ 229772 h 291746"/>
                <a:gd name="connsiteX13" fmla="*/ 0 w 260386"/>
                <a:gd name="connsiteY13" fmla="*/ 10031 h 291746"/>
                <a:gd name="connsiteX14" fmla="*/ 10031 w 260386"/>
                <a:gd name="connsiteY14" fmla="*/ 0 h 291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0386" h="291746">
                  <a:moveTo>
                    <a:pt x="10031" y="0"/>
                  </a:moveTo>
                  <a:lnTo>
                    <a:pt x="250355" y="0"/>
                  </a:lnTo>
                  <a:cubicBezTo>
                    <a:pt x="255895" y="0"/>
                    <a:pt x="260386" y="4491"/>
                    <a:pt x="260386" y="10031"/>
                  </a:cubicBezTo>
                  <a:lnTo>
                    <a:pt x="260386" y="229772"/>
                  </a:lnTo>
                  <a:cubicBezTo>
                    <a:pt x="260386" y="235312"/>
                    <a:pt x="255895" y="239803"/>
                    <a:pt x="250355" y="239803"/>
                  </a:cubicBezTo>
                  <a:lnTo>
                    <a:pt x="186567" y="239803"/>
                  </a:lnTo>
                  <a:lnTo>
                    <a:pt x="186567" y="287030"/>
                  </a:lnTo>
                  <a:cubicBezTo>
                    <a:pt x="186567" y="289635"/>
                    <a:pt x="184456" y="291746"/>
                    <a:pt x="181851" y="291746"/>
                  </a:cubicBezTo>
                  <a:lnTo>
                    <a:pt x="78535" y="291746"/>
                  </a:lnTo>
                  <a:cubicBezTo>
                    <a:pt x="75930" y="291746"/>
                    <a:pt x="73819" y="289635"/>
                    <a:pt x="73819" y="287030"/>
                  </a:cubicBezTo>
                  <a:lnTo>
                    <a:pt x="73819" y="239803"/>
                  </a:lnTo>
                  <a:lnTo>
                    <a:pt x="10031" y="239803"/>
                  </a:lnTo>
                  <a:cubicBezTo>
                    <a:pt x="4491" y="239803"/>
                    <a:pt x="0" y="235312"/>
                    <a:pt x="0" y="229772"/>
                  </a:cubicBezTo>
                  <a:lnTo>
                    <a:pt x="0" y="10031"/>
                  </a:lnTo>
                  <a:cubicBezTo>
                    <a:pt x="0" y="4491"/>
                    <a:pt x="4491" y="0"/>
                    <a:pt x="10031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四角形: 角を丸くする 44">
              <a:extLst>
                <a:ext uri="{FF2B5EF4-FFF2-40B4-BE49-F238E27FC236}">
                  <a16:creationId xmlns:a16="http://schemas.microsoft.com/office/drawing/2014/main" id="{508A942B-900E-45E5-A172-7B1970B8EE92}"/>
                </a:ext>
              </a:extLst>
            </p:cNvPr>
            <p:cNvSpPr/>
            <p:nvPr/>
          </p:nvSpPr>
          <p:spPr bwMode="auto">
            <a:xfrm>
              <a:off x="7472005" y="2308624"/>
              <a:ext cx="849992" cy="813268"/>
            </a:xfrm>
            <a:prstGeom prst="roundRect">
              <a:avLst>
                <a:gd name="adj" fmla="val 4183"/>
              </a:avLst>
            </a:pr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74304CF4-40F1-4B06-8514-8181538343AE}"/>
                </a:ext>
              </a:extLst>
            </p:cNvPr>
            <p:cNvSpPr/>
            <p:nvPr/>
          </p:nvSpPr>
          <p:spPr bwMode="auto">
            <a:xfrm>
              <a:off x="7716802" y="2517967"/>
              <a:ext cx="360398" cy="393121"/>
            </a:xfrm>
            <a:custGeom>
              <a:avLst/>
              <a:gdLst>
                <a:gd name="connsiteX0" fmla="*/ 14424 w 360398"/>
                <a:gd name="connsiteY0" fmla="*/ 0 h 393121"/>
                <a:gd name="connsiteX1" fmla="*/ 345974 w 360398"/>
                <a:gd name="connsiteY1" fmla="*/ 0 h 393121"/>
                <a:gd name="connsiteX2" fmla="*/ 360398 w 360398"/>
                <a:gd name="connsiteY2" fmla="*/ 14424 h 393121"/>
                <a:gd name="connsiteX3" fmla="*/ 360398 w 360398"/>
                <a:gd name="connsiteY3" fmla="*/ 330402 h 393121"/>
                <a:gd name="connsiteX4" fmla="*/ 345974 w 360398"/>
                <a:gd name="connsiteY4" fmla="*/ 344826 h 393121"/>
                <a:gd name="connsiteX5" fmla="*/ 277848 w 360398"/>
                <a:gd name="connsiteY5" fmla="*/ 344826 h 393121"/>
                <a:gd name="connsiteX6" fmla="*/ 277848 w 360398"/>
                <a:gd name="connsiteY6" fmla="*/ 385631 h 393121"/>
                <a:gd name="connsiteX7" fmla="*/ 270358 w 360398"/>
                <a:gd name="connsiteY7" fmla="*/ 393121 h 393121"/>
                <a:gd name="connsiteX8" fmla="*/ 90040 w 360398"/>
                <a:gd name="connsiteY8" fmla="*/ 393121 h 393121"/>
                <a:gd name="connsiteX9" fmla="*/ 82550 w 360398"/>
                <a:gd name="connsiteY9" fmla="*/ 385631 h 393121"/>
                <a:gd name="connsiteX10" fmla="*/ 82550 w 360398"/>
                <a:gd name="connsiteY10" fmla="*/ 344826 h 393121"/>
                <a:gd name="connsiteX11" fmla="*/ 14424 w 360398"/>
                <a:gd name="connsiteY11" fmla="*/ 344826 h 393121"/>
                <a:gd name="connsiteX12" fmla="*/ 0 w 360398"/>
                <a:gd name="connsiteY12" fmla="*/ 330402 h 393121"/>
                <a:gd name="connsiteX13" fmla="*/ 0 w 360398"/>
                <a:gd name="connsiteY13" fmla="*/ 14424 h 393121"/>
                <a:gd name="connsiteX14" fmla="*/ 14424 w 360398"/>
                <a:gd name="connsiteY14" fmla="*/ 0 h 393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0398" h="393121">
                  <a:moveTo>
                    <a:pt x="14424" y="0"/>
                  </a:moveTo>
                  <a:lnTo>
                    <a:pt x="345974" y="0"/>
                  </a:lnTo>
                  <a:cubicBezTo>
                    <a:pt x="353940" y="0"/>
                    <a:pt x="360398" y="6458"/>
                    <a:pt x="360398" y="14424"/>
                  </a:cubicBezTo>
                  <a:lnTo>
                    <a:pt x="360398" y="330402"/>
                  </a:lnTo>
                  <a:cubicBezTo>
                    <a:pt x="360398" y="338368"/>
                    <a:pt x="353940" y="344826"/>
                    <a:pt x="345974" y="344826"/>
                  </a:cubicBezTo>
                  <a:lnTo>
                    <a:pt x="277848" y="344826"/>
                  </a:lnTo>
                  <a:lnTo>
                    <a:pt x="277848" y="385631"/>
                  </a:lnTo>
                  <a:cubicBezTo>
                    <a:pt x="277848" y="389768"/>
                    <a:pt x="274495" y="393121"/>
                    <a:pt x="270358" y="393121"/>
                  </a:cubicBezTo>
                  <a:lnTo>
                    <a:pt x="90040" y="393121"/>
                  </a:lnTo>
                  <a:cubicBezTo>
                    <a:pt x="85903" y="393121"/>
                    <a:pt x="82550" y="389768"/>
                    <a:pt x="82550" y="385631"/>
                  </a:cubicBezTo>
                  <a:lnTo>
                    <a:pt x="82550" y="344826"/>
                  </a:lnTo>
                  <a:lnTo>
                    <a:pt x="14424" y="344826"/>
                  </a:lnTo>
                  <a:cubicBezTo>
                    <a:pt x="6458" y="344826"/>
                    <a:pt x="0" y="338368"/>
                    <a:pt x="0" y="330402"/>
                  </a:cubicBezTo>
                  <a:lnTo>
                    <a:pt x="0" y="14424"/>
                  </a:lnTo>
                  <a:cubicBezTo>
                    <a:pt x="0" y="6458"/>
                    <a:pt x="6458" y="0"/>
                    <a:pt x="14424" y="0"/>
                  </a:cubicBezTo>
                  <a:close/>
                </a:path>
              </a:pathLst>
            </a:custGeom>
            <a:solidFill>
              <a:srgbClr val="E9F27A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311AB0EA-0F5A-42D4-A3D9-E55D690E08F6}"/>
                </a:ext>
              </a:extLst>
            </p:cNvPr>
            <p:cNvSpPr/>
            <p:nvPr/>
          </p:nvSpPr>
          <p:spPr bwMode="auto">
            <a:xfrm>
              <a:off x="7766808" y="2573178"/>
              <a:ext cx="260386" cy="291746"/>
            </a:xfrm>
            <a:custGeom>
              <a:avLst/>
              <a:gdLst>
                <a:gd name="connsiteX0" fmla="*/ 10031 w 260386"/>
                <a:gd name="connsiteY0" fmla="*/ 0 h 291746"/>
                <a:gd name="connsiteX1" fmla="*/ 250355 w 260386"/>
                <a:gd name="connsiteY1" fmla="*/ 0 h 291746"/>
                <a:gd name="connsiteX2" fmla="*/ 260386 w 260386"/>
                <a:gd name="connsiteY2" fmla="*/ 10031 h 291746"/>
                <a:gd name="connsiteX3" fmla="*/ 260386 w 260386"/>
                <a:gd name="connsiteY3" fmla="*/ 229772 h 291746"/>
                <a:gd name="connsiteX4" fmla="*/ 250355 w 260386"/>
                <a:gd name="connsiteY4" fmla="*/ 239803 h 291746"/>
                <a:gd name="connsiteX5" fmla="*/ 186567 w 260386"/>
                <a:gd name="connsiteY5" fmla="*/ 239803 h 291746"/>
                <a:gd name="connsiteX6" fmla="*/ 186567 w 260386"/>
                <a:gd name="connsiteY6" fmla="*/ 287030 h 291746"/>
                <a:gd name="connsiteX7" fmla="*/ 181851 w 260386"/>
                <a:gd name="connsiteY7" fmla="*/ 291746 h 291746"/>
                <a:gd name="connsiteX8" fmla="*/ 78535 w 260386"/>
                <a:gd name="connsiteY8" fmla="*/ 291746 h 291746"/>
                <a:gd name="connsiteX9" fmla="*/ 73819 w 260386"/>
                <a:gd name="connsiteY9" fmla="*/ 287030 h 291746"/>
                <a:gd name="connsiteX10" fmla="*/ 73819 w 260386"/>
                <a:gd name="connsiteY10" fmla="*/ 239803 h 291746"/>
                <a:gd name="connsiteX11" fmla="*/ 10031 w 260386"/>
                <a:gd name="connsiteY11" fmla="*/ 239803 h 291746"/>
                <a:gd name="connsiteX12" fmla="*/ 0 w 260386"/>
                <a:gd name="connsiteY12" fmla="*/ 229772 h 291746"/>
                <a:gd name="connsiteX13" fmla="*/ 0 w 260386"/>
                <a:gd name="connsiteY13" fmla="*/ 10031 h 291746"/>
                <a:gd name="connsiteX14" fmla="*/ 10031 w 260386"/>
                <a:gd name="connsiteY14" fmla="*/ 0 h 291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0386" h="291746">
                  <a:moveTo>
                    <a:pt x="10031" y="0"/>
                  </a:moveTo>
                  <a:lnTo>
                    <a:pt x="250355" y="0"/>
                  </a:lnTo>
                  <a:cubicBezTo>
                    <a:pt x="255895" y="0"/>
                    <a:pt x="260386" y="4491"/>
                    <a:pt x="260386" y="10031"/>
                  </a:cubicBezTo>
                  <a:lnTo>
                    <a:pt x="260386" y="229772"/>
                  </a:lnTo>
                  <a:cubicBezTo>
                    <a:pt x="260386" y="235312"/>
                    <a:pt x="255895" y="239803"/>
                    <a:pt x="250355" y="239803"/>
                  </a:cubicBezTo>
                  <a:lnTo>
                    <a:pt x="186567" y="239803"/>
                  </a:lnTo>
                  <a:lnTo>
                    <a:pt x="186567" y="287030"/>
                  </a:lnTo>
                  <a:cubicBezTo>
                    <a:pt x="186567" y="289635"/>
                    <a:pt x="184456" y="291746"/>
                    <a:pt x="181851" y="291746"/>
                  </a:cubicBezTo>
                  <a:lnTo>
                    <a:pt x="78535" y="291746"/>
                  </a:lnTo>
                  <a:cubicBezTo>
                    <a:pt x="75930" y="291746"/>
                    <a:pt x="73819" y="289635"/>
                    <a:pt x="73819" y="287030"/>
                  </a:cubicBezTo>
                  <a:lnTo>
                    <a:pt x="73819" y="239803"/>
                  </a:lnTo>
                  <a:lnTo>
                    <a:pt x="10031" y="239803"/>
                  </a:lnTo>
                  <a:cubicBezTo>
                    <a:pt x="4491" y="239803"/>
                    <a:pt x="0" y="235312"/>
                    <a:pt x="0" y="229772"/>
                  </a:cubicBezTo>
                  <a:lnTo>
                    <a:pt x="0" y="10031"/>
                  </a:lnTo>
                  <a:cubicBezTo>
                    <a:pt x="0" y="4491"/>
                    <a:pt x="4491" y="0"/>
                    <a:pt x="10031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7E19F21D-DF01-4663-A6C7-6EA52A873EAC}"/>
                </a:ext>
              </a:extLst>
            </p:cNvPr>
            <p:cNvSpPr/>
            <p:nvPr/>
          </p:nvSpPr>
          <p:spPr>
            <a:xfrm>
              <a:off x="7813415" y="1626734"/>
              <a:ext cx="168536" cy="14728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1B724C5-901C-47CF-AB49-E254BD3293D8}"/>
                </a:ext>
              </a:extLst>
            </p:cNvPr>
            <p:cNvSpPr/>
            <p:nvPr/>
          </p:nvSpPr>
          <p:spPr>
            <a:xfrm>
              <a:off x="7813415" y="2619715"/>
              <a:ext cx="168536" cy="14728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22CEBE20-A4F8-453A-8A42-84C92BFA7DDC}"/>
              </a:ext>
            </a:extLst>
          </p:cNvPr>
          <p:cNvGrpSpPr/>
          <p:nvPr/>
        </p:nvGrpSpPr>
        <p:grpSpPr>
          <a:xfrm>
            <a:off x="7071199" y="3908773"/>
            <a:ext cx="1640527" cy="2434093"/>
            <a:chOff x="7071199" y="3908773"/>
            <a:chExt cx="1640527" cy="2434093"/>
          </a:xfrm>
        </p:grpSpPr>
        <p:sp>
          <p:nvSpPr>
            <p:cNvPr id="51" name="四角形: 角を丸くする 50">
              <a:extLst>
                <a:ext uri="{FF2B5EF4-FFF2-40B4-BE49-F238E27FC236}">
                  <a16:creationId xmlns:a16="http://schemas.microsoft.com/office/drawing/2014/main" id="{F7E19309-E0E7-4E80-944E-D7CA164276BE}"/>
                </a:ext>
              </a:extLst>
            </p:cNvPr>
            <p:cNvSpPr/>
            <p:nvPr/>
          </p:nvSpPr>
          <p:spPr bwMode="auto">
            <a:xfrm>
              <a:off x="7071199" y="3908773"/>
              <a:ext cx="1640527" cy="2434093"/>
            </a:xfrm>
            <a:prstGeom prst="roundRect">
              <a:avLst>
                <a:gd name="adj" fmla="val 6130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四角形: 角を丸くする 51">
              <a:extLst>
                <a:ext uri="{FF2B5EF4-FFF2-40B4-BE49-F238E27FC236}">
                  <a16:creationId xmlns:a16="http://schemas.microsoft.com/office/drawing/2014/main" id="{7A7AD295-5725-4FC5-ADEA-613FA6229268}"/>
                </a:ext>
              </a:extLst>
            </p:cNvPr>
            <p:cNvSpPr/>
            <p:nvPr/>
          </p:nvSpPr>
          <p:spPr bwMode="auto">
            <a:xfrm>
              <a:off x="7128686" y="3967163"/>
              <a:ext cx="1525552" cy="2317312"/>
            </a:xfrm>
            <a:prstGeom prst="roundRect">
              <a:avLst>
                <a:gd name="adj" fmla="val 4881"/>
              </a:avLst>
            </a:prstGeom>
            <a:solidFill>
              <a:srgbClr val="FFFF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四角形: 角を丸くする 52">
              <a:extLst>
                <a:ext uri="{FF2B5EF4-FFF2-40B4-BE49-F238E27FC236}">
                  <a16:creationId xmlns:a16="http://schemas.microsoft.com/office/drawing/2014/main" id="{AFC969FA-B0E7-4149-B5BC-99F4217D6C1C}"/>
                </a:ext>
              </a:extLst>
            </p:cNvPr>
            <p:cNvSpPr/>
            <p:nvPr/>
          </p:nvSpPr>
          <p:spPr>
            <a:xfrm>
              <a:off x="7459880" y="4244196"/>
              <a:ext cx="881624" cy="713567"/>
            </a:xfrm>
            <a:prstGeom prst="roundRect">
              <a:avLst>
                <a:gd name="adj" fmla="val 3571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56CBB94F-FC30-407B-B088-9B22937B2BF8}"/>
                </a:ext>
              </a:extLst>
            </p:cNvPr>
            <p:cNvSpPr/>
            <p:nvPr/>
          </p:nvSpPr>
          <p:spPr bwMode="auto">
            <a:xfrm>
              <a:off x="7726032" y="4412014"/>
              <a:ext cx="360398" cy="393121"/>
            </a:xfrm>
            <a:custGeom>
              <a:avLst/>
              <a:gdLst>
                <a:gd name="connsiteX0" fmla="*/ 14424 w 360398"/>
                <a:gd name="connsiteY0" fmla="*/ 0 h 393121"/>
                <a:gd name="connsiteX1" fmla="*/ 345974 w 360398"/>
                <a:gd name="connsiteY1" fmla="*/ 0 h 393121"/>
                <a:gd name="connsiteX2" fmla="*/ 360398 w 360398"/>
                <a:gd name="connsiteY2" fmla="*/ 14424 h 393121"/>
                <a:gd name="connsiteX3" fmla="*/ 360398 w 360398"/>
                <a:gd name="connsiteY3" fmla="*/ 330402 h 393121"/>
                <a:gd name="connsiteX4" fmla="*/ 345974 w 360398"/>
                <a:gd name="connsiteY4" fmla="*/ 344826 h 393121"/>
                <a:gd name="connsiteX5" fmla="*/ 277848 w 360398"/>
                <a:gd name="connsiteY5" fmla="*/ 344826 h 393121"/>
                <a:gd name="connsiteX6" fmla="*/ 277848 w 360398"/>
                <a:gd name="connsiteY6" fmla="*/ 385631 h 393121"/>
                <a:gd name="connsiteX7" fmla="*/ 270358 w 360398"/>
                <a:gd name="connsiteY7" fmla="*/ 393121 h 393121"/>
                <a:gd name="connsiteX8" fmla="*/ 90040 w 360398"/>
                <a:gd name="connsiteY8" fmla="*/ 393121 h 393121"/>
                <a:gd name="connsiteX9" fmla="*/ 82550 w 360398"/>
                <a:gd name="connsiteY9" fmla="*/ 385631 h 393121"/>
                <a:gd name="connsiteX10" fmla="*/ 82550 w 360398"/>
                <a:gd name="connsiteY10" fmla="*/ 344826 h 393121"/>
                <a:gd name="connsiteX11" fmla="*/ 14424 w 360398"/>
                <a:gd name="connsiteY11" fmla="*/ 344826 h 393121"/>
                <a:gd name="connsiteX12" fmla="*/ 0 w 360398"/>
                <a:gd name="connsiteY12" fmla="*/ 330402 h 393121"/>
                <a:gd name="connsiteX13" fmla="*/ 0 w 360398"/>
                <a:gd name="connsiteY13" fmla="*/ 14424 h 393121"/>
                <a:gd name="connsiteX14" fmla="*/ 14424 w 360398"/>
                <a:gd name="connsiteY14" fmla="*/ 0 h 393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0398" h="393121">
                  <a:moveTo>
                    <a:pt x="14424" y="0"/>
                  </a:moveTo>
                  <a:lnTo>
                    <a:pt x="345974" y="0"/>
                  </a:lnTo>
                  <a:cubicBezTo>
                    <a:pt x="353940" y="0"/>
                    <a:pt x="360398" y="6458"/>
                    <a:pt x="360398" y="14424"/>
                  </a:cubicBezTo>
                  <a:lnTo>
                    <a:pt x="360398" y="330402"/>
                  </a:lnTo>
                  <a:cubicBezTo>
                    <a:pt x="360398" y="338368"/>
                    <a:pt x="353940" y="344826"/>
                    <a:pt x="345974" y="344826"/>
                  </a:cubicBezTo>
                  <a:lnTo>
                    <a:pt x="277848" y="344826"/>
                  </a:lnTo>
                  <a:lnTo>
                    <a:pt x="277848" y="385631"/>
                  </a:lnTo>
                  <a:cubicBezTo>
                    <a:pt x="277848" y="389768"/>
                    <a:pt x="274495" y="393121"/>
                    <a:pt x="270358" y="393121"/>
                  </a:cubicBezTo>
                  <a:lnTo>
                    <a:pt x="90040" y="393121"/>
                  </a:lnTo>
                  <a:cubicBezTo>
                    <a:pt x="85903" y="393121"/>
                    <a:pt x="82550" y="389768"/>
                    <a:pt x="82550" y="385631"/>
                  </a:cubicBezTo>
                  <a:lnTo>
                    <a:pt x="82550" y="344826"/>
                  </a:lnTo>
                  <a:lnTo>
                    <a:pt x="14424" y="344826"/>
                  </a:lnTo>
                  <a:cubicBezTo>
                    <a:pt x="6458" y="344826"/>
                    <a:pt x="0" y="338368"/>
                    <a:pt x="0" y="330402"/>
                  </a:cubicBezTo>
                  <a:lnTo>
                    <a:pt x="0" y="14424"/>
                  </a:lnTo>
                  <a:cubicBezTo>
                    <a:pt x="0" y="6458"/>
                    <a:pt x="6458" y="0"/>
                    <a:pt x="14424" y="0"/>
                  </a:cubicBezTo>
                  <a:close/>
                </a:path>
              </a:pathLst>
            </a:custGeom>
            <a:solidFill>
              <a:srgbClr val="E9F27A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58E4F570-5804-4103-8C77-ECB68F5590B0}"/>
                </a:ext>
              </a:extLst>
            </p:cNvPr>
            <p:cNvSpPr/>
            <p:nvPr/>
          </p:nvSpPr>
          <p:spPr bwMode="auto">
            <a:xfrm>
              <a:off x="7776038" y="4467225"/>
              <a:ext cx="260386" cy="291746"/>
            </a:xfrm>
            <a:custGeom>
              <a:avLst/>
              <a:gdLst>
                <a:gd name="connsiteX0" fmla="*/ 10031 w 260386"/>
                <a:gd name="connsiteY0" fmla="*/ 0 h 291746"/>
                <a:gd name="connsiteX1" fmla="*/ 250355 w 260386"/>
                <a:gd name="connsiteY1" fmla="*/ 0 h 291746"/>
                <a:gd name="connsiteX2" fmla="*/ 260386 w 260386"/>
                <a:gd name="connsiteY2" fmla="*/ 10031 h 291746"/>
                <a:gd name="connsiteX3" fmla="*/ 260386 w 260386"/>
                <a:gd name="connsiteY3" fmla="*/ 229772 h 291746"/>
                <a:gd name="connsiteX4" fmla="*/ 250355 w 260386"/>
                <a:gd name="connsiteY4" fmla="*/ 239803 h 291746"/>
                <a:gd name="connsiteX5" fmla="*/ 186567 w 260386"/>
                <a:gd name="connsiteY5" fmla="*/ 239803 h 291746"/>
                <a:gd name="connsiteX6" fmla="*/ 186567 w 260386"/>
                <a:gd name="connsiteY6" fmla="*/ 287030 h 291746"/>
                <a:gd name="connsiteX7" fmla="*/ 181851 w 260386"/>
                <a:gd name="connsiteY7" fmla="*/ 291746 h 291746"/>
                <a:gd name="connsiteX8" fmla="*/ 78535 w 260386"/>
                <a:gd name="connsiteY8" fmla="*/ 291746 h 291746"/>
                <a:gd name="connsiteX9" fmla="*/ 73819 w 260386"/>
                <a:gd name="connsiteY9" fmla="*/ 287030 h 291746"/>
                <a:gd name="connsiteX10" fmla="*/ 73819 w 260386"/>
                <a:gd name="connsiteY10" fmla="*/ 239803 h 291746"/>
                <a:gd name="connsiteX11" fmla="*/ 10031 w 260386"/>
                <a:gd name="connsiteY11" fmla="*/ 239803 h 291746"/>
                <a:gd name="connsiteX12" fmla="*/ 0 w 260386"/>
                <a:gd name="connsiteY12" fmla="*/ 229772 h 291746"/>
                <a:gd name="connsiteX13" fmla="*/ 0 w 260386"/>
                <a:gd name="connsiteY13" fmla="*/ 10031 h 291746"/>
                <a:gd name="connsiteX14" fmla="*/ 10031 w 260386"/>
                <a:gd name="connsiteY14" fmla="*/ 0 h 291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0386" h="291746">
                  <a:moveTo>
                    <a:pt x="10031" y="0"/>
                  </a:moveTo>
                  <a:lnTo>
                    <a:pt x="250355" y="0"/>
                  </a:lnTo>
                  <a:cubicBezTo>
                    <a:pt x="255895" y="0"/>
                    <a:pt x="260386" y="4491"/>
                    <a:pt x="260386" y="10031"/>
                  </a:cubicBezTo>
                  <a:lnTo>
                    <a:pt x="260386" y="229772"/>
                  </a:lnTo>
                  <a:cubicBezTo>
                    <a:pt x="260386" y="235312"/>
                    <a:pt x="255895" y="239803"/>
                    <a:pt x="250355" y="239803"/>
                  </a:cubicBezTo>
                  <a:lnTo>
                    <a:pt x="186567" y="239803"/>
                  </a:lnTo>
                  <a:lnTo>
                    <a:pt x="186567" y="287030"/>
                  </a:lnTo>
                  <a:cubicBezTo>
                    <a:pt x="186567" y="289635"/>
                    <a:pt x="184456" y="291746"/>
                    <a:pt x="181851" y="291746"/>
                  </a:cubicBezTo>
                  <a:lnTo>
                    <a:pt x="78535" y="291746"/>
                  </a:lnTo>
                  <a:cubicBezTo>
                    <a:pt x="75930" y="291746"/>
                    <a:pt x="73819" y="289635"/>
                    <a:pt x="73819" y="287030"/>
                  </a:cubicBezTo>
                  <a:lnTo>
                    <a:pt x="73819" y="239803"/>
                  </a:lnTo>
                  <a:lnTo>
                    <a:pt x="10031" y="239803"/>
                  </a:lnTo>
                  <a:cubicBezTo>
                    <a:pt x="4491" y="239803"/>
                    <a:pt x="0" y="235312"/>
                    <a:pt x="0" y="229772"/>
                  </a:cubicBezTo>
                  <a:lnTo>
                    <a:pt x="0" y="10031"/>
                  </a:lnTo>
                  <a:cubicBezTo>
                    <a:pt x="0" y="4491"/>
                    <a:pt x="4491" y="0"/>
                    <a:pt x="10031" y="0"/>
                  </a:cubicBez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四角形: 角を丸くする 55">
              <a:extLst>
                <a:ext uri="{FF2B5EF4-FFF2-40B4-BE49-F238E27FC236}">
                  <a16:creationId xmlns:a16="http://schemas.microsoft.com/office/drawing/2014/main" id="{3211A933-A6AA-4412-8F75-922E0E4567BA}"/>
                </a:ext>
              </a:extLst>
            </p:cNvPr>
            <p:cNvSpPr/>
            <p:nvPr/>
          </p:nvSpPr>
          <p:spPr>
            <a:xfrm>
              <a:off x="7450650" y="5290439"/>
              <a:ext cx="881624" cy="713567"/>
            </a:xfrm>
            <a:prstGeom prst="roundRect">
              <a:avLst>
                <a:gd name="adj" fmla="val 3571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185A4019-AB8A-4308-ACD3-F87D9AE9E907}"/>
                </a:ext>
              </a:extLst>
            </p:cNvPr>
            <p:cNvSpPr/>
            <p:nvPr/>
          </p:nvSpPr>
          <p:spPr bwMode="auto">
            <a:xfrm>
              <a:off x="7716802" y="5458257"/>
              <a:ext cx="360398" cy="393121"/>
            </a:xfrm>
            <a:custGeom>
              <a:avLst/>
              <a:gdLst>
                <a:gd name="connsiteX0" fmla="*/ 14424 w 360398"/>
                <a:gd name="connsiteY0" fmla="*/ 0 h 393121"/>
                <a:gd name="connsiteX1" fmla="*/ 345974 w 360398"/>
                <a:gd name="connsiteY1" fmla="*/ 0 h 393121"/>
                <a:gd name="connsiteX2" fmla="*/ 360398 w 360398"/>
                <a:gd name="connsiteY2" fmla="*/ 14424 h 393121"/>
                <a:gd name="connsiteX3" fmla="*/ 360398 w 360398"/>
                <a:gd name="connsiteY3" fmla="*/ 330402 h 393121"/>
                <a:gd name="connsiteX4" fmla="*/ 345974 w 360398"/>
                <a:gd name="connsiteY4" fmla="*/ 344826 h 393121"/>
                <a:gd name="connsiteX5" fmla="*/ 277848 w 360398"/>
                <a:gd name="connsiteY5" fmla="*/ 344826 h 393121"/>
                <a:gd name="connsiteX6" fmla="*/ 277848 w 360398"/>
                <a:gd name="connsiteY6" fmla="*/ 385631 h 393121"/>
                <a:gd name="connsiteX7" fmla="*/ 270358 w 360398"/>
                <a:gd name="connsiteY7" fmla="*/ 393121 h 393121"/>
                <a:gd name="connsiteX8" fmla="*/ 90040 w 360398"/>
                <a:gd name="connsiteY8" fmla="*/ 393121 h 393121"/>
                <a:gd name="connsiteX9" fmla="*/ 82550 w 360398"/>
                <a:gd name="connsiteY9" fmla="*/ 385631 h 393121"/>
                <a:gd name="connsiteX10" fmla="*/ 82550 w 360398"/>
                <a:gd name="connsiteY10" fmla="*/ 344826 h 393121"/>
                <a:gd name="connsiteX11" fmla="*/ 14424 w 360398"/>
                <a:gd name="connsiteY11" fmla="*/ 344826 h 393121"/>
                <a:gd name="connsiteX12" fmla="*/ 0 w 360398"/>
                <a:gd name="connsiteY12" fmla="*/ 330402 h 393121"/>
                <a:gd name="connsiteX13" fmla="*/ 0 w 360398"/>
                <a:gd name="connsiteY13" fmla="*/ 14424 h 393121"/>
                <a:gd name="connsiteX14" fmla="*/ 14424 w 360398"/>
                <a:gd name="connsiteY14" fmla="*/ 0 h 393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0398" h="393121">
                  <a:moveTo>
                    <a:pt x="14424" y="0"/>
                  </a:moveTo>
                  <a:lnTo>
                    <a:pt x="345974" y="0"/>
                  </a:lnTo>
                  <a:cubicBezTo>
                    <a:pt x="353940" y="0"/>
                    <a:pt x="360398" y="6458"/>
                    <a:pt x="360398" y="14424"/>
                  </a:cubicBezTo>
                  <a:lnTo>
                    <a:pt x="360398" y="330402"/>
                  </a:lnTo>
                  <a:cubicBezTo>
                    <a:pt x="360398" y="338368"/>
                    <a:pt x="353940" y="344826"/>
                    <a:pt x="345974" y="344826"/>
                  </a:cubicBezTo>
                  <a:lnTo>
                    <a:pt x="277848" y="344826"/>
                  </a:lnTo>
                  <a:lnTo>
                    <a:pt x="277848" y="385631"/>
                  </a:lnTo>
                  <a:cubicBezTo>
                    <a:pt x="277848" y="389768"/>
                    <a:pt x="274495" y="393121"/>
                    <a:pt x="270358" y="393121"/>
                  </a:cubicBezTo>
                  <a:lnTo>
                    <a:pt x="90040" y="393121"/>
                  </a:lnTo>
                  <a:cubicBezTo>
                    <a:pt x="85903" y="393121"/>
                    <a:pt x="82550" y="389768"/>
                    <a:pt x="82550" y="385631"/>
                  </a:cubicBezTo>
                  <a:lnTo>
                    <a:pt x="82550" y="344826"/>
                  </a:lnTo>
                  <a:lnTo>
                    <a:pt x="14424" y="344826"/>
                  </a:lnTo>
                  <a:cubicBezTo>
                    <a:pt x="6458" y="344826"/>
                    <a:pt x="0" y="338368"/>
                    <a:pt x="0" y="330402"/>
                  </a:cubicBezTo>
                  <a:lnTo>
                    <a:pt x="0" y="14424"/>
                  </a:lnTo>
                  <a:cubicBezTo>
                    <a:pt x="0" y="6458"/>
                    <a:pt x="6458" y="0"/>
                    <a:pt x="14424" y="0"/>
                  </a:cubicBezTo>
                  <a:close/>
                </a:path>
              </a:pathLst>
            </a:custGeom>
            <a:solidFill>
              <a:srgbClr val="E9F27A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A45ADECE-C943-4B57-B0D7-E37F39B5FD1C}"/>
                </a:ext>
              </a:extLst>
            </p:cNvPr>
            <p:cNvSpPr/>
            <p:nvPr/>
          </p:nvSpPr>
          <p:spPr bwMode="auto">
            <a:xfrm>
              <a:off x="7766808" y="5513468"/>
              <a:ext cx="260386" cy="291746"/>
            </a:xfrm>
            <a:custGeom>
              <a:avLst/>
              <a:gdLst>
                <a:gd name="connsiteX0" fmla="*/ 10031 w 260386"/>
                <a:gd name="connsiteY0" fmla="*/ 0 h 291746"/>
                <a:gd name="connsiteX1" fmla="*/ 250355 w 260386"/>
                <a:gd name="connsiteY1" fmla="*/ 0 h 291746"/>
                <a:gd name="connsiteX2" fmla="*/ 260386 w 260386"/>
                <a:gd name="connsiteY2" fmla="*/ 10031 h 291746"/>
                <a:gd name="connsiteX3" fmla="*/ 260386 w 260386"/>
                <a:gd name="connsiteY3" fmla="*/ 229772 h 291746"/>
                <a:gd name="connsiteX4" fmla="*/ 250355 w 260386"/>
                <a:gd name="connsiteY4" fmla="*/ 239803 h 291746"/>
                <a:gd name="connsiteX5" fmla="*/ 186567 w 260386"/>
                <a:gd name="connsiteY5" fmla="*/ 239803 h 291746"/>
                <a:gd name="connsiteX6" fmla="*/ 186567 w 260386"/>
                <a:gd name="connsiteY6" fmla="*/ 287030 h 291746"/>
                <a:gd name="connsiteX7" fmla="*/ 181851 w 260386"/>
                <a:gd name="connsiteY7" fmla="*/ 291746 h 291746"/>
                <a:gd name="connsiteX8" fmla="*/ 78535 w 260386"/>
                <a:gd name="connsiteY8" fmla="*/ 291746 h 291746"/>
                <a:gd name="connsiteX9" fmla="*/ 73819 w 260386"/>
                <a:gd name="connsiteY9" fmla="*/ 287030 h 291746"/>
                <a:gd name="connsiteX10" fmla="*/ 73819 w 260386"/>
                <a:gd name="connsiteY10" fmla="*/ 239803 h 291746"/>
                <a:gd name="connsiteX11" fmla="*/ 10031 w 260386"/>
                <a:gd name="connsiteY11" fmla="*/ 239803 h 291746"/>
                <a:gd name="connsiteX12" fmla="*/ 0 w 260386"/>
                <a:gd name="connsiteY12" fmla="*/ 229772 h 291746"/>
                <a:gd name="connsiteX13" fmla="*/ 0 w 260386"/>
                <a:gd name="connsiteY13" fmla="*/ 10031 h 291746"/>
                <a:gd name="connsiteX14" fmla="*/ 10031 w 260386"/>
                <a:gd name="connsiteY14" fmla="*/ 0 h 291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0386" h="291746">
                  <a:moveTo>
                    <a:pt x="10031" y="0"/>
                  </a:moveTo>
                  <a:lnTo>
                    <a:pt x="250355" y="0"/>
                  </a:lnTo>
                  <a:cubicBezTo>
                    <a:pt x="255895" y="0"/>
                    <a:pt x="260386" y="4491"/>
                    <a:pt x="260386" y="10031"/>
                  </a:cubicBezTo>
                  <a:lnTo>
                    <a:pt x="260386" y="229772"/>
                  </a:lnTo>
                  <a:cubicBezTo>
                    <a:pt x="260386" y="235312"/>
                    <a:pt x="255895" y="239803"/>
                    <a:pt x="250355" y="239803"/>
                  </a:cubicBezTo>
                  <a:lnTo>
                    <a:pt x="186567" y="239803"/>
                  </a:lnTo>
                  <a:lnTo>
                    <a:pt x="186567" y="287030"/>
                  </a:lnTo>
                  <a:cubicBezTo>
                    <a:pt x="186567" y="289635"/>
                    <a:pt x="184456" y="291746"/>
                    <a:pt x="181851" y="291746"/>
                  </a:cubicBezTo>
                  <a:lnTo>
                    <a:pt x="78535" y="291746"/>
                  </a:lnTo>
                  <a:cubicBezTo>
                    <a:pt x="75930" y="291746"/>
                    <a:pt x="73819" y="289635"/>
                    <a:pt x="73819" y="287030"/>
                  </a:cubicBezTo>
                  <a:lnTo>
                    <a:pt x="73819" y="239803"/>
                  </a:lnTo>
                  <a:lnTo>
                    <a:pt x="10031" y="239803"/>
                  </a:lnTo>
                  <a:cubicBezTo>
                    <a:pt x="4491" y="239803"/>
                    <a:pt x="0" y="235312"/>
                    <a:pt x="0" y="229772"/>
                  </a:cubicBezTo>
                  <a:lnTo>
                    <a:pt x="0" y="10031"/>
                  </a:lnTo>
                  <a:cubicBezTo>
                    <a:pt x="0" y="4491"/>
                    <a:pt x="4491" y="0"/>
                    <a:pt x="10031" y="0"/>
                  </a:cubicBez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B03DBE9C-5FB7-4F6E-BDE7-843B6C9777D6}"/>
                </a:ext>
              </a:extLst>
            </p:cNvPr>
            <p:cNvSpPr/>
            <p:nvPr/>
          </p:nvSpPr>
          <p:spPr>
            <a:xfrm>
              <a:off x="7822940" y="4509483"/>
              <a:ext cx="168536" cy="147289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FDFC486B-B53A-4DBC-B43A-F529B4DF0420}"/>
                </a:ext>
              </a:extLst>
            </p:cNvPr>
            <p:cNvSpPr/>
            <p:nvPr/>
          </p:nvSpPr>
          <p:spPr>
            <a:xfrm>
              <a:off x="7813415" y="5565170"/>
              <a:ext cx="168536" cy="147289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D9538FA-D057-46EB-AFDF-47B347A10B23}"/>
              </a:ext>
            </a:extLst>
          </p:cNvPr>
          <p:cNvGrpSpPr/>
          <p:nvPr/>
        </p:nvGrpSpPr>
        <p:grpSpPr>
          <a:xfrm>
            <a:off x="1188736" y="994907"/>
            <a:ext cx="1640527" cy="2434093"/>
            <a:chOff x="1188736" y="994907"/>
            <a:chExt cx="1640527" cy="2434093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B4D48087-1629-4311-8CB0-79C8671D7448}"/>
                </a:ext>
              </a:extLst>
            </p:cNvPr>
            <p:cNvSpPr/>
            <p:nvPr/>
          </p:nvSpPr>
          <p:spPr bwMode="auto">
            <a:xfrm>
              <a:off x="1188736" y="994907"/>
              <a:ext cx="1640527" cy="2434093"/>
            </a:xfrm>
            <a:prstGeom prst="roundRect">
              <a:avLst>
                <a:gd name="adj" fmla="val 6130"/>
              </a:avLst>
            </a:prstGeom>
            <a:solidFill>
              <a:srgbClr val="FFFF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242D314D-7A32-4F8D-B0B3-A8318EC325E2}"/>
                </a:ext>
              </a:extLst>
            </p:cNvPr>
            <p:cNvSpPr/>
            <p:nvPr/>
          </p:nvSpPr>
          <p:spPr bwMode="auto">
            <a:xfrm>
              <a:off x="1309306" y="1120513"/>
              <a:ext cx="1399386" cy="2182881"/>
            </a:xfrm>
            <a:prstGeom prst="roundRect">
              <a:avLst>
                <a:gd name="adj" fmla="val 4056"/>
              </a:avLst>
            </a:prstGeom>
            <a:solidFill>
              <a:srgbClr val="CC66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1EDA4400-D252-42D0-B228-3D6E9F650EC0}"/>
                </a:ext>
              </a:extLst>
            </p:cNvPr>
            <p:cNvSpPr/>
            <p:nvPr/>
          </p:nvSpPr>
          <p:spPr bwMode="auto">
            <a:xfrm>
              <a:off x="1584003" y="2517404"/>
              <a:ext cx="849992" cy="545934"/>
            </a:xfrm>
            <a:prstGeom prst="roundRect">
              <a:avLst>
                <a:gd name="adj" fmla="val 9453"/>
              </a:avLst>
            </a:prstGeom>
            <a:solidFill>
              <a:srgbClr val="FFFF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53F8578E-7C7C-40BB-92C6-F94B235202B2}"/>
                </a:ext>
              </a:extLst>
            </p:cNvPr>
            <p:cNvSpPr/>
            <p:nvPr/>
          </p:nvSpPr>
          <p:spPr>
            <a:xfrm>
              <a:off x="1645445" y="2578324"/>
              <a:ext cx="728661" cy="426813"/>
            </a:xfrm>
            <a:prstGeom prst="roundRect">
              <a:avLst>
                <a:gd name="adj" fmla="val 36610"/>
              </a:avLst>
            </a:prstGeom>
            <a:gradFill>
              <a:gsLst>
                <a:gs pos="100000">
                  <a:srgbClr val="FFFF99"/>
                </a:gs>
                <a:gs pos="0">
                  <a:srgbClr val="CCCC00"/>
                </a:gs>
              </a:gsLst>
              <a:lin ang="5400000" scaled="1"/>
            </a:gra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42F5FC84-FD42-44AD-BC89-C53EB9874510}"/>
                </a:ext>
              </a:extLst>
            </p:cNvPr>
            <p:cNvSpPr/>
            <p:nvPr/>
          </p:nvSpPr>
          <p:spPr bwMode="auto">
            <a:xfrm>
              <a:off x="1795499" y="2616836"/>
              <a:ext cx="68790" cy="347072"/>
            </a:xfrm>
            <a:prstGeom prst="roundRect">
              <a:avLst>
                <a:gd name="adj" fmla="val 9453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36F2F7B8-A8BF-4DF7-959A-B801CF1B90AA}"/>
                </a:ext>
              </a:extLst>
            </p:cNvPr>
            <p:cNvSpPr/>
            <p:nvPr/>
          </p:nvSpPr>
          <p:spPr bwMode="auto">
            <a:xfrm>
              <a:off x="2153710" y="2616836"/>
              <a:ext cx="68790" cy="347072"/>
            </a:xfrm>
            <a:prstGeom prst="roundRect">
              <a:avLst>
                <a:gd name="adj" fmla="val 9453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0A43DA5D-CB36-457E-9EB5-0143B9E5D8C5}"/>
                </a:ext>
              </a:extLst>
            </p:cNvPr>
            <p:cNvSpPr/>
            <p:nvPr/>
          </p:nvSpPr>
          <p:spPr bwMode="auto">
            <a:xfrm>
              <a:off x="1584003" y="1368054"/>
              <a:ext cx="849992" cy="545934"/>
            </a:xfrm>
            <a:prstGeom prst="roundRect">
              <a:avLst>
                <a:gd name="adj" fmla="val 9453"/>
              </a:avLst>
            </a:prstGeom>
            <a:solidFill>
              <a:srgbClr val="FFFF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10B397B6-4B28-48A8-A693-0D228F2278BD}"/>
                </a:ext>
              </a:extLst>
            </p:cNvPr>
            <p:cNvSpPr/>
            <p:nvPr/>
          </p:nvSpPr>
          <p:spPr>
            <a:xfrm>
              <a:off x="1645445" y="1428974"/>
              <a:ext cx="728661" cy="426813"/>
            </a:xfrm>
            <a:prstGeom prst="roundRect">
              <a:avLst>
                <a:gd name="adj" fmla="val 36610"/>
              </a:avLst>
            </a:prstGeom>
            <a:gradFill>
              <a:gsLst>
                <a:gs pos="100000">
                  <a:srgbClr val="FFFF99"/>
                </a:gs>
                <a:gs pos="0">
                  <a:srgbClr val="CCCC00"/>
                </a:gs>
              </a:gsLst>
              <a:lin ang="5400000" scaled="1"/>
            </a:gra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9145281B-52A9-4296-A741-15CA5A83FCE6}"/>
                </a:ext>
              </a:extLst>
            </p:cNvPr>
            <p:cNvSpPr/>
            <p:nvPr/>
          </p:nvSpPr>
          <p:spPr bwMode="auto">
            <a:xfrm>
              <a:off x="1795499" y="1467486"/>
              <a:ext cx="68790" cy="347072"/>
            </a:xfrm>
            <a:prstGeom prst="roundRect">
              <a:avLst>
                <a:gd name="adj" fmla="val 9453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0B1224BD-9C4B-49F2-8687-C0D4866EB466}"/>
                </a:ext>
              </a:extLst>
            </p:cNvPr>
            <p:cNvSpPr/>
            <p:nvPr/>
          </p:nvSpPr>
          <p:spPr bwMode="auto">
            <a:xfrm>
              <a:off x="2153710" y="1467486"/>
              <a:ext cx="68790" cy="347072"/>
            </a:xfrm>
            <a:prstGeom prst="roundRect">
              <a:avLst>
                <a:gd name="adj" fmla="val 9453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1080BA57-9A2C-4AC5-B336-AAC80C5C91E6}"/>
              </a:ext>
            </a:extLst>
          </p:cNvPr>
          <p:cNvGrpSpPr/>
          <p:nvPr/>
        </p:nvGrpSpPr>
        <p:grpSpPr>
          <a:xfrm>
            <a:off x="1188737" y="3908773"/>
            <a:ext cx="1640527" cy="2434093"/>
            <a:chOff x="1188737" y="3908773"/>
            <a:chExt cx="1640527" cy="2434093"/>
          </a:xfrm>
        </p:grpSpPr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81348779-69E0-4B4A-AF68-433C06545187}"/>
                </a:ext>
              </a:extLst>
            </p:cNvPr>
            <p:cNvSpPr/>
            <p:nvPr/>
          </p:nvSpPr>
          <p:spPr bwMode="auto">
            <a:xfrm>
              <a:off x="1188737" y="3908773"/>
              <a:ext cx="1640527" cy="2434093"/>
            </a:xfrm>
            <a:prstGeom prst="roundRect">
              <a:avLst>
                <a:gd name="adj" fmla="val 6130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5FAB3599-FA2C-4BF9-8418-628D9EF7C0DF}"/>
                </a:ext>
              </a:extLst>
            </p:cNvPr>
            <p:cNvSpPr/>
            <p:nvPr/>
          </p:nvSpPr>
          <p:spPr bwMode="auto">
            <a:xfrm>
              <a:off x="1246224" y="3967164"/>
              <a:ext cx="1525552" cy="2317312"/>
            </a:xfrm>
            <a:prstGeom prst="roundRect">
              <a:avLst>
                <a:gd name="adj" fmla="val 4881"/>
              </a:avLst>
            </a:prstGeom>
            <a:solidFill>
              <a:srgbClr val="FFFF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6455C008-7714-4AF3-B8D9-934A9447C759}"/>
                </a:ext>
              </a:extLst>
            </p:cNvPr>
            <p:cNvSpPr/>
            <p:nvPr/>
          </p:nvSpPr>
          <p:spPr>
            <a:xfrm>
              <a:off x="1573726" y="4244196"/>
              <a:ext cx="881624" cy="1763246"/>
            </a:xfrm>
            <a:prstGeom prst="roundRect">
              <a:avLst>
                <a:gd name="adj" fmla="val 3571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D2C8981B-2357-4454-BAA6-DB621DAD0B05}"/>
                </a:ext>
              </a:extLst>
            </p:cNvPr>
            <p:cNvSpPr/>
            <p:nvPr/>
          </p:nvSpPr>
          <p:spPr>
            <a:xfrm>
              <a:off x="1679753" y="4467225"/>
              <a:ext cx="658492" cy="490538"/>
            </a:xfrm>
            <a:custGeom>
              <a:avLst/>
              <a:gdLst>
                <a:gd name="connsiteX0" fmla="*/ 382410 w 658492"/>
                <a:gd name="connsiteY0" fmla="*/ 0 h 423862"/>
                <a:gd name="connsiteX1" fmla="*/ 516409 w 658492"/>
                <a:gd name="connsiteY1" fmla="*/ 0 h 423862"/>
                <a:gd name="connsiteX2" fmla="*/ 658492 w 658492"/>
                <a:gd name="connsiteY2" fmla="*/ 142083 h 423862"/>
                <a:gd name="connsiteX3" fmla="*/ 658492 w 658492"/>
                <a:gd name="connsiteY3" fmla="*/ 281779 h 423862"/>
                <a:gd name="connsiteX4" fmla="*/ 516409 w 658492"/>
                <a:gd name="connsiteY4" fmla="*/ 423862 h 423862"/>
                <a:gd name="connsiteX5" fmla="*/ 382410 w 658492"/>
                <a:gd name="connsiteY5" fmla="*/ 423862 h 423862"/>
                <a:gd name="connsiteX6" fmla="*/ 142083 w 658492"/>
                <a:gd name="connsiteY6" fmla="*/ 0 h 423862"/>
                <a:gd name="connsiteX7" fmla="*/ 276082 w 658492"/>
                <a:gd name="connsiteY7" fmla="*/ 0 h 423862"/>
                <a:gd name="connsiteX8" fmla="*/ 276082 w 658492"/>
                <a:gd name="connsiteY8" fmla="*/ 423862 h 423862"/>
                <a:gd name="connsiteX9" fmla="*/ 142083 w 658492"/>
                <a:gd name="connsiteY9" fmla="*/ 423862 h 423862"/>
                <a:gd name="connsiteX10" fmla="*/ 0 w 658492"/>
                <a:gd name="connsiteY10" fmla="*/ 281779 h 423862"/>
                <a:gd name="connsiteX11" fmla="*/ 0 w 658492"/>
                <a:gd name="connsiteY11" fmla="*/ 142083 h 423862"/>
                <a:gd name="connsiteX12" fmla="*/ 142083 w 658492"/>
                <a:gd name="connsiteY12" fmla="*/ 0 h 42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8492" h="423862">
                  <a:moveTo>
                    <a:pt x="382410" y="0"/>
                  </a:moveTo>
                  <a:lnTo>
                    <a:pt x="516409" y="0"/>
                  </a:lnTo>
                  <a:cubicBezTo>
                    <a:pt x="594879" y="0"/>
                    <a:pt x="658492" y="63613"/>
                    <a:pt x="658492" y="142083"/>
                  </a:cubicBezTo>
                  <a:lnTo>
                    <a:pt x="658492" y="281779"/>
                  </a:lnTo>
                  <a:cubicBezTo>
                    <a:pt x="658492" y="360249"/>
                    <a:pt x="594879" y="423862"/>
                    <a:pt x="516409" y="423862"/>
                  </a:cubicBezTo>
                  <a:lnTo>
                    <a:pt x="382410" y="423862"/>
                  </a:lnTo>
                  <a:close/>
                  <a:moveTo>
                    <a:pt x="142083" y="0"/>
                  </a:moveTo>
                  <a:lnTo>
                    <a:pt x="276082" y="0"/>
                  </a:lnTo>
                  <a:lnTo>
                    <a:pt x="276082" y="423862"/>
                  </a:lnTo>
                  <a:lnTo>
                    <a:pt x="142083" y="423862"/>
                  </a:lnTo>
                  <a:cubicBezTo>
                    <a:pt x="63613" y="423862"/>
                    <a:pt x="0" y="360249"/>
                    <a:pt x="0" y="281779"/>
                  </a:cubicBezTo>
                  <a:lnTo>
                    <a:pt x="0" y="142083"/>
                  </a:lnTo>
                  <a:cubicBezTo>
                    <a:pt x="0" y="63613"/>
                    <a:pt x="63613" y="0"/>
                    <a:pt x="142083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FF02DADA-64E5-46A9-BC9B-AAC34C5871E0}"/>
                </a:ext>
              </a:extLst>
            </p:cNvPr>
            <p:cNvSpPr/>
            <p:nvPr/>
          </p:nvSpPr>
          <p:spPr>
            <a:xfrm>
              <a:off x="1679753" y="5280287"/>
              <a:ext cx="658492" cy="490538"/>
            </a:xfrm>
            <a:custGeom>
              <a:avLst/>
              <a:gdLst>
                <a:gd name="connsiteX0" fmla="*/ 382410 w 658492"/>
                <a:gd name="connsiteY0" fmla="*/ 0 h 423862"/>
                <a:gd name="connsiteX1" fmla="*/ 516409 w 658492"/>
                <a:gd name="connsiteY1" fmla="*/ 0 h 423862"/>
                <a:gd name="connsiteX2" fmla="*/ 658492 w 658492"/>
                <a:gd name="connsiteY2" fmla="*/ 142083 h 423862"/>
                <a:gd name="connsiteX3" fmla="*/ 658492 w 658492"/>
                <a:gd name="connsiteY3" fmla="*/ 281779 h 423862"/>
                <a:gd name="connsiteX4" fmla="*/ 516409 w 658492"/>
                <a:gd name="connsiteY4" fmla="*/ 423862 h 423862"/>
                <a:gd name="connsiteX5" fmla="*/ 382410 w 658492"/>
                <a:gd name="connsiteY5" fmla="*/ 423862 h 423862"/>
                <a:gd name="connsiteX6" fmla="*/ 142083 w 658492"/>
                <a:gd name="connsiteY6" fmla="*/ 0 h 423862"/>
                <a:gd name="connsiteX7" fmla="*/ 276082 w 658492"/>
                <a:gd name="connsiteY7" fmla="*/ 0 h 423862"/>
                <a:gd name="connsiteX8" fmla="*/ 276082 w 658492"/>
                <a:gd name="connsiteY8" fmla="*/ 423862 h 423862"/>
                <a:gd name="connsiteX9" fmla="*/ 142083 w 658492"/>
                <a:gd name="connsiteY9" fmla="*/ 423862 h 423862"/>
                <a:gd name="connsiteX10" fmla="*/ 0 w 658492"/>
                <a:gd name="connsiteY10" fmla="*/ 281779 h 423862"/>
                <a:gd name="connsiteX11" fmla="*/ 0 w 658492"/>
                <a:gd name="connsiteY11" fmla="*/ 142083 h 423862"/>
                <a:gd name="connsiteX12" fmla="*/ 142083 w 658492"/>
                <a:gd name="connsiteY12" fmla="*/ 0 h 42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8492" h="423862">
                  <a:moveTo>
                    <a:pt x="382410" y="0"/>
                  </a:moveTo>
                  <a:lnTo>
                    <a:pt x="516409" y="0"/>
                  </a:lnTo>
                  <a:cubicBezTo>
                    <a:pt x="594879" y="0"/>
                    <a:pt x="658492" y="63613"/>
                    <a:pt x="658492" y="142083"/>
                  </a:cubicBezTo>
                  <a:lnTo>
                    <a:pt x="658492" y="281779"/>
                  </a:lnTo>
                  <a:cubicBezTo>
                    <a:pt x="658492" y="360249"/>
                    <a:pt x="594879" y="423862"/>
                    <a:pt x="516409" y="423862"/>
                  </a:cubicBezTo>
                  <a:lnTo>
                    <a:pt x="382410" y="423862"/>
                  </a:lnTo>
                  <a:close/>
                  <a:moveTo>
                    <a:pt x="142083" y="0"/>
                  </a:moveTo>
                  <a:lnTo>
                    <a:pt x="276082" y="0"/>
                  </a:lnTo>
                  <a:lnTo>
                    <a:pt x="276082" y="423862"/>
                  </a:lnTo>
                  <a:lnTo>
                    <a:pt x="142083" y="423862"/>
                  </a:lnTo>
                  <a:cubicBezTo>
                    <a:pt x="63613" y="423862"/>
                    <a:pt x="0" y="360249"/>
                    <a:pt x="0" y="281779"/>
                  </a:cubicBezTo>
                  <a:lnTo>
                    <a:pt x="0" y="142083"/>
                  </a:lnTo>
                  <a:cubicBezTo>
                    <a:pt x="0" y="63613"/>
                    <a:pt x="63613" y="0"/>
                    <a:pt x="142083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7C1FD8F6-00E4-42DD-B8DA-7800D661C8BC}"/>
                </a:ext>
              </a:extLst>
            </p:cNvPr>
            <p:cNvSpPr/>
            <p:nvPr/>
          </p:nvSpPr>
          <p:spPr>
            <a:xfrm>
              <a:off x="1797650" y="4567238"/>
              <a:ext cx="64488" cy="284424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109542D8-864F-4696-9769-864099493A26}"/>
                </a:ext>
              </a:extLst>
            </p:cNvPr>
            <p:cNvSpPr/>
            <p:nvPr/>
          </p:nvSpPr>
          <p:spPr>
            <a:xfrm>
              <a:off x="2154837" y="4567238"/>
              <a:ext cx="64488" cy="284424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15C3623B-2CFB-41A9-8BB0-294F6B734D06}"/>
                </a:ext>
              </a:extLst>
            </p:cNvPr>
            <p:cNvSpPr/>
            <p:nvPr/>
          </p:nvSpPr>
          <p:spPr>
            <a:xfrm>
              <a:off x="1797650" y="5376863"/>
              <a:ext cx="64488" cy="284424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E8842267-DA11-42A7-94AC-16B778BF4D4D}"/>
                </a:ext>
              </a:extLst>
            </p:cNvPr>
            <p:cNvSpPr/>
            <p:nvPr/>
          </p:nvSpPr>
          <p:spPr>
            <a:xfrm>
              <a:off x="2154837" y="5376863"/>
              <a:ext cx="64488" cy="284424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E60CA241-8F5F-4E61-A0DB-91FDD4A878AE}"/>
              </a:ext>
            </a:extLst>
          </p:cNvPr>
          <p:cNvGrpSpPr/>
          <p:nvPr/>
        </p:nvGrpSpPr>
        <p:grpSpPr>
          <a:xfrm>
            <a:off x="4132737" y="994907"/>
            <a:ext cx="1640527" cy="2434093"/>
            <a:chOff x="4132737" y="994907"/>
            <a:chExt cx="1640527" cy="2434093"/>
          </a:xfrm>
        </p:grpSpPr>
        <p:sp>
          <p:nvSpPr>
            <p:cNvPr id="24" name="四角形: 角を丸くする 23">
              <a:extLst>
                <a:ext uri="{FF2B5EF4-FFF2-40B4-BE49-F238E27FC236}">
                  <a16:creationId xmlns:a16="http://schemas.microsoft.com/office/drawing/2014/main" id="{B0F27618-D94C-4C4A-B590-1EE722CC79B6}"/>
                </a:ext>
              </a:extLst>
            </p:cNvPr>
            <p:cNvSpPr/>
            <p:nvPr/>
          </p:nvSpPr>
          <p:spPr bwMode="auto">
            <a:xfrm>
              <a:off x="4132737" y="994907"/>
              <a:ext cx="1640527" cy="2434093"/>
            </a:xfrm>
            <a:prstGeom prst="roundRect">
              <a:avLst>
                <a:gd name="adj" fmla="val 6130"/>
              </a:avLst>
            </a:prstGeom>
            <a:solidFill>
              <a:srgbClr val="FFFF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F9A9EEE9-5BA8-4565-B565-DEC533B4C92B}"/>
                </a:ext>
              </a:extLst>
            </p:cNvPr>
            <p:cNvSpPr/>
            <p:nvPr/>
          </p:nvSpPr>
          <p:spPr bwMode="auto">
            <a:xfrm>
              <a:off x="4253307" y="1120513"/>
              <a:ext cx="1399386" cy="2182881"/>
            </a:xfrm>
            <a:prstGeom prst="roundRect">
              <a:avLst>
                <a:gd name="adj" fmla="val 4056"/>
              </a:avLst>
            </a:prstGeom>
            <a:solidFill>
              <a:srgbClr val="CC66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06C699A1-5626-410E-A7B5-E6766AAFAEA5}"/>
                </a:ext>
              </a:extLst>
            </p:cNvPr>
            <p:cNvSpPr/>
            <p:nvPr/>
          </p:nvSpPr>
          <p:spPr bwMode="auto">
            <a:xfrm>
              <a:off x="4528004" y="1805319"/>
              <a:ext cx="849992" cy="813268"/>
            </a:xfrm>
            <a:prstGeom prst="roundRect">
              <a:avLst>
                <a:gd name="adj" fmla="val 4183"/>
              </a:avLst>
            </a:prstGeom>
            <a:solidFill>
              <a:srgbClr val="FFFF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AA2227C9-29FA-4C1E-ABDC-968E8BF272A5}"/>
                </a:ext>
              </a:extLst>
            </p:cNvPr>
            <p:cNvSpPr/>
            <p:nvPr/>
          </p:nvSpPr>
          <p:spPr>
            <a:xfrm>
              <a:off x="4676775" y="1935728"/>
              <a:ext cx="552450" cy="552450"/>
            </a:xfrm>
            <a:prstGeom prst="ellipse">
              <a:avLst/>
            </a:prstGeom>
            <a:solidFill>
              <a:srgbClr val="CCCC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357C782D-0513-4F53-AEF4-1D1CEAF32820}"/>
                </a:ext>
              </a:extLst>
            </p:cNvPr>
            <p:cNvSpPr/>
            <p:nvPr/>
          </p:nvSpPr>
          <p:spPr>
            <a:xfrm>
              <a:off x="4779169" y="2038122"/>
              <a:ext cx="347662" cy="34766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40AAF828-9D9E-4CCC-976D-8AF49290D6C0}"/>
                </a:ext>
              </a:extLst>
            </p:cNvPr>
            <p:cNvSpPr/>
            <p:nvPr/>
          </p:nvSpPr>
          <p:spPr>
            <a:xfrm>
              <a:off x="4838700" y="2097653"/>
              <a:ext cx="228600" cy="228600"/>
            </a:xfrm>
            <a:prstGeom prst="ellips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B4406AD8-B864-403E-83EA-F5E74CF58320}"/>
                </a:ext>
              </a:extLst>
            </p:cNvPr>
            <p:cNvSpPr/>
            <p:nvPr/>
          </p:nvSpPr>
          <p:spPr>
            <a:xfrm>
              <a:off x="4922044" y="2180997"/>
              <a:ext cx="61912" cy="61912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31627E17-49B3-42B8-A41B-9BE54F861D85}"/>
              </a:ext>
            </a:extLst>
          </p:cNvPr>
          <p:cNvGrpSpPr/>
          <p:nvPr/>
        </p:nvGrpSpPr>
        <p:grpSpPr>
          <a:xfrm>
            <a:off x="4137677" y="3908773"/>
            <a:ext cx="1640527" cy="2434093"/>
            <a:chOff x="4137677" y="3908773"/>
            <a:chExt cx="1640527" cy="2434093"/>
          </a:xfrm>
        </p:grpSpPr>
        <p:sp>
          <p:nvSpPr>
            <p:cNvPr id="32" name="四角形: 角を丸くする 31">
              <a:extLst>
                <a:ext uri="{FF2B5EF4-FFF2-40B4-BE49-F238E27FC236}">
                  <a16:creationId xmlns:a16="http://schemas.microsoft.com/office/drawing/2014/main" id="{1485751C-B3AB-494B-88C8-EA302A659EB2}"/>
                </a:ext>
              </a:extLst>
            </p:cNvPr>
            <p:cNvSpPr/>
            <p:nvPr/>
          </p:nvSpPr>
          <p:spPr bwMode="auto">
            <a:xfrm>
              <a:off x="4137677" y="3908773"/>
              <a:ext cx="1640527" cy="2434093"/>
            </a:xfrm>
            <a:prstGeom prst="roundRect">
              <a:avLst>
                <a:gd name="adj" fmla="val 6130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0270CE36-E770-4823-9D5D-D1B029AB0942}"/>
                </a:ext>
              </a:extLst>
            </p:cNvPr>
            <p:cNvSpPr/>
            <p:nvPr/>
          </p:nvSpPr>
          <p:spPr bwMode="auto">
            <a:xfrm>
              <a:off x="4195164" y="3967163"/>
              <a:ext cx="1525552" cy="2317312"/>
            </a:xfrm>
            <a:prstGeom prst="roundRect">
              <a:avLst>
                <a:gd name="adj" fmla="val 4881"/>
              </a:avLst>
            </a:prstGeom>
            <a:solidFill>
              <a:srgbClr val="FFFF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DBD0AC9F-6AA2-4564-875A-534E4C462F2B}"/>
                </a:ext>
              </a:extLst>
            </p:cNvPr>
            <p:cNvSpPr/>
            <p:nvPr/>
          </p:nvSpPr>
          <p:spPr>
            <a:xfrm>
              <a:off x="4517128" y="4244196"/>
              <a:ext cx="881624" cy="1763246"/>
            </a:xfrm>
            <a:prstGeom prst="roundRect">
              <a:avLst>
                <a:gd name="adj" fmla="val 3571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B78E95DE-F660-48CD-AF5C-A1CB9ACCB39A}"/>
                </a:ext>
              </a:extLst>
            </p:cNvPr>
            <p:cNvSpPr/>
            <p:nvPr/>
          </p:nvSpPr>
          <p:spPr>
            <a:xfrm>
              <a:off x="4676775" y="4824413"/>
              <a:ext cx="552450" cy="55245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812ABE93-D149-439A-B522-07EA8FF8126B}"/>
                </a:ext>
              </a:extLst>
            </p:cNvPr>
            <p:cNvSpPr/>
            <p:nvPr/>
          </p:nvSpPr>
          <p:spPr>
            <a:xfrm>
              <a:off x="4779169" y="4926807"/>
              <a:ext cx="347662" cy="34766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121072CA-E107-4859-948F-CF764BEAEF42}"/>
                </a:ext>
              </a:extLst>
            </p:cNvPr>
            <p:cNvSpPr/>
            <p:nvPr/>
          </p:nvSpPr>
          <p:spPr>
            <a:xfrm>
              <a:off x="4838700" y="4986338"/>
              <a:ext cx="228600" cy="228600"/>
            </a:xfrm>
            <a:prstGeom prst="ellips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D111C69A-F691-4508-A3DE-5AB47FF8583D}"/>
                </a:ext>
              </a:extLst>
            </p:cNvPr>
            <p:cNvSpPr/>
            <p:nvPr/>
          </p:nvSpPr>
          <p:spPr>
            <a:xfrm>
              <a:off x="4922044" y="5069682"/>
              <a:ext cx="61912" cy="61912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0F48BA16-F551-4D09-B8EB-C1ED52D5DF0B}"/>
              </a:ext>
            </a:extLst>
          </p:cNvPr>
          <p:cNvGrpSpPr/>
          <p:nvPr/>
        </p:nvGrpSpPr>
        <p:grpSpPr>
          <a:xfrm>
            <a:off x="7076738" y="994907"/>
            <a:ext cx="1640527" cy="2434093"/>
            <a:chOff x="7076738" y="994907"/>
            <a:chExt cx="1640527" cy="2434093"/>
          </a:xfrm>
        </p:grpSpPr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1CE345E7-AACA-4766-BCE7-21845235DB5D}"/>
                </a:ext>
              </a:extLst>
            </p:cNvPr>
            <p:cNvSpPr/>
            <p:nvPr/>
          </p:nvSpPr>
          <p:spPr bwMode="auto">
            <a:xfrm>
              <a:off x="7076738" y="994907"/>
              <a:ext cx="1640527" cy="2434093"/>
            </a:xfrm>
            <a:prstGeom prst="roundRect">
              <a:avLst>
                <a:gd name="adj" fmla="val 6130"/>
              </a:avLst>
            </a:prstGeom>
            <a:solidFill>
              <a:srgbClr val="FFFF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四角形: 角を丸くする 40">
              <a:extLst>
                <a:ext uri="{FF2B5EF4-FFF2-40B4-BE49-F238E27FC236}">
                  <a16:creationId xmlns:a16="http://schemas.microsoft.com/office/drawing/2014/main" id="{BB51F8B7-FCE2-4143-80C4-2F22758CE2D9}"/>
                </a:ext>
              </a:extLst>
            </p:cNvPr>
            <p:cNvSpPr/>
            <p:nvPr/>
          </p:nvSpPr>
          <p:spPr bwMode="auto">
            <a:xfrm>
              <a:off x="7197308" y="1120513"/>
              <a:ext cx="1399386" cy="2182881"/>
            </a:xfrm>
            <a:prstGeom prst="roundRect">
              <a:avLst>
                <a:gd name="adj" fmla="val 4056"/>
              </a:avLst>
            </a:prstGeom>
            <a:solidFill>
              <a:srgbClr val="CC66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四角形: 角を丸くする 41">
              <a:extLst>
                <a:ext uri="{FF2B5EF4-FFF2-40B4-BE49-F238E27FC236}">
                  <a16:creationId xmlns:a16="http://schemas.microsoft.com/office/drawing/2014/main" id="{46B79490-5758-472F-88EE-CDDE0AE5468B}"/>
                </a:ext>
              </a:extLst>
            </p:cNvPr>
            <p:cNvSpPr/>
            <p:nvPr/>
          </p:nvSpPr>
          <p:spPr bwMode="auto">
            <a:xfrm>
              <a:off x="7472005" y="1313854"/>
              <a:ext cx="849992" cy="813268"/>
            </a:xfrm>
            <a:prstGeom prst="roundRect">
              <a:avLst>
                <a:gd name="adj" fmla="val 4183"/>
              </a:avLst>
            </a:prstGeom>
            <a:solidFill>
              <a:srgbClr val="FFFF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D908ED13-30A2-4B7C-89E0-DB6E67312584}"/>
                </a:ext>
              </a:extLst>
            </p:cNvPr>
            <p:cNvSpPr/>
            <p:nvPr/>
          </p:nvSpPr>
          <p:spPr bwMode="auto">
            <a:xfrm>
              <a:off x="7716802" y="1523197"/>
              <a:ext cx="360398" cy="393121"/>
            </a:xfrm>
            <a:custGeom>
              <a:avLst/>
              <a:gdLst>
                <a:gd name="connsiteX0" fmla="*/ 14424 w 360398"/>
                <a:gd name="connsiteY0" fmla="*/ 0 h 393121"/>
                <a:gd name="connsiteX1" fmla="*/ 345974 w 360398"/>
                <a:gd name="connsiteY1" fmla="*/ 0 h 393121"/>
                <a:gd name="connsiteX2" fmla="*/ 360398 w 360398"/>
                <a:gd name="connsiteY2" fmla="*/ 14424 h 393121"/>
                <a:gd name="connsiteX3" fmla="*/ 360398 w 360398"/>
                <a:gd name="connsiteY3" fmla="*/ 330402 h 393121"/>
                <a:gd name="connsiteX4" fmla="*/ 345974 w 360398"/>
                <a:gd name="connsiteY4" fmla="*/ 344826 h 393121"/>
                <a:gd name="connsiteX5" fmla="*/ 277848 w 360398"/>
                <a:gd name="connsiteY5" fmla="*/ 344826 h 393121"/>
                <a:gd name="connsiteX6" fmla="*/ 277848 w 360398"/>
                <a:gd name="connsiteY6" fmla="*/ 385631 h 393121"/>
                <a:gd name="connsiteX7" fmla="*/ 270358 w 360398"/>
                <a:gd name="connsiteY7" fmla="*/ 393121 h 393121"/>
                <a:gd name="connsiteX8" fmla="*/ 90040 w 360398"/>
                <a:gd name="connsiteY8" fmla="*/ 393121 h 393121"/>
                <a:gd name="connsiteX9" fmla="*/ 82550 w 360398"/>
                <a:gd name="connsiteY9" fmla="*/ 385631 h 393121"/>
                <a:gd name="connsiteX10" fmla="*/ 82550 w 360398"/>
                <a:gd name="connsiteY10" fmla="*/ 344826 h 393121"/>
                <a:gd name="connsiteX11" fmla="*/ 14424 w 360398"/>
                <a:gd name="connsiteY11" fmla="*/ 344826 h 393121"/>
                <a:gd name="connsiteX12" fmla="*/ 0 w 360398"/>
                <a:gd name="connsiteY12" fmla="*/ 330402 h 393121"/>
                <a:gd name="connsiteX13" fmla="*/ 0 w 360398"/>
                <a:gd name="connsiteY13" fmla="*/ 14424 h 393121"/>
                <a:gd name="connsiteX14" fmla="*/ 14424 w 360398"/>
                <a:gd name="connsiteY14" fmla="*/ 0 h 393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0398" h="393121">
                  <a:moveTo>
                    <a:pt x="14424" y="0"/>
                  </a:moveTo>
                  <a:lnTo>
                    <a:pt x="345974" y="0"/>
                  </a:lnTo>
                  <a:cubicBezTo>
                    <a:pt x="353940" y="0"/>
                    <a:pt x="360398" y="6458"/>
                    <a:pt x="360398" y="14424"/>
                  </a:cubicBezTo>
                  <a:lnTo>
                    <a:pt x="360398" y="330402"/>
                  </a:lnTo>
                  <a:cubicBezTo>
                    <a:pt x="360398" y="338368"/>
                    <a:pt x="353940" y="344826"/>
                    <a:pt x="345974" y="344826"/>
                  </a:cubicBezTo>
                  <a:lnTo>
                    <a:pt x="277848" y="344826"/>
                  </a:lnTo>
                  <a:lnTo>
                    <a:pt x="277848" y="385631"/>
                  </a:lnTo>
                  <a:cubicBezTo>
                    <a:pt x="277848" y="389768"/>
                    <a:pt x="274495" y="393121"/>
                    <a:pt x="270358" y="393121"/>
                  </a:cubicBezTo>
                  <a:lnTo>
                    <a:pt x="90040" y="393121"/>
                  </a:lnTo>
                  <a:cubicBezTo>
                    <a:pt x="85903" y="393121"/>
                    <a:pt x="82550" y="389768"/>
                    <a:pt x="82550" y="385631"/>
                  </a:cubicBezTo>
                  <a:lnTo>
                    <a:pt x="82550" y="344826"/>
                  </a:lnTo>
                  <a:lnTo>
                    <a:pt x="14424" y="344826"/>
                  </a:lnTo>
                  <a:cubicBezTo>
                    <a:pt x="6458" y="344826"/>
                    <a:pt x="0" y="338368"/>
                    <a:pt x="0" y="330402"/>
                  </a:cubicBezTo>
                  <a:lnTo>
                    <a:pt x="0" y="14424"/>
                  </a:lnTo>
                  <a:cubicBezTo>
                    <a:pt x="0" y="6458"/>
                    <a:pt x="6458" y="0"/>
                    <a:pt x="14424" y="0"/>
                  </a:cubicBezTo>
                  <a:close/>
                </a:path>
              </a:pathLst>
            </a:custGeom>
            <a:solidFill>
              <a:srgbClr val="E9F27A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4D8AC446-9AC5-4FF3-A099-0365748E1167}"/>
                </a:ext>
              </a:extLst>
            </p:cNvPr>
            <p:cNvSpPr/>
            <p:nvPr/>
          </p:nvSpPr>
          <p:spPr bwMode="auto">
            <a:xfrm>
              <a:off x="7766808" y="1578408"/>
              <a:ext cx="260386" cy="291746"/>
            </a:xfrm>
            <a:custGeom>
              <a:avLst/>
              <a:gdLst>
                <a:gd name="connsiteX0" fmla="*/ 10031 w 260386"/>
                <a:gd name="connsiteY0" fmla="*/ 0 h 291746"/>
                <a:gd name="connsiteX1" fmla="*/ 250355 w 260386"/>
                <a:gd name="connsiteY1" fmla="*/ 0 h 291746"/>
                <a:gd name="connsiteX2" fmla="*/ 260386 w 260386"/>
                <a:gd name="connsiteY2" fmla="*/ 10031 h 291746"/>
                <a:gd name="connsiteX3" fmla="*/ 260386 w 260386"/>
                <a:gd name="connsiteY3" fmla="*/ 229772 h 291746"/>
                <a:gd name="connsiteX4" fmla="*/ 250355 w 260386"/>
                <a:gd name="connsiteY4" fmla="*/ 239803 h 291746"/>
                <a:gd name="connsiteX5" fmla="*/ 186567 w 260386"/>
                <a:gd name="connsiteY5" fmla="*/ 239803 h 291746"/>
                <a:gd name="connsiteX6" fmla="*/ 186567 w 260386"/>
                <a:gd name="connsiteY6" fmla="*/ 287030 h 291746"/>
                <a:gd name="connsiteX7" fmla="*/ 181851 w 260386"/>
                <a:gd name="connsiteY7" fmla="*/ 291746 h 291746"/>
                <a:gd name="connsiteX8" fmla="*/ 78535 w 260386"/>
                <a:gd name="connsiteY8" fmla="*/ 291746 h 291746"/>
                <a:gd name="connsiteX9" fmla="*/ 73819 w 260386"/>
                <a:gd name="connsiteY9" fmla="*/ 287030 h 291746"/>
                <a:gd name="connsiteX10" fmla="*/ 73819 w 260386"/>
                <a:gd name="connsiteY10" fmla="*/ 239803 h 291746"/>
                <a:gd name="connsiteX11" fmla="*/ 10031 w 260386"/>
                <a:gd name="connsiteY11" fmla="*/ 239803 h 291746"/>
                <a:gd name="connsiteX12" fmla="*/ 0 w 260386"/>
                <a:gd name="connsiteY12" fmla="*/ 229772 h 291746"/>
                <a:gd name="connsiteX13" fmla="*/ 0 w 260386"/>
                <a:gd name="connsiteY13" fmla="*/ 10031 h 291746"/>
                <a:gd name="connsiteX14" fmla="*/ 10031 w 260386"/>
                <a:gd name="connsiteY14" fmla="*/ 0 h 291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0386" h="291746">
                  <a:moveTo>
                    <a:pt x="10031" y="0"/>
                  </a:moveTo>
                  <a:lnTo>
                    <a:pt x="250355" y="0"/>
                  </a:lnTo>
                  <a:cubicBezTo>
                    <a:pt x="255895" y="0"/>
                    <a:pt x="260386" y="4491"/>
                    <a:pt x="260386" y="10031"/>
                  </a:cubicBezTo>
                  <a:lnTo>
                    <a:pt x="260386" y="229772"/>
                  </a:lnTo>
                  <a:cubicBezTo>
                    <a:pt x="260386" y="235312"/>
                    <a:pt x="255895" y="239803"/>
                    <a:pt x="250355" y="239803"/>
                  </a:cubicBezTo>
                  <a:lnTo>
                    <a:pt x="186567" y="239803"/>
                  </a:lnTo>
                  <a:lnTo>
                    <a:pt x="186567" y="287030"/>
                  </a:lnTo>
                  <a:cubicBezTo>
                    <a:pt x="186567" y="289635"/>
                    <a:pt x="184456" y="291746"/>
                    <a:pt x="181851" y="291746"/>
                  </a:cubicBezTo>
                  <a:lnTo>
                    <a:pt x="78535" y="291746"/>
                  </a:lnTo>
                  <a:cubicBezTo>
                    <a:pt x="75930" y="291746"/>
                    <a:pt x="73819" y="289635"/>
                    <a:pt x="73819" y="287030"/>
                  </a:cubicBezTo>
                  <a:lnTo>
                    <a:pt x="73819" y="239803"/>
                  </a:lnTo>
                  <a:lnTo>
                    <a:pt x="10031" y="239803"/>
                  </a:lnTo>
                  <a:cubicBezTo>
                    <a:pt x="4491" y="239803"/>
                    <a:pt x="0" y="235312"/>
                    <a:pt x="0" y="229772"/>
                  </a:cubicBezTo>
                  <a:lnTo>
                    <a:pt x="0" y="10031"/>
                  </a:lnTo>
                  <a:cubicBezTo>
                    <a:pt x="0" y="4491"/>
                    <a:pt x="4491" y="0"/>
                    <a:pt x="10031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四角形: 角を丸くする 44">
              <a:extLst>
                <a:ext uri="{FF2B5EF4-FFF2-40B4-BE49-F238E27FC236}">
                  <a16:creationId xmlns:a16="http://schemas.microsoft.com/office/drawing/2014/main" id="{0826D97C-3AEF-4549-8539-8ECBD51D58E7}"/>
                </a:ext>
              </a:extLst>
            </p:cNvPr>
            <p:cNvSpPr/>
            <p:nvPr/>
          </p:nvSpPr>
          <p:spPr bwMode="auto">
            <a:xfrm>
              <a:off x="7472005" y="2308624"/>
              <a:ext cx="849992" cy="813268"/>
            </a:xfrm>
            <a:prstGeom prst="roundRect">
              <a:avLst>
                <a:gd name="adj" fmla="val 4183"/>
              </a:avLst>
            </a:prstGeom>
            <a:solidFill>
              <a:srgbClr val="FFFF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C3EBF0A0-820D-4B18-8B85-5E047FA79A37}"/>
                </a:ext>
              </a:extLst>
            </p:cNvPr>
            <p:cNvSpPr/>
            <p:nvPr/>
          </p:nvSpPr>
          <p:spPr bwMode="auto">
            <a:xfrm>
              <a:off x="7716802" y="2517967"/>
              <a:ext cx="360398" cy="393121"/>
            </a:xfrm>
            <a:custGeom>
              <a:avLst/>
              <a:gdLst>
                <a:gd name="connsiteX0" fmla="*/ 14424 w 360398"/>
                <a:gd name="connsiteY0" fmla="*/ 0 h 393121"/>
                <a:gd name="connsiteX1" fmla="*/ 345974 w 360398"/>
                <a:gd name="connsiteY1" fmla="*/ 0 h 393121"/>
                <a:gd name="connsiteX2" fmla="*/ 360398 w 360398"/>
                <a:gd name="connsiteY2" fmla="*/ 14424 h 393121"/>
                <a:gd name="connsiteX3" fmla="*/ 360398 w 360398"/>
                <a:gd name="connsiteY3" fmla="*/ 330402 h 393121"/>
                <a:gd name="connsiteX4" fmla="*/ 345974 w 360398"/>
                <a:gd name="connsiteY4" fmla="*/ 344826 h 393121"/>
                <a:gd name="connsiteX5" fmla="*/ 277848 w 360398"/>
                <a:gd name="connsiteY5" fmla="*/ 344826 h 393121"/>
                <a:gd name="connsiteX6" fmla="*/ 277848 w 360398"/>
                <a:gd name="connsiteY6" fmla="*/ 385631 h 393121"/>
                <a:gd name="connsiteX7" fmla="*/ 270358 w 360398"/>
                <a:gd name="connsiteY7" fmla="*/ 393121 h 393121"/>
                <a:gd name="connsiteX8" fmla="*/ 90040 w 360398"/>
                <a:gd name="connsiteY8" fmla="*/ 393121 h 393121"/>
                <a:gd name="connsiteX9" fmla="*/ 82550 w 360398"/>
                <a:gd name="connsiteY9" fmla="*/ 385631 h 393121"/>
                <a:gd name="connsiteX10" fmla="*/ 82550 w 360398"/>
                <a:gd name="connsiteY10" fmla="*/ 344826 h 393121"/>
                <a:gd name="connsiteX11" fmla="*/ 14424 w 360398"/>
                <a:gd name="connsiteY11" fmla="*/ 344826 h 393121"/>
                <a:gd name="connsiteX12" fmla="*/ 0 w 360398"/>
                <a:gd name="connsiteY12" fmla="*/ 330402 h 393121"/>
                <a:gd name="connsiteX13" fmla="*/ 0 w 360398"/>
                <a:gd name="connsiteY13" fmla="*/ 14424 h 393121"/>
                <a:gd name="connsiteX14" fmla="*/ 14424 w 360398"/>
                <a:gd name="connsiteY14" fmla="*/ 0 h 393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0398" h="393121">
                  <a:moveTo>
                    <a:pt x="14424" y="0"/>
                  </a:moveTo>
                  <a:lnTo>
                    <a:pt x="345974" y="0"/>
                  </a:lnTo>
                  <a:cubicBezTo>
                    <a:pt x="353940" y="0"/>
                    <a:pt x="360398" y="6458"/>
                    <a:pt x="360398" y="14424"/>
                  </a:cubicBezTo>
                  <a:lnTo>
                    <a:pt x="360398" y="330402"/>
                  </a:lnTo>
                  <a:cubicBezTo>
                    <a:pt x="360398" y="338368"/>
                    <a:pt x="353940" y="344826"/>
                    <a:pt x="345974" y="344826"/>
                  </a:cubicBezTo>
                  <a:lnTo>
                    <a:pt x="277848" y="344826"/>
                  </a:lnTo>
                  <a:lnTo>
                    <a:pt x="277848" y="385631"/>
                  </a:lnTo>
                  <a:cubicBezTo>
                    <a:pt x="277848" y="389768"/>
                    <a:pt x="274495" y="393121"/>
                    <a:pt x="270358" y="393121"/>
                  </a:cubicBezTo>
                  <a:lnTo>
                    <a:pt x="90040" y="393121"/>
                  </a:lnTo>
                  <a:cubicBezTo>
                    <a:pt x="85903" y="393121"/>
                    <a:pt x="82550" y="389768"/>
                    <a:pt x="82550" y="385631"/>
                  </a:cubicBezTo>
                  <a:lnTo>
                    <a:pt x="82550" y="344826"/>
                  </a:lnTo>
                  <a:lnTo>
                    <a:pt x="14424" y="344826"/>
                  </a:lnTo>
                  <a:cubicBezTo>
                    <a:pt x="6458" y="344826"/>
                    <a:pt x="0" y="338368"/>
                    <a:pt x="0" y="330402"/>
                  </a:cubicBezTo>
                  <a:lnTo>
                    <a:pt x="0" y="14424"/>
                  </a:lnTo>
                  <a:cubicBezTo>
                    <a:pt x="0" y="6458"/>
                    <a:pt x="6458" y="0"/>
                    <a:pt x="14424" y="0"/>
                  </a:cubicBezTo>
                  <a:close/>
                </a:path>
              </a:pathLst>
            </a:custGeom>
            <a:solidFill>
              <a:srgbClr val="E9F27A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6E97A7C1-C186-4B1D-8AB7-5624E623A5D5}"/>
                </a:ext>
              </a:extLst>
            </p:cNvPr>
            <p:cNvSpPr/>
            <p:nvPr/>
          </p:nvSpPr>
          <p:spPr bwMode="auto">
            <a:xfrm>
              <a:off x="7766808" y="2573178"/>
              <a:ext cx="260386" cy="291746"/>
            </a:xfrm>
            <a:custGeom>
              <a:avLst/>
              <a:gdLst>
                <a:gd name="connsiteX0" fmla="*/ 10031 w 260386"/>
                <a:gd name="connsiteY0" fmla="*/ 0 h 291746"/>
                <a:gd name="connsiteX1" fmla="*/ 250355 w 260386"/>
                <a:gd name="connsiteY1" fmla="*/ 0 h 291746"/>
                <a:gd name="connsiteX2" fmla="*/ 260386 w 260386"/>
                <a:gd name="connsiteY2" fmla="*/ 10031 h 291746"/>
                <a:gd name="connsiteX3" fmla="*/ 260386 w 260386"/>
                <a:gd name="connsiteY3" fmla="*/ 229772 h 291746"/>
                <a:gd name="connsiteX4" fmla="*/ 250355 w 260386"/>
                <a:gd name="connsiteY4" fmla="*/ 239803 h 291746"/>
                <a:gd name="connsiteX5" fmla="*/ 186567 w 260386"/>
                <a:gd name="connsiteY5" fmla="*/ 239803 h 291746"/>
                <a:gd name="connsiteX6" fmla="*/ 186567 w 260386"/>
                <a:gd name="connsiteY6" fmla="*/ 287030 h 291746"/>
                <a:gd name="connsiteX7" fmla="*/ 181851 w 260386"/>
                <a:gd name="connsiteY7" fmla="*/ 291746 h 291746"/>
                <a:gd name="connsiteX8" fmla="*/ 78535 w 260386"/>
                <a:gd name="connsiteY8" fmla="*/ 291746 h 291746"/>
                <a:gd name="connsiteX9" fmla="*/ 73819 w 260386"/>
                <a:gd name="connsiteY9" fmla="*/ 287030 h 291746"/>
                <a:gd name="connsiteX10" fmla="*/ 73819 w 260386"/>
                <a:gd name="connsiteY10" fmla="*/ 239803 h 291746"/>
                <a:gd name="connsiteX11" fmla="*/ 10031 w 260386"/>
                <a:gd name="connsiteY11" fmla="*/ 239803 h 291746"/>
                <a:gd name="connsiteX12" fmla="*/ 0 w 260386"/>
                <a:gd name="connsiteY12" fmla="*/ 229772 h 291746"/>
                <a:gd name="connsiteX13" fmla="*/ 0 w 260386"/>
                <a:gd name="connsiteY13" fmla="*/ 10031 h 291746"/>
                <a:gd name="connsiteX14" fmla="*/ 10031 w 260386"/>
                <a:gd name="connsiteY14" fmla="*/ 0 h 291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0386" h="291746">
                  <a:moveTo>
                    <a:pt x="10031" y="0"/>
                  </a:moveTo>
                  <a:lnTo>
                    <a:pt x="250355" y="0"/>
                  </a:lnTo>
                  <a:cubicBezTo>
                    <a:pt x="255895" y="0"/>
                    <a:pt x="260386" y="4491"/>
                    <a:pt x="260386" y="10031"/>
                  </a:cubicBezTo>
                  <a:lnTo>
                    <a:pt x="260386" y="229772"/>
                  </a:lnTo>
                  <a:cubicBezTo>
                    <a:pt x="260386" y="235312"/>
                    <a:pt x="255895" y="239803"/>
                    <a:pt x="250355" y="239803"/>
                  </a:cubicBezTo>
                  <a:lnTo>
                    <a:pt x="186567" y="239803"/>
                  </a:lnTo>
                  <a:lnTo>
                    <a:pt x="186567" y="287030"/>
                  </a:lnTo>
                  <a:cubicBezTo>
                    <a:pt x="186567" y="289635"/>
                    <a:pt x="184456" y="291746"/>
                    <a:pt x="181851" y="291746"/>
                  </a:cubicBezTo>
                  <a:lnTo>
                    <a:pt x="78535" y="291746"/>
                  </a:lnTo>
                  <a:cubicBezTo>
                    <a:pt x="75930" y="291746"/>
                    <a:pt x="73819" y="289635"/>
                    <a:pt x="73819" y="287030"/>
                  </a:cubicBezTo>
                  <a:lnTo>
                    <a:pt x="73819" y="239803"/>
                  </a:lnTo>
                  <a:lnTo>
                    <a:pt x="10031" y="239803"/>
                  </a:lnTo>
                  <a:cubicBezTo>
                    <a:pt x="4491" y="239803"/>
                    <a:pt x="0" y="235312"/>
                    <a:pt x="0" y="229772"/>
                  </a:cubicBezTo>
                  <a:lnTo>
                    <a:pt x="0" y="10031"/>
                  </a:lnTo>
                  <a:cubicBezTo>
                    <a:pt x="0" y="4491"/>
                    <a:pt x="4491" y="0"/>
                    <a:pt x="10031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4786B094-6328-421F-82C0-0E8BC9CC894E}"/>
                </a:ext>
              </a:extLst>
            </p:cNvPr>
            <p:cNvSpPr/>
            <p:nvPr/>
          </p:nvSpPr>
          <p:spPr>
            <a:xfrm>
              <a:off x="7813415" y="1626734"/>
              <a:ext cx="168536" cy="14728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B75E9F46-9296-4E21-8619-B85102CC95EA}"/>
                </a:ext>
              </a:extLst>
            </p:cNvPr>
            <p:cNvSpPr/>
            <p:nvPr/>
          </p:nvSpPr>
          <p:spPr>
            <a:xfrm>
              <a:off x="7813415" y="2619715"/>
              <a:ext cx="168536" cy="14728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1D792989-DC61-4E9A-A6A7-80F0C8B7A26F}"/>
              </a:ext>
            </a:extLst>
          </p:cNvPr>
          <p:cNvGrpSpPr/>
          <p:nvPr/>
        </p:nvGrpSpPr>
        <p:grpSpPr>
          <a:xfrm>
            <a:off x="7071199" y="3908773"/>
            <a:ext cx="1640527" cy="2434093"/>
            <a:chOff x="7071199" y="3908773"/>
            <a:chExt cx="1640527" cy="2434093"/>
          </a:xfrm>
        </p:grpSpPr>
        <p:sp>
          <p:nvSpPr>
            <p:cNvPr id="51" name="四角形: 角を丸くする 50">
              <a:extLst>
                <a:ext uri="{FF2B5EF4-FFF2-40B4-BE49-F238E27FC236}">
                  <a16:creationId xmlns:a16="http://schemas.microsoft.com/office/drawing/2014/main" id="{6F9B6E04-61D6-43AF-B341-290D71B70154}"/>
                </a:ext>
              </a:extLst>
            </p:cNvPr>
            <p:cNvSpPr/>
            <p:nvPr/>
          </p:nvSpPr>
          <p:spPr bwMode="auto">
            <a:xfrm>
              <a:off x="7071199" y="3908773"/>
              <a:ext cx="1640527" cy="2434093"/>
            </a:xfrm>
            <a:prstGeom prst="roundRect">
              <a:avLst>
                <a:gd name="adj" fmla="val 6130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四角形: 角を丸くする 51">
              <a:extLst>
                <a:ext uri="{FF2B5EF4-FFF2-40B4-BE49-F238E27FC236}">
                  <a16:creationId xmlns:a16="http://schemas.microsoft.com/office/drawing/2014/main" id="{F866EDFF-2BDA-4A85-9124-06E3A4B82767}"/>
                </a:ext>
              </a:extLst>
            </p:cNvPr>
            <p:cNvSpPr/>
            <p:nvPr/>
          </p:nvSpPr>
          <p:spPr bwMode="auto">
            <a:xfrm>
              <a:off x="7128686" y="3967163"/>
              <a:ext cx="1525552" cy="2317312"/>
            </a:xfrm>
            <a:prstGeom prst="roundRect">
              <a:avLst>
                <a:gd name="adj" fmla="val 4881"/>
              </a:avLst>
            </a:prstGeom>
            <a:solidFill>
              <a:srgbClr val="FFFF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四角形: 角を丸くする 52">
              <a:extLst>
                <a:ext uri="{FF2B5EF4-FFF2-40B4-BE49-F238E27FC236}">
                  <a16:creationId xmlns:a16="http://schemas.microsoft.com/office/drawing/2014/main" id="{207F801F-5848-499C-AD05-D4AB2623B804}"/>
                </a:ext>
              </a:extLst>
            </p:cNvPr>
            <p:cNvSpPr/>
            <p:nvPr/>
          </p:nvSpPr>
          <p:spPr>
            <a:xfrm>
              <a:off x="7459880" y="4244196"/>
              <a:ext cx="881624" cy="713567"/>
            </a:xfrm>
            <a:prstGeom prst="roundRect">
              <a:avLst>
                <a:gd name="adj" fmla="val 3571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CFBBD81F-B425-4FF2-BB88-F3EADE260C29}"/>
                </a:ext>
              </a:extLst>
            </p:cNvPr>
            <p:cNvSpPr/>
            <p:nvPr/>
          </p:nvSpPr>
          <p:spPr bwMode="auto">
            <a:xfrm>
              <a:off x="7726032" y="4412014"/>
              <a:ext cx="360398" cy="393121"/>
            </a:xfrm>
            <a:custGeom>
              <a:avLst/>
              <a:gdLst>
                <a:gd name="connsiteX0" fmla="*/ 14424 w 360398"/>
                <a:gd name="connsiteY0" fmla="*/ 0 h 393121"/>
                <a:gd name="connsiteX1" fmla="*/ 345974 w 360398"/>
                <a:gd name="connsiteY1" fmla="*/ 0 h 393121"/>
                <a:gd name="connsiteX2" fmla="*/ 360398 w 360398"/>
                <a:gd name="connsiteY2" fmla="*/ 14424 h 393121"/>
                <a:gd name="connsiteX3" fmla="*/ 360398 w 360398"/>
                <a:gd name="connsiteY3" fmla="*/ 330402 h 393121"/>
                <a:gd name="connsiteX4" fmla="*/ 345974 w 360398"/>
                <a:gd name="connsiteY4" fmla="*/ 344826 h 393121"/>
                <a:gd name="connsiteX5" fmla="*/ 277848 w 360398"/>
                <a:gd name="connsiteY5" fmla="*/ 344826 h 393121"/>
                <a:gd name="connsiteX6" fmla="*/ 277848 w 360398"/>
                <a:gd name="connsiteY6" fmla="*/ 385631 h 393121"/>
                <a:gd name="connsiteX7" fmla="*/ 270358 w 360398"/>
                <a:gd name="connsiteY7" fmla="*/ 393121 h 393121"/>
                <a:gd name="connsiteX8" fmla="*/ 90040 w 360398"/>
                <a:gd name="connsiteY8" fmla="*/ 393121 h 393121"/>
                <a:gd name="connsiteX9" fmla="*/ 82550 w 360398"/>
                <a:gd name="connsiteY9" fmla="*/ 385631 h 393121"/>
                <a:gd name="connsiteX10" fmla="*/ 82550 w 360398"/>
                <a:gd name="connsiteY10" fmla="*/ 344826 h 393121"/>
                <a:gd name="connsiteX11" fmla="*/ 14424 w 360398"/>
                <a:gd name="connsiteY11" fmla="*/ 344826 h 393121"/>
                <a:gd name="connsiteX12" fmla="*/ 0 w 360398"/>
                <a:gd name="connsiteY12" fmla="*/ 330402 h 393121"/>
                <a:gd name="connsiteX13" fmla="*/ 0 w 360398"/>
                <a:gd name="connsiteY13" fmla="*/ 14424 h 393121"/>
                <a:gd name="connsiteX14" fmla="*/ 14424 w 360398"/>
                <a:gd name="connsiteY14" fmla="*/ 0 h 393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0398" h="393121">
                  <a:moveTo>
                    <a:pt x="14424" y="0"/>
                  </a:moveTo>
                  <a:lnTo>
                    <a:pt x="345974" y="0"/>
                  </a:lnTo>
                  <a:cubicBezTo>
                    <a:pt x="353940" y="0"/>
                    <a:pt x="360398" y="6458"/>
                    <a:pt x="360398" y="14424"/>
                  </a:cubicBezTo>
                  <a:lnTo>
                    <a:pt x="360398" y="330402"/>
                  </a:lnTo>
                  <a:cubicBezTo>
                    <a:pt x="360398" y="338368"/>
                    <a:pt x="353940" y="344826"/>
                    <a:pt x="345974" y="344826"/>
                  </a:cubicBezTo>
                  <a:lnTo>
                    <a:pt x="277848" y="344826"/>
                  </a:lnTo>
                  <a:lnTo>
                    <a:pt x="277848" y="385631"/>
                  </a:lnTo>
                  <a:cubicBezTo>
                    <a:pt x="277848" y="389768"/>
                    <a:pt x="274495" y="393121"/>
                    <a:pt x="270358" y="393121"/>
                  </a:cubicBezTo>
                  <a:lnTo>
                    <a:pt x="90040" y="393121"/>
                  </a:lnTo>
                  <a:cubicBezTo>
                    <a:pt x="85903" y="393121"/>
                    <a:pt x="82550" y="389768"/>
                    <a:pt x="82550" y="385631"/>
                  </a:cubicBezTo>
                  <a:lnTo>
                    <a:pt x="82550" y="344826"/>
                  </a:lnTo>
                  <a:lnTo>
                    <a:pt x="14424" y="344826"/>
                  </a:lnTo>
                  <a:cubicBezTo>
                    <a:pt x="6458" y="344826"/>
                    <a:pt x="0" y="338368"/>
                    <a:pt x="0" y="330402"/>
                  </a:cubicBezTo>
                  <a:lnTo>
                    <a:pt x="0" y="14424"/>
                  </a:lnTo>
                  <a:cubicBezTo>
                    <a:pt x="0" y="6458"/>
                    <a:pt x="6458" y="0"/>
                    <a:pt x="14424" y="0"/>
                  </a:cubicBezTo>
                  <a:close/>
                </a:path>
              </a:pathLst>
            </a:custGeom>
            <a:solidFill>
              <a:srgbClr val="E9F27A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F2DA9221-D53E-437B-9BE1-FFD98F127306}"/>
                </a:ext>
              </a:extLst>
            </p:cNvPr>
            <p:cNvSpPr/>
            <p:nvPr/>
          </p:nvSpPr>
          <p:spPr bwMode="auto">
            <a:xfrm>
              <a:off x="7776038" y="4467225"/>
              <a:ext cx="260386" cy="291746"/>
            </a:xfrm>
            <a:custGeom>
              <a:avLst/>
              <a:gdLst>
                <a:gd name="connsiteX0" fmla="*/ 10031 w 260386"/>
                <a:gd name="connsiteY0" fmla="*/ 0 h 291746"/>
                <a:gd name="connsiteX1" fmla="*/ 250355 w 260386"/>
                <a:gd name="connsiteY1" fmla="*/ 0 h 291746"/>
                <a:gd name="connsiteX2" fmla="*/ 260386 w 260386"/>
                <a:gd name="connsiteY2" fmla="*/ 10031 h 291746"/>
                <a:gd name="connsiteX3" fmla="*/ 260386 w 260386"/>
                <a:gd name="connsiteY3" fmla="*/ 229772 h 291746"/>
                <a:gd name="connsiteX4" fmla="*/ 250355 w 260386"/>
                <a:gd name="connsiteY4" fmla="*/ 239803 h 291746"/>
                <a:gd name="connsiteX5" fmla="*/ 186567 w 260386"/>
                <a:gd name="connsiteY5" fmla="*/ 239803 h 291746"/>
                <a:gd name="connsiteX6" fmla="*/ 186567 w 260386"/>
                <a:gd name="connsiteY6" fmla="*/ 287030 h 291746"/>
                <a:gd name="connsiteX7" fmla="*/ 181851 w 260386"/>
                <a:gd name="connsiteY7" fmla="*/ 291746 h 291746"/>
                <a:gd name="connsiteX8" fmla="*/ 78535 w 260386"/>
                <a:gd name="connsiteY8" fmla="*/ 291746 h 291746"/>
                <a:gd name="connsiteX9" fmla="*/ 73819 w 260386"/>
                <a:gd name="connsiteY9" fmla="*/ 287030 h 291746"/>
                <a:gd name="connsiteX10" fmla="*/ 73819 w 260386"/>
                <a:gd name="connsiteY10" fmla="*/ 239803 h 291746"/>
                <a:gd name="connsiteX11" fmla="*/ 10031 w 260386"/>
                <a:gd name="connsiteY11" fmla="*/ 239803 h 291746"/>
                <a:gd name="connsiteX12" fmla="*/ 0 w 260386"/>
                <a:gd name="connsiteY12" fmla="*/ 229772 h 291746"/>
                <a:gd name="connsiteX13" fmla="*/ 0 w 260386"/>
                <a:gd name="connsiteY13" fmla="*/ 10031 h 291746"/>
                <a:gd name="connsiteX14" fmla="*/ 10031 w 260386"/>
                <a:gd name="connsiteY14" fmla="*/ 0 h 291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0386" h="291746">
                  <a:moveTo>
                    <a:pt x="10031" y="0"/>
                  </a:moveTo>
                  <a:lnTo>
                    <a:pt x="250355" y="0"/>
                  </a:lnTo>
                  <a:cubicBezTo>
                    <a:pt x="255895" y="0"/>
                    <a:pt x="260386" y="4491"/>
                    <a:pt x="260386" y="10031"/>
                  </a:cubicBezTo>
                  <a:lnTo>
                    <a:pt x="260386" y="229772"/>
                  </a:lnTo>
                  <a:cubicBezTo>
                    <a:pt x="260386" y="235312"/>
                    <a:pt x="255895" y="239803"/>
                    <a:pt x="250355" y="239803"/>
                  </a:cubicBezTo>
                  <a:lnTo>
                    <a:pt x="186567" y="239803"/>
                  </a:lnTo>
                  <a:lnTo>
                    <a:pt x="186567" y="287030"/>
                  </a:lnTo>
                  <a:cubicBezTo>
                    <a:pt x="186567" y="289635"/>
                    <a:pt x="184456" y="291746"/>
                    <a:pt x="181851" y="291746"/>
                  </a:cubicBezTo>
                  <a:lnTo>
                    <a:pt x="78535" y="291746"/>
                  </a:lnTo>
                  <a:cubicBezTo>
                    <a:pt x="75930" y="291746"/>
                    <a:pt x="73819" y="289635"/>
                    <a:pt x="73819" y="287030"/>
                  </a:cubicBezTo>
                  <a:lnTo>
                    <a:pt x="73819" y="239803"/>
                  </a:lnTo>
                  <a:lnTo>
                    <a:pt x="10031" y="239803"/>
                  </a:lnTo>
                  <a:cubicBezTo>
                    <a:pt x="4491" y="239803"/>
                    <a:pt x="0" y="235312"/>
                    <a:pt x="0" y="229772"/>
                  </a:cubicBezTo>
                  <a:lnTo>
                    <a:pt x="0" y="10031"/>
                  </a:lnTo>
                  <a:cubicBezTo>
                    <a:pt x="0" y="4491"/>
                    <a:pt x="4491" y="0"/>
                    <a:pt x="10031" y="0"/>
                  </a:cubicBezTo>
                  <a:close/>
                </a:path>
              </a:pathLst>
            </a:custGeom>
            <a:solidFill>
              <a:srgbClr val="FFFF99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四角形: 角を丸くする 55">
              <a:extLst>
                <a:ext uri="{FF2B5EF4-FFF2-40B4-BE49-F238E27FC236}">
                  <a16:creationId xmlns:a16="http://schemas.microsoft.com/office/drawing/2014/main" id="{BC8CC484-DB12-4700-8166-162DD4944A8D}"/>
                </a:ext>
              </a:extLst>
            </p:cNvPr>
            <p:cNvSpPr/>
            <p:nvPr/>
          </p:nvSpPr>
          <p:spPr>
            <a:xfrm>
              <a:off x="7450650" y="5290439"/>
              <a:ext cx="881624" cy="713567"/>
            </a:xfrm>
            <a:prstGeom prst="roundRect">
              <a:avLst>
                <a:gd name="adj" fmla="val 3571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9BB01E3A-9DFE-4B2F-92D4-3F73A410C2CD}"/>
                </a:ext>
              </a:extLst>
            </p:cNvPr>
            <p:cNvSpPr/>
            <p:nvPr/>
          </p:nvSpPr>
          <p:spPr bwMode="auto">
            <a:xfrm>
              <a:off x="7716802" y="5458257"/>
              <a:ext cx="360398" cy="393121"/>
            </a:xfrm>
            <a:custGeom>
              <a:avLst/>
              <a:gdLst>
                <a:gd name="connsiteX0" fmla="*/ 14424 w 360398"/>
                <a:gd name="connsiteY0" fmla="*/ 0 h 393121"/>
                <a:gd name="connsiteX1" fmla="*/ 345974 w 360398"/>
                <a:gd name="connsiteY1" fmla="*/ 0 h 393121"/>
                <a:gd name="connsiteX2" fmla="*/ 360398 w 360398"/>
                <a:gd name="connsiteY2" fmla="*/ 14424 h 393121"/>
                <a:gd name="connsiteX3" fmla="*/ 360398 w 360398"/>
                <a:gd name="connsiteY3" fmla="*/ 330402 h 393121"/>
                <a:gd name="connsiteX4" fmla="*/ 345974 w 360398"/>
                <a:gd name="connsiteY4" fmla="*/ 344826 h 393121"/>
                <a:gd name="connsiteX5" fmla="*/ 277848 w 360398"/>
                <a:gd name="connsiteY5" fmla="*/ 344826 h 393121"/>
                <a:gd name="connsiteX6" fmla="*/ 277848 w 360398"/>
                <a:gd name="connsiteY6" fmla="*/ 385631 h 393121"/>
                <a:gd name="connsiteX7" fmla="*/ 270358 w 360398"/>
                <a:gd name="connsiteY7" fmla="*/ 393121 h 393121"/>
                <a:gd name="connsiteX8" fmla="*/ 90040 w 360398"/>
                <a:gd name="connsiteY8" fmla="*/ 393121 h 393121"/>
                <a:gd name="connsiteX9" fmla="*/ 82550 w 360398"/>
                <a:gd name="connsiteY9" fmla="*/ 385631 h 393121"/>
                <a:gd name="connsiteX10" fmla="*/ 82550 w 360398"/>
                <a:gd name="connsiteY10" fmla="*/ 344826 h 393121"/>
                <a:gd name="connsiteX11" fmla="*/ 14424 w 360398"/>
                <a:gd name="connsiteY11" fmla="*/ 344826 h 393121"/>
                <a:gd name="connsiteX12" fmla="*/ 0 w 360398"/>
                <a:gd name="connsiteY12" fmla="*/ 330402 h 393121"/>
                <a:gd name="connsiteX13" fmla="*/ 0 w 360398"/>
                <a:gd name="connsiteY13" fmla="*/ 14424 h 393121"/>
                <a:gd name="connsiteX14" fmla="*/ 14424 w 360398"/>
                <a:gd name="connsiteY14" fmla="*/ 0 h 393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0398" h="393121">
                  <a:moveTo>
                    <a:pt x="14424" y="0"/>
                  </a:moveTo>
                  <a:lnTo>
                    <a:pt x="345974" y="0"/>
                  </a:lnTo>
                  <a:cubicBezTo>
                    <a:pt x="353940" y="0"/>
                    <a:pt x="360398" y="6458"/>
                    <a:pt x="360398" y="14424"/>
                  </a:cubicBezTo>
                  <a:lnTo>
                    <a:pt x="360398" y="330402"/>
                  </a:lnTo>
                  <a:cubicBezTo>
                    <a:pt x="360398" y="338368"/>
                    <a:pt x="353940" y="344826"/>
                    <a:pt x="345974" y="344826"/>
                  </a:cubicBezTo>
                  <a:lnTo>
                    <a:pt x="277848" y="344826"/>
                  </a:lnTo>
                  <a:lnTo>
                    <a:pt x="277848" y="385631"/>
                  </a:lnTo>
                  <a:cubicBezTo>
                    <a:pt x="277848" y="389768"/>
                    <a:pt x="274495" y="393121"/>
                    <a:pt x="270358" y="393121"/>
                  </a:cubicBezTo>
                  <a:lnTo>
                    <a:pt x="90040" y="393121"/>
                  </a:lnTo>
                  <a:cubicBezTo>
                    <a:pt x="85903" y="393121"/>
                    <a:pt x="82550" y="389768"/>
                    <a:pt x="82550" y="385631"/>
                  </a:cubicBezTo>
                  <a:lnTo>
                    <a:pt x="82550" y="344826"/>
                  </a:lnTo>
                  <a:lnTo>
                    <a:pt x="14424" y="344826"/>
                  </a:lnTo>
                  <a:cubicBezTo>
                    <a:pt x="6458" y="344826"/>
                    <a:pt x="0" y="338368"/>
                    <a:pt x="0" y="330402"/>
                  </a:cubicBezTo>
                  <a:lnTo>
                    <a:pt x="0" y="14424"/>
                  </a:lnTo>
                  <a:cubicBezTo>
                    <a:pt x="0" y="6458"/>
                    <a:pt x="6458" y="0"/>
                    <a:pt x="14424" y="0"/>
                  </a:cubicBezTo>
                  <a:close/>
                </a:path>
              </a:pathLst>
            </a:custGeom>
            <a:solidFill>
              <a:srgbClr val="E9F27A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673D6124-8CBA-40A4-8BE2-7D658A508327}"/>
                </a:ext>
              </a:extLst>
            </p:cNvPr>
            <p:cNvSpPr/>
            <p:nvPr/>
          </p:nvSpPr>
          <p:spPr bwMode="auto">
            <a:xfrm>
              <a:off x="7766808" y="5513468"/>
              <a:ext cx="260386" cy="291746"/>
            </a:xfrm>
            <a:custGeom>
              <a:avLst/>
              <a:gdLst>
                <a:gd name="connsiteX0" fmla="*/ 10031 w 260386"/>
                <a:gd name="connsiteY0" fmla="*/ 0 h 291746"/>
                <a:gd name="connsiteX1" fmla="*/ 250355 w 260386"/>
                <a:gd name="connsiteY1" fmla="*/ 0 h 291746"/>
                <a:gd name="connsiteX2" fmla="*/ 260386 w 260386"/>
                <a:gd name="connsiteY2" fmla="*/ 10031 h 291746"/>
                <a:gd name="connsiteX3" fmla="*/ 260386 w 260386"/>
                <a:gd name="connsiteY3" fmla="*/ 229772 h 291746"/>
                <a:gd name="connsiteX4" fmla="*/ 250355 w 260386"/>
                <a:gd name="connsiteY4" fmla="*/ 239803 h 291746"/>
                <a:gd name="connsiteX5" fmla="*/ 186567 w 260386"/>
                <a:gd name="connsiteY5" fmla="*/ 239803 h 291746"/>
                <a:gd name="connsiteX6" fmla="*/ 186567 w 260386"/>
                <a:gd name="connsiteY6" fmla="*/ 287030 h 291746"/>
                <a:gd name="connsiteX7" fmla="*/ 181851 w 260386"/>
                <a:gd name="connsiteY7" fmla="*/ 291746 h 291746"/>
                <a:gd name="connsiteX8" fmla="*/ 78535 w 260386"/>
                <a:gd name="connsiteY8" fmla="*/ 291746 h 291746"/>
                <a:gd name="connsiteX9" fmla="*/ 73819 w 260386"/>
                <a:gd name="connsiteY9" fmla="*/ 287030 h 291746"/>
                <a:gd name="connsiteX10" fmla="*/ 73819 w 260386"/>
                <a:gd name="connsiteY10" fmla="*/ 239803 h 291746"/>
                <a:gd name="connsiteX11" fmla="*/ 10031 w 260386"/>
                <a:gd name="connsiteY11" fmla="*/ 239803 h 291746"/>
                <a:gd name="connsiteX12" fmla="*/ 0 w 260386"/>
                <a:gd name="connsiteY12" fmla="*/ 229772 h 291746"/>
                <a:gd name="connsiteX13" fmla="*/ 0 w 260386"/>
                <a:gd name="connsiteY13" fmla="*/ 10031 h 291746"/>
                <a:gd name="connsiteX14" fmla="*/ 10031 w 260386"/>
                <a:gd name="connsiteY14" fmla="*/ 0 h 291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0386" h="291746">
                  <a:moveTo>
                    <a:pt x="10031" y="0"/>
                  </a:moveTo>
                  <a:lnTo>
                    <a:pt x="250355" y="0"/>
                  </a:lnTo>
                  <a:cubicBezTo>
                    <a:pt x="255895" y="0"/>
                    <a:pt x="260386" y="4491"/>
                    <a:pt x="260386" y="10031"/>
                  </a:cubicBezTo>
                  <a:lnTo>
                    <a:pt x="260386" y="229772"/>
                  </a:lnTo>
                  <a:cubicBezTo>
                    <a:pt x="260386" y="235312"/>
                    <a:pt x="255895" y="239803"/>
                    <a:pt x="250355" y="239803"/>
                  </a:cubicBezTo>
                  <a:lnTo>
                    <a:pt x="186567" y="239803"/>
                  </a:lnTo>
                  <a:lnTo>
                    <a:pt x="186567" y="287030"/>
                  </a:lnTo>
                  <a:cubicBezTo>
                    <a:pt x="186567" y="289635"/>
                    <a:pt x="184456" y="291746"/>
                    <a:pt x="181851" y="291746"/>
                  </a:cubicBezTo>
                  <a:lnTo>
                    <a:pt x="78535" y="291746"/>
                  </a:lnTo>
                  <a:cubicBezTo>
                    <a:pt x="75930" y="291746"/>
                    <a:pt x="73819" y="289635"/>
                    <a:pt x="73819" y="287030"/>
                  </a:cubicBezTo>
                  <a:lnTo>
                    <a:pt x="73819" y="239803"/>
                  </a:lnTo>
                  <a:lnTo>
                    <a:pt x="10031" y="239803"/>
                  </a:lnTo>
                  <a:cubicBezTo>
                    <a:pt x="4491" y="239803"/>
                    <a:pt x="0" y="235312"/>
                    <a:pt x="0" y="229772"/>
                  </a:cubicBezTo>
                  <a:lnTo>
                    <a:pt x="0" y="10031"/>
                  </a:lnTo>
                  <a:cubicBezTo>
                    <a:pt x="0" y="4491"/>
                    <a:pt x="4491" y="0"/>
                    <a:pt x="10031" y="0"/>
                  </a:cubicBezTo>
                  <a:close/>
                </a:path>
              </a:pathLst>
            </a:custGeom>
            <a:solidFill>
              <a:srgbClr val="FFFF99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C813092E-DEEE-435E-8C0B-899E21B5D132}"/>
                </a:ext>
              </a:extLst>
            </p:cNvPr>
            <p:cNvSpPr/>
            <p:nvPr/>
          </p:nvSpPr>
          <p:spPr>
            <a:xfrm>
              <a:off x="7822940" y="4509483"/>
              <a:ext cx="168536" cy="147289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56BEF413-7AE6-444A-8E12-A69555D9DE3E}"/>
                </a:ext>
              </a:extLst>
            </p:cNvPr>
            <p:cNvSpPr/>
            <p:nvPr/>
          </p:nvSpPr>
          <p:spPr>
            <a:xfrm>
              <a:off x="7813415" y="5565170"/>
              <a:ext cx="168536" cy="147289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pptxd35_家庭用の電源、アンテナ、電話口のイラスト</dc:title>
  <dc:subject>pptxd35_家庭用の電源、アンテナ、電話口のイラストpptxd35_家庭用の電源、アンテナ、電話口のイラスト</dc:subject>
  <dc:creator>でじけろお</dc:creator>
  <cp:revision>1</cp:revision>
  <dcterms:created xsi:type="dcterms:W3CDTF">2018-05-20T00:31:01Z</dcterms:created>
  <dcterms:modified xsi:type="dcterms:W3CDTF">2020-03-10T15:05:32Z</dcterms:modified>
  <cp:version>1</cp:version>
</cp:coreProperties>
</file>