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BD62889-4318-4A67-97C1-8592562FD9F8}"/>
              </a:ext>
            </a:extLst>
          </p:cNvPr>
          <p:cNvGrpSpPr/>
          <p:nvPr/>
        </p:nvGrpSpPr>
        <p:grpSpPr>
          <a:xfrm>
            <a:off x="908734" y="1542952"/>
            <a:ext cx="2231748" cy="1387692"/>
            <a:chOff x="363669" y="659435"/>
            <a:chExt cx="3695616" cy="229791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77645D5-CBB5-4699-AEF1-5591F516E0A6}"/>
                </a:ext>
              </a:extLst>
            </p:cNvPr>
            <p:cNvGrpSpPr/>
            <p:nvPr/>
          </p:nvGrpSpPr>
          <p:grpSpPr>
            <a:xfrm>
              <a:off x="1692331" y="2037324"/>
              <a:ext cx="635032" cy="882381"/>
              <a:chOff x="1977282" y="2227372"/>
              <a:chExt cx="635032" cy="882381"/>
            </a:xfrm>
            <a:solidFill>
              <a:schemeClr val="bg1">
                <a:lumMod val="50000"/>
              </a:schemeClr>
            </a:solidFill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0E44191C-5475-4D41-9A28-32DD3D97D71E}"/>
                  </a:ext>
                </a:extLst>
              </p:cNvPr>
              <p:cNvSpPr/>
              <p:nvPr/>
            </p:nvSpPr>
            <p:spPr>
              <a:xfrm>
                <a:off x="2047133" y="2227372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6A9048B5-71EE-4525-8906-D744CCB8CEBF}"/>
                  </a:ext>
                </a:extLst>
              </p:cNvPr>
              <p:cNvSpPr/>
              <p:nvPr/>
            </p:nvSpPr>
            <p:spPr>
              <a:xfrm>
                <a:off x="1977282" y="2991649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B113D58-DD18-4EC7-A5AD-8033C336A477}"/>
                </a:ext>
              </a:extLst>
            </p:cNvPr>
            <p:cNvGrpSpPr/>
            <p:nvPr/>
          </p:nvGrpSpPr>
          <p:grpSpPr>
            <a:xfrm>
              <a:off x="3010048" y="1735699"/>
              <a:ext cx="797783" cy="1184006"/>
              <a:chOff x="3294999" y="1925747"/>
              <a:chExt cx="797783" cy="1184006"/>
            </a:xfrm>
            <a:solidFill>
              <a:schemeClr val="bg1">
                <a:lumMod val="50000"/>
              </a:schemeClr>
            </a:solidFill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92732F39-E904-45E8-8052-C7EDA9036E54}"/>
                  </a:ext>
                </a:extLst>
              </p:cNvPr>
              <p:cNvSpPr/>
              <p:nvPr/>
            </p:nvSpPr>
            <p:spPr>
              <a:xfrm>
                <a:off x="3382752" y="1925747"/>
                <a:ext cx="710030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D66B0DC-8574-42A4-8D6C-652E5D4282B7}"/>
                  </a:ext>
                </a:extLst>
              </p:cNvPr>
              <p:cNvSpPr/>
              <p:nvPr/>
            </p:nvSpPr>
            <p:spPr>
              <a:xfrm>
                <a:off x="3294999" y="2991649"/>
                <a:ext cx="232369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9B52257-10FA-4C12-9483-FC2D2AEAAB49}"/>
                </a:ext>
              </a:extLst>
            </p:cNvPr>
            <p:cNvGrpSpPr/>
            <p:nvPr/>
          </p:nvGrpSpPr>
          <p:grpSpPr>
            <a:xfrm>
              <a:off x="363669" y="659435"/>
              <a:ext cx="3695616" cy="2297918"/>
              <a:chOff x="438167" y="3485691"/>
              <a:chExt cx="3695616" cy="2297918"/>
            </a:xfrm>
          </p:grpSpPr>
          <p:sp>
            <p:nvSpPr>
              <p:cNvPr id="6" name="月 5">
                <a:extLst>
                  <a:ext uri="{FF2B5EF4-FFF2-40B4-BE49-F238E27FC236}">
                    <a16:creationId xmlns:a16="http://schemas.microsoft.com/office/drawing/2014/main" id="{72423856-C4D8-4FCD-A07B-FEC6C132591C}"/>
                  </a:ext>
                </a:extLst>
              </p:cNvPr>
              <p:cNvSpPr/>
              <p:nvPr/>
            </p:nvSpPr>
            <p:spPr>
              <a:xfrm rot="9000000">
                <a:off x="3886822" y="3981168"/>
                <a:ext cx="246961" cy="674274"/>
              </a:xfrm>
              <a:prstGeom prst="moon">
                <a:avLst>
                  <a:gd name="adj" fmla="val 41918"/>
                </a:avLst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6D91BD6D-A379-45D9-932F-951788889B84}"/>
                  </a:ext>
                </a:extLst>
              </p:cNvPr>
              <p:cNvSpPr/>
              <p:nvPr/>
            </p:nvSpPr>
            <p:spPr>
              <a:xfrm>
                <a:off x="1670049" y="3905250"/>
                <a:ext cx="2344831" cy="1413079"/>
              </a:xfrm>
              <a:custGeom>
                <a:avLst/>
                <a:gdLst>
                  <a:gd name="connsiteX0" fmla="*/ 470819 w 2344831"/>
                  <a:gd name="connsiteY0" fmla="*/ 0 h 1413079"/>
                  <a:gd name="connsiteX1" fmla="*/ 532931 w 2344831"/>
                  <a:gd name="connsiteY1" fmla="*/ 0 h 1413079"/>
                  <a:gd name="connsiteX2" fmla="*/ 644007 w 2344831"/>
                  <a:gd name="connsiteY2" fmla="*/ 19839 h 1413079"/>
                  <a:gd name="connsiteX3" fmla="*/ 1172416 w 2344831"/>
                  <a:gd name="connsiteY3" fmla="*/ 54779 h 1413079"/>
                  <a:gd name="connsiteX4" fmla="*/ 1700824 w 2344831"/>
                  <a:gd name="connsiteY4" fmla="*/ 19839 h 1413079"/>
                  <a:gd name="connsiteX5" fmla="*/ 1811900 w 2344831"/>
                  <a:gd name="connsiteY5" fmla="*/ 0 h 1413079"/>
                  <a:gd name="connsiteX6" fmla="*/ 1874013 w 2344831"/>
                  <a:gd name="connsiteY6" fmla="*/ 0 h 1413079"/>
                  <a:gd name="connsiteX7" fmla="*/ 2344831 w 2344831"/>
                  <a:gd name="connsiteY7" fmla="*/ 459028 h 1413079"/>
                  <a:gd name="connsiteX8" fmla="*/ 2344831 w 2344831"/>
                  <a:gd name="connsiteY8" fmla="*/ 621030 h 1413079"/>
                  <a:gd name="connsiteX9" fmla="*/ 1955791 w 2344831"/>
                  <a:gd name="connsiteY9" fmla="*/ 1193257 h 1413079"/>
                  <a:gd name="connsiteX10" fmla="*/ 1936543 w 2344831"/>
                  <a:gd name="connsiteY10" fmla="*/ 1199082 h 1413079"/>
                  <a:gd name="connsiteX11" fmla="*/ 1927869 w 2344831"/>
                  <a:gd name="connsiteY11" fmla="*/ 1212200 h 1413079"/>
                  <a:gd name="connsiteX12" fmla="*/ 1282348 w 2344831"/>
                  <a:gd name="connsiteY12" fmla="*/ 1413079 h 1413079"/>
                  <a:gd name="connsiteX13" fmla="*/ 701420 w 2344831"/>
                  <a:gd name="connsiteY13" fmla="*/ 1268069 h 1413079"/>
                  <a:gd name="connsiteX14" fmla="*/ 671350 w 2344831"/>
                  <a:gd name="connsiteY14" fmla="*/ 1242060 h 1413079"/>
                  <a:gd name="connsiteX15" fmla="*/ 636982 w 2344831"/>
                  <a:gd name="connsiteY15" fmla="*/ 1242060 h 1413079"/>
                  <a:gd name="connsiteX16" fmla="*/ 0 w 2344831"/>
                  <a:gd name="connsiteY16" fmla="*/ 621030 h 1413079"/>
                  <a:gd name="connsiteX17" fmla="*/ 0 w 2344831"/>
                  <a:gd name="connsiteY17" fmla="*/ 459028 h 1413079"/>
                  <a:gd name="connsiteX18" fmla="*/ 470819 w 2344831"/>
                  <a:gd name="connsiteY18" fmla="*/ 0 h 141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44831" h="1413079">
                    <a:moveTo>
                      <a:pt x="470819" y="0"/>
                    </a:moveTo>
                    <a:lnTo>
                      <a:pt x="532931" y="0"/>
                    </a:lnTo>
                    <a:lnTo>
                      <a:pt x="644007" y="19839"/>
                    </a:lnTo>
                    <a:cubicBezTo>
                      <a:pt x="794845" y="41898"/>
                      <a:pt x="976681" y="54779"/>
                      <a:pt x="1172416" y="54779"/>
                    </a:cubicBezTo>
                    <a:cubicBezTo>
                      <a:pt x="1368150" y="54779"/>
                      <a:pt x="1549988" y="41898"/>
                      <a:pt x="1700824" y="19839"/>
                    </a:cubicBezTo>
                    <a:lnTo>
                      <a:pt x="1811900" y="0"/>
                    </a:lnTo>
                    <a:lnTo>
                      <a:pt x="1874013" y="0"/>
                    </a:lnTo>
                    <a:cubicBezTo>
                      <a:pt x="2134039" y="0"/>
                      <a:pt x="2344831" y="205514"/>
                      <a:pt x="2344831" y="459028"/>
                    </a:cubicBezTo>
                    <a:lnTo>
                      <a:pt x="2344831" y="621030"/>
                    </a:lnTo>
                    <a:cubicBezTo>
                      <a:pt x="2344831" y="878269"/>
                      <a:pt x="2184414" y="1098979"/>
                      <a:pt x="1955791" y="1193257"/>
                    </a:cubicBezTo>
                    <a:lnTo>
                      <a:pt x="1936543" y="1199082"/>
                    </a:lnTo>
                    <a:lnTo>
                      <a:pt x="1927869" y="1212200"/>
                    </a:lnTo>
                    <a:cubicBezTo>
                      <a:pt x="1821516" y="1330248"/>
                      <a:pt x="1572536" y="1413079"/>
                      <a:pt x="1282348" y="1413079"/>
                    </a:cubicBezTo>
                    <a:cubicBezTo>
                      <a:pt x="1040525" y="1413079"/>
                      <a:pt x="827318" y="1355558"/>
                      <a:pt x="701420" y="1268069"/>
                    </a:cubicBezTo>
                    <a:lnTo>
                      <a:pt x="671350" y="1242060"/>
                    </a:lnTo>
                    <a:lnTo>
                      <a:pt x="636982" y="1242060"/>
                    </a:lnTo>
                    <a:cubicBezTo>
                      <a:pt x="285187" y="1242060"/>
                      <a:pt x="0" y="964015"/>
                      <a:pt x="0" y="621030"/>
                    </a:cubicBezTo>
                    <a:lnTo>
                      <a:pt x="0" y="459028"/>
                    </a:lnTo>
                    <a:cubicBezTo>
                      <a:pt x="0" y="205514"/>
                      <a:pt x="210792" y="0"/>
                      <a:pt x="47081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FBA86162-2D73-4F5E-AB01-3654202A9581}"/>
                  </a:ext>
                </a:extLst>
              </p:cNvPr>
              <p:cNvGrpSpPr/>
              <p:nvPr/>
            </p:nvGrpSpPr>
            <p:grpSpPr>
              <a:xfrm>
                <a:off x="1899380" y="4901228"/>
                <a:ext cx="635032" cy="882381"/>
                <a:chOff x="3319748" y="4884214"/>
                <a:chExt cx="635032" cy="882381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91F687AF-96F1-4BA4-B464-6877AF523269}"/>
                    </a:ext>
                  </a:extLst>
                </p:cNvPr>
                <p:cNvSpPr/>
                <p:nvPr/>
              </p:nvSpPr>
              <p:spPr>
                <a:xfrm>
                  <a:off x="3389599" y="4884214"/>
                  <a:ext cx="565181" cy="882381"/>
                </a:xfrm>
                <a:custGeom>
                  <a:avLst/>
                  <a:gdLst>
                    <a:gd name="connsiteX0" fmla="*/ 124899 w 565181"/>
                    <a:gd name="connsiteY0" fmla="*/ 0 h 1272065"/>
                    <a:gd name="connsiteX1" fmla="*/ 477122 w 565181"/>
                    <a:gd name="connsiteY1" fmla="*/ 0 h 1272065"/>
                    <a:gd name="connsiteX2" fmla="*/ 565181 w 565181"/>
                    <a:gd name="connsiteY2" fmla="*/ 88059 h 1272065"/>
                    <a:gd name="connsiteX3" fmla="*/ 565181 w 565181"/>
                    <a:gd name="connsiteY3" fmla="*/ 601547 h 1272065"/>
                    <a:gd name="connsiteX4" fmla="*/ 487807 w 565181"/>
                    <a:gd name="connsiteY4" fmla="*/ 788344 h 1272065"/>
                    <a:gd name="connsiteX5" fmla="*/ 431054 w 565181"/>
                    <a:gd name="connsiteY5" fmla="*/ 826608 h 1272065"/>
                    <a:gd name="connsiteX6" fmla="*/ 394937 w 565181"/>
                    <a:gd name="connsiteY6" fmla="*/ 1085091 h 1272065"/>
                    <a:gd name="connsiteX7" fmla="*/ 400698 w 565181"/>
                    <a:gd name="connsiteY7" fmla="*/ 1086254 h 1272065"/>
                    <a:gd name="connsiteX8" fmla="*/ 459762 w 565181"/>
                    <a:gd name="connsiteY8" fmla="*/ 1175360 h 1272065"/>
                    <a:gd name="connsiteX9" fmla="*/ 459761 w 565181"/>
                    <a:gd name="connsiteY9" fmla="*/ 1216175 h 1272065"/>
                    <a:gd name="connsiteX10" fmla="*/ 403871 w 565181"/>
                    <a:gd name="connsiteY10" fmla="*/ 1272065 h 1272065"/>
                    <a:gd name="connsiteX11" fmla="*/ 55890 w 565181"/>
                    <a:gd name="connsiteY11" fmla="*/ 1272065 h 1272065"/>
                    <a:gd name="connsiteX12" fmla="*/ 0 w 565181"/>
                    <a:gd name="connsiteY12" fmla="*/ 1216175 h 1272065"/>
                    <a:gd name="connsiteX13" fmla="*/ 0 w 565181"/>
                    <a:gd name="connsiteY13" fmla="*/ 1175360 h 1272065"/>
                    <a:gd name="connsiteX14" fmla="*/ 96706 w 565181"/>
                    <a:gd name="connsiteY14" fmla="*/ 1078654 h 1272065"/>
                    <a:gd name="connsiteX15" fmla="*/ 196655 w 565181"/>
                    <a:gd name="connsiteY15" fmla="*/ 1078654 h 1272065"/>
                    <a:gd name="connsiteX16" fmla="*/ 191497 w 565181"/>
                    <a:gd name="connsiteY16" fmla="*/ 1054257 h 1272065"/>
                    <a:gd name="connsiteX17" fmla="*/ 164424 w 565181"/>
                    <a:gd name="connsiteY17" fmla="*/ 889692 h 1272065"/>
                    <a:gd name="connsiteX18" fmla="*/ 154274 w 565181"/>
                    <a:gd name="connsiteY18" fmla="*/ 815353 h 1272065"/>
                    <a:gd name="connsiteX19" fmla="*/ 114214 w 565181"/>
                    <a:gd name="connsiteY19" fmla="*/ 788344 h 1272065"/>
                    <a:gd name="connsiteX20" fmla="*/ 36840 w 565181"/>
                    <a:gd name="connsiteY20" fmla="*/ 601546 h 1272065"/>
                    <a:gd name="connsiteX21" fmla="*/ 36840 w 565181"/>
                    <a:gd name="connsiteY21" fmla="*/ 88059 h 1272065"/>
                    <a:gd name="connsiteX22" fmla="*/ 124899 w 565181"/>
                    <a:gd name="connsiteY22" fmla="*/ 0 h 1272065"/>
                    <a:gd name="connsiteX0" fmla="*/ 36840 w 565181"/>
                    <a:gd name="connsiteY0" fmla="*/ 88526 h 1272532"/>
                    <a:gd name="connsiteX1" fmla="*/ 477122 w 565181"/>
                    <a:gd name="connsiteY1" fmla="*/ 467 h 1272532"/>
                    <a:gd name="connsiteX2" fmla="*/ 565181 w 565181"/>
                    <a:gd name="connsiteY2" fmla="*/ 88526 h 1272532"/>
                    <a:gd name="connsiteX3" fmla="*/ 565181 w 565181"/>
                    <a:gd name="connsiteY3" fmla="*/ 602014 h 1272532"/>
                    <a:gd name="connsiteX4" fmla="*/ 487807 w 565181"/>
                    <a:gd name="connsiteY4" fmla="*/ 788811 h 1272532"/>
                    <a:gd name="connsiteX5" fmla="*/ 431054 w 565181"/>
                    <a:gd name="connsiteY5" fmla="*/ 827075 h 1272532"/>
                    <a:gd name="connsiteX6" fmla="*/ 394937 w 565181"/>
                    <a:gd name="connsiteY6" fmla="*/ 1085558 h 1272532"/>
                    <a:gd name="connsiteX7" fmla="*/ 400698 w 565181"/>
                    <a:gd name="connsiteY7" fmla="*/ 1086721 h 1272532"/>
                    <a:gd name="connsiteX8" fmla="*/ 459762 w 565181"/>
                    <a:gd name="connsiteY8" fmla="*/ 1175827 h 1272532"/>
                    <a:gd name="connsiteX9" fmla="*/ 459761 w 565181"/>
                    <a:gd name="connsiteY9" fmla="*/ 1216642 h 1272532"/>
                    <a:gd name="connsiteX10" fmla="*/ 403871 w 565181"/>
                    <a:gd name="connsiteY10" fmla="*/ 1272532 h 1272532"/>
                    <a:gd name="connsiteX11" fmla="*/ 55890 w 565181"/>
                    <a:gd name="connsiteY11" fmla="*/ 1272532 h 1272532"/>
                    <a:gd name="connsiteX12" fmla="*/ 0 w 565181"/>
                    <a:gd name="connsiteY12" fmla="*/ 1216642 h 1272532"/>
                    <a:gd name="connsiteX13" fmla="*/ 0 w 565181"/>
                    <a:gd name="connsiteY13" fmla="*/ 1175827 h 1272532"/>
                    <a:gd name="connsiteX14" fmla="*/ 96706 w 565181"/>
                    <a:gd name="connsiteY14" fmla="*/ 1079121 h 1272532"/>
                    <a:gd name="connsiteX15" fmla="*/ 196655 w 565181"/>
                    <a:gd name="connsiteY15" fmla="*/ 1079121 h 1272532"/>
                    <a:gd name="connsiteX16" fmla="*/ 191497 w 565181"/>
                    <a:gd name="connsiteY16" fmla="*/ 1054724 h 1272532"/>
                    <a:gd name="connsiteX17" fmla="*/ 164424 w 565181"/>
                    <a:gd name="connsiteY17" fmla="*/ 890159 h 1272532"/>
                    <a:gd name="connsiteX18" fmla="*/ 154274 w 565181"/>
                    <a:gd name="connsiteY18" fmla="*/ 815820 h 1272532"/>
                    <a:gd name="connsiteX19" fmla="*/ 114214 w 565181"/>
                    <a:gd name="connsiteY19" fmla="*/ 788811 h 1272532"/>
                    <a:gd name="connsiteX20" fmla="*/ 36840 w 565181"/>
                    <a:gd name="connsiteY20" fmla="*/ 602013 h 1272532"/>
                    <a:gd name="connsiteX21" fmla="*/ 36840 w 565181"/>
                    <a:gd name="connsiteY21" fmla="*/ 88526 h 1272532"/>
                    <a:gd name="connsiteX0" fmla="*/ 477122 w 568562"/>
                    <a:gd name="connsiteY0" fmla="*/ 0 h 1272065"/>
                    <a:gd name="connsiteX1" fmla="*/ 565181 w 568562"/>
                    <a:gd name="connsiteY1" fmla="*/ 88059 h 1272065"/>
                    <a:gd name="connsiteX2" fmla="*/ 565181 w 568562"/>
                    <a:gd name="connsiteY2" fmla="*/ 601547 h 1272065"/>
                    <a:gd name="connsiteX3" fmla="*/ 487807 w 568562"/>
                    <a:gd name="connsiteY3" fmla="*/ 788344 h 1272065"/>
                    <a:gd name="connsiteX4" fmla="*/ 431054 w 568562"/>
                    <a:gd name="connsiteY4" fmla="*/ 826608 h 1272065"/>
                    <a:gd name="connsiteX5" fmla="*/ 394937 w 568562"/>
                    <a:gd name="connsiteY5" fmla="*/ 1085091 h 1272065"/>
                    <a:gd name="connsiteX6" fmla="*/ 400698 w 568562"/>
                    <a:gd name="connsiteY6" fmla="*/ 1086254 h 1272065"/>
                    <a:gd name="connsiteX7" fmla="*/ 459762 w 568562"/>
                    <a:gd name="connsiteY7" fmla="*/ 1175360 h 1272065"/>
                    <a:gd name="connsiteX8" fmla="*/ 459761 w 568562"/>
                    <a:gd name="connsiteY8" fmla="*/ 1216175 h 1272065"/>
                    <a:gd name="connsiteX9" fmla="*/ 403871 w 568562"/>
                    <a:gd name="connsiteY9" fmla="*/ 1272065 h 1272065"/>
                    <a:gd name="connsiteX10" fmla="*/ 55890 w 568562"/>
                    <a:gd name="connsiteY10" fmla="*/ 1272065 h 1272065"/>
                    <a:gd name="connsiteX11" fmla="*/ 0 w 568562"/>
                    <a:gd name="connsiteY11" fmla="*/ 1216175 h 1272065"/>
                    <a:gd name="connsiteX12" fmla="*/ 0 w 568562"/>
                    <a:gd name="connsiteY12" fmla="*/ 1175360 h 1272065"/>
                    <a:gd name="connsiteX13" fmla="*/ 96706 w 568562"/>
                    <a:gd name="connsiteY13" fmla="*/ 1078654 h 1272065"/>
                    <a:gd name="connsiteX14" fmla="*/ 196655 w 568562"/>
                    <a:gd name="connsiteY14" fmla="*/ 1078654 h 1272065"/>
                    <a:gd name="connsiteX15" fmla="*/ 191497 w 568562"/>
                    <a:gd name="connsiteY15" fmla="*/ 1054257 h 1272065"/>
                    <a:gd name="connsiteX16" fmla="*/ 164424 w 568562"/>
                    <a:gd name="connsiteY16" fmla="*/ 889692 h 1272065"/>
                    <a:gd name="connsiteX17" fmla="*/ 154274 w 568562"/>
                    <a:gd name="connsiteY17" fmla="*/ 815353 h 1272065"/>
                    <a:gd name="connsiteX18" fmla="*/ 114214 w 568562"/>
                    <a:gd name="connsiteY18" fmla="*/ 788344 h 1272065"/>
                    <a:gd name="connsiteX19" fmla="*/ 36840 w 568562"/>
                    <a:gd name="connsiteY19" fmla="*/ 601546 h 1272065"/>
                    <a:gd name="connsiteX20" fmla="*/ 36840 w 568562"/>
                    <a:gd name="connsiteY20" fmla="*/ 88059 h 1272065"/>
                    <a:gd name="connsiteX21" fmla="*/ 568562 w 568562"/>
                    <a:gd name="connsiteY21" fmla="*/ 91440 h 1272065"/>
                    <a:gd name="connsiteX0" fmla="*/ 565181 w 568562"/>
                    <a:gd name="connsiteY0" fmla="*/ 70315 h 1254321"/>
                    <a:gd name="connsiteX1" fmla="*/ 565181 w 568562"/>
                    <a:gd name="connsiteY1" fmla="*/ 583803 h 1254321"/>
                    <a:gd name="connsiteX2" fmla="*/ 487807 w 568562"/>
                    <a:gd name="connsiteY2" fmla="*/ 770600 h 1254321"/>
                    <a:gd name="connsiteX3" fmla="*/ 431054 w 568562"/>
                    <a:gd name="connsiteY3" fmla="*/ 808864 h 1254321"/>
                    <a:gd name="connsiteX4" fmla="*/ 394937 w 568562"/>
                    <a:gd name="connsiteY4" fmla="*/ 1067347 h 1254321"/>
                    <a:gd name="connsiteX5" fmla="*/ 400698 w 568562"/>
                    <a:gd name="connsiteY5" fmla="*/ 1068510 h 1254321"/>
                    <a:gd name="connsiteX6" fmla="*/ 459762 w 568562"/>
                    <a:gd name="connsiteY6" fmla="*/ 1157616 h 1254321"/>
                    <a:gd name="connsiteX7" fmla="*/ 459761 w 568562"/>
                    <a:gd name="connsiteY7" fmla="*/ 1198431 h 1254321"/>
                    <a:gd name="connsiteX8" fmla="*/ 403871 w 568562"/>
                    <a:gd name="connsiteY8" fmla="*/ 1254321 h 1254321"/>
                    <a:gd name="connsiteX9" fmla="*/ 55890 w 568562"/>
                    <a:gd name="connsiteY9" fmla="*/ 1254321 h 1254321"/>
                    <a:gd name="connsiteX10" fmla="*/ 0 w 568562"/>
                    <a:gd name="connsiteY10" fmla="*/ 1198431 h 1254321"/>
                    <a:gd name="connsiteX11" fmla="*/ 0 w 568562"/>
                    <a:gd name="connsiteY11" fmla="*/ 1157616 h 1254321"/>
                    <a:gd name="connsiteX12" fmla="*/ 96706 w 568562"/>
                    <a:gd name="connsiteY12" fmla="*/ 1060910 h 1254321"/>
                    <a:gd name="connsiteX13" fmla="*/ 196655 w 568562"/>
                    <a:gd name="connsiteY13" fmla="*/ 1060910 h 1254321"/>
                    <a:gd name="connsiteX14" fmla="*/ 191497 w 568562"/>
                    <a:gd name="connsiteY14" fmla="*/ 1036513 h 1254321"/>
                    <a:gd name="connsiteX15" fmla="*/ 164424 w 568562"/>
                    <a:gd name="connsiteY15" fmla="*/ 871948 h 1254321"/>
                    <a:gd name="connsiteX16" fmla="*/ 154274 w 568562"/>
                    <a:gd name="connsiteY16" fmla="*/ 797609 h 1254321"/>
                    <a:gd name="connsiteX17" fmla="*/ 114214 w 568562"/>
                    <a:gd name="connsiteY17" fmla="*/ 770600 h 1254321"/>
                    <a:gd name="connsiteX18" fmla="*/ 36840 w 568562"/>
                    <a:gd name="connsiteY18" fmla="*/ 583802 h 1254321"/>
                    <a:gd name="connsiteX19" fmla="*/ 36840 w 568562"/>
                    <a:gd name="connsiteY19" fmla="*/ 70315 h 1254321"/>
                    <a:gd name="connsiteX20" fmla="*/ 568562 w 568562"/>
                    <a:gd name="connsiteY20" fmla="*/ 73696 h 1254321"/>
                    <a:gd name="connsiteX0" fmla="*/ 565181 w 565181"/>
                    <a:gd name="connsiteY0" fmla="*/ 0 h 1184006"/>
                    <a:gd name="connsiteX1" fmla="*/ 565181 w 565181"/>
                    <a:gd name="connsiteY1" fmla="*/ 513488 h 1184006"/>
                    <a:gd name="connsiteX2" fmla="*/ 487807 w 565181"/>
                    <a:gd name="connsiteY2" fmla="*/ 700285 h 1184006"/>
                    <a:gd name="connsiteX3" fmla="*/ 431054 w 565181"/>
                    <a:gd name="connsiteY3" fmla="*/ 738549 h 1184006"/>
                    <a:gd name="connsiteX4" fmla="*/ 394937 w 565181"/>
                    <a:gd name="connsiteY4" fmla="*/ 997032 h 1184006"/>
                    <a:gd name="connsiteX5" fmla="*/ 400698 w 565181"/>
                    <a:gd name="connsiteY5" fmla="*/ 998195 h 1184006"/>
                    <a:gd name="connsiteX6" fmla="*/ 459762 w 565181"/>
                    <a:gd name="connsiteY6" fmla="*/ 1087301 h 1184006"/>
                    <a:gd name="connsiteX7" fmla="*/ 459761 w 565181"/>
                    <a:gd name="connsiteY7" fmla="*/ 1128116 h 1184006"/>
                    <a:gd name="connsiteX8" fmla="*/ 403871 w 565181"/>
                    <a:gd name="connsiteY8" fmla="*/ 1184006 h 1184006"/>
                    <a:gd name="connsiteX9" fmla="*/ 55890 w 565181"/>
                    <a:gd name="connsiteY9" fmla="*/ 1184006 h 1184006"/>
                    <a:gd name="connsiteX10" fmla="*/ 0 w 565181"/>
                    <a:gd name="connsiteY10" fmla="*/ 1128116 h 1184006"/>
                    <a:gd name="connsiteX11" fmla="*/ 0 w 565181"/>
                    <a:gd name="connsiteY11" fmla="*/ 1087301 h 1184006"/>
                    <a:gd name="connsiteX12" fmla="*/ 96706 w 565181"/>
                    <a:gd name="connsiteY12" fmla="*/ 990595 h 1184006"/>
                    <a:gd name="connsiteX13" fmla="*/ 196655 w 565181"/>
                    <a:gd name="connsiteY13" fmla="*/ 990595 h 1184006"/>
                    <a:gd name="connsiteX14" fmla="*/ 191497 w 565181"/>
                    <a:gd name="connsiteY14" fmla="*/ 966198 h 1184006"/>
                    <a:gd name="connsiteX15" fmla="*/ 164424 w 565181"/>
                    <a:gd name="connsiteY15" fmla="*/ 801633 h 1184006"/>
                    <a:gd name="connsiteX16" fmla="*/ 154274 w 565181"/>
                    <a:gd name="connsiteY16" fmla="*/ 727294 h 1184006"/>
                    <a:gd name="connsiteX17" fmla="*/ 114214 w 565181"/>
                    <a:gd name="connsiteY17" fmla="*/ 700285 h 1184006"/>
                    <a:gd name="connsiteX18" fmla="*/ 36840 w 565181"/>
                    <a:gd name="connsiteY18" fmla="*/ 513487 h 1184006"/>
                    <a:gd name="connsiteX19" fmla="*/ 36840 w 565181"/>
                    <a:gd name="connsiteY19" fmla="*/ 0 h 1184006"/>
                    <a:gd name="connsiteX0" fmla="*/ 565181 w 565181"/>
                    <a:gd name="connsiteY0" fmla="*/ 0 h 1184006"/>
                    <a:gd name="connsiteX1" fmla="*/ 565181 w 565181"/>
                    <a:gd name="connsiteY1" fmla="*/ 513488 h 1184006"/>
                    <a:gd name="connsiteX2" fmla="*/ 487807 w 565181"/>
                    <a:gd name="connsiteY2" fmla="*/ 700285 h 1184006"/>
                    <a:gd name="connsiteX3" fmla="*/ 431054 w 565181"/>
                    <a:gd name="connsiteY3" fmla="*/ 738549 h 1184006"/>
                    <a:gd name="connsiteX4" fmla="*/ 394937 w 565181"/>
                    <a:gd name="connsiteY4" fmla="*/ 997032 h 1184006"/>
                    <a:gd name="connsiteX5" fmla="*/ 400698 w 565181"/>
                    <a:gd name="connsiteY5" fmla="*/ 998195 h 1184006"/>
                    <a:gd name="connsiteX6" fmla="*/ 459762 w 565181"/>
                    <a:gd name="connsiteY6" fmla="*/ 1087301 h 1184006"/>
                    <a:gd name="connsiteX7" fmla="*/ 459761 w 565181"/>
                    <a:gd name="connsiteY7" fmla="*/ 1128116 h 1184006"/>
                    <a:gd name="connsiteX8" fmla="*/ 403871 w 565181"/>
                    <a:gd name="connsiteY8" fmla="*/ 1184006 h 1184006"/>
                    <a:gd name="connsiteX9" fmla="*/ 55890 w 565181"/>
                    <a:gd name="connsiteY9" fmla="*/ 1184006 h 1184006"/>
                    <a:gd name="connsiteX10" fmla="*/ 0 w 565181"/>
                    <a:gd name="connsiteY10" fmla="*/ 1128116 h 1184006"/>
                    <a:gd name="connsiteX11" fmla="*/ 0 w 565181"/>
                    <a:gd name="connsiteY11" fmla="*/ 1087301 h 1184006"/>
                    <a:gd name="connsiteX12" fmla="*/ 96706 w 565181"/>
                    <a:gd name="connsiteY12" fmla="*/ 990595 h 1184006"/>
                    <a:gd name="connsiteX13" fmla="*/ 196655 w 565181"/>
                    <a:gd name="connsiteY13" fmla="*/ 990595 h 1184006"/>
                    <a:gd name="connsiteX14" fmla="*/ 191497 w 565181"/>
                    <a:gd name="connsiteY14" fmla="*/ 966198 h 1184006"/>
                    <a:gd name="connsiteX15" fmla="*/ 164424 w 565181"/>
                    <a:gd name="connsiteY15" fmla="*/ 801633 h 1184006"/>
                    <a:gd name="connsiteX16" fmla="*/ 154274 w 565181"/>
                    <a:gd name="connsiteY16" fmla="*/ 727294 h 1184006"/>
                    <a:gd name="connsiteX17" fmla="*/ 114214 w 565181"/>
                    <a:gd name="connsiteY17" fmla="*/ 700285 h 1184006"/>
                    <a:gd name="connsiteX18" fmla="*/ 36840 w 565181"/>
                    <a:gd name="connsiteY18" fmla="*/ 513487 h 1184006"/>
                    <a:gd name="connsiteX19" fmla="*/ 36840 w 565181"/>
                    <a:gd name="connsiteY19" fmla="*/ 301625 h 1184006"/>
                    <a:gd name="connsiteX0" fmla="*/ 565181 w 565181"/>
                    <a:gd name="connsiteY0" fmla="*/ 6350 h 882381"/>
                    <a:gd name="connsiteX1" fmla="*/ 565181 w 565181"/>
                    <a:gd name="connsiteY1" fmla="*/ 211863 h 882381"/>
                    <a:gd name="connsiteX2" fmla="*/ 487807 w 565181"/>
                    <a:gd name="connsiteY2" fmla="*/ 398660 h 882381"/>
                    <a:gd name="connsiteX3" fmla="*/ 431054 w 565181"/>
                    <a:gd name="connsiteY3" fmla="*/ 436924 h 882381"/>
                    <a:gd name="connsiteX4" fmla="*/ 394937 w 565181"/>
                    <a:gd name="connsiteY4" fmla="*/ 695407 h 882381"/>
                    <a:gd name="connsiteX5" fmla="*/ 400698 w 565181"/>
                    <a:gd name="connsiteY5" fmla="*/ 696570 h 882381"/>
                    <a:gd name="connsiteX6" fmla="*/ 459762 w 565181"/>
                    <a:gd name="connsiteY6" fmla="*/ 785676 h 882381"/>
                    <a:gd name="connsiteX7" fmla="*/ 459761 w 565181"/>
                    <a:gd name="connsiteY7" fmla="*/ 826491 h 882381"/>
                    <a:gd name="connsiteX8" fmla="*/ 403871 w 565181"/>
                    <a:gd name="connsiteY8" fmla="*/ 882381 h 882381"/>
                    <a:gd name="connsiteX9" fmla="*/ 55890 w 565181"/>
                    <a:gd name="connsiteY9" fmla="*/ 882381 h 882381"/>
                    <a:gd name="connsiteX10" fmla="*/ 0 w 565181"/>
                    <a:gd name="connsiteY10" fmla="*/ 826491 h 882381"/>
                    <a:gd name="connsiteX11" fmla="*/ 0 w 565181"/>
                    <a:gd name="connsiteY11" fmla="*/ 785676 h 882381"/>
                    <a:gd name="connsiteX12" fmla="*/ 96706 w 565181"/>
                    <a:gd name="connsiteY12" fmla="*/ 688970 h 882381"/>
                    <a:gd name="connsiteX13" fmla="*/ 196655 w 565181"/>
                    <a:gd name="connsiteY13" fmla="*/ 688970 h 882381"/>
                    <a:gd name="connsiteX14" fmla="*/ 191497 w 565181"/>
                    <a:gd name="connsiteY14" fmla="*/ 664573 h 882381"/>
                    <a:gd name="connsiteX15" fmla="*/ 164424 w 565181"/>
                    <a:gd name="connsiteY15" fmla="*/ 500008 h 882381"/>
                    <a:gd name="connsiteX16" fmla="*/ 154274 w 565181"/>
                    <a:gd name="connsiteY16" fmla="*/ 425669 h 882381"/>
                    <a:gd name="connsiteX17" fmla="*/ 114214 w 565181"/>
                    <a:gd name="connsiteY17" fmla="*/ 398660 h 882381"/>
                    <a:gd name="connsiteX18" fmla="*/ 36840 w 565181"/>
                    <a:gd name="connsiteY18" fmla="*/ 211862 h 882381"/>
                    <a:gd name="connsiteX19" fmla="*/ 36840 w 565181"/>
                    <a:gd name="connsiteY19" fmla="*/ 0 h 882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65181" h="882381">
                      <a:moveTo>
                        <a:pt x="565181" y="6350"/>
                      </a:moveTo>
                      <a:lnTo>
                        <a:pt x="565181" y="211863"/>
                      </a:lnTo>
                      <a:cubicBezTo>
                        <a:pt x="565181" y="284812"/>
                        <a:pt x="535613" y="350855"/>
                        <a:pt x="487807" y="398660"/>
                      </a:cubicBezTo>
                      <a:lnTo>
                        <a:pt x="431054" y="436924"/>
                      </a:lnTo>
                      <a:lnTo>
                        <a:pt x="394937" y="695407"/>
                      </a:lnTo>
                      <a:lnTo>
                        <a:pt x="400698" y="696570"/>
                      </a:lnTo>
                      <a:cubicBezTo>
                        <a:pt x="435408" y="711251"/>
                        <a:pt x="459762" y="745619"/>
                        <a:pt x="459762" y="785676"/>
                      </a:cubicBezTo>
                      <a:cubicBezTo>
                        <a:pt x="459762" y="799281"/>
                        <a:pt x="459761" y="812886"/>
                        <a:pt x="459761" y="826491"/>
                      </a:cubicBezTo>
                      <a:cubicBezTo>
                        <a:pt x="459761" y="857358"/>
                        <a:pt x="434738" y="882381"/>
                        <a:pt x="403871" y="882381"/>
                      </a:cubicBezTo>
                      <a:lnTo>
                        <a:pt x="55890" y="882381"/>
                      </a:lnTo>
                      <a:cubicBezTo>
                        <a:pt x="25023" y="882381"/>
                        <a:pt x="0" y="857358"/>
                        <a:pt x="0" y="826491"/>
                      </a:cubicBezTo>
                      <a:lnTo>
                        <a:pt x="0" y="785676"/>
                      </a:lnTo>
                      <a:cubicBezTo>
                        <a:pt x="0" y="732267"/>
                        <a:pt x="43297" y="688970"/>
                        <a:pt x="96706" y="688970"/>
                      </a:cubicBezTo>
                      <a:lnTo>
                        <a:pt x="196655" y="688970"/>
                      </a:lnTo>
                      <a:lnTo>
                        <a:pt x="191497" y="664573"/>
                      </a:lnTo>
                      <a:cubicBezTo>
                        <a:pt x="182353" y="616732"/>
                        <a:pt x="173190" y="560172"/>
                        <a:pt x="164424" y="500008"/>
                      </a:cubicBezTo>
                      <a:lnTo>
                        <a:pt x="154274" y="425669"/>
                      </a:lnTo>
                      <a:lnTo>
                        <a:pt x="114214" y="398660"/>
                      </a:lnTo>
                      <a:cubicBezTo>
                        <a:pt x="66408" y="350854"/>
                        <a:pt x="36840" y="284811"/>
                        <a:pt x="36840" y="211862"/>
                      </a:cubicBezTo>
                      <a:lnTo>
                        <a:pt x="36840" y="0"/>
                      </a:lnTo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DA4FFE40-DE31-447B-A0E5-DC6F74DB8B0F}"/>
                    </a:ext>
                  </a:extLst>
                </p:cNvPr>
                <p:cNvSpPr/>
                <p:nvPr/>
              </p:nvSpPr>
              <p:spPr>
                <a:xfrm>
                  <a:off x="3319748" y="5648491"/>
                  <a:ext cx="184965" cy="118104"/>
                </a:xfrm>
                <a:custGeom>
                  <a:avLst/>
                  <a:gdLst>
                    <a:gd name="connsiteX0" fmla="*/ 197168 w 307326"/>
                    <a:gd name="connsiteY0" fmla="*/ 0 h 196234"/>
                    <a:gd name="connsiteX1" fmla="*/ 307326 w 307326"/>
                    <a:gd name="connsiteY1" fmla="*/ 0 h 196234"/>
                    <a:gd name="connsiteX2" fmla="*/ 307326 w 307326"/>
                    <a:gd name="connsiteY2" fmla="*/ 196234 h 196234"/>
                    <a:gd name="connsiteX3" fmla="*/ 0 w 307326"/>
                    <a:gd name="connsiteY3" fmla="*/ 196234 h 196234"/>
                    <a:gd name="connsiteX4" fmla="*/ 15276 w 307326"/>
                    <a:gd name="connsiteY4" fmla="*/ 120566 h 196234"/>
                    <a:gd name="connsiteX5" fmla="*/ 197168 w 307326"/>
                    <a:gd name="connsiteY5" fmla="*/ 0 h 196234"/>
                    <a:gd name="connsiteX0" fmla="*/ 197168 w 307326"/>
                    <a:gd name="connsiteY0" fmla="*/ 0 h 196234"/>
                    <a:gd name="connsiteX1" fmla="*/ 307326 w 307326"/>
                    <a:gd name="connsiteY1" fmla="*/ 0 h 196234"/>
                    <a:gd name="connsiteX2" fmla="*/ 304637 w 307326"/>
                    <a:gd name="connsiteY2" fmla="*/ 90010 h 196234"/>
                    <a:gd name="connsiteX3" fmla="*/ 307326 w 307326"/>
                    <a:gd name="connsiteY3" fmla="*/ 196234 h 196234"/>
                    <a:gd name="connsiteX4" fmla="*/ 0 w 307326"/>
                    <a:gd name="connsiteY4" fmla="*/ 196234 h 196234"/>
                    <a:gd name="connsiteX5" fmla="*/ 15276 w 307326"/>
                    <a:gd name="connsiteY5" fmla="*/ 120566 h 196234"/>
                    <a:gd name="connsiteX6" fmla="*/ 197168 w 307326"/>
                    <a:gd name="connsiteY6" fmla="*/ 0 h 196234"/>
                    <a:gd name="connsiteX0" fmla="*/ 304637 w 396077"/>
                    <a:gd name="connsiteY0" fmla="*/ 90010 h 196234"/>
                    <a:gd name="connsiteX1" fmla="*/ 307326 w 396077"/>
                    <a:gd name="connsiteY1" fmla="*/ 196234 h 196234"/>
                    <a:gd name="connsiteX2" fmla="*/ 0 w 396077"/>
                    <a:gd name="connsiteY2" fmla="*/ 196234 h 196234"/>
                    <a:gd name="connsiteX3" fmla="*/ 15276 w 396077"/>
                    <a:gd name="connsiteY3" fmla="*/ 120566 h 196234"/>
                    <a:gd name="connsiteX4" fmla="*/ 197168 w 396077"/>
                    <a:gd name="connsiteY4" fmla="*/ 0 h 196234"/>
                    <a:gd name="connsiteX5" fmla="*/ 307326 w 396077"/>
                    <a:gd name="connsiteY5" fmla="*/ 0 h 196234"/>
                    <a:gd name="connsiteX6" fmla="*/ 396077 w 396077"/>
                    <a:gd name="connsiteY6" fmla="*/ 181450 h 196234"/>
                    <a:gd name="connsiteX0" fmla="*/ 304637 w 307326"/>
                    <a:gd name="connsiteY0" fmla="*/ 90010 h 196234"/>
                    <a:gd name="connsiteX1" fmla="*/ 307326 w 307326"/>
                    <a:gd name="connsiteY1" fmla="*/ 196234 h 196234"/>
                    <a:gd name="connsiteX2" fmla="*/ 0 w 307326"/>
                    <a:gd name="connsiteY2" fmla="*/ 196234 h 196234"/>
                    <a:gd name="connsiteX3" fmla="*/ 15276 w 307326"/>
                    <a:gd name="connsiteY3" fmla="*/ 120566 h 196234"/>
                    <a:gd name="connsiteX4" fmla="*/ 197168 w 307326"/>
                    <a:gd name="connsiteY4" fmla="*/ 0 h 196234"/>
                    <a:gd name="connsiteX5" fmla="*/ 307326 w 307326"/>
                    <a:gd name="connsiteY5" fmla="*/ 0 h 196234"/>
                    <a:gd name="connsiteX0" fmla="*/ 307326 w 307326"/>
                    <a:gd name="connsiteY0" fmla="*/ 196234 h 196234"/>
                    <a:gd name="connsiteX1" fmla="*/ 0 w 307326"/>
                    <a:gd name="connsiteY1" fmla="*/ 196234 h 196234"/>
                    <a:gd name="connsiteX2" fmla="*/ 15276 w 307326"/>
                    <a:gd name="connsiteY2" fmla="*/ 120566 h 196234"/>
                    <a:gd name="connsiteX3" fmla="*/ 197168 w 307326"/>
                    <a:gd name="connsiteY3" fmla="*/ 0 h 196234"/>
                    <a:gd name="connsiteX4" fmla="*/ 307326 w 307326"/>
                    <a:gd name="connsiteY4" fmla="*/ 0 h 196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7326" h="196234">
                      <a:moveTo>
                        <a:pt x="307326" y="196234"/>
                      </a:moveTo>
                      <a:lnTo>
                        <a:pt x="0" y="196234"/>
                      </a:lnTo>
                      <a:lnTo>
                        <a:pt x="15276" y="120566"/>
                      </a:lnTo>
                      <a:cubicBezTo>
                        <a:pt x="45244" y="49715"/>
                        <a:pt x="115400" y="0"/>
                        <a:pt x="197168" y="0"/>
                      </a:cubicBezTo>
                      <a:lnTo>
                        <a:pt x="307326" y="0"/>
                      </a:lnTo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34B948C4-4C8A-419C-B4E1-3F18A350C088}"/>
                  </a:ext>
                </a:extLst>
              </p:cNvPr>
              <p:cNvGrpSpPr/>
              <p:nvPr/>
            </p:nvGrpSpPr>
            <p:grpSpPr>
              <a:xfrm>
                <a:off x="3217097" y="4599603"/>
                <a:ext cx="797783" cy="1184006"/>
                <a:chOff x="3319748" y="4582589"/>
                <a:chExt cx="635032" cy="118400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9D11C19B-3DA9-408E-88C8-609D0AB95694}"/>
                    </a:ext>
                  </a:extLst>
                </p:cNvPr>
                <p:cNvSpPr/>
                <p:nvPr/>
              </p:nvSpPr>
              <p:spPr>
                <a:xfrm>
                  <a:off x="3389599" y="4582589"/>
                  <a:ext cx="565181" cy="1184006"/>
                </a:xfrm>
                <a:custGeom>
                  <a:avLst/>
                  <a:gdLst>
                    <a:gd name="connsiteX0" fmla="*/ 124899 w 565181"/>
                    <a:gd name="connsiteY0" fmla="*/ 0 h 1272065"/>
                    <a:gd name="connsiteX1" fmla="*/ 477122 w 565181"/>
                    <a:gd name="connsiteY1" fmla="*/ 0 h 1272065"/>
                    <a:gd name="connsiteX2" fmla="*/ 565181 w 565181"/>
                    <a:gd name="connsiteY2" fmla="*/ 88059 h 1272065"/>
                    <a:gd name="connsiteX3" fmla="*/ 565181 w 565181"/>
                    <a:gd name="connsiteY3" fmla="*/ 601547 h 1272065"/>
                    <a:gd name="connsiteX4" fmla="*/ 487807 w 565181"/>
                    <a:gd name="connsiteY4" fmla="*/ 788344 h 1272065"/>
                    <a:gd name="connsiteX5" fmla="*/ 431054 w 565181"/>
                    <a:gd name="connsiteY5" fmla="*/ 826608 h 1272065"/>
                    <a:gd name="connsiteX6" fmla="*/ 394937 w 565181"/>
                    <a:gd name="connsiteY6" fmla="*/ 1085091 h 1272065"/>
                    <a:gd name="connsiteX7" fmla="*/ 400698 w 565181"/>
                    <a:gd name="connsiteY7" fmla="*/ 1086254 h 1272065"/>
                    <a:gd name="connsiteX8" fmla="*/ 459762 w 565181"/>
                    <a:gd name="connsiteY8" fmla="*/ 1175360 h 1272065"/>
                    <a:gd name="connsiteX9" fmla="*/ 459761 w 565181"/>
                    <a:gd name="connsiteY9" fmla="*/ 1216175 h 1272065"/>
                    <a:gd name="connsiteX10" fmla="*/ 403871 w 565181"/>
                    <a:gd name="connsiteY10" fmla="*/ 1272065 h 1272065"/>
                    <a:gd name="connsiteX11" fmla="*/ 55890 w 565181"/>
                    <a:gd name="connsiteY11" fmla="*/ 1272065 h 1272065"/>
                    <a:gd name="connsiteX12" fmla="*/ 0 w 565181"/>
                    <a:gd name="connsiteY12" fmla="*/ 1216175 h 1272065"/>
                    <a:gd name="connsiteX13" fmla="*/ 0 w 565181"/>
                    <a:gd name="connsiteY13" fmla="*/ 1175360 h 1272065"/>
                    <a:gd name="connsiteX14" fmla="*/ 96706 w 565181"/>
                    <a:gd name="connsiteY14" fmla="*/ 1078654 h 1272065"/>
                    <a:gd name="connsiteX15" fmla="*/ 196655 w 565181"/>
                    <a:gd name="connsiteY15" fmla="*/ 1078654 h 1272065"/>
                    <a:gd name="connsiteX16" fmla="*/ 191497 w 565181"/>
                    <a:gd name="connsiteY16" fmla="*/ 1054257 h 1272065"/>
                    <a:gd name="connsiteX17" fmla="*/ 164424 w 565181"/>
                    <a:gd name="connsiteY17" fmla="*/ 889692 h 1272065"/>
                    <a:gd name="connsiteX18" fmla="*/ 154274 w 565181"/>
                    <a:gd name="connsiteY18" fmla="*/ 815353 h 1272065"/>
                    <a:gd name="connsiteX19" fmla="*/ 114214 w 565181"/>
                    <a:gd name="connsiteY19" fmla="*/ 788344 h 1272065"/>
                    <a:gd name="connsiteX20" fmla="*/ 36840 w 565181"/>
                    <a:gd name="connsiteY20" fmla="*/ 601546 h 1272065"/>
                    <a:gd name="connsiteX21" fmla="*/ 36840 w 565181"/>
                    <a:gd name="connsiteY21" fmla="*/ 88059 h 1272065"/>
                    <a:gd name="connsiteX22" fmla="*/ 124899 w 565181"/>
                    <a:gd name="connsiteY22" fmla="*/ 0 h 1272065"/>
                    <a:gd name="connsiteX0" fmla="*/ 36840 w 565181"/>
                    <a:gd name="connsiteY0" fmla="*/ 88526 h 1272532"/>
                    <a:gd name="connsiteX1" fmla="*/ 477122 w 565181"/>
                    <a:gd name="connsiteY1" fmla="*/ 467 h 1272532"/>
                    <a:gd name="connsiteX2" fmla="*/ 565181 w 565181"/>
                    <a:gd name="connsiteY2" fmla="*/ 88526 h 1272532"/>
                    <a:gd name="connsiteX3" fmla="*/ 565181 w 565181"/>
                    <a:gd name="connsiteY3" fmla="*/ 602014 h 1272532"/>
                    <a:gd name="connsiteX4" fmla="*/ 487807 w 565181"/>
                    <a:gd name="connsiteY4" fmla="*/ 788811 h 1272532"/>
                    <a:gd name="connsiteX5" fmla="*/ 431054 w 565181"/>
                    <a:gd name="connsiteY5" fmla="*/ 827075 h 1272532"/>
                    <a:gd name="connsiteX6" fmla="*/ 394937 w 565181"/>
                    <a:gd name="connsiteY6" fmla="*/ 1085558 h 1272532"/>
                    <a:gd name="connsiteX7" fmla="*/ 400698 w 565181"/>
                    <a:gd name="connsiteY7" fmla="*/ 1086721 h 1272532"/>
                    <a:gd name="connsiteX8" fmla="*/ 459762 w 565181"/>
                    <a:gd name="connsiteY8" fmla="*/ 1175827 h 1272532"/>
                    <a:gd name="connsiteX9" fmla="*/ 459761 w 565181"/>
                    <a:gd name="connsiteY9" fmla="*/ 1216642 h 1272532"/>
                    <a:gd name="connsiteX10" fmla="*/ 403871 w 565181"/>
                    <a:gd name="connsiteY10" fmla="*/ 1272532 h 1272532"/>
                    <a:gd name="connsiteX11" fmla="*/ 55890 w 565181"/>
                    <a:gd name="connsiteY11" fmla="*/ 1272532 h 1272532"/>
                    <a:gd name="connsiteX12" fmla="*/ 0 w 565181"/>
                    <a:gd name="connsiteY12" fmla="*/ 1216642 h 1272532"/>
                    <a:gd name="connsiteX13" fmla="*/ 0 w 565181"/>
                    <a:gd name="connsiteY13" fmla="*/ 1175827 h 1272532"/>
                    <a:gd name="connsiteX14" fmla="*/ 96706 w 565181"/>
                    <a:gd name="connsiteY14" fmla="*/ 1079121 h 1272532"/>
                    <a:gd name="connsiteX15" fmla="*/ 196655 w 565181"/>
                    <a:gd name="connsiteY15" fmla="*/ 1079121 h 1272532"/>
                    <a:gd name="connsiteX16" fmla="*/ 191497 w 565181"/>
                    <a:gd name="connsiteY16" fmla="*/ 1054724 h 1272532"/>
                    <a:gd name="connsiteX17" fmla="*/ 164424 w 565181"/>
                    <a:gd name="connsiteY17" fmla="*/ 890159 h 1272532"/>
                    <a:gd name="connsiteX18" fmla="*/ 154274 w 565181"/>
                    <a:gd name="connsiteY18" fmla="*/ 815820 h 1272532"/>
                    <a:gd name="connsiteX19" fmla="*/ 114214 w 565181"/>
                    <a:gd name="connsiteY19" fmla="*/ 788811 h 1272532"/>
                    <a:gd name="connsiteX20" fmla="*/ 36840 w 565181"/>
                    <a:gd name="connsiteY20" fmla="*/ 602013 h 1272532"/>
                    <a:gd name="connsiteX21" fmla="*/ 36840 w 565181"/>
                    <a:gd name="connsiteY21" fmla="*/ 88526 h 1272532"/>
                    <a:gd name="connsiteX0" fmla="*/ 477122 w 568562"/>
                    <a:gd name="connsiteY0" fmla="*/ 0 h 1272065"/>
                    <a:gd name="connsiteX1" fmla="*/ 565181 w 568562"/>
                    <a:gd name="connsiteY1" fmla="*/ 88059 h 1272065"/>
                    <a:gd name="connsiteX2" fmla="*/ 565181 w 568562"/>
                    <a:gd name="connsiteY2" fmla="*/ 601547 h 1272065"/>
                    <a:gd name="connsiteX3" fmla="*/ 487807 w 568562"/>
                    <a:gd name="connsiteY3" fmla="*/ 788344 h 1272065"/>
                    <a:gd name="connsiteX4" fmla="*/ 431054 w 568562"/>
                    <a:gd name="connsiteY4" fmla="*/ 826608 h 1272065"/>
                    <a:gd name="connsiteX5" fmla="*/ 394937 w 568562"/>
                    <a:gd name="connsiteY5" fmla="*/ 1085091 h 1272065"/>
                    <a:gd name="connsiteX6" fmla="*/ 400698 w 568562"/>
                    <a:gd name="connsiteY6" fmla="*/ 1086254 h 1272065"/>
                    <a:gd name="connsiteX7" fmla="*/ 459762 w 568562"/>
                    <a:gd name="connsiteY7" fmla="*/ 1175360 h 1272065"/>
                    <a:gd name="connsiteX8" fmla="*/ 459761 w 568562"/>
                    <a:gd name="connsiteY8" fmla="*/ 1216175 h 1272065"/>
                    <a:gd name="connsiteX9" fmla="*/ 403871 w 568562"/>
                    <a:gd name="connsiteY9" fmla="*/ 1272065 h 1272065"/>
                    <a:gd name="connsiteX10" fmla="*/ 55890 w 568562"/>
                    <a:gd name="connsiteY10" fmla="*/ 1272065 h 1272065"/>
                    <a:gd name="connsiteX11" fmla="*/ 0 w 568562"/>
                    <a:gd name="connsiteY11" fmla="*/ 1216175 h 1272065"/>
                    <a:gd name="connsiteX12" fmla="*/ 0 w 568562"/>
                    <a:gd name="connsiteY12" fmla="*/ 1175360 h 1272065"/>
                    <a:gd name="connsiteX13" fmla="*/ 96706 w 568562"/>
                    <a:gd name="connsiteY13" fmla="*/ 1078654 h 1272065"/>
                    <a:gd name="connsiteX14" fmla="*/ 196655 w 568562"/>
                    <a:gd name="connsiteY14" fmla="*/ 1078654 h 1272065"/>
                    <a:gd name="connsiteX15" fmla="*/ 191497 w 568562"/>
                    <a:gd name="connsiteY15" fmla="*/ 1054257 h 1272065"/>
                    <a:gd name="connsiteX16" fmla="*/ 164424 w 568562"/>
                    <a:gd name="connsiteY16" fmla="*/ 889692 h 1272065"/>
                    <a:gd name="connsiteX17" fmla="*/ 154274 w 568562"/>
                    <a:gd name="connsiteY17" fmla="*/ 815353 h 1272065"/>
                    <a:gd name="connsiteX18" fmla="*/ 114214 w 568562"/>
                    <a:gd name="connsiteY18" fmla="*/ 788344 h 1272065"/>
                    <a:gd name="connsiteX19" fmla="*/ 36840 w 568562"/>
                    <a:gd name="connsiteY19" fmla="*/ 601546 h 1272065"/>
                    <a:gd name="connsiteX20" fmla="*/ 36840 w 568562"/>
                    <a:gd name="connsiteY20" fmla="*/ 88059 h 1272065"/>
                    <a:gd name="connsiteX21" fmla="*/ 568562 w 568562"/>
                    <a:gd name="connsiteY21" fmla="*/ 91440 h 1272065"/>
                    <a:gd name="connsiteX0" fmla="*/ 565181 w 568562"/>
                    <a:gd name="connsiteY0" fmla="*/ 70315 h 1254321"/>
                    <a:gd name="connsiteX1" fmla="*/ 565181 w 568562"/>
                    <a:gd name="connsiteY1" fmla="*/ 583803 h 1254321"/>
                    <a:gd name="connsiteX2" fmla="*/ 487807 w 568562"/>
                    <a:gd name="connsiteY2" fmla="*/ 770600 h 1254321"/>
                    <a:gd name="connsiteX3" fmla="*/ 431054 w 568562"/>
                    <a:gd name="connsiteY3" fmla="*/ 808864 h 1254321"/>
                    <a:gd name="connsiteX4" fmla="*/ 394937 w 568562"/>
                    <a:gd name="connsiteY4" fmla="*/ 1067347 h 1254321"/>
                    <a:gd name="connsiteX5" fmla="*/ 400698 w 568562"/>
                    <a:gd name="connsiteY5" fmla="*/ 1068510 h 1254321"/>
                    <a:gd name="connsiteX6" fmla="*/ 459762 w 568562"/>
                    <a:gd name="connsiteY6" fmla="*/ 1157616 h 1254321"/>
                    <a:gd name="connsiteX7" fmla="*/ 459761 w 568562"/>
                    <a:gd name="connsiteY7" fmla="*/ 1198431 h 1254321"/>
                    <a:gd name="connsiteX8" fmla="*/ 403871 w 568562"/>
                    <a:gd name="connsiteY8" fmla="*/ 1254321 h 1254321"/>
                    <a:gd name="connsiteX9" fmla="*/ 55890 w 568562"/>
                    <a:gd name="connsiteY9" fmla="*/ 1254321 h 1254321"/>
                    <a:gd name="connsiteX10" fmla="*/ 0 w 568562"/>
                    <a:gd name="connsiteY10" fmla="*/ 1198431 h 1254321"/>
                    <a:gd name="connsiteX11" fmla="*/ 0 w 568562"/>
                    <a:gd name="connsiteY11" fmla="*/ 1157616 h 1254321"/>
                    <a:gd name="connsiteX12" fmla="*/ 96706 w 568562"/>
                    <a:gd name="connsiteY12" fmla="*/ 1060910 h 1254321"/>
                    <a:gd name="connsiteX13" fmla="*/ 196655 w 568562"/>
                    <a:gd name="connsiteY13" fmla="*/ 1060910 h 1254321"/>
                    <a:gd name="connsiteX14" fmla="*/ 191497 w 568562"/>
                    <a:gd name="connsiteY14" fmla="*/ 1036513 h 1254321"/>
                    <a:gd name="connsiteX15" fmla="*/ 164424 w 568562"/>
                    <a:gd name="connsiteY15" fmla="*/ 871948 h 1254321"/>
                    <a:gd name="connsiteX16" fmla="*/ 154274 w 568562"/>
                    <a:gd name="connsiteY16" fmla="*/ 797609 h 1254321"/>
                    <a:gd name="connsiteX17" fmla="*/ 114214 w 568562"/>
                    <a:gd name="connsiteY17" fmla="*/ 770600 h 1254321"/>
                    <a:gd name="connsiteX18" fmla="*/ 36840 w 568562"/>
                    <a:gd name="connsiteY18" fmla="*/ 583802 h 1254321"/>
                    <a:gd name="connsiteX19" fmla="*/ 36840 w 568562"/>
                    <a:gd name="connsiteY19" fmla="*/ 70315 h 1254321"/>
                    <a:gd name="connsiteX20" fmla="*/ 568562 w 568562"/>
                    <a:gd name="connsiteY20" fmla="*/ 73696 h 1254321"/>
                    <a:gd name="connsiteX0" fmla="*/ 565181 w 565181"/>
                    <a:gd name="connsiteY0" fmla="*/ 0 h 1184006"/>
                    <a:gd name="connsiteX1" fmla="*/ 565181 w 565181"/>
                    <a:gd name="connsiteY1" fmla="*/ 513488 h 1184006"/>
                    <a:gd name="connsiteX2" fmla="*/ 487807 w 565181"/>
                    <a:gd name="connsiteY2" fmla="*/ 700285 h 1184006"/>
                    <a:gd name="connsiteX3" fmla="*/ 431054 w 565181"/>
                    <a:gd name="connsiteY3" fmla="*/ 738549 h 1184006"/>
                    <a:gd name="connsiteX4" fmla="*/ 394937 w 565181"/>
                    <a:gd name="connsiteY4" fmla="*/ 997032 h 1184006"/>
                    <a:gd name="connsiteX5" fmla="*/ 400698 w 565181"/>
                    <a:gd name="connsiteY5" fmla="*/ 998195 h 1184006"/>
                    <a:gd name="connsiteX6" fmla="*/ 459762 w 565181"/>
                    <a:gd name="connsiteY6" fmla="*/ 1087301 h 1184006"/>
                    <a:gd name="connsiteX7" fmla="*/ 459761 w 565181"/>
                    <a:gd name="connsiteY7" fmla="*/ 1128116 h 1184006"/>
                    <a:gd name="connsiteX8" fmla="*/ 403871 w 565181"/>
                    <a:gd name="connsiteY8" fmla="*/ 1184006 h 1184006"/>
                    <a:gd name="connsiteX9" fmla="*/ 55890 w 565181"/>
                    <a:gd name="connsiteY9" fmla="*/ 1184006 h 1184006"/>
                    <a:gd name="connsiteX10" fmla="*/ 0 w 565181"/>
                    <a:gd name="connsiteY10" fmla="*/ 1128116 h 1184006"/>
                    <a:gd name="connsiteX11" fmla="*/ 0 w 565181"/>
                    <a:gd name="connsiteY11" fmla="*/ 1087301 h 1184006"/>
                    <a:gd name="connsiteX12" fmla="*/ 96706 w 565181"/>
                    <a:gd name="connsiteY12" fmla="*/ 990595 h 1184006"/>
                    <a:gd name="connsiteX13" fmla="*/ 196655 w 565181"/>
                    <a:gd name="connsiteY13" fmla="*/ 990595 h 1184006"/>
                    <a:gd name="connsiteX14" fmla="*/ 191497 w 565181"/>
                    <a:gd name="connsiteY14" fmla="*/ 966198 h 1184006"/>
                    <a:gd name="connsiteX15" fmla="*/ 164424 w 565181"/>
                    <a:gd name="connsiteY15" fmla="*/ 801633 h 1184006"/>
                    <a:gd name="connsiteX16" fmla="*/ 154274 w 565181"/>
                    <a:gd name="connsiteY16" fmla="*/ 727294 h 1184006"/>
                    <a:gd name="connsiteX17" fmla="*/ 114214 w 565181"/>
                    <a:gd name="connsiteY17" fmla="*/ 700285 h 1184006"/>
                    <a:gd name="connsiteX18" fmla="*/ 36840 w 565181"/>
                    <a:gd name="connsiteY18" fmla="*/ 513487 h 1184006"/>
                    <a:gd name="connsiteX19" fmla="*/ 36840 w 565181"/>
                    <a:gd name="connsiteY19" fmla="*/ 0 h 1184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65181" h="1184006">
                      <a:moveTo>
                        <a:pt x="565181" y="0"/>
                      </a:moveTo>
                      <a:lnTo>
                        <a:pt x="565181" y="513488"/>
                      </a:lnTo>
                      <a:cubicBezTo>
                        <a:pt x="565181" y="586437"/>
                        <a:pt x="535613" y="652480"/>
                        <a:pt x="487807" y="700285"/>
                      </a:cubicBezTo>
                      <a:lnTo>
                        <a:pt x="431054" y="738549"/>
                      </a:lnTo>
                      <a:lnTo>
                        <a:pt x="394937" y="997032"/>
                      </a:lnTo>
                      <a:lnTo>
                        <a:pt x="400698" y="998195"/>
                      </a:lnTo>
                      <a:cubicBezTo>
                        <a:pt x="435408" y="1012876"/>
                        <a:pt x="459762" y="1047244"/>
                        <a:pt x="459762" y="1087301"/>
                      </a:cubicBezTo>
                      <a:cubicBezTo>
                        <a:pt x="459762" y="1100906"/>
                        <a:pt x="459761" y="1114511"/>
                        <a:pt x="459761" y="1128116"/>
                      </a:cubicBezTo>
                      <a:cubicBezTo>
                        <a:pt x="459761" y="1158983"/>
                        <a:pt x="434738" y="1184006"/>
                        <a:pt x="403871" y="1184006"/>
                      </a:cubicBezTo>
                      <a:lnTo>
                        <a:pt x="55890" y="1184006"/>
                      </a:lnTo>
                      <a:cubicBezTo>
                        <a:pt x="25023" y="1184006"/>
                        <a:pt x="0" y="1158983"/>
                        <a:pt x="0" y="1128116"/>
                      </a:cubicBezTo>
                      <a:lnTo>
                        <a:pt x="0" y="1087301"/>
                      </a:lnTo>
                      <a:cubicBezTo>
                        <a:pt x="0" y="1033892"/>
                        <a:pt x="43297" y="990595"/>
                        <a:pt x="96706" y="990595"/>
                      </a:cubicBezTo>
                      <a:lnTo>
                        <a:pt x="196655" y="990595"/>
                      </a:lnTo>
                      <a:lnTo>
                        <a:pt x="191497" y="966198"/>
                      </a:lnTo>
                      <a:cubicBezTo>
                        <a:pt x="182353" y="918357"/>
                        <a:pt x="173190" y="861797"/>
                        <a:pt x="164424" y="801633"/>
                      </a:cubicBezTo>
                      <a:lnTo>
                        <a:pt x="154274" y="727294"/>
                      </a:lnTo>
                      <a:lnTo>
                        <a:pt x="114214" y="700285"/>
                      </a:lnTo>
                      <a:cubicBezTo>
                        <a:pt x="66408" y="652479"/>
                        <a:pt x="36840" y="586436"/>
                        <a:pt x="36840" y="513487"/>
                      </a:cubicBezTo>
                      <a:lnTo>
                        <a:pt x="36840" y="0"/>
                      </a:lnTo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BCEB41A8-06E7-49B3-A5E5-CD05B945CF26}"/>
                    </a:ext>
                  </a:extLst>
                </p:cNvPr>
                <p:cNvSpPr/>
                <p:nvPr/>
              </p:nvSpPr>
              <p:spPr>
                <a:xfrm>
                  <a:off x="3319748" y="5648491"/>
                  <a:ext cx="184965" cy="118104"/>
                </a:xfrm>
                <a:custGeom>
                  <a:avLst/>
                  <a:gdLst>
                    <a:gd name="connsiteX0" fmla="*/ 197168 w 307326"/>
                    <a:gd name="connsiteY0" fmla="*/ 0 h 196234"/>
                    <a:gd name="connsiteX1" fmla="*/ 307326 w 307326"/>
                    <a:gd name="connsiteY1" fmla="*/ 0 h 196234"/>
                    <a:gd name="connsiteX2" fmla="*/ 307326 w 307326"/>
                    <a:gd name="connsiteY2" fmla="*/ 196234 h 196234"/>
                    <a:gd name="connsiteX3" fmla="*/ 0 w 307326"/>
                    <a:gd name="connsiteY3" fmla="*/ 196234 h 196234"/>
                    <a:gd name="connsiteX4" fmla="*/ 15276 w 307326"/>
                    <a:gd name="connsiteY4" fmla="*/ 120566 h 196234"/>
                    <a:gd name="connsiteX5" fmla="*/ 197168 w 307326"/>
                    <a:gd name="connsiteY5" fmla="*/ 0 h 196234"/>
                    <a:gd name="connsiteX0" fmla="*/ 197168 w 307326"/>
                    <a:gd name="connsiteY0" fmla="*/ 0 h 196234"/>
                    <a:gd name="connsiteX1" fmla="*/ 307326 w 307326"/>
                    <a:gd name="connsiteY1" fmla="*/ 0 h 196234"/>
                    <a:gd name="connsiteX2" fmla="*/ 304637 w 307326"/>
                    <a:gd name="connsiteY2" fmla="*/ 90010 h 196234"/>
                    <a:gd name="connsiteX3" fmla="*/ 307326 w 307326"/>
                    <a:gd name="connsiteY3" fmla="*/ 196234 h 196234"/>
                    <a:gd name="connsiteX4" fmla="*/ 0 w 307326"/>
                    <a:gd name="connsiteY4" fmla="*/ 196234 h 196234"/>
                    <a:gd name="connsiteX5" fmla="*/ 15276 w 307326"/>
                    <a:gd name="connsiteY5" fmla="*/ 120566 h 196234"/>
                    <a:gd name="connsiteX6" fmla="*/ 197168 w 307326"/>
                    <a:gd name="connsiteY6" fmla="*/ 0 h 196234"/>
                    <a:gd name="connsiteX0" fmla="*/ 304637 w 396077"/>
                    <a:gd name="connsiteY0" fmla="*/ 90010 h 196234"/>
                    <a:gd name="connsiteX1" fmla="*/ 307326 w 396077"/>
                    <a:gd name="connsiteY1" fmla="*/ 196234 h 196234"/>
                    <a:gd name="connsiteX2" fmla="*/ 0 w 396077"/>
                    <a:gd name="connsiteY2" fmla="*/ 196234 h 196234"/>
                    <a:gd name="connsiteX3" fmla="*/ 15276 w 396077"/>
                    <a:gd name="connsiteY3" fmla="*/ 120566 h 196234"/>
                    <a:gd name="connsiteX4" fmla="*/ 197168 w 396077"/>
                    <a:gd name="connsiteY4" fmla="*/ 0 h 196234"/>
                    <a:gd name="connsiteX5" fmla="*/ 307326 w 396077"/>
                    <a:gd name="connsiteY5" fmla="*/ 0 h 196234"/>
                    <a:gd name="connsiteX6" fmla="*/ 396077 w 396077"/>
                    <a:gd name="connsiteY6" fmla="*/ 181450 h 196234"/>
                    <a:gd name="connsiteX0" fmla="*/ 304637 w 307326"/>
                    <a:gd name="connsiteY0" fmla="*/ 90010 h 196234"/>
                    <a:gd name="connsiteX1" fmla="*/ 307326 w 307326"/>
                    <a:gd name="connsiteY1" fmla="*/ 196234 h 196234"/>
                    <a:gd name="connsiteX2" fmla="*/ 0 w 307326"/>
                    <a:gd name="connsiteY2" fmla="*/ 196234 h 196234"/>
                    <a:gd name="connsiteX3" fmla="*/ 15276 w 307326"/>
                    <a:gd name="connsiteY3" fmla="*/ 120566 h 196234"/>
                    <a:gd name="connsiteX4" fmla="*/ 197168 w 307326"/>
                    <a:gd name="connsiteY4" fmla="*/ 0 h 196234"/>
                    <a:gd name="connsiteX5" fmla="*/ 307326 w 307326"/>
                    <a:gd name="connsiteY5" fmla="*/ 0 h 196234"/>
                    <a:gd name="connsiteX0" fmla="*/ 307326 w 307326"/>
                    <a:gd name="connsiteY0" fmla="*/ 196234 h 196234"/>
                    <a:gd name="connsiteX1" fmla="*/ 0 w 307326"/>
                    <a:gd name="connsiteY1" fmla="*/ 196234 h 196234"/>
                    <a:gd name="connsiteX2" fmla="*/ 15276 w 307326"/>
                    <a:gd name="connsiteY2" fmla="*/ 120566 h 196234"/>
                    <a:gd name="connsiteX3" fmla="*/ 197168 w 307326"/>
                    <a:gd name="connsiteY3" fmla="*/ 0 h 196234"/>
                    <a:gd name="connsiteX4" fmla="*/ 307326 w 307326"/>
                    <a:gd name="connsiteY4" fmla="*/ 0 h 196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7326" h="196234">
                      <a:moveTo>
                        <a:pt x="307326" y="196234"/>
                      </a:moveTo>
                      <a:lnTo>
                        <a:pt x="0" y="196234"/>
                      </a:lnTo>
                      <a:lnTo>
                        <a:pt x="15276" y="120566"/>
                      </a:lnTo>
                      <a:cubicBezTo>
                        <a:pt x="45244" y="49715"/>
                        <a:pt x="115400" y="0"/>
                        <a:pt x="197168" y="0"/>
                      </a:cubicBezTo>
                      <a:lnTo>
                        <a:pt x="307326" y="0"/>
                      </a:lnTo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69C19E97-2E0F-478F-B872-3DBC2B5CD670}"/>
                  </a:ext>
                </a:extLst>
              </p:cNvPr>
              <p:cNvGrpSpPr/>
              <p:nvPr/>
            </p:nvGrpSpPr>
            <p:grpSpPr>
              <a:xfrm>
                <a:off x="438167" y="3485691"/>
                <a:ext cx="1524073" cy="1680761"/>
                <a:chOff x="528498" y="3573519"/>
                <a:chExt cx="1447083" cy="1595856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CD5E8E05-A44A-4A37-9B3F-332A14A969FE}"/>
                    </a:ext>
                  </a:extLst>
                </p:cNvPr>
                <p:cNvSpPr/>
                <p:nvPr/>
              </p:nvSpPr>
              <p:spPr>
                <a:xfrm rot="17100000">
                  <a:off x="1578263" y="3627816"/>
                  <a:ext cx="330703" cy="222110"/>
                </a:xfrm>
                <a:custGeom>
                  <a:avLst/>
                  <a:gdLst>
                    <a:gd name="connsiteX0" fmla="*/ 319041 w 323527"/>
                    <a:gd name="connsiteY0" fmla="*/ 23759 h 262965"/>
                    <a:gd name="connsiteX1" fmla="*/ 323527 w 323527"/>
                    <a:gd name="connsiteY1" fmla="*/ 57369 h 262965"/>
                    <a:gd name="connsiteX2" fmla="*/ 113246 w 323527"/>
                    <a:gd name="connsiteY2" fmla="*/ 262965 h 262965"/>
                    <a:gd name="connsiteX3" fmla="*/ 31396 w 323527"/>
                    <a:gd name="connsiteY3" fmla="*/ 246808 h 262965"/>
                    <a:gd name="connsiteX4" fmla="*/ 0 w 323527"/>
                    <a:gd name="connsiteY4" fmla="*/ 226112 h 262965"/>
                    <a:gd name="connsiteX5" fmla="*/ 523 w 323527"/>
                    <a:gd name="connsiteY5" fmla="*/ 13988 h 262965"/>
                    <a:gd name="connsiteX6" fmla="*/ 27196 w 323527"/>
                    <a:gd name="connsiteY6" fmla="*/ 21579 h 262965"/>
                    <a:gd name="connsiteX7" fmla="*/ 108270 w 323527"/>
                    <a:gd name="connsiteY7" fmla="*/ 33876 h 262965"/>
                    <a:gd name="connsiteX8" fmla="*/ 319041 w 323527"/>
                    <a:gd name="connsiteY8" fmla="*/ 23759 h 262965"/>
                    <a:gd name="connsiteX0" fmla="*/ 323890 w 328376"/>
                    <a:gd name="connsiteY0" fmla="*/ 23759 h 262965"/>
                    <a:gd name="connsiteX1" fmla="*/ 328376 w 328376"/>
                    <a:gd name="connsiteY1" fmla="*/ 57369 h 262965"/>
                    <a:gd name="connsiteX2" fmla="*/ 118095 w 328376"/>
                    <a:gd name="connsiteY2" fmla="*/ 262965 h 262965"/>
                    <a:gd name="connsiteX3" fmla="*/ 36245 w 328376"/>
                    <a:gd name="connsiteY3" fmla="*/ 246808 h 262965"/>
                    <a:gd name="connsiteX4" fmla="*/ 4849 w 328376"/>
                    <a:gd name="connsiteY4" fmla="*/ 226112 h 262965"/>
                    <a:gd name="connsiteX5" fmla="*/ 162 w 328376"/>
                    <a:gd name="connsiteY5" fmla="*/ 109844 h 262965"/>
                    <a:gd name="connsiteX6" fmla="*/ 5372 w 328376"/>
                    <a:gd name="connsiteY6" fmla="*/ 13988 h 262965"/>
                    <a:gd name="connsiteX7" fmla="*/ 32045 w 328376"/>
                    <a:gd name="connsiteY7" fmla="*/ 21579 h 262965"/>
                    <a:gd name="connsiteX8" fmla="*/ 113119 w 328376"/>
                    <a:gd name="connsiteY8" fmla="*/ 33876 h 262965"/>
                    <a:gd name="connsiteX9" fmla="*/ 323890 w 328376"/>
                    <a:gd name="connsiteY9" fmla="*/ 23759 h 262965"/>
                    <a:gd name="connsiteX0" fmla="*/ 0 w 328214"/>
                    <a:gd name="connsiteY0" fmla="*/ 109844 h 262965"/>
                    <a:gd name="connsiteX1" fmla="*/ 5210 w 328214"/>
                    <a:gd name="connsiteY1" fmla="*/ 13988 h 262965"/>
                    <a:gd name="connsiteX2" fmla="*/ 31883 w 328214"/>
                    <a:gd name="connsiteY2" fmla="*/ 21579 h 262965"/>
                    <a:gd name="connsiteX3" fmla="*/ 112957 w 328214"/>
                    <a:gd name="connsiteY3" fmla="*/ 33876 h 262965"/>
                    <a:gd name="connsiteX4" fmla="*/ 323728 w 328214"/>
                    <a:gd name="connsiteY4" fmla="*/ 23759 h 262965"/>
                    <a:gd name="connsiteX5" fmla="*/ 328214 w 328214"/>
                    <a:gd name="connsiteY5" fmla="*/ 57369 h 262965"/>
                    <a:gd name="connsiteX6" fmla="*/ 117933 w 328214"/>
                    <a:gd name="connsiteY6" fmla="*/ 262965 h 262965"/>
                    <a:gd name="connsiteX7" fmla="*/ 36083 w 328214"/>
                    <a:gd name="connsiteY7" fmla="*/ 246808 h 262965"/>
                    <a:gd name="connsiteX8" fmla="*/ 4687 w 328214"/>
                    <a:gd name="connsiteY8" fmla="*/ 226112 h 262965"/>
                    <a:gd name="connsiteX9" fmla="*/ 91440 w 328214"/>
                    <a:gd name="connsiteY9" fmla="*/ 201284 h 262965"/>
                    <a:gd name="connsiteX0" fmla="*/ 2599 w 325603"/>
                    <a:gd name="connsiteY0" fmla="*/ 13988 h 262965"/>
                    <a:gd name="connsiteX1" fmla="*/ 29272 w 325603"/>
                    <a:gd name="connsiteY1" fmla="*/ 21579 h 262965"/>
                    <a:gd name="connsiteX2" fmla="*/ 110346 w 325603"/>
                    <a:gd name="connsiteY2" fmla="*/ 33876 h 262965"/>
                    <a:gd name="connsiteX3" fmla="*/ 321117 w 325603"/>
                    <a:gd name="connsiteY3" fmla="*/ 23759 h 262965"/>
                    <a:gd name="connsiteX4" fmla="*/ 325603 w 325603"/>
                    <a:gd name="connsiteY4" fmla="*/ 57369 h 262965"/>
                    <a:gd name="connsiteX5" fmla="*/ 115322 w 325603"/>
                    <a:gd name="connsiteY5" fmla="*/ 262965 h 262965"/>
                    <a:gd name="connsiteX6" fmla="*/ 33472 w 325603"/>
                    <a:gd name="connsiteY6" fmla="*/ 246808 h 262965"/>
                    <a:gd name="connsiteX7" fmla="*/ 2076 w 325603"/>
                    <a:gd name="connsiteY7" fmla="*/ 226112 h 262965"/>
                    <a:gd name="connsiteX8" fmla="*/ 88829 w 325603"/>
                    <a:gd name="connsiteY8" fmla="*/ 201284 h 262965"/>
                    <a:gd name="connsiteX0" fmla="*/ 523 w 323527"/>
                    <a:gd name="connsiteY0" fmla="*/ 13988 h 262965"/>
                    <a:gd name="connsiteX1" fmla="*/ 27196 w 323527"/>
                    <a:gd name="connsiteY1" fmla="*/ 21579 h 262965"/>
                    <a:gd name="connsiteX2" fmla="*/ 108270 w 323527"/>
                    <a:gd name="connsiteY2" fmla="*/ 33876 h 262965"/>
                    <a:gd name="connsiteX3" fmla="*/ 319041 w 323527"/>
                    <a:gd name="connsiteY3" fmla="*/ 23759 h 262965"/>
                    <a:gd name="connsiteX4" fmla="*/ 323527 w 323527"/>
                    <a:gd name="connsiteY4" fmla="*/ 57369 h 262965"/>
                    <a:gd name="connsiteX5" fmla="*/ 113246 w 323527"/>
                    <a:gd name="connsiteY5" fmla="*/ 262965 h 262965"/>
                    <a:gd name="connsiteX6" fmla="*/ 31396 w 323527"/>
                    <a:gd name="connsiteY6" fmla="*/ 246808 h 262965"/>
                    <a:gd name="connsiteX7" fmla="*/ 0 w 323527"/>
                    <a:gd name="connsiteY7" fmla="*/ 226112 h 262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527" h="262965">
                      <a:moveTo>
                        <a:pt x="523" y="13988"/>
                      </a:moveTo>
                      <a:lnTo>
                        <a:pt x="27196" y="21579"/>
                      </a:lnTo>
                      <a:cubicBezTo>
                        <a:pt x="51888" y="28248"/>
                        <a:pt x="79236" y="33876"/>
                        <a:pt x="108270" y="33876"/>
                      </a:cubicBezTo>
                      <a:cubicBezTo>
                        <a:pt x="209887" y="33876"/>
                        <a:pt x="298480" y="-35071"/>
                        <a:pt x="319041" y="23759"/>
                      </a:cubicBezTo>
                      <a:cubicBezTo>
                        <a:pt x="321978" y="32164"/>
                        <a:pt x="323527" y="43176"/>
                        <a:pt x="323527" y="57369"/>
                      </a:cubicBezTo>
                      <a:cubicBezTo>
                        <a:pt x="323527" y="170917"/>
                        <a:pt x="229381" y="262965"/>
                        <a:pt x="113246" y="262965"/>
                      </a:cubicBezTo>
                      <a:cubicBezTo>
                        <a:pt x="84213" y="262965"/>
                        <a:pt x="56554" y="257212"/>
                        <a:pt x="31396" y="246808"/>
                      </a:cubicBezTo>
                      <a:lnTo>
                        <a:pt x="0" y="226112"/>
                      </a:ln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D032C524-550A-4CE5-B918-16E608217A08}"/>
                    </a:ext>
                  </a:extLst>
                </p:cNvPr>
                <p:cNvSpPr/>
                <p:nvPr/>
              </p:nvSpPr>
              <p:spPr>
                <a:xfrm rot="20700000">
                  <a:off x="528498" y="3935513"/>
                  <a:ext cx="387471" cy="434237"/>
                </a:xfrm>
                <a:custGeom>
                  <a:avLst/>
                  <a:gdLst>
                    <a:gd name="connsiteX0" fmla="*/ 626302 w 626302"/>
                    <a:gd name="connsiteY0" fmla="*/ 0 h 647701"/>
                    <a:gd name="connsiteX1" fmla="*/ 402049 w 626302"/>
                    <a:gd name="connsiteY1" fmla="*/ 626302 h 647701"/>
                    <a:gd name="connsiteX2" fmla="*/ 403855 w 626302"/>
                    <a:gd name="connsiteY2" fmla="*/ 647701 h 647701"/>
                    <a:gd name="connsiteX3" fmla="*/ 2157 w 626302"/>
                    <a:gd name="connsiteY3" fmla="*/ 647701 h 647701"/>
                    <a:gd name="connsiteX4" fmla="*/ 0 w 626302"/>
                    <a:gd name="connsiteY4" fmla="*/ 626302 h 647701"/>
                    <a:gd name="connsiteX5" fmla="*/ 626302 w 626302"/>
                    <a:gd name="connsiteY5" fmla="*/ 0 h 647701"/>
                    <a:gd name="connsiteX0" fmla="*/ 626302 w 628983"/>
                    <a:gd name="connsiteY0" fmla="*/ 1865 h 649566"/>
                    <a:gd name="connsiteX1" fmla="*/ 402049 w 628983"/>
                    <a:gd name="connsiteY1" fmla="*/ 628167 h 649566"/>
                    <a:gd name="connsiteX2" fmla="*/ 403855 w 628983"/>
                    <a:gd name="connsiteY2" fmla="*/ 649566 h 649566"/>
                    <a:gd name="connsiteX3" fmla="*/ 2157 w 628983"/>
                    <a:gd name="connsiteY3" fmla="*/ 649566 h 649566"/>
                    <a:gd name="connsiteX4" fmla="*/ 0 w 628983"/>
                    <a:gd name="connsiteY4" fmla="*/ 628167 h 649566"/>
                    <a:gd name="connsiteX5" fmla="*/ 626302 w 628983"/>
                    <a:gd name="connsiteY5" fmla="*/ 1865 h 649566"/>
                    <a:gd name="connsiteX0" fmla="*/ 626302 w 628983"/>
                    <a:gd name="connsiteY0" fmla="*/ 3868 h 651569"/>
                    <a:gd name="connsiteX1" fmla="*/ 402049 w 628983"/>
                    <a:gd name="connsiteY1" fmla="*/ 630170 h 651569"/>
                    <a:gd name="connsiteX2" fmla="*/ 403855 w 628983"/>
                    <a:gd name="connsiteY2" fmla="*/ 651569 h 651569"/>
                    <a:gd name="connsiteX3" fmla="*/ 2157 w 628983"/>
                    <a:gd name="connsiteY3" fmla="*/ 651569 h 651569"/>
                    <a:gd name="connsiteX4" fmla="*/ 0 w 628983"/>
                    <a:gd name="connsiteY4" fmla="*/ 630170 h 651569"/>
                    <a:gd name="connsiteX5" fmla="*/ 626302 w 628983"/>
                    <a:gd name="connsiteY5" fmla="*/ 3868 h 651569"/>
                    <a:gd name="connsiteX0" fmla="*/ 626302 w 628674"/>
                    <a:gd name="connsiteY0" fmla="*/ 3868 h 651569"/>
                    <a:gd name="connsiteX1" fmla="*/ 402049 w 628674"/>
                    <a:gd name="connsiteY1" fmla="*/ 630170 h 651569"/>
                    <a:gd name="connsiteX2" fmla="*/ 403855 w 628674"/>
                    <a:gd name="connsiteY2" fmla="*/ 651569 h 651569"/>
                    <a:gd name="connsiteX3" fmla="*/ 2157 w 628674"/>
                    <a:gd name="connsiteY3" fmla="*/ 651569 h 651569"/>
                    <a:gd name="connsiteX4" fmla="*/ 0 w 628674"/>
                    <a:gd name="connsiteY4" fmla="*/ 630170 h 651569"/>
                    <a:gd name="connsiteX5" fmla="*/ 626302 w 628674"/>
                    <a:gd name="connsiteY5" fmla="*/ 3868 h 651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8674" h="651569">
                      <a:moveTo>
                        <a:pt x="626302" y="3868"/>
                      </a:moveTo>
                      <a:cubicBezTo>
                        <a:pt x="657759" y="32680"/>
                        <a:pt x="365355" y="292195"/>
                        <a:pt x="402049" y="630170"/>
                      </a:cubicBezTo>
                      <a:lnTo>
                        <a:pt x="403855" y="651569"/>
                      </a:lnTo>
                      <a:lnTo>
                        <a:pt x="2157" y="651569"/>
                      </a:lnTo>
                      <a:lnTo>
                        <a:pt x="0" y="630170"/>
                      </a:lnTo>
                      <a:cubicBezTo>
                        <a:pt x="23342" y="99792"/>
                        <a:pt x="594845" y="-24944"/>
                        <a:pt x="626302" y="3868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二等辺三角形 7">
                  <a:extLst>
                    <a:ext uri="{FF2B5EF4-FFF2-40B4-BE49-F238E27FC236}">
                      <a16:creationId xmlns:a16="http://schemas.microsoft.com/office/drawing/2014/main" id="{29B9C796-FE7B-4F88-807F-43B94BC3CD74}"/>
                    </a:ext>
                  </a:extLst>
                </p:cNvPr>
                <p:cNvSpPr/>
                <p:nvPr/>
              </p:nvSpPr>
              <p:spPr>
                <a:xfrm rot="20700000">
                  <a:off x="830443" y="4043967"/>
                  <a:ext cx="242976" cy="271497"/>
                </a:xfrm>
                <a:custGeom>
                  <a:avLst/>
                  <a:gdLst>
                    <a:gd name="connsiteX0" fmla="*/ 0 w 242976"/>
                    <a:gd name="connsiteY0" fmla="*/ 271479 h 271479"/>
                    <a:gd name="connsiteX1" fmla="*/ 121488 w 242976"/>
                    <a:gd name="connsiteY1" fmla="*/ 0 h 271479"/>
                    <a:gd name="connsiteX2" fmla="*/ 242976 w 242976"/>
                    <a:gd name="connsiteY2" fmla="*/ 271479 h 271479"/>
                    <a:gd name="connsiteX3" fmla="*/ 0 w 242976"/>
                    <a:gd name="connsiteY3" fmla="*/ 271479 h 271479"/>
                    <a:gd name="connsiteX0" fmla="*/ 0 w 242976"/>
                    <a:gd name="connsiteY0" fmla="*/ 271497 h 271497"/>
                    <a:gd name="connsiteX1" fmla="*/ 121488 w 242976"/>
                    <a:gd name="connsiteY1" fmla="*/ 18 h 271497"/>
                    <a:gd name="connsiteX2" fmla="*/ 242976 w 242976"/>
                    <a:gd name="connsiteY2" fmla="*/ 271497 h 271497"/>
                    <a:gd name="connsiteX3" fmla="*/ 0 w 242976"/>
                    <a:gd name="connsiteY3" fmla="*/ 271497 h 27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976" h="271497">
                      <a:moveTo>
                        <a:pt x="0" y="271497"/>
                      </a:moveTo>
                      <a:cubicBezTo>
                        <a:pt x="40496" y="181004"/>
                        <a:pt x="79505" y="-2124"/>
                        <a:pt x="121488" y="18"/>
                      </a:cubicBezTo>
                      <a:cubicBezTo>
                        <a:pt x="163471" y="2160"/>
                        <a:pt x="202480" y="181004"/>
                        <a:pt x="242976" y="271497"/>
                      </a:cubicBezTo>
                      <a:lnTo>
                        <a:pt x="0" y="27149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480A951D-8F0D-470C-BAA1-7700B81AF63B}"/>
                    </a:ext>
                  </a:extLst>
                </p:cNvPr>
                <p:cNvSpPr/>
                <p:nvPr/>
              </p:nvSpPr>
              <p:spPr>
                <a:xfrm rot="1800000">
                  <a:off x="618326" y="3633960"/>
                  <a:ext cx="1160118" cy="1535415"/>
                </a:xfrm>
                <a:custGeom>
                  <a:avLst/>
                  <a:gdLst>
                    <a:gd name="connsiteX0" fmla="*/ 449352 w 1160118"/>
                    <a:gd name="connsiteY0" fmla="*/ 44247 h 1521747"/>
                    <a:gd name="connsiteX1" fmla="*/ 594206 w 1160118"/>
                    <a:gd name="connsiteY1" fmla="*/ 0 h 1521747"/>
                    <a:gd name="connsiteX2" fmla="*/ 901038 w 1160118"/>
                    <a:gd name="connsiteY2" fmla="*/ 0 h 1521747"/>
                    <a:gd name="connsiteX3" fmla="*/ 1160118 w 1160118"/>
                    <a:gd name="connsiteY3" fmla="*/ 259080 h 1521747"/>
                    <a:gd name="connsiteX4" fmla="*/ 1160118 w 1160118"/>
                    <a:gd name="connsiteY4" fmla="*/ 700888 h 1521747"/>
                    <a:gd name="connsiteX5" fmla="*/ 1127702 w 1160118"/>
                    <a:gd name="connsiteY5" fmla="*/ 861450 h 1521747"/>
                    <a:gd name="connsiteX6" fmla="*/ 1123063 w 1160118"/>
                    <a:gd name="connsiteY6" fmla="*/ 869997 h 1521747"/>
                    <a:gd name="connsiteX7" fmla="*/ 1122634 w 1160118"/>
                    <a:gd name="connsiteY7" fmla="*/ 871443 h 1521747"/>
                    <a:gd name="connsiteX8" fmla="*/ 1043010 w 1160118"/>
                    <a:gd name="connsiteY8" fmla="*/ 991351 h 1521747"/>
                    <a:gd name="connsiteX9" fmla="*/ 565161 w 1160118"/>
                    <a:gd name="connsiteY9" fmla="*/ 1469200 h 1521747"/>
                    <a:gd name="connsiteX10" fmla="*/ 370788 w 1160118"/>
                    <a:gd name="connsiteY10" fmla="*/ 1508611 h 1521747"/>
                    <a:gd name="connsiteX11" fmla="*/ 360052 w 1160118"/>
                    <a:gd name="connsiteY11" fmla="*/ 1501482 h 1521747"/>
                    <a:gd name="connsiteX12" fmla="*/ 720749 w 1160118"/>
                    <a:gd name="connsiteY12" fmla="*/ 1110675 h 1521747"/>
                    <a:gd name="connsiteX13" fmla="*/ 719679 w 1160118"/>
                    <a:gd name="connsiteY13" fmla="*/ 1110567 h 1521747"/>
                    <a:gd name="connsiteX14" fmla="*/ 322878 w 1160118"/>
                    <a:gd name="connsiteY14" fmla="*/ 1476796 h 1521747"/>
                    <a:gd name="connsiteX15" fmla="*/ 311438 w 1160118"/>
                    <a:gd name="connsiteY15" fmla="*/ 1469200 h 1521747"/>
                    <a:gd name="connsiteX16" fmla="*/ 52548 w 1160118"/>
                    <a:gd name="connsiteY16" fmla="*/ 1210310 h 1521747"/>
                    <a:gd name="connsiteX17" fmla="*/ 52548 w 1160118"/>
                    <a:gd name="connsiteY17" fmla="*/ 956587 h 1521747"/>
                    <a:gd name="connsiteX18" fmla="*/ 335126 w 1160118"/>
                    <a:gd name="connsiteY18" fmla="*/ 674009 h 1521747"/>
                    <a:gd name="connsiteX19" fmla="*/ 335126 w 1160118"/>
                    <a:gd name="connsiteY19" fmla="*/ 259080 h 1521747"/>
                    <a:gd name="connsiteX20" fmla="*/ 449352 w 1160118"/>
                    <a:gd name="connsiteY20" fmla="*/ 44247 h 1521747"/>
                    <a:gd name="connsiteX0" fmla="*/ 1160118 w 1251558"/>
                    <a:gd name="connsiteY0" fmla="*/ 259080 h 1521747"/>
                    <a:gd name="connsiteX1" fmla="*/ 1160118 w 1251558"/>
                    <a:gd name="connsiteY1" fmla="*/ 700888 h 1521747"/>
                    <a:gd name="connsiteX2" fmla="*/ 1127702 w 1251558"/>
                    <a:gd name="connsiteY2" fmla="*/ 861450 h 1521747"/>
                    <a:gd name="connsiteX3" fmla="*/ 1123063 w 1251558"/>
                    <a:gd name="connsiteY3" fmla="*/ 869997 h 1521747"/>
                    <a:gd name="connsiteX4" fmla="*/ 1122634 w 1251558"/>
                    <a:gd name="connsiteY4" fmla="*/ 871443 h 1521747"/>
                    <a:gd name="connsiteX5" fmla="*/ 1043010 w 1251558"/>
                    <a:gd name="connsiteY5" fmla="*/ 991351 h 1521747"/>
                    <a:gd name="connsiteX6" fmla="*/ 565161 w 1251558"/>
                    <a:gd name="connsiteY6" fmla="*/ 1469200 h 1521747"/>
                    <a:gd name="connsiteX7" fmla="*/ 370788 w 1251558"/>
                    <a:gd name="connsiteY7" fmla="*/ 1508611 h 1521747"/>
                    <a:gd name="connsiteX8" fmla="*/ 360052 w 1251558"/>
                    <a:gd name="connsiteY8" fmla="*/ 1501482 h 1521747"/>
                    <a:gd name="connsiteX9" fmla="*/ 720749 w 1251558"/>
                    <a:gd name="connsiteY9" fmla="*/ 1110675 h 1521747"/>
                    <a:gd name="connsiteX10" fmla="*/ 719679 w 1251558"/>
                    <a:gd name="connsiteY10" fmla="*/ 1110567 h 1521747"/>
                    <a:gd name="connsiteX11" fmla="*/ 322878 w 1251558"/>
                    <a:gd name="connsiteY11" fmla="*/ 1476796 h 1521747"/>
                    <a:gd name="connsiteX12" fmla="*/ 311438 w 1251558"/>
                    <a:gd name="connsiteY12" fmla="*/ 1469200 h 1521747"/>
                    <a:gd name="connsiteX13" fmla="*/ 52548 w 1251558"/>
                    <a:gd name="connsiteY13" fmla="*/ 1210310 h 1521747"/>
                    <a:gd name="connsiteX14" fmla="*/ 52548 w 1251558"/>
                    <a:gd name="connsiteY14" fmla="*/ 956587 h 1521747"/>
                    <a:gd name="connsiteX15" fmla="*/ 335126 w 1251558"/>
                    <a:gd name="connsiteY15" fmla="*/ 674009 h 1521747"/>
                    <a:gd name="connsiteX16" fmla="*/ 335126 w 1251558"/>
                    <a:gd name="connsiteY16" fmla="*/ 259080 h 1521747"/>
                    <a:gd name="connsiteX17" fmla="*/ 449352 w 1251558"/>
                    <a:gd name="connsiteY17" fmla="*/ 44247 h 1521747"/>
                    <a:gd name="connsiteX18" fmla="*/ 594206 w 1251558"/>
                    <a:gd name="connsiteY18" fmla="*/ 0 h 1521747"/>
                    <a:gd name="connsiteX19" fmla="*/ 901038 w 1251558"/>
                    <a:gd name="connsiteY19" fmla="*/ 0 h 1521747"/>
                    <a:gd name="connsiteX20" fmla="*/ 1251558 w 1251558"/>
                    <a:gd name="connsiteY20" fmla="*/ 350520 h 1521747"/>
                    <a:gd name="connsiteX0" fmla="*/ 1160118 w 1160118"/>
                    <a:gd name="connsiteY0" fmla="*/ 259080 h 1521747"/>
                    <a:gd name="connsiteX1" fmla="*/ 1160118 w 1160118"/>
                    <a:gd name="connsiteY1" fmla="*/ 700888 h 1521747"/>
                    <a:gd name="connsiteX2" fmla="*/ 1127702 w 1160118"/>
                    <a:gd name="connsiteY2" fmla="*/ 861450 h 1521747"/>
                    <a:gd name="connsiteX3" fmla="*/ 1123063 w 1160118"/>
                    <a:gd name="connsiteY3" fmla="*/ 869997 h 1521747"/>
                    <a:gd name="connsiteX4" fmla="*/ 1122634 w 1160118"/>
                    <a:gd name="connsiteY4" fmla="*/ 871443 h 1521747"/>
                    <a:gd name="connsiteX5" fmla="*/ 1043010 w 1160118"/>
                    <a:gd name="connsiteY5" fmla="*/ 991351 h 1521747"/>
                    <a:gd name="connsiteX6" fmla="*/ 565161 w 1160118"/>
                    <a:gd name="connsiteY6" fmla="*/ 1469200 h 1521747"/>
                    <a:gd name="connsiteX7" fmla="*/ 370788 w 1160118"/>
                    <a:gd name="connsiteY7" fmla="*/ 1508611 h 1521747"/>
                    <a:gd name="connsiteX8" fmla="*/ 360052 w 1160118"/>
                    <a:gd name="connsiteY8" fmla="*/ 1501482 h 1521747"/>
                    <a:gd name="connsiteX9" fmla="*/ 720749 w 1160118"/>
                    <a:gd name="connsiteY9" fmla="*/ 1110675 h 1521747"/>
                    <a:gd name="connsiteX10" fmla="*/ 719679 w 1160118"/>
                    <a:gd name="connsiteY10" fmla="*/ 1110567 h 1521747"/>
                    <a:gd name="connsiteX11" fmla="*/ 322878 w 1160118"/>
                    <a:gd name="connsiteY11" fmla="*/ 1476796 h 1521747"/>
                    <a:gd name="connsiteX12" fmla="*/ 311438 w 1160118"/>
                    <a:gd name="connsiteY12" fmla="*/ 1469200 h 1521747"/>
                    <a:gd name="connsiteX13" fmla="*/ 52548 w 1160118"/>
                    <a:gd name="connsiteY13" fmla="*/ 1210310 h 1521747"/>
                    <a:gd name="connsiteX14" fmla="*/ 52548 w 1160118"/>
                    <a:gd name="connsiteY14" fmla="*/ 956587 h 1521747"/>
                    <a:gd name="connsiteX15" fmla="*/ 335126 w 1160118"/>
                    <a:gd name="connsiteY15" fmla="*/ 674009 h 1521747"/>
                    <a:gd name="connsiteX16" fmla="*/ 335126 w 1160118"/>
                    <a:gd name="connsiteY16" fmla="*/ 259080 h 1521747"/>
                    <a:gd name="connsiteX17" fmla="*/ 449352 w 1160118"/>
                    <a:gd name="connsiteY17" fmla="*/ 44247 h 1521747"/>
                    <a:gd name="connsiteX18" fmla="*/ 594206 w 1160118"/>
                    <a:gd name="connsiteY18" fmla="*/ 0 h 1521747"/>
                    <a:gd name="connsiteX19" fmla="*/ 901038 w 1160118"/>
                    <a:gd name="connsiteY19" fmla="*/ 0 h 1521747"/>
                    <a:gd name="connsiteX0" fmla="*/ 1160118 w 1160118"/>
                    <a:gd name="connsiteY0" fmla="*/ 700888 h 1521747"/>
                    <a:gd name="connsiteX1" fmla="*/ 1127702 w 1160118"/>
                    <a:gd name="connsiteY1" fmla="*/ 861450 h 1521747"/>
                    <a:gd name="connsiteX2" fmla="*/ 1123063 w 1160118"/>
                    <a:gd name="connsiteY2" fmla="*/ 869997 h 1521747"/>
                    <a:gd name="connsiteX3" fmla="*/ 1122634 w 1160118"/>
                    <a:gd name="connsiteY3" fmla="*/ 871443 h 1521747"/>
                    <a:gd name="connsiteX4" fmla="*/ 1043010 w 1160118"/>
                    <a:gd name="connsiteY4" fmla="*/ 991351 h 1521747"/>
                    <a:gd name="connsiteX5" fmla="*/ 565161 w 1160118"/>
                    <a:gd name="connsiteY5" fmla="*/ 1469200 h 1521747"/>
                    <a:gd name="connsiteX6" fmla="*/ 370788 w 1160118"/>
                    <a:gd name="connsiteY6" fmla="*/ 1508611 h 1521747"/>
                    <a:gd name="connsiteX7" fmla="*/ 360052 w 1160118"/>
                    <a:gd name="connsiteY7" fmla="*/ 1501482 h 1521747"/>
                    <a:gd name="connsiteX8" fmla="*/ 720749 w 1160118"/>
                    <a:gd name="connsiteY8" fmla="*/ 1110675 h 1521747"/>
                    <a:gd name="connsiteX9" fmla="*/ 719679 w 1160118"/>
                    <a:gd name="connsiteY9" fmla="*/ 1110567 h 1521747"/>
                    <a:gd name="connsiteX10" fmla="*/ 322878 w 1160118"/>
                    <a:gd name="connsiteY10" fmla="*/ 1476796 h 1521747"/>
                    <a:gd name="connsiteX11" fmla="*/ 311438 w 1160118"/>
                    <a:gd name="connsiteY11" fmla="*/ 1469200 h 1521747"/>
                    <a:gd name="connsiteX12" fmla="*/ 52548 w 1160118"/>
                    <a:gd name="connsiteY12" fmla="*/ 1210310 h 1521747"/>
                    <a:gd name="connsiteX13" fmla="*/ 52548 w 1160118"/>
                    <a:gd name="connsiteY13" fmla="*/ 956587 h 1521747"/>
                    <a:gd name="connsiteX14" fmla="*/ 335126 w 1160118"/>
                    <a:gd name="connsiteY14" fmla="*/ 674009 h 1521747"/>
                    <a:gd name="connsiteX15" fmla="*/ 335126 w 1160118"/>
                    <a:gd name="connsiteY15" fmla="*/ 259080 h 1521747"/>
                    <a:gd name="connsiteX16" fmla="*/ 449352 w 1160118"/>
                    <a:gd name="connsiteY16" fmla="*/ 44247 h 1521747"/>
                    <a:gd name="connsiteX17" fmla="*/ 594206 w 1160118"/>
                    <a:gd name="connsiteY17" fmla="*/ 0 h 1521747"/>
                    <a:gd name="connsiteX18" fmla="*/ 901038 w 1160118"/>
                    <a:gd name="connsiteY18" fmla="*/ 0 h 1521747"/>
                    <a:gd name="connsiteX0" fmla="*/ 1160118 w 1160118"/>
                    <a:gd name="connsiteY0" fmla="*/ 705519 h 1526378"/>
                    <a:gd name="connsiteX1" fmla="*/ 1127702 w 1160118"/>
                    <a:gd name="connsiteY1" fmla="*/ 866081 h 1526378"/>
                    <a:gd name="connsiteX2" fmla="*/ 1123063 w 1160118"/>
                    <a:gd name="connsiteY2" fmla="*/ 874628 h 1526378"/>
                    <a:gd name="connsiteX3" fmla="*/ 1122634 w 1160118"/>
                    <a:gd name="connsiteY3" fmla="*/ 876074 h 1526378"/>
                    <a:gd name="connsiteX4" fmla="*/ 1043010 w 1160118"/>
                    <a:gd name="connsiteY4" fmla="*/ 995982 h 1526378"/>
                    <a:gd name="connsiteX5" fmla="*/ 565161 w 1160118"/>
                    <a:gd name="connsiteY5" fmla="*/ 1473831 h 1526378"/>
                    <a:gd name="connsiteX6" fmla="*/ 370788 w 1160118"/>
                    <a:gd name="connsiteY6" fmla="*/ 1513242 h 1526378"/>
                    <a:gd name="connsiteX7" fmla="*/ 360052 w 1160118"/>
                    <a:gd name="connsiteY7" fmla="*/ 1506113 h 1526378"/>
                    <a:gd name="connsiteX8" fmla="*/ 720749 w 1160118"/>
                    <a:gd name="connsiteY8" fmla="*/ 1115306 h 1526378"/>
                    <a:gd name="connsiteX9" fmla="*/ 719679 w 1160118"/>
                    <a:gd name="connsiteY9" fmla="*/ 1115198 h 1526378"/>
                    <a:gd name="connsiteX10" fmla="*/ 322878 w 1160118"/>
                    <a:gd name="connsiteY10" fmla="*/ 1481427 h 1526378"/>
                    <a:gd name="connsiteX11" fmla="*/ 311438 w 1160118"/>
                    <a:gd name="connsiteY11" fmla="*/ 1473831 h 1526378"/>
                    <a:gd name="connsiteX12" fmla="*/ 52548 w 1160118"/>
                    <a:gd name="connsiteY12" fmla="*/ 1214941 h 1526378"/>
                    <a:gd name="connsiteX13" fmla="*/ 52548 w 1160118"/>
                    <a:gd name="connsiteY13" fmla="*/ 961218 h 1526378"/>
                    <a:gd name="connsiteX14" fmla="*/ 335126 w 1160118"/>
                    <a:gd name="connsiteY14" fmla="*/ 678640 h 1526378"/>
                    <a:gd name="connsiteX15" fmla="*/ 335126 w 1160118"/>
                    <a:gd name="connsiteY15" fmla="*/ 263711 h 1526378"/>
                    <a:gd name="connsiteX16" fmla="*/ 449352 w 1160118"/>
                    <a:gd name="connsiteY16" fmla="*/ 48878 h 1526378"/>
                    <a:gd name="connsiteX17" fmla="*/ 594206 w 1160118"/>
                    <a:gd name="connsiteY17" fmla="*/ 4631 h 1526378"/>
                    <a:gd name="connsiteX18" fmla="*/ 1091939 w 1160118"/>
                    <a:gd name="connsiteY18" fmla="*/ 0 h 1526378"/>
                    <a:gd name="connsiteX0" fmla="*/ 1160118 w 1160118"/>
                    <a:gd name="connsiteY0" fmla="*/ 744512 h 1565371"/>
                    <a:gd name="connsiteX1" fmla="*/ 1127702 w 1160118"/>
                    <a:gd name="connsiteY1" fmla="*/ 905074 h 1565371"/>
                    <a:gd name="connsiteX2" fmla="*/ 1123063 w 1160118"/>
                    <a:gd name="connsiteY2" fmla="*/ 913621 h 1565371"/>
                    <a:gd name="connsiteX3" fmla="*/ 1122634 w 1160118"/>
                    <a:gd name="connsiteY3" fmla="*/ 915067 h 1565371"/>
                    <a:gd name="connsiteX4" fmla="*/ 1043010 w 1160118"/>
                    <a:gd name="connsiteY4" fmla="*/ 1034975 h 1565371"/>
                    <a:gd name="connsiteX5" fmla="*/ 565161 w 1160118"/>
                    <a:gd name="connsiteY5" fmla="*/ 1512824 h 1565371"/>
                    <a:gd name="connsiteX6" fmla="*/ 370788 w 1160118"/>
                    <a:gd name="connsiteY6" fmla="*/ 1552235 h 1565371"/>
                    <a:gd name="connsiteX7" fmla="*/ 360052 w 1160118"/>
                    <a:gd name="connsiteY7" fmla="*/ 1545106 h 1565371"/>
                    <a:gd name="connsiteX8" fmla="*/ 720749 w 1160118"/>
                    <a:gd name="connsiteY8" fmla="*/ 1154299 h 1565371"/>
                    <a:gd name="connsiteX9" fmla="*/ 719679 w 1160118"/>
                    <a:gd name="connsiteY9" fmla="*/ 1154191 h 1565371"/>
                    <a:gd name="connsiteX10" fmla="*/ 322878 w 1160118"/>
                    <a:gd name="connsiteY10" fmla="*/ 1520420 h 1565371"/>
                    <a:gd name="connsiteX11" fmla="*/ 311438 w 1160118"/>
                    <a:gd name="connsiteY11" fmla="*/ 1512824 h 1565371"/>
                    <a:gd name="connsiteX12" fmla="*/ 52548 w 1160118"/>
                    <a:gd name="connsiteY12" fmla="*/ 1253934 h 1565371"/>
                    <a:gd name="connsiteX13" fmla="*/ 52548 w 1160118"/>
                    <a:gd name="connsiteY13" fmla="*/ 1000211 h 1565371"/>
                    <a:gd name="connsiteX14" fmla="*/ 335126 w 1160118"/>
                    <a:gd name="connsiteY14" fmla="*/ 717633 h 1565371"/>
                    <a:gd name="connsiteX15" fmla="*/ 335126 w 1160118"/>
                    <a:gd name="connsiteY15" fmla="*/ 302704 h 1565371"/>
                    <a:gd name="connsiteX16" fmla="*/ 449352 w 1160118"/>
                    <a:gd name="connsiteY16" fmla="*/ 87871 h 1565371"/>
                    <a:gd name="connsiteX17" fmla="*/ 594206 w 1160118"/>
                    <a:gd name="connsiteY17" fmla="*/ 43624 h 1565371"/>
                    <a:gd name="connsiteX18" fmla="*/ 1091939 w 1160118"/>
                    <a:gd name="connsiteY18" fmla="*/ 38993 h 1565371"/>
                    <a:gd name="connsiteX0" fmla="*/ 1160118 w 1160118"/>
                    <a:gd name="connsiteY0" fmla="*/ 701294 h 1522153"/>
                    <a:gd name="connsiteX1" fmla="*/ 1127702 w 1160118"/>
                    <a:gd name="connsiteY1" fmla="*/ 861856 h 1522153"/>
                    <a:gd name="connsiteX2" fmla="*/ 1123063 w 1160118"/>
                    <a:gd name="connsiteY2" fmla="*/ 870403 h 1522153"/>
                    <a:gd name="connsiteX3" fmla="*/ 1122634 w 1160118"/>
                    <a:gd name="connsiteY3" fmla="*/ 871849 h 1522153"/>
                    <a:gd name="connsiteX4" fmla="*/ 1043010 w 1160118"/>
                    <a:gd name="connsiteY4" fmla="*/ 991757 h 1522153"/>
                    <a:gd name="connsiteX5" fmla="*/ 565161 w 1160118"/>
                    <a:gd name="connsiteY5" fmla="*/ 1469606 h 1522153"/>
                    <a:gd name="connsiteX6" fmla="*/ 370788 w 1160118"/>
                    <a:gd name="connsiteY6" fmla="*/ 1509017 h 1522153"/>
                    <a:gd name="connsiteX7" fmla="*/ 360052 w 1160118"/>
                    <a:gd name="connsiteY7" fmla="*/ 1501888 h 1522153"/>
                    <a:gd name="connsiteX8" fmla="*/ 720749 w 1160118"/>
                    <a:gd name="connsiteY8" fmla="*/ 1111081 h 1522153"/>
                    <a:gd name="connsiteX9" fmla="*/ 719679 w 1160118"/>
                    <a:gd name="connsiteY9" fmla="*/ 1110973 h 1522153"/>
                    <a:gd name="connsiteX10" fmla="*/ 322878 w 1160118"/>
                    <a:gd name="connsiteY10" fmla="*/ 1477202 h 1522153"/>
                    <a:gd name="connsiteX11" fmla="*/ 311438 w 1160118"/>
                    <a:gd name="connsiteY11" fmla="*/ 1469606 h 1522153"/>
                    <a:gd name="connsiteX12" fmla="*/ 52548 w 1160118"/>
                    <a:gd name="connsiteY12" fmla="*/ 1210716 h 1522153"/>
                    <a:gd name="connsiteX13" fmla="*/ 52548 w 1160118"/>
                    <a:gd name="connsiteY13" fmla="*/ 956993 h 1522153"/>
                    <a:gd name="connsiteX14" fmla="*/ 335126 w 1160118"/>
                    <a:gd name="connsiteY14" fmla="*/ 674415 h 1522153"/>
                    <a:gd name="connsiteX15" fmla="*/ 335126 w 1160118"/>
                    <a:gd name="connsiteY15" fmla="*/ 259486 h 1522153"/>
                    <a:gd name="connsiteX16" fmla="*/ 449352 w 1160118"/>
                    <a:gd name="connsiteY16" fmla="*/ 44653 h 1522153"/>
                    <a:gd name="connsiteX17" fmla="*/ 594206 w 1160118"/>
                    <a:gd name="connsiteY17" fmla="*/ 406 h 1522153"/>
                    <a:gd name="connsiteX18" fmla="*/ 1067535 w 1160118"/>
                    <a:gd name="connsiteY18" fmla="*/ 86854 h 1522153"/>
                    <a:gd name="connsiteX0" fmla="*/ 1160118 w 1160118"/>
                    <a:gd name="connsiteY0" fmla="*/ 716640 h 1537499"/>
                    <a:gd name="connsiteX1" fmla="*/ 1127702 w 1160118"/>
                    <a:gd name="connsiteY1" fmla="*/ 877202 h 1537499"/>
                    <a:gd name="connsiteX2" fmla="*/ 1123063 w 1160118"/>
                    <a:gd name="connsiteY2" fmla="*/ 885749 h 1537499"/>
                    <a:gd name="connsiteX3" fmla="*/ 1122634 w 1160118"/>
                    <a:gd name="connsiteY3" fmla="*/ 887195 h 1537499"/>
                    <a:gd name="connsiteX4" fmla="*/ 1043010 w 1160118"/>
                    <a:gd name="connsiteY4" fmla="*/ 1007103 h 1537499"/>
                    <a:gd name="connsiteX5" fmla="*/ 565161 w 1160118"/>
                    <a:gd name="connsiteY5" fmla="*/ 1484952 h 1537499"/>
                    <a:gd name="connsiteX6" fmla="*/ 370788 w 1160118"/>
                    <a:gd name="connsiteY6" fmla="*/ 1524363 h 1537499"/>
                    <a:gd name="connsiteX7" fmla="*/ 360052 w 1160118"/>
                    <a:gd name="connsiteY7" fmla="*/ 1517234 h 1537499"/>
                    <a:gd name="connsiteX8" fmla="*/ 720749 w 1160118"/>
                    <a:gd name="connsiteY8" fmla="*/ 1126427 h 1537499"/>
                    <a:gd name="connsiteX9" fmla="*/ 719679 w 1160118"/>
                    <a:gd name="connsiteY9" fmla="*/ 1126319 h 1537499"/>
                    <a:gd name="connsiteX10" fmla="*/ 322878 w 1160118"/>
                    <a:gd name="connsiteY10" fmla="*/ 1492548 h 1537499"/>
                    <a:gd name="connsiteX11" fmla="*/ 311438 w 1160118"/>
                    <a:gd name="connsiteY11" fmla="*/ 1484952 h 1537499"/>
                    <a:gd name="connsiteX12" fmla="*/ 52548 w 1160118"/>
                    <a:gd name="connsiteY12" fmla="*/ 1226062 h 1537499"/>
                    <a:gd name="connsiteX13" fmla="*/ 52548 w 1160118"/>
                    <a:gd name="connsiteY13" fmla="*/ 972339 h 1537499"/>
                    <a:gd name="connsiteX14" fmla="*/ 335126 w 1160118"/>
                    <a:gd name="connsiteY14" fmla="*/ 689761 h 1537499"/>
                    <a:gd name="connsiteX15" fmla="*/ 335126 w 1160118"/>
                    <a:gd name="connsiteY15" fmla="*/ 274832 h 1537499"/>
                    <a:gd name="connsiteX16" fmla="*/ 449352 w 1160118"/>
                    <a:gd name="connsiteY16" fmla="*/ 59999 h 1537499"/>
                    <a:gd name="connsiteX17" fmla="*/ 594206 w 1160118"/>
                    <a:gd name="connsiteY17" fmla="*/ 15752 h 1537499"/>
                    <a:gd name="connsiteX18" fmla="*/ 1067535 w 1160118"/>
                    <a:gd name="connsiteY18" fmla="*/ 102200 h 1537499"/>
                    <a:gd name="connsiteX0" fmla="*/ 1160118 w 1160118"/>
                    <a:gd name="connsiteY0" fmla="*/ 714556 h 1535415"/>
                    <a:gd name="connsiteX1" fmla="*/ 1127702 w 1160118"/>
                    <a:gd name="connsiteY1" fmla="*/ 875118 h 1535415"/>
                    <a:gd name="connsiteX2" fmla="*/ 1123063 w 1160118"/>
                    <a:gd name="connsiteY2" fmla="*/ 883665 h 1535415"/>
                    <a:gd name="connsiteX3" fmla="*/ 1122634 w 1160118"/>
                    <a:gd name="connsiteY3" fmla="*/ 885111 h 1535415"/>
                    <a:gd name="connsiteX4" fmla="*/ 1043010 w 1160118"/>
                    <a:gd name="connsiteY4" fmla="*/ 1005019 h 1535415"/>
                    <a:gd name="connsiteX5" fmla="*/ 565161 w 1160118"/>
                    <a:gd name="connsiteY5" fmla="*/ 1482868 h 1535415"/>
                    <a:gd name="connsiteX6" fmla="*/ 370788 w 1160118"/>
                    <a:gd name="connsiteY6" fmla="*/ 1522279 h 1535415"/>
                    <a:gd name="connsiteX7" fmla="*/ 360052 w 1160118"/>
                    <a:gd name="connsiteY7" fmla="*/ 1515150 h 1535415"/>
                    <a:gd name="connsiteX8" fmla="*/ 720749 w 1160118"/>
                    <a:gd name="connsiteY8" fmla="*/ 1124343 h 1535415"/>
                    <a:gd name="connsiteX9" fmla="*/ 719679 w 1160118"/>
                    <a:gd name="connsiteY9" fmla="*/ 1124235 h 1535415"/>
                    <a:gd name="connsiteX10" fmla="*/ 322878 w 1160118"/>
                    <a:gd name="connsiteY10" fmla="*/ 1490464 h 1535415"/>
                    <a:gd name="connsiteX11" fmla="*/ 311438 w 1160118"/>
                    <a:gd name="connsiteY11" fmla="*/ 1482868 h 1535415"/>
                    <a:gd name="connsiteX12" fmla="*/ 52548 w 1160118"/>
                    <a:gd name="connsiteY12" fmla="*/ 1223978 h 1535415"/>
                    <a:gd name="connsiteX13" fmla="*/ 52548 w 1160118"/>
                    <a:gd name="connsiteY13" fmla="*/ 970255 h 1535415"/>
                    <a:gd name="connsiteX14" fmla="*/ 335126 w 1160118"/>
                    <a:gd name="connsiteY14" fmla="*/ 687677 h 1535415"/>
                    <a:gd name="connsiteX15" fmla="*/ 335126 w 1160118"/>
                    <a:gd name="connsiteY15" fmla="*/ 272748 h 1535415"/>
                    <a:gd name="connsiteX16" fmla="*/ 449352 w 1160118"/>
                    <a:gd name="connsiteY16" fmla="*/ 57915 h 1535415"/>
                    <a:gd name="connsiteX17" fmla="*/ 594206 w 1160118"/>
                    <a:gd name="connsiteY17" fmla="*/ 13668 h 1535415"/>
                    <a:gd name="connsiteX18" fmla="*/ 1059286 w 1160118"/>
                    <a:gd name="connsiteY18" fmla="*/ 104879 h 1535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0118" h="1535415">
                      <a:moveTo>
                        <a:pt x="1160118" y="714556"/>
                      </a:moveTo>
                      <a:cubicBezTo>
                        <a:pt x="1160118" y="771510"/>
                        <a:pt x="1148576" y="825768"/>
                        <a:pt x="1127702" y="875118"/>
                      </a:cubicBezTo>
                      <a:lnTo>
                        <a:pt x="1123063" y="883665"/>
                      </a:lnTo>
                      <a:lnTo>
                        <a:pt x="1122634" y="885111"/>
                      </a:lnTo>
                      <a:cubicBezTo>
                        <a:pt x="1104940" y="928745"/>
                        <a:pt x="1078399" y="969630"/>
                        <a:pt x="1043010" y="1005019"/>
                      </a:cubicBezTo>
                      <a:lnTo>
                        <a:pt x="565161" y="1482868"/>
                      </a:lnTo>
                      <a:cubicBezTo>
                        <a:pt x="512613" y="1535416"/>
                        <a:pt x="435579" y="1548552"/>
                        <a:pt x="370788" y="1522279"/>
                      </a:cubicBezTo>
                      <a:lnTo>
                        <a:pt x="360052" y="1515150"/>
                      </a:lnTo>
                      <a:lnTo>
                        <a:pt x="720749" y="1124343"/>
                      </a:lnTo>
                      <a:lnTo>
                        <a:pt x="719679" y="1124235"/>
                      </a:lnTo>
                      <a:lnTo>
                        <a:pt x="322878" y="1490464"/>
                      </a:lnTo>
                      <a:lnTo>
                        <a:pt x="311438" y="1482868"/>
                      </a:lnTo>
                      <a:lnTo>
                        <a:pt x="52548" y="1223978"/>
                      </a:lnTo>
                      <a:cubicBezTo>
                        <a:pt x="-17516" y="1153914"/>
                        <a:pt x="-17516" y="1040319"/>
                        <a:pt x="52548" y="970255"/>
                      </a:cubicBezTo>
                      <a:lnTo>
                        <a:pt x="335126" y="687677"/>
                      </a:lnTo>
                      <a:lnTo>
                        <a:pt x="335126" y="272748"/>
                      </a:lnTo>
                      <a:cubicBezTo>
                        <a:pt x="335126" y="183319"/>
                        <a:pt x="380436" y="104473"/>
                        <a:pt x="449352" y="57915"/>
                      </a:cubicBezTo>
                      <a:cubicBezTo>
                        <a:pt x="490701" y="29980"/>
                        <a:pt x="540549" y="13668"/>
                        <a:pt x="594206" y="13668"/>
                      </a:cubicBezTo>
                      <a:cubicBezTo>
                        <a:pt x="760117" y="12124"/>
                        <a:pt x="1014839" y="-50225"/>
                        <a:pt x="1059286" y="104879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E14C6589-E4C0-42FD-B572-83365C79F7A0}"/>
                    </a:ext>
                  </a:extLst>
                </p:cNvPr>
                <p:cNvSpPr/>
                <p:nvPr/>
              </p:nvSpPr>
              <p:spPr>
                <a:xfrm rot="20700000">
                  <a:off x="548631" y="4366157"/>
                  <a:ext cx="185741" cy="8285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776AB4FC-E893-4AA2-86D8-3197015BAABA}"/>
                    </a:ext>
                  </a:extLst>
                </p:cNvPr>
                <p:cNvGrpSpPr/>
                <p:nvPr/>
              </p:nvGrpSpPr>
              <p:grpSpPr>
                <a:xfrm>
                  <a:off x="1150053" y="4152631"/>
                  <a:ext cx="196654" cy="196654"/>
                  <a:chOff x="1143263" y="4121884"/>
                  <a:chExt cx="309380" cy="309380"/>
                </a:xfrm>
              </p:grpSpPr>
              <p:sp>
                <p:nvSpPr>
                  <p:cNvPr id="18" name="楕円 17">
                    <a:extLst>
                      <a:ext uri="{FF2B5EF4-FFF2-40B4-BE49-F238E27FC236}">
                        <a16:creationId xmlns:a16="http://schemas.microsoft.com/office/drawing/2014/main" id="{7088884B-8376-46F6-993A-D2B6132885A7}"/>
                      </a:ext>
                    </a:extLst>
                  </p:cNvPr>
                  <p:cNvSpPr/>
                  <p:nvPr/>
                </p:nvSpPr>
                <p:spPr>
                  <a:xfrm>
                    <a:off x="1143263" y="4121884"/>
                    <a:ext cx="309380" cy="30938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楕円 18">
                    <a:extLst>
                      <a:ext uri="{FF2B5EF4-FFF2-40B4-BE49-F238E27FC236}">
                        <a16:creationId xmlns:a16="http://schemas.microsoft.com/office/drawing/2014/main" id="{E21F099E-7B0A-4A5B-AEB4-9B0DD1550559}"/>
                      </a:ext>
                    </a:extLst>
                  </p:cNvPr>
                  <p:cNvSpPr/>
                  <p:nvPr/>
                </p:nvSpPr>
                <p:spPr>
                  <a:xfrm>
                    <a:off x="1143263" y="4184408"/>
                    <a:ext cx="184332" cy="184332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E881EAF7-0601-4EDE-8F1F-4C34EA170B85}"/>
                      </a:ext>
                    </a:extLst>
                  </p:cNvPr>
                  <p:cNvSpPr/>
                  <p:nvPr/>
                </p:nvSpPr>
                <p:spPr>
                  <a:xfrm>
                    <a:off x="1146621" y="4121884"/>
                    <a:ext cx="297410" cy="309380"/>
                  </a:xfrm>
                  <a:custGeom>
                    <a:avLst/>
                    <a:gdLst>
                      <a:gd name="connsiteX0" fmla="*/ 0 w 297410"/>
                      <a:gd name="connsiteY0" fmla="*/ 184334 h 309380"/>
                      <a:gd name="connsiteX1" fmla="*/ 29652 w 297410"/>
                      <a:gd name="connsiteY1" fmla="*/ 201700 h 309380"/>
                      <a:gd name="connsiteX2" fmla="*/ 148705 w 297410"/>
                      <a:gd name="connsiteY2" fmla="*/ 221172 h 309380"/>
                      <a:gd name="connsiteX3" fmla="*/ 267758 w 297410"/>
                      <a:gd name="connsiteY3" fmla="*/ 201700 h 309380"/>
                      <a:gd name="connsiteX4" fmla="*/ 297410 w 297410"/>
                      <a:gd name="connsiteY4" fmla="*/ 184334 h 309380"/>
                      <a:gd name="connsiteX5" fmla="*/ 291239 w 297410"/>
                      <a:gd name="connsiteY5" fmla="*/ 214903 h 309380"/>
                      <a:gd name="connsiteX6" fmla="*/ 148705 w 297410"/>
                      <a:gd name="connsiteY6" fmla="*/ 309380 h 309380"/>
                      <a:gd name="connsiteX7" fmla="*/ 6171 w 297410"/>
                      <a:gd name="connsiteY7" fmla="*/ 214903 h 309380"/>
                      <a:gd name="connsiteX8" fmla="*/ 148705 w 297410"/>
                      <a:gd name="connsiteY8" fmla="*/ 0 h 309380"/>
                      <a:gd name="connsiteX9" fmla="*/ 291239 w 297410"/>
                      <a:gd name="connsiteY9" fmla="*/ 94478 h 309380"/>
                      <a:gd name="connsiteX10" fmla="*/ 297410 w 297410"/>
                      <a:gd name="connsiteY10" fmla="*/ 125047 h 309380"/>
                      <a:gd name="connsiteX11" fmla="*/ 267758 w 297410"/>
                      <a:gd name="connsiteY11" fmla="*/ 107680 h 309380"/>
                      <a:gd name="connsiteX12" fmla="*/ 148705 w 297410"/>
                      <a:gd name="connsiteY12" fmla="*/ 88208 h 309380"/>
                      <a:gd name="connsiteX13" fmla="*/ 29652 w 297410"/>
                      <a:gd name="connsiteY13" fmla="*/ 107680 h 309380"/>
                      <a:gd name="connsiteX14" fmla="*/ 0 w 297410"/>
                      <a:gd name="connsiteY14" fmla="*/ 125047 h 309380"/>
                      <a:gd name="connsiteX15" fmla="*/ 6171 w 297410"/>
                      <a:gd name="connsiteY15" fmla="*/ 94478 h 309380"/>
                      <a:gd name="connsiteX16" fmla="*/ 148705 w 297410"/>
                      <a:gd name="connsiteY16" fmla="*/ 0 h 309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97410" h="309380">
                        <a:moveTo>
                          <a:pt x="0" y="184334"/>
                        </a:moveTo>
                        <a:lnTo>
                          <a:pt x="29652" y="201700"/>
                        </a:lnTo>
                        <a:cubicBezTo>
                          <a:pt x="60121" y="213731"/>
                          <a:pt x="102212" y="221172"/>
                          <a:pt x="148705" y="221172"/>
                        </a:cubicBezTo>
                        <a:cubicBezTo>
                          <a:pt x="195198" y="221172"/>
                          <a:pt x="237290" y="213731"/>
                          <a:pt x="267758" y="201700"/>
                        </a:cubicBezTo>
                        <a:lnTo>
                          <a:pt x="297410" y="184334"/>
                        </a:lnTo>
                        <a:lnTo>
                          <a:pt x="291239" y="214903"/>
                        </a:lnTo>
                        <a:cubicBezTo>
                          <a:pt x="267756" y="270423"/>
                          <a:pt x="212780" y="309380"/>
                          <a:pt x="148705" y="309380"/>
                        </a:cubicBezTo>
                        <a:cubicBezTo>
                          <a:pt x="84630" y="309380"/>
                          <a:pt x="29655" y="270423"/>
                          <a:pt x="6171" y="214903"/>
                        </a:cubicBezTo>
                        <a:close/>
                        <a:moveTo>
                          <a:pt x="148705" y="0"/>
                        </a:moveTo>
                        <a:cubicBezTo>
                          <a:pt x="212780" y="0"/>
                          <a:pt x="267756" y="38957"/>
                          <a:pt x="291239" y="94478"/>
                        </a:cubicBezTo>
                        <a:lnTo>
                          <a:pt x="297410" y="125047"/>
                        </a:lnTo>
                        <a:lnTo>
                          <a:pt x="267758" y="107680"/>
                        </a:lnTo>
                        <a:cubicBezTo>
                          <a:pt x="237290" y="95649"/>
                          <a:pt x="195198" y="88208"/>
                          <a:pt x="148705" y="88208"/>
                        </a:cubicBezTo>
                        <a:cubicBezTo>
                          <a:pt x="102212" y="88208"/>
                          <a:pt x="60121" y="95649"/>
                          <a:pt x="29652" y="107680"/>
                        </a:cubicBezTo>
                        <a:lnTo>
                          <a:pt x="0" y="125047"/>
                        </a:lnTo>
                        <a:lnTo>
                          <a:pt x="6171" y="94478"/>
                        </a:lnTo>
                        <a:cubicBezTo>
                          <a:pt x="29655" y="38957"/>
                          <a:pt x="84630" y="0"/>
                          <a:pt x="148705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99532608-FED0-41B5-B1B3-7BF85B1EBA69}"/>
                    </a:ext>
                  </a:extLst>
                </p:cNvPr>
                <p:cNvSpPr/>
                <p:nvPr/>
              </p:nvSpPr>
              <p:spPr>
                <a:xfrm rot="18000000">
                  <a:off x="1699174" y="3645744"/>
                  <a:ext cx="330703" cy="222110"/>
                </a:xfrm>
                <a:custGeom>
                  <a:avLst/>
                  <a:gdLst>
                    <a:gd name="connsiteX0" fmla="*/ 319041 w 323527"/>
                    <a:gd name="connsiteY0" fmla="*/ 23759 h 262965"/>
                    <a:gd name="connsiteX1" fmla="*/ 323527 w 323527"/>
                    <a:gd name="connsiteY1" fmla="*/ 57369 h 262965"/>
                    <a:gd name="connsiteX2" fmla="*/ 113246 w 323527"/>
                    <a:gd name="connsiteY2" fmla="*/ 262965 h 262965"/>
                    <a:gd name="connsiteX3" fmla="*/ 31396 w 323527"/>
                    <a:gd name="connsiteY3" fmla="*/ 246808 h 262965"/>
                    <a:gd name="connsiteX4" fmla="*/ 0 w 323527"/>
                    <a:gd name="connsiteY4" fmla="*/ 226112 h 262965"/>
                    <a:gd name="connsiteX5" fmla="*/ 523 w 323527"/>
                    <a:gd name="connsiteY5" fmla="*/ 13988 h 262965"/>
                    <a:gd name="connsiteX6" fmla="*/ 27196 w 323527"/>
                    <a:gd name="connsiteY6" fmla="*/ 21579 h 262965"/>
                    <a:gd name="connsiteX7" fmla="*/ 108270 w 323527"/>
                    <a:gd name="connsiteY7" fmla="*/ 33876 h 262965"/>
                    <a:gd name="connsiteX8" fmla="*/ 319041 w 323527"/>
                    <a:gd name="connsiteY8" fmla="*/ 23759 h 262965"/>
                    <a:gd name="connsiteX0" fmla="*/ 323890 w 328376"/>
                    <a:gd name="connsiteY0" fmla="*/ 23759 h 262965"/>
                    <a:gd name="connsiteX1" fmla="*/ 328376 w 328376"/>
                    <a:gd name="connsiteY1" fmla="*/ 57369 h 262965"/>
                    <a:gd name="connsiteX2" fmla="*/ 118095 w 328376"/>
                    <a:gd name="connsiteY2" fmla="*/ 262965 h 262965"/>
                    <a:gd name="connsiteX3" fmla="*/ 36245 w 328376"/>
                    <a:gd name="connsiteY3" fmla="*/ 246808 h 262965"/>
                    <a:gd name="connsiteX4" fmla="*/ 4849 w 328376"/>
                    <a:gd name="connsiteY4" fmla="*/ 226112 h 262965"/>
                    <a:gd name="connsiteX5" fmla="*/ 162 w 328376"/>
                    <a:gd name="connsiteY5" fmla="*/ 109844 h 262965"/>
                    <a:gd name="connsiteX6" fmla="*/ 5372 w 328376"/>
                    <a:gd name="connsiteY6" fmla="*/ 13988 h 262965"/>
                    <a:gd name="connsiteX7" fmla="*/ 32045 w 328376"/>
                    <a:gd name="connsiteY7" fmla="*/ 21579 h 262965"/>
                    <a:gd name="connsiteX8" fmla="*/ 113119 w 328376"/>
                    <a:gd name="connsiteY8" fmla="*/ 33876 h 262965"/>
                    <a:gd name="connsiteX9" fmla="*/ 323890 w 328376"/>
                    <a:gd name="connsiteY9" fmla="*/ 23759 h 262965"/>
                    <a:gd name="connsiteX0" fmla="*/ 0 w 328214"/>
                    <a:gd name="connsiteY0" fmla="*/ 109844 h 262965"/>
                    <a:gd name="connsiteX1" fmla="*/ 5210 w 328214"/>
                    <a:gd name="connsiteY1" fmla="*/ 13988 h 262965"/>
                    <a:gd name="connsiteX2" fmla="*/ 31883 w 328214"/>
                    <a:gd name="connsiteY2" fmla="*/ 21579 h 262965"/>
                    <a:gd name="connsiteX3" fmla="*/ 112957 w 328214"/>
                    <a:gd name="connsiteY3" fmla="*/ 33876 h 262965"/>
                    <a:gd name="connsiteX4" fmla="*/ 323728 w 328214"/>
                    <a:gd name="connsiteY4" fmla="*/ 23759 h 262965"/>
                    <a:gd name="connsiteX5" fmla="*/ 328214 w 328214"/>
                    <a:gd name="connsiteY5" fmla="*/ 57369 h 262965"/>
                    <a:gd name="connsiteX6" fmla="*/ 117933 w 328214"/>
                    <a:gd name="connsiteY6" fmla="*/ 262965 h 262965"/>
                    <a:gd name="connsiteX7" fmla="*/ 36083 w 328214"/>
                    <a:gd name="connsiteY7" fmla="*/ 246808 h 262965"/>
                    <a:gd name="connsiteX8" fmla="*/ 4687 w 328214"/>
                    <a:gd name="connsiteY8" fmla="*/ 226112 h 262965"/>
                    <a:gd name="connsiteX9" fmla="*/ 91440 w 328214"/>
                    <a:gd name="connsiteY9" fmla="*/ 201284 h 262965"/>
                    <a:gd name="connsiteX0" fmla="*/ 2599 w 325603"/>
                    <a:gd name="connsiteY0" fmla="*/ 13988 h 262965"/>
                    <a:gd name="connsiteX1" fmla="*/ 29272 w 325603"/>
                    <a:gd name="connsiteY1" fmla="*/ 21579 h 262965"/>
                    <a:gd name="connsiteX2" fmla="*/ 110346 w 325603"/>
                    <a:gd name="connsiteY2" fmla="*/ 33876 h 262965"/>
                    <a:gd name="connsiteX3" fmla="*/ 321117 w 325603"/>
                    <a:gd name="connsiteY3" fmla="*/ 23759 h 262965"/>
                    <a:gd name="connsiteX4" fmla="*/ 325603 w 325603"/>
                    <a:gd name="connsiteY4" fmla="*/ 57369 h 262965"/>
                    <a:gd name="connsiteX5" fmla="*/ 115322 w 325603"/>
                    <a:gd name="connsiteY5" fmla="*/ 262965 h 262965"/>
                    <a:gd name="connsiteX6" fmla="*/ 33472 w 325603"/>
                    <a:gd name="connsiteY6" fmla="*/ 246808 h 262965"/>
                    <a:gd name="connsiteX7" fmla="*/ 2076 w 325603"/>
                    <a:gd name="connsiteY7" fmla="*/ 226112 h 262965"/>
                    <a:gd name="connsiteX8" fmla="*/ 88829 w 325603"/>
                    <a:gd name="connsiteY8" fmla="*/ 201284 h 262965"/>
                    <a:gd name="connsiteX0" fmla="*/ 523 w 323527"/>
                    <a:gd name="connsiteY0" fmla="*/ 13988 h 262965"/>
                    <a:gd name="connsiteX1" fmla="*/ 27196 w 323527"/>
                    <a:gd name="connsiteY1" fmla="*/ 21579 h 262965"/>
                    <a:gd name="connsiteX2" fmla="*/ 108270 w 323527"/>
                    <a:gd name="connsiteY2" fmla="*/ 33876 h 262965"/>
                    <a:gd name="connsiteX3" fmla="*/ 319041 w 323527"/>
                    <a:gd name="connsiteY3" fmla="*/ 23759 h 262965"/>
                    <a:gd name="connsiteX4" fmla="*/ 323527 w 323527"/>
                    <a:gd name="connsiteY4" fmla="*/ 57369 h 262965"/>
                    <a:gd name="connsiteX5" fmla="*/ 113246 w 323527"/>
                    <a:gd name="connsiteY5" fmla="*/ 262965 h 262965"/>
                    <a:gd name="connsiteX6" fmla="*/ 31396 w 323527"/>
                    <a:gd name="connsiteY6" fmla="*/ 246808 h 262965"/>
                    <a:gd name="connsiteX7" fmla="*/ 0 w 323527"/>
                    <a:gd name="connsiteY7" fmla="*/ 226112 h 262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527" h="262965">
                      <a:moveTo>
                        <a:pt x="523" y="13988"/>
                      </a:moveTo>
                      <a:lnTo>
                        <a:pt x="27196" y="21579"/>
                      </a:lnTo>
                      <a:cubicBezTo>
                        <a:pt x="51888" y="28248"/>
                        <a:pt x="79236" y="33876"/>
                        <a:pt x="108270" y="33876"/>
                      </a:cubicBezTo>
                      <a:cubicBezTo>
                        <a:pt x="209887" y="33876"/>
                        <a:pt x="298480" y="-35071"/>
                        <a:pt x="319041" y="23759"/>
                      </a:cubicBezTo>
                      <a:cubicBezTo>
                        <a:pt x="321978" y="32164"/>
                        <a:pt x="323527" y="43176"/>
                        <a:pt x="323527" y="57369"/>
                      </a:cubicBezTo>
                      <a:cubicBezTo>
                        <a:pt x="323527" y="170917"/>
                        <a:pt x="229381" y="262965"/>
                        <a:pt x="113246" y="262965"/>
                      </a:cubicBezTo>
                      <a:cubicBezTo>
                        <a:pt x="84213" y="262965"/>
                        <a:pt x="56554" y="257212"/>
                        <a:pt x="31396" y="246808"/>
                      </a:cubicBezTo>
                      <a:lnTo>
                        <a:pt x="0" y="226112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D3B78178-3E67-484F-BC1F-2907E9FE4000}"/>
              </a:ext>
            </a:extLst>
          </p:cNvPr>
          <p:cNvGrpSpPr/>
          <p:nvPr/>
        </p:nvGrpSpPr>
        <p:grpSpPr>
          <a:xfrm>
            <a:off x="3617998" y="1676902"/>
            <a:ext cx="2679660" cy="1081896"/>
            <a:chOff x="331363" y="4133471"/>
            <a:chExt cx="4437328" cy="1791542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42EF50EA-527F-4508-B43C-2A2B0DAE548E}"/>
                </a:ext>
              </a:extLst>
            </p:cNvPr>
            <p:cNvGrpSpPr/>
            <p:nvPr/>
          </p:nvGrpSpPr>
          <p:grpSpPr>
            <a:xfrm rot="2700000">
              <a:off x="1514023" y="5020844"/>
              <a:ext cx="635032" cy="882381"/>
              <a:chOff x="1824882" y="5214987"/>
              <a:chExt cx="635032" cy="882381"/>
            </a:xfrm>
            <a:solidFill>
              <a:schemeClr val="bg1">
                <a:lumMod val="50000"/>
              </a:schemeClr>
            </a:solidFill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D73982D-B724-4B2F-A854-E9DA90A82CDB}"/>
                  </a:ext>
                </a:extLst>
              </p:cNvPr>
              <p:cNvSpPr/>
              <p:nvPr/>
            </p:nvSpPr>
            <p:spPr>
              <a:xfrm>
                <a:off x="1894733" y="5214987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828AFDB5-7A49-4E92-A87A-EB452A8CC888}"/>
                  </a:ext>
                </a:extLst>
              </p:cNvPr>
              <p:cNvSpPr/>
              <p:nvPr/>
            </p:nvSpPr>
            <p:spPr>
              <a:xfrm>
                <a:off x="1824882" y="5979264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511CE78C-5C5E-4436-9387-AE2AE3C0BC9B}"/>
                </a:ext>
              </a:extLst>
            </p:cNvPr>
            <p:cNvGrpSpPr/>
            <p:nvPr/>
          </p:nvGrpSpPr>
          <p:grpSpPr>
            <a:xfrm rot="17100000">
              <a:off x="3777796" y="4666755"/>
              <a:ext cx="797783" cy="1184006"/>
              <a:chOff x="3142599" y="4913362"/>
              <a:chExt cx="797783" cy="1184006"/>
            </a:xfrm>
            <a:solidFill>
              <a:schemeClr val="bg1">
                <a:lumMod val="50000"/>
              </a:schemeClr>
            </a:solidFill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BF2D775A-4069-47F1-8D35-72BAEE7D1E25}"/>
                  </a:ext>
                </a:extLst>
              </p:cNvPr>
              <p:cNvSpPr/>
              <p:nvPr/>
            </p:nvSpPr>
            <p:spPr>
              <a:xfrm>
                <a:off x="3230352" y="4913362"/>
                <a:ext cx="710030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4A94B753-958E-411E-B62C-836990ED2B1B}"/>
                  </a:ext>
                </a:extLst>
              </p:cNvPr>
              <p:cNvSpPr/>
              <p:nvPr/>
            </p:nvSpPr>
            <p:spPr>
              <a:xfrm>
                <a:off x="3142599" y="5979264"/>
                <a:ext cx="232369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月 31">
              <a:extLst>
                <a:ext uri="{FF2B5EF4-FFF2-40B4-BE49-F238E27FC236}">
                  <a16:creationId xmlns:a16="http://schemas.microsoft.com/office/drawing/2014/main" id="{ABF7E022-F240-4C2E-978B-0C8F06538616}"/>
                </a:ext>
              </a:extLst>
            </p:cNvPr>
            <p:cNvSpPr/>
            <p:nvPr/>
          </p:nvSpPr>
          <p:spPr>
            <a:xfrm rot="4500000">
              <a:off x="3869707" y="3916648"/>
              <a:ext cx="246961" cy="943206"/>
            </a:xfrm>
            <a:prstGeom prst="moon">
              <a:avLst>
                <a:gd name="adj" fmla="val 41918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5A15ABB-97AE-4708-B921-D195C7489723}"/>
                </a:ext>
              </a:extLst>
            </p:cNvPr>
            <p:cNvSpPr/>
            <p:nvPr/>
          </p:nvSpPr>
          <p:spPr>
            <a:xfrm>
              <a:off x="1595551" y="4219009"/>
              <a:ext cx="2344831" cy="1413079"/>
            </a:xfrm>
            <a:custGeom>
              <a:avLst/>
              <a:gdLst>
                <a:gd name="connsiteX0" fmla="*/ 470819 w 2344831"/>
                <a:gd name="connsiteY0" fmla="*/ 0 h 1413079"/>
                <a:gd name="connsiteX1" fmla="*/ 532931 w 2344831"/>
                <a:gd name="connsiteY1" fmla="*/ 0 h 1413079"/>
                <a:gd name="connsiteX2" fmla="*/ 644007 w 2344831"/>
                <a:gd name="connsiteY2" fmla="*/ 19839 h 1413079"/>
                <a:gd name="connsiteX3" fmla="*/ 1172416 w 2344831"/>
                <a:gd name="connsiteY3" fmla="*/ 54779 h 1413079"/>
                <a:gd name="connsiteX4" fmla="*/ 1700824 w 2344831"/>
                <a:gd name="connsiteY4" fmla="*/ 19839 h 1413079"/>
                <a:gd name="connsiteX5" fmla="*/ 1811900 w 2344831"/>
                <a:gd name="connsiteY5" fmla="*/ 0 h 1413079"/>
                <a:gd name="connsiteX6" fmla="*/ 1874013 w 2344831"/>
                <a:gd name="connsiteY6" fmla="*/ 0 h 1413079"/>
                <a:gd name="connsiteX7" fmla="*/ 2344831 w 2344831"/>
                <a:gd name="connsiteY7" fmla="*/ 459028 h 1413079"/>
                <a:gd name="connsiteX8" fmla="*/ 2344831 w 2344831"/>
                <a:gd name="connsiteY8" fmla="*/ 621030 h 1413079"/>
                <a:gd name="connsiteX9" fmla="*/ 1955791 w 2344831"/>
                <a:gd name="connsiteY9" fmla="*/ 1193257 h 1413079"/>
                <a:gd name="connsiteX10" fmla="*/ 1936543 w 2344831"/>
                <a:gd name="connsiteY10" fmla="*/ 1199082 h 1413079"/>
                <a:gd name="connsiteX11" fmla="*/ 1927869 w 2344831"/>
                <a:gd name="connsiteY11" fmla="*/ 1212200 h 1413079"/>
                <a:gd name="connsiteX12" fmla="*/ 1282348 w 2344831"/>
                <a:gd name="connsiteY12" fmla="*/ 1413079 h 1413079"/>
                <a:gd name="connsiteX13" fmla="*/ 701420 w 2344831"/>
                <a:gd name="connsiteY13" fmla="*/ 1268069 h 1413079"/>
                <a:gd name="connsiteX14" fmla="*/ 671350 w 2344831"/>
                <a:gd name="connsiteY14" fmla="*/ 1242060 h 1413079"/>
                <a:gd name="connsiteX15" fmla="*/ 636982 w 2344831"/>
                <a:gd name="connsiteY15" fmla="*/ 1242060 h 1413079"/>
                <a:gd name="connsiteX16" fmla="*/ 0 w 2344831"/>
                <a:gd name="connsiteY16" fmla="*/ 621030 h 1413079"/>
                <a:gd name="connsiteX17" fmla="*/ 0 w 2344831"/>
                <a:gd name="connsiteY17" fmla="*/ 459028 h 1413079"/>
                <a:gd name="connsiteX18" fmla="*/ 470819 w 2344831"/>
                <a:gd name="connsiteY18" fmla="*/ 0 h 1413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44831" h="1413079">
                  <a:moveTo>
                    <a:pt x="470819" y="0"/>
                  </a:moveTo>
                  <a:lnTo>
                    <a:pt x="532931" y="0"/>
                  </a:lnTo>
                  <a:lnTo>
                    <a:pt x="644007" y="19839"/>
                  </a:lnTo>
                  <a:cubicBezTo>
                    <a:pt x="794845" y="41898"/>
                    <a:pt x="976681" y="54779"/>
                    <a:pt x="1172416" y="54779"/>
                  </a:cubicBezTo>
                  <a:cubicBezTo>
                    <a:pt x="1368150" y="54779"/>
                    <a:pt x="1549988" y="41898"/>
                    <a:pt x="1700824" y="19839"/>
                  </a:cubicBezTo>
                  <a:lnTo>
                    <a:pt x="1811900" y="0"/>
                  </a:lnTo>
                  <a:lnTo>
                    <a:pt x="1874013" y="0"/>
                  </a:lnTo>
                  <a:cubicBezTo>
                    <a:pt x="2134039" y="0"/>
                    <a:pt x="2344831" y="205514"/>
                    <a:pt x="2344831" y="459028"/>
                  </a:cubicBezTo>
                  <a:lnTo>
                    <a:pt x="2344831" y="621030"/>
                  </a:lnTo>
                  <a:cubicBezTo>
                    <a:pt x="2344831" y="878269"/>
                    <a:pt x="2184414" y="1098979"/>
                    <a:pt x="1955791" y="1193257"/>
                  </a:cubicBezTo>
                  <a:lnTo>
                    <a:pt x="1936543" y="1199082"/>
                  </a:lnTo>
                  <a:lnTo>
                    <a:pt x="1927869" y="1212200"/>
                  </a:lnTo>
                  <a:cubicBezTo>
                    <a:pt x="1821516" y="1330248"/>
                    <a:pt x="1572536" y="1413079"/>
                    <a:pt x="1282348" y="1413079"/>
                  </a:cubicBezTo>
                  <a:cubicBezTo>
                    <a:pt x="1040525" y="1413079"/>
                    <a:pt x="827318" y="1355558"/>
                    <a:pt x="701420" y="1268069"/>
                  </a:cubicBezTo>
                  <a:lnTo>
                    <a:pt x="671350" y="1242060"/>
                  </a:lnTo>
                  <a:lnTo>
                    <a:pt x="636982" y="1242060"/>
                  </a:lnTo>
                  <a:cubicBezTo>
                    <a:pt x="285187" y="1242060"/>
                    <a:pt x="0" y="964015"/>
                    <a:pt x="0" y="621030"/>
                  </a:cubicBezTo>
                  <a:lnTo>
                    <a:pt x="0" y="459028"/>
                  </a:lnTo>
                  <a:cubicBezTo>
                    <a:pt x="0" y="205514"/>
                    <a:pt x="210792" y="0"/>
                    <a:pt x="470819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C8F4E26B-2E97-4F78-84BC-13DC279495F3}"/>
                </a:ext>
              </a:extLst>
            </p:cNvPr>
            <p:cNvGrpSpPr/>
            <p:nvPr/>
          </p:nvGrpSpPr>
          <p:grpSpPr>
            <a:xfrm rot="20316953">
              <a:off x="331363" y="4133471"/>
              <a:ext cx="1605565" cy="1739762"/>
              <a:chOff x="451123" y="3573519"/>
              <a:chExt cx="1524458" cy="1651877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B55FF2E8-4D6B-4FF8-AEE3-1D5DCBD29AA2}"/>
                  </a:ext>
                </a:extLst>
              </p:cNvPr>
              <p:cNvSpPr/>
              <p:nvPr/>
            </p:nvSpPr>
            <p:spPr>
              <a:xfrm rot="17100000">
                <a:off x="1578263" y="3627816"/>
                <a:ext cx="330703" cy="222110"/>
              </a:xfrm>
              <a:custGeom>
                <a:avLst/>
                <a:gdLst>
                  <a:gd name="connsiteX0" fmla="*/ 319041 w 323527"/>
                  <a:gd name="connsiteY0" fmla="*/ 23759 h 262965"/>
                  <a:gd name="connsiteX1" fmla="*/ 323527 w 323527"/>
                  <a:gd name="connsiteY1" fmla="*/ 57369 h 262965"/>
                  <a:gd name="connsiteX2" fmla="*/ 113246 w 323527"/>
                  <a:gd name="connsiteY2" fmla="*/ 262965 h 262965"/>
                  <a:gd name="connsiteX3" fmla="*/ 31396 w 323527"/>
                  <a:gd name="connsiteY3" fmla="*/ 246808 h 262965"/>
                  <a:gd name="connsiteX4" fmla="*/ 0 w 323527"/>
                  <a:gd name="connsiteY4" fmla="*/ 226112 h 262965"/>
                  <a:gd name="connsiteX5" fmla="*/ 523 w 323527"/>
                  <a:gd name="connsiteY5" fmla="*/ 13988 h 262965"/>
                  <a:gd name="connsiteX6" fmla="*/ 27196 w 323527"/>
                  <a:gd name="connsiteY6" fmla="*/ 21579 h 262965"/>
                  <a:gd name="connsiteX7" fmla="*/ 108270 w 323527"/>
                  <a:gd name="connsiteY7" fmla="*/ 33876 h 262965"/>
                  <a:gd name="connsiteX8" fmla="*/ 319041 w 323527"/>
                  <a:gd name="connsiteY8" fmla="*/ 23759 h 262965"/>
                  <a:gd name="connsiteX0" fmla="*/ 323890 w 328376"/>
                  <a:gd name="connsiteY0" fmla="*/ 23759 h 262965"/>
                  <a:gd name="connsiteX1" fmla="*/ 328376 w 328376"/>
                  <a:gd name="connsiteY1" fmla="*/ 57369 h 262965"/>
                  <a:gd name="connsiteX2" fmla="*/ 118095 w 328376"/>
                  <a:gd name="connsiteY2" fmla="*/ 262965 h 262965"/>
                  <a:gd name="connsiteX3" fmla="*/ 36245 w 328376"/>
                  <a:gd name="connsiteY3" fmla="*/ 246808 h 262965"/>
                  <a:gd name="connsiteX4" fmla="*/ 4849 w 328376"/>
                  <a:gd name="connsiteY4" fmla="*/ 226112 h 262965"/>
                  <a:gd name="connsiteX5" fmla="*/ 162 w 328376"/>
                  <a:gd name="connsiteY5" fmla="*/ 109844 h 262965"/>
                  <a:gd name="connsiteX6" fmla="*/ 5372 w 328376"/>
                  <a:gd name="connsiteY6" fmla="*/ 13988 h 262965"/>
                  <a:gd name="connsiteX7" fmla="*/ 32045 w 328376"/>
                  <a:gd name="connsiteY7" fmla="*/ 21579 h 262965"/>
                  <a:gd name="connsiteX8" fmla="*/ 113119 w 328376"/>
                  <a:gd name="connsiteY8" fmla="*/ 33876 h 262965"/>
                  <a:gd name="connsiteX9" fmla="*/ 323890 w 328376"/>
                  <a:gd name="connsiteY9" fmla="*/ 23759 h 262965"/>
                  <a:gd name="connsiteX0" fmla="*/ 0 w 328214"/>
                  <a:gd name="connsiteY0" fmla="*/ 109844 h 262965"/>
                  <a:gd name="connsiteX1" fmla="*/ 5210 w 328214"/>
                  <a:gd name="connsiteY1" fmla="*/ 13988 h 262965"/>
                  <a:gd name="connsiteX2" fmla="*/ 31883 w 328214"/>
                  <a:gd name="connsiteY2" fmla="*/ 21579 h 262965"/>
                  <a:gd name="connsiteX3" fmla="*/ 112957 w 328214"/>
                  <a:gd name="connsiteY3" fmla="*/ 33876 h 262965"/>
                  <a:gd name="connsiteX4" fmla="*/ 323728 w 328214"/>
                  <a:gd name="connsiteY4" fmla="*/ 23759 h 262965"/>
                  <a:gd name="connsiteX5" fmla="*/ 328214 w 328214"/>
                  <a:gd name="connsiteY5" fmla="*/ 57369 h 262965"/>
                  <a:gd name="connsiteX6" fmla="*/ 117933 w 328214"/>
                  <a:gd name="connsiteY6" fmla="*/ 262965 h 262965"/>
                  <a:gd name="connsiteX7" fmla="*/ 36083 w 328214"/>
                  <a:gd name="connsiteY7" fmla="*/ 246808 h 262965"/>
                  <a:gd name="connsiteX8" fmla="*/ 4687 w 328214"/>
                  <a:gd name="connsiteY8" fmla="*/ 226112 h 262965"/>
                  <a:gd name="connsiteX9" fmla="*/ 91440 w 328214"/>
                  <a:gd name="connsiteY9" fmla="*/ 201284 h 262965"/>
                  <a:gd name="connsiteX0" fmla="*/ 2599 w 325603"/>
                  <a:gd name="connsiteY0" fmla="*/ 13988 h 262965"/>
                  <a:gd name="connsiteX1" fmla="*/ 29272 w 325603"/>
                  <a:gd name="connsiteY1" fmla="*/ 21579 h 262965"/>
                  <a:gd name="connsiteX2" fmla="*/ 110346 w 325603"/>
                  <a:gd name="connsiteY2" fmla="*/ 33876 h 262965"/>
                  <a:gd name="connsiteX3" fmla="*/ 321117 w 325603"/>
                  <a:gd name="connsiteY3" fmla="*/ 23759 h 262965"/>
                  <a:gd name="connsiteX4" fmla="*/ 325603 w 325603"/>
                  <a:gd name="connsiteY4" fmla="*/ 57369 h 262965"/>
                  <a:gd name="connsiteX5" fmla="*/ 115322 w 325603"/>
                  <a:gd name="connsiteY5" fmla="*/ 262965 h 262965"/>
                  <a:gd name="connsiteX6" fmla="*/ 33472 w 325603"/>
                  <a:gd name="connsiteY6" fmla="*/ 246808 h 262965"/>
                  <a:gd name="connsiteX7" fmla="*/ 2076 w 325603"/>
                  <a:gd name="connsiteY7" fmla="*/ 226112 h 262965"/>
                  <a:gd name="connsiteX8" fmla="*/ 88829 w 325603"/>
                  <a:gd name="connsiteY8" fmla="*/ 201284 h 262965"/>
                  <a:gd name="connsiteX0" fmla="*/ 523 w 323527"/>
                  <a:gd name="connsiteY0" fmla="*/ 13988 h 262965"/>
                  <a:gd name="connsiteX1" fmla="*/ 27196 w 323527"/>
                  <a:gd name="connsiteY1" fmla="*/ 21579 h 262965"/>
                  <a:gd name="connsiteX2" fmla="*/ 108270 w 323527"/>
                  <a:gd name="connsiteY2" fmla="*/ 33876 h 262965"/>
                  <a:gd name="connsiteX3" fmla="*/ 319041 w 323527"/>
                  <a:gd name="connsiteY3" fmla="*/ 23759 h 262965"/>
                  <a:gd name="connsiteX4" fmla="*/ 323527 w 323527"/>
                  <a:gd name="connsiteY4" fmla="*/ 57369 h 262965"/>
                  <a:gd name="connsiteX5" fmla="*/ 113246 w 323527"/>
                  <a:gd name="connsiteY5" fmla="*/ 262965 h 262965"/>
                  <a:gd name="connsiteX6" fmla="*/ 31396 w 323527"/>
                  <a:gd name="connsiteY6" fmla="*/ 246808 h 262965"/>
                  <a:gd name="connsiteX7" fmla="*/ 0 w 323527"/>
                  <a:gd name="connsiteY7" fmla="*/ 226112 h 262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527" h="262965">
                    <a:moveTo>
                      <a:pt x="523" y="13988"/>
                    </a:moveTo>
                    <a:lnTo>
                      <a:pt x="27196" y="21579"/>
                    </a:lnTo>
                    <a:cubicBezTo>
                      <a:pt x="51888" y="28248"/>
                      <a:pt x="79236" y="33876"/>
                      <a:pt x="108270" y="33876"/>
                    </a:cubicBezTo>
                    <a:cubicBezTo>
                      <a:pt x="209887" y="33876"/>
                      <a:pt x="298480" y="-35071"/>
                      <a:pt x="319041" y="23759"/>
                    </a:cubicBezTo>
                    <a:cubicBezTo>
                      <a:pt x="321978" y="32164"/>
                      <a:pt x="323527" y="43176"/>
                      <a:pt x="323527" y="57369"/>
                    </a:cubicBezTo>
                    <a:cubicBezTo>
                      <a:pt x="323527" y="170917"/>
                      <a:pt x="229381" y="262965"/>
                      <a:pt x="113246" y="262965"/>
                    </a:cubicBezTo>
                    <a:cubicBezTo>
                      <a:pt x="84213" y="262965"/>
                      <a:pt x="56554" y="257212"/>
                      <a:pt x="31396" y="246808"/>
                    </a:cubicBezTo>
                    <a:lnTo>
                      <a:pt x="0" y="226112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CD8ABB77-72BE-461A-9F7C-0163F316C11C}"/>
                  </a:ext>
                </a:extLst>
              </p:cNvPr>
              <p:cNvSpPr/>
              <p:nvPr/>
            </p:nvSpPr>
            <p:spPr>
              <a:xfrm rot="19495856">
                <a:off x="451123" y="3930760"/>
                <a:ext cx="387471" cy="434237"/>
              </a:xfrm>
              <a:custGeom>
                <a:avLst/>
                <a:gdLst>
                  <a:gd name="connsiteX0" fmla="*/ 626302 w 626302"/>
                  <a:gd name="connsiteY0" fmla="*/ 0 h 647701"/>
                  <a:gd name="connsiteX1" fmla="*/ 402049 w 626302"/>
                  <a:gd name="connsiteY1" fmla="*/ 626302 h 647701"/>
                  <a:gd name="connsiteX2" fmla="*/ 403855 w 626302"/>
                  <a:gd name="connsiteY2" fmla="*/ 647701 h 647701"/>
                  <a:gd name="connsiteX3" fmla="*/ 2157 w 626302"/>
                  <a:gd name="connsiteY3" fmla="*/ 647701 h 647701"/>
                  <a:gd name="connsiteX4" fmla="*/ 0 w 626302"/>
                  <a:gd name="connsiteY4" fmla="*/ 626302 h 647701"/>
                  <a:gd name="connsiteX5" fmla="*/ 626302 w 626302"/>
                  <a:gd name="connsiteY5" fmla="*/ 0 h 647701"/>
                  <a:gd name="connsiteX0" fmla="*/ 626302 w 628983"/>
                  <a:gd name="connsiteY0" fmla="*/ 1865 h 649566"/>
                  <a:gd name="connsiteX1" fmla="*/ 402049 w 628983"/>
                  <a:gd name="connsiteY1" fmla="*/ 628167 h 649566"/>
                  <a:gd name="connsiteX2" fmla="*/ 403855 w 628983"/>
                  <a:gd name="connsiteY2" fmla="*/ 649566 h 649566"/>
                  <a:gd name="connsiteX3" fmla="*/ 2157 w 628983"/>
                  <a:gd name="connsiteY3" fmla="*/ 649566 h 649566"/>
                  <a:gd name="connsiteX4" fmla="*/ 0 w 628983"/>
                  <a:gd name="connsiteY4" fmla="*/ 628167 h 649566"/>
                  <a:gd name="connsiteX5" fmla="*/ 626302 w 628983"/>
                  <a:gd name="connsiteY5" fmla="*/ 1865 h 649566"/>
                  <a:gd name="connsiteX0" fmla="*/ 626302 w 628983"/>
                  <a:gd name="connsiteY0" fmla="*/ 3868 h 651569"/>
                  <a:gd name="connsiteX1" fmla="*/ 402049 w 628983"/>
                  <a:gd name="connsiteY1" fmla="*/ 630170 h 651569"/>
                  <a:gd name="connsiteX2" fmla="*/ 403855 w 628983"/>
                  <a:gd name="connsiteY2" fmla="*/ 651569 h 651569"/>
                  <a:gd name="connsiteX3" fmla="*/ 2157 w 628983"/>
                  <a:gd name="connsiteY3" fmla="*/ 651569 h 651569"/>
                  <a:gd name="connsiteX4" fmla="*/ 0 w 628983"/>
                  <a:gd name="connsiteY4" fmla="*/ 630170 h 651569"/>
                  <a:gd name="connsiteX5" fmla="*/ 626302 w 628983"/>
                  <a:gd name="connsiteY5" fmla="*/ 3868 h 651569"/>
                  <a:gd name="connsiteX0" fmla="*/ 626302 w 628674"/>
                  <a:gd name="connsiteY0" fmla="*/ 3868 h 651569"/>
                  <a:gd name="connsiteX1" fmla="*/ 402049 w 628674"/>
                  <a:gd name="connsiteY1" fmla="*/ 630170 h 651569"/>
                  <a:gd name="connsiteX2" fmla="*/ 403855 w 628674"/>
                  <a:gd name="connsiteY2" fmla="*/ 651569 h 651569"/>
                  <a:gd name="connsiteX3" fmla="*/ 2157 w 628674"/>
                  <a:gd name="connsiteY3" fmla="*/ 651569 h 651569"/>
                  <a:gd name="connsiteX4" fmla="*/ 0 w 628674"/>
                  <a:gd name="connsiteY4" fmla="*/ 630170 h 651569"/>
                  <a:gd name="connsiteX5" fmla="*/ 626302 w 628674"/>
                  <a:gd name="connsiteY5" fmla="*/ 3868 h 651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8674" h="651569">
                    <a:moveTo>
                      <a:pt x="626302" y="3868"/>
                    </a:moveTo>
                    <a:cubicBezTo>
                      <a:pt x="657759" y="32680"/>
                      <a:pt x="365355" y="292195"/>
                      <a:pt x="402049" y="630170"/>
                    </a:cubicBezTo>
                    <a:lnTo>
                      <a:pt x="403855" y="651569"/>
                    </a:lnTo>
                    <a:lnTo>
                      <a:pt x="2157" y="651569"/>
                    </a:lnTo>
                    <a:lnTo>
                      <a:pt x="0" y="630170"/>
                    </a:lnTo>
                    <a:cubicBezTo>
                      <a:pt x="23342" y="99792"/>
                      <a:pt x="594845" y="-24944"/>
                      <a:pt x="626302" y="38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二等辺三角形 7">
                <a:extLst>
                  <a:ext uri="{FF2B5EF4-FFF2-40B4-BE49-F238E27FC236}">
                    <a16:creationId xmlns:a16="http://schemas.microsoft.com/office/drawing/2014/main" id="{3497DBC3-AD66-4B02-A5E5-B4AEA8459284}"/>
                  </a:ext>
                </a:extLst>
              </p:cNvPr>
              <p:cNvSpPr/>
              <p:nvPr/>
            </p:nvSpPr>
            <p:spPr>
              <a:xfrm rot="20700000">
                <a:off x="830443" y="4043967"/>
                <a:ext cx="242976" cy="271497"/>
              </a:xfrm>
              <a:custGeom>
                <a:avLst/>
                <a:gdLst>
                  <a:gd name="connsiteX0" fmla="*/ 0 w 242976"/>
                  <a:gd name="connsiteY0" fmla="*/ 271479 h 271479"/>
                  <a:gd name="connsiteX1" fmla="*/ 121488 w 242976"/>
                  <a:gd name="connsiteY1" fmla="*/ 0 h 271479"/>
                  <a:gd name="connsiteX2" fmla="*/ 242976 w 242976"/>
                  <a:gd name="connsiteY2" fmla="*/ 271479 h 271479"/>
                  <a:gd name="connsiteX3" fmla="*/ 0 w 242976"/>
                  <a:gd name="connsiteY3" fmla="*/ 271479 h 271479"/>
                  <a:gd name="connsiteX0" fmla="*/ 0 w 242976"/>
                  <a:gd name="connsiteY0" fmla="*/ 271497 h 271497"/>
                  <a:gd name="connsiteX1" fmla="*/ 121488 w 242976"/>
                  <a:gd name="connsiteY1" fmla="*/ 18 h 271497"/>
                  <a:gd name="connsiteX2" fmla="*/ 242976 w 242976"/>
                  <a:gd name="connsiteY2" fmla="*/ 271497 h 271497"/>
                  <a:gd name="connsiteX3" fmla="*/ 0 w 242976"/>
                  <a:gd name="connsiteY3" fmla="*/ 271497 h 27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976" h="271497">
                    <a:moveTo>
                      <a:pt x="0" y="271497"/>
                    </a:moveTo>
                    <a:cubicBezTo>
                      <a:pt x="40496" y="181004"/>
                      <a:pt x="79505" y="-2124"/>
                      <a:pt x="121488" y="18"/>
                    </a:cubicBezTo>
                    <a:cubicBezTo>
                      <a:pt x="163471" y="2160"/>
                      <a:pt x="202480" y="181004"/>
                      <a:pt x="242976" y="271497"/>
                    </a:cubicBezTo>
                    <a:lnTo>
                      <a:pt x="0" y="27149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DA30D062-BE09-4464-B2A3-C656F5C01480}"/>
                  </a:ext>
                </a:extLst>
              </p:cNvPr>
              <p:cNvSpPr/>
              <p:nvPr/>
            </p:nvSpPr>
            <p:spPr>
              <a:xfrm rot="1800000">
                <a:off x="603315" y="3629938"/>
                <a:ext cx="1160118" cy="1595458"/>
              </a:xfrm>
              <a:custGeom>
                <a:avLst/>
                <a:gdLst>
                  <a:gd name="connsiteX0" fmla="*/ 449352 w 1160118"/>
                  <a:gd name="connsiteY0" fmla="*/ 44247 h 1521747"/>
                  <a:gd name="connsiteX1" fmla="*/ 594206 w 1160118"/>
                  <a:gd name="connsiteY1" fmla="*/ 0 h 1521747"/>
                  <a:gd name="connsiteX2" fmla="*/ 901038 w 1160118"/>
                  <a:gd name="connsiteY2" fmla="*/ 0 h 1521747"/>
                  <a:gd name="connsiteX3" fmla="*/ 1160118 w 1160118"/>
                  <a:gd name="connsiteY3" fmla="*/ 259080 h 1521747"/>
                  <a:gd name="connsiteX4" fmla="*/ 1160118 w 1160118"/>
                  <a:gd name="connsiteY4" fmla="*/ 700888 h 1521747"/>
                  <a:gd name="connsiteX5" fmla="*/ 1127702 w 1160118"/>
                  <a:gd name="connsiteY5" fmla="*/ 861450 h 1521747"/>
                  <a:gd name="connsiteX6" fmla="*/ 1123063 w 1160118"/>
                  <a:gd name="connsiteY6" fmla="*/ 869997 h 1521747"/>
                  <a:gd name="connsiteX7" fmla="*/ 1122634 w 1160118"/>
                  <a:gd name="connsiteY7" fmla="*/ 871443 h 1521747"/>
                  <a:gd name="connsiteX8" fmla="*/ 1043010 w 1160118"/>
                  <a:gd name="connsiteY8" fmla="*/ 991351 h 1521747"/>
                  <a:gd name="connsiteX9" fmla="*/ 565161 w 1160118"/>
                  <a:gd name="connsiteY9" fmla="*/ 1469200 h 1521747"/>
                  <a:gd name="connsiteX10" fmla="*/ 370788 w 1160118"/>
                  <a:gd name="connsiteY10" fmla="*/ 1508611 h 1521747"/>
                  <a:gd name="connsiteX11" fmla="*/ 360052 w 1160118"/>
                  <a:gd name="connsiteY11" fmla="*/ 1501482 h 1521747"/>
                  <a:gd name="connsiteX12" fmla="*/ 720749 w 1160118"/>
                  <a:gd name="connsiteY12" fmla="*/ 1110675 h 1521747"/>
                  <a:gd name="connsiteX13" fmla="*/ 719679 w 1160118"/>
                  <a:gd name="connsiteY13" fmla="*/ 1110567 h 1521747"/>
                  <a:gd name="connsiteX14" fmla="*/ 322878 w 1160118"/>
                  <a:gd name="connsiteY14" fmla="*/ 1476796 h 1521747"/>
                  <a:gd name="connsiteX15" fmla="*/ 311438 w 1160118"/>
                  <a:gd name="connsiteY15" fmla="*/ 1469200 h 1521747"/>
                  <a:gd name="connsiteX16" fmla="*/ 52548 w 1160118"/>
                  <a:gd name="connsiteY16" fmla="*/ 1210310 h 1521747"/>
                  <a:gd name="connsiteX17" fmla="*/ 52548 w 1160118"/>
                  <a:gd name="connsiteY17" fmla="*/ 956587 h 1521747"/>
                  <a:gd name="connsiteX18" fmla="*/ 335126 w 1160118"/>
                  <a:gd name="connsiteY18" fmla="*/ 674009 h 1521747"/>
                  <a:gd name="connsiteX19" fmla="*/ 335126 w 1160118"/>
                  <a:gd name="connsiteY19" fmla="*/ 259080 h 1521747"/>
                  <a:gd name="connsiteX20" fmla="*/ 449352 w 1160118"/>
                  <a:gd name="connsiteY20" fmla="*/ 44247 h 1521747"/>
                  <a:gd name="connsiteX0" fmla="*/ 1160118 w 1251558"/>
                  <a:gd name="connsiteY0" fmla="*/ 259080 h 1521747"/>
                  <a:gd name="connsiteX1" fmla="*/ 1160118 w 1251558"/>
                  <a:gd name="connsiteY1" fmla="*/ 700888 h 1521747"/>
                  <a:gd name="connsiteX2" fmla="*/ 1127702 w 1251558"/>
                  <a:gd name="connsiteY2" fmla="*/ 861450 h 1521747"/>
                  <a:gd name="connsiteX3" fmla="*/ 1123063 w 1251558"/>
                  <a:gd name="connsiteY3" fmla="*/ 869997 h 1521747"/>
                  <a:gd name="connsiteX4" fmla="*/ 1122634 w 1251558"/>
                  <a:gd name="connsiteY4" fmla="*/ 871443 h 1521747"/>
                  <a:gd name="connsiteX5" fmla="*/ 1043010 w 1251558"/>
                  <a:gd name="connsiteY5" fmla="*/ 991351 h 1521747"/>
                  <a:gd name="connsiteX6" fmla="*/ 565161 w 1251558"/>
                  <a:gd name="connsiteY6" fmla="*/ 1469200 h 1521747"/>
                  <a:gd name="connsiteX7" fmla="*/ 370788 w 1251558"/>
                  <a:gd name="connsiteY7" fmla="*/ 1508611 h 1521747"/>
                  <a:gd name="connsiteX8" fmla="*/ 360052 w 1251558"/>
                  <a:gd name="connsiteY8" fmla="*/ 1501482 h 1521747"/>
                  <a:gd name="connsiteX9" fmla="*/ 720749 w 1251558"/>
                  <a:gd name="connsiteY9" fmla="*/ 1110675 h 1521747"/>
                  <a:gd name="connsiteX10" fmla="*/ 719679 w 1251558"/>
                  <a:gd name="connsiteY10" fmla="*/ 1110567 h 1521747"/>
                  <a:gd name="connsiteX11" fmla="*/ 322878 w 1251558"/>
                  <a:gd name="connsiteY11" fmla="*/ 1476796 h 1521747"/>
                  <a:gd name="connsiteX12" fmla="*/ 311438 w 1251558"/>
                  <a:gd name="connsiteY12" fmla="*/ 1469200 h 1521747"/>
                  <a:gd name="connsiteX13" fmla="*/ 52548 w 1251558"/>
                  <a:gd name="connsiteY13" fmla="*/ 1210310 h 1521747"/>
                  <a:gd name="connsiteX14" fmla="*/ 52548 w 1251558"/>
                  <a:gd name="connsiteY14" fmla="*/ 956587 h 1521747"/>
                  <a:gd name="connsiteX15" fmla="*/ 335126 w 1251558"/>
                  <a:gd name="connsiteY15" fmla="*/ 674009 h 1521747"/>
                  <a:gd name="connsiteX16" fmla="*/ 335126 w 1251558"/>
                  <a:gd name="connsiteY16" fmla="*/ 259080 h 1521747"/>
                  <a:gd name="connsiteX17" fmla="*/ 449352 w 1251558"/>
                  <a:gd name="connsiteY17" fmla="*/ 44247 h 1521747"/>
                  <a:gd name="connsiteX18" fmla="*/ 594206 w 1251558"/>
                  <a:gd name="connsiteY18" fmla="*/ 0 h 1521747"/>
                  <a:gd name="connsiteX19" fmla="*/ 901038 w 1251558"/>
                  <a:gd name="connsiteY19" fmla="*/ 0 h 1521747"/>
                  <a:gd name="connsiteX20" fmla="*/ 1251558 w 1251558"/>
                  <a:gd name="connsiteY20" fmla="*/ 350520 h 1521747"/>
                  <a:gd name="connsiteX0" fmla="*/ 1160118 w 1160118"/>
                  <a:gd name="connsiteY0" fmla="*/ 259080 h 1521747"/>
                  <a:gd name="connsiteX1" fmla="*/ 1160118 w 1160118"/>
                  <a:gd name="connsiteY1" fmla="*/ 700888 h 1521747"/>
                  <a:gd name="connsiteX2" fmla="*/ 1127702 w 1160118"/>
                  <a:gd name="connsiteY2" fmla="*/ 861450 h 1521747"/>
                  <a:gd name="connsiteX3" fmla="*/ 1123063 w 1160118"/>
                  <a:gd name="connsiteY3" fmla="*/ 869997 h 1521747"/>
                  <a:gd name="connsiteX4" fmla="*/ 1122634 w 1160118"/>
                  <a:gd name="connsiteY4" fmla="*/ 871443 h 1521747"/>
                  <a:gd name="connsiteX5" fmla="*/ 1043010 w 1160118"/>
                  <a:gd name="connsiteY5" fmla="*/ 991351 h 1521747"/>
                  <a:gd name="connsiteX6" fmla="*/ 565161 w 1160118"/>
                  <a:gd name="connsiteY6" fmla="*/ 1469200 h 1521747"/>
                  <a:gd name="connsiteX7" fmla="*/ 370788 w 1160118"/>
                  <a:gd name="connsiteY7" fmla="*/ 1508611 h 1521747"/>
                  <a:gd name="connsiteX8" fmla="*/ 360052 w 1160118"/>
                  <a:gd name="connsiteY8" fmla="*/ 1501482 h 1521747"/>
                  <a:gd name="connsiteX9" fmla="*/ 720749 w 1160118"/>
                  <a:gd name="connsiteY9" fmla="*/ 1110675 h 1521747"/>
                  <a:gd name="connsiteX10" fmla="*/ 719679 w 1160118"/>
                  <a:gd name="connsiteY10" fmla="*/ 1110567 h 1521747"/>
                  <a:gd name="connsiteX11" fmla="*/ 322878 w 1160118"/>
                  <a:gd name="connsiteY11" fmla="*/ 1476796 h 1521747"/>
                  <a:gd name="connsiteX12" fmla="*/ 311438 w 1160118"/>
                  <a:gd name="connsiteY12" fmla="*/ 1469200 h 1521747"/>
                  <a:gd name="connsiteX13" fmla="*/ 52548 w 1160118"/>
                  <a:gd name="connsiteY13" fmla="*/ 1210310 h 1521747"/>
                  <a:gd name="connsiteX14" fmla="*/ 52548 w 1160118"/>
                  <a:gd name="connsiteY14" fmla="*/ 956587 h 1521747"/>
                  <a:gd name="connsiteX15" fmla="*/ 335126 w 1160118"/>
                  <a:gd name="connsiteY15" fmla="*/ 674009 h 1521747"/>
                  <a:gd name="connsiteX16" fmla="*/ 335126 w 1160118"/>
                  <a:gd name="connsiteY16" fmla="*/ 259080 h 1521747"/>
                  <a:gd name="connsiteX17" fmla="*/ 449352 w 1160118"/>
                  <a:gd name="connsiteY17" fmla="*/ 44247 h 1521747"/>
                  <a:gd name="connsiteX18" fmla="*/ 594206 w 1160118"/>
                  <a:gd name="connsiteY18" fmla="*/ 0 h 1521747"/>
                  <a:gd name="connsiteX19" fmla="*/ 901038 w 1160118"/>
                  <a:gd name="connsiteY19" fmla="*/ 0 h 1521747"/>
                  <a:gd name="connsiteX0" fmla="*/ 1160118 w 1160118"/>
                  <a:gd name="connsiteY0" fmla="*/ 700888 h 1521747"/>
                  <a:gd name="connsiteX1" fmla="*/ 1127702 w 1160118"/>
                  <a:gd name="connsiteY1" fmla="*/ 861450 h 1521747"/>
                  <a:gd name="connsiteX2" fmla="*/ 1123063 w 1160118"/>
                  <a:gd name="connsiteY2" fmla="*/ 869997 h 1521747"/>
                  <a:gd name="connsiteX3" fmla="*/ 1122634 w 1160118"/>
                  <a:gd name="connsiteY3" fmla="*/ 871443 h 1521747"/>
                  <a:gd name="connsiteX4" fmla="*/ 1043010 w 1160118"/>
                  <a:gd name="connsiteY4" fmla="*/ 991351 h 1521747"/>
                  <a:gd name="connsiteX5" fmla="*/ 565161 w 1160118"/>
                  <a:gd name="connsiteY5" fmla="*/ 1469200 h 1521747"/>
                  <a:gd name="connsiteX6" fmla="*/ 370788 w 1160118"/>
                  <a:gd name="connsiteY6" fmla="*/ 1508611 h 1521747"/>
                  <a:gd name="connsiteX7" fmla="*/ 360052 w 1160118"/>
                  <a:gd name="connsiteY7" fmla="*/ 1501482 h 1521747"/>
                  <a:gd name="connsiteX8" fmla="*/ 720749 w 1160118"/>
                  <a:gd name="connsiteY8" fmla="*/ 1110675 h 1521747"/>
                  <a:gd name="connsiteX9" fmla="*/ 719679 w 1160118"/>
                  <a:gd name="connsiteY9" fmla="*/ 1110567 h 1521747"/>
                  <a:gd name="connsiteX10" fmla="*/ 322878 w 1160118"/>
                  <a:gd name="connsiteY10" fmla="*/ 1476796 h 1521747"/>
                  <a:gd name="connsiteX11" fmla="*/ 311438 w 1160118"/>
                  <a:gd name="connsiteY11" fmla="*/ 1469200 h 1521747"/>
                  <a:gd name="connsiteX12" fmla="*/ 52548 w 1160118"/>
                  <a:gd name="connsiteY12" fmla="*/ 1210310 h 1521747"/>
                  <a:gd name="connsiteX13" fmla="*/ 52548 w 1160118"/>
                  <a:gd name="connsiteY13" fmla="*/ 956587 h 1521747"/>
                  <a:gd name="connsiteX14" fmla="*/ 335126 w 1160118"/>
                  <a:gd name="connsiteY14" fmla="*/ 674009 h 1521747"/>
                  <a:gd name="connsiteX15" fmla="*/ 335126 w 1160118"/>
                  <a:gd name="connsiteY15" fmla="*/ 259080 h 1521747"/>
                  <a:gd name="connsiteX16" fmla="*/ 449352 w 1160118"/>
                  <a:gd name="connsiteY16" fmla="*/ 44247 h 1521747"/>
                  <a:gd name="connsiteX17" fmla="*/ 594206 w 1160118"/>
                  <a:gd name="connsiteY17" fmla="*/ 0 h 1521747"/>
                  <a:gd name="connsiteX18" fmla="*/ 901038 w 1160118"/>
                  <a:gd name="connsiteY18" fmla="*/ 0 h 1521747"/>
                  <a:gd name="connsiteX0" fmla="*/ 1160118 w 1160118"/>
                  <a:gd name="connsiteY0" fmla="*/ 705519 h 1526378"/>
                  <a:gd name="connsiteX1" fmla="*/ 1127702 w 1160118"/>
                  <a:gd name="connsiteY1" fmla="*/ 866081 h 1526378"/>
                  <a:gd name="connsiteX2" fmla="*/ 1123063 w 1160118"/>
                  <a:gd name="connsiteY2" fmla="*/ 874628 h 1526378"/>
                  <a:gd name="connsiteX3" fmla="*/ 1122634 w 1160118"/>
                  <a:gd name="connsiteY3" fmla="*/ 876074 h 1526378"/>
                  <a:gd name="connsiteX4" fmla="*/ 1043010 w 1160118"/>
                  <a:gd name="connsiteY4" fmla="*/ 995982 h 1526378"/>
                  <a:gd name="connsiteX5" fmla="*/ 565161 w 1160118"/>
                  <a:gd name="connsiteY5" fmla="*/ 1473831 h 1526378"/>
                  <a:gd name="connsiteX6" fmla="*/ 370788 w 1160118"/>
                  <a:gd name="connsiteY6" fmla="*/ 1513242 h 1526378"/>
                  <a:gd name="connsiteX7" fmla="*/ 360052 w 1160118"/>
                  <a:gd name="connsiteY7" fmla="*/ 1506113 h 1526378"/>
                  <a:gd name="connsiteX8" fmla="*/ 720749 w 1160118"/>
                  <a:gd name="connsiteY8" fmla="*/ 1115306 h 1526378"/>
                  <a:gd name="connsiteX9" fmla="*/ 719679 w 1160118"/>
                  <a:gd name="connsiteY9" fmla="*/ 1115198 h 1526378"/>
                  <a:gd name="connsiteX10" fmla="*/ 322878 w 1160118"/>
                  <a:gd name="connsiteY10" fmla="*/ 1481427 h 1526378"/>
                  <a:gd name="connsiteX11" fmla="*/ 311438 w 1160118"/>
                  <a:gd name="connsiteY11" fmla="*/ 1473831 h 1526378"/>
                  <a:gd name="connsiteX12" fmla="*/ 52548 w 1160118"/>
                  <a:gd name="connsiteY12" fmla="*/ 1214941 h 1526378"/>
                  <a:gd name="connsiteX13" fmla="*/ 52548 w 1160118"/>
                  <a:gd name="connsiteY13" fmla="*/ 961218 h 1526378"/>
                  <a:gd name="connsiteX14" fmla="*/ 335126 w 1160118"/>
                  <a:gd name="connsiteY14" fmla="*/ 678640 h 1526378"/>
                  <a:gd name="connsiteX15" fmla="*/ 335126 w 1160118"/>
                  <a:gd name="connsiteY15" fmla="*/ 263711 h 1526378"/>
                  <a:gd name="connsiteX16" fmla="*/ 449352 w 1160118"/>
                  <a:gd name="connsiteY16" fmla="*/ 48878 h 1526378"/>
                  <a:gd name="connsiteX17" fmla="*/ 594206 w 1160118"/>
                  <a:gd name="connsiteY17" fmla="*/ 4631 h 1526378"/>
                  <a:gd name="connsiteX18" fmla="*/ 1091939 w 1160118"/>
                  <a:gd name="connsiteY18" fmla="*/ 0 h 1526378"/>
                  <a:gd name="connsiteX0" fmla="*/ 1160118 w 1160118"/>
                  <a:gd name="connsiteY0" fmla="*/ 744512 h 1565371"/>
                  <a:gd name="connsiteX1" fmla="*/ 1127702 w 1160118"/>
                  <a:gd name="connsiteY1" fmla="*/ 905074 h 1565371"/>
                  <a:gd name="connsiteX2" fmla="*/ 1123063 w 1160118"/>
                  <a:gd name="connsiteY2" fmla="*/ 913621 h 1565371"/>
                  <a:gd name="connsiteX3" fmla="*/ 1122634 w 1160118"/>
                  <a:gd name="connsiteY3" fmla="*/ 915067 h 1565371"/>
                  <a:gd name="connsiteX4" fmla="*/ 1043010 w 1160118"/>
                  <a:gd name="connsiteY4" fmla="*/ 1034975 h 1565371"/>
                  <a:gd name="connsiteX5" fmla="*/ 565161 w 1160118"/>
                  <a:gd name="connsiteY5" fmla="*/ 1512824 h 1565371"/>
                  <a:gd name="connsiteX6" fmla="*/ 370788 w 1160118"/>
                  <a:gd name="connsiteY6" fmla="*/ 1552235 h 1565371"/>
                  <a:gd name="connsiteX7" fmla="*/ 360052 w 1160118"/>
                  <a:gd name="connsiteY7" fmla="*/ 1545106 h 1565371"/>
                  <a:gd name="connsiteX8" fmla="*/ 720749 w 1160118"/>
                  <a:gd name="connsiteY8" fmla="*/ 1154299 h 1565371"/>
                  <a:gd name="connsiteX9" fmla="*/ 719679 w 1160118"/>
                  <a:gd name="connsiteY9" fmla="*/ 1154191 h 1565371"/>
                  <a:gd name="connsiteX10" fmla="*/ 322878 w 1160118"/>
                  <a:gd name="connsiteY10" fmla="*/ 1520420 h 1565371"/>
                  <a:gd name="connsiteX11" fmla="*/ 311438 w 1160118"/>
                  <a:gd name="connsiteY11" fmla="*/ 1512824 h 1565371"/>
                  <a:gd name="connsiteX12" fmla="*/ 52548 w 1160118"/>
                  <a:gd name="connsiteY12" fmla="*/ 1253934 h 1565371"/>
                  <a:gd name="connsiteX13" fmla="*/ 52548 w 1160118"/>
                  <a:gd name="connsiteY13" fmla="*/ 1000211 h 1565371"/>
                  <a:gd name="connsiteX14" fmla="*/ 335126 w 1160118"/>
                  <a:gd name="connsiteY14" fmla="*/ 717633 h 1565371"/>
                  <a:gd name="connsiteX15" fmla="*/ 335126 w 1160118"/>
                  <a:gd name="connsiteY15" fmla="*/ 302704 h 1565371"/>
                  <a:gd name="connsiteX16" fmla="*/ 449352 w 1160118"/>
                  <a:gd name="connsiteY16" fmla="*/ 87871 h 1565371"/>
                  <a:gd name="connsiteX17" fmla="*/ 594206 w 1160118"/>
                  <a:gd name="connsiteY17" fmla="*/ 43624 h 1565371"/>
                  <a:gd name="connsiteX18" fmla="*/ 1091939 w 1160118"/>
                  <a:gd name="connsiteY18" fmla="*/ 38993 h 1565371"/>
                  <a:gd name="connsiteX0" fmla="*/ 1160118 w 1160118"/>
                  <a:gd name="connsiteY0" fmla="*/ 701294 h 1522153"/>
                  <a:gd name="connsiteX1" fmla="*/ 1127702 w 1160118"/>
                  <a:gd name="connsiteY1" fmla="*/ 861856 h 1522153"/>
                  <a:gd name="connsiteX2" fmla="*/ 1123063 w 1160118"/>
                  <a:gd name="connsiteY2" fmla="*/ 870403 h 1522153"/>
                  <a:gd name="connsiteX3" fmla="*/ 1122634 w 1160118"/>
                  <a:gd name="connsiteY3" fmla="*/ 871849 h 1522153"/>
                  <a:gd name="connsiteX4" fmla="*/ 1043010 w 1160118"/>
                  <a:gd name="connsiteY4" fmla="*/ 991757 h 1522153"/>
                  <a:gd name="connsiteX5" fmla="*/ 565161 w 1160118"/>
                  <a:gd name="connsiteY5" fmla="*/ 1469606 h 1522153"/>
                  <a:gd name="connsiteX6" fmla="*/ 370788 w 1160118"/>
                  <a:gd name="connsiteY6" fmla="*/ 1509017 h 1522153"/>
                  <a:gd name="connsiteX7" fmla="*/ 360052 w 1160118"/>
                  <a:gd name="connsiteY7" fmla="*/ 1501888 h 1522153"/>
                  <a:gd name="connsiteX8" fmla="*/ 720749 w 1160118"/>
                  <a:gd name="connsiteY8" fmla="*/ 1111081 h 1522153"/>
                  <a:gd name="connsiteX9" fmla="*/ 719679 w 1160118"/>
                  <a:gd name="connsiteY9" fmla="*/ 1110973 h 1522153"/>
                  <a:gd name="connsiteX10" fmla="*/ 322878 w 1160118"/>
                  <a:gd name="connsiteY10" fmla="*/ 1477202 h 1522153"/>
                  <a:gd name="connsiteX11" fmla="*/ 311438 w 1160118"/>
                  <a:gd name="connsiteY11" fmla="*/ 1469606 h 1522153"/>
                  <a:gd name="connsiteX12" fmla="*/ 52548 w 1160118"/>
                  <a:gd name="connsiteY12" fmla="*/ 1210716 h 1522153"/>
                  <a:gd name="connsiteX13" fmla="*/ 52548 w 1160118"/>
                  <a:gd name="connsiteY13" fmla="*/ 956993 h 1522153"/>
                  <a:gd name="connsiteX14" fmla="*/ 335126 w 1160118"/>
                  <a:gd name="connsiteY14" fmla="*/ 674415 h 1522153"/>
                  <a:gd name="connsiteX15" fmla="*/ 335126 w 1160118"/>
                  <a:gd name="connsiteY15" fmla="*/ 259486 h 1522153"/>
                  <a:gd name="connsiteX16" fmla="*/ 449352 w 1160118"/>
                  <a:gd name="connsiteY16" fmla="*/ 44653 h 1522153"/>
                  <a:gd name="connsiteX17" fmla="*/ 594206 w 1160118"/>
                  <a:gd name="connsiteY17" fmla="*/ 406 h 1522153"/>
                  <a:gd name="connsiteX18" fmla="*/ 1067535 w 1160118"/>
                  <a:gd name="connsiteY18" fmla="*/ 86854 h 1522153"/>
                  <a:gd name="connsiteX0" fmla="*/ 1160118 w 1160118"/>
                  <a:gd name="connsiteY0" fmla="*/ 716640 h 1537499"/>
                  <a:gd name="connsiteX1" fmla="*/ 1127702 w 1160118"/>
                  <a:gd name="connsiteY1" fmla="*/ 877202 h 1537499"/>
                  <a:gd name="connsiteX2" fmla="*/ 1123063 w 1160118"/>
                  <a:gd name="connsiteY2" fmla="*/ 885749 h 1537499"/>
                  <a:gd name="connsiteX3" fmla="*/ 1122634 w 1160118"/>
                  <a:gd name="connsiteY3" fmla="*/ 887195 h 1537499"/>
                  <a:gd name="connsiteX4" fmla="*/ 1043010 w 1160118"/>
                  <a:gd name="connsiteY4" fmla="*/ 1007103 h 1537499"/>
                  <a:gd name="connsiteX5" fmla="*/ 565161 w 1160118"/>
                  <a:gd name="connsiteY5" fmla="*/ 1484952 h 1537499"/>
                  <a:gd name="connsiteX6" fmla="*/ 370788 w 1160118"/>
                  <a:gd name="connsiteY6" fmla="*/ 1524363 h 1537499"/>
                  <a:gd name="connsiteX7" fmla="*/ 360052 w 1160118"/>
                  <a:gd name="connsiteY7" fmla="*/ 1517234 h 1537499"/>
                  <a:gd name="connsiteX8" fmla="*/ 720749 w 1160118"/>
                  <a:gd name="connsiteY8" fmla="*/ 1126427 h 1537499"/>
                  <a:gd name="connsiteX9" fmla="*/ 719679 w 1160118"/>
                  <a:gd name="connsiteY9" fmla="*/ 1126319 h 1537499"/>
                  <a:gd name="connsiteX10" fmla="*/ 322878 w 1160118"/>
                  <a:gd name="connsiteY10" fmla="*/ 1492548 h 1537499"/>
                  <a:gd name="connsiteX11" fmla="*/ 311438 w 1160118"/>
                  <a:gd name="connsiteY11" fmla="*/ 1484952 h 1537499"/>
                  <a:gd name="connsiteX12" fmla="*/ 52548 w 1160118"/>
                  <a:gd name="connsiteY12" fmla="*/ 1226062 h 1537499"/>
                  <a:gd name="connsiteX13" fmla="*/ 52548 w 1160118"/>
                  <a:gd name="connsiteY13" fmla="*/ 972339 h 1537499"/>
                  <a:gd name="connsiteX14" fmla="*/ 335126 w 1160118"/>
                  <a:gd name="connsiteY14" fmla="*/ 689761 h 1537499"/>
                  <a:gd name="connsiteX15" fmla="*/ 335126 w 1160118"/>
                  <a:gd name="connsiteY15" fmla="*/ 274832 h 1537499"/>
                  <a:gd name="connsiteX16" fmla="*/ 449352 w 1160118"/>
                  <a:gd name="connsiteY16" fmla="*/ 59999 h 1537499"/>
                  <a:gd name="connsiteX17" fmla="*/ 594206 w 1160118"/>
                  <a:gd name="connsiteY17" fmla="*/ 15752 h 1537499"/>
                  <a:gd name="connsiteX18" fmla="*/ 1067535 w 1160118"/>
                  <a:gd name="connsiteY18" fmla="*/ 102200 h 1537499"/>
                  <a:gd name="connsiteX0" fmla="*/ 1160118 w 1160118"/>
                  <a:gd name="connsiteY0" fmla="*/ 714556 h 1535415"/>
                  <a:gd name="connsiteX1" fmla="*/ 1127702 w 1160118"/>
                  <a:gd name="connsiteY1" fmla="*/ 875118 h 1535415"/>
                  <a:gd name="connsiteX2" fmla="*/ 1123063 w 1160118"/>
                  <a:gd name="connsiteY2" fmla="*/ 883665 h 1535415"/>
                  <a:gd name="connsiteX3" fmla="*/ 1122634 w 1160118"/>
                  <a:gd name="connsiteY3" fmla="*/ 885111 h 1535415"/>
                  <a:gd name="connsiteX4" fmla="*/ 1043010 w 1160118"/>
                  <a:gd name="connsiteY4" fmla="*/ 1005019 h 1535415"/>
                  <a:gd name="connsiteX5" fmla="*/ 565161 w 1160118"/>
                  <a:gd name="connsiteY5" fmla="*/ 1482868 h 1535415"/>
                  <a:gd name="connsiteX6" fmla="*/ 370788 w 1160118"/>
                  <a:gd name="connsiteY6" fmla="*/ 1522279 h 1535415"/>
                  <a:gd name="connsiteX7" fmla="*/ 360052 w 1160118"/>
                  <a:gd name="connsiteY7" fmla="*/ 1515150 h 1535415"/>
                  <a:gd name="connsiteX8" fmla="*/ 720749 w 1160118"/>
                  <a:gd name="connsiteY8" fmla="*/ 1124343 h 1535415"/>
                  <a:gd name="connsiteX9" fmla="*/ 719679 w 1160118"/>
                  <a:gd name="connsiteY9" fmla="*/ 1124235 h 1535415"/>
                  <a:gd name="connsiteX10" fmla="*/ 322878 w 1160118"/>
                  <a:gd name="connsiteY10" fmla="*/ 1490464 h 1535415"/>
                  <a:gd name="connsiteX11" fmla="*/ 311438 w 1160118"/>
                  <a:gd name="connsiteY11" fmla="*/ 1482868 h 1535415"/>
                  <a:gd name="connsiteX12" fmla="*/ 52548 w 1160118"/>
                  <a:gd name="connsiteY12" fmla="*/ 1223978 h 1535415"/>
                  <a:gd name="connsiteX13" fmla="*/ 52548 w 1160118"/>
                  <a:gd name="connsiteY13" fmla="*/ 970255 h 1535415"/>
                  <a:gd name="connsiteX14" fmla="*/ 335126 w 1160118"/>
                  <a:gd name="connsiteY14" fmla="*/ 687677 h 1535415"/>
                  <a:gd name="connsiteX15" fmla="*/ 335126 w 1160118"/>
                  <a:gd name="connsiteY15" fmla="*/ 272748 h 1535415"/>
                  <a:gd name="connsiteX16" fmla="*/ 449352 w 1160118"/>
                  <a:gd name="connsiteY16" fmla="*/ 57915 h 1535415"/>
                  <a:gd name="connsiteX17" fmla="*/ 594206 w 1160118"/>
                  <a:gd name="connsiteY17" fmla="*/ 13668 h 1535415"/>
                  <a:gd name="connsiteX18" fmla="*/ 1059286 w 1160118"/>
                  <a:gd name="connsiteY18" fmla="*/ 104879 h 1535415"/>
                  <a:gd name="connsiteX0" fmla="*/ 1160118 w 1160118"/>
                  <a:gd name="connsiteY0" fmla="*/ 714556 h 1587594"/>
                  <a:gd name="connsiteX1" fmla="*/ 1127702 w 1160118"/>
                  <a:gd name="connsiteY1" fmla="*/ 875118 h 1587594"/>
                  <a:gd name="connsiteX2" fmla="*/ 1123063 w 1160118"/>
                  <a:gd name="connsiteY2" fmla="*/ 883665 h 1587594"/>
                  <a:gd name="connsiteX3" fmla="*/ 1122634 w 1160118"/>
                  <a:gd name="connsiteY3" fmla="*/ 885111 h 1587594"/>
                  <a:gd name="connsiteX4" fmla="*/ 1043010 w 1160118"/>
                  <a:gd name="connsiteY4" fmla="*/ 1005019 h 1587594"/>
                  <a:gd name="connsiteX5" fmla="*/ 660540 w 1160118"/>
                  <a:gd name="connsiteY5" fmla="*/ 1569034 h 1587594"/>
                  <a:gd name="connsiteX6" fmla="*/ 370788 w 1160118"/>
                  <a:gd name="connsiteY6" fmla="*/ 1522279 h 1587594"/>
                  <a:gd name="connsiteX7" fmla="*/ 360052 w 1160118"/>
                  <a:gd name="connsiteY7" fmla="*/ 1515150 h 1587594"/>
                  <a:gd name="connsiteX8" fmla="*/ 720749 w 1160118"/>
                  <a:gd name="connsiteY8" fmla="*/ 1124343 h 1587594"/>
                  <a:gd name="connsiteX9" fmla="*/ 719679 w 1160118"/>
                  <a:gd name="connsiteY9" fmla="*/ 1124235 h 1587594"/>
                  <a:gd name="connsiteX10" fmla="*/ 322878 w 1160118"/>
                  <a:gd name="connsiteY10" fmla="*/ 1490464 h 1587594"/>
                  <a:gd name="connsiteX11" fmla="*/ 311438 w 1160118"/>
                  <a:gd name="connsiteY11" fmla="*/ 1482868 h 1587594"/>
                  <a:gd name="connsiteX12" fmla="*/ 52548 w 1160118"/>
                  <a:gd name="connsiteY12" fmla="*/ 1223978 h 1587594"/>
                  <a:gd name="connsiteX13" fmla="*/ 52548 w 1160118"/>
                  <a:gd name="connsiteY13" fmla="*/ 970255 h 1587594"/>
                  <a:gd name="connsiteX14" fmla="*/ 335126 w 1160118"/>
                  <a:gd name="connsiteY14" fmla="*/ 687677 h 1587594"/>
                  <a:gd name="connsiteX15" fmla="*/ 335126 w 1160118"/>
                  <a:gd name="connsiteY15" fmla="*/ 272748 h 1587594"/>
                  <a:gd name="connsiteX16" fmla="*/ 449352 w 1160118"/>
                  <a:gd name="connsiteY16" fmla="*/ 57915 h 1587594"/>
                  <a:gd name="connsiteX17" fmla="*/ 594206 w 1160118"/>
                  <a:gd name="connsiteY17" fmla="*/ 13668 h 1587594"/>
                  <a:gd name="connsiteX18" fmla="*/ 1059286 w 1160118"/>
                  <a:gd name="connsiteY18" fmla="*/ 104879 h 1587594"/>
                  <a:gd name="connsiteX0" fmla="*/ 1160118 w 1160118"/>
                  <a:gd name="connsiteY0" fmla="*/ 714556 h 1587594"/>
                  <a:gd name="connsiteX1" fmla="*/ 1127702 w 1160118"/>
                  <a:gd name="connsiteY1" fmla="*/ 875118 h 1587594"/>
                  <a:gd name="connsiteX2" fmla="*/ 1123063 w 1160118"/>
                  <a:gd name="connsiteY2" fmla="*/ 883665 h 1587594"/>
                  <a:gd name="connsiteX3" fmla="*/ 1122634 w 1160118"/>
                  <a:gd name="connsiteY3" fmla="*/ 885111 h 1587594"/>
                  <a:gd name="connsiteX4" fmla="*/ 1043010 w 1160118"/>
                  <a:gd name="connsiteY4" fmla="*/ 1005019 h 1587594"/>
                  <a:gd name="connsiteX5" fmla="*/ 660540 w 1160118"/>
                  <a:gd name="connsiteY5" fmla="*/ 1569034 h 1587594"/>
                  <a:gd name="connsiteX6" fmla="*/ 370788 w 1160118"/>
                  <a:gd name="connsiteY6" fmla="*/ 1522279 h 1587594"/>
                  <a:gd name="connsiteX7" fmla="*/ 720749 w 1160118"/>
                  <a:gd name="connsiteY7" fmla="*/ 1124343 h 1587594"/>
                  <a:gd name="connsiteX8" fmla="*/ 719679 w 1160118"/>
                  <a:gd name="connsiteY8" fmla="*/ 1124235 h 1587594"/>
                  <a:gd name="connsiteX9" fmla="*/ 322878 w 1160118"/>
                  <a:gd name="connsiteY9" fmla="*/ 1490464 h 1587594"/>
                  <a:gd name="connsiteX10" fmla="*/ 311438 w 1160118"/>
                  <a:gd name="connsiteY10" fmla="*/ 1482868 h 1587594"/>
                  <a:gd name="connsiteX11" fmla="*/ 52548 w 1160118"/>
                  <a:gd name="connsiteY11" fmla="*/ 1223978 h 1587594"/>
                  <a:gd name="connsiteX12" fmla="*/ 52548 w 1160118"/>
                  <a:gd name="connsiteY12" fmla="*/ 970255 h 1587594"/>
                  <a:gd name="connsiteX13" fmla="*/ 335126 w 1160118"/>
                  <a:gd name="connsiteY13" fmla="*/ 687677 h 1587594"/>
                  <a:gd name="connsiteX14" fmla="*/ 335126 w 1160118"/>
                  <a:gd name="connsiteY14" fmla="*/ 272748 h 1587594"/>
                  <a:gd name="connsiteX15" fmla="*/ 449352 w 1160118"/>
                  <a:gd name="connsiteY15" fmla="*/ 57915 h 1587594"/>
                  <a:gd name="connsiteX16" fmla="*/ 594206 w 1160118"/>
                  <a:gd name="connsiteY16" fmla="*/ 13668 h 1587594"/>
                  <a:gd name="connsiteX17" fmla="*/ 1059286 w 1160118"/>
                  <a:gd name="connsiteY17" fmla="*/ 104879 h 1587594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20749 w 1160118"/>
                  <a:gd name="connsiteY7" fmla="*/ 1124343 h 1594038"/>
                  <a:gd name="connsiteX8" fmla="*/ 719679 w 1160118"/>
                  <a:gd name="connsiteY8" fmla="*/ 1124235 h 1594038"/>
                  <a:gd name="connsiteX9" fmla="*/ 322878 w 1160118"/>
                  <a:gd name="connsiteY9" fmla="*/ 1490464 h 1594038"/>
                  <a:gd name="connsiteX10" fmla="*/ 311438 w 1160118"/>
                  <a:gd name="connsiteY10" fmla="*/ 1482868 h 1594038"/>
                  <a:gd name="connsiteX11" fmla="*/ 52548 w 1160118"/>
                  <a:gd name="connsiteY11" fmla="*/ 1223978 h 1594038"/>
                  <a:gd name="connsiteX12" fmla="*/ 52548 w 1160118"/>
                  <a:gd name="connsiteY12" fmla="*/ 970255 h 1594038"/>
                  <a:gd name="connsiteX13" fmla="*/ 335126 w 1160118"/>
                  <a:gd name="connsiteY13" fmla="*/ 687677 h 1594038"/>
                  <a:gd name="connsiteX14" fmla="*/ 335126 w 1160118"/>
                  <a:gd name="connsiteY14" fmla="*/ 272748 h 1594038"/>
                  <a:gd name="connsiteX15" fmla="*/ 449352 w 1160118"/>
                  <a:gd name="connsiteY15" fmla="*/ 57915 h 1594038"/>
                  <a:gd name="connsiteX16" fmla="*/ 594206 w 1160118"/>
                  <a:gd name="connsiteY16" fmla="*/ 13668 h 1594038"/>
                  <a:gd name="connsiteX17" fmla="*/ 1059286 w 1160118"/>
                  <a:gd name="connsiteY17" fmla="*/ 104879 h 1594038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20749 w 1160118"/>
                  <a:gd name="connsiteY7" fmla="*/ 1124343 h 1594038"/>
                  <a:gd name="connsiteX8" fmla="*/ 719679 w 1160118"/>
                  <a:gd name="connsiteY8" fmla="*/ 1124235 h 1594038"/>
                  <a:gd name="connsiteX9" fmla="*/ 322878 w 1160118"/>
                  <a:gd name="connsiteY9" fmla="*/ 1490464 h 1594038"/>
                  <a:gd name="connsiteX10" fmla="*/ 311438 w 1160118"/>
                  <a:gd name="connsiteY10" fmla="*/ 1482868 h 1594038"/>
                  <a:gd name="connsiteX11" fmla="*/ 52548 w 1160118"/>
                  <a:gd name="connsiteY11" fmla="*/ 1223978 h 1594038"/>
                  <a:gd name="connsiteX12" fmla="*/ 52548 w 1160118"/>
                  <a:gd name="connsiteY12" fmla="*/ 970255 h 1594038"/>
                  <a:gd name="connsiteX13" fmla="*/ 335126 w 1160118"/>
                  <a:gd name="connsiteY13" fmla="*/ 687677 h 1594038"/>
                  <a:gd name="connsiteX14" fmla="*/ 335126 w 1160118"/>
                  <a:gd name="connsiteY14" fmla="*/ 272748 h 1594038"/>
                  <a:gd name="connsiteX15" fmla="*/ 449352 w 1160118"/>
                  <a:gd name="connsiteY15" fmla="*/ 57915 h 1594038"/>
                  <a:gd name="connsiteX16" fmla="*/ 594206 w 1160118"/>
                  <a:gd name="connsiteY16" fmla="*/ 13668 h 1594038"/>
                  <a:gd name="connsiteX17" fmla="*/ 1059286 w 1160118"/>
                  <a:gd name="connsiteY17" fmla="*/ 104879 h 1594038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20749 w 1160118"/>
                  <a:gd name="connsiteY7" fmla="*/ 1124343 h 1594038"/>
                  <a:gd name="connsiteX8" fmla="*/ 322878 w 1160118"/>
                  <a:gd name="connsiteY8" fmla="*/ 1490464 h 1594038"/>
                  <a:gd name="connsiteX9" fmla="*/ 311438 w 1160118"/>
                  <a:gd name="connsiteY9" fmla="*/ 1482868 h 1594038"/>
                  <a:gd name="connsiteX10" fmla="*/ 52548 w 1160118"/>
                  <a:gd name="connsiteY10" fmla="*/ 1223978 h 1594038"/>
                  <a:gd name="connsiteX11" fmla="*/ 52548 w 1160118"/>
                  <a:gd name="connsiteY11" fmla="*/ 970255 h 1594038"/>
                  <a:gd name="connsiteX12" fmla="*/ 335126 w 1160118"/>
                  <a:gd name="connsiteY12" fmla="*/ 687677 h 1594038"/>
                  <a:gd name="connsiteX13" fmla="*/ 335126 w 1160118"/>
                  <a:gd name="connsiteY13" fmla="*/ 272748 h 1594038"/>
                  <a:gd name="connsiteX14" fmla="*/ 449352 w 1160118"/>
                  <a:gd name="connsiteY14" fmla="*/ 57915 h 1594038"/>
                  <a:gd name="connsiteX15" fmla="*/ 594206 w 1160118"/>
                  <a:gd name="connsiteY15" fmla="*/ 13668 h 1594038"/>
                  <a:gd name="connsiteX16" fmla="*/ 1059286 w 1160118"/>
                  <a:gd name="connsiteY16" fmla="*/ 104879 h 1594038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20749 w 1160118"/>
                  <a:gd name="connsiteY7" fmla="*/ 1124343 h 1594038"/>
                  <a:gd name="connsiteX8" fmla="*/ 322878 w 1160118"/>
                  <a:gd name="connsiteY8" fmla="*/ 1490464 h 1594038"/>
                  <a:gd name="connsiteX9" fmla="*/ 311438 w 1160118"/>
                  <a:gd name="connsiteY9" fmla="*/ 1482868 h 1594038"/>
                  <a:gd name="connsiteX10" fmla="*/ 52548 w 1160118"/>
                  <a:gd name="connsiteY10" fmla="*/ 1223978 h 1594038"/>
                  <a:gd name="connsiteX11" fmla="*/ 52548 w 1160118"/>
                  <a:gd name="connsiteY11" fmla="*/ 970255 h 1594038"/>
                  <a:gd name="connsiteX12" fmla="*/ 335126 w 1160118"/>
                  <a:gd name="connsiteY12" fmla="*/ 687677 h 1594038"/>
                  <a:gd name="connsiteX13" fmla="*/ 335126 w 1160118"/>
                  <a:gd name="connsiteY13" fmla="*/ 272748 h 1594038"/>
                  <a:gd name="connsiteX14" fmla="*/ 449352 w 1160118"/>
                  <a:gd name="connsiteY14" fmla="*/ 57915 h 1594038"/>
                  <a:gd name="connsiteX15" fmla="*/ 594206 w 1160118"/>
                  <a:gd name="connsiteY15" fmla="*/ 13668 h 1594038"/>
                  <a:gd name="connsiteX16" fmla="*/ 1059286 w 1160118"/>
                  <a:gd name="connsiteY16" fmla="*/ 104879 h 1594038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31181 w 1160118"/>
                  <a:gd name="connsiteY7" fmla="*/ 1072454 h 1594038"/>
                  <a:gd name="connsiteX8" fmla="*/ 322878 w 1160118"/>
                  <a:gd name="connsiteY8" fmla="*/ 1490464 h 1594038"/>
                  <a:gd name="connsiteX9" fmla="*/ 311438 w 1160118"/>
                  <a:gd name="connsiteY9" fmla="*/ 1482868 h 1594038"/>
                  <a:gd name="connsiteX10" fmla="*/ 52548 w 1160118"/>
                  <a:gd name="connsiteY10" fmla="*/ 1223978 h 1594038"/>
                  <a:gd name="connsiteX11" fmla="*/ 52548 w 1160118"/>
                  <a:gd name="connsiteY11" fmla="*/ 970255 h 1594038"/>
                  <a:gd name="connsiteX12" fmla="*/ 335126 w 1160118"/>
                  <a:gd name="connsiteY12" fmla="*/ 687677 h 1594038"/>
                  <a:gd name="connsiteX13" fmla="*/ 335126 w 1160118"/>
                  <a:gd name="connsiteY13" fmla="*/ 272748 h 1594038"/>
                  <a:gd name="connsiteX14" fmla="*/ 449352 w 1160118"/>
                  <a:gd name="connsiteY14" fmla="*/ 57915 h 1594038"/>
                  <a:gd name="connsiteX15" fmla="*/ 594206 w 1160118"/>
                  <a:gd name="connsiteY15" fmla="*/ 13668 h 1594038"/>
                  <a:gd name="connsiteX16" fmla="*/ 1059286 w 1160118"/>
                  <a:gd name="connsiteY16" fmla="*/ 104879 h 159403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22878 w 1160118"/>
                  <a:gd name="connsiteY8" fmla="*/ 1490464 h 1595458"/>
                  <a:gd name="connsiteX9" fmla="*/ 311438 w 1160118"/>
                  <a:gd name="connsiteY9" fmla="*/ 1482868 h 1595458"/>
                  <a:gd name="connsiteX10" fmla="*/ 52548 w 1160118"/>
                  <a:gd name="connsiteY10" fmla="*/ 1223978 h 1595458"/>
                  <a:gd name="connsiteX11" fmla="*/ 52548 w 1160118"/>
                  <a:gd name="connsiteY11" fmla="*/ 970255 h 1595458"/>
                  <a:gd name="connsiteX12" fmla="*/ 335126 w 1160118"/>
                  <a:gd name="connsiteY12" fmla="*/ 687677 h 1595458"/>
                  <a:gd name="connsiteX13" fmla="*/ 335126 w 1160118"/>
                  <a:gd name="connsiteY13" fmla="*/ 272748 h 1595458"/>
                  <a:gd name="connsiteX14" fmla="*/ 449352 w 1160118"/>
                  <a:gd name="connsiteY14" fmla="*/ 57915 h 1595458"/>
                  <a:gd name="connsiteX15" fmla="*/ 594206 w 1160118"/>
                  <a:gd name="connsiteY15" fmla="*/ 13668 h 1595458"/>
                  <a:gd name="connsiteX16" fmla="*/ 1059286 w 1160118"/>
                  <a:gd name="connsiteY16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22878 w 1160118"/>
                  <a:gd name="connsiteY8" fmla="*/ 1490464 h 1595458"/>
                  <a:gd name="connsiteX9" fmla="*/ 311438 w 1160118"/>
                  <a:gd name="connsiteY9" fmla="*/ 1482868 h 1595458"/>
                  <a:gd name="connsiteX10" fmla="*/ 52548 w 1160118"/>
                  <a:gd name="connsiteY10" fmla="*/ 1223978 h 1595458"/>
                  <a:gd name="connsiteX11" fmla="*/ 52548 w 1160118"/>
                  <a:gd name="connsiteY11" fmla="*/ 970255 h 1595458"/>
                  <a:gd name="connsiteX12" fmla="*/ 335126 w 1160118"/>
                  <a:gd name="connsiteY12" fmla="*/ 687677 h 1595458"/>
                  <a:gd name="connsiteX13" fmla="*/ 335126 w 1160118"/>
                  <a:gd name="connsiteY13" fmla="*/ 272748 h 1595458"/>
                  <a:gd name="connsiteX14" fmla="*/ 449352 w 1160118"/>
                  <a:gd name="connsiteY14" fmla="*/ 57915 h 1595458"/>
                  <a:gd name="connsiteX15" fmla="*/ 594206 w 1160118"/>
                  <a:gd name="connsiteY15" fmla="*/ 13668 h 1595458"/>
                  <a:gd name="connsiteX16" fmla="*/ 1059286 w 1160118"/>
                  <a:gd name="connsiteY16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22878 w 1160118"/>
                  <a:gd name="connsiteY8" fmla="*/ 1490464 h 1595458"/>
                  <a:gd name="connsiteX9" fmla="*/ 52548 w 1160118"/>
                  <a:gd name="connsiteY9" fmla="*/ 1223978 h 1595458"/>
                  <a:gd name="connsiteX10" fmla="*/ 52548 w 1160118"/>
                  <a:gd name="connsiteY10" fmla="*/ 970255 h 1595458"/>
                  <a:gd name="connsiteX11" fmla="*/ 335126 w 1160118"/>
                  <a:gd name="connsiteY11" fmla="*/ 687677 h 1595458"/>
                  <a:gd name="connsiteX12" fmla="*/ 335126 w 1160118"/>
                  <a:gd name="connsiteY12" fmla="*/ 272748 h 1595458"/>
                  <a:gd name="connsiteX13" fmla="*/ 449352 w 1160118"/>
                  <a:gd name="connsiteY13" fmla="*/ 57915 h 1595458"/>
                  <a:gd name="connsiteX14" fmla="*/ 594206 w 1160118"/>
                  <a:gd name="connsiteY14" fmla="*/ 13668 h 1595458"/>
                  <a:gd name="connsiteX15" fmla="*/ 1059286 w 1160118"/>
                  <a:gd name="connsiteY15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22878 w 1160118"/>
                  <a:gd name="connsiteY8" fmla="*/ 1490464 h 1595458"/>
                  <a:gd name="connsiteX9" fmla="*/ 52548 w 1160118"/>
                  <a:gd name="connsiteY9" fmla="*/ 1223978 h 1595458"/>
                  <a:gd name="connsiteX10" fmla="*/ 52548 w 1160118"/>
                  <a:gd name="connsiteY10" fmla="*/ 970255 h 1595458"/>
                  <a:gd name="connsiteX11" fmla="*/ 335126 w 1160118"/>
                  <a:gd name="connsiteY11" fmla="*/ 687677 h 1595458"/>
                  <a:gd name="connsiteX12" fmla="*/ 335126 w 1160118"/>
                  <a:gd name="connsiteY12" fmla="*/ 272748 h 1595458"/>
                  <a:gd name="connsiteX13" fmla="*/ 449352 w 1160118"/>
                  <a:gd name="connsiteY13" fmla="*/ 57915 h 1595458"/>
                  <a:gd name="connsiteX14" fmla="*/ 594206 w 1160118"/>
                  <a:gd name="connsiteY14" fmla="*/ 13668 h 1595458"/>
                  <a:gd name="connsiteX15" fmla="*/ 1059286 w 1160118"/>
                  <a:gd name="connsiteY15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38051 w 1160118"/>
                  <a:gd name="connsiteY8" fmla="*/ 1469870 h 1595458"/>
                  <a:gd name="connsiteX9" fmla="*/ 52548 w 1160118"/>
                  <a:gd name="connsiteY9" fmla="*/ 1223978 h 1595458"/>
                  <a:gd name="connsiteX10" fmla="*/ 52548 w 1160118"/>
                  <a:gd name="connsiteY10" fmla="*/ 970255 h 1595458"/>
                  <a:gd name="connsiteX11" fmla="*/ 335126 w 1160118"/>
                  <a:gd name="connsiteY11" fmla="*/ 687677 h 1595458"/>
                  <a:gd name="connsiteX12" fmla="*/ 335126 w 1160118"/>
                  <a:gd name="connsiteY12" fmla="*/ 272748 h 1595458"/>
                  <a:gd name="connsiteX13" fmla="*/ 449352 w 1160118"/>
                  <a:gd name="connsiteY13" fmla="*/ 57915 h 1595458"/>
                  <a:gd name="connsiteX14" fmla="*/ 594206 w 1160118"/>
                  <a:gd name="connsiteY14" fmla="*/ 13668 h 1595458"/>
                  <a:gd name="connsiteX15" fmla="*/ 1059286 w 1160118"/>
                  <a:gd name="connsiteY15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23772 w 1160118"/>
                  <a:gd name="connsiteY4" fmla="*/ 998787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38051 w 1160118"/>
                  <a:gd name="connsiteY8" fmla="*/ 1469870 h 1595458"/>
                  <a:gd name="connsiteX9" fmla="*/ 52548 w 1160118"/>
                  <a:gd name="connsiteY9" fmla="*/ 1223978 h 1595458"/>
                  <a:gd name="connsiteX10" fmla="*/ 52548 w 1160118"/>
                  <a:gd name="connsiteY10" fmla="*/ 970255 h 1595458"/>
                  <a:gd name="connsiteX11" fmla="*/ 335126 w 1160118"/>
                  <a:gd name="connsiteY11" fmla="*/ 687677 h 1595458"/>
                  <a:gd name="connsiteX12" fmla="*/ 335126 w 1160118"/>
                  <a:gd name="connsiteY12" fmla="*/ 272748 h 1595458"/>
                  <a:gd name="connsiteX13" fmla="*/ 449352 w 1160118"/>
                  <a:gd name="connsiteY13" fmla="*/ 57915 h 1595458"/>
                  <a:gd name="connsiteX14" fmla="*/ 594206 w 1160118"/>
                  <a:gd name="connsiteY14" fmla="*/ 13668 h 1595458"/>
                  <a:gd name="connsiteX15" fmla="*/ 1059286 w 1160118"/>
                  <a:gd name="connsiteY15" fmla="*/ 104879 h 1595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60118" h="1595458">
                    <a:moveTo>
                      <a:pt x="1160118" y="714556"/>
                    </a:moveTo>
                    <a:cubicBezTo>
                      <a:pt x="1160118" y="771510"/>
                      <a:pt x="1148576" y="825768"/>
                      <a:pt x="1127702" y="875118"/>
                    </a:cubicBezTo>
                    <a:lnTo>
                      <a:pt x="1123063" y="883665"/>
                    </a:lnTo>
                    <a:lnTo>
                      <a:pt x="1122634" y="885111"/>
                    </a:lnTo>
                    <a:cubicBezTo>
                      <a:pt x="1104940" y="928745"/>
                      <a:pt x="1059161" y="963398"/>
                      <a:pt x="1023772" y="998787"/>
                    </a:cubicBezTo>
                    <a:lnTo>
                      <a:pt x="660540" y="1569034"/>
                    </a:lnTo>
                    <a:cubicBezTo>
                      <a:pt x="607992" y="1621582"/>
                      <a:pt x="564424" y="1583913"/>
                      <a:pt x="499633" y="1557640"/>
                    </a:cubicBezTo>
                    <a:cubicBezTo>
                      <a:pt x="582732" y="1414834"/>
                      <a:pt x="758111" y="1087082"/>
                      <a:pt x="731181" y="1072454"/>
                    </a:cubicBezTo>
                    <a:cubicBezTo>
                      <a:pt x="704251" y="1057826"/>
                      <a:pt x="406134" y="1469592"/>
                      <a:pt x="338051" y="1469870"/>
                    </a:cubicBezTo>
                    <a:cubicBezTo>
                      <a:pt x="269968" y="1470148"/>
                      <a:pt x="142658" y="1312807"/>
                      <a:pt x="52548" y="1223978"/>
                    </a:cubicBezTo>
                    <a:cubicBezTo>
                      <a:pt x="-17516" y="1153914"/>
                      <a:pt x="-17516" y="1040319"/>
                      <a:pt x="52548" y="970255"/>
                    </a:cubicBezTo>
                    <a:lnTo>
                      <a:pt x="335126" y="687677"/>
                    </a:lnTo>
                    <a:lnTo>
                      <a:pt x="335126" y="272748"/>
                    </a:lnTo>
                    <a:cubicBezTo>
                      <a:pt x="335126" y="183319"/>
                      <a:pt x="380436" y="104473"/>
                      <a:pt x="449352" y="57915"/>
                    </a:cubicBezTo>
                    <a:cubicBezTo>
                      <a:pt x="490701" y="29980"/>
                      <a:pt x="540549" y="13668"/>
                      <a:pt x="594206" y="13668"/>
                    </a:cubicBezTo>
                    <a:cubicBezTo>
                      <a:pt x="760117" y="12124"/>
                      <a:pt x="1014839" y="-50225"/>
                      <a:pt x="1059286" y="104879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20EAC4B5-A07F-4FF0-BD36-653484C7FA93}"/>
                  </a:ext>
                </a:extLst>
              </p:cNvPr>
              <p:cNvSpPr/>
              <p:nvPr/>
            </p:nvSpPr>
            <p:spPr>
              <a:xfrm rot="20700000">
                <a:off x="548631" y="4366157"/>
                <a:ext cx="185741" cy="8285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D737BF9F-F130-41B4-98BB-B68DD37094B0}"/>
                  </a:ext>
                </a:extLst>
              </p:cNvPr>
              <p:cNvGrpSpPr/>
              <p:nvPr/>
            </p:nvGrpSpPr>
            <p:grpSpPr>
              <a:xfrm>
                <a:off x="1150053" y="4152631"/>
                <a:ext cx="196654" cy="196654"/>
                <a:chOff x="1143263" y="4121884"/>
                <a:chExt cx="309380" cy="309380"/>
              </a:xfrm>
            </p:grpSpPr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617433D3-99D0-44A4-8208-AD08F5E133CD}"/>
                    </a:ext>
                  </a:extLst>
                </p:cNvPr>
                <p:cNvSpPr/>
                <p:nvPr/>
              </p:nvSpPr>
              <p:spPr>
                <a:xfrm>
                  <a:off x="1143263" y="4121884"/>
                  <a:ext cx="309380" cy="30938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C1B84DD3-1F87-4EBE-A6D6-2A6D6B048CED}"/>
                    </a:ext>
                  </a:extLst>
                </p:cNvPr>
                <p:cNvSpPr/>
                <p:nvPr/>
              </p:nvSpPr>
              <p:spPr>
                <a:xfrm>
                  <a:off x="1143263" y="4184408"/>
                  <a:ext cx="184332" cy="1843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A9D4E0BD-8128-4531-973C-2A656B7A3783}"/>
                  </a:ext>
                </a:extLst>
              </p:cNvPr>
              <p:cNvSpPr/>
              <p:nvPr/>
            </p:nvSpPr>
            <p:spPr>
              <a:xfrm rot="18000000">
                <a:off x="1699174" y="3645744"/>
                <a:ext cx="330703" cy="222110"/>
              </a:xfrm>
              <a:custGeom>
                <a:avLst/>
                <a:gdLst>
                  <a:gd name="connsiteX0" fmla="*/ 319041 w 323527"/>
                  <a:gd name="connsiteY0" fmla="*/ 23759 h 262965"/>
                  <a:gd name="connsiteX1" fmla="*/ 323527 w 323527"/>
                  <a:gd name="connsiteY1" fmla="*/ 57369 h 262965"/>
                  <a:gd name="connsiteX2" fmla="*/ 113246 w 323527"/>
                  <a:gd name="connsiteY2" fmla="*/ 262965 h 262965"/>
                  <a:gd name="connsiteX3" fmla="*/ 31396 w 323527"/>
                  <a:gd name="connsiteY3" fmla="*/ 246808 h 262965"/>
                  <a:gd name="connsiteX4" fmla="*/ 0 w 323527"/>
                  <a:gd name="connsiteY4" fmla="*/ 226112 h 262965"/>
                  <a:gd name="connsiteX5" fmla="*/ 523 w 323527"/>
                  <a:gd name="connsiteY5" fmla="*/ 13988 h 262965"/>
                  <a:gd name="connsiteX6" fmla="*/ 27196 w 323527"/>
                  <a:gd name="connsiteY6" fmla="*/ 21579 h 262965"/>
                  <a:gd name="connsiteX7" fmla="*/ 108270 w 323527"/>
                  <a:gd name="connsiteY7" fmla="*/ 33876 h 262965"/>
                  <a:gd name="connsiteX8" fmla="*/ 319041 w 323527"/>
                  <a:gd name="connsiteY8" fmla="*/ 23759 h 262965"/>
                  <a:gd name="connsiteX0" fmla="*/ 323890 w 328376"/>
                  <a:gd name="connsiteY0" fmla="*/ 23759 h 262965"/>
                  <a:gd name="connsiteX1" fmla="*/ 328376 w 328376"/>
                  <a:gd name="connsiteY1" fmla="*/ 57369 h 262965"/>
                  <a:gd name="connsiteX2" fmla="*/ 118095 w 328376"/>
                  <a:gd name="connsiteY2" fmla="*/ 262965 h 262965"/>
                  <a:gd name="connsiteX3" fmla="*/ 36245 w 328376"/>
                  <a:gd name="connsiteY3" fmla="*/ 246808 h 262965"/>
                  <a:gd name="connsiteX4" fmla="*/ 4849 w 328376"/>
                  <a:gd name="connsiteY4" fmla="*/ 226112 h 262965"/>
                  <a:gd name="connsiteX5" fmla="*/ 162 w 328376"/>
                  <a:gd name="connsiteY5" fmla="*/ 109844 h 262965"/>
                  <a:gd name="connsiteX6" fmla="*/ 5372 w 328376"/>
                  <a:gd name="connsiteY6" fmla="*/ 13988 h 262965"/>
                  <a:gd name="connsiteX7" fmla="*/ 32045 w 328376"/>
                  <a:gd name="connsiteY7" fmla="*/ 21579 h 262965"/>
                  <a:gd name="connsiteX8" fmla="*/ 113119 w 328376"/>
                  <a:gd name="connsiteY8" fmla="*/ 33876 h 262965"/>
                  <a:gd name="connsiteX9" fmla="*/ 323890 w 328376"/>
                  <a:gd name="connsiteY9" fmla="*/ 23759 h 262965"/>
                  <a:gd name="connsiteX0" fmla="*/ 0 w 328214"/>
                  <a:gd name="connsiteY0" fmla="*/ 109844 h 262965"/>
                  <a:gd name="connsiteX1" fmla="*/ 5210 w 328214"/>
                  <a:gd name="connsiteY1" fmla="*/ 13988 h 262965"/>
                  <a:gd name="connsiteX2" fmla="*/ 31883 w 328214"/>
                  <a:gd name="connsiteY2" fmla="*/ 21579 h 262965"/>
                  <a:gd name="connsiteX3" fmla="*/ 112957 w 328214"/>
                  <a:gd name="connsiteY3" fmla="*/ 33876 h 262965"/>
                  <a:gd name="connsiteX4" fmla="*/ 323728 w 328214"/>
                  <a:gd name="connsiteY4" fmla="*/ 23759 h 262965"/>
                  <a:gd name="connsiteX5" fmla="*/ 328214 w 328214"/>
                  <a:gd name="connsiteY5" fmla="*/ 57369 h 262965"/>
                  <a:gd name="connsiteX6" fmla="*/ 117933 w 328214"/>
                  <a:gd name="connsiteY6" fmla="*/ 262965 h 262965"/>
                  <a:gd name="connsiteX7" fmla="*/ 36083 w 328214"/>
                  <a:gd name="connsiteY7" fmla="*/ 246808 h 262965"/>
                  <a:gd name="connsiteX8" fmla="*/ 4687 w 328214"/>
                  <a:gd name="connsiteY8" fmla="*/ 226112 h 262965"/>
                  <a:gd name="connsiteX9" fmla="*/ 91440 w 328214"/>
                  <a:gd name="connsiteY9" fmla="*/ 201284 h 262965"/>
                  <a:gd name="connsiteX0" fmla="*/ 2599 w 325603"/>
                  <a:gd name="connsiteY0" fmla="*/ 13988 h 262965"/>
                  <a:gd name="connsiteX1" fmla="*/ 29272 w 325603"/>
                  <a:gd name="connsiteY1" fmla="*/ 21579 h 262965"/>
                  <a:gd name="connsiteX2" fmla="*/ 110346 w 325603"/>
                  <a:gd name="connsiteY2" fmla="*/ 33876 h 262965"/>
                  <a:gd name="connsiteX3" fmla="*/ 321117 w 325603"/>
                  <a:gd name="connsiteY3" fmla="*/ 23759 h 262965"/>
                  <a:gd name="connsiteX4" fmla="*/ 325603 w 325603"/>
                  <a:gd name="connsiteY4" fmla="*/ 57369 h 262965"/>
                  <a:gd name="connsiteX5" fmla="*/ 115322 w 325603"/>
                  <a:gd name="connsiteY5" fmla="*/ 262965 h 262965"/>
                  <a:gd name="connsiteX6" fmla="*/ 33472 w 325603"/>
                  <a:gd name="connsiteY6" fmla="*/ 246808 h 262965"/>
                  <a:gd name="connsiteX7" fmla="*/ 2076 w 325603"/>
                  <a:gd name="connsiteY7" fmla="*/ 226112 h 262965"/>
                  <a:gd name="connsiteX8" fmla="*/ 88829 w 325603"/>
                  <a:gd name="connsiteY8" fmla="*/ 201284 h 262965"/>
                  <a:gd name="connsiteX0" fmla="*/ 523 w 323527"/>
                  <a:gd name="connsiteY0" fmla="*/ 13988 h 262965"/>
                  <a:gd name="connsiteX1" fmla="*/ 27196 w 323527"/>
                  <a:gd name="connsiteY1" fmla="*/ 21579 h 262965"/>
                  <a:gd name="connsiteX2" fmla="*/ 108270 w 323527"/>
                  <a:gd name="connsiteY2" fmla="*/ 33876 h 262965"/>
                  <a:gd name="connsiteX3" fmla="*/ 319041 w 323527"/>
                  <a:gd name="connsiteY3" fmla="*/ 23759 h 262965"/>
                  <a:gd name="connsiteX4" fmla="*/ 323527 w 323527"/>
                  <a:gd name="connsiteY4" fmla="*/ 57369 h 262965"/>
                  <a:gd name="connsiteX5" fmla="*/ 113246 w 323527"/>
                  <a:gd name="connsiteY5" fmla="*/ 262965 h 262965"/>
                  <a:gd name="connsiteX6" fmla="*/ 31396 w 323527"/>
                  <a:gd name="connsiteY6" fmla="*/ 246808 h 262965"/>
                  <a:gd name="connsiteX7" fmla="*/ 0 w 323527"/>
                  <a:gd name="connsiteY7" fmla="*/ 226112 h 262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527" h="262965">
                    <a:moveTo>
                      <a:pt x="523" y="13988"/>
                    </a:moveTo>
                    <a:lnTo>
                      <a:pt x="27196" y="21579"/>
                    </a:lnTo>
                    <a:cubicBezTo>
                      <a:pt x="51888" y="28248"/>
                      <a:pt x="79236" y="33876"/>
                      <a:pt x="108270" y="33876"/>
                    </a:cubicBezTo>
                    <a:cubicBezTo>
                      <a:pt x="209887" y="33876"/>
                      <a:pt x="298480" y="-35071"/>
                      <a:pt x="319041" y="23759"/>
                    </a:cubicBezTo>
                    <a:cubicBezTo>
                      <a:pt x="321978" y="32164"/>
                      <a:pt x="323527" y="43176"/>
                      <a:pt x="323527" y="57369"/>
                    </a:cubicBezTo>
                    <a:cubicBezTo>
                      <a:pt x="323527" y="170917"/>
                      <a:pt x="229381" y="262965"/>
                      <a:pt x="113246" y="262965"/>
                    </a:cubicBezTo>
                    <a:cubicBezTo>
                      <a:pt x="84213" y="262965"/>
                      <a:pt x="56554" y="257212"/>
                      <a:pt x="31396" y="246808"/>
                    </a:cubicBezTo>
                    <a:lnTo>
                      <a:pt x="0" y="226112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06B28AC3-8E82-4877-91F7-1D1096520A18}"/>
                </a:ext>
              </a:extLst>
            </p:cNvPr>
            <p:cNvGrpSpPr/>
            <p:nvPr/>
          </p:nvGrpSpPr>
          <p:grpSpPr>
            <a:xfrm rot="18000000">
              <a:off x="3688212" y="4842680"/>
              <a:ext cx="797783" cy="1184006"/>
              <a:chOff x="3142599" y="4913362"/>
              <a:chExt cx="797783" cy="1184006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84D4EE4-5737-40D4-9DA5-1E14EBDCF646}"/>
                  </a:ext>
                </a:extLst>
              </p:cNvPr>
              <p:cNvSpPr/>
              <p:nvPr/>
            </p:nvSpPr>
            <p:spPr>
              <a:xfrm>
                <a:off x="3230352" y="4913362"/>
                <a:ext cx="710030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96706D3D-C283-40D2-829F-2C57F21B29E7}"/>
                  </a:ext>
                </a:extLst>
              </p:cNvPr>
              <p:cNvSpPr/>
              <p:nvPr/>
            </p:nvSpPr>
            <p:spPr>
              <a:xfrm>
                <a:off x="3142599" y="5979264"/>
                <a:ext cx="232369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8AF6B536-53D5-43F8-9AF8-5E231D327F10}"/>
                </a:ext>
              </a:extLst>
            </p:cNvPr>
            <p:cNvGrpSpPr/>
            <p:nvPr/>
          </p:nvGrpSpPr>
          <p:grpSpPr>
            <a:xfrm rot="2700000">
              <a:off x="1550064" y="5166306"/>
              <a:ext cx="635032" cy="882381"/>
              <a:chOff x="1824882" y="5214987"/>
              <a:chExt cx="635032" cy="882381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950157AA-83C4-4771-B6E2-0CF0360DD9AE}"/>
                  </a:ext>
                </a:extLst>
              </p:cNvPr>
              <p:cNvSpPr/>
              <p:nvPr/>
            </p:nvSpPr>
            <p:spPr>
              <a:xfrm>
                <a:off x="1894733" y="5214987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2B5D4BDD-8507-465A-B48D-A55F90742C1F}"/>
                  </a:ext>
                </a:extLst>
              </p:cNvPr>
              <p:cNvSpPr/>
              <p:nvPr/>
            </p:nvSpPr>
            <p:spPr>
              <a:xfrm>
                <a:off x="1824882" y="5979264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F16BA826-D4A4-435C-AAF9-8E66BFF42060}"/>
                </a:ext>
              </a:extLst>
            </p:cNvPr>
            <p:cNvSpPr/>
            <p:nvPr/>
          </p:nvSpPr>
          <p:spPr>
            <a:xfrm rot="20316953">
              <a:off x="988715" y="4744991"/>
              <a:ext cx="202125" cy="109280"/>
            </a:xfrm>
            <a:custGeom>
              <a:avLst/>
              <a:gdLst>
                <a:gd name="connsiteX0" fmla="*/ 143869 w 202125"/>
                <a:gd name="connsiteY0" fmla="*/ 8138 h 109280"/>
                <a:gd name="connsiteX1" fmla="*/ 198980 w 202125"/>
                <a:gd name="connsiteY1" fmla="*/ 63249 h 109280"/>
                <a:gd name="connsiteX2" fmla="*/ 202125 w 202125"/>
                <a:gd name="connsiteY2" fmla="*/ 78829 h 109280"/>
                <a:gd name="connsiteX3" fmla="*/ 1155 w 202125"/>
                <a:gd name="connsiteY3" fmla="*/ 109280 h 109280"/>
                <a:gd name="connsiteX4" fmla="*/ 0 w 202125"/>
                <a:gd name="connsiteY4" fmla="*/ 103559 h 109280"/>
                <a:gd name="connsiteX5" fmla="*/ 103559 w 202125"/>
                <a:gd name="connsiteY5" fmla="*/ 0 h 109280"/>
                <a:gd name="connsiteX6" fmla="*/ 143869 w 202125"/>
                <a:gd name="connsiteY6" fmla="*/ 8138 h 10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125" h="109280">
                  <a:moveTo>
                    <a:pt x="143869" y="8138"/>
                  </a:moveTo>
                  <a:cubicBezTo>
                    <a:pt x="168648" y="18619"/>
                    <a:pt x="188499" y="38470"/>
                    <a:pt x="198980" y="63249"/>
                  </a:cubicBezTo>
                  <a:lnTo>
                    <a:pt x="202125" y="78829"/>
                  </a:lnTo>
                  <a:lnTo>
                    <a:pt x="1155" y="109280"/>
                  </a:lnTo>
                  <a:lnTo>
                    <a:pt x="0" y="103559"/>
                  </a:lnTo>
                  <a:cubicBezTo>
                    <a:pt x="0" y="46365"/>
                    <a:pt x="46365" y="0"/>
                    <a:pt x="103559" y="0"/>
                  </a:cubicBezTo>
                  <a:cubicBezTo>
                    <a:pt x="117858" y="0"/>
                    <a:pt x="131479" y="2898"/>
                    <a:pt x="143869" y="813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0BC763B8-C485-49CB-BE88-611CB75950CE}"/>
              </a:ext>
            </a:extLst>
          </p:cNvPr>
          <p:cNvGrpSpPr/>
          <p:nvPr/>
        </p:nvGrpSpPr>
        <p:grpSpPr>
          <a:xfrm>
            <a:off x="6820231" y="1762125"/>
            <a:ext cx="2099564" cy="1191996"/>
            <a:chOff x="5490992" y="4417417"/>
            <a:chExt cx="3476723" cy="1973860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7268AEEA-38B7-4F3F-908C-46562A0957EC}"/>
                </a:ext>
              </a:extLst>
            </p:cNvPr>
            <p:cNvGrpSpPr/>
            <p:nvPr/>
          </p:nvGrpSpPr>
          <p:grpSpPr>
            <a:xfrm>
              <a:off x="5650062" y="6044539"/>
              <a:ext cx="898984" cy="346738"/>
              <a:chOff x="5771628" y="3290844"/>
              <a:chExt cx="1808181" cy="430188"/>
            </a:xfrm>
          </p:grpSpPr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C0F9EAE8-7359-4C19-8EC8-6A894B9801B9}"/>
                  </a:ext>
                </a:extLst>
              </p:cNvPr>
              <p:cNvSpPr/>
              <p:nvPr/>
            </p:nvSpPr>
            <p:spPr>
              <a:xfrm rot="5400000">
                <a:off x="6306066" y="2898094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2B31CC04-9FAC-4B09-9F4A-C8DA34FDC9D4}"/>
                  </a:ext>
                </a:extLst>
              </p:cNvPr>
              <p:cNvSpPr/>
              <p:nvPr/>
            </p:nvSpPr>
            <p:spPr>
              <a:xfrm rot="16200000">
                <a:off x="6619992" y="2967324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01FAFBD6-32AA-4661-A6DC-263E0F9EBE3C}"/>
                  </a:ext>
                </a:extLst>
              </p:cNvPr>
              <p:cNvSpPr/>
              <p:nvPr/>
            </p:nvSpPr>
            <p:spPr>
              <a:xfrm rot="5400000">
                <a:off x="6659750" y="2803203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月 84">
                <a:extLst>
                  <a:ext uri="{FF2B5EF4-FFF2-40B4-BE49-F238E27FC236}">
                    <a16:creationId xmlns:a16="http://schemas.microsoft.com/office/drawing/2014/main" id="{25EF7CC3-834F-4FB0-B139-6C7D54CDD9FE}"/>
                  </a:ext>
                </a:extLst>
              </p:cNvPr>
              <p:cNvSpPr/>
              <p:nvPr/>
            </p:nvSpPr>
            <p:spPr>
              <a:xfrm rot="16200000">
                <a:off x="6973676" y="2872433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C92D9357-B502-425B-86F9-1DE30D3ADA4E}"/>
                  </a:ext>
                </a:extLst>
              </p:cNvPr>
              <p:cNvSpPr/>
              <p:nvPr/>
            </p:nvSpPr>
            <p:spPr>
              <a:xfrm rot="5400000">
                <a:off x="6444090" y="2967105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614B4359-073D-4C0A-ADF0-F25381C6DBF0}"/>
                  </a:ext>
                </a:extLst>
              </p:cNvPr>
              <p:cNvSpPr/>
              <p:nvPr/>
            </p:nvSpPr>
            <p:spPr>
              <a:xfrm rot="16200000">
                <a:off x="6758016" y="3036335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8A18735C-178D-4936-96B6-2755373B10EC}"/>
                  </a:ext>
                </a:extLst>
              </p:cNvPr>
              <p:cNvSpPr/>
              <p:nvPr/>
            </p:nvSpPr>
            <p:spPr>
              <a:xfrm rot="16200000" flipV="1">
                <a:off x="6288816" y="2785950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62B1A6B9-8EED-4990-93A9-87EF7653EE60}"/>
                  </a:ext>
                </a:extLst>
              </p:cNvPr>
              <p:cNvSpPr/>
              <p:nvPr/>
            </p:nvSpPr>
            <p:spPr>
              <a:xfrm rot="5400000" flipV="1">
                <a:off x="6602742" y="2855180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71F6B217-6211-482D-8674-A450A8DCA8C3}"/>
                  </a:ext>
                </a:extLst>
              </p:cNvPr>
              <p:cNvSpPr/>
              <p:nvPr/>
            </p:nvSpPr>
            <p:spPr>
              <a:xfrm rot="16200000">
                <a:off x="6452424" y="3045887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月 90">
                <a:extLst>
                  <a:ext uri="{FF2B5EF4-FFF2-40B4-BE49-F238E27FC236}">
                    <a16:creationId xmlns:a16="http://schemas.microsoft.com/office/drawing/2014/main" id="{EBDF0F80-EE9A-4650-8CC0-53D064CCC66E}"/>
                  </a:ext>
                </a:extLst>
              </p:cNvPr>
              <p:cNvSpPr/>
              <p:nvPr/>
            </p:nvSpPr>
            <p:spPr>
              <a:xfrm rot="5400000">
                <a:off x="6492182" y="2881766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E9CB04F8-5ED2-42BA-931B-92F501D56A64}"/>
                  </a:ext>
                </a:extLst>
              </p:cNvPr>
              <p:cNvSpPr/>
              <p:nvPr/>
            </p:nvSpPr>
            <p:spPr>
              <a:xfrm rot="16200000">
                <a:off x="6806108" y="2950996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月 92">
                <a:extLst>
                  <a:ext uri="{FF2B5EF4-FFF2-40B4-BE49-F238E27FC236}">
                    <a16:creationId xmlns:a16="http://schemas.microsoft.com/office/drawing/2014/main" id="{6178A093-E7BE-49CA-B3D1-A5DBDFAF6ADE}"/>
                  </a:ext>
                </a:extLst>
              </p:cNvPr>
              <p:cNvSpPr/>
              <p:nvPr/>
            </p:nvSpPr>
            <p:spPr>
              <a:xfrm rot="5400000">
                <a:off x="6276522" y="3045668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月 93">
                <a:extLst>
                  <a:ext uri="{FF2B5EF4-FFF2-40B4-BE49-F238E27FC236}">
                    <a16:creationId xmlns:a16="http://schemas.microsoft.com/office/drawing/2014/main" id="{91D3242B-7FFB-4999-86AE-2CD4BDE4D7F6}"/>
                  </a:ext>
                </a:extLst>
              </p:cNvPr>
              <p:cNvSpPr/>
              <p:nvPr/>
            </p:nvSpPr>
            <p:spPr>
              <a:xfrm rot="16200000">
                <a:off x="6590448" y="3114898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月 94">
                <a:extLst>
                  <a:ext uri="{FF2B5EF4-FFF2-40B4-BE49-F238E27FC236}">
                    <a16:creationId xmlns:a16="http://schemas.microsoft.com/office/drawing/2014/main" id="{47D903E6-C666-4F63-9056-E4BE63FB0D3B}"/>
                  </a:ext>
                </a:extLst>
              </p:cNvPr>
              <p:cNvSpPr/>
              <p:nvPr/>
            </p:nvSpPr>
            <p:spPr>
              <a:xfrm rot="5400000" flipV="1">
                <a:off x="6435174" y="2933743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月 95">
                <a:extLst>
                  <a:ext uri="{FF2B5EF4-FFF2-40B4-BE49-F238E27FC236}">
                    <a16:creationId xmlns:a16="http://schemas.microsoft.com/office/drawing/2014/main" id="{5299A89A-82FC-4563-AE4C-78A123CBD41E}"/>
                  </a:ext>
                </a:extLst>
              </p:cNvPr>
              <p:cNvSpPr/>
              <p:nvPr/>
            </p:nvSpPr>
            <p:spPr>
              <a:xfrm rot="5400000">
                <a:off x="6888997" y="2985284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E593D3A0-88A5-4FEB-B1BB-25DF16F9FB27}"/>
                </a:ext>
              </a:extLst>
            </p:cNvPr>
            <p:cNvGrpSpPr/>
            <p:nvPr/>
          </p:nvGrpSpPr>
          <p:grpSpPr>
            <a:xfrm>
              <a:off x="6600761" y="5375747"/>
              <a:ext cx="635032" cy="882381"/>
              <a:chOff x="1977282" y="2227372"/>
              <a:chExt cx="635032" cy="882381"/>
            </a:xfrm>
            <a:solidFill>
              <a:schemeClr val="bg1">
                <a:lumMod val="50000"/>
              </a:schemeClr>
            </a:solidFill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6032768-C6C2-4BAC-A30E-17CED96D2D65}"/>
                  </a:ext>
                </a:extLst>
              </p:cNvPr>
              <p:cNvSpPr/>
              <p:nvPr/>
            </p:nvSpPr>
            <p:spPr>
              <a:xfrm>
                <a:off x="2047133" y="2227372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1F9292DE-16FE-48D6-9C23-E0FF6F8263B3}"/>
                  </a:ext>
                </a:extLst>
              </p:cNvPr>
              <p:cNvSpPr/>
              <p:nvPr/>
            </p:nvSpPr>
            <p:spPr>
              <a:xfrm>
                <a:off x="1977282" y="2991649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81FB5B66-AF55-4323-86B0-CB655242D966}"/>
                </a:ext>
              </a:extLst>
            </p:cNvPr>
            <p:cNvGrpSpPr/>
            <p:nvPr/>
          </p:nvGrpSpPr>
          <p:grpSpPr>
            <a:xfrm>
              <a:off x="7918478" y="5074122"/>
              <a:ext cx="797783" cy="1184006"/>
              <a:chOff x="3294999" y="1925747"/>
              <a:chExt cx="797783" cy="1184006"/>
            </a:xfrm>
            <a:solidFill>
              <a:schemeClr val="bg1">
                <a:lumMod val="50000"/>
              </a:schemeClr>
            </a:solidFill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47B01AF9-980E-471C-932F-F37F35593C45}"/>
                  </a:ext>
                </a:extLst>
              </p:cNvPr>
              <p:cNvSpPr/>
              <p:nvPr/>
            </p:nvSpPr>
            <p:spPr>
              <a:xfrm>
                <a:off x="3382752" y="1925747"/>
                <a:ext cx="710030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72F76DC1-D922-4D84-8335-864AFF11B83B}"/>
                  </a:ext>
                </a:extLst>
              </p:cNvPr>
              <p:cNvSpPr/>
              <p:nvPr/>
            </p:nvSpPr>
            <p:spPr>
              <a:xfrm>
                <a:off x="3294999" y="2991649"/>
                <a:ext cx="232369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月 58">
              <a:extLst>
                <a:ext uri="{FF2B5EF4-FFF2-40B4-BE49-F238E27FC236}">
                  <a16:creationId xmlns:a16="http://schemas.microsoft.com/office/drawing/2014/main" id="{EAE4DCB4-BBFD-432E-B776-5B9B8F0DEC7E}"/>
                </a:ext>
              </a:extLst>
            </p:cNvPr>
            <p:cNvSpPr/>
            <p:nvPr/>
          </p:nvSpPr>
          <p:spPr>
            <a:xfrm rot="9000000">
              <a:off x="8720754" y="4493335"/>
              <a:ext cx="246961" cy="674274"/>
            </a:xfrm>
            <a:prstGeom prst="moon">
              <a:avLst>
                <a:gd name="adj" fmla="val 41918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9DB26FA6-DF2C-40A0-A3D0-0AB793B3ED24}"/>
                </a:ext>
              </a:extLst>
            </p:cNvPr>
            <p:cNvSpPr/>
            <p:nvPr/>
          </p:nvSpPr>
          <p:spPr>
            <a:xfrm>
              <a:off x="6503981" y="4417417"/>
              <a:ext cx="2344831" cy="1413079"/>
            </a:xfrm>
            <a:custGeom>
              <a:avLst/>
              <a:gdLst>
                <a:gd name="connsiteX0" fmla="*/ 470819 w 2344831"/>
                <a:gd name="connsiteY0" fmla="*/ 0 h 1413079"/>
                <a:gd name="connsiteX1" fmla="*/ 532931 w 2344831"/>
                <a:gd name="connsiteY1" fmla="*/ 0 h 1413079"/>
                <a:gd name="connsiteX2" fmla="*/ 644007 w 2344831"/>
                <a:gd name="connsiteY2" fmla="*/ 19839 h 1413079"/>
                <a:gd name="connsiteX3" fmla="*/ 1172416 w 2344831"/>
                <a:gd name="connsiteY3" fmla="*/ 54779 h 1413079"/>
                <a:gd name="connsiteX4" fmla="*/ 1700824 w 2344831"/>
                <a:gd name="connsiteY4" fmla="*/ 19839 h 1413079"/>
                <a:gd name="connsiteX5" fmla="*/ 1811900 w 2344831"/>
                <a:gd name="connsiteY5" fmla="*/ 0 h 1413079"/>
                <a:gd name="connsiteX6" fmla="*/ 1874013 w 2344831"/>
                <a:gd name="connsiteY6" fmla="*/ 0 h 1413079"/>
                <a:gd name="connsiteX7" fmla="*/ 2344831 w 2344831"/>
                <a:gd name="connsiteY7" fmla="*/ 459028 h 1413079"/>
                <a:gd name="connsiteX8" fmla="*/ 2344831 w 2344831"/>
                <a:gd name="connsiteY8" fmla="*/ 621030 h 1413079"/>
                <a:gd name="connsiteX9" fmla="*/ 1955791 w 2344831"/>
                <a:gd name="connsiteY9" fmla="*/ 1193257 h 1413079"/>
                <a:gd name="connsiteX10" fmla="*/ 1936543 w 2344831"/>
                <a:gd name="connsiteY10" fmla="*/ 1199082 h 1413079"/>
                <a:gd name="connsiteX11" fmla="*/ 1927869 w 2344831"/>
                <a:gd name="connsiteY11" fmla="*/ 1212200 h 1413079"/>
                <a:gd name="connsiteX12" fmla="*/ 1282348 w 2344831"/>
                <a:gd name="connsiteY12" fmla="*/ 1413079 h 1413079"/>
                <a:gd name="connsiteX13" fmla="*/ 701420 w 2344831"/>
                <a:gd name="connsiteY13" fmla="*/ 1268069 h 1413079"/>
                <a:gd name="connsiteX14" fmla="*/ 671350 w 2344831"/>
                <a:gd name="connsiteY14" fmla="*/ 1242060 h 1413079"/>
                <a:gd name="connsiteX15" fmla="*/ 636982 w 2344831"/>
                <a:gd name="connsiteY15" fmla="*/ 1242060 h 1413079"/>
                <a:gd name="connsiteX16" fmla="*/ 0 w 2344831"/>
                <a:gd name="connsiteY16" fmla="*/ 621030 h 1413079"/>
                <a:gd name="connsiteX17" fmla="*/ 0 w 2344831"/>
                <a:gd name="connsiteY17" fmla="*/ 459028 h 1413079"/>
                <a:gd name="connsiteX18" fmla="*/ 470819 w 2344831"/>
                <a:gd name="connsiteY18" fmla="*/ 0 h 1413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44831" h="1413079">
                  <a:moveTo>
                    <a:pt x="470819" y="0"/>
                  </a:moveTo>
                  <a:lnTo>
                    <a:pt x="532931" y="0"/>
                  </a:lnTo>
                  <a:lnTo>
                    <a:pt x="644007" y="19839"/>
                  </a:lnTo>
                  <a:cubicBezTo>
                    <a:pt x="794845" y="41898"/>
                    <a:pt x="976681" y="54779"/>
                    <a:pt x="1172416" y="54779"/>
                  </a:cubicBezTo>
                  <a:cubicBezTo>
                    <a:pt x="1368150" y="54779"/>
                    <a:pt x="1549988" y="41898"/>
                    <a:pt x="1700824" y="19839"/>
                  </a:cubicBezTo>
                  <a:lnTo>
                    <a:pt x="1811900" y="0"/>
                  </a:lnTo>
                  <a:lnTo>
                    <a:pt x="1874013" y="0"/>
                  </a:lnTo>
                  <a:cubicBezTo>
                    <a:pt x="2134039" y="0"/>
                    <a:pt x="2344831" y="205514"/>
                    <a:pt x="2344831" y="459028"/>
                  </a:cubicBezTo>
                  <a:lnTo>
                    <a:pt x="2344831" y="621030"/>
                  </a:lnTo>
                  <a:cubicBezTo>
                    <a:pt x="2344831" y="878269"/>
                    <a:pt x="2184414" y="1098979"/>
                    <a:pt x="1955791" y="1193257"/>
                  </a:cubicBezTo>
                  <a:lnTo>
                    <a:pt x="1936543" y="1199082"/>
                  </a:lnTo>
                  <a:lnTo>
                    <a:pt x="1927869" y="1212200"/>
                  </a:lnTo>
                  <a:cubicBezTo>
                    <a:pt x="1821516" y="1330248"/>
                    <a:pt x="1572536" y="1413079"/>
                    <a:pt x="1282348" y="1413079"/>
                  </a:cubicBezTo>
                  <a:cubicBezTo>
                    <a:pt x="1040525" y="1413079"/>
                    <a:pt x="827318" y="1355558"/>
                    <a:pt x="701420" y="1268069"/>
                  </a:cubicBezTo>
                  <a:lnTo>
                    <a:pt x="671350" y="1242060"/>
                  </a:lnTo>
                  <a:lnTo>
                    <a:pt x="636982" y="1242060"/>
                  </a:lnTo>
                  <a:cubicBezTo>
                    <a:pt x="285187" y="1242060"/>
                    <a:pt x="0" y="964015"/>
                    <a:pt x="0" y="621030"/>
                  </a:cubicBezTo>
                  <a:lnTo>
                    <a:pt x="0" y="459028"/>
                  </a:lnTo>
                  <a:cubicBezTo>
                    <a:pt x="0" y="205514"/>
                    <a:pt x="210792" y="0"/>
                    <a:pt x="470819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47AB5F25-E014-4C5A-A34D-7E7F73F99905}"/>
                </a:ext>
              </a:extLst>
            </p:cNvPr>
            <p:cNvGrpSpPr/>
            <p:nvPr/>
          </p:nvGrpSpPr>
          <p:grpSpPr>
            <a:xfrm>
              <a:off x="6733312" y="5413395"/>
              <a:ext cx="635032" cy="882381"/>
              <a:chOff x="3319748" y="4884214"/>
              <a:chExt cx="635032" cy="882381"/>
            </a:xfrm>
            <a:solidFill>
              <a:schemeClr val="bg1">
                <a:lumMod val="65000"/>
              </a:schemeClr>
            </a:solidFill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6DAA5B49-0260-4F16-9E69-7529DC58D943}"/>
                  </a:ext>
                </a:extLst>
              </p:cNvPr>
              <p:cNvSpPr/>
              <p:nvPr/>
            </p:nvSpPr>
            <p:spPr>
              <a:xfrm>
                <a:off x="3389599" y="4884214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4BBD82DA-0787-4BA0-8709-00628D6D7F5C}"/>
                  </a:ext>
                </a:extLst>
              </p:cNvPr>
              <p:cNvSpPr/>
              <p:nvPr/>
            </p:nvSpPr>
            <p:spPr>
              <a:xfrm>
                <a:off x="3319748" y="5648491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3413764A-B92A-47D2-B8C1-2933D92F7D18}"/>
                </a:ext>
              </a:extLst>
            </p:cNvPr>
            <p:cNvGrpSpPr/>
            <p:nvPr/>
          </p:nvGrpSpPr>
          <p:grpSpPr>
            <a:xfrm>
              <a:off x="8051029" y="5111769"/>
              <a:ext cx="797783" cy="1184007"/>
              <a:chOff x="3319748" y="4582588"/>
              <a:chExt cx="635032" cy="1184007"/>
            </a:xfrm>
            <a:solidFill>
              <a:schemeClr val="bg1">
                <a:lumMod val="65000"/>
              </a:schemeClr>
            </a:solidFill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913615B-8B61-45B9-8874-42F63174805C}"/>
                  </a:ext>
                </a:extLst>
              </p:cNvPr>
              <p:cNvSpPr/>
              <p:nvPr/>
            </p:nvSpPr>
            <p:spPr>
              <a:xfrm>
                <a:off x="3389599" y="4582588"/>
                <a:ext cx="565181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5882C606-868E-448B-A110-BBED100ECAEB}"/>
                  </a:ext>
                </a:extLst>
              </p:cNvPr>
              <p:cNvSpPr/>
              <p:nvPr/>
            </p:nvSpPr>
            <p:spPr>
              <a:xfrm>
                <a:off x="3319748" y="5648491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CE8EE4BB-1098-4464-97E9-50AE8D92C586}"/>
                </a:ext>
              </a:extLst>
            </p:cNvPr>
            <p:cNvGrpSpPr/>
            <p:nvPr/>
          </p:nvGrpSpPr>
          <p:grpSpPr>
            <a:xfrm rot="19303362">
              <a:off x="5490992" y="4483687"/>
              <a:ext cx="1524073" cy="1680761"/>
              <a:chOff x="528498" y="3573519"/>
              <a:chExt cx="1447083" cy="1595856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FCFB8E19-67AA-42B9-BA6D-EA3314CAFD85}"/>
                  </a:ext>
                </a:extLst>
              </p:cNvPr>
              <p:cNvSpPr/>
              <p:nvPr/>
            </p:nvSpPr>
            <p:spPr>
              <a:xfrm rot="17100000">
                <a:off x="1578263" y="3627816"/>
                <a:ext cx="330703" cy="222110"/>
              </a:xfrm>
              <a:custGeom>
                <a:avLst/>
                <a:gdLst>
                  <a:gd name="connsiteX0" fmla="*/ 319041 w 323527"/>
                  <a:gd name="connsiteY0" fmla="*/ 23759 h 262965"/>
                  <a:gd name="connsiteX1" fmla="*/ 323527 w 323527"/>
                  <a:gd name="connsiteY1" fmla="*/ 57369 h 262965"/>
                  <a:gd name="connsiteX2" fmla="*/ 113246 w 323527"/>
                  <a:gd name="connsiteY2" fmla="*/ 262965 h 262965"/>
                  <a:gd name="connsiteX3" fmla="*/ 31396 w 323527"/>
                  <a:gd name="connsiteY3" fmla="*/ 246808 h 262965"/>
                  <a:gd name="connsiteX4" fmla="*/ 0 w 323527"/>
                  <a:gd name="connsiteY4" fmla="*/ 226112 h 262965"/>
                  <a:gd name="connsiteX5" fmla="*/ 523 w 323527"/>
                  <a:gd name="connsiteY5" fmla="*/ 13988 h 262965"/>
                  <a:gd name="connsiteX6" fmla="*/ 27196 w 323527"/>
                  <a:gd name="connsiteY6" fmla="*/ 21579 h 262965"/>
                  <a:gd name="connsiteX7" fmla="*/ 108270 w 323527"/>
                  <a:gd name="connsiteY7" fmla="*/ 33876 h 262965"/>
                  <a:gd name="connsiteX8" fmla="*/ 319041 w 323527"/>
                  <a:gd name="connsiteY8" fmla="*/ 23759 h 262965"/>
                  <a:gd name="connsiteX0" fmla="*/ 323890 w 328376"/>
                  <a:gd name="connsiteY0" fmla="*/ 23759 h 262965"/>
                  <a:gd name="connsiteX1" fmla="*/ 328376 w 328376"/>
                  <a:gd name="connsiteY1" fmla="*/ 57369 h 262965"/>
                  <a:gd name="connsiteX2" fmla="*/ 118095 w 328376"/>
                  <a:gd name="connsiteY2" fmla="*/ 262965 h 262965"/>
                  <a:gd name="connsiteX3" fmla="*/ 36245 w 328376"/>
                  <a:gd name="connsiteY3" fmla="*/ 246808 h 262965"/>
                  <a:gd name="connsiteX4" fmla="*/ 4849 w 328376"/>
                  <a:gd name="connsiteY4" fmla="*/ 226112 h 262965"/>
                  <a:gd name="connsiteX5" fmla="*/ 162 w 328376"/>
                  <a:gd name="connsiteY5" fmla="*/ 109844 h 262965"/>
                  <a:gd name="connsiteX6" fmla="*/ 5372 w 328376"/>
                  <a:gd name="connsiteY6" fmla="*/ 13988 h 262965"/>
                  <a:gd name="connsiteX7" fmla="*/ 32045 w 328376"/>
                  <a:gd name="connsiteY7" fmla="*/ 21579 h 262965"/>
                  <a:gd name="connsiteX8" fmla="*/ 113119 w 328376"/>
                  <a:gd name="connsiteY8" fmla="*/ 33876 h 262965"/>
                  <a:gd name="connsiteX9" fmla="*/ 323890 w 328376"/>
                  <a:gd name="connsiteY9" fmla="*/ 23759 h 262965"/>
                  <a:gd name="connsiteX0" fmla="*/ 0 w 328214"/>
                  <a:gd name="connsiteY0" fmla="*/ 109844 h 262965"/>
                  <a:gd name="connsiteX1" fmla="*/ 5210 w 328214"/>
                  <a:gd name="connsiteY1" fmla="*/ 13988 h 262965"/>
                  <a:gd name="connsiteX2" fmla="*/ 31883 w 328214"/>
                  <a:gd name="connsiteY2" fmla="*/ 21579 h 262965"/>
                  <a:gd name="connsiteX3" fmla="*/ 112957 w 328214"/>
                  <a:gd name="connsiteY3" fmla="*/ 33876 h 262965"/>
                  <a:gd name="connsiteX4" fmla="*/ 323728 w 328214"/>
                  <a:gd name="connsiteY4" fmla="*/ 23759 h 262965"/>
                  <a:gd name="connsiteX5" fmla="*/ 328214 w 328214"/>
                  <a:gd name="connsiteY5" fmla="*/ 57369 h 262965"/>
                  <a:gd name="connsiteX6" fmla="*/ 117933 w 328214"/>
                  <a:gd name="connsiteY6" fmla="*/ 262965 h 262965"/>
                  <a:gd name="connsiteX7" fmla="*/ 36083 w 328214"/>
                  <a:gd name="connsiteY7" fmla="*/ 246808 h 262965"/>
                  <a:gd name="connsiteX8" fmla="*/ 4687 w 328214"/>
                  <a:gd name="connsiteY8" fmla="*/ 226112 h 262965"/>
                  <a:gd name="connsiteX9" fmla="*/ 91440 w 328214"/>
                  <a:gd name="connsiteY9" fmla="*/ 201284 h 262965"/>
                  <a:gd name="connsiteX0" fmla="*/ 2599 w 325603"/>
                  <a:gd name="connsiteY0" fmla="*/ 13988 h 262965"/>
                  <a:gd name="connsiteX1" fmla="*/ 29272 w 325603"/>
                  <a:gd name="connsiteY1" fmla="*/ 21579 h 262965"/>
                  <a:gd name="connsiteX2" fmla="*/ 110346 w 325603"/>
                  <a:gd name="connsiteY2" fmla="*/ 33876 h 262965"/>
                  <a:gd name="connsiteX3" fmla="*/ 321117 w 325603"/>
                  <a:gd name="connsiteY3" fmla="*/ 23759 h 262965"/>
                  <a:gd name="connsiteX4" fmla="*/ 325603 w 325603"/>
                  <a:gd name="connsiteY4" fmla="*/ 57369 h 262965"/>
                  <a:gd name="connsiteX5" fmla="*/ 115322 w 325603"/>
                  <a:gd name="connsiteY5" fmla="*/ 262965 h 262965"/>
                  <a:gd name="connsiteX6" fmla="*/ 33472 w 325603"/>
                  <a:gd name="connsiteY6" fmla="*/ 246808 h 262965"/>
                  <a:gd name="connsiteX7" fmla="*/ 2076 w 325603"/>
                  <a:gd name="connsiteY7" fmla="*/ 226112 h 262965"/>
                  <a:gd name="connsiteX8" fmla="*/ 88829 w 325603"/>
                  <a:gd name="connsiteY8" fmla="*/ 201284 h 262965"/>
                  <a:gd name="connsiteX0" fmla="*/ 523 w 323527"/>
                  <a:gd name="connsiteY0" fmla="*/ 13988 h 262965"/>
                  <a:gd name="connsiteX1" fmla="*/ 27196 w 323527"/>
                  <a:gd name="connsiteY1" fmla="*/ 21579 h 262965"/>
                  <a:gd name="connsiteX2" fmla="*/ 108270 w 323527"/>
                  <a:gd name="connsiteY2" fmla="*/ 33876 h 262965"/>
                  <a:gd name="connsiteX3" fmla="*/ 319041 w 323527"/>
                  <a:gd name="connsiteY3" fmla="*/ 23759 h 262965"/>
                  <a:gd name="connsiteX4" fmla="*/ 323527 w 323527"/>
                  <a:gd name="connsiteY4" fmla="*/ 57369 h 262965"/>
                  <a:gd name="connsiteX5" fmla="*/ 113246 w 323527"/>
                  <a:gd name="connsiteY5" fmla="*/ 262965 h 262965"/>
                  <a:gd name="connsiteX6" fmla="*/ 31396 w 323527"/>
                  <a:gd name="connsiteY6" fmla="*/ 246808 h 262965"/>
                  <a:gd name="connsiteX7" fmla="*/ 0 w 323527"/>
                  <a:gd name="connsiteY7" fmla="*/ 226112 h 262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527" h="262965">
                    <a:moveTo>
                      <a:pt x="523" y="13988"/>
                    </a:moveTo>
                    <a:lnTo>
                      <a:pt x="27196" y="21579"/>
                    </a:lnTo>
                    <a:cubicBezTo>
                      <a:pt x="51888" y="28248"/>
                      <a:pt x="79236" y="33876"/>
                      <a:pt x="108270" y="33876"/>
                    </a:cubicBezTo>
                    <a:cubicBezTo>
                      <a:pt x="209887" y="33876"/>
                      <a:pt x="298480" y="-35071"/>
                      <a:pt x="319041" y="23759"/>
                    </a:cubicBezTo>
                    <a:cubicBezTo>
                      <a:pt x="321978" y="32164"/>
                      <a:pt x="323527" y="43176"/>
                      <a:pt x="323527" y="57369"/>
                    </a:cubicBezTo>
                    <a:cubicBezTo>
                      <a:pt x="323527" y="170917"/>
                      <a:pt x="229381" y="262965"/>
                      <a:pt x="113246" y="262965"/>
                    </a:cubicBezTo>
                    <a:cubicBezTo>
                      <a:pt x="84213" y="262965"/>
                      <a:pt x="56554" y="257212"/>
                      <a:pt x="31396" y="246808"/>
                    </a:cubicBezTo>
                    <a:lnTo>
                      <a:pt x="0" y="226112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471C9772-E5AD-419E-BD26-ECCA8242BFDC}"/>
                  </a:ext>
                </a:extLst>
              </p:cNvPr>
              <p:cNvSpPr/>
              <p:nvPr/>
            </p:nvSpPr>
            <p:spPr>
              <a:xfrm rot="20700000">
                <a:off x="528498" y="3935513"/>
                <a:ext cx="387471" cy="434237"/>
              </a:xfrm>
              <a:custGeom>
                <a:avLst/>
                <a:gdLst>
                  <a:gd name="connsiteX0" fmla="*/ 626302 w 626302"/>
                  <a:gd name="connsiteY0" fmla="*/ 0 h 647701"/>
                  <a:gd name="connsiteX1" fmla="*/ 402049 w 626302"/>
                  <a:gd name="connsiteY1" fmla="*/ 626302 h 647701"/>
                  <a:gd name="connsiteX2" fmla="*/ 403855 w 626302"/>
                  <a:gd name="connsiteY2" fmla="*/ 647701 h 647701"/>
                  <a:gd name="connsiteX3" fmla="*/ 2157 w 626302"/>
                  <a:gd name="connsiteY3" fmla="*/ 647701 h 647701"/>
                  <a:gd name="connsiteX4" fmla="*/ 0 w 626302"/>
                  <a:gd name="connsiteY4" fmla="*/ 626302 h 647701"/>
                  <a:gd name="connsiteX5" fmla="*/ 626302 w 626302"/>
                  <a:gd name="connsiteY5" fmla="*/ 0 h 647701"/>
                  <a:gd name="connsiteX0" fmla="*/ 626302 w 628983"/>
                  <a:gd name="connsiteY0" fmla="*/ 1865 h 649566"/>
                  <a:gd name="connsiteX1" fmla="*/ 402049 w 628983"/>
                  <a:gd name="connsiteY1" fmla="*/ 628167 h 649566"/>
                  <a:gd name="connsiteX2" fmla="*/ 403855 w 628983"/>
                  <a:gd name="connsiteY2" fmla="*/ 649566 h 649566"/>
                  <a:gd name="connsiteX3" fmla="*/ 2157 w 628983"/>
                  <a:gd name="connsiteY3" fmla="*/ 649566 h 649566"/>
                  <a:gd name="connsiteX4" fmla="*/ 0 w 628983"/>
                  <a:gd name="connsiteY4" fmla="*/ 628167 h 649566"/>
                  <a:gd name="connsiteX5" fmla="*/ 626302 w 628983"/>
                  <a:gd name="connsiteY5" fmla="*/ 1865 h 649566"/>
                  <a:gd name="connsiteX0" fmla="*/ 626302 w 628983"/>
                  <a:gd name="connsiteY0" fmla="*/ 3868 h 651569"/>
                  <a:gd name="connsiteX1" fmla="*/ 402049 w 628983"/>
                  <a:gd name="connsiteY1" fmla="*/ 630170 h 651569"/>
                  <a:gd name="connsiteX2" fmla="*/ 403855 w 628983"/>
                  <a:gd name="connsiteY2" fmla="*/ 651569 h 651569"/>
                  <a:gd name="connsiteX3" fmla="*/ 2157 w 628983"/>
                  <a:gd name="connsiteY3" fmla="*/ 651569 h 651569"/>
                  <a:gd name="connsiteX4" fmla="*/ 0 w 628983"/>
                  <a:gd name="connsiteY4" fmla="*/ 630170 h 651569"/>
                  <a:gd name="connsiteX5" fmla="*/ 626302 w 628983"/>
                  <a:gd name="connsiteY5" fmla="*/ 3868 h 651569"/>
                  <a:gd name="connsiteX0" fmla="*/ 626302 w 628674"/>
                  <a:gd name="connsiteY0" fmla="*/ 3868 h 651569"/>
                  <a:gd name="connsiteX1" fmla="*/ 402049 w 628674"/>
                  <a:gd name="connsiteY1" fmla="*/ 630170 h 651569"/>
                  <a:gd name="connsiteX2" fmla="*/ 403855 w 628674"/>
                  <a:gd name="connsiteY2" fmla="*/ 651569 h 651569"/>
                  <a:gd name="connsiteX3" fmla="*/ 2157 w 628674"/>
                  <a:gd name="connsiteY3" fmla="*/ 651569 h 651569"/>
                  <a:gd name="connsiteX4" fmla="*/ 0 w 628674"/>
                  <a:gd name="connsiteY4" fmla="*/ 630170 h 651569"/>
                  <a:gd name="connsiteX5" fmla="*/ 626302 w 628674"/>
                  <a:gd name="connsiteY5" fmla="*/ 3868 h 651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8674" h="651569">
                    <a:moveTo>
                      <a:pt x="626302" y="3868"/>
                    </a:moveTo>
                    <a:cubicBezTo>
                      <a:pt x="657759" y="32680"/>
                      <a:pt x="365355" y="292195"/>
                      <a:pt x="402049" y="630170"/>
                    </a:cubicBezTo>
                    <a:lnTo>
                      <a:pt x="403855" y="651569"/>
                    </a:lnTo>
                    <a:lnTo>
                      <a:pt x="2157" y="651569"/>
                    </a:lnTo>
                    <a:lnTo>
                      <a:pt x="0" y="630170"/>
                    </a:lnTo>
                    <a:cubicBezTo>
                      <a:pt x="23342" y="99792"/>
                      <a:pt x="594845" y="-24944"/>
                      <a:pt x="626302" y="38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二等辺三角形 7">
                <a:extLst>
                  <a:ext uri="{FF2B5EF4-FFF2-40B4-BE49-F238E27FC236}">
                    <a16:creationId xmlns:a16="http://schemas.microsoft.com/office/drawing/2014/main" id="{3BF001FD-65EA-4F2C-AD59-C079C650A97E}"/>
                  </a:ext>
                </a:extLst>
              </p:cNvPr>
              <p:cNvSpPr/>
              <p:nvPr/>
            </p:nvSpPr>
            <p:spPr>
              <a:xfrm rot="20700000">
                <a:off x="830443" y="4043967"/>
                <a:ext cx="242976" cy="271497"/>
              </a:xfrm>
              <a:custGeom>
                <a:avLst/>
                <a:gdLst>
                  <a:gd name="connsiteX0" fmla="*/ 0 w 242976"/>
                  <a:gd name="connsiteY0" fmla="*/ 271479 h 271479"/>
                  <a:gd name="connsiteX1" fmla="*/ 121488 w 242976"/>
                  <a:gd name="connsiteY1" fmla="*/ 0 h 271479"/>
                  <a:gd name="connsiteX2" fmla="*/ 242976 w 242976"/>
                  <a:gd name="connsiteY2" fmla="*/ 271479 h 271479"/>
                  <a:gd name="connsiteX3" fmla="*/ 0 w 242976"/>
                  <a:gd name="connsiteY3" fmla="*/ 271479 h 271479"/>
                  <a:gd name="connsiteX0" fmla="*/ 0 w 242976"/>
                  <a:gd name="connsiteY0" fmla="*/ 271497 h 271497"/>
                  <a:gd name="connsiteX1" fmla="*/ 121488 w 242976"/>
                  <a:gd name="connsiteY1" fmla="*/ 18 h 271497"/>
                  <a:gd name="connsiteX2" fmla="*/ 242976 w 242976"/>
                  <a:gd name="connsiteY2" fmla="*/ 271497 h 271497"/>
                  <a:gd name="connsiteX3" fmla="*/ 0 w 242976"/>
                  <a:gd name="connsiteY3" fmla="*/ 271497 h 27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976" h="271497">
                    <a:moveTo>
                      <a:pt x="0" y="271497"/>
                    </a:moveTo>
                    <a:cubicBezTo>
                      <a:pt x="40496" y="181004"/>
                      <a:pt x="79505" y="-2124"/>
                      <a:pt x="121488" y="18"/>
                    </a:cubicBezTo>
                    <a:cubicBezTo>
                      <a:pt x="163471" y="2160"/>
                      <a:pt x="202480" y="181004"/>
                      <a:pt x="242976" y="271497"/>
                    </a:cubicBezTo>
                    <a:lnTo>
                      <a:pt x="0" y="27149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07104A9D-4AA3-4BA7-BBB7-52B43EC6BD32}"/>
                  </a:ext>
                </a:extLst>
              </p:cNvPr>
              <p:cNvSpPr/>
              <p:nvPr/>
            </p:nvSpPr>
            <p:spPr>
              <a:xfrm rot="1800000">
                <a:off x="618326" y="3633960"/>
                <a:ext cx="1160118" cy="1535415"/>
              </a:xfrm>
              <a:custGeom>
                <a:avLst/>
                <a:gdLst>
                  <a:gd name="connsiteX0" fmla="*/ 449352 w 1160118"/>
                  <a:gd name="connsiteY0" fmla="*/ 44247 h 1521747"/>
                  <a:gd name="connsiteX1" fmla="*/ 594206 w 1160118"/>
                  <a:gd name="connsiteY1" fmla="*/ 0 h 1521747"/>
                  <a:gd name="connsiteX2" fmla="*/ 901038 w 1160118"/>
                  <a:gd name="connsiteY2" fmla="*/ 0 h 1521747"/>
                  <a:gd name="connsiteX3" fmla="*/ 1160118 w 1160118"/>
                  <a:gd name="connsiteY3" fmla="*/ 259080 h 1521747"/>
                  <a:gd name="connsiteX4" fmla="*/ 1160118 w 1160118"/>
                  <a:gd name="connsiteY4" fmla="*/ 700888 h 1521747"/>
                  <a:gd name="connsiteX5" fmla="*/ 1127702 w 1160118"/>
                  <a:gd name="connsiteY5" fmla="*/ 861450 h 1521747"/>
                  <a:gd name="connsiteX6" fmla="*/ 1123063 w 1160118"/>
                  <a:gd name="connsiteY6" fmla="*/ 869997 h 1521747"/>
                  <a:gd name="connsiteX7" fmla="*/ 1122634 w 1160118"/>
                  <a:gd name="connsiteY7" fmla="*/ 871443 h 1521747"/>
                  <a:gd name="connsiteX8" fmla="*/ 1043010 w 1160118"/>
                  <a:gd name="connsiteY8" fmla="*/ 991351 h 1521747"/>
                  <a:gd name="connsiteX9" fmla="*/ 565161 w 1160118"/>
                  <a:gd name="connsiteY9" fmla="*/ 1469200 h 1521747"/>
                  <a:gd name="connsiteX10" fmla="*/ 370788 w 1160118"/>
                  <a:gd name="connsiteY10" fmla="*/ 1508611 h 1521747"/>
                  <a:gd name="connsiteX11" fmla="*/ 360052 w 1160118"/>
                  <a:gd name="connsiteY11" fmla="*/ 1501482 h 1521747"/>
                  <a:gd name="connsiteX12" fmla="*/ 720749 w 1160118"/>
                  <a:gd name="connsiteY12" fmla="*/ 1110675 h 1521747"/>
                  <a:gd name="connsiteX13" fmla="*/ 719679 w 1160118"/>
                  <a:gd name="connsiteY13" fmla="*/ 1110567 h 1521747"/>
                  <a:gd name="connsiteX14" fmla="*/ 322878 w 1160118"/>
                  <a:gd name="connsiteY14" fmla="*/ 1476796 h 1521747"/>
                  <a:gd name="connsiteX15" fmla="*/ 311438 w 1160118"/>
                  <a:gd name="connsiteY15" fmla="*/ 1469200 h 1521747"/>
                  <a:gd name="connsiteX16" fmla="*/ 52548 w 1160118"/>
                  <a:gd name="connsiteY16" fmla="*/ 1210310 h 1521747"/>
                  <a:gd name="connsiteX17" fmla="*/ 52548 w 1160118"/>
                  <a:gd name="connsiteY17" fmla="*/ 956587 h 1521747"/>
                  <a:gd name="connsiteX18" fmla="*/ 335126 w 1160118"/>
                  <a:gd name="connsiteY18" fmla="*/ 674009 h 1521747"/>
                  <a:gd name="connsiteX19" fmla="*/ 335126 w 1160118"/>
                  <a:gd name="connsiteY19" fmla="*/ 259080 h 1521747"/>
                  <a:gd name="connsiteX20" fmla="*/ 449352 w 1160118"/>
                  <a:gd name="connsiteY20" fmla="*/ 44247 h 1521747"/>
                  <a:gd name="connsiteX0" fmla="*/ 1160118 w 1251558"/>
                  <a:gd name="connsiteY0" fmla="*/ 259080 h 1521747"/>
                  <a:gd name="connsiteX1" fmla="*/ 1160118 w 1251558"/>
                  <a:gd name="connsiteY1" fmla="*/ 700888 h 1521747"/>
                  <a:gd name="connsiteX2" fmla="*/ 1127702 w 1251558"/>
                  <a:gd name="connsiteY2" fmla="*/ 861450 h 1521747"/>
                  <a:gd name="connsiteX3" fmla="*/ 1123063 w 1251558"/>
                  <a:gd name="connsiteY3" fmla="*/ 869997 h 1521747"/>
                  <a:gd name="connsiteX4" fmla="*/ 1122634 w 1251558"/>
                  <a:gd name="connsiteY4" fmla="*/ 871443 h 1521747"/>
                  <a:gd name="connsiteX5" fmla="*/ 1043010 w 1251558"/>
                  <a:gd name="connsiteY5" fmla="*/ 991351 h 1521747"/>
                  <a:gd name="connsiteX6" fmla="*/ 565161 w 1251558"/>
                  <a:gd name="connsiteY6" fmla="*/ 1469200 h 1521747"/>
                  <a:gd name="connsiteX7" fmla="*/ 370788 w 1251558"/>
                  <a:gd name="connsiteY7" fmla="*/ 1508611 h 1521747"/>
                  <a:gd name="connsiteX8" fmla="*/ 360052 w 1251558"/>
                  <a:gd name="connsiteY8" fmla="*/ 1501482 h 1521747"/>
                  <a:gd name="connsiteX9" fmla="*/ 720749 w 1251558"/>
                  <a:gd name="connsiteY9" fmla="*/ 1110675 h 1521747"/>
                  <a:gd name="connsiteX10" fmla="*/ 719679 w 1251558"/>
                  <a:gd name="connsiteY10" fmla="*/ 1110567 h 1521747"/>
                  <a:gd name="connsiteX11" fmla="*/ 322878 w 1251558"/>
                  <a:gd name="connsiteY11" fmla="*/ 1476796 h 1521747"/>
                  <a:gd name="connsiteX12" fmla="*/ 311438 w 1251558"/>
                  <a:gd name="connsiteY12" fmla="*/ 1469200 h 1521747"/>
                  <a:gd name="connsiteX13" fmla="*/ 52548 w 1251558"/>
                  <a:gd name="connsiteY13" fmla="*/ 1210310 h 1521747"/>
                  <a:gd name="connsiteX14" fmla="*/ 52548 w 1251558"/>
                  <a:gd name="connsiteY14" fmla="*/ 956587 h 1521747"/>
                  <a:gd name="connsiteX15" fmla="*/ 335126 w 1251558"/>
                  <a:gd name="connsiteY15" fmla="*/ 674009 h 1521747"/>
                  <a:gd name="connsiteX16" fmla="*/ 335126 w 1251558"/>
                  <a:gd name="connsiteY16" fmla="*/ 259080 h 1521747"/>
                  <a:gd name="connsiteX17" fmla="*/ 449352 w 1251558"/>
                  <a:gd name="connsiteY17" fmla="*/ 44247 h 1521747"/>
                  <a:gd name="connsiteX18" fmla="*/ 594206 w 1251558"/>
                  <a:gd name="connsiteY18" fmla="*/ 0 h 1521747"/>
                  <a:gd name="connsiteX19" fmla="*/ 901038 w 1251558"/>
                  <a:gd name="connsiteY19" fmla="*/ 0 h 1521747"/>
                  <a:gd name="connsiteX20" fmla="*/ 1251558 w 1251558"/>
                  <a:gd name="connsiteY20" fmla="*/ 350520 h 1521747"/>
                  <a:gd name="connsiteX0" fmla="*/ 1160118 w 1160118"/>
                  <a:gd name="connsiteY0" fmla="*/ 259080 h 1521747"/>
                  <a:gd name="connsiteX1" fmla="*/ 1160118 w 1160118"/>
                  <a:gd name="connsiteY1" fmla="*/ 700888 h 1521747"/>
                  <a:gd name="connsiteX2" fmla="*/ 1127702 w 1160118"/>
                  <a:gd name="connsiteY2" fmla="*/ 861450 h 1521747"/>
                  <a:gd name="connsiteX3" fmla="*/ 1123063 w 1160118"/>
                  <a:gd name="connsiteY3" fmla="*/ 869997 h 1521747"/>
                  <a:gd name="connsiteX4" fmla="*/ 1122634 w 1160118"/>
                  <a:gd name="connsiteY4" fmla="*/ 871443 h 1521747"/>
                  <a:gd name="connsiteX5" fmla="*/ 1043010 w 1160118"/>
                  <a:gd name="connsiteY5" fmla="*/ 991351 h 1521747"/>
                  <a:gd name="connsiteX6" fmla="*/ 565161 w 1160118"/>
                  <a:gd name="connsiteY6" fmla="*/ 1469200 h 1521747"/>
                  <a:gd name="connsiteX7" fmla="*/ 370788 w 1160118"/>
                  <a:gd name="connsiteY7" fmla="*/ 1508611 h 1521747"/>
                  <a:gd name="connsiteX8" fmla="*/ 360052 w 1160118"/>
                  <a:gd name="connsiteY8" fmla="*/ 1501482 h 1521747"/>
                  <a:gd name="connsiteX9" fmla="*/ 720749 w 1160118"/>
                  <a:gd name="connsiteY9" fmla="*/ 1110675 h 1521747"/>
                  <a:gd name="connsiteX10" fmla="*/ 719679 w 1160118"/>
                  <a:gd name="connsiteY10" fmla="*/ 1110567 h 1521747"/>
                  <a:gd name="connsiteX11" fmla="*/ 322878 w 1160118"/>
                  <a:gd name="connsiteY11" fmla="*/ 1476796 h 1521747"/>
                  <a:gd name="connsiteX12" fmla="*/ 311438 w 1160118"/>
                  <a:gd name="connsiteY12" fmla="*/ 1469200 h 1521747"/>
                  <a:gd name="connsiteX13" fmla="*/ 52548 w 1160118"/>
                  <a:gd name="connsiteY13" fmla="*/ 1210310 h 1521747"/>
                  <a:gd name="connsiteX14" fmla="*/ 52548 w 1160118"/>
                  <a:gd name="connsiteY14" fmla="*/ 956587 h 1521747"/>
                  <a:gd name="connsiteX15" fmla="*/ 335126 w 1160118"/>
                  <a:gd name="connsiteY15" fmla="*/ 674009 h 1521747"/>
                  <a:gd name="connsiteX16" fmla="*/ 335126 w 1160118"/>
                  <a:gd name="connsiteY16" fmla="*/ 259080 h 1521747"/>
                  <a:gd name="connsiteX17" fmla="*/ 449352 w 1160118"/>
                  <a:gd name="connsiteY17" fmla="*/ 44247 h 1521747"/>
                  <a:gd name="connsiteX18" fmla="*/ 594206 w 1160118"/>
                  <a:gd name="connsiteY18" fmla="*/ 0 h 1521747"/>
                  <a:gd name="connsiteX19" fmla="*/ 901038 w 1160118"/>
                  <a:gd name="connsiteY19" fmla="*/ 0 h 1521747"/>
                  <a:gd name="connsiteX0" fmla="*/ 1160118 w 1160118"/>
                  <a:gd name="connsiteY0" fmla="*/ 700888 h 1521747"/>
                  <a:gd name="connsiteX1" fmla="*/ 1127702 w 1160118"/>
                  <a:gd name="connsiteY1" fmla="*/ 861450 h 1521747"/>
                  <a:gd name="connsiteX2" fmla="*/ 1123063 w 1160118"/>
                  <a:gd name="connsiteY2" fmla="*/ 869997 h 1521747"/>
                  <a:gd name="connsiteX3" fmla="*/ 1122634 w 1160118"/>
                  <a:gd name="connsiteY3" fmla="*/ 871443 h 1521747"/>
                  <a:gd name="connsiteX4" fmla="*/ 1043010 w 1160118"/>
                  <a:gd name="connsiteY4" fmla="*/ 991351 h 1521747"/>
                  <a:gd name="connsiteX5" fmla="*/ 565161 w 1160118"/>
                  <a:gd name="connsiteY5" fmla="*/ 1469200 h 1521747"/>
                  <a:gd name="connsiteX6" fmla="*/ 370788 w 1160118"/>
                  <a:gd name="connsiteY6" fmla="*/ 1508611 h 1521747"/>
                  <a:gd name="connsiteX7" fmla="*/ 360052 w 1160118"/>
                  <a:gd name="connsiteY7" fmla="*/ 1501482 h 1521747"/>
                  <a:gd name="connsiteX8" fmla="*/ 720749 w 1160118"/>
                  <a:gd name="connsiteY8" fmla="*/ 1110675 h 1521747"/>
                  <a:gd name="connsiteX9" fmla="*/ 719679 w 1160118"/>
                  <a:gd name="connsiteY9" fmla="*/ 1110567 h 1521747"/>
                  <a:gd name="connsiteX10" fmla="*/ 322878 w 1160118"/>
                  <a:gd name="connsiteY10" fmla="*/ 1476796 h 1521747"/>
                  <a:gd name="connsiteX11" fmla="*/ 311438 w 1160118"/>
                  <a:gd name="connsiteY11" fmla="*/ 1469200 h 1521747"/>
                  <a:gd name="connsiteX12" fmla="*/ 52548 w 1160118"/>
                  <a:gd name="connsiteY12" fmla="*/ 1210310 h 1521747"/>
                  <a:gd name="connsiteX13" fmla="*/ 52548 w 1160118"/>
                  <a:gd name="connsiteY13" fmla="*/ 956587 h 1521747"/>
                  <a:gd name="connsiteX14" fmla="*/ 335126 w 1160118"/>
                  <a:gd name="connsiteY14" fmla="*/ 674009 h 1521747"/>
                  <a:gd name="connsiteX15" fmla="*/ 335126 w 1160118"/>
                  <a:gd name="connsiteY15" fmla="*/ 259080 h 1521747"/>
                  <a:gd name="connsiteX16" fmla="*/ 449352 w 1160118"/>
                  <a:gd name="connsiteY16" fmla="*/ 44247 h 1521747"/>
                  <a:gd name="connsiteX17" fmla="*/ 594206 w 1160118"/>
                  <a:gd name="connsiteY17" fmla="*/ 0 h 1521747"/>
                  <a:gd name="connsiteX18" fmla="*/ 901038 w 1160118"/>
                  <a:gd name="connsiteY18" fmla="*/ 0 h 1521747"/>
                  <a:gd name="connsiteX0" fmla="*/ 1160118 w 1160118"/>
                  <a:gd name="connsiteY0" fmla="*/ 705519 h 1526378"/>
                  <a:gd name="connsiteX1" fmla="*/ 1127702 w 1160118"/>
                  <a:gd name="connsiteY1" fmla="*/ 866081 h 1526378"/>
                  <a:gd name="connsiteX2" fmla="*/ 1123063 w 1160118"/>
                  <a:gd name="connsiteY2" fmla="*/ 874628 h 1526378"/>
                  <a:gd name="connsiteX3" fmla="*/ 1122634 w 1160118"/>
                  <a:gd name="connsiteY3" fmla="*/ 876074 h 1526378"/>
                  <a:gd name="connsiteX4" fmla="*/ 1043010 w 1160118"/>
                  <a:gd name="connsiteY4" fmla="*/ 995982 h 1526378"/>
                  <a:gd name="connsiteX5" fmla="*/ 565161 w 1160118"/>
                  <a:gd name="connsiteY5" fmla="*/ 1473831 h 1526378"/>
                  <a:gd name="connsiteX6" fmla="*/ 370788 w 1160118"/>
                  <a:gd name="connsiteY6" fmla="*/ 1513242 h 1526378"/>
                  <a:gd name="connsiteX7" fmla="*/ 360052 w 1160118"/>
                  <a:gd name="connsiteY7" fmla="*/ 1506113 h 1526378"/>
                  <a:gd name="connsiteX8" fmla="*/ 720749 w 1160118"/>
                  <a:gd name="connsiteY8" fmla="*/ 1115306 h 1526378"/>
                  <a:gd name="connsiteX9" fmla="*/ 719679 w 1160118"/>
                  <a:gd name="connsiteY9" fmla="*/ 1115198 h 1526378"/>
                  <a:gd name="connsiteX10" fmla="*/ 322878 w 1160118"/>
                  <a:gd name="connsiteY10" fmla="*/ 1481427 h 1526378"/>
                  <a:gd name="connsiteX11" fmla="*/ 311438 w 1160118"/>
                  <a:gd name="connsiteY11" fmla="*/ 1473831 h 1526378"/>
                  <a:gd name="connsiteX12" fmla="*/ 52548 w 1160118"/>
                  <a:gd name="connsiteY12" fmla="*/ 1214941 h 1526378"/>
                  <a:gd name="connsiteX13" fmla="*/ 52548 w 1160118"/>
                  <a:gd name="connsiteY13" fmla="*/ 961218 h 1526378"/>
                  <a:gd name="connsiteX14" fmla="*/ 335126 w 1160118"/>
                  <a:gd name="connsiteY14" fmla="*/ 678640 h 1526378"/>
                  <a:gd name="connsiteX15" fmla="*/ 335126 w 1160118"/>
                  <a:gd name="connsiteY15" fmla="*/ 263711 h 1526378"/>
                  <a:gd name="connsiteX16" fmla="*/ 449352 w 1160118"/>
                  <a:gd name="connsiteY16" fmla="*/ 48878 h 1526378"/>
                  <a:gd name="connsiteX17" fmla="*/ 594206 w 1160118"/>
                  <a:gd name="connsiteY17" fmla="*/ 4631 h 1526378"/>
                  <a:gd name="connsiteX18" fmla="*/ 1091939 w 1160118"/>
                  <a:gd name="connsiteY18" fmla="*/ 0 h 1526378"/>
                  <a:gd name="connsiteX0" fmla="*/ 1160118 w 1160118"/>
                  <a:gd name="connsiteY0" fmla="*/ 744512 h 1565371"/>
                  <a:gd name="connsiteX1" fmla="*/ 1127702 w 1160118"/>
                  <a:gd name="connsiteY1" fmla="*/ 905074 h 1565371"/>
                  <a:gd name="connsiteX2" fmla="*/ 1123063 w 1160118"/>
                  <a:gd name="connsiteY2" fmla="*/ 913621 h 1565371"/>
                  <a:gd name="connsiteX3" fmla="*/ 1122634 w 1160118"/>
                  <a:gd name="connsiteY3" fmla="*/ 915067 h 1565371"/>
                  <a:gd name="connsiteX4" fmla="*/ 1043010 w 1160118"/>
                  <a:gd name="connsiteY4" fmla="*/ 1034975 h 1565371"/>
                  <a:gd name="connsiteX5" fmla="*/ 565161 w 1160118"/>
                  <a:gd name="connsiteY5" fmla="*/ 1512824 h 1565371"/>
                  <a:gd name="connsiteX6" fmla="*/ 370788 w 1160118"/>
                  <a:gd name="connsiteY6" fmla="*/ 1552235 h 1565371"/>
                  <a:gd name="connsiteX7" fmla="*/ 360052 w 1160118"/>
                  <a:gd name="connsiteY7" fmla="*/ 1545106 h 1565371"/>
                  <a:gd name="connsiteX8" fmla="*/ 720749 w 1160118"/>
                  <a:gd name="connsiteY8" fmla="*/ 1154299 h 1565371"/>
                  <a:gd name="connsiteX9" fmla="*/ 719679 w 1160118"/>
                  <a:gd name="connsiteY9" fmla="*/ 1154191 h 1565371"/>
                  <a:gd name="connsiteX10" fmla="*/ 322878 w 1160118"/>
                  <a:gd name="connsiteY10" fmla="*/ 1520420 h 1565371"/>
                  <a:gd name="connsiteX11" fmla="*/ 311438 w 1160118"/>
                  <a:gd name="connsiteY11" fmla="*/ 1512824 h 1565371"/>
                  <a:gd name="connsiteX12" fmla="*/ 52548 w 1160118"/>
                  <a:gd name="connsiteY12" fmla="*/ 1253934 h 1565371"/>
                  <a:gd name="connsiteX13" fmla="*/ 52548 w 1160118"/>
                  <a:gd name="connsiteY13" fmla="*/ 1000211 h 1565371"/>
                  <a:gd name="connsiteX14" fmla="*/ 335126 w 1160118"/>
                  <a:gd name="connsiteY14" fmla="*/ 717633 h 1565371"/>
                  <a:gd name="connsiteX15" fmla="*/ 335126 w 1160118"/>
                  <a:gd name="connsiteY15" fmla="*/ 302704 h 1565371"/>
                  <a:gd name="connsiteX16" fmla="*/ 449352 w 1160118"/>
                  <a:gd name="connsiteY16" fmla="*/ 87871 h 1565371"/>
                  <a:gd name="connsiteX17" fmla="*/ 594206 w 1160118"/>
                  <a:gd name="connsiteY17" fmla="*/ 43624 h 1565371"/>
                  <a:gd name="connsiteX18" fmla="*/ 1091939 w 1160118"/>
                  <a:gd name="connsiteY18" fmla="*/ 38993 h 1565371"/>
                  <a:gd name="connsiteX0" fmla="*/ 1160118 w 1160118"/>
                  <a:gd name="connsiteY0" fmla="*/ 701294 h 1522153"/>
                  <a:gd name="connsiteX1" fmla="*/ 1127702 w 1160118"/>
                  <a:gd name="connsiteY1" fmla="*/ 861856 h 1522153"/>
                  <a:gd name="connsiteX2" fmla="*/ 1123063 w 1160118"/>
                  <a:gd name="connsiteY2" fmla="*/ 870403 h 1522153"/>
                  <a:gd name="connsiteX3" fmla="*/ 1122634 w 1160118"/>
                  <a:gd name="connsiteY3" fmla="*/ 871849 h 1522153"/>
                  <a:gd name="connsiteX4" fmla="*/ 1043010 w 1160118"/>
                  <a:gd name="connsiteY4" fmla="*/ 991757 h 1522153"/>
                  <a:gd name="connsiteX5" fmla="*/ 565161 w 1160118"/>
                  <a:gd name="connsiteY5" fmla="*/ 1469606 h 1522153"/>
                  <a:gd name="connsiteX6" fmla="*/ 370788 w 1160118"/>
                  <a:gd name="connsiteY6" fmla="*/ 1509017 h 1522153"/>
                  <a:gd name="connsiteX7" fmla="*/ 360052 w 1160118"/>
                  <a:gd name="connsiteY7" fmla="*/ 1501888 h 1522153"/>
                  <a:gd name="connsiteX8" fmla="*/ 720749 w 1160118"/>
                  <a:gd name="connsiteY8" fmla="*/ 1111081 h 1522153"/>
                  <a:gd name="connsiteX9" fmla="*/ 719679 w 1160118"/>
                  <a:gd name="connsiteY9" fmla="*/ 1110973 h 1522153"/>
                  <a:gd name="connsiteX10" fmla="*/ 322878 w 1160118"/>
                  <a:gd name="connsiteY10" fmla="*/ 1477202 h 1522153"/>
                  <a:gd name="connsiteX11" fmla="*/ 311438 w 1160118"/>
                  <a:gd name="connsiteY11" fmla="*/ 1469606 h 1522153"/>
                  <a:gd name="connsiteX12" fmla="*/ 52548 w 1160118"/>
                  <a:gd name="connsiteY12" fmla="*/ 1210716 h 1522153"/>
                  <a:gd name="connsiteX13" fmla="*/ 52548 w 1160118"/>
                  <a:gd name="connsiteY13" fmla="*/ 956993 h 1522153"/>
                  <a:gd name="connsiteX14" fmla="*/ 335126 w 1160118"/>
                  <a:gd name="connsiteY14" fmla="*/ 674415 h 1522153"/>
                  <a:gd name="connsiteX15" fmla="*/ 335126 w 1160118"/>
                  <a:gd name="connsiteY15" fmla="*/ 259486 h 1522153"/>
                  <a:gd name="connsiteX16" fmla="*/ 449352 w 1160118"/>
                  <a:gd name="connsiteY16" fmla="*/ 44653 h 1522153"/>
                  <a:gd name="connsiteX17" fmla="*/ 594206 w 1160118"/>
                  <a:gd name="connsiteY17" fmla="*/ 406 h 1522153"/>
                  <a:gd name="connsiteX18" fmla="*/ 1067535 w 1160118"/>
                  <a:gd name="connsiteY18" fmla="*/ 86854 h 1522153"/>
                  <a:gd name="connsiteX0" fmla="*/ 1160118 w 1160118"/>
                  <a:gd name="connsiteY0" fmla="*/ 716640 h 1537499"/>
                  <a:gd name="connsiteX1" fmla="*/ 1127702 w 1160118"/>
                  <a:gd name="connsiteY1" fmla="*/ 877202 h 1537499"/>
                  <a:gd name="connsiteX2" fmla="*/ 1123063 w 1160118"/>
                  <a:gd name="connsiteY2" fmla="*/ 885749 h 1537499"/>
                  <a:gd name="connsiteX3" fmla="*/ 1122634 w 1160118"/>
                  <a:gd name="connsiteY3" fmla="*/ 887195 h 1537499"/>
                  <a:gd name="connsiteX4" fmla="*/ 1043010 w 1160118"/>
                  <a:gd name="connsiteY4" fmla="*/ 1007103 h 1537499"/>
                  <a:gd name="connsiteX5" fmla="*/ 565161 w 1160118"/>
                  <a:gd name="connsiteY5" fmla="*/ 1484952 h 1537499"/>
                  <a:gd name="connsiteX6" fmla="*/ 370788 w 1160118"/>
                  <a:gd name="connsiteY6" fmla="*/ 1524363 h 1537499"/>
                  <a:gd name="connsiteX7" fmla="*/ 360052 w 1160118"/>
                  <a:gd name="connsiteY7" fmla="*/ 1517234 h 1537499"/>
                  <a:gd name="connsiteX8" fmla="*/ 720749 w 1160118"/>
                  <a:gd name="connsiteY8" fmla="*/ 1126427 h 1537499"/>
                  <a:gd name="connsiteX9" fmla="*/ 719679 w 1160118"/>
                  <a:gd name="connsiteY9" fmla="*/ 1126319 h 1537499"/>
                  <a:gd name="connsiteX10" fmla="*/ 322878 w 1160118"/>
                  <a:gd name="connsiteY10" fmla="*/ 1492548 h 1537499"/>
                  <a:gd name="connsiteX11" fmla="*/ 311438 w 1160118"/>
                  <a:gd name="connsiteY11" fmla="*/ 1484952 h 1537499"/>
                  <a:gd name="connsiteX12" fmla="*/ 52548 w 1160118"/>
                  <a:gd name="connsiteY12" fmla="*/ 1226062 h 1537499"/>
                  <a:gd name="connsiteX13" fmla="*/ 52548 w 1160118"/>
                  <a:gd name="connsiteY13" fmla="*/ 972339 h 1537499"/>
                  <a:gd name="connsiteX14" fmla="*/ 335126 w 1160118"/>
                  <a:gd name="connsiteY14" fmla="*/ 689761 h 1537499"/>
                  <a:gd name="connsiteX15" fmla="*/ 335126 w 1160118"/>
                  <a:gd name="connsiteY15" fmla="*/ 274832 h 1537499"/>
                  <a:gd name="connsiteX16" fmla="*/ 449352 w 1160118"/>
                  <a:gd name="connsiteY16" fmla="*/ 59999 h 1537499"/>
                  <a:gd name="connsiteX17" fmla="*/ 594206 w 1160118"/>
                  <a:gd name="connsiteY17" fmla="*/ 15752 h 1537499"/>
                  <a:gd name="connsiteX18" fmla="*/ 1067535 w 1160118"/>
                  <a:gd name="connsiteY18" fmla="*/ 102200 h 1537499"/>
                  <a:gd name="connsiteX0" fmla="*/ 1160118 w 1160118"/>
                  <a:gd name="connsiteY0" fmla="*/ 714556 h 1535415"/>
                  <a:gd name="connsiteX1" fmla="*/ 1127702 w 1160118"/>
                  <a:gd name="connsiteY1" fmla="*/ 875118 h 1535415"/>
                  <a:gd name="connsiteX2" fmla="*/ 1123063 w 1160118"/>
                  <a:gd name="connsiteY2" fmla="*/ 883665 h 1535415"/>
                  <a:gd name="connsiteX3" fmla="*/ 1122634 w 1160118"/>
                  <a:gd name="connsiteY3" fmla="*/ 885111 h 1535415"/>
                  <a:gd name="connsiteX4" fmla="*/ 1043010 w 1160118"/>
                  <a:gd name="connsiteY4" fmla="*/ 1005019 h 1535415"/>
                  <a:gd name="connsiteX5" fmla="*/ 565161 w 1160118"/>
                  <a:gd name="connsiteY5" fmla="*/ 1482868 h 1535415"/>
                  <a:gd name="connsiteX6" fmla="*/ 370788 w 1160118"/>
                  <a:gd name="connsiteY6" fmla="*/ 1522279 h 1535415"/>
                  <a:gd name="connsiteX7" fmla="*/ 360052 w 1160118"/>
                  <a:gd name="connsiteY7" fmla="*/ 1515150 h 1535415"/>
                  <a:gd name="connsiteX8" fmla="*/ 720749 w 1160118"/>
                  <a:gd name="connsiteY8" fmla="*/ 1124343 h 1535415"/>
                  <a:gd name="connsiteX9" fmla="*/ 719679 w 1160118"/>
                  <a:gd name="connsiteY9" fmla="*/ 1124235 h 1535415"/>
                  <a:gd name="connsiteX10" fmla="*/ 322878 w 1160118"/>
                  <a:gd name="connsiteY10" fmla="*/ 1490464 h 1535415"/>
                  <a:gd name="connsiteX11" fmla="*/ 311438 w 1160118"/>
                  <a:gd name="connsiteY11" fmla="*/ 1482868 h 1535415"/>
                  <a:gd name="connsiteX12" fmla="*/ 52548 w 1160118"/>
                  <a:gd name="connsiteY12" fmla="*/ 1223978 h 1535415"/>
                  <a:gd name="connsiteX13" fmla="*/ 52548 w 1160118"/>
                  <a:gd name="connsiteY13" fmla="*/ 970255 h 1535415"/>
                  <a:gd name="connsiteX14" fmla="*/ 335126 w 1160118"/>
                  <a:gd name="connsiteY14" fmla="*/ 687677 h 1535415"/>
                  <a:gd name="connsiteX15" fmla="*/ 335126 w 1160118"/>
                  <a:gd name="connsiteY15" fmla="*/ 272748 h 1535415"/>
                  <a:gd name="connsiteX16" fmla="*/ 449352 w 1160118"/>
                  <a:gd name="connsiteY16" fmla="*/ 57915 h 1535415"/>
                  <a:gd name="connsiteX17" fmla="*/ 594206 w 1160118"/>
                  <a:gd name="connsiteY17" fmla="*/ 13668 h 1535415"/>
                  <a:gd name="connsiteX18" fmla="*/ 1059286 w 1160118"/>
                  <a:gd name="connsiteY18" fmla="*/ 104879 h 153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0118" h="1535415">
                    <a:moveTo>
                      <a:pt x="1160118" y="714556"/>
                    </a:moveTo>
                    <a:cubicBezTo>
                      <a:pt x="1160118" y="771510"/>
                      <a:pt x="1148576" y="825768"/>
                      <a:pt x="1127702" y="875118"/>
                    </a:cubicBezTo>
                    <a:lnTo>
                      <a:pt x="1123063" y="883665"/>
                    </a:lnTo>
                    <a:lnTo>
                      <a:pt x="1122634" y="885111"/>
                    </a:lnTo>
                    <a:cubicBezTo>
                      <a:pt x="1104940" y="928745"/>
                      <a:pt x="1078399" y="969630"/>
                      <a:pt x="1043010" y="1005019"/>
                    </a:cubicBezTo>
                    <a:lnTo>
                      <a:pt x="565161" y="1482868"/>
                    </a:lnTo>
                    <a:cubicBezTo>
                      <a:pt x="512613" y="1535416"/>
                      <a:pt x="435579" y="1548552"/>
                      <a:pt x="370788" y="1522279"/>
                    </a:cubicBezTo>
                    <a:lnTo>
                      <a:pt x="360052" y="1515150"/>
                    </a:lnTo>
                    <a:lnTo>
                      <a:pt x="720749" y="1124343"/>
                    </a:lnTo>
                    <a:lnTo>
                      <a:pt x="719679" y="1124235"/>
                    </a:lnTo>
                    <a:lnTo>
                      <a:pt x="322878" y="1490464"/>
                    </a:lnTo>
                    <a:lnTo>
                      <a:pt x="311438" y="1482868"/>
                    </a:lnTo>
                    <a:lnTo>
                      <a:pt x="52548" y="1223978"/>
                    </a:lnTo>
                    <a:cubicBezTo>
                      <a:pt x="-17516" y="1153914"/>
                      <a:pt x="-17516" y="1040319"/>
                      <a:pt x="52548" y="970255"/>
                    </a:cubicBezTo>
                    <a:lnTo>
                      <a:pt x="335126" y="687677"/>
                    </a:lnTo>
                    <a:lnTo>
                      <a:pt x="335126" y="272748"/>
                    </a:lnTo>
                    <a:cubicBezTo>
                      <a:pt x="335126" y="183319"/>
                      <a:pt x="380436" y="104473"/>
                      <a:pt x="449352" y="57915"/>
                    </a:cubicBezTo>
                    <a:cubicBezTo>
                      <a:pt x="490701" y="29980"/>
                      <a:pt x="540549" y="13668"/>
                      <a:pt x="594206" y="13668"/>
                    </a:cubicBezTo>
                    <a:cubicBezTo>
                      <a:pt x="760117" y="12124"/>
                      <a:pt x="1014839" y="-50225"/>
                      <a:pt x="1059286" y="104879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56F640E6-30B1-41A5-98BC-76E1BFAAA51E}"/>
                  </a:ext>
                </a:extLst>
              </p:cNvPr>
              <p:cNvSpPr/>
              <p:nvPr/>
            </p:nvSpPr>
            <p:spPr>
              <a:xfrm rot="20700000">
                <a:off x="548631" y="4366157"/>
                <a:ext cx="185741" cy="8285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755322F8-91CA-4081-87FA-4A4B2DD8F58E}"/>
                  </a:ext>
                </a:extLst>
              </p:cNvPr>
              <p:cNvGrpSpPr/>
              <p:nvPr/>
            </p:nvGrpSpPr>
            <p:grpSpPr>
              <a:xfrm>
                <a:off x="1150053" y="4152631"/>
                <a:ext cx="196654" cy="196654"/>
                <a:chOff x="1143263" y="4121884"/>
                <a:chExt cx="309380" cy="309380"/>
              </a:xfrm>
            </p:grpSpPr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C0CF7AFC-60B7-4102-A4B1-E19DC4153A04}"/>
                    </a:ext>
                  </a:extLst>
                </p:cNvPr>
                <p:cNvSpPr/>
                <p:nvPr/>
              </p:nvSpPr>
              <p:spPr>
                <a:xfrm>
                  <a:off x="1143263" y="4121884"/>
                  <a:ext cx="309380" cy="30938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27B8814B-6488-43CF-A597-6A4E4B524855}"/>
                    </a:ext>
                  </a:extLst>
                </p:cNvPr>
                <p:cNvSpPr/>
                <p:nvPr/>
              </p:nvSpPr>
              <p:spPr>
                <a:xfrm>
                  <a:off x="1143263" y="4184408"/>
                  <a:ext cx="184332" cy="1843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9A96B2FE-901E-4E91-B499-C04820DC9922}"/>
                    </a:ext>
                  </a:extLst>
                </p:cNvPr>
                <p:cNvSpPr/>
                <p:nvPr/>
              </p:nvSpPr>
              <p:spPr>
                <a:xfrm>
                  <a:off x="1146621" y="4121884"/>
                  <a:ext cx="297410" cy="309380"/>
                </a:xfrm>
                <a:custGeom>
                  <a:avLst/>
                  <a:gdLst>
                    <a:gd name="connsiteX0" fmla="*/ 0 w 297410"/>
                    <a:gd name="connsiteY0" fmla="*/ 184334 h 309380"/>
                    <a:gd name="connsiteX1" fmla="*/ 29652 w 297410"/>
                    <a:gd name="connsiteY1" fmla="*/ 201700 h 309380"/>
                    <a:gd name="connsiteX2" fmla="*/ 148705 w 297410"/>
                    <a:gd name="connsiteY2" fmla="*/ 221172 h 309380"/>
                    <a:gd name="connsiteX3" fmla="*/ 267758 w 297410"/>
                    <a:gd name="connsiteY3" fmla="*/ 201700 h 309380"/>
                    <a:gd name="connsiteX4" fmla="*/ 297410 w 297410"/>
                    <a:gd name="connsiteY4" fmla="*/ 184334 h 309380"/>
                    <a:gd name="connsiteX5" fmla="*/ 291239 w 297410"/>
                    <a:gd name="connsiteY5" fmla="*/ 214903 h 309380"/>
                    <a:gd name="connsiteX6" fmla="*/ 148705 w 297410"/>
                    <a:gd name="connsiteY6" fmla="*/ 309380 h 309380"/>
                    <a:gd name="connsiteX7" fmla="*/ 6171 w 297410"/>
                    <a:gd name="connsiteY7" fmla="*/ 214903 h 309380"/>
                    <a:gd name="connsiteX8" fmla="*/ 148705 w 297410"/>
                    <a:gd name="connsiteY8" fmla="*/ 0 h 309380"/>
                    <a:gd name="connsiteX9" fmla="*/ 291239 w 297410"/>
                    <a:gd name="connsiteY9" fmla="*/ 94478 h 309380"/>
                    <a:gd name="connsiteX10" fmla="*/ 297410 w 297410"/>
                    <a:gd name="connsiteY10" fmla="*/ 125047 h 309380"/>
                    <a:gd name="connsiteX11" fmla="*/ 267758 w 297410"/>
                    <a:gd name="connsiteY11" fmla="*/ 107680 h 309380"/>
                    <a:gd name="connsiteX12" fmla="*/ 148705 w 297410"/>
                    <a:gd name="connsiteY12" fmla="*/ 88208 h 309380"/>
                    <a:gd name="connsiteX13" fmla="*/ 29652 w 297410"/>
                    <a:gd name="connsiteY13" fmla="*/ 107680 h 309380"/>
                    <a:gd name="connsiteX14" fmla="*/ 0 w 297410"/>
                    <a:gd name="connsiteY14" fmla="*/ 125047 h 309380"/>
                    <a:gd name="connsiteX15" fmla="*/ 6171 w 297410"/>
                    <a:gd name="connsiteY15" fmla="*/ 94478 h 309380"/>
                    <a:gd name="connsiteX16" fmla="*/ 148705 w 297410"/>
                    <a:gd name="connsiteY16" fmla="*/ 0 h 309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7410" h="309380">
                      <a:moveTo>
                        <a:pt x="0" y="184334"/>
                      </a:moveTo>
                      <a:lnTo>
                        <a:pt x="29652" y="201700"/>
                      </a:lnTo>
                      <a:cubicBezTo>
                        <a:pt x="60121" y="213731"/>
                        <a:pt x="102212" y="221172"/>
                        <a:pt x="148705" y="221172"/>
                      </a:cubicBezTo>
                      <a:cubicBezTo>
                        <a:pt x="195198" y="221172"/>
                        <a:pt x="237290" y="213731"/>
                        <a:pt x="267758" y="201700"/>
                      </a:cubicBezTo>
                      <a:lnTo>
                        <a:pt x="297410" y="184334"/>
                      </a:lnTo>
                      <a:lnTo>
                        <a:pt x="291239" y="214903"/>
                      </a:lnTo>
                      <a:cubicBezTo>
                        <a:pt x="267756" y="270423"/>
                        <a:pt x="212780" y="309380"/>
                        <a:pt x="148705" y="309380"/>
                      </a:cubicBezTo>
                      <a:cubicBezTo>
                        <a:pt x="84630" y="309380"/>
                        <a:pt x="29655" y="270423"/>
                        <a:pt x="6171" y="214903"/>
                      </a:cubicBezTo>
                      <a:close/>
                      <a:moveTo>
                        <a:pt x="148705" y="0"/>
                      </a:moveTo>
                      <a:cubicBezTo>
                        <a:pt x="212780" y="0"/>
                        <a:pt x="267756" y="38957"/>
                        <a:pt x="291239" y="94478"/>
                      </a:cubicBezTo>
                      <a:lnTo>
                        <a:pt x="297410" y="125047"/>
                      </a:lnTo>
                      <a:lnTo>
                        <a:pt x="267758" y="107680"/>
                      </a:lnTo>
                      <a:cubicBezTo>
                        <a:pt x="237290" y="95649"/>
                        <a:pt x="195198" y="88208"/>
                        <a:pt x="148705" y="88208"/>
                      </a:cubicBezTo>
                      <a:cubicBezTo>
                        <a:pt x="102212" y="88208"/>
                        <a:pt x="60121" y="95649"/>
                        <a:pt x="29652" y="107680"/>
                      </a:cubicBezTo>
                      <a:lnTo>
                        <a:pt x="0" y="125047"/>
                      </a:lnTo>
                      <a:lnTo>
                        <a:pt x="6171" y="94478"/>
                      </a:lnTo>
                      <a:cubicBezTo>
                        <a:pt x="29655" y="38957"/>
                        <a:pt x="84630" y="0"/>
                        <a:pt x="14870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6DEBF7B2-FAE1-47F0-A3F0-63D56E303098}"/>
                  </a:ext>
                </a:extLst>
              </p:cNvPr>
              <p:cNvSpPr/>
              <p:nvPr/>
            </p:nvSpPr>
            <p:spPr>
              <a:xfrm rot="18000000">
                <a:off x="1699174" y="3645744"/>
                <a:ext cx="330703" cy="222110"/>
              </a:xfrm>
              <a:custGeom>
                <a:avLst/>
                <a:gdLst>
                  <a:gd name="connsiteX0" fmla="*/ 319041 w 323527"/>
                  <a:gd name="connsiteY0" fmla="*/ 23759 h 262965"/>
                  <a:gd name="connsiteX1" fmla="*/ 323527 w 323527"/>
                  <a:gd name="connsiteY1" fmla="*/ 57369 h 262965"/>
                  <a:gd name="connsiteX2" fmla="*/ 113246 w 323527"/>
                  <a:gd name="connsiteY2" fmla="*/ 262965 h 262965"/>
                  <a:gd name="connsiteX3" fmla="*/ 31396 w 323527"/>
                  <a:gd name="connsiteY3" fmla="*/ 246808 h 262965"/>
                  <a:gd name="connsiteX4" fmla="*/ 0 w 323527"/>
                  <a:gd name="connsiteY4" fmla="*/ 226112 h 262965"/>
                  <a:gd name="connsiteX5" fmla="*/ 523 w 323527"/>
                  <a:gd name="connsiteY5" fmla="*/ 13988 h 262965"/>
                  <a:gd name="connsiteX6" fmla="*/ 27196 w 323527"/>
                  <a:gd name="connsiteY6" fmla="*/ 21579 h 262965"/>
                  <a:gd name="connsiteX7" fmla="*/ 108270 w 323527"/>
                  <a:gd name="connsiteY7" fmla="*/ 33876 h 262965"/>
                  <a:gd name="connsiteX8" fmla="*/ 319041 w 323527"/>
                  <a:gd name="connsiteY8" fmla="*/ 23759 h 262965"/>
                  <a:gd name="connsiteX0" fmla="*/ 323890 w 328376"/>
                  <a:gd name="connsiteY0" fmla="*/ 23759 h 262965"/>
                  <a:gd name="connsiteX1" fmla="*/ 328376 w 328376"/>
                  <a:gd name="connsiteY1" fmla="*/ 57369 h 262965"/>
                  <a:gd name="connsiteX2" fmla="*/ 118095 w 328376"/>
                  <a:gd name="connsiteY2" fmla="*/ 262965 h 262965"/>
                  <a:gd name="connsiteX3" fmla="*/ 36245 w 328376"/>
                  <a:gd name="connsiteY3" fmla="*/ 246808 h 262965"/>
                  <a:gd name="connsiteX4" fmla="*/ 4849 w 328376"/>
                  <a:gd name="connsiteY4" fmla="*/ 226112 h 262965"/>
                  <a:gd name="connsiteX5" fmla="*/ 162 w 328376"/>
                  <a:gd name="connsiteY5" fmla="*/ 109844 h 262965"/>
                  <a:gd name="connsiteX6" fmla="*/ 5372 w 328376"/>
                  <a:gd name="connsiteY6" fmla="*/ 13988 h 262965"/>
                  <a:gd name="connsiteX7" fmla="*/ 32045 w 328376"/>
                  <a:gd name="connsiteY7" fmla="*/ 21579 h 262965"/>
                  <a:gd name="connsiteX8" fmla="*/ 113119 w 328376"/>
                  <a:gd name="connsiteY8" fmla="*/ 33876 h 262965"/>
                  <a:gd name="connsiteX9" fmla="*/ 323890 w 328376"/>
                  <a:gd name="connsiteY9" fmla="*/ 23759 h 262965"/>
                  <a:gd name="connsiteX0" fmla="*/ 0 w 328214"/>
                  <a:gd name="connsiteY0" fmla="*/ 109844 h 262965"/>
                  <a:gd name="connsiteX1" fmla="*/ 5210 w 328214"/>
                  <a:gd name="connsiteY1" fmla="*/ 13988 h 262965"/>
                  <a:gd name="connsiteX2" fmla="*/ 31883 w 328214"/>
                  <a:gd name="connsiteY2" fmla="*/ 21579 h 262965"/>
                  <a:gd name="connsiteX3" fmla="*/ 112957 w 328214"/>
                  <a:gd name="connsiteY3" fmla="*/ 33876 h 262965"/>
                  <a:gd name="connsiteX4" fmla="*/ 323728 w 328214"/>
                  <a:gd name="connsiteY4" fmla="*/ 23759 h 262965"/>
                  <a:gd name="connsiteX5" fmla="*/ 328214 w 328214"/>
                  <a:gd name="connsiteY5" fmla="*/ 57369 h 262965"/>
                  <a:gd name="connsiteX6" fmla="*/ 117933 w 328214"/>
                  <a:gd name="connsiteY6" fmla="*/ 262965 h 262965"/>
                  <a:gd name="connsiteX7" fmla="*/ 36083 w 328214"/>
                  <a:gd name="connsiteY7" fmla="*/ 246808 h 262965"/>
                  <a:gd name="connsiteX8" fmla="*/ 4687 w 328214"/>
                  <a:gd name="connsiteY8" fmla="*/ 226112 h 262965"/>
                  <a:gd name="connsiteX9" fmla="*/ 91440 w 328214"/>
                  <a:gd name="connsiteY9" fmla="*/ 201284 h 262965"/>
                  <a:gd name="connsiteX0" fmla="*/ 2599 w 325603"/>
                  <a:gd name="connsiteY0" fmla="*/ 13988 h 262965"/>
                  <a:gd name="connsiteX1" fmla="*/ 29272 w 325603"/>
                  <a:gd name="connsiteY1" fmla="*/ 21579 h 262965"/>
                  <a:gd name="connsiteX2" fmla="*/ 110346 w 325603"/>
                  <a:gd name="connsiteY2" fmla="*/ 33876 h 262965"/>
                  <a:gd name="connsiteX3" fmla="*/ 321117 w 325603"/>
                  <a:gd name="connsiteY3" fmla="*/ 23759 h 262965"/>
                  <a:gd name="connsiteX4" fmla="*/ 325603 w 325603"/>
                  <a:gd name="connsiteY4" fmla="*/ 57369 h 262965"/>
                  <a:gd name="connsiteX5" fmla="*/ 115322 w 325603"/>
                  <a:gd name="connsiteY5" fmla="*/ 262965 h 262965"/>
                  <a:gd name="connsiteX6" fmla="*/ 33472 w 325603"/>
                  <a:gd name="connsiteY6" fmla="*/ 246808 h 262965"/>
                  <a:gd name="connsiteX7" fmla="*/ 2076 w 325603"/>
                  <a:gd name="connsiteY7" fmla="*/ 226112 h 262965"/>
                  <a:gd name="connsiteX8" fmla="*/ 88829 w 325603"/>
                  <a:gd name="connsiteY8" fmla="*/ 201284 h 262965"/>
                  <a:gd name="connsiteX0" fmla="*/ 523 w 323527"/>
                  <a:gd name="connsiteY0" fmla="*/ 13988 h 262965"/>
                  <a:gd name="connsiteX1" fmla="*/ 27196 w 323527"/>
                  <a:gd name="connsiteY1" fmla="*/ 21579 h 262965"/>
                  <a:gd name="connsiteX2" fmla="*/ 108270 w 323527"/>
                  <a:gd name="connsiteY2" fmla="*/ 33876 h 262965"/>
                  <a:gd name="connsiteX3" fmla="*/ 319041 w 323527"/>
                  <a:gd name="connsiteY3" fmla="*/ 23759 h 262965"/>
                  <a:gd name="connsiteX4" fmla="*/ 323527 w 323527"/>
                  <a:gd name="connsiteY4" fmla="*/ 57369 h 262965"/>
                  <a:gd name="connsiteX5" fmla="*/ 113246 w 323527"/>
                  <a:gd name="connsiteY5" fmla="*/ 262965 h 262965"/>
                  <a:gd name="connsiteX6" fmla="*/ 31396 w 323527"/>
                  <a:gd name="connsiteY6" fmla="*/ 246808 h 262965"/>
                  <a:gd name="connsiteX7" fmla="*/ 0 w 323527"/>
                  <a:gd name="connsiteY7" fmla="*/ 226112 h 262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527" h="262965">
                    <a:moveTo>
                      <a:pt x="523" y="13988"/>
                    </a:moveTo>
                    <a:lnTo>
                      <a:pt x="27196" y="21579"/>
                    </a:lnTo>
                    <a:cubicBezTo>
                      <a:pt x="51888" y="28248"/>
                      <a:pt x="79236" y="33876"/>
                      <a:pt x="108270" y="33876"/>
                    </a:cubicBezTo>
                    <a:cubicBezTo>
                      <a:pt x="209887" y="33876"/>
                      <a:pt x="298480" y="-35071"/>
                      <a:pt x="319041" y="23759"/>
                    </a:cubicBezTo>
                    <a:cubicBezTo>
                      <a:pt x="321978" y="32164"/>
                      <a:pt x="323527" y="43176"/>
                      <a:pt x="323527" y="57369"/>
                    </a:cubicBezTo>
                    <a:cubicBezTo>
                      <a:pt x="323527" y="170917"/>
                      <a:pt x="229381" y="262965"/>
                      <a:pt x="113246" y="262965"/>
                    </a:cubicBezTo>
                    <a:cubicBezTo>
                      <a:pt x="84213" y="262965"/>
                      <a:pt x="56554" y="257212"/>
                      <a:pt x="31396" y="246808"/>
                    </a:cubicBezTo>
                    <a:lnTo>
                      <a:pt x="0" y="226112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D1A0D0F9-E1AE-4478-A4D1-A706012CBEAB}"/>
              </a:ext>
            </a:extLst>
          </p:cNvPr>
          <p:cNvGrpSpPr/>
          <p:nvPr/>
        </p:nvGrpSpPr>
        <p:grpSpPr>
          <a:xfrm>
            <a:off x="908734" y="4329695"/>
            <a:ext cx="2231748" cy="1387692"/>
            <a:chOff x="-927650" y="3171721"/>
            <a:chExt cx="3695616" cy="2297918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9E4CB781-7416-4937-8BFA-1ADE30E2FD81}"/>
                </a:ext>
              </a:extLst>
            </p:cNvPr>
            <p:cNvGrpSpPr/>
            <p:nvPr/>
          </p:nvGrpSpPr>
          <p:grpSpPr>
            <a:xfrm>
              <a:off x="401012" y="4549610"/>
              <a:ext cx="635032" cy="882381"/>
              <a:chOff x="1977282" y="2227372"/>
              <a:chExt cx="635032" cy="882381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DAD37FE7-9A2D-4B9D-B5F2-64D5B6BD8A1B}"/>
                  </a:ext>
                </a:extLst>
              </p:cNvPr>
              <p:cNvSpPr/>
              <p:nvPr/>
            </p:nvSpPr>
            <p:spPr>
              <a:xfrm>
                <a:off x="2047133" y="2227372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5CBA9918-0E57-4085-9C0F-B89E7130B0AE}"/>
                  </a:ext>
                </a:extLst>
              </p:cNvPr>
              <p:cNvSpPr/>
              <p:nvPr/>
            </p:nvSpPr>
            <p:spPr>
              <a:xfrm>
                <a:off x="1977282" y="2991649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F9B5C433-9B98-4030-BC70-58CB92F18F26}"/>
                </a:ext>
              </a:extLst>
            </p:cNvPr>
            <p:cNvGrpSpPr/>
            <p:nvPr/>
          </p:nvGrpSpPr>
          <p:grpSpPr>
            <a:xfrm>
              <a:off x="1718729" y="4247985"/>
              <a:ext cx="797783" cy="1184006"/>
              <a:chOff x="3294999" y="1925747"/>
              <a:chExt cx="797783" cy="1184006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3AE10797-2F0D-4EBE-BF29-370C14ECC235}"/>
                  </a:ext>
                </a:extLst>
              </p:cNvPr>
              <p:cNvSpPr/>
              <p:nvPr/>
            </p:nvSpPr>
            <p:spPr>
              <a:xfrm>
                <a:off x="3382752" y="1925747"/>
                <a:ext cx="710030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D7F839A3-C443-411D-8DD6-A4D5550539C2}"/>
                  </a:ext>
                </a:extLst>
              </p:cNvPr>
              <p:cNvSpPr/>
              <p:nvPr/>
            </p:nvSpPr>
            <p:spPr>
              <a:xfrm>
                <a:off x="3294999" y="2991649"/>
                <a:ext cx="232369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40DE75D0-B1D4-4DAE-B210-0BE11D81306A}"/>
                </a:ext>
              </a:extLst>
            </p:cNvPr>
            <p:cNvGrpSpPr/>
            <p:nvPr/>
          </p:nvGrpSpPr>
          <p:grpSpPr>
            <a:xfrm>
              <a:off x="-927650" y="3171721"/>
              <a:ext cx="3695616" cy="2297918"/>
              <a:chOff x="438167" y="3485691"/>
              <a:chExt cx="3695616" cy="2297918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6731F360-7788-4EC2-830E-947BCC65357F}"/>
                  </a:ext>
                </a:extLst>
              </p:cNvPr>
              <p:cNvSpPr/>
              <p:nvPr/>
            </p:nvSpPr>
            <p:spPr>
              <a:xfrm rot="9000000">
                <a:off x="3886822" y="3981168"/>
                <a:ext cx="246961" cy="674274"/>
              </a:xfrm>
              <a:prstGeom prst="moon">
                <a:avLst>
                  <a:gd name="adj" fmla="val 41918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C2E415F3-063E-4D14-8162-AFD5B618E3C2}"/>
                  </a:ext>
                </a:extLst>
              </p:cNvPr>
              <p:cNvSpPr/>
              <p:nvPr/>
            </p:nvSpPr>
            <p:spPr>
              <a:xfrm>
                <a:off x="1670049" y="3905250"/>
                <a:ext cx="2344831" cy="1413079"/>
              </a:xfrm>
              <a:custGeom>
                <a:avLst/>
                <a:gdLst>
                  <a:gd name="connsiteX0" fmla="*/ 470819 w 2344831"/>
                  <a:gd name="connsiteY0" fmla="*/ 0 h 1413079"/>
                  <a:gd name="connsiteX1" fmla="*/ 532931 w 2344831"/>
                  <a:gd name="connsiteY1" fmla="*/ 0 h 1413079"/>
                  <a:gd name="connsiteX2" fmla="*/ 644007 w 2344831"/>
                  <a:gd name="connsiteY2" fmla="*/ 19839 h 1413079"/>
                  <a:gd name="connsiteX3" fmla="*/ 1172416 w 2344831"/>
                  <a:gd name="connsiteY3" fmla="*/ 54779 h 1413079"/>
                  <a:gd name="connsiteX4" fmla="*/ 1700824 w 2344831"/>
                  <a:gd name="connsiteY4" fmla="*/ 19839 h 1413079"/>
                  <a:gd name="connsiteX5" fmla="*/ 1811900 w 2344831"/>
                  <a:gd name="connsiteY5" fmla="*/ 0 h 1413079"/>
                  <a:gd name="connsiteX6" fmla="*/ 1874013 w 2344831"/>
                  <a:gd name="connsiteY6" fmla="*/ 0 h 1413079"/>
                  <a:gd name="connsiteX7" fmla="*/ 2344831 w 2344831"/>
                  <a:gd name="connsiteY7" fmla="*/ 459028 h 1413079"/>
                  <a:gd name="connsiteX8" fmla="*/ 2344831 w 2344831"/>
                  <a:gd name="connsiteY8" fmla="*/ 621030 h 1413079"/>
                  <a:gd name="connsiteX9" fmla="*/ 1955791 w 2344831"/>
                  <a:gd name="connsiteY9" fmla="*/ 1193257 h 1413079"/>
                  <a:gd name="connsiteX10" fmla="*/ 1936543 w 2344831"/>
                  <a:gd name="connsiteY10" fmla="*/ 1199082 h 1413079"/>
                  <a:gd name="connsiteX11" fmla="*/ 1927869 w 2344831"/>
                  <a:gd name="connsiteY11" fmla="*/ 1212200 h 1413079"/>
                  <a:gd name="connsiteX12" fmla="*/ 1282348 w 2344831"/>
                  <a:gd name="connsiteY12" fmla="*/ 1413079 h 1413079"/>
                  <a:gd name="connsiteX13" fmla="*/ 701420 w 2344831"/>
                  <a:gd name="connsiteY13" fmla="*/ 1268069 h 1413079"/>
                  <a:gd name="connsiteX14" fmla="*/ 671350 w 2344831"/>
                  <a:gd name="connsiteY14" fmla="*/ 1242060 h 1413079"/>
                  <a:gd name="connsiteX15" fmla="*/ 636982 w 2344831"/>
                  <a:gd name="connsiteY15" fmla="*/ 1242060 h 1413079"/>
                  <a:gd name="connsiteX16" fmla="*/ 0 w 2344831"/>
                  <a:gd name="connsiteY16" fmla="*/ 621030 h 1413079"/>
                  <a:gd name="connsiteX17" fmla="*/ 0 w 2344831"/>
                  <a:gd name="connsiteY17" fmla="*/ 459028 h 1413079"/>
                  <a:gd name="connsiteX18" fmla="*/ 470819 w 2344831"/>
                  <a:gd name="connsiteY18" fmla="*/ 0 h 141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44831" h="1413079">
                    <a:moveTo>
                      <a:pt x="470819" y="0"/>
                    </a:moveTo>
                    <a:lnTo>
                      <a:pt x="532931" y="0"/>
                    </a:lnTo>
                    <a:lnTo>
                      <a:pt x="644007" y="19839"/>
                    </a:lnTo>
                    <a:cubicBezTo>
                      <a:pt x="794845" y="41898"/>
                      <a:pt x="976681" y="54779"/>
                      <a:pt x="1172416" y="54779"/>
                    </a:cubicBezTo>
                    <a:cubicBezTo>
                      <a:pt x="1368150" y="54779"/>
                      <a:pt x="1549988" y="41898"/>
                      <a:pt x="1700824" y="19839"/>
                    </a:cubicBezTo>
                    <a:lnTo>
                      <a:pt x="1811900" y="0"/>
                    </a:lnTo>
                    <a:lnTo>
                      <a:pt x="1874013" y="0"/>
                    </a:lnTo>
                    <a:cubicBezTo>
                      <a:pt x="2134039" y="0"/>
                      <a:pt x="2344831" y="205514"/>
                      <a:pt x="2344831" y="459028"/>
                    </a:cubicBezTo>
                    <a:lnTo>
                      <a:pt x="2344831" y="621030"/>
                    </a:lnTo>
                    <a:cubicBezTo>
                      <a:pt x="2344831" y="878269"/>
                      <a:pt x="2184414" y="1098979"/>
                      <a:pt x="1955791" y="1193257"/>
                    </a:cubicBezTo>
                    <a:lnTo>
                      <a:pt x="1936543" y="1199082"/>
                    </a:lnTo>
                    <a:lnTo>
                      <a:pt x="1927869" y="1212200"/>
                    </a:lnTo>
                    <a:cubicBezTo>
                      <a:pt x="1821516" y="1330248"/>
                      <a:pt x="1572536" y="1413079"/>
                      <a:pt x="1282348" y="1413079"/>
                    </a:cubicBezTo>
                    <a:cubicBezTo>
                      <a:pt x="1040525" y="1413079"/>
                      <a:pt x="827318" y="1355558"/>
                      <a:pt x="701420" y="1268069"/>
                    </a:cubicBezTo>
                    <a:lnTo>
                      <a:pt x="671350" y="1242060"/>
                    </a:lnTo>
                    <a:lnTo>
                      <a:pt x="636982" y="1242060"/>
                    </a:lnTo>
                    <a:cubicBezTo>
                      <a:pt x="285187" y="1242060"/>
                      <a:pt x="0" y="964015"/>
                      <a:pt x="0" y="621030"/>
                    </a:cubicBezTo>
                    <a:lnTo>
                      <a:pt x="0" y="459028"/>
                    </a:lnTo>
                    <a:cubicBezTo>
                      <a:pt x="0" y="205514"/>
                      <a:pt x="210792" y="0"/>
                      <a:pt x="470819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A7664C88-64F0-485D-9D52-B67613463114}"/>
                  </a:ext>
                </a:extLst>
              </p:cNvPr>
              <p:cNvGrpSpPr/>
              <p:nvPr/>
            </p:nvGrpSpPr>
            <p:grpSpPr>
              <a:xfrm>
                <a:off x="1899380" y="4901228"/>
                <a:ext cx="635032" cy="882381"/>
                <a:chOff x="3319748" y="4884214"/>
                <a:chExt cx="635032" cy="882381"/>
              </a:xfrm>
              <a:grpFill/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D7A39BEA-B80A-492C-BB2D-2C7E3F40B56F}"/>
                    </a:ext>
                  </a:extLst>
                </p:cNvPr>
                <p:cNvSpPr/>
                <p:nvPr/>
              </p:nvSpPr>
              <p:spPr>
                <a:xfrm>
                  <a:off x="3389599" y="4884214"/>
                  <a:ext cx="565181" cy="882381"/>
                </a:xfrm>
                <a:custGeom>
                  <a:avLst/>
                  <a:gdLst>
                    <a:gd name="connsiteX0" fmla="*/ 124899 w 565181"/>
                    <a:gd name="connsiteY0" fmla="*/ 0 h 1272065"/>
                    <a:gd name="connsiteX1" fmla="*/ 477122 w 565181"/>
                    <a:gd name="connsiteY1" fmla="*/ 0 h 1272065"/>
                    <a:gd name="connsiteX2" fmla="*/ 565181 w 565181"/>
                    <a:gd name="connsiteY2" fmla="*/ 88059 h 1272065"/>
                    <a:gd name="connsiteX3" fmla="*/ 565181 w 565181"/>
                    <a:gd name="connsiteY3" fmla="*/ 601547 h 1272065"/>
                    <a:gd name="connsiteX4" fmla="*/ 487807 w 565181"/>
                    <a:gd name="connsiteY4" fmla="*/ 788344 h 1272065"/>
                    <a:gd name="connsiteX5" fmla="*/ 431054 w 565181"/>
                    <a:gd name="connsiteY5" fmla="*/ 826608 h 1272065"/>
                    <a:gd name="connsiteX6" fmla="*/ 394937 w 565181"/>
                    <a:gd name="connsiteY6" fmla="*/ 1085091 h 1272065"/>
                    <a:gd name="connsiteX7" fmla="*/ 400698 w 565181"/>
                    <a:gd name="connsiteY7" fmla="*/ 1086254 h 1272065"/>
                    <a:gd name="connsiteX8" fmla="*/ 459762 w 565181"/>
                    <a:gd name="connsiteY8" fmla="*/ 1175360 h 1272065"/>
                    <a:gd name="connsiteX9" fmla="*/ 459761 w 565181"/>
                    <a:gd name="connsiteY9" fmla="*/ 1216175 h 1272065"/>
                    <a:gd name="connsiteX10" fmla="*/ 403871 w 565181"/>
                    <a:gd name="connsiteY10" fmla="*/ 1272065 h 1272065"/>
                    <a:gd name="connsiteX11" fmla="*/ 55890 w 565181"/>
                    <a:gd name="connsiteY11" fmla="*/ 1272065 h 1272065"/>
                    <a:gd name="connsiteX12" fmla="*/ 0 w 565181"/>
                    <a:gd name="connsiteY12" fmla="*/ 1216175 h 1272065"/>
                    <a:gd name="connsiteX13" fmla="*/ 0 w 565181"/>
                    <a:gd name="connsiteY13" fmla="*/ 1175360 h 1272065"/>
                    <a:gd name="connsiteX14" fmla="*/ 96706 w 565181"/>
                    <a:gd name="connsiteY14" fmla="*/ 1078654 h 1272065"/>
                    <a:gd name="connsiteX15" fmla="*/ 196655 w 565181"/>
                    <a:gd name="connsiteY15" fmla="*/ 1078654 h 1272065"/>
                    <a:gd name="connsiteX16" fmla="*/ 191497 w 565181"/>
                    <a:gd name="connsiteY16" fmla="*/ 1054257 h 1272065"/>
                    <a:gd name="connsiteX17" fmla="*/ 164424 w 565181"/>
                    <a:gd name="connsiteY17" fmla="*/ 889692 h 1272065"/>
                    <a:gd name="connsiteX18" fmla="*/ 154274 w 565181"/>
                    <a:gd name="connsiteY18" fmla="*/ 815353 h 1272065"/>
                    <a:gd name="connsiteX19" fmla="*/ 114214 w 565181"/>
                    <a:gd name="connsiteY19" fmla="*/ 788344 h 1272065"/>
                    <a:gd name="connsiteX20" fmla="*/ 36840 w 565181"/>
                    <a:gd name="connsiteY20" fmla="*/ 601546 h 1272065"/>
                    <a:gd name="connsiteX21" fmla="*/ 36840 w 565181"/>
                    <a:gd name="connsiteY21" fmla="*/ 88059 h 1272065"/>
                    <a:gd name="connsiteX22" fmla="*/ 124899 w 565181"/>
                    <a:gd name="connsiteY22" fmla="*/ 0 h 1272065"/>
                    <a:gd name="connsiteX0" fmla="*/ 36840 w 565181"/>
                    <a:gd name="connsiteY0" fmla="*/ 88526 h 1272532"/>
                    <a:gd name="connsiteX1" fmla="*/ 477122 w 565181"/>
                    <a:gd name="connsiteY1" fmla="*/ 467 h 1272532"/>
                    <a:gd name="connsiteX2" fmla="*/ 565181 w 565181"/>
                    <a:gd name="connsiteY2" fmla="*/ 88526 h 1272532"/>
                    <a:gd name="connsiteX3" fmla="*/ 565181 w 565181"/>
                    <a:gd name="connsiteY3" fmla="*/ 602014 h 1272532"/>
                    <a:gd name="connsiteX4" fmla="*/ 487807 w 565181"/>
                    <a:gd name="connsiteY4" fmla="*/ 788811 h 1272532"/>
                    <a:gd name="connsiteX5" fmla="*/ 431054 w 565181"/>
                    <a:gd name="connsiteY5" fmla="*/ 827075 h 1272532"/>
                    <a:gd name="connsiteX6" fmla="*/ 394937 w 565181"/>
                    <a:gd name="connsiteY6" fmla="*/ 1085558 h 1272532"/>
                    <a:gd name="connsiteX7" fmla="*/ 400698 w 565181"/>
                    <a:gd name="connsiteY7" fmla="*/ 1086721 h 1272532"/>
                    <a:gd name="connsiteX8" fmla="*/ 459762 w 565181"/>
                    <a:gd name="connsiteY8" fmla="*/ 1175827 h 1272532"/>
                    <a:gd name="connsiteX9" fmla="*/ 459761 w 565181"/>
                    <a:gd name="connsiteY9" fmla="*/ 1216642 h 1272532"/>
                    <a:gd name="connsiteX10" fmla="*/ 403871 w 565181"/>
                    <a:gd name="connsiteY10" fmla="*/ 1272532 h 1272532"/>
                    <a:gd name="connsiteX11" fmla="*/ 55890 w 565181"/>
                    <a:gd name="connsiteY11" fmla="*/ 1272532 h 1272532"/>
                    <a:gd name="connsiteX12" fmla="*/ 0 w 565181"/>
                    <a:gd name="connsiteY12" fmla="*/ 1216642 h 1272532"/>
                    <a:gd name="connsiteX13" fmla="*/ 0 w 565181"/>
                    <a:gd name="connsiteY13" fmla="*/ 1175827 h 1272532"/>
                    <a:gd name="connsiteX14" fmla="*/ 96706 w 565181"/>
                    <a:gd name="connsiteY14" fmla="*/ 1079121 h 1272532"/>
                    <a:gd name="connsiteX15" fmla="*/ 196655 w 565181"/>
                    <a:gd name="connsiteY15" fmla="*/ 1079121 h 1272532"/>
                    <a:gd name="connsiteX16" fmla="*/ 191497 w 565181"/>
                    <a:gd name="connsiteY16" fmla="*/ 1054724 h 1272532"/>
                    <a:gd name="connsiteX17" fmla="*/ 164424 w 565181"/>
                    <a:gd name="connsiteY17" fmla="*/ 890159 h 1272532"/>
                    <a:gd name="connsiteX18" fmla="*/ 154274 w 565181"/>
                    <a:gd name="connsiteY18" fmla="*/ 815820 h 1272532"/>
                    <a:gd name="connsiteX19" fmla="*/ 114214 w 565181"/>
                    <a:gd name="connsiteY19" fmla="*/ 788811 h 1272532"/>
                    <a:gd name="connsiteX20" fmla="*/ 36840 w 565181"/>
                    <a:gd name="connsiteY20" fmla="*/ 602013 h 1272532"/>
                    <a:gd name="connsiteX21" fmla="*/ 36840 w 565181"/>
                    <a:gd name="connsiteY21" fmla="*/ 88526 h 1272532"/>
                    <a:gd name="connsiteX0" fmla="*/ 477122 w 568562"/>
                    <a:gd name="connsiteY0" fmla="*/ 0 h 1272065"/>
                    <a:gd name="connsiteX1" fmla="*/ 565181 w 568562"/>
                    <a:gd name="connsiteY1" fmla="*/ 88059 h 1272065"/>
                    <a:gd name="connsiteX2" fmla="*/ 565181 w 568562"/>
                    <a:gd name="connsiteY2" fmla="*/ 601547 h 1272065"/>
                    <a:gd name="connsiteX3" fmla="*/ 487807 w 568562"/>
                    <a:gd name="connsiteY3" fmla="*/ 788344 h 1272065"/>
                    <a:gd name="connsiteX4" fmla="*/ 431054 w 568562"/>
                    <a:gd name="connsiteY4" fmla="*/ 826608 h 1272065"/>
                    <a:gd name="connsiteX5" fmla="*/ 394937 w 568562"/>
                    <a:gd name="connsiteY5" fmla="*/ 1085091 h 1272065"/>
                    <a:gd name="connsiteX6" fmla="*/ 400698 w 568562"/>
                    <a:gd name="connsiteY6" fmla="*/ 1086254 h 1272065"/>
                    <a:gd name="connsiteX7" fmla="*/ 459762 w 568562"/>
                    <a:gd name="connsiteY7" fmla="*/ 1175360 h 1272065"/>
                    <a:gd name="connsiteX8" fmla="*/ 459761 w 568562"/>
                    <a:gd name="connsiteY8" fmla="*/ 1216175 h 1272065"/>
                    <a:gd name="connsiteX9" fmla="*/ 403871 w 568562"/>
                    <a:gd name="connsiteY9" fmla="*/ 1272065 h 1272065"/>
                    <a:gd name="connsiteX10" fmla="*/ 55890 w 568562"/>
                    <a:gd name="connsiteY10" fmla="*/ 1272065 h 1272065"/>
                    <a:gd name="connsiteX11" fmla="*/ 0 w 568562"/>
                    <a:gd name="connsiteY11" fmla="*/ 1216175 h 1272065"/>
                    <a:gd name="connsiteX12" fmla="*/ 0 w 568562"/>
                    <a:gd name="connsiteY12" fmla="*/ 1175360 h 1272065"/>
                    <a:gd name="connsiteX13" fmla="*/ 96706 w 568562"/>
                    <a:gd name="connsiteY13" fmla="*/ 1078654 h 1272065"/>
                    <a:gd name="connsiteX14" fmla="*/ 196655 w 568562"/>
                    <a:gd name="connsiteY14" fmla="*/ 1078654 h 1272065"/>
                    <a:gd name="connsiteX15" fmla="*/ 191497 w 568562"/>
                    <a:gd name="connsiteY15" fmla="*/ 1054257 h 1272065"/>
                    <a:gd name="connsiteX16" fmla="*/ 164424 w 568562"/>
                    <a:gd name="connsiteY16" fmla="*/ 889692 h 1272065"/>
                    <a:gd name="connsiteX17" fmla="*/ 154274 w 568562"/>
                    <a:gd name="connsiteY17" fmla="*/ 815353 h 1272065"/>
                    <a:gd name="connsiteX18" fmla="*/ 114214 w 568562"/>
                    <a:gd name="connsiteY18" fmla="*/ 788344 h 1272065"/>
                    <a:gd name="connsiteX19" fmla="*/ 36840 w 568562"/>
                    <a:gd name="connsiteY19" fmla="*/ 601546 h 1272065"/>
                    <a:gd name="connsiteX20" fmla="*/ 36840 w 568562"/>
                    <a:gd name="connsiteY20" fmla="*/ 88059 h 1272065"/>
                    <a:gd name="connsiteX21" fmla="*/ 568562 w 568562"/>
                    <a:gd name="connsiteY21" fmla="*/ 91440 h 1272065"/>
                    <a:gd name="connsiteX0" fmla="*/ 565181 w 568562"/>
                    <a:gd name="connsiteY0" fmla="*/ 70315 h 1254321"/>
                    <a:gd name="connsiteX1" fmla="*/ 565181 w 568562"/>
                    <a:gd name="connsiteY1" fmla="*/ 583803 h 1254321"/>
                    <a:gd name="connsiteX2" fmla="*/ 487807 w 568562"/>
                    <a:gd name="connsiteY2" fmla="*/ 770600 h 1254321"/>
                    <a:gd name="connsiteX3" fmla="*/ 431054 w 568562"/>
                    <a:gd name="connsiteY3" fmla="*/ 808864 h 1254321"/>
                    <a:gd name="connsiteX4" fmla="*/ 394937 w 568562"/>
                    <a:gd name="connsiteY4" fmla="*/ 1067347 h 1254321"/>
                    <a:gd name="connsiteX5" fmla="*/ 400698 w 568562"/>
                    <a:gd name="connsiteY5" fmla="*/ 1068510 h 1254321"/>
                    <a:gd name="connsiteX6" fmla="*/ 459762 w 568562"/>
                    <a:gd name="connsiteY6" fmla="*/ 1157616 h 1254321"/>
                    <a:gd name="connsiteX7" fmla="*/ 459761 w 568562"/>
                    <a:gd name="connsiteY7" fmla="*/ 1198431 h 1254321"/>
                    <a:gd name="connsiteX8" fmla="*/ 403871 w 568562"/>
                    <a:gd name="connsiteY8" fmla="*/ 1254321 h 1254321"/>
                    <a:gd name="connsiteX9" fmla="*/ 55890 w 568562"/>
                    <a:gd name="connsiteY9" fmla="*/ 1254321 h 1254321"/>
                    <a:gd name="connsiteX10" fmla="*/ 0 w 568562"/>
                    <a:gd name="connsiteY10" fmla="*/ 1198431 h 1254321"/>
                    <a:gd name="connsiteX11" fmla="*/ 0 w 568562"/>
                    <a:gd name="connsiteY11" fmla="*/ 1157616 h 1254321"/>
                    <a:gd name="connsiteX12" fmla="*/ 96706 w 568562"/>
                    <a:gd name="connsiteY12" fmla="*/ 1060910 h 1254321"/>
                    <a:gd name="connsiteX13" fmla="*/ 196655 w 568562"/>
                    <a:gd name="connsiteY13" fmla="*/ 1060910 h 1254321"/>
                    <a:gd name="connsiteX14" fmla="*/ 191497 w 568562"/>
                    <a:gd name="connsiteY14" fmla="*/ 1036513 h 1254321"/>
                    <a:gd name="connsiteX15" fmla="*/ 164424 w 568562"/>
                    <a:gd name="connsiteY15" fmla="*/ 871948 h 1254321"/>
                    <a:gd name="connsiteX16" fmla="*/ 154274 w 568562"/>
                    <a:gd name="connsiteY16" fmla="*/ 797609 h 1254321"/>
                    <a:gd name="connsiteX17" fmla="*/ 114214 w 568562"/>
                    <a:gd name="connsiteY17" fmla="*/ 770600 h 1254321"/>
                    <a:gd name="connsiteX18" fmla="*/ 36840 w 568562"/>
                    <a:gd name="connsiteY18" fmla="*/ 583802 h 1254321"/>
                    <a:gd name="connsiteX19" fmla="*/ 36840 w 568562"/>
                    <a:gd name="connsiteY19" fmla="*/ 70315 h 1254321"/>
                    <a:gd name="connsiteX20" fmla="*/ 568562 w 568562"/>
                    <a:gd name="connsiteY20" fmla="*/ 73696 h 1254321"/>
                    <a:gd name="connsiteX0" fmla="*/ 565181 w 565181"/>
                    <a:gd name="connsiteY0" fmla="*/ 0 h 1184006"/>
                    <a:gd name="connsiteX1" fmla="*/ 565181 w 565181"/>
                    <a:gd name="connsiteY1" fmla="*/ 513488 h 1184006"/>
                    <a:gd name="connsiteX2" fmla="*/ 487807 w 565181"/>
                    <a:gd name="connsiteY2" fmla="*/ 700285 h 1184006"/>
                    <a:gd name="connsiteX3" fmla="*/ 431054 w 565181"/>
                    <a:gd name="connsiteY3" fmla="*/ 738549 h 1184006"/>
                    <a:gd name="connsiteX4" fmla="*/ 394937 w 565181"/>
                    <a:gd name="connsiteY4" fmla="*/ 997032 h 1184006"/>
                    <a:gd name="connsiteX5" fmla="*/ 400698 w 565181"/>
                    <a:gd name="connsiteY5" fmla="*/ 998195 h 1184006"/>
                    <a:gd name="connsiteX6" fmla="*/ 459762 w 565181"/>
                    <a:gd name="connsiteY6" fmla="*/ 1087301 h 1184006"/>
                    <a:gd name="connsiteX7" fmla="*/ 459761 w 565181"/>
                    <a:gd name="connsiteY7" fmla="*/ 1128116 h 1184006"/>
                    <a:gd name="connsiteX8" fmla="*/ 403871 w 565181"/>
                    <a:gd name="connsiteY8" fmla="*/ 1184006 h 1184006"/>
                    <a:gd name="connsiteX9" fmla="*/ 55890 w 565181"/>
                    <a:gd name="connsiteY9" fmla="*/ 1184006 h 1184006"/>
                    <a:gd name="connsiteX10" fmla="*/ 0 w 565181"/>
                    <a:gd name="connsiteY10" fmla="*/ 1128116 h 1184006"/>
                    <a:gd name="connsiteX11" fmla="*/ 0 w 565181"/>
                    <a:gd name="connsiteY11" fmla="*/ 1087301 h 1184006"/>
                    <a:gd name="connsiteX12" fmla="*/ 96706 w 565181"/>
                    <a:gd name="connsiteY12" fmla="*/ 990595 h 1184006"/>
                    <a:gd name="connsiteX13" fmla="*/ 196655 w 565181"/>
                    <a:gd name="connsiteY13" fmla="*/ 990595 h 1184006"/>
                    <a:gd name="connsiteX14" fmla="*/ 191497 w 565181"/>
                    <a:gd name="connsiteY14" fmla="*/ 966198 h 1184006"/>
                    <a:gd name="connsiteX15" fmla="*/ 164424 w 565181"/>
                    <a:gd name="connsiteY15" fmla="*/ 801633 h 1184006"/>
                    <a:gd name="connsiteX16" fmla="*/ 154274 w 565181"/>
                    <a:gd name="connsiteY16" fmla="*/ 727294 h 1184006"/>
                    <a:gd name="connsiteX17" fmla="*/ 114214 w 565181"/>
                    <a:gd name="connsiteY17" fmla="*/ 700285 h 1184006"/>
                    <a:gd name="connsiteX18" fmla="*/ 36840 w 565181"/>
                    <a:gd name="connsiteY18" fmla="*/ 513487 h 1184006"/>
                    <a:gd name="connsiteX19" fmla="*/ 36840 w 565181"/>
                    <a:gd name="connsiteY19" fmla="*/ 0 h 1184006"/>
                    <a:gd name="connsiteX0" fmla="*/ 565181 w 565181"/>
                    <a:gd name="connsiteY0" fmla="*/ 0 h 1184006"/>
                    <a:gd name="connsiteX1" fmla="*/ 565181 w 565181"/>
                    <a:gd name="connsiteY1" fmla="*/ 513488 h 1184006"/>
                    <a:gd name="connsiteX2" fmla="*/ 487807 w 565181"/>
                    <a:gd name="connsiteY2" fmla="*/ 700285 h 1184006"/>
                    <a:gd name="connsiteX3" fmla="*/ 431054 w 565181"/>
                    <a:gd name="connsiteY3" fmla="*/ 738549 h 1184006"/>
                    <a:gd name="connsiteX4" fmla="*/ 394937 w 565181"/>
                    <a:gd name="connsiteY4" fmla="*/ 997032 h 1184006"/>
                    <a:gd name="connsiteX5" fmla="*/ 400698 w 565181"/>
                    <a:gd name="connsiteY5" fmla="*/ 998195 h 1184006"/>
                    <a:gd name="connsiteX6" fmla="*/ 459762 w 565181"/>
                    <a:gd name="connsiteY6" fmla="*/ 1087301 h 1184006"/>
                    <a:gd name="connsiteX7" fmla="*/ 459761 w 565181"/>
                    <a:gd name="connsiteY7" fmla="*/ 1128116 h 1184006"/>
                    <a:gd name="connsiteX8" fmla="*/ 403871 w 565181"/>
                    <a:gd name="connsiteY8" fmla="*/ 1184006 h 1184006"/>
                    <a:gd name="connsiteX9" fmla="*/ 55890 w 565181"/>
                    <a:gd name="connsiteY9" fmla="*/ 1184006 h 1184006"/>
                    <a:gd name="connsiteX10" fmla="*/ 0 w 565181"/>
                    <a:gd name="connsiteY10" fmla="*/ 1128116 h 1184006"/>
                    <a:gd name="connsiteX11" fmla="*/ 0 w 565181"/>
                    <a:gd name="connsiteY11" fmla="*/ 1087301 h 1184006"/>
                    <a:gd name="connsiteX12" fmla="*/ 96706 w 565181"/>
                    <a:gd name="connsiteY12" fmla="*/ 990595 h 1184006"/>
                    <a:gd name="connsiteX13" fmla="*/ 196655 w 565181"/>
                    <a:gd name="connsiteY13" fmla="*/ 990595 h 1184006"/>
                    <a:gd name="connsiteX14" fmla="*/ 191497 w 565181"/>
                    <a:gd name="connsiteY14" fmla="*/ 966198 h 1184006"/>
                    <a:gd name="connsiteX15" fmla="*/ 164424 w 565181"/>
                    <a:gd name="connsiteY15" fmla="*/ 801633 h 1184006"/>
                    <a:gd name="connsiteX16" fmla="*/ 154274 w 565181"/>
                    <a:gd name="connsiteY16" fmla="*/ 727294 h 1184006"/>
                    <a:gd name="connsiteX17" fmla="*/ 114214 w 565181"/>
                    <a:gd name="connsiteY17" fmla="*/ 700285 h 1184006"/>
                    <a:gd name="connsiteX18" fmla="*/ 36840 w 565181"/>
                    <a:gd name="connsiteY18" fmla="*/ 513487 h 1184006"/>
                    <a:gd name="connsiteX19" fmla="*/ 36840 w 565181"/>
                    <a:gd name="connsiteY19" fmla="*/ 301625 h 1184006"/>
                    <a:gd name="connsiteX0" fmla="*/ 565181 w 565181"/>
                    <a:gd name="connsiteY0" fmla="*/ 6350 h 882381"/>
                    <a:gd name="connsiteX1" fmla="*/ 565181 w 565181"/>
                    <a:gd name="connsiteY1" fmla="*/ 211863 h 882381"/>
                    <a:gd name="connsiteX2" fmla="*/ 487807 w 565181"/>
                    <a:gd name="connsiteY2" fmla="*/ 398660 h 882381"/>
                    <a:gd name="connsiteX3" fmla="*/ 431054 w 565181"/>
                    <a:gd name="connsiteY3" fmla="*/ 436924 h 882381"/>
                    <a:gd name="connsiteX4" fmla="*/ 394937 w 565181"/>
                    <a:gd name="connsiteY4" fmla="*/ 695407 h 882381"/>
                    <a:gd name="connsiteX5" fmla="*/ 400698 w 565181"/>
                    <a:gd name="connsiteY5" fmla="*/ 696570 h 882381"/>
                    <a:gd name="connsiteX6" fmla="*/ 459762 w 565181"/>
                    <a:gd name="connsiteY6" fmla="*/ 785676 h 882381"/>
                    <a:gd name="connsiteX7" fmla="*/ 459761 w 565181"/>
                    <a:gd name="connsiteY7" fmla="*/ 826491 h 882381"/>
                    <a:gd name="connsiteX8" fmla="*/ 403871 w 565181"/>
                    <a:gd name="connsiteY8" fmla="*/ 882381 h 882381"/>
                    <a:gd name="connsiteX9" fmla="*/ 55890 w 565181"/>
                    <a:gd name="connsiteY9" fmla="*/ 882381 h 882381"/>
                    <a:gd name="connsiteX10" fmla="*/ 0 w 565181"/>
                    <a:gd name="connsiteY10" fmla="*/ 826491 h 882381"/>
                    <a:gd name="connsiteX11" fmla="*/ 0 w 565181"/>
                    <a:gd name="connsiteY11" fmla="*/ 785676 h 882381"/>
                    <a:gd name="connsiteX12" fmla="*/ 96706 w 565181"/>
                    <a:gd name="connsiteY12" fmla="*/ 688970 h 882381"/>
                    <a:gd name="connsiteX13" fmla="*/ 196655 w 565181"/>
                    <a:gd name="connsiteY13" fmla="*/ 688970 h 882381"/>
                    <a:gd name="connsiteX14" fmla="*/ 191497 w 565181"/>
                    <a:gd name="connsiteY14" fmla="*/ 664573 h 882381"/>
                    <a:gd name="connsiteX15" fmla="*/ 164424 w 565181"/>
                    <a:gd name="connsiteY15" fmla="*/ 500008 h 882381"/>
                    <a:gd name="connsiteX16" fmla="*/ 154274 w 565181"/>
                    <a:gd name="connsiteY16" fmla="*/ 425669 h 882381"/>
                    <a:gd name="connsiteX17" fmla="*/ 114214 w 565181"/>
                    <a:gd name="connsiteY17" fmla="*/ 398660 h 882381"/>
                    <a:gd name="connsiteX18" fmla="*/ 36840 w 565181"/>
                    <a:gd name="connsiteY18" fmla="*/ 211862 h 882381"/>
                    <a:gd name="connsiteX19" fmla="*/ 36840 w 565181"/>
                    <a:gd name="connsiteY19" fmla="*/ 0 h 882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65181" h="882381">
                      <a:moveTo>
                        <a:pt x="565181" y="6350"/>
                      </a:moveTo>
                      <a:lnTo>
                        <a:pt x="565181" y="211863"/>
                      </a:lnTo>
                      <a:cubicBezTo>
                        <a:pt x="565181" y="284812"/>
                        <a:pt x="535613" y="350855"/>
                        <a:pt x="487807" y="398660"/>
                      </a:cubicBezTo>
                      <a:lnTo>
                        <a:pt x="431054" y="436924"/>
                      </a:lnTo>
                      <a:lnTo>
                        <a:pt x="394937" y="695407"/>
                      </a:lnTo>
                      <a:lnTo>
                        <a:pt x="400698" y="696570"/>
                      </a:lnTo>
                      <a:cubicBezTo>
                        <a:pt x="435408" y="711251"/>
                        <a:pt x="459762" y="745619"/>
                        <a:pt x="459762" y="785676"/>
                      </a:cubicBezTo>
                      <a:cubicBezTo>
                        <a:pt x="459762" y="799281"/>
                        <a:pt x="459761" y="812886"/>
                        <a:pt x="459761" y="826491"/>
                      </a:cubicBezTo>
                      <a:cubicBezTo>
                        <a:pt x="459761" y="857358"/>
                        <a:pt x="434738" y="882381"/>
                        <a:pt x="403871" y="882381"/>
                      </a:cubicBezTo>
                      <a:lnTo>
                        <a:pt x="55890" y="882381"/>
                      </a:lnTo>
                      <a:cubicBezTo>
                        <a:pt x="25023" y="882381"/>
                        <a:pt x="0" y="857358"/>
                        <a:pt x="0" y="826491"/>
                      </a:cubicBezTo>
                      <a:lnTo>
                        <a:pt x="0" y="785676"/>
                      </a:lnTo>
                      <a:cubicBezTo>
                        <a:pt x="0" y="732267"/>
                        <a:pt x="43297" y="688970"/>
                        <a:pt x="96706" y="688970"/>
                      </a:cubicBezTo>
                      <a:lnTo>
                        <a:pt x="196655" y="688970"/>
                      </a:lnTo>
                      <a:lnTo>
                        <a:pt x="191497" y="664573"/>
                      </a:lnTo>
                      <a:cubicBezTo>
                        <a:pt x="182353" y="616732"/>
                        <a:pt x="173190" y="560172"/>
                        <a:pt x="164424" y="500008"/>
                      </a:cubicBezTo>
                      <a:lnTo>
                        <a:pt x="154274" y="425669"/>
                      </a:lnTo>
                      <a:lnTo>
                        <a:pt x="114214" y="398660"/>
                      </a:lnTo>
                      <a:cubicBezTo>
                        <a:pt x="66408" y="350854"/>
                        <a:pt x="36840" y="284811"/>
                        <a:pt x="36840" y="211862"/>
                      </a:cubicBezTo>
                      <a:lnTo>
                        <a:pt x="36840" y="0"/>
                      </a:lnTo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F90CA079-C84B-486C-984A-12B9CFB73F70}"/>
                    </a:ext>
                  </a:extLst>
                </p:cNvPr>
                <p:cNvSpPr/>
                <p:nvPr/>
              </p:nvSpPr>
              <p:spPr>
                <a:xfrm>
                  <a:off x="3319748" y="5648491"/>
                  <a:ext cx="184965" cy="118104"/>
                </a:xfrm>
                <a:custGeom>
                  <a:avLst/>
                  <a:gdLst>
                    <a:gd name="connsiteX0" fmla="*/ 197168 w 307326"/>
                    <a:gd name="connsiteY0" fmla="*/ 0 h 196234"/>
                    <a:gd name="connsiteX1" fmla="*/ 307326 w 307326"/>
                    <a:gd name="connsiteY1" fmla="*/ 0 h 196234"/>
                    <a:gd name="connsiteX2" fmla="*/ 307326 w 307326"/>
                    <a:gd name="connsiteY2" fmla="*/ 196234 h 196234"/>
                    <a:gd name="connsiteX3" fmla="*/ 0 w 307326"/>
                    <a:gd name="connsiteY3" fmla="*/ 196234 h 196234"/>
                    <a:gd name="connsiteX4" fmla="*/ 15276 w 307326"/>
                    <a:gd name="connsiteY4" fmla="*/ 120566 h 196234"/>
                    <a:gd name="connsiteX5" fmla="*/ 197168 w 307326"/>
                    <a:gd name="connsiteY5" fmla="*/ 0 h 196234"/>
                    <a:gd name="connsiteX0" fmla="*/ 197168 w 307326"/>
                    <a:gd name="connsiteY0" fmla="*/ 0 h 196234"/>
                    <a:gd name="connsiteX1" fmla="*/ 307326 w 307326"/>
                    <a:gd name="connsiteY1" fmla="*/ 0 h 196234"/>
                    <a:gd name="connsiteX2" fmla="*/ 304637 w 307326"/>
                    <a:gd name="connsiteY2" fmla="*/ 90010 h 196234"/>
                    <a:gd name="connsiteX3" fmla="*/ 307326 w 307326"/>
                    <a:gd name="connsiteY3" fmla="*/ 196234 h 196234"/>
                    <a:gd name="connsiteX4" fmla="*/ 0 w 307326"/>
                    <a:gd name="connsiteY4" fmla="*/ 196234 h 196234"/>
                    <a:gd name="connsiteX5" fmla="*/ 15276 w 307326"/>
                    <a:gd name="connsiteY5" fmla="*/ 120566 h 196234"/>
                    <a:gd name="connsiteX6" fmla="*/ 197168 w 307326"/>
                    <a:gd name="connsiteY6" fmla="*/ 0 h 196234"/>
                    <a:gd name="connsiteX0" fmla="*/ 304637 w 396077"/>
                    <a:gd name="connsiteY0" fmla="*/ 90010 h 196234"/>
                    <a:gd name="connsiteX1" fmla="*/ 307326 w 396077"/>
                    <a:gd name="connsiteY1" fmla="*/ 196234 h 196234"/>
                    <a:gd name="connsiteX2" fmla="*/ 0 w 396077"/>
                    <a:gd name="connsiteY2" fmla="*/ 196234 h 196234"/>
                    <a:gd name="connsiteX3" fmla="*/ 15276 w 396077"/>
                    <a:gd name="connsiteY3" fmla="*/ 120566 h 196234"/>
                    <a:gd name="connsiteX4" fmla="*/ 197168 w 396077"/>
                    <a:gd name="connsiteY4" fmla="*/ 0 h 196234"/>
                    <a:gd name="connsiteX5" fmla="*/ 307326 w 396077"/>
                    <a:gd name="connsiteY5" fmla="*/ 0 h 196234"/>
                    <a:gd name="connsiteX6" fmla="*/ 396077 w 396077"/>
                    <a:gd name="connsiteY6" fmla="*/ 181450 h 196234"/>
                    <a:gd name="connsiteX0" fmla="*/ 304637 w 307326"/>
                    <a:gd name="connsiteY0" fmla="*/ 90010 h 196234"/>
                    <a:gd name="connsiteX1" fmla="*/ 307326 w 307326"/>
                    <a:gd name="connsiteY1" fmla="*/ 196234 h 196234"/>
                    <a:gd name="connsiteX2" fmla="*/ 0 w 307326"/>
                    <a:gd name="connsiteY2" fmla="*/ 196234 h 196234"/>
                    <a:gd name="connsiteX3" fmla="*/ 15276 w 307326"/>
                    <a:gd name="connsiteY3" fmla="*/ 120566 h 196234"/>
                    <a:gd name="connsiteX4" fmla="*/ 197168 w 307326"/>
                    <a:gd name="connsiteY4" fmla="*/ 0 h 196234"/>
                    <a:gd name="connsiteX5" fmla="*/ 307326 w 307326"/>
                    <a:gd name="connsiteY5" fmla="*/ 0 h 196234"/>
                    <a:gd name="connsiteX0" fmla="*/ 307326 w 307326"/>
                    <a:gd name="connsiteY0" fmla="*/ 196234 h 196234"/>
                    <a:gd name="connsiteX1" fmla="*/ 0 w 307326"/>
                    <a:gd name="connsiteY1" fmla="*/ 196234 h 196234"/>
                    <a:gd name="connsiteX2" fmla="*/ 15276 w 307326"/>
                    <a:gd name="connsiteY2" fmla="*/ 120566 h 196234"/>
                    <a:gd name="connsiteX3" fmla="*/ 197168 w 307326"/>
                    <a:gd name="connsiteY3" fmla="*/ 0 h 196234"/>
                    <a:gd name="connsiteX4" fmla="*/ 307326 w 307326"/>
                    <a:gd name="connsiteY4" fmla="*/ 0 h 196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7326" h="196234">
                      <a:moveTo>
                        <a:pt x="307326" y="196234"/>
                      </a:moveTo>
                      <a:lnTo>
                        <a:pt x="0" y="196234"/>
                      </a:lnTo>
                      <a:lnTo>
                        <a:pt x="15276" y="120566"/>
                      </a:lnTo>
                      <a:cubicBezTo>
                        <a:pt x="45244" y="49715"/>
                        <a:pt x="115400" y="0"/>
                        <a:pt x="197168" y="0"/>
                      </a:cubicBezTo>
                      <a:lnTo>
                        <a:pt x="307326" y="0"/>
                      </a:lnTo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57EF7C16-3B9B-445E-AC3D-DE5C8A4294D1}"/>
                  </a:ext>
                </a:extLst>
              </p:cNvPr>
              <p:cNvGrpSpPr/>
              <p:nvPr/>
            </p:nvGrpSpPr>
            <p:grpSpPr>
              <a:xfrm>
                <a:off x="3217097" y="4599603"/>
                <a:ext cx="797783" cy="1184006"/>
                <a:chOff x="3319748" y="4582589"/>
                <a:chExt cx="635032" cy="1184006"/>
              </a:xfrm>
              <a:grpFill/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AE9DD919-8A37-423F-89CD-C6B8276E66FE}"/>
                    </a:ext>
                  </a:extLst>
                </p:cNvPr>
                <p:cNvSpPr/>
                <p:nvPr/>
              </p:nvSpPr>
              <p:spPr>
                <a:xfrm>
                  <a:off x="3389599" y="4582589"/>
                  <a:ext cx="565181" cy="1184006"/>
                </a:xfrm>
                <a:custGeom>
                  <a:avLst/>
                  <a:gdLst>
                    <a:gd name="connsiteX0" fmla="*/ 124899 w 565181"/>
                    <a:gd name="connsiteY0" fmla="*/ 0 h 1272065"/>
                    <a:gd name="connsiteX1" fmla="*/ 477122 w 565181"/>
                    <a:gd name="connsiteY1" fmla="*/ 0 h 1272065"/>
                    <a:gd name="connsiteX2" fmla="*/ 565181 w 565181"/>
                    <a:gd name="connsiteY2" fmla="*/ 88059 h 1272065"/>
                    <a:gd name="connsiteX3" fmla="*/ 565181 w 565181"/>
                    <a:gd name="connsiteY3" fmla="*/ 601547 h 1272065"/>
                    <a:gd name="connsiteX4" fmla="*/ 487807 w 565181"/>
                    <a:gd name="connsiteY4" fmla="*/ 788344 h 1272065"/>
                    <a:gd name="connsiteX5" fmla="*/ 431054 w 565181"/>
                    <a:gd name="connsiteY5" fmla="*/ 826608 h 1272065"/>
                    <a:gd name="connsiteX6" fmla="*/ 394937 w 565181"/>
                    <a:gd name="connsiteY6" fmla="*/ 1085091 h 1272065"/>
                    <a:gd name="connsiteX7" fmla="*/ 400698 w 565181"/>
                    <a:gd name="connsiteY7" fmla="*/ 1086254 h 1272065"/>
                    <a:gd name="connsiteX8" fmla="*/ 459762 w 565181"/>
                    <a:gd name="connsiteY8" fmla="*/ 1175360 h 1272065"/>
                    <a:gd name="connsiteX9" fmla="*/ 459761 w 565181"/>
                    <a:gd name="connsiteY9" fmla="*/ 1216175 h 1272065"/>
                    <a:gd name="connsiteX10" fmla="*/ 403871 w 565181"/>
                    <a:gd name="connsiteY10" fmla="*/ 1272065 h 1272065"/>
                    <a:gd name="connsiteX11" fmla="*/ 55890 w 565181"/>
                    <a:gd name="connsiteY11" fmla="*/ 1272065 h 1272065"/>
                    <a:gd name="connsiteX12" fmla="*/ 0 w 565181"/>
                    <a:gd name="connsiteY12" fmla="*/ 1216175 h 1272065"/>
                    <a:gd name="connsiteX13" fmla="*/ 0 w 565181"/>
                    <a:gd name="connsiteY13" fmla="*/ 1175360 h 1272065"/>
                    <a:gd name="connsiteX14" fmla="*/ 96706 w 565181"/>
                    <a:gd name="connsiteY14" fmla="*/ 1078654 h 1272065"/>
                    <a:gd name="connsiteX15" fmla="*/ 196655 w 565181"/>
                    <a:gd name="connsiteY15" fmla="*/ 1078654 h 1272065"/>
                    <a:gd name="connsiteX16" fmla="*/ 191497 w 565181"/>
                    <a:gd name="connsiteY16" fmla="*/ 1054257 h 1272065"/>
                    <a:gd name="connsiteX17" fmla="*/ 164424 w 565181"/>
                    <a:gd name="connsiteY17" fmla="*/ 889692 h 1272065"/>
                    <a:gd name="connsiteX18" fmla="*/ 154274 w 565181"/>
                    <a:gd name="connsiteY18" fmla="*/ 815353 h 1272065"/>
                    <a:gd name="connsiteX19" fmla="*/ 114214 w 565181"/>
                    <a:gd name="connsiteY19" fmla="*/ 788344 h 1272065"/>
                    <a:gd name="connsiteX20" fmla="*/ 36840 w 565181"/>
                    <a:gd name="connsiteY20" fmla="*/ 601546 h 1272065"/>
                    <a:gd name="connsiteX21" fmla="*/ 36840 w 565181"/>
                    <a:gd name="connsiteY21" fmla="*/ 88059 h 1272065"/>
                    <a:gd name="connsiteX22" fmla="*/ 124899 w 565181"/>
                    <a:gd name="connsiteY22" fmla="*/ 0 h 1272065"/>
                    <a:gd name="connsiteX0" fmla="*/ 36840 w 565181"/>
                    <a:gd name="connsiteY0" fmla="*/ 88526 h 1272532"/>
                    <a:gd name="connsiteX1" fmla="*/ 477122 w 565181"/>
                    <a:gd name="connsiteY1" fmla="*/ 467 h 1272532"/>
                    <a:gd name="connsiteX2" fmla="*/ 565181 w 565181"/>
                    <a:gd name="connsiteY2" fmla="*/ 88526 h 1272532"/>
                    <a:gd name="connsiteX3" fmla="*/ 565181 w 565181"/>
                    <a:gd name="connsiteY3" fmla="*/ 602014 h 1272532"/>
                    <a:gd name="connsiteX4" fmla="*/ 487807 w 565181"/>
                    <a:gd name="connsiteY4" fmla="*/ 788811 h 1272532"/>
                    <a:gd name="connsiteX5" fmla="*/ 431054 w 565181"/>
                    <a:gd name="connsiteY5" fmla="*/ 827075 h 1272532"/>
                    <a:gd name="connsiteX6" fmla="*/ 394937 w 565181"/>
                    <a:gd name="connsiteY6" fmla="*/ 1085558 h 1272532"/>
                    <a:gd name="connsiteX7" fmla="*/ 400698 w 565181"/>
                    <a:gd name="connsiteY7" fmla="*/ 1086721 h 1272532"/>
                    <a:gd name="connsiteX8" fmla="*/ 459762 w 565181"/>
                    <a:gd name="connsiteY8" fmla="*/ 1175827 h 1272532"/>
                    <a:gd name="connsiteX9" fmla="*/ 459761 w 565181"/>
                    <a:gd name="connsiteY9" fmla="*/ 1216642 h 1272532"/>
                    <a:gd name="connsiteX10" fmla="*/ 403871 w 565181"/>
                    <a:gd name="connsiteY10" fmla="*/ 1272532 h 1272532"/>
                    <a:gd name="connsiteX11" fmla="*/ 55890 w 565181"/>
                    <a:gd name="connsiteY11" fmla="*/ 1272532 h 1272532"/>
                    <a:gd name="connsiteX12" fmla="*/ 0 w 565181"/>
                    <a:gd name="connsiteY12" fmla="*/ 1216642 h 1272532"/>
                    <a:gd name="connsiteX13" fmla="*/ 0 w 565181"/>
                    <a:gd name="connsiteY13" fmla="*/ 1175827 h 1272532"/>
                    <a:gd name="connsiteX14" fmla="*/ 96706 w 565181"/>
                    <a:gd name="connsiteY14" fmla="*/ 1079121 h 1272532"/>
                    <a:gd name="connsiteX15" fmla="*/ 196655 w 565181"/>
                    <a:gd name="connsiteY15" fmla="*/ 1079121 h 1272532"/>
                    <a:gd name="connsiteX16" fmla="*/ 191497 w 565181"/>
                    <a:gd name="connsiteY16" fmla="*/ 1054724 h 1272532"/>
                    <a:gd name="connsiteX17" fmla="*/ 164424 w 565181"/>
                    <a:gd name="connsiteY17" fmla="*/ 890159 h 1272532"/>
                    <a:gd name="connsiteX18" fmla="*/ 154274 w 565181"/>
                    <a:gd name="connsiteY18" fmla="*/ 815820 h 1272532"/>
                    <a:gd name="connsiteX19" fmla="*/ 114214 w 565181"/>
                    <a:gd name="connsiteY19" fmla="*/ 788811 h 1272532"/>
                    <a:gd name="connsiteX20" fmla="*/ 36840 w 565181"/>
                    <a:gd name="connsiteY20" fmla="*/ 602013 h 1272532"/>
                    <a:gd name="connsiteX21" fmla="*/ 36840 w 565181"/>
                    <a:gd name="connsiteY21" fmla="*/ 88526 h 1272532"/>
                    <a:gd name="connsiteX0" fmla="*/ 477122 w 568562"/>
                    <a:gd name="connsiteY0" fmla="*/ 0 h 1272065"/>
                    <a:gd name="connsiteX1" fmla="*/ 565181 w 568562"/>
                    <a:gd name="connsiteY1" fmla="*/ 88059 h 1272065"/>
                    <a:gd name="connsiteX2" fmla="*/ 565181 w 568562"/>
                    <a:gd name="connsiteY2" fmla="*/ 601547 h 1272065"/>
                    <a:gd name="connsiteX3" fmla="*/ 487807 w 568562"/>
                    <a:gd name="connsiteY3" fmla="*/ 788344 h 1272065"/>
                    <a:gd name="connsiteX4" fmla="*/ 431054 w 568562"/>
                    <a:gd name="connsiteY4" fmla="*/ 826608 h 1272065"/>
                    <a:gd name="connsiteX5" fmla="*/ 394937 w 568562"/>
                    <a:gd name="connsiteY5" fmla="*/ 1085091 h 1272065"/>
                    <a:gd name="connsiteX6" fmla="*/ 400698 w 568562"/>
                    <a:gd name="connsiteY6" fmla="*/ 1086254 h 1272065"/>
                    <a:gd name="connsiteX7" fmla="*/ 459762 w 568562"/>
                    <a:gd name="connsiteY7" fmla="*/ 1175360 h 1272065"/>
                    <a:gd name="connsiteX8" fmla="*/ 459761 w 568562"/>
                    <a:gd name="connsiteY8" fmla="*/ 1216175 h 1272065"/>
                    <a:gd name="connsiteX9" fmla="*/ 403871 w 568562"/>
                    <a:gd name="connsiteY9" fmla="*/ 1272065 h 1272065"/>
                    <a:gd name="connsiteX10" fmla="*/ 55890 w 568562"/>
                    <a:gd name="connsiteY10" fmla="*/ 1272065 h 1272065"/>
                    <a:gd name="connsiteX11" fmla="*/ 0 w 568562"/>
                    <a:gd name="connsiteY11" fmla="*/ 1216175 h 1272065"/>
                    <a:gd name="connsiteX12" fmla="*/ 0 w 568562"/>
                    <a:gd name="connsiteY12" fmla="*/ 1175360 h 1272065"/>
                    <a:gd name="connsiteX13" fmla="*/ 96706 w 568562"/>
                    <a:gd name="connsiteY13" fmla="*/ 1078654 h 1272065"/>
                    <a:gd name="connsiteX14" fmla="*/ 196655 w 568562"/>
                    <a:gd name="connsiteY14" fmla="*/ 1078654 h 1272065"/>
                    <a:gd name="connsiteX15" fmla="*/ 191497 w 568562"/>
                    <a:gd name="connsiteY15" fmla="*/ 1054257 h 1272065"/>
                    <a:gd name="connsiteX16" fmla="*/ 164424 w 568562"/>
                    <a:gd name="connsiteY16" fmla="*/ 889692 h 1272065"/>
                    <a:gd name="connsiteX17" fmla="*/ 154274 w 568562"/>
                    <a:gd name="connsiteY17" fmla="*/ 815353 h 1272065"/>
                    <a:gd name="connsiteX18" fmla="*/ 114214 w 568562"/>
                    <a:gd name="connsiteY18" fmla="*/ 788344 h 1272065"/>
                    <a:gd name="connsiteX19" fmla="*/ 36840 w 568562"/>
                    <a:gd name="connsiteY19" fmla="*/ 601546 h 1272065"/>
                    <a:gd name="connsiteX20" fmla="*/ 36840 w 568562"/>
                    <a:gd name="connsiteY20" fmla="*/ 88059 h 1272065"/>
                    <a:gd name="connsiteX21" fmla="*/ 568562 w 568562"/>
                    <a:gd name="connsiteY21" fmla="*/ 91440 h 1272065"/>
                    <a:gd name="connsiteX0" fmla="*/ 565181 w 568562"/>
                    <a:gd name="connsiteY0" fmla="*/ 70315 h 1254321"/>
                    <a:gd name="connsiteX1" fmla="*/ 565181 w 568562"/>
                    <a:gd name="connsiteY1" fmla="*/ 583803 h 1254321"/>
                    <a:gd name="connsiteX2" fmla="*/ 487807 w 568562"/>
                    <a:gd name="connsiteY2" fmla="*/ 770600 h 1254321"/>
                    <a:gd name="connsiteX3" fmla="*/ 431054 w 568562"/>
                    <a:gd name="connsiteY3" fmla="*/ 808864 h 1254321"/>
                    <a:gd name="connsiteX4" fmla="*/ 394937 w 568562"/>
                    <a:gd name="connsiteY4" fmla="*/ 1067347 h 1254321"/>
                    <a:gd name="connsiteX5" fmla="*/ 400698 w 568562"/>
                    <a:gd name="connsiteY5" fmla="*/ 1068510 h 1254321"/>
                    <a:gd name="connsiteX6" fmla="*/ 459762 w 568562"/>
                    <a:gd name="connsiteY6" fmla="*/ 1157616 h 1254321"/>
                    <a:gd name="connsiteX7" fmla="*/ 459761 w 568562"/>
                    <a:gd name="connsiteY7" fmla="*/ 1198431 h 1254321"/>
                    <a:gd name="connsiteX8" fmla="*/ 403871 w 568562"/>
                    <a:gd name="connsiteY8" fmla="*/ 1254321 h 1254321"/>
                    <a:gd name="connsiteX9" fmla="*/ 55890 w 568562"/>
                    <a:gd name="connsiteY9" fmla="*/ 1254321 h 1254321"/>
                    <a:gd name="connsiteX10" fmla="*/ 0 w 568562"/>
                    <a:gd name="connsiteY10" fmla="*/ 1198431 h 1254321"/>
                    <a:gd name="connsiteX11" fmla="*/ 0 w 568562"/>
                    <a:gd name="connsiteY11" fmla="*/ 1157616 h 1254321"/>
                    <a:gd name="connsiteX12" fmla="*/ 96706 w 568562"/>
                    <a:gd name="connsiteY12" fmla="*/ 1060910 h 1254321"/>
                    <a:gd name="connsiteX13" fmla="*/ 196655 w 568562"/>
                    <a:gd name="connsiteY13" fmla="*/ 1060910 h 1254321"/>
                    <a:gd name="connsiteX14" fmla="*/ 191497 w 568562"/>
                    <a:gd name="connsiteY14" fmla="*/ 1036513 h 1254321"/>
                    <a:gd name="connsiteX15" fmla="*/ 164424 w 568562"/>
                    <a:gd name="connsiteY15" fmla="*/ 871948 h 1254321"/>
                    <a:gd name="connsiteX16" fmla="*/ 154274 w 568562"/>
                    <a:gd name="connsiteY16" fmla="*/ 797609 h 1254321"/>
                    <a:gd name="connsiteX17" fmla="*/ 114214 w 568562"/>
                    <a:gd name="connsiteY17" fmla="*/ 770600 h 1254321"/>
                    <a:gd name="connsiteX18" fmla="*/ 36840 w 568562"/>
                    <a:gd name="connsiteY18" fmla="*/ 583802 h 1254321"/>
                    <a:gd name="connsiteX19" fmla="*/ 36840 w 568562"/>
                    <a:gd name="connsiteY19" fmla="*/ 70315 h 1254321"/>
                    <a:gd name="connsiteX20" fmla="*/ 568562 w 568562"/>
                    <a:gd name="connsiteY20" fmla="*/ 73696 h 1254321"/>
                    <a:gd name="connsiteX0" fmla="*/ 565181 w 565181"/>
                    <a:gd name="connsiteY0" fmla="*/ 0 h 1184006"/>
                    <a:gd name="connsiteX1" fmla="*/ 565181 w 565181"/>
                    <a:gd name="connsiteY1" fmla="*/ 513488 h 1184006"/>
                    <a:gd name="connsiteX2" fmla="*/ 487807 w 565181"/>
                    <a:gd name="connsiteY2" fmla="*/ 700285 h 1184006"/>
                    <a:gd name="connsiteX3" fmla="*/ 431054 w 565181"/>
                    <a:gd name="connsiteY3" fmla="*/ 738549 h 1184006"/>
                    <a:gd name="connsiteX4" fmla="*/ 394937 w 565181"/>
                    <a:gd name="connsiteY4" fmla="*/ 997032 h 1184006"/>
                    <a:gd name="connsiteX5" fmla="*/ 400698 w 565181"/>
                    <a:gd name="connsiteY5" fmla="*/ 998195 h 1184006"/>
                    <a:gd name="connsiteX6" fmla="*/ 459762 w 565181"/>
                    <a:gd name="connsiteY6" fmla="*/ 1087301 h 1184006"/>
                    <a:gd name="connsiteX7" fmla="*/ 459761 w 565181"/>
                    <a:gd name="connsiteY7" fmla="*/ 1128116 h 1184006"/>
                    <a:gd name="connsiteX8" fmla="*/ 403871 w 565181"/>
                    <a:gd name="connsiteY8" fmla="*/ 1184006 h 1184006"/>
                    <a:gd name="connsiteX9" fmla="*/ 55890 w 565181"/>
                    <a:gd name="connsiteY9" fmla="*/ 1184006 h 1184006"/>
                    <a:gd name="connsiteX10" fmla="*/ 0 w 565181"/>
                    <a:gd name="connsiteY10" fmla="*/ 1128116 h 1184006"/>
                    <a:gd name="connsiteX11" fmla="*/ 0 w 565181"/>
                    <a:gd name="connsiteY11" fmla="*/ 1087301 h 1184006"/>
                    <a:gd name="connsiteX12" fmla="*/ 96706 w 565181"/>
                    <a:gd name="connsiteY12" fmla="*/ 990595 h 1184006"/>
                    <a:gd name="connsiteX13" fmla="*/ 196655 w 565181"/>
                    <a:gd name="connsiteY13" fmla="*/ 990595 h 1184006"/>
                    <a:gd name="connsiteX14" fmla="*/ 191497 w 565181"/>
                    <a:gd name="connsiteY14" fmla="*/ 966198 h 1184006"/>
                    <a:gd name="connsiteX15" fmla="*/ 164424 w 565181"/>
                    <a:gd name="connsiteY15" fmla="*/ 801633 h 1184006"/>
                    <a:gd name="connsiteX16" fmla="*/ 154274 w 565181"/>
                    <a:gd name="connsiteY16" fmla="*/ 727294 h 1184006"/>
                    <a:gd name="connsiteX17" fmla="*/ 114214 w 565181"/>
                    <a:gd name="connsiteY17" fmla="*/ 700285 h 1184006"/>
                    <a:gd name="connsiteX18" fmla="*/ 36840 w 565181"/>
                    <a:gd name="connsiteY18" fmla="*/ 513487 h 1184006"/>
                    <a:gd name="connsiteX19" fmla="*/ 36840 w 565181"/>
                    <a:gd name="connsiteY19" fmla="*/ 0 h 1184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65181" h="1184006">
                      <a:moveTo>
                        <a:pt x="565181" y="0"/>
                      </a:moveTo>
                      <a:lnTo>
                        <a:pt x="565181" y="513488"/>
                      </a:lnTo>
                      <a:cubicBezTo>
                        <a:pt x="565181" y="586437"/>
                        <a:pt x="535613" y="652480"/>
                        <a:pt x="487807" y="700285"/>
                      </a:cubicBezTo>
                      <a:lnTo>
                        <a:pt x="431054" y="738549"/>
                      </a:lnTo>
                      <a:lnTo>
                        <a:pt x="394937" y="997032"/>
                      </a:lnTo>
                      <a:lnTo>
                        <a:pt x="400698" y="998195"/>
                      </a:lnTo>
                      <a:cubicBezTo>
                        <a:pt x="435408" y="1012876"/>
                        <a:pt x="459762" y="1047244"/>
                        <a:pt x="459762" y="1087301"/>
                      </a:cubicBezTo>
                      <a:cubicBezTo>
                        <a:pt x="459762" y="1100906"/>
                        <a:pt x="459761" y="1114511"/>
                        <a:pt x="459761" y="1128116"/>
                      </a:cubicBezTo>
                      <a:cubicBezTo>
                        <a:pt x="459761" y="1158983"/>
                        <a:pt x="434738" y="1184006"/>
                        <a:pt x="403871" y="1184006"/>
                      </a:cubicBezTo>
                      <a:lnTo>
                        <a:pt x="55890" y="1184006"/>
                      </a:lnTo>
                      <a:cubicBezTo>
                        <a:pt x="25023" y="1184006"/>
                        <a:pt x="0" y="1158983"/>
                        <a:pt x="0" y="1128116"/>
                      </a:cubicBezTo>
                      <a:lnTo>
                        <a:pt x="0" y="1087301"/>
                      </a:lnTo>
                      <a:cubicBezTo>
                        <a:pt x="0" y="1033892"/>
                        <a:pt x="43297" y="990595"/>
                        <a:pt x="96706" y="990595"/>
                      </a:cubicBezTo>
                      <a:lnTo>
                        <a:pt x="196655" y="990595"/>
                      </a:lnTo>
                      <a:lnTo>
                        <a:pt x="191497" y="966198"/>
                      </a:lnTo>
                      <a:cubicBezTo>
                        <a:pt x="182353" y="918357"/>
                        <a:pt x="173190" y="861797"/>
                        <a:pt x="164424" y="801633"/>
                      </a:cubicBezTo>
                      <a:lnTo>
                        <a:pt x="154274" y="727294"/>
                      </a:lnTo>
                      <a:lnTo>
                        <a:pt x="114214" y="700285"/>
                      </a:lnTo>
                      <a:cubicBezTo>
                        <a:pt x="66408" y="652479"/>
                        <a:pt x="36840" y="586436"/>
                        <a:pt x="36840" y="513487"/>
                      </a:cubicBezTo>
                      <a:lnTo>
                        <a:pt x="36840" y="0"/>
                      </a:lnTo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C6D138FE-67B7-477D-B4CA-010EDDC99C60}"/>
                    </a:ext>
                  </a:extLst>
                </p:cNvPr>
                <p:cNvSpPr/>
                <p:nvPr/>
              </p:nvSpPr>
              <p:spPr>
                <a:xfrm>
                  <a:off x="3319748" y="5648491"/>
                  <a:ext cx="184965" cy="118104"/>
                </a:xfrm>
                <a:custGeom>
                  <a:avLst/>
                  <a:gdLst>
                    <a:gd name="connsiteX0" fmla="*/ 197168 w 307326"/>
                    <a:gd name="connsiteY0" fmla="*/ 0 h 196234"/>
                    <a:gd name="connsiteX1" fmla="*/ 307326 w 307326"/>
                    <a:gd name="connsiteY1" fmla="*/ 0 h 196234"/>
                    <a:gd name="connsiteX2" fmla="*/ 307326 w 307326"/>
                    <a:gd name="connsiteY2" fmla="*/ 196234 h 196234"/>
                    <a:gd name="connsiteX3" fmla="*/ 0 w 307326"/>
                    <a:gd name="connsiteY3" fmla="*/ 196234 h 196234"/>
                    <a:gd name="connsiteX4" fmla="*/ 15276 w 307326"/>
                    <a:gd name="connsiteY4" fmla="*/ 120566 h 196234"/>
                    <a:gd name="connsiteX5" fmla="*/ 197168 w 307326"/>
                    <a:gd name="connsiteY5" fmla="*/ 0 h 196234"/>
                    <a:gd name="connsiteX0" fmla="*/ 197168 w 307326"/>
                    <a:gd name="connsiteY0" fmla="*/ 0 h 196234"/>
                    <a:gd name="connsiteX1" fmla="*/ 307326 w 307326"/>
                    <a:gd name="connsiteY1" fmla="*/ 0 h 196234"/>
                    <a:gd name="connsiteX2" fmla="*/ 304637 w 307326"/>
                    <a:gd name="connsiteY2" fmla="*/ 90010 h 196234"/>
                    <a:gd name="connsiteX3" fmla="*/ 307326 w 307326"/>
                    <a:gd name="connsiteY3" fmla="*/ 196234 h 196234"/>
                    <a:gd name="connsiteX4" fmla="*/ 0 w 307326"/>
                    <a:gd name="connsiteY4" fmla="*/ 196234 h 196234"/>
                    <a:gd name="connsiteX5" fmla="*/ 15276 w 307326"/>
                    <a:gd name="connsiteY5" fmla="*/ 120566 h 196234"/>
                    <a:gd name="connsiteX6" fmla="*/ 197168 w 307326"/>
                    <a:gd name="connsiteY6" fmla="*/ 0 h 196234"/>
                    <a:gd name="connsiteX0" fmla="*/ 304637 w 396077"/>
                    <a:gd name="connsiteY0" fmla="*/ 90010 h 196234"/>
                    <a:gd name="connsiteX1" fmla="*/ 307326 w 396077"/>
                    <a:gd name="connsiteY1" fmla="*/ 196234 h 196234"/>
                    <a:gd name="connsiteX2" fmla="*/ 0 w 396077"/>
                    <a:gd name="connsiteY2" fmla="*/ 196234 h 196234"/>
                    <a:gd name="connsiteX3" fmla="*/ 15276 w 396077"/>
                    <a:gd name="connsiteY3" fmla="*/ 120566 h 196234"/>
                    <a:gd name="connsiteX4" fmla="*/ 197168 w 396077"/>
                    <a:gd name="connsiteY4" fmla="*/ 0 h 196234"/>
                    <a:gd name="connsiteX5" fmla="*/ 307326 w 396077"/>
                    <a:gd name="connsiteY5" fmla="*/ 0 h 196234"/>
                    <a:gd name="connsiteX6" fmla="*/ 396077 w 396077"/>
                    <a:gd name="connsiteY6" fmla="*/ 181450 h 196234"/>
                    <a:gd name="connsiteX0" fmla="*/ 304637 w 307326"/>
                    <a:gd name="connsiteY0" fmla="*/ 90010 h 196234"/>
                    <a:gd name="connsiteX1" fmla="*/ 307326 w 307326"/>
                    <a:gd name="connsiteY1" fmla="*/ 196234 h 196234"/>
                    <a:gd name="connsiteX2" fmla="*/ 0 w 307326"/>
                    <a:gd name="connsiteY2" fmla="*/ 196234 h 196234"/>
                    <a:gd name="connsiteX3" fmla="*/ 15276 w 307326"/>
                    <a:gd name="connsiteY3" fmla="*/ 120566 h 196234"/>
                    <a:gd name="connsiteX4" fmla="*/ 197168 w 307326"/>
                    <a:gd name="connsiteY4" fmla="*/ 0 h 196234"/>
                    <a:gd name="connsiteX5" fmla="*/ 307326 w 307326"/>
                    <a:gd name="connsiteY5" fmla="*/ 0 h 196234"/>
                    <a:gd name="connsiteX0" fmla="*/ 307326 w 307326"/>
                    <a:gd name="connsiteY0" fmla="*/ 196234 h 196234"/>
                    <a:gd name="connsiteX1" fmla="*/ 0 w 307326"/>
                    <a:gd name="connsiteY1" fmla="*/ 196234 h 196234"/>
                    <a:gd name="connsiteX2" fmla="*/ 15276 w 307326"/>
                    <a:gd name="connsiteY2" fmla="*/ 120566 h 196234"/>
                    <a:gd name="connsiteX3" fmla="*/ 197168 w 307326"/>
                    <a:gd name="connsiteY3" fmla="*/ 0 h 196234"/>
                    <a:gd name="connsiteX4" fmla="*/ 307326 w 307326"/>
                    <a:gd name="connsiteY4" fmla="*/ 0 h 196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7326" h="196234">
                      <a:moveTo>
                        <a:pt x="307326" y="196234"/>
                      </a:moveTo>
                      <a:lnTo>
                        <a:pt x="0" y="196234"/>
                      </a:lnTo>
                      <a:lnTo>
                        <a:pt x="15276" y="120566"/>
                      </a:lnTo>
                      <a:cubicBezTo>
                        <a:pt x="45244" y="49715"/>
                        <a:pt x="115400" y="0"/>
                        <a:pt x="197168" y="0"/>
                      </a:cubicBezTo>
                      <a:lnTo>
                        <a:pt x="307326" y="0"/>
                      </a:lnTo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403CF2F0-ACEF-4D64-9541-E74F780AE555}"/>
                  </a:ext>
                </a:extLst>
              </p:cNvPr>
              <p:cNvGrpSpPr/>
              <p:nvPr/>
            </p:nvGrpSpPr>
            <p:grpSpPr>
              <a:xfrm>
                <a:off x="438167" y="3485691"/>
                <a:ext cx="1524073" cy="1680761"/>
                <a:chOff x="528498" y="3573519"/>
                <a:chExt cx="1447083" cy="1595856"/>
              </a:xfrm>
              <a:grpFill/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D1AA38C2-48EE-4914-91D9-A8FF5DB064C9}"/>
                    </a:ext>
                  </a:extLst>
                </p:cNvPr>
                <p:cNvSpPr/>
                <p:nvPr/>
              </p:nvSpPr>
              <p:spPr>
                <a:xfrm rot="17100000">
                  <a:off x="1578263" y="3627816"/>
                  <a:ext cx="330703" cy="222110"/>
                </a:xfrm>
                <a:custGeom>
                  <a:avLst/>
                  <a:gdLst>
                    <a:gd name="connsiteX0" fmla="*/ 319041 w 323527"/>
                    <a:gd name="connsiteY0" fmla="*/ 23759 h 262965"/>
                    <a:gd name="connsiteX1" fmla="*/ 323527 w 323527"/>
                    <a:gd name="connsiteY1" fmla="*/ 57369 h 262965"/>
                    <a:gd name="connsiteX2" fmla="*/ 113246 w 323527"/>
                    <a:gd name="connsiteY2" fmla="*/ 262965 h 262965"/>
                    <a:gd name="connsiteX3" fmla="*/ 31396 w 323527"/>
                    <a:gd name="connsiteY3" fmla="*/ 246808 h 262965"/>
                    <a:gd name="connsiteX4" fmla="*/ 0 w 323527"/>
                    <a:gd name="connsiteY4" fmla="*/ 226112 h 262965"/>
                    <a:gd name="connsiteX5" fmla="*/ 523 w 323527"/>
                    <a:gd name="connsiteY5" fmla="*/ 13988 h 262965"/>
                    <a:gd name="connsiteX6" fmla="*/ 27196 w 323527"/>
                    <a:gd name="connsiteY6" fmla="*/ 21579 h 262965"/>
                    <a:gd name="connsiteX7" fmla="*/ 108270 w 323527"/>
                    <a:gd name="connsiteY7" fmla="*/ 33876 h 262965"/>
                    <a:gd name="connsiteX8" fmla="*/ 319041 w 323527"/>
                    <a:gd name="connsiteY8" fmla="*/ 23759 h 262965"/>
                    <a:gd name="connsiteX0" fmla="*/ 323890 w 328376"/>
                    <a:gd name="connsiteY0" fmla="*/ 23759 h 262965"/>
                    <a:gd name="connsiteX1" fmla="*/ 328376 w 328376"/>
                    <a:gd name="connsiteY1" fmla="*/ 57369 h 262965"/>
                    <a:gd name="connsiteX2" fmla="*/ 118095 w 328376"/>
                    <a:gd name="connsiteY2" fmla="*/ 262965 h 262965"/>
                    <a:gd name="connsiteX3" fmla="*/ 36245 w 328376"/>
                    <a:gd name="connsiteY3" fmla="*/ 246808 h 262965"/>
                    <a:gd name="connsiteX4" fmla="*/ 4849 w 328376"/>
                    <a:gd name="connsiteY4" fmla="*/ 226112 h 262965"/>
                    <a:gd name="connsiteX5" fmla="*/ 162 w 328376"/>
                    <a:gd name="connsiteY5" fmla="*/ 109844 h 262965"/>
                    <a:gd name="connsiteX6" fmla="*/ 5372 w 328376"/>
                    <a:gd name="connsiteY6" fmla="*/ 13988 h 262965"/>
                    <a:gd name="connsiteX7" fmla="*/ 32045 w 328376"/>
                    <a:gd name="connsiteY7" fmla="*/ 21579 h 262965"/>
                    <a:gd name="connsiteX8" fmla="*/ 113119 w 328376"/>
                    <a:gd name="connsiteY8" fmla="*/ 33876 h 262965"/>
                    <a:gd name="connsiteX9" fmla="*/ 323890 w 328376"/>
                    <a:gd name="connsiteY9" fmla="*/ 23759 h 262965"/>
                    <a:gd name="connsiteX0" fmla="*/ 0 w 328214"/>
                    <a:gd name="connsiteY0" fmla="*/ 109844 h 262965"/>
                    <a:gd name="connsiteX1" fmla="*/ 5210 w 328214"/>
                    <a:gd name="connsiteY1" fmla="*/ 13988 h 262965"/>
                    <a:gd name="connsiteX2" fmla="*/ 31883 w 328214"/>
                    <a:gd name="connsiteY2" fmla="*/ 21579 h 262965"/>
                    <a:gd name="connsiteX3" fmla="*/ 112957 w 328214"/>
                    <a:gd name="connsiteY3" fmla="*/ 33876 h 262965"/>
                    <a:gd name="connsiteX4" fmla="*/ 323728 w 328214"/>
                    <a:gd name="connsiteY4" fmla="*/ 23759 h 262965"/>
                    <a:gd name="connsiteX5" fmla="*/ 328214 w 328214"/>
                    <a:gd name="connsiteY5" fmla="*/ 57369 h 262965"/>
                    <a:gd name="connsiteX6" fmla="*/ 117933 w 328214"/>
                    <a:gd name="connsiteY6" fmla="*/ 262965 h 262965"/>
                    <a:gd name="connsiteX7" fmla="*/ 36083 w 328214"/>
                    <a:gd name="connsiteY7" fmla="*/ 246808 h 262965"/>
                    <a:gd name="connsiteX8" fmla="*/ 4687 w 328214"/>
                    <a:gd name="connsiteY8" fmla="*/ 226112 h 262965"/>
                    <a:gd name="connsiteX9" fmla="*/ 91440 w 328214"/>
                    <a:gd name="connsiteY9" fmla="*/ 201284 h 262965"/>
                    <a:gd name="connsiteX0" fmla="*/ 2599 w 325603"/>
                    <a:gd name="connsiteY0" fmla="*/ 13988 h 262965"/>
                    <a:gd name="connsiteX1" fmla="*/ 29272 w 325603"/>
                    <a:gd name="connsiteY1" fmla="*/ 21579 h 262965"/>
                    <a:gd name="connsiteX2" fmla="*/ 110346 w 325603"/>
                    <a:gd name="connsiteY2" fmla="*/ 33876 h 262965"/>
                    <a:gd name="connsiteX3" fmla="*/ 321117 w 325603"/>
                    <a:gd name="connsiteY3" fmla="*/ 23759 h 262965"/>
                    <a:gd name="connsiteX4" fmla="*/ 325603 w 325603"/>
                    <a:gd name="connsiteY4" fmla="*/ 57369 h 262965"/>
                    <a:gd name="connsiteX5" fmla="*/ 115322 w 325603"/>
                    <a:gd name="connsiteY5" fmla="*/ 262965 h 262965"/>
                    <a:gd name="connsiteX6" fmla="*/ 33472 w 325603"/>
                    <a:gd name="connsiteY6" fmla="*/ 246808 h 262965"/>
                    <a:gd name="connsiteX7" fmla="*/ 2076 w 325603"/>
                    <a:gd name="connsiteY7" fmla="*/ 226112 h 262965"/>
                    <a:gd name="connsiteX8" fmla="*/ 88829 w 325603"/>
                    <a:gd name="connsiteY8" fmla="*/ 201284 h 262965"/>
                    <a:gd name="connsiteX0" fmla="*/ 523 w 323527"/>
                    <a:gd name="connsiteY0" fmla="*/ 13988 h 262965"/>
                    <a:gd name="connsiteX1" fmla="*/ 27196 w 323527"/>
                    <a:gd name="connsiteY1" fmla="*/ 21579 h 262965"/>
                    <a:gd name="connsiteX2" fmla="*/ 108270 w 323527"/>
                    <a:gd name="connsiteY2" fmla="*/ 33876 h 262965"/>
                    <a:gd name="connsiteX3" fmla="*/ 319041 w 323527"/>
                    <a:gd name="connsiteY3" fmla="*/ 23759 h 262965"/>
                    <a:gd name="connsiteX4" fmla="*/ 323527 w 323527"/>
                    <a:gd name="connsiteY4" fmla="*/ 57369 h 262965"/>
                    <a:gd name="connsiteX5" fmla="*/ 113246 w 323527"/>
                    <a:gd name="connsiteY5" fmla="*/ 262965 h 262965"/>
                    <a:gd name="connsiteX6" fmla="*/ 31396 w 323527"/>
                    <a:gd name="connsiteY6" fmla="*/ 246808 h 262965"/>
                    <a:gd name="connsiteX7" fmla="*/ 0 w 323527"/>
                    <a:gd name="connsiteY7" fmla="*/ 226112 h 262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527" h="262965">
                      <a:moveTo>
                        <a:pt x="523" y="13988"/>
                      </a:moveTo>
                      <a:lnTo>
                        <a:pt x="27196" y="21579"/>
                      </a:lnTo>
                      <a:cubicBezTo>
                        <a:pt x="51888" y="28248"/>
                        <a:pt x="79236" y="33876"/>
                        <a:pt x="108270" y="33876"/>
                      </a:cubicBezTo>
                      <a:cubicBezTo>
                        <a:pt x="209887" y="33876"/>
                        <a:pt x="298480" y="-35071"/>
                        <a:pt x="319041" y="23759"/>
                      </a:cubicBezTo>
                      <a:cubicBezTo>
                        <a:pt x="321978" y="32164"/>
                        <a:pt x="323527" y="43176"/>
                        <a:pt x="323527" y="57369"/>
                      </a:cubicBezTo>
                      <a:cubicBezTo>
                        <a:pt x="323527" y="170917"/>
                        <a:pt x="229381" y="262965"/>
                        <a:pt x="113246" y="262965"/>
                      </a:cubicBezTo>
                      <a:cubicBezTo>
                        <a:pt x="84213" y="262965"/>
                        <a:pt x="56554" y="257212"/>
                        <a:pt x="31396" y="246808"/>
                      </a:cubicBezTo>
                      <a:lnTo>
                        <a:pt x="0" y="226112"/>
                      </a:ln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8CE48209-2ABC-4C3B-9423-42CAD02B4899}"/>
                    </a:ext>
                  </a:extLst>
                </p:cNvPr>
                <p:cNvSpPr/>
                <p:nvPr/>
              </p:nvSpPr>
              <p:spPr>
                <a:xfrm rot="20700000">
                  <a:off x="528498" y="3935513"/>
                  <a:ext cx="387471" cy="434237"/>
                </a:xfrm>
                <a:custGeom>
                  <a:avLst/>
                  <a:gdLst>
                    <a:gd name="connsiteX0" fmla="*/ 626302 w 626302"/>
                    <a:gd name="connsiteY0" fmla="*/ 0 h 647701"/>
                    <a:gd name="connsiteX1" fmla="*/ 402049 w 626302"/>
                    <a:gd name="connsiteY1" fmla="*/ 626302 h 647701"/>
                    <a:gd name="connsiteX2" fmla="*/ 403855 w 626302"/>
                    <a:gd name="connsiteY2" fmla="*/ 647701 h 647701"/>
                    <a:gd name="connsiteX3" fmla="*/ 2157 w 626302"/>
                    <a:gd name="connsiteY3" fmla="*/ 647701 h 647701"/>
                    <a:gd name="connsiteX4" fmla="*/ 0 w 626302"/>
                    <a:gd name="connsiteY4" fmla="*/ 626302 h 647701"/>
                    <a:gd name="connsiteX5" fmla="*/ 626302 w 626302"/>
                    <a:gd name="connsiteY5" fmla="*/ 0 h 647701"/>
                    <a:gd name="connsiteX0" fmla="*/ 626302 w 628983"/>
                    <a:gd name="connsiteY0" fmla="*/ 1865 h 649566"/>
                    <a:gd name="connsiteX1" fmla="*/ 402049 w 628983"/>
                    <a:gd name="connsiteY1" fmla="*/ 628167 h 649566"/>
                    <a:gd name="connsiteX2" fmla="*/ 403855 w 628983"/>
                    <a:gd name="connsiteY2" fmla="*/ 649566 h 649566"/>
                    <a:gd name="connsiteX3" fmla="*/ 2157 w 628983"/>
                    <a:gd name="connsiteY3" fmla="*/ 649566 h 649566"/>
                    <a:gd name="connsiteX4" fmla="*/ 0 w 628983"/>
                    <a:gd name="connsiteY4" fmla="*/ 628167 h 649566"/>
                    <a:gd name="connsiteX5" fmla="*/ 626302 w 628983"/>
                    <a:gd name="connsiteY5" fmla="*/ 1865 h 649566"/>
                    <a:gd name="connsiteX0" fmla="*/ 626302 w 628983"/>
                    <a:gd name="connsiteY0" fmla="*/ 3868 h 651569"/>
                    <a:gd name="connsiteX1" fmla="*/ 402049 w 628983"/>
                    <a:gd name="connsiteY1" fmla="*/ 630170 h 651569"/>
                    <a:gd name="connsiteX2" fmla="*/ 403855 w 628983"/>
                    <a:gd name="connsiteY2" fmla="*/ 651569 h 651569"/>
                    <a:gd name="connsiteX3" fmla="*/ 2157 w 628983"/>
                    <a:gd name="connsiteY3" fmla="*/ 651569 h 651569"/>
                    <a:gd name="connsiteX4" fmla="*/ 0 w 628983"/>
                    <a:gd name="connsiteY4" fmla="*/ 630170 h 651569"/>
                    <a:gd name="connsiteX5" fmla="*/ 626302 w 628983"/>
                    <a:gd name="connsiteY5" fmla="*/ 3868 h 651569"/>
                    <a:gd name="connsiteX0" fmla="*/ 626302 w 628674"/>
                    <a:gd name="connsiteY0" fmla="*/ 3868 h 651569"/>
                    <a:gd name="connsiteX1" fmla="*/ 402049 w 628674"/>
                    <a:gd name="connsiteY1" fmla="*/ 630170 h 651569"/>
                    <a:gd name="connsiteX2" fmla="*/ 403855 w 628674"/>
                    <a:gd name="connsiteY2" fmla="*/ 651569 h 651569"/>
                    <a:gd name="connsiteX3" fmla="*/ 2157 w 628674"/>
                    <a:gd name="connsiteY3" fmla="*/ 651569 h 651569"/>
                    <a:gd name="connsiteX4" fmla="*/ 0 w 628674"/>
                    <a:gd name="connsiteY4" fmla="*/ 630170 h 651569"/>
                    <a:gd name="connsiteX5" fmla="*/ 626302 w 628674"/>
                    <a:gd name="connsiteY5" fmla="*/ 3868 h 651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8674" h="651569">
                      <a:moveTo>
                        <a:pt x="626302" y="3868"/>
                      </a:moveTo>
                      <a:cubicBezTo>
                        <a:pt x="657759" y="32680"/>
                        <a:pt x="365355" y="292195"/>
                        <a:pt x="402049" y="630170"/>
                      </a:cubicBezTo>
                      <a:lnTo>
                        <a:pt x="403855" y="651569"/>
                      </a:lnTo>
                      <a:lnTo>
                        <a:pt x="2157" y="651569"/>
                      </a:lnTo>
                      <a:lnTo>
                        <a:pt x="0" y="630170"/>
                      </a:lnTo>
                      <a:cubicBezTo>
                        <a:pt x="23342" y="99792"/>
                        <a:pt x="594845" y="-24944"/>
                        <a:pt x="626302" y="3868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二等辺三角形 7">
                  <a:extLst>
                    <a:ext uri="{FF2B5EF4-FFF2-40B4-BE49-F238E27FC236}">
                      <a16:creationId xmlns:a16="http://schemas.microsoft.com/office/drawing/2014/main" id="{E6E7350E-0150-47A6-AA5B-1DAF62CB9951}"/>
                    </a:ext>
                  </a:extLst>
                </p:cNvPr>
                <p:cNvSpPr/>
                <p:nvPr/>
              </p:nvSpPr>
              <p:spPr>
                <a:xfrm rot="20700000">
                  <a:off x="830443" y="4043967"/>
                  <a:ext cx="242976" cy="271497"/>
                </a:xfrm>
                <a:custGeom>
                  <a:avLst/>
                  <a:gdLst>
                    <a:gd name="connsiteX0" fmla="*/ 0 w 242976"/>
                    <a:gd name="connsiteY0" fmla="*/ 271479 h 271479"/>
                    <a:gd name="connsiteX1" fmla="*/ 121488 w 242976"/>
                    <a:gd name="connsiteY1" fmla="*/ 0 h 271479"/>
                    <a:gd name="connsiteX2" fmla="*/ 242976 w 242976"/>
                    <a:gd name="connsiteY2" fmla="*/ 271479 h 271479"/>
                    <a:gd name="connsiteX3" fmla="*/ 0 w 242976"/>
                    <a:gd name="connsiteY3" fmla="*/ 271479 h 271479"/>
                    <a:gd name="connsiteX0" fmla="*/ 0 w 242976"/>
                    <a:gd name="connsiteY0" fmla="*/ 271497 h 271497"/>
                    <a:gd name="connsiteX1" fmla="*/ 121488 w 242976"/>
                    <a:gd name="connsiteY1" fmla="*/ 18 h 271497"/>
                    <a:gd name="connsiteX2" fmla="*/ 242976 w 242976"/>
                    <a:gd name="connsiteY2" fmla="*/ 271497 h 271497"/>
                    <a:gd name="connsiteX3" fmla="*/ 0 w 242976"/>
                    <a:gd name="connsiteY3" fmla="*/ 271497 h 27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976" h="271497">
                      <a:moveTo>
                        <a:pt x="0" y="271497"/>
                      </a:moveTo>
                      <a:cubicBezTo>
                        <a:pt x="40496" y="181004"/>
                        <a:pt x="79505" y="-2124"/>
                        <a:pt x="121488" y="18"/>
                      </a:cubicBezTo>
                      <a:cubicBezTo>
                        <a:pt x="163471" y="2160"/>
                        <a:pt x="202480" y="181004"/>
                        <a:pt x="242976" y="271497"/>
                      </a:cubicBezTo>
                      <a:lnTo>
                        <a:pt x="0" y="27149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490249B2-7D77-42EA-91B5-BBC03F843347}"/>
                    </a:ext>
                  </a:extLst>
                </p:cNvPr>
                <p:cNvSpPr/>
                <p:nvPr/>
              </p:nvSpPr>
              <p:spPr>
                <a:xfrm rot="1800000">
                  <a:off x="618326" y="3633960"/>
                  <a:ext cx="1160118" cy="1535415"/>
                </a:xfrm>
                <a:custGeom>
                  <a:avLst/>
                  <a:gdLst>
                    <a:gd name="connsiteX0" fmla="*/ 449352 w 1160118"/>
                    <a:gd name="connsiteY0" fmla="*/ 44247 h 1521747"/>
                    <a:gd name="connsiteX1" fmla="*/ 594206 w 1160118"/>
                    <a:gd name="connsiteY1" fmla="*/ 0 h 1521747"/>
                    <a:gd name="connsiteX2" fmla="*/ 901038 w 1160118"/>
                    <a:gd name="connsiteY2" fmla="*/ 0 h 1521747"/>
                    <a:gd name="connsiteX3" fmla="*/ 1160118 w 1160118"/>
                    <a:gd name="connsiteY3" fmla="*/ 259080 h 1521747"/>
                    <a:gd name="connsiteX4" fmla="*/ 1160118 w 1160118"/>
                    <a:gd name="connsiteY4" fmla="*/ 700888 h 1521747"/>
                    <a:gd name="connsiteX5" fmla="*/ 1127702 w 1160118"/>
                    <a:gd name="connsiteY5" fmla="*/ 861450 h 1521747"/>
                    <a:gd name="connsiteX6" fmla="*/ 1123063 w 1160118"/>
                    <a:gd name="connsiteY6" fmla="*/ 869997 h 1521747"/>
                    <a:gd name="connsiteX7" fmla="*/ 1122634 w 1160118"/>
                    <a:gd name="connsiteY7" fmla="*/ 871443 h 1521747"/>
                    <a:gd name="connsiteX8" fmla="*/ 1043010 w 1160118"/>
                    <a:gd name="connsiteY8" fmla="*/ 991351 h 1521747"/>
                    <a:gd name="connsiteX9" fmla="*/ 565161 w 1160118"/>
                    <a:gd name="connsiteY9" fmla="*/ 1469200 h 1521747"/>
                    <a:gd name="connsiteX10" fmla="*/ 370788 w 1160118"/>
                    <a:gd name="connsiteY10" fmla="*/ 1508611 h 1521747"/>
                    <a:gd name="connsiteX11" fmla="*/ 360052 w 1160118"/>
                    <a:gd name="connsiteY11" fmla="*/ 1501482 h 1521747"/>
                    <a:gd name="connsiteX12" fmla="*/ 720749 w 1160118"/>
                    <a:gd name="connsiteY12" fmla="*/ 1110675 h 1521747"/>
                    <a:gd name="connsiteX13" fmla="*/ 719679 w 1160118"/>
                    <a:gd name="connsiteY13" fmla="*/ 1110567 h 1521747"/>
                    <a:gd name="connsiteX14" fmla="*/ 322878 w 1160118"/>
                    <a:gd name="connsiteY14" fmla="*/ 1476796 h 1521747"/>
                    <a:gd name="connsiteX15" fmla="*/ 311438 w 1160118"/>
                    <a:gd name="connsiteY15" fmla="*/ 1469200 h 1521747"/>
                    <a:gd name="connsiteX16" fmla="*/ 52548 w 1160118"/>
                    <a:gd name="connsiteY16" fmla="*/ 1210310 h 1521747"/>
                    <a:gd name="connsiteX17" fmla="*/ 52548 w 1160118"/>
                    <a:gd name="connsiteY17" fmla="*/ 956587 h 1521747"/>
                    <a:gd name="connsiteX18" fmla="*/ 335126 w 1160118"/>
                    <a:gd name="connsiteY18" fmla="*/ 674009 h 1521747"/>
                    <a:gd name="connsiteX19" fmla="*/ 335126 w 1160118"/>
                    <a:gd name="connsiteY19" fmla="*/ 259080 h 1521747"/>
                    <a:gd name="connsiteX20" fmla="*/ 449352 w 1160118"/>
                    <a:gd name="connsiteY20" fmla="*/ 44247 h 1521747"/>
                    <a:gd name="connsiteX0" fmla="*/ 1160118 w 1251558"/>
                    <a:gd name="connsiteY0" fmla="*/ 259080 h 1521747"/>
                    <a:gd name="connsiteX1" fmla="*/ 1160118 w 1251558"/>
                    <a:gd name="connsiteY1" fmla="*/ 700888 h 1521747"/>
                    <a:gd name="connsiteX2" fmla="*/ 1127702 w 1251558"/>
                    <a:gd name="connsiteY2" fmla="*/ 861450 h 1521747"/>
                    <a:gd name="connsiteX3" fmla="*/ 1123063 w 1251558"/>
                    <a:gd name="connsiteY3" fmla="*/ 869997 h 1521747"/>
                    <a:gd name="connsiteX4" fmla="*/ 1122634 w 1251558"/>
                    <a:gd name="connsiteY4" fmla="*/ 871443 h 1521747"/>
                    <a:gd name="connsiteX5" fmla="*/ 1043010 w 1251558"/>
                    <a:gd name="connsiteY5" fmla="*/ 991351 h 1521747"/>
                    <a:gd name="connsiteX6" fmla="*/ 565161 w 1251558"/>
                    <a:gd name="connsiteY6" fmla="*/ 1469200 h 1521747"/>
                    <a:gd name="connsiteX7" fmla="*/ 370788 w 1251558"/>
                    <a:gd name="connsiteY7" fmla="*/ 1508611 h 1521747"/>
                    <a:gd name="connsiteX8" fmla="*/ 360052 w 1251558"/>
                    <a:gd name="connsiteY8" fmla="*/ 1501482 h 1521747"/>
                    <a:gd name="connsiteX9" fmla="*/ 720749 w 1251558"/>
                    <a:gd name="connsiteY9" fmla="*/ 1110675 h 1521747"/>
                    <a:gd name="connsiteX10" fmla="*/ 719679 w 1251558"/>
                    <a:gd name="connsiteY10" fmla="*/ 1110567 h 1521747"/>
                    <a:gd name="connsiteX11" fmla="*/ 322878 w 1251558"/>
                    <a:gd name="connsiteY11" fmla="*/ 1476796 h 1521747"/>
                    <a:gd name="connsiteX12" fmla="*/ 311438 w 1251558"/>
                    <a:gd name="connsiteY12" fmla="*/ 1469200 h 1521747"/>
                    <a:gd name="connsiteX13" fmla="*/ 52548 w 1251558"/>
                    <a:gd name="connsiteY13" fmla="*/ 1210310 h 1521747"/>
                    <a:gd name="connsiteX14" fmla="*/ 52548 w 1251558"/>
                    <a:gd name="connsiteY14" fmla="*/ 956587 h 1521747"/>
                    <a:gd name="connsiteX15" fmla="*/ 335126 w 1251558"/>
                    <a:gd name="connsiteY15" fmla="*/ 674009 h 1521747"/>
                    <a:gd name="connsiteX16" fmla="*/ 335126 w 1251558"/>
                    <a:gd name="connsiteY16" fmla="*/ 259080 h 1521747"/>
                    <a:gd name="connsiteX17" fmla="*/ 449352 w 1251558"/>
                    <a:gd name="connsiteY17" fmla="*/ 44247 h 1521747"/>
                    <a:gd name="connsiteX18" fmla="*/ 594206 w 1251558"/>
                    <a:gd name="connsiteY18" fmla="*/ 0 h 1521747"/>
                    <a:gd name="connsiteX19" fmla="*/ 901038 w 1251558"/>
                    <a:gd name="connsiteY19" fmla="*/ 0 h 1521747"/>
                    <a:gd name="connsiteX20" fmla="*/ 1251558 w 1251558"/>
                    <a:gd name="connsiteY20" fmla="*/ 350520 h 1521747"/>
                    <a:gd name="connsiteX0" fmla="*/ 1160118 w 1160118"/>
                    <a:gd name="connsiteY0" fmla="*/ 259080 h 1521747"/>
                    <a:gd name="connsiteX1" fmla="*/ 1160118 w 1160118"/>
                    <a:gd name="connsiteY1" fmla="*/ 700888 h 1521747"/>
                    <a:gd name="connsiteX2" fmla="*/ 1127702 w 1160118"/>
                    <a:gd name="connsiteY2" fmla="*/ 861450 h 1521747"/>
                    <a:gd name="connsiteX3" fmla="*/ 1123063 w 1160118"/>
                    <a:gd name="connsiteY3" fmla="*/ 869997 h 1521747"/>
                    <a:gd name="connsiteX4" fmla="*/ 1122634 w 1160118"/>
                    <a:gd name="connsiteY4" fmla="*/ 871443 h 1521747"/>
                    <a:gd name="connsiteX5" fmla="*/ 1043010 w 1160118"/>
                    <a:gd name="connsiteY5" fmla="*/ 991351 h 1521747"/>
                    <a:gd name="connsiteX6" fmla="*/ 565161 w 1160118"/>
                    <a:gd name="connsiteY6" fmla="*/ 1469200 h 1521747"/>
                    <a:gd name="connsiteX7" fmla="*/ 370788 w 1160118"/>
                    <a:gd name="connsiteY7" fmla="*/ 1508611 h 1521747"/>
                    <a:gd name="connsiteX8" fmla="*/ 360052 w 1160118"/>
                    <a:gd name="connsiteY8" fmla="*/ 1501482 h 1521747"/>
                    <a:gd name="connsiteX9" fmla="*/ 720749 w 1160118"/>
                    <a:gd name="connsiteY9" fmla="*/ 1110675 h 1521747"/>
                    <a:gd name="connsiteX10" fmla="*/ 719679 w 1160118"/>
                    <a:gd name="connsiteY10" fmla="*/ 1110567 h 1521747"/>
                    <a:gd name="connsiteX11" fmla="*/ 322878 w 1160118"/>
                    <a:gd name="connsiteY11" fmla="*/ 1476796 h 1521747"/>
                    <a:gd name="connsiteX12" fmla="*/ 311438 w 1160118"/>
                    <a:gd name="connsiteY12" fmla="*/ 1469200 h 1521747"/>
                    <a:gd name="connsiteX13" fmla="*/ 52548 w 1160118"/>
                    <a:gd name="connsiteY13" fmla="*/ 1210310 h 1521747"/>
                    <a:gd name="connsiteX14" fmla="*/ 52548 w 1160118"/>
                    <a:gd name="connsiteY14" fmla="*/ 956587 h 1521747"/>
                    <a:gd name="connsiteX15" fmla="*/ 335126 w 1160118"/>
                    <a:gd name="connsiteY15" fmla="*/ 674009 h 1521747"/>
                    <a:gd name="connsiteX16" fmla="*/ 335126 w 1160118"/>
                    <a:gd name="connsiteY16" fmla="*/ 259080 h 1521747"/>
                    <a:gd name="connsiteX17" fmla="*/ 449352 w 1160118"/>
                    <a:gd name="connsiteY17" fmla="*/ 44247 h 1521747"/>
                    <a:gd name="connsiteX18" fmla="*/ 594206 w 1160118"/>
                    <a:gd name="connsiteY18" fmla="*/ 0 h 1521747"/>
                    <a:gd name="connsiteX19" fmla="*/ 901038 w 1160118"/>
                    <a:gd name="connsiteY19" fmla="*/ 0 h 1521747"/>
                    <a:gd name="connsiteX0" fmla="*/ 1160118 w 1160118"/>
                    <a:gd name="connsiteY0" fmla="*/ 700888 h 1521747"/>
                    <a:gd name="connsiteX1" fmla="*/ 1127702 w 1160118"/>
                    <a:gd name="connsiteY1" fmla="*/ 861450 h 1521747"/>
                    <a:gd name="connsiteX2" fmla="*/ 1123063 w 1160118"/>
                    <a:gd name="connsiteY2" fmla="*/ 869997 h 1521747"/>
                    <a:gd name="connsiteX3" fmla="*/ 1122634 w 1160118"/>
                    <a:gd name="connsiteY3" fmla="*/ 871443 h 1521747"/>
                    <a:gd name="connsiteX4" fmla="*/ 1043010 w 1160118"/>
                    <a:gd name="connsiteY4" fmla="*/ 991351 h 1521747"/>
                    <a:gd name="connsiteX5" fmla="*/ 565161 w 1160118"/>
                    <a:gd name="connsiteY5" fmla="*/ 1469200 h 1521747"/>
                    <a:gd name="connsiteX6" fmla="*/ 370788 w 1160118"/>
                    <a:gd name="connsiteY6" fmla="*/ 1508611 h 1521747"/>
                    <a:gd name="connsiteX7" fmla="*/ 360052 w 1160118"/>
                    <a:gd name="connsiteY7" fmla="*/ 1501482 h 1521747"/>
                    <a:gd name="connsiteX8" fmla="*/ 720749 w 1160118"/>
                    <a:gd name="connsiteY8" fmla="*/ 1110675 h 1521747"/>
                    <a:gd name="connsiteX9" fmla="*/ 719679 w 1160118"/>
                    <a:gd name="connsiteY9" fmla="*/ 1110567 h 1521747"/>
                    <a:gd name="connsiteX10" fmla="*/ 322878 w 1160118"/>
                    <a:gd name="connsiteY10" fmla="*/ 1476796 h 1521747"/>
                    <a:gd name="connsiteX11" fmla="*/ 311438 w 1160118"/>
                    <a:gd name="connsiteY11" fmla="*/ 1469200 h 1521747"/>
                    <a:gd name="connsiteX12" fmla="*/ 52548 w 1160118"/>
                    <a:gd name="connsiteY12" fmla="*/ 1210310 h 1521747"/>
                    <a:gd name="connsiteX13" fmla="*/ 52548 w 1160118"/>
                    <a:gd name="connsiteY13" fmla="*/ 956587 h 1521747"/>
                    <a:gd name="connsiteX14" fmla="*/ 335126 w 1160118"/>
                    <a:gd name="connsiteY14" fmla="*/ 674009 h 1521747"/>
                    <a:gd name="connsiteX15" fmla="*/ 335126 w 1160118"/>
                    <a:gd name="connsiteY15" fmla="*/ 259080 h 1521747"/>
                    <a:gd name="connsiteX16" fmla="*/ 449352 w 1160118"/>
                    <a:gd name="connsiteY16" fmla="*/ 44247 h 1521747"/>
                    <a:gd name="connsiteX17" fmla="*/ 594206 w 1160118"/>
                    <a:gd name="connsiteY17" fmla="*/ 0 h 1521747"/>
                    <a:gd name="connsiteX18" fmla="*/ 901038 w 1160118"/>
                    <a:gd name="connsiteY18" fmla="*/ 0 h 1521747"/>
                    <a:gd name="connsiteX0" fmla="*/ 1160118 w 1160118"/>
                    <a:gd name="connsiteY0" fmla="*/ 705519 h 1526378"/>
                    <a:gd name="connsiteX1" fmla="*/ 1127702 w 1160118"/>
                    <a:gd name="connsiteY1" fmla="*/ 866081 h 1526378"/>
                    <a:gd name="connsiteX2" fmla="*/ 1123063 w 1160118"/>
                    <a:gd name="connsiteY2" fmla="*/ 874628 h 1526378"/>
                    <a:gd name="connsiteX3" fmla="*/ 1122634 w 1160118"/>
                    <a:gd name="connsiteY3" fmla="*/ 876074 h 1526378"/>
                    <a:gd name="connsiteX4" fmla="*/ 1043010 w 1160118"/>
                    <a:gd name="connsiteY4" fmla="*/ 995982 h 1526378"/>
                    <a:gd name="connsiteX5" fmla="*/ 565161 w 1160118"/>
                    <a:gd name="connsiteY5" fmla="*/ 1473831 h 1526378"/>
                    <a:gd name="connsiteX6" fmla="*/ 370788 w 1160118"/>
                    <a:gd name="connsiteY6" fmla="*/ 1513242 h 1526378"/>
                    <a:gd name="connsiteX7" fmla="*/ 360052 w 1160118"/>
                    <a:gd name="connsiteY7" fmla="*/ 1506113 h 1526378"/>
                    <a:gd name="connsiteX8" fmla="*/ 720749 w 1160118"/>
                    <a:gd name="connsiteY8" fmla="*/ 1115306 h 1526378"/>
                    <a:gd name="connsiteX9" fmla="*/ 719679 w 1160118"/>
                    <a:gd name="connsiteY9" fmla="*/ 1115198 h 1526378"/>
                    <a:gd name="connsiteX10" fmla="*/ 322878 w 1160118"/>
                    <a:gd name="connsiteY10" fmla="*/ 1481427 h 1526378"/>
                    <a:gd name="connsiteX11" fmla="*/ 311438 w 1160118"/>
                    <a:gd name="connsiteY11" fmla="*/ 1473831 h 1526378"/>
                    <a:gd name="connsiteX12" fmla="*/ 52548 w 1160118"/>
                    <a:gd name="connsiteY12" fmla="*/ 1214941 h 1526378"/>
                    <a:gd name="connsiteX13" fmla="*/ 52548 w 1160118"/>
                    <a:gd name="connsiteY13" fmla="*/ 961218 h 1526378"/>
                    <a:gd name="connsiteX14" fmla="*/ 335126 w 1160118"/>
                    <a:gd name="connsiteY14" fmla="*/ 678640 h 1526378"/>
                    <a:gd name="connsiteX15" fmla="*/ 335126 w 1160118"/>
                    <a:gd name="connsiteY15" fmla="*/ 263711 h 1526378"/>
                    <a:gd name="connsiteX16" fmla="*/ 449352 w 1160118"/>
                    <a:gd name="connsiteY16" fmla="*/ 48878 h 1526378"/>
                    <a:gd name="connsiteX17" fmla="*/ 594206 w 1160118"/>
                    <a:gd name="connsiteY17" fmla="*/ 4631 h 1526378"/>
                    <a:gd name="connsiteX18" fmla="*/ 1091939 w 1160118"/>
                    <a:gd name="connsiteY18" fmla="*/ 0 h 1526378"/>
                    <a:gd name="connsiteX0" fmla="*/ 1160118 w 1160118"/>
                    <a:gd name="connsiteY0" fmla="*/ 744512 h 1565371"/>
                    <a:gd name="connsiteX1" fmla="*/ 1127702 w 1160118"/>
                    <a:gd name="connsiteY1" fmla="*/ 905074 h 1565371"/>
                    <a:gd name="connsiteX2" fmla="*/ 1123063 w 1160118"/>
                    <a:gd name="connsiteY2" fmla="*/ 913621 h 1565371"/>
                    <a:gd name="connsiteX3" fmla="*/ 1122634 w 1160118"/>
                    <a:gd name="connsiteY3" fmla="*/ 915067 h 1565371"/>
                    <a:gd name="connsiteX4" fmla="*/ 1043010 w 1160118"/>
                    <a:gd name="connsiteY4" fmla="*/ 1034975 h 1565371"/>
                    <a:gd name="connsiteX5" fmla="*/ 565161 w 1160118"/>
                    <a:gd name="connsiteY5" fmla="*/ 1512824 h 1565371"/>
                    <a:gd name="connsiteX6" fmla="*/ 370788 w 1160118"/>
                    <a:gd name="connsiteY6" fmla="*/ 1552235 h 1565371"/>
                    <a:gd name="connsiteX7" fmla="*/ 360052 w 1160118"/>
                    <a:gd name="connsiteY7" fmla="*/ 1545106 h 1565371"/>
                    <a:gd name="connsiteX8" fmla="*/ 720749 w 1160118"/>
                    <a:gd name="connsiteY8" fmla="*/ 1154299 h 1565371"/>
                    <a:gd name="connsiteX9" fmla="*/ 719679 w 1160118"/>
                    <a:gd name="connsiteY9" fmla="*/ 1154191 h 1565371"/>
                    <a:gd name="connsiteX10" fmla="*/ 322878 w 1160118"/>
                    <a:gd name="connsiteY10" fmla="*/ 1520420 h 1565371"/>
                    <a:gd name="connsiteX11" fmla="*/ 311438 w 1160118"/>
                    <a:gd name="connsiteY11" fmla="*/ 1512824 h 1565371"/>
                    <a:gd name="connsiteX12" fmla="*/ 52548 w 1160118"/>
                    <a:gd name="connsiteY12" fmla="*/ 1253934 h 1565371"/>
                    <a:gd name="connsiteX13" fmla="*/ 52548 w 1160118"/>
                    <a:gd name="connsiteY13" fmla="*/ 1000211 h 1565371"/>
                    <a:gd name="connsiteX14" fmla="*/ 335126 w 1160118"/>
                    <a:gd name="connsiteY14" fmla="*/ 717633 h 1565371"/>
                    <a:gd name="connsiteX15" fmla="*/ 335126 w 1160118"/>
                    <a:gd name="connsiteY15" fmla="*/ 302704 h 1565371"/>
                    <a:gd name="connsiteX16" fmla="*/ 449352 w 1160118"/>
                    <a:gd name="connsiteY16" fmla="*/ 87871 h 1565371"/>
                    <a:gd name="connsiteX17" fmla="*/ 594206 w 1160118"/>
                    <a:gd name="connsiteY17" fmla="*/ 43624 h 1565371"/>
                    <a:gd name="connsiteX18" fmla="*/ 1091939 w 1160118"/>
                    <a:gd name="connsiteY18" fmla="*/ 38993 h 1565371"/>
                    <a:gd name="connsiteX0" fmla="*/ 1160118 w 1160118"/>
                    <a:gd name="connsiteY0" fmla="*/ 701294 h 1522153"/>
                    <a:gd name="connsiteX1" fmla="*/ 1127702 w 1160118"/>
                    <a:gd name="connsiteY1" fmla="*/ 861856 h 1522153"/>
                    <a:gd name="connsiteX2" fmla="*/ 1123063 w 1160118"/>
                    <a:gd name="connsiteY2" fmla="*/ 870403 h 1522153"/>
                    <a:gd name="connsiteX3" fmla="*/ 1122634 w 1160118"/>
                    <a:gd name="connsiteY3" fmla="*/ 871849 h 1522153"/>
                    <a:gd name="connsiteX4" fmla="*/ 1043010 w 1160118"/>
                    <a:gd name="connsiteY4" fmla="*/ 991757 h 1522153"/>
                    <a:gd name="connsiteX5" fmla="*/ 565161 w 1160118"/>
                    <a:gd name="connsiteY5" fmla="*/ 1469606 h 1522153"/>
                    <a:gd name="connsiteX6" fmla="*/ 370788 w 1160118"/>
                    <a:gd name="connsiteY6" fmla="*/ 1509017 h 1522153"/>
                    <a:gd name="connsiteX7" fmla="*/ 360052 w 1160118"/>
                    <a:gd name="connsiteY7" fmla="*/ 1501888 h 1522153"/>
                    <a:gd name="connsiteX8" fmla="*/ 720749 w 1160118"/>
                    <a:gd name="connsiteY8" fmla="*/ 1111081 h 1522153"/>
                    <a:gd name="connsiteX9" fmla="*/ 719679 w 1160118"/>
                    <a:gd name="connsiteY9" fmla="*/ 1110973 h 1522153"/>
                    <a:gd name="connsiteX10" fmla="*/ 322878 w 1160118"/>
                    <a:gd name="connsiteY10" fmla="*/ 1477202 h 1522153"/>
                    <a:gd name="connsiteX11" fmla="*/ 311438 w 1160118"/>
                    <a:gd name="connsiteY11" fmla="*/ 1469606 h 1522153"/>
                    <a:gd name="connsiteX12" fmla="*/ 52548 w 1160118"/>
                    <a:gd name="connsiteY12" fmla="*/ 1210716 h 1522153"/>
                    <a:gd name="connsiteX13" fmla="*/ 52548 w 1160118"/>
                    <a:gd name="connsiteY13" fmla="*/ 956993 h 1522153"/>
                    <a:gd name="connsiteX14" fmla="*/ 335126 w 1160118"/>
                    <a:gd name="connsiteY14" fmla="*/ 674415 h 1522153"/>
                    <a:gd name="connsiteX15" fmla="*/ 335126 w 1160118"/>
                    <a:gd name="connsiteY15" fmla="*/ 259486 h 1522153"/>
                    <a:gd name="connsiteX16" fmla="*/ 449352 w 1160118"/>
                    <a:gd name="connsiteY16" fmla="*/ 44653 h 1522153"/>
                    <a:gd name="connsiteX17" fmla="*/ 594206 w 1160118"/>
                    <a:gd name="connsiteY17" fmla="*/ 406 h 1522153"/>
                    <a:gd name="connsiteX18" fmla="*/ 1067535 w 1160118"/>
                    <a:gd name="connsiteY18" fmla="*/ 86854 h 1522153"/>
                    <a:gd name="connsiteX0" fmla="*/ 1160118 w 1160118"/>
                    <a:gd name="connsiteY0" fmla="*/ 716640 h 1537499"/>
                    <a:gd name="connsiteX1" fmla="*/ 1127702 w 1160118"/>
                    <a:gd name="connsiteY1" fmla="*/ 877202 h 1537499"/>
                    <a:gd name="connsiteX2" fmla="*/ 1123063 w 1160118"/>
                    <a:gd name="connsiteY2" fmla="*/ 885749 h 1537499"/>
                    <a:gd name="connsiteX3" fmla="*/ 1122634 w 1160118"/>
                    <a:gd name="connsiteY3" fmla="*/ 887195 h 1537499"/>
                    <a:gd name="connsiteX4" fmla="*/ 1043010 w 1160118"/>
                    <a:gd name="connsiteY4" fmla="*/ 1007103 h 1537499"/>
                    <a:gd name="connsiteX5" fmla="*/ 565161 w 1160118"/>
                    <a:gd name="connsiteY5" fmla="*/ 1484952 h 1537499"/>
                    <a:gd name="connsiteX6" fmla="*/ 370788 w 1160118"/>
                    <a:gd name="connsiteY6" fmla="*/ 1524363 h 1537499"/>
                    <a:gd name="connsiteX7" fmla="*/ 360052 w 1160118"/>
                    <a:gd name="connsiteY7" fmla="*/ 1517234 h 1537499"/>
                    <a:gd name="connsiteX8" fmla="*/ 720749 w 1160118"/>
                    <a:gd name="connsiteY8" fmla="*/ 1126427 h 1537499"/>
                    <a:gd name="connsiteX9" fmla="*/ 719679 w 1160118"/>
                    <a:gd name="connsiteY9" fmla="*/ 1126319 h 1537499"/>
                    <a:gd name="connsiteX10" fmla="*/ 322878 w 1160118"/>
                    <a:gd name="connsiteY10" fmla="*/ 1492548 h 1537499"/>
                    <a:gd name="connsiteX11" fmla="*/ 311438 w 1160118"/>
                    <a:gd name="connsiteY11" fmla="*/ 1484952 h 1537499"/>
                    <a:gd name="connsiteX12" fmla="*/ 52548 w 1160118"/>
                    <a:gd name="connsiteY12" fmla="*/ 1226062 h 1537499"/>
                    <a:gd name="connsiteX13" fmla="*/ 52548 w 1160118"/>
                    <a:gd name="connsiteY13" fmla="*/ 972339 h 1537499"/>
                    <a:gd name="connsiteX14" fmla="*/ 335126 w 1160118"/>
                    <a:gd name="connsiteY14" fmla="*/ 689761 h 1537499"/>
                    <a:gd name="connsiteX15" fmla="*/ 335126 w 1160118"/>
                    <a:gd name="connsiteY15" fmla="*/ 274832 h 1537499"/>
                    <a:gd name="connsiteX16" fmla="*/ 449352 w 1160118"/>
                    <a:gd name="connsiteY16" fmla="*/ 59999 h 1537499"/>
                    <a:gd name="connsiteX17" fmla="*/ 594206 w 1160118"/>
                    <a:gd name="connsiteY17" fmla="*/ 15752 h 1537499"/>
                    <a:gd name="connsiteX18" fmla="*/ 1067535 w 1160118"/>
                    <a:gd name="connsiteY18" fmla="*/ 102200 h 1537499"/>
                    <a:gd name="connsiteX0" fmla="*/ 1160118 w 1160118"/>
                    <a:gd name="connsiteY0" fmla="*/ 714556 h 1535415"/>
                    <a:gd name="connsiteX1" fmla="*/ 1127702 w 1160118"/>
                    <a:gd name="connsiteY1" fmla="*/ 875118 h 1535415"/>
                    <a:gd name="connsiteX2" fmla="*/ 1123063 w 1160118"/>
                    <a:gd name="connsiteY2" fmla="*/ 883665 h 1535415"/>
                    <a:gd name="connsiteX3" fmla="*/ 1122634 w 1160118"/>
                    <a:gd name="connsiteY3" fmla="*/ 885111 h 1535415"/>
                    <a:gd name="connsiteX4" fmla="*/ 1043010 w 1160118"/>
                    <a:gd name="connsiteY4" fmla="*/ 1005019 h 1535415"/>
                    <a:gd name="connsiteX5" fmla="*/ 565161 w 1160118"/>
                    <a:gd name="connsiteY5" fmla="*/ 1482868 h 1535415"/>
                    <a:gd name="connsiteX6" fmla="*/ 370788 w 1160118"/>
                    <a:gd name="connsiteY6" fmla="*/ 1522279 h 1535415"/>
                    <a:gd name="connsiteX7" fmla="*/ 360052 w 1160118"/>
                    <a:gd name="connsiteY7" fmla="*/ 1515150 h 1535415"/>
                    <a:gd name="connsiteX8" fmla="*/ 720749 w 1160118"/>
                    <a:gd name="connsiteY8" fmla="*/ 1124343 h 1535415"/>
                    <a:gd name="connsiteX9" fmla="*/ 719679 w 1160118"/>
                    <a:gd name="connsiteY9" fmla="*/ 1124235 h 1535415"/>
                    <a:gd name="connsiteX10" fmla="*/ 322878 w 1160118"/>
                    <a:gd name="connsiteY10" fmla="*/ 1490464 h 1535415"/>
                    <a:gd name="connsiteX11" fmla="*/ 311438 w 1160118"/>
                    <a:gd name="connsiteY11" fmla="*/ 1482868 h 1535415"/>
                    <a:gd name="connsiteX12" fmla="*/ 52548 w 1160118"/>
                    <a:gd name="connsiteY12" fmla="*/ 1223978 h 1535415"/>
                    <a:gd name="connsiteX13" fmla="*/ 52548 w 1160118"/>
                    <a:gd name="connsiteY13" fmla="*/ 970255 h 1535415"/>
                    <a:gd name="connsiteX14" fmla="*/ 335126 w 1160118"/>
                    <a:gd name="connsiteY14" fmla="*/ 687677 h 1535415"/>
                    <a:gd name="connsiteX15" fmla="*/ 335126 w 1160118"/>
                    <a:gd name="connsiteY15" fmla="*/ 272748 h 1535415"/>
                    <a:gd name="connsiteX16" fmla="*/ 449352 w 1160118"/>
                    <a:gd name="connsiteY16" fmla="*/ 57915 h 1535415"/>
                    <a:gd name="connsiteX17" fmla="*/ 594206 w 1160118"/>
                    <a:gd name="connsiteY17" fmla="*/ 13668 h 1535415"/>
                    <a:gd name="connsiteX18" fmla="*/ 1059286 w 1160118"/>
                    <a:gd name="connsiteY18" fmla="*/ 104879 h 1535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0118" h="1535415">
                      <a:moveTo>
                        <a:pt x="1160118" y="714556"/>
                      </a:moveTo>
                      <a:cubicBezTo>
                        <a:pt x="1160118" y="771510"/>
                        <a:pt x="1148576" y="825768"/>
                        <a:pt x="1127702" y="875118"/>
                      </a:cubicBezTo>
                      <a:lnTo>
                        <a:pt x="1123063" y="883665"/>
                      </a:lnTo>
                      <a:lnTo>
                        <a:pt x="1122634" y="885111"/>
                      </a:lnTo>
                      <a:cubicBezTo>
                        <a:pt x="1104940" y="928745"/>
                        <a:pt x="1078399" y="969630"/>
                        <a:pt x="1043010" y="1005019"/>
                      </a:cubicBezTo>
                      <a:lnTo>
                        <a:pt x="565161" y="1482868"/>
                      </a:lnTo>
                      <a:cubicBezTo>
                        <a:pt x="512613" y="1535416"/>
                        <a:pt x="435579" y="1548552"/>
                        <a:pt x="370788" y="1522279"/>
                      </a:cubicBezTo>
                      <a:lnTo>
                        <a:pt x="360052" y="1515150"/>
                      </a:lnTo>
                      <a:lnTo>
                        <a:pt x="720749" y="1124343"/>
                      </a:lnTo>
                      <a:lnTo>
                        <a:pt x="719679" y="1124235"/>
                      </a:lnTo>
                      <a:lnTo>
                        <a:pt x="322878" y="1490464"/>
                      </a:lnTo>
                      <a:lnTo>
                        <a:pt x="311438" y="1482868"/>
                      </a:lnTo>
                      <a:lnTo>
                        <a:pt x="52548" y="1223978"/>
                      </a:lnTo>
                      <a:cubicBezTo>
                        <a:pt x="-17516" y="1153914"/>
                        <a:pt x="-17516" y="1040319"/>
                        <a:pt x="52548" y="970255"/>
                      </a:cubicBezTo>
                      <a:lnTo>
                        <a:pt x="335126" y="687677"/>
                      </a:lnTo>
                      <a:lnTo>
                        <a:pt x="335126" y="272748"/>
                      </a:lnTo>
                      <a:cubicBezTo>
                        <a:pt x="335126" y="183319"/>
                        <a:pt x="380436" y="104473"/>
                        <a:pt x="449352" y="57915"/>
                      </a:cubicBezTo>
                      <a:cubicBezTo>
                        <a:pt x="490701" y="29980"/>
                        <a:pt x="540549" y="13668"/>
                        <a:pt x="594206" y="13668"/>
                      </a:cubicBezTo>
                      <a:cubicBezTo>
                        <a:pt x="760117" y="12124"/>
                        <a:pt x="1014839" y="-50225"/>
                        <a:pt x="1059286" y="104879"/>
                      </a:cubicBezTo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04A1DA9D-E331-4C93-9F79-52205D947E89}"/>
                    </a:ext>
                  </a:extLst>
                </p:cNvPr>
                <p:cNvSpPr/>
                <p:nvPr/>
              </p:nvSpPr>
              <p:spPr>
                <a:xfrm rot="20700000">
                  <a:off x="548631" y="4366157"/>
                  <a:ext cx="185741" cy="8285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4B0FD450-B923-42F1-A9AF-DC93F2006EA5}"/>
                    </a:ext>
                  </a:extLst>
                </p:cNvPr>
                <p:cNvGrpSpPr/>
                <p:nvPr/>
              </p:nvGrpSpPr>
              <p:grpSpPr>
                <a:xfrm>
                  <a:off x="1150053" y="4152631"/>
                  <a:ext cx="196654" cy="196654"/>
                  <a:chOff x="1143263" y="4121884"/>
                  <a:chExt cx="309380" cy="309380"/>
                </a:xfrm>
                <a:grpFill/>
              </p:grpSpPr>
              <p:sp>
                <p:nvSpPr>
                  <p:cNvPr id="113" name="楕円 112">
                    <a:extLst>
                      <a:ext uri="{FF2B5EF4-FFF2-40B4-BE49-F238E27FC236}">
                        <a16:creationId xmlns:a16="http://schemas.microsoft.com/office/drawing/2014/main" id="{0F387E92-56DA-4CAA-9CBF-66F0739726C3}"/>
                      </a:ext>
                    </a:extLst>
                  </p:cNvPr>
                  <p:cNvSpPr/>
                  <p:nvPr/>
                </p:nvSpPr>
                <p:spPr>
                  <a:xfrm>
                    <a:off x="1143263" y="4121884"/>
                    <a:ext cx="309380" cy="30938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9F15EB38-F9AA-450F-ADBB-B1637E75377E}"/>
                      </a:ext>
                    </a:extLst>
                  </p:cNvPr>
                  <p:cNvSpPr/>
                  <p:nvPr/>
                </p:nvSpPr>
                <p:spPr>
                  <a:xfrm>
                    <a:off x="1143263" y="4184408"/>
                    <a:ext cx="184332" cy="184332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BF7D2F6B-291C-494E-A50E-8236001EFF03}"/>
                      </a:ext>
                    </a:extLst>
                  </p:cNvPr>
                  <p:cNvSpPr/>
                  <p:nvPr/>
                </p:nvSpPr>
                <p:spPr>
                  <a:xfrm>
                    <a:off x="1146621" y="4121884"/>
                    <a:ext cx="297410" cy="309380"/>
                  </a:xfrm>
                  <a:custGeom>
                    <a:avLst/>
                    <a:gdLst>
                      <a:gd name="connsiteX0" fmla="*/ 0 w 297410"/>
                      <a:gd name="connsiteY0" fmla="*/ 184334 h 309380"/>
                      <a:gd name="connsiteX1" fmla="*/ 29652 w 297410"/>
                      <a:gd name="connsiteY1" fmla="*/ 201700 h 309380"/>
                      <a:gd name="connsiteX2" fmla="*/ 148705 w 297410"/>
                      <a:gd name="connsiteY2" fmla="*/ 221172 h 309380"/>
                      <a:gd name="connsiteX3" fmla="*/ 267758 w 297410"/>
                      <a:gd name="connsiteY3" fmla="*/ 201700 h 309380"/>
                      <a:gd name="connsiteX4" fmla="*/ 297410 w 297410"/>
                      <a:gd name="connsiteY4" fmla="*/ 184334 h 309380"/>
                      <a:gd name="connsiteX5" fmla="*/ 291239 w 297410"/>
                      <a:gd name="connsiteY5" fmla="*/ 214903 h 309380"/>
                      <a:gd name="connsiteX6" fmla="*/ 148705 w 297410"/>
                      <a:gd name="connsiteY6" fmla="*/ 309380 h 309380"/>
                      <a:gd name="connsiteX7" fmla="*/ 6171 w 297410"/>
                      <a:gd name="connsiteY7" fmla="*/ 214903 h 309380"/>
                      <a:gd name="connsiteX8" fmla="*/ 148705 w 297410"/>
                      <a:gd name="connsiteY8" fmla="*/ 0 h 309380"/>
                      <a:gd name="connsiteX9" fmla="*/ 291239 w 297410"/>
                      <a:gd name="connsiteY9" fmla="*/ 94478 h 309380"/>
                      <a:gd name="connsiteX10" fmla="*/ 297410 w 297410"/>
                      <a:gd name="connsiteY10" fmla="*/ 125047 h 309380"/>
                      <a:gd name="connsiteX11" fmla="*/ 267758 w 297410"/>
                      <a:gd name="connsiteY11" fmla="*/ 107680 h 309380"/>
                      <a:gd name="connsiteX12" fmla="*/ 148705 w 297410"/>
                      <a:gd name="connsiteY12" fmla="*/ 88208 h 309380"/>
                      <a:gd name="connsiteX13" fmla="*/ 29652 w 297410"/>
                      <a:gd name="connsiteY13" fmla="*/ 107680 h 309380"/>
                      <a:gd name="connsiteX14" fmla="*/ 0 w 297410"/>
                      <a:gd name="connsiteY14" fmla="*/ 125047 h 309380"/>
                      <a:gd name="connsiteX15" fmla="*/ 6171 w 297410"/>
                      <a:gd name="connsiteY15" fmla="*/ 94478 h 309380"/>
                      <a:gd name="connsiteX16" fmla="*/ 148705 w 297410"/>
                      <a:gd name="connsiteY16" fmla="*/ 0 h 309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97410" h="309380">
                        <a:moveTo>
                          <a:pt x="0" y="184334"/>
                        </a:moveTo>
                        <a:lnTo>
                          <a:pt x="29652" y="201700"/>
                        </a:lnTo>
                        <a:cubicBezTo>
                          <a:pt x="60121" y="213731"/>
                          <a:pt x="102212" y="221172"/>
                          <a:pt x="148705" y="221172"/>
                        </a:cubicBezTo>
                        <a:cubicBezTo>
                          <a:pt x="195198" y="221172"/>
                          <a:pt x="237290" y="213731"/>
                          <a:pt x="267758" y="201700"/>
                        </a:cubicBezTo>
                        <a:lnTo>
                          <a:pt x="297410" y="184334"/>
                        </a:lnTo>
                        <a:lnTo>
                          <a:pt x="291239" y="214903"/>
                        </a:lnTo>
                        <a:cubicBezTo>
                          <a:pt x="267756" y="270423"/>
                          <a:pt x="212780" y="309380"/>
                          <a:pt x="148705" y="309380"/>
                        </a:cubicBezTo>
                        <a:cubicBezTo>
                          <a:pt x="84630" y="309380"/>
                          <a:pt x="29655" y="270423"/>
                          <a:pt x="6171" y="214903"/>
                        </a:cubicBezTo>
                        <a:close/>
                        <a:moveTo>
                          <a:pt x="148705" y="0"/>
                        </a:moveTo>
                        <a:cubicBezTo>
                          <a:pt x="212780" y="0"/>
                          <a:pt x="267756" y="38957"/>
                          <a:pt x="291239" y="94478"/>
                        </a:cubicBezTo>
                        <a:lnTo>
                          <a:pt x="297410" y="125047"/>
                        </a:lnTo>
                        <a:lnTo>
                          <a:pt x="267758" y="107680"/>
                        </a:lnTo>
                        <a:cubicBezTo>
                          <a:pt x="237290" y="95649"/>
                          <a:pt x="195198" y="88208"/>
                          <a:pt x="148705" y="88208"/>
                        </a:cubicBezTo>
                        <a:cubicBezTo>
                          <a:pt x="102212" y="88208"/>
                          <a:pt x="60121" y="95649"/>
                          <a:pt x="29652" y="107680"/>
                        </a:cubicBezTo>
                        <a:lnTo>
                          <a:pt x="0" y="125047"/>
                        </a:lnTo>
                        <a:lnTo>
                          <a:pt x="6171" y="94478"/>
                        </a:lnTo>
                        <a:cubicBezTo>
                          <a:pt x="29655" y="38957"/>
                          <a:pt x="84630" y="0"/>
                          <a:pt x="148705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FDBFA32A-6742-4217-A92C-CFDB56F4A42D}"/>
                    </a:ext>
                  </a:extLst>
                </p:cNvPr>
                <p:cNvSpPr/>
                <p:nvPr/>
              </p:nvSpPr>
              <p:spPr>
                <a:xfrm rot="18000000">
                  <a:off x="1699174" y="3645744"/>
                  <a:ext cx="330703" cy="222110"/>
                </a:xfrm>
                <a:custGeom>
                  <a:avLst/>
                  <a:gdLst>
                    <a:gd name="connsiteX0" fmla="*/ 319041 w 323527"/>
                    <a:gd name="connsiteY0" fmla="*/ 23759 h 262965"/>
                    <a:gd name="connsiteX1" fmla="*/ 323527 w 323527"/>
                    <a:gd name="connsiteY1" fmla="*/ 57369 h 262965"/>
                    <a:gd name="connsiteX2" fmla="*/ 113246 w 323527"/>
                    <a:gd name="connsiteY2" fmla="*/ 262965 h 262965"/>
                    <a:gd name="connsiteX3" fmla="*/ 31396 w 323527"/>
                    <a:gd name="connsiteY3" fmla="*/ 246808 h 262965"/>
                    <a:gd name="connsiteX4" fmla="*/ 0 w 323527"/>
                    <a:gd name="connsiteY4" fmla="*/ 226112 h 262965"/>
                    <a:gd name="connsiteX5" fmla="*/ 523 w 323527"/>
                    <a:gd name="connsiteY5" fmla="*/ 13988 h 262965"/>
                    <a:gd name="connsiteX6" fmla="*/ 27196 w 323527"/>
                    <a:gd name="connsiteY6" fmla="*/ 21579 h 262965"/>
                    <a:gd name="connsiteX7" fmla="*/ 108270 w 323527"/>
                    <a:gd name="connsiteY7" fmla="*/ 33876 h 262965"/>
                    <a:gd name="connsiteX8" fmla="*/ 319041 w 323527"/>
                    <a:gd name="connsiteY8" fmla="*/ 23759 h 262965"/>
                    <a:gd name="connsiteX0" fmla="*/ 323890 w 328376"/>
                    <a:gd name="connsiteY0" fmla="*/ 23759 h 262965"/>
                    <a:gd name="connsiteX1" fmla="*/ 328376 w 328376"/>
                    <a:gd name="connsiteY1" fmla="*/ 57369 h 262965"/>
                    <a:gd name="connsiteX2" fmla="*/ 118095 w 328376"/>
                    <a:gd name="connsiteY2" fmla="*/ 262965 h 262965"/>
                    <a:gd name="connsiteX3" fmla="*/ 36245 w 328376"/>
                    <a:gd name="connsiteY3" fmla="*/ 246808 h 262965"/>
                    <a:gd name="connsiteX4" fmla="*/ 4849 w 328376"/>
                    <a:gd name="connsiteY4" fmla="*/ 226112 h 262965"/>
                    <a:gd name="connsiteX5" fmla="*/ 162 w 328376"/>
                    <a:gd name="connsiteY5" fmla="*/ 109844 h 262965"/>
                    <a:gd name="connsiteX6" fmla="*/ 5372 w 328376"/>
                    <a:gd name="connsiteY6" fmla="*/ 13988 h 262965"/>
                    <a:gd name="connsiteX7" fmla="*/ 32045 w 328376"/>
                    <a:gd name="connsiteY7" fmla="*/ 21579 h 262965"/>
                    <a:gd name="connsiteX8" fmla="*/ 113119 w 328376"/>
                    <a:gd name="connsiteY8" fmla="*/ 33876 h 262965"/>
                    <a:gd name="connsiteX9" fmla="*/ 323890 w 328376"/>
                    <a:gd name="connsiteY9" fmla="*/ 23759 h 262965"/>
                    <a:gd name="connsiteX0" fmla="*/ 0 w 328214"/>
                    <a:gd name="connsiteY0" fmla="*/ 109844 h 262965"/>
                    <a:gd name="connsiteX1" fmla="*/ 5210 w 328214"/>
                    <a:gd name="connsiteY1" fmla="*/ 13988 h 262965"/>
                    <a:gd name="connsiteX2" fmla="*/ 31883 w 328214"/>
                    <a:gd name="connsiteY2" fmla="*/ 21579 h 262965"/>
                    <a:gd name="connsiteX3" fmla="*/ 112957 w 328214"/>
                    <a:gd name="connsiteY3" fmla="*/ 33876 h 262965"/>
                    <a:gd name="connsiteX4" fmla="*/ 323728 w 328214"/>
                    <a:gd name="connsiteY4" fmla="*/ 23759 h 262965"/>
                    <a:gd name="connsiteX5" fmla="*/ 328214 w 328214"/>
                    <a:gd name="connsiteY5" fmla="*/ 57369 h 262965"/>
                    <a:gd name="connsiteX6" fmla="*/ 117933 w 328214"/>
                    <a:gd name="connsiteY6" fmla="*/ 262965 h 262965"/>
                    <a:gd name="connsiteX7" fmla="*/ 36083 w 328214"/>
                    <a:gd name="connsiteY7" fmla="*/ 246808 h 262965"/>
                    <a:gd name="connsiteX8" fmla="*/ 4687 w 328214"/>
                    <a:gd name="connsiteY8" fmla="*/ 226112 h 262965"/>
                    <a:gd name="connsiteX9" fmla="*/ 91440 w 328214"/>
                    <a:gd name="connsiteY9" fmla="*/ 201284 h 262965"/>
                    <a:gd name="connsiteX0" fmla="*/ 2599 w 325603"/>
                    <a:gd name="connsiteY0" fmla="*/ 13988 h 262965"/>
                    <a:gd name="connsiteX1" fmla="*/ 29272 w 325603"/>
                    <a:gd name="connsiteY1" fmla="*/ 21579 h 262965"/>
                    <a:gd name="connsiteX2" fmla="*/ 110346 w 325603"/>
                    <a:gd name="connsiteY2" fmla="*/ 33876 h 262965"/>
                    <a:gd name="connsiteX3" fmla="*/ 321117 w 325603"/>
                    <a:gd name="connsiteY3" fmla="*/ 23759 h 262965"/>
                    <a:gd name="connsiteX4" fmla="*/ 325603 w 325603"/>
                    <a:gd name="connsiteY4" fmla="*/ 57369 h 262965"/>
                    <a:gd name="connsiteX5" fmla="*/ 115322 w 325603"/>
                    <a:gd name="connsiteY5" fmla="*/ 262965 h 262965"/>
                    <a:gd name="connsiteX6" fmla="*/ 33472 w 325603"/>
                    <a:gd name="connsiteY6" fmla="*/ 246808 h 262965"/>
                    <a:gd name="connsiteX7" fmla="*/ 2076 w 325603"/>
                    <a:gd name="connsiteY7" fmla="*/ 226112 h 262965"/>
                    <a:gd name="connsiteX8" fmla="*/ 88829 w 325603"/>
                    <a:gd name="connsiteY8" fmla="*/ 201284 h 262965"/>
                    <a:gd name="connsiteX0" fmla="*/ 523 w 323527"/>
                    <a:gd name="connsiteY0" fmla="*/ 13988 h 262965"/>
                    <a:gd name="connsiteX1" fmla="*/ 27196 w 323527"/>
                    <a:gd name="connsiteY1" fmla="*/ 21579 h 262965"/>
                    <a:gd name="connsiteX2" fmla="*/ 108270 w 323527"/>
                    <a:gd name="connsiteY2" fmla="*/ 33876 h 262965"/>
                    <a:gd name="connsiteX3" fmla="*/ 319041 w 323527"/>
                    <a:gd name="connsiteY3" fmla="*/ 23759 h 262965"/>
                    <a:gd name="connsiteX4" fmla="*/ 323527 w 323527"/>
                    <a:gd name="connsiteY4" fmla="*/ 57369 h 262965"/>
                    <a:gd name="connsiteX5" fmla="*/ 113246 w 323527"/>
                    <a:gd name="connsiteY5" fmla="*/ 262965 h 262965"/>
                    <a:gd name="connsiteX6" fmla="*/ 31396 w 323527"/>
                    <a:gd name="connsiteY6" fmla="*/ 246808 h 262965"/>
                    <a:gd name="connsiteX7" fmla="*/ 0 w 323527"/>
                    <a:gd name="connsiteY7" fmla="*/ 226112 h 262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527" h="262965">
                      <a:moveTo>
                        <a:pt x="523" y="13988"/>
                      </a:moveTo>
                      <a:lnTo>
                        <a:pt x="27196" y="21579"/>
                      </a:lnTo>
                      <a:cubicBezTo>
                        <a:pt x="51888" y="28248"/>
                        <a:pt x="79236" y="33876"/>
                        <a:pt x="108270" y="33876"/>
                      </a:cubicBezTo>
                      <a:cubicBezTo>
                        <a:pt x="209887" y="33876"/>
                        <a:pt x="298480" y="-35071"/>
                        <a:pt x="319041" y="23759"/>
                      </a:cubicBezTo>
                      <a:cubicBezTo>
                        <a:pt x="321978" y="32164"/>
                        <a:pt x="323527" y="43176"/>
                        <a:pt x="323527" y="57369"/>
                      </a:cubicBezTo>
                      <a:cubicBezTo>
                        <a:pt x="323527" y="170917"/>
                        <a:pt x="229381" y="262965"/>
                        <a:pt x="113246" y="262965"/>
                      </a:cubicBezTo>
                      <a:cubicBezTo>
                        <a:pt x="84213" y="262965"/>
                        <a:pt x="56554" y="257212"/>
                        <a:pt x="31396" y="246808"/>
                      </a:cubicBezTo>
                      <a:lnTo>
                        <a:pt x="0" y="226112"/>
                      </a:lnTo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852690CE-362F-4FFB-84A1-D33FF367088B}"/>
              </a:ext>
            </a:extLst>
          </p:cNvPr>
          <p:cNvGrpSpPr/>
          <p:nvPr/>
        </p:nvGrpSpPr>
        <p:grpSpPr>
          <a:xfrm>
            <a:off x="3621054" y="4463645"/>
            <a:ext cx="2679660" cy="1081896"/>
            <a:chOff x="2919215" y="3478986"/>
            <a:chExt cx="4437328" cy="1791542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D5BD6197-741F-4821-90CF-88856B78C654}"/>
                </a:ext>
              </a:extLst>
            </p:cNvPr>
            <p:cNvGrpSpPr/>
            <p:nvPr/>
          </p:nvGrpSpPr>
          <p:grpSpPr>
            <a:xfrm rot="2700000">
              <a:off x="4101875" y="4366359"/>
              <a:ext cx="635032" cy="882381"/>
              <a:chOff x="1824882" y="5214987"/>
              <a:chExt cx="635032" cy="882381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793173D8-3F77-4361-BE8E-39C4CD5EC185}"/>
                  </a:ext>
                </a:extLst>
              </p:cNvPr>
              <p:cNvSpPr/>
              <p:nvPr/>
            </p:nvSpPr>
            <p:spPr>
              <a:xfrm>
                <a:off x="1894733" y="5214987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5A1A624F-7663-4581-B1D3-6039DAD79E9A}"/>
                  </a:ext>
                </a:extLst>
              </p:cNvPr>
              <p:cNvSpPr/>
              <p:nvPr/>
            </p:nvSpPr>
            <p:spPr>
              <a:xfrm>
                <a:off x="1824882" y="5979264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9EF0DA8B-0680-4347-BB2D-BC4D88257515}"/>
                </a:ext>
              </a:extLst>
            </p:cNvPr>
            <p:cNvGrpSpPr/>
            <p:nvPr/>
          </p:nvGrpSpPr>
          <p:grpSpPr>
            <a:xfrm rot="17100000">
              <a:off x="6365648" y="4012270"/>
              <a:ext cx="797783" cy="1184006"/>
              <a:chOff x="3142599" y="4913362"/>
              <a:chExt cx="797783" cy="1184006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41AB7B80-8605-44AC-B5C6-2B8FB2098CE5}"/>
                  </a:ext>
                </a:extLst>
              </p:cNvPr>
              <p:cNvSpPr/>
              <p:nvPr/>
            </p:nvSpPr>
            <p:spPr>
              <a:xfrm>
                <a:off x="3230352" y="4913362"/>
                <a:ext cx="710030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A57429E8-D020-4E9F-8623-4B7C65FCC9D4}"/>
                  </a:ext>
                </a:extLst>
              </p:cNvPr>
              <p:cNvSpPr/>
              <p:nvPr/>
            </p:nvSpPr>
            <p:spPr>
              <a:xfrm>
                <a:off x="3142599" y="5979264"/>
                <a:ext cx="232369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7" name="月 126">
              <a:extLst>
                <a:ext uri="{FF2B5EF4-FFF2-40B4-BE49-F238E27FC236}">
                  <a16:creationId xmlns:a16="http://schemas.microsoft.com/office/drawing/2014/main" id="{9E99F459-0ABD-41B4-B58B-AB1E973B0BB0}"/>
                </a:ext>
              </a:extLst>
            </p:cNvPr>
            <p:cNvSpPr/>
            <p:nvPr/>
          </p:nvSpPr>
          <p:spPr>
            <a:xfrm rot="4500000">
              <a:off x="6457559" y="3262163"/>
              <a:ext cx="246961" cy="943206"/>
            </a:xfrm>
            <a:prstGeom prst="moon">
              <a:avLst>
                <a:gd name="adj" fmla="val 41918"/>
              </a:avLst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1AFE5A0F-2E3D-471B-8324-DB5B0A9482C7}"/>
                </a:ext>
              </a:extLst>
            </p:cNvPr>
            <p:cNvSpPr/>
            <p:nvPr/>
          </p:nvSpPr>
          <p:spPr>
            <a:xfrm>
              <a:off x="4183403" y="3564524"/>
              <a:ext cx="2344831" cy="1413079"/>
            </a:xfrm>
            <a:custGeom>
              <a:avLst/>
              <a:gdLst>
                <a:gd name="connsiteX0" fmla="*/ 470819 w 2344831"/>
                <a:gd name="connsiteY0" fmla="*/ 0 h 1413079"/>
                <a:gd name="connsiteX1" fmla="*/ 532931 w 2344831"/>
                <a:gd name="connsiteY1" fmla="*/ 0 h 1413079"/>
                <a:gd name="connsiteX2" fmla="*/ 644007 w 2344831"/>
                <a:gd name="connsiteY2" fmla="*/ 19839 h 1413079"/>
                <a:gd name="connsiteX3" fmla="*/ 1172416 w 2344831"/>
                <a:gd name="connsiteY3" fmla="*/ 54779 h 1413079"/>
                <a:gd name="connsiteX4" fmla="*/ 1700824 w 2344831"/>
                <a:gd name="connsiteY4" fmla="*/ 19839 h 1413079"/>
                <a:gd name="connsiteX5" fmla="*/ 1811900 w 2344831"/>
                <a:gd name="connsiteY5" fmla="*/ 0 h 1413079"/>
                <a:gd name="connsiteX6" fmla="*/ 1874013 w 2344831"/>
                <a:gd name="connsiteY6" fmla="*/ 0 h 1413079"/>
                <a:gd name="connsiteX7" fmla="*/ 2344831 w 2344831"/>
                <a:gd name="connsiteY7" fmla="*/ 459028 h 1413079"/>
                <a:gd name="connsiteX8" fmla="*/ 2344831 w 2344831"/>
                <a:gd name="connsiteY8" fmla="*/ 621030 h 1413079"/>
                <a:gd name="connsiteX9" fmla="*/ 1955791 w 2344831"/>
                <a:gd name="connsiteY9" fmla="*/ 1193257 h 1413079"/>
                <a:gd name="connsiteX10" fmla="*/ 1936543 w 2344831"/>
                <a:gd name="connsiteY10" fmla="*/ 1199082 h 1413079"/>
                <a:gd name="connsiteX11" fmla="*/ 1927869 w 2344831"/>
                <a:gd name="connsiteY11" fmla="*/ 1212200 h 1413079"/>
                <a:gd name="connsiteX12" fmla="*/ 1282348 w 2344831"/>
                <a:gd name="connsiteY12" fmla="*/ 1413079 h 1413079"/>
                <a:gd name="connsiteX13" fmla="*/ 701420 w 2344831"/>
                <a:gd name="connsiteY13" fmla="*/ 1268069 h 1413079"/>
                <a:gd name="connsiteX14" fmla="*/ 671350 w 2344831"/>
                <a:gd name="connsiteY14" fmla="*/ 1242060 h 1413079"/>
                <a:gd name="connsiteX15" fmla="*/ 636982 w 2344831"/>
                <a:gd name="connsiteY15" fmla="*/ 1242060 h 1413079"/>
                <a:gd name="connsiteX16" fmla="*/ 0 w 2344831"/>
                <a:gd name="connsiteY16" fmla="*/ 621030 h 1413079"/>
                <a:gd name="connsiteX17" fmla="*/ 0 w 2344831"/>
                <a:gd name="connsiteY17" fmla="*/ 459028 h 1413079"/>
                <a:gd name="connsiteX18" fmla="*/ 470819 w 2344831"/>
                <a:gd name="connsiteY18" fmla="*/ 0 h 1413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44831" h="1413079">
                  <a:moveTo>
                    <a:pt x="470819" y="0"/>
                  </a:moveTo>
                  <a:lnTo>
                    <a:pt x="532931" y="0"/>
                  </a:lnTo>
                  <a:lnTo>
                    <a:pt x="644007" y="19839"/>
                  </a:lnTo>
                  <a:cubicBezTo>
                    <a:pt x="794845" y="41898"/>
                    <a:pt x="976681" y="54779"/>
                    <a:pt x="1172416" y="54779"/>
                  </a:cubicBezTo>
                  <a:cubicBezTo>
                    <a:pt x="1368150" y="54779"/>
                    <a:pt x="1549988" y="41898"/>
                    <a:pt x="1700824" y="19839"/>
                  </a:cubicBezTo>
                  <a:lnTo>
                    <a:pt x="1811900" y="0"/>
                  </a:lnTo>
                  <a:lnTo>
                    <a:pt x="1874013" y="0"/>
                  </a:lnTo>
                  <a:cubicBezTo>
                    <a:pt x="2134039" y="0"/>
                    <a:pt x="2344831" y="205514"/>
                    <a:pt x="2344831" y="459028"/>
                  </a:cubicBezTo>
                  <a:lnTo>
                    <a:pt x="2344831" y="621030"/>
                  </a:lnTo>
                  <a:cubicBezTo>
                    <a:pt x="2344831" y="878269"/>
                    <a:pt x="2184414" y="1098979"/>
                    <a:pt x="1955791" y="1193257"/>
                  </a:cubicBezTo>
                  <a:lnTo>
                    <a:pt x="1936543" y="1199082"/>
                  </a:lnTo>
                  <a:lnTo>
                    <a:pt x="1927869" y="1212200"/>
                  </a:lnTo>
                  <a:cubicBezTo>
                    <a:pt x="1821516" y="1330248"/>
                    <a:pt x="1572536" y="1413079"/>
                    <a:pt x="1282348" y="1413079"/>
                  </a:cubicBezTo>
                  <a:cubicBezTo>
                    <a:pt x="1040525" y="1413079"/>
                    <a:pt x="827318" y="1355558"/>
                    <a:pt x="701420" y="1268069"/>
                  </a:cubicBezTo>
                  <a:lnTo>
                    <a:pt x="671350" y="1242060"/>
                  </a:lnTo>
                  <a:lnTo>
                    <a:pt x="636982" y="1242060"/>
                  </a:lnTo>
                  <a:cubicBezTo>
                    <a:pt x="285187" y="1242060"/>
                    <a:pt x="0" y="964015"/>
                    <a:pt x="0" y="621030"/>
                  </a:cubicBezTo>
                  <a:lnTo>
                    <a:pt x="0" y="459028"/>
                  </a:lnTo>
                  <a:cubicBezTo>
                    <a:pt x="0" y="205514"/>
                    <a:pt x="210792" y="0"/>
                    <a:pt x="47081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055EEC4C-F76D-44DB-8E94-937DAA2D72A7}"/>
                </a:ext>
              </a:extLst>
            </p:cNvPr>
            <p:cNvGrpSpPr/>
            <p:nvPr/>
          </p:nvGrpSpPr>
          <p:grpSpPr>
            <a:xfrm rot="20316953">
              <a:off x="2919215" y="3478986"/>
              <a:ext cx="1605565" cy="1739762"/>
              <a:chOff x="451123" y="3573519"/>
              <a:chExt cx="1524458" cy="165187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FC540174-B953-49F9-82DA-73579565237E}"/>
                  </a:ext>
                </a:extLst>
              </p:cNvPr>
              <p:cNvSpPr/>
              <p:nvPr/>
            </p:nvSpPr>
            <p:spPr>
              <a:xfrm rot="17100000">
                <a:off x="1578263" y="3627816"/>
                <a:ext cx="330703" cy="222110"/>
              </a:xfrm>
              <a:custGeom>
                <a:avLst/>
                <a:gdLst>
                  <a:gd name="connsiteX0" fmla="*/ 319041 w 323527"/>
                  <a:gd name="connsiteY0" fmla="*/ 23759 h 262965"/>
                  <a:gd name="connsiteX1" fmla="*/ 323527 w 323527"/>
                  <a:gd name="connsiteY1" fmla="*/ 57369 h 262965"/>
                  <a:gd name="connsiteX2" fmla="*/ 113246 w 323527"/>
                  <a:gd name="connsiteY2" fmla="*/ 262965 h 262965"/>
                  <a:gd name="connsiteX3" fmla="*/ 31396 w 323527"/>
                  <a:gd name="connsiteY3" fmla="*/ 246808 h 262965"/>
                  <a:gd name="connsiteX4" fmla="*/ 0 w 323527"/>
                  <a:gd name="connsiteY4" fmla="*/ 226112 h 262965"/>
                  <a:gd name="connsiteX5" fmla="*/ 523 w 323527"/>
                  <a:gd name="connsiteY5" fmla="*/ 13988 h 262965"/>
                  <a:gd name="connsiteX6" fmla="*/ 27196 w 323527"/>
                  <a:gd name="connsiteY6" fmla="*/ 21579 h 262965"/>
                  <a:gd name="connsiteX7" fmla="*/ 108270 w 323527"/>
                  <a:gd name="connsiteY7" fmla="*/ 33876 h 262965"/>
                  <a:gd name="connsiteX8" fmla="*/ 319041 w 323527"/>
                  <a:gd name="connsiteY8" fmla="*/ 23759 h 262965"/>
                  <a:gd name="connsiteX0" fmla="*/ 323890 w 328376"/>
                  <a:gd name="connsiteY0" fmla="*/ 23759 h 262965"/>
                  <a:gd name="connsiteX1" fmla="*/ 328376 w 328376"/>
                  <a:gd name="connsiteY1" fmla="*/ 57369 h 262965"/>
                  <a:gd name="connsiteX2" fmla="*/ 118095 w 328376"/>
                  <a:gd name="connsiteY2" fmla="*/ 262965 h 262965"/>
                  <a:gd name="connsiteX3" fmla="*/ 36245 w 328376"/>
                  <a:gd name="connsiteY3" fmla="*/ 246808 h 262965"/>
                  <a:gd name="connsiteX4" fmla="*/ 4849 w 328376"/>
                  <a:gd name="connsiteY4" fmla="*/ 226112 h 262965"/>
                  <a:gd name="connsiteX5" fmla="*/ 162 w 328376"/>
                  <a:gd name="connsiteY5" fmla="*/ 109844 h 262965"/>
                  <a:gd name="connsiteX6" fmla="*/ 5372 w 328376"/>
                  <a:gd name="connsiteY6" fmla="*/ 13988 h 262965"/>
                  <a:gd name="connsiteX7" fmla="*/ 32045 w 328376"/>
                  <a:gd name="connsiteY7" fmla="*/ 21579 h 262965"/>
                  <a:gd name="connsiteX8" fmla="*/ 113119 w 328376"/>
                  <a:gd name="connsiteY8" fmla="*/ 33876 h 262965"/>
                  <a:gd name="connsiteX9" fmla="*/ 323890 w 328376"/>
                  <a:gd name="connsiteY9" fmla="*/ 23759 h 262965"/>
                  <a:gd name="connsiteX0" fmla="*/ 0 w 328214"/>
                  <a:gd name="connsiteY0" fmla="*/ 109844 h 262965"/>
                  <a:gd name="connsiteX1" fmla="*/ 5210 w 328214"/>
                  <a:gd name="connsiteY1" fmla="*/ 13988 h 262965"/>
                  <a:gd name="connsiteX2" fmla="*/ 31883 w 328214"/>
                  <a:gd name="connsiteY2" fmla="*/ 21579 h 262965"/>
                  <a:gd name="connsiteX3" fmla="*/ 112957 w 328214"/>
                  <a:gd name="connsiteY3" fmla="*/ 33876 h 262965"/>
                  <a:gd name="connsiteX4" fmla="*/ 323728 w 328214"/>
                  <a:gd name="connsiteY4" fmla="*/ 23759 h 262965"/>
                  <a:gd name="connsiteX5" fmla="*/ 328214 w 328214"/>
                  <a:gd name="connsiteY5" fmla="*/ 57369 h 262965"/>
                  <a:gd name="connsiteX6" fmla="*/ 117933 w 328214"/>
                  <a:gd name="connsiteY6" fmla="*/ 262965 h 262965"/>
                  <a:gd name="connsiteX7" fmla="*/ 36083 w 328214"/>
                  <a:gd name="connsiteY7" fmla="*/ 246808 h 262965"/>
                  <a:gd name="connsiteX8" fmla="*/ 4687 w 328214"/>
                  <a:gd name="connsiteY8" fmla="*/ 226112 h 262965"/>
                  <a:gd name="connsiteX9" fmla="*/ 91440 w 328214"/>
                  <a:gd name="connsiteY9" fmla="*/ 201284 h 262965"/>
                  <a:gd name="connsiteX0" fmla="*/ 2599 w 325603"/>
                  <a:gd name="connsiteY0" fmla="*/ 13988 h 262965"/>
                  <a:gd name="connsiteX1" fmla="*/ 29272 w 325603"/>
                  <a:gd name="connsiteY1" fmla="*/ 21579 h 262965"/>
                  <a:gd name="connsiteX2" fmla="*/ 110346 w 325603"/>
                  <a:gd name="connsiteY2" fmla="*/ 33876 h 262965"/>
                  <a:gd name="connsiteX3" fmla="*/ 321117 w 325603"/>
                  <a:gd name="connsiteY3" fmla="*/ 23759 h 262965"/>
                  <a:gd name="connsiteX4" fmla="*/ 325603 w 325603"/>
                  <a:gd name="connsiteY4" fmla="*/ 57369 h 262965"/>
                  <a:gd name="connsiteX5" fmla="*/ 115322 w 325603"/>
                  <a:gd name="connsiteY5" fmla="*/ 262965 h 262965"/>
                  <a:gd name="connsiteX6" fmla="*/ 33472 w 325603"/>
                  <a:gd name="connsiteY6" fmla="*/ 246808 h 262965"/>
                  <a:gd name="connsiteX7" fmla="*/ 2076 w 325603"/>
                  <a:gd name="connsiteY7" fmla="*/ 226112 h 262965"/>
                  <a:gd name="connsiteX8" fmla="*/ 88829 w 325603"/>
                  <a:gd name="connsiteY8" fmla="*/ 201284 h 262965"/>
                  <a:gd name="connsiteX0" fmla="*/ 523 w 323527"/>
                  <a:gd name="connsiteY0" fmla="*/ 13988 h 262965"/>
                  <a:gd name="connsiteX1" fmla="*/ 27196 w 323527"/>
                  <a:gd name="connsiteY1" fmla="*/ 21579 h 262965"/>
                  <a:gd name="connsiteX2" fmla="*/ 108270 w 323527"/>
                  <a:gd name="connsiteY2" fmla="*/ 33876 h 262965"/>
                  <a:gd name="connsiteX3" fmla="*/ 319041 w 323527"/>
                  <a:gd name="connsiteY3" fmla="*/ 23759 h 262965"/>
                  <a:gd name="connsiteX4" fmla="*/ 323527 w 323527"/>
                  <a:gd name="connsiteY4" fmla="*/ 57369 h 262965"/>
                  <a:gd name="connsiteX5" fmla="*/ 113246 w 323527"/>
                  <a:gd name="connsiteY5" fmla="*/ 262965 h 262965"/>
                  <a:gd name="connsiteX6" fmla="*/ 31396 w 323527"/>
                  <a:gd name="connsiteY6" fmla="*/ 246808 h 262965"/>
                  <a:gd name="connsiteX7" fmla="*/ 0 w 323527"/>
                  <a:gd name="connsiteY7" fmla="*/ 226112 h 262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527" h="262965">
                    <a:moveTo>
                      <a:pt x="523" y="13988"/>
                    </a:moveTo>
                    <a:lnTo>
                      <a:pt x="27196" y="21579"/>
                    </a:lnTo>
                    <a:cubicBezTo>
                      <a:pt x="51888" y="28248"/>
                      <a:pt x="79236" y="33876"/>
                      <a:pt x="108270" y="33876"/>
                    </a:cubicBezTo>
                    <a:cubicBezTo>
                      <a:pt x="209887" y="33876"/>
                      <a:pt x="298480" y="-35071"/>
                      <a:pt x="319041" y="23759"/>
                    </a:cubicBezTo>
                    <a:cubicBezTo>
                      <a:pt x="321978" y="32164"/>
                      <a:pt x="323527" y="43176"/>
                      <a:pt x="323527" y="57369"/>
                    </a:cubicBezTo>
                    <a:cubicBezTo>
                      <a:pt x="323527" y="170917"/>
                      <a:pt x="229381" y="262965"/>
                      <a:pt x="113246" y="262965"/>
                    </a:cubicBezTo>
                    <a:cubicBezTo>
                      <a:pt x="84213" y="262965"/>
                      <a:pt x="56554" y="257212"/>
                      <a:pt x="31396" y="246808"/>
                    </a:cubicBezTo>
                    <a:lnTo>
                      <a:pt x="0" y="226112"/>
                    </a:ln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23F25121-FD4C-45D8-B5E4-FF68B2617C56}"/>
                  </a:ext>
                </a:extLst>
              </p:cNvPr>
              <p:cNvSpPr/>
              <p:nvPr/>
            </p:nvSpPr>
            <p:spPr>
              <a:xfrm rot="19495856">
                <a:off x="451123" y="3930760"/>
                <a:ext cx="387471" cy="434237"/>
              </a:xfrm>
              <a:custGeom>
                <a:avLst/>
                <a:gdLst>
                  <a:gd name="connsiteX0" fmla="*/ 626302 w 626302"/>
                  <a:gd name="connsiteY0" fmla="*/ 0 h 647701"/>
                  <a:gd name="connsiteX1" fmla="*/ 402049 w 626302"/>
                  <a:gd name="connsiteY1" fmla="*/ 626302 h 647701"/>
                  <a:gd name="connsiteX2" fmla="*/ 403855 w 626302"/>
                  <a:gd name="connsiteY2" fmla="*/ 647701 h 647701"/>
                  <a:gd name="connsiteX3" fmla="*/ 2157 w 626302"/>
                  <a:gd name="connsiteY3" fmla="*/ 647701 h 647701"/>
                  <a:gd name="connsiteX4" fmla="*/ 0 w 626302"/>
                  <a:gd name="connsiteY4" fmla="*/ 626302 h 647701"/>
                  <a:gd name="connsiteX5" fmla="*/ 626302 w 626302"/>
                  <a:gd name="connsiteY5" fmla="*/ 0 h 647701"/>
                  <a:gd name="connsiteX0" fmla="*/ 626302 w 628983"/>
                  <a:gd name="connsiteY0" fmla="*/ 1865 h 649566"/>
                  <a:gd name="connsiteX1" fmla="*/ 402049 w 628983"/>
                  <a:gd name="connsiteY1" fmla="*/ 628167 h 649566"/>
                  <a:gd name="connsiteX2" fmla="*/ 403855 w 628983"/>
                  <a:gd name="connsiteY2" fmla="*/ 649566 h 649566"/>
                  <a:gd name="connsiteX3" fmla="*/ 2157 w 628983"/>
                  <a:gd name="connsiteY3" fmla="*/ 649566 h 649566"/>
                  <a:gd name="connsiteX4" fmla="*/ 0 w 628983"/>
                  <a:gd name="connsiteY4" fmla="*/ 628167 h 649566"/>
                  <a:gd name="connsiteX5" fmla="*/ 626302 w 628983"/>
                  <a:gd name="connsiteY5" fmla="*/ 1865 h 649566"/>
                  <a:gd name="connsiteX0" fmla="*/ 626302 w 628983"/>
                  <a:gd name="connsiteY0" fmla="*/ 3868 h 651569"/>
                  <a:gd name="connsiteX1" fmla="*/ 402049 w 628983"/>
                  <a:gd name="connsiteY1" fmla="*/ 630170 h 651569"/>
                  <a:gd name="connsiteX2" fmla="*/ 403855 w 628983"/>
                  <a:gd name="connsiteY2" fmla="*/ 651569 h 651569"/>
                  <a:gd name="connsiteX3" fmla="*/ 2157 w 628983"/>
                  <a:gd name="connsiteY3" fmla="*/ 651569 h 651569"/>
                  <a:gd name="connsiteX4" fmla="*/ 0 w 628983"/>
                  <a:gd name="connsiteY4" fmla="*/ 630170 h 651569"/>
                  <a:gd name="connsiteX5" fmla="*/ 626302 w 628983"/>
                  <a:gd name="connsiteY5" fmla="*/ 3868 h 651569"/>
                  <a:gd name="connsiteX0" fmla="*/ 626302 w 628674"/>
                  <a:gd name="connsiteY0" fmla="*/ 3868 h 651569"/>
                  <a:gd name="connsiteX1" fmla="*/ 402049 w 628674"/>
                  <a:gd name="connsiteY1" fmla="*/ 630170 h 651569"/>
                  <a:gd name="connsiteX2" fmla="*/ 403855 w 628674"/>
                  <a:gd name="connsiteY2" fmla="*/ 651569 h 651569"/>
                  <a:gd name="connsiteX3" fmla="*/ 2157 w 628674"/>
                  <a:gd name="connsiteY3" fmla="*/ 651569 h 651569"/>
                  <a:gd name="connsiteX4" fmla="*/ 0 w 628674"/>
                  <a:gd name="connsiteY4" fmla="*/ 630170 h 651569"/>
                  <a:gd name="connsiteX5" fmla="*/ 626302 w 628674"/>
                  <a:gd name="connsiteY5" fmla="*/ 3868 h 651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8674" h="651569">
                    <a:moveTo>
                      <a:pt x="626302" y="3868"/>
                    </a:moveTo>
                    <a:cubicBezTo>
                      <a:pt x="657759" y="32680"/>
                      <a:pt x="365355" y="292195"/>
                      <a:pt x="402049" y="630170"/>
                    </a:cubicBezTo>
                    <a:lnTo>
                      <a:pt x="403855" y="651569"/>
                    </a:lnTo>
                    <a:lnTo>
                      <a:pt x="2157" y="651569"/>
                    </a:lnTo>
                    <a:lnTo>
                      <a:pt x="0" y="630170"/>
                    </a:lnTo>
                    <a:cubicBezTo>
                      <a:pt x="23342" y="99792"/>
                      <a:pt x="594845" y="-24944"/>
                      <a:pt x="626302" y="38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二等辺三角形 7">
                <a:extLst>
                  <a:ext uri="{FF2B5EF4-FFF2-40B4-BE49-F238E27FC236}">
                    <a16:creationId xmlns:a16="http://schemas.microsoft.com/office/drawing/2014/main" id="{BC6BD89F-626C-4198-96B9-1CCEEBEF65DF}"/>
                  </a:ext>
                </a:extLst>
              </p:cNvPr>
              <p:cNvSpPr/>
              <p:nvPr/>
            </p:nvSpPr>
            <p:spPr>
              <a:xfrm rot="20700000">
                <a:off x="830443" y="4043967"/>
                <a:ext cx="242976" cy="271497"/>
              </a:xfrm>
              <a:custGeom>
                <a:avLst/>
                <a:gdLst>
                  <a:gd name="connsiteX0" fmla="*/ 0 w 242976"/>
                  <a:gd name="connsiteY0" fmla="*/ 271479 h 271479"/>
                  <a:gd name="connsiteX1" fmla="*/ 121488 w 242976"/>
                  <a:gd name="connsiteY1" fmla="*/ 0 h 271479"/>
                  <a:gd name="connsiteX2" fmla="*/ 242976 w 242976"/>
                  <a:gd name="connsiteY2" fmla="*/ 271479 h 271479"/>
                  <a:gd name="connsiteX3" fmla="*/ 0 w 242976"/>
                  <a:gd name="connsiteY3" fmla="*/ 271479 h 271479"/>
                  <a:gd name="connsiteX0" fmla="*/ 0 w 242976"/>
                  <a:gd name="connsiteY0" fmla="*/ 271497 h 271497"/>
                  <a:gd name="connsiteX1" fmla="*/ 121488 w 242976"/>
                  <a:gd name="connsiteY1" fmla="*/ 18 h 271497"/>
                  <a:gd name="connsiteX2" fmla="*/ 242976 w 242976"/>
                  <a:gd name="connsiteY2" fmla="*/ 271497 h 271497"/>
                  <a:gd name="connsiteX3" fmla="*/ 0 w 242976"/>
                  <a:gd name="connsiteY3" fmla="*/ 271497 h 27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976" h="271497">
                    <a:moveTo>
                      <a:pt x="0" y="271497"/>
                    </a:moveTo>
                    <a:cubicBezTo>
                      <a:pt x="40496" y="181004"/>
                      <a:pt x="79505" y="-2124"/>
                      <a:pt x="121488" y="18"/>
                    </a:cubicBezTo>
                    <a:cubicBezTo>
                      <a:pt x="163471" y="2160"/>
                      <a:pt x="202480" y="181004"/>
                      <a:pt x="242976" y="271497"/>
                    </a:cubicBezTo>
                    <a:lnTo>
                      <a:pt x="0" y="27149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F731CA42-FF4A-46F0-85E1-6E36AEAB7491}"/>
                  </a:ext>
                </a:extLst>
              </p:cNvPr>
              <p:cNvSpPr/>
              <p:nvPr/>
            </p:nvSpPr>
            <p:spPr>
              <a:xfrm rot="1800000">
                <a:off x="603315" y="3629938"/>
                <a:ext cx="1160118" cy="1595458"/>
              </a:xfrm>
              <a:custGeom>
                <a:avLst/>
                <a:gdLst>
                  <a:gd name="connsiteX0" fmla="*/ 449352 w 1160118"/>
                  <a:gd name="connsiteY0" fmla="*/ 44247 h 1521747"/>
                  <a:gd name="connsiteX1" fmla="*/ 594206 w 1160118"/>
                  <a:gd name="connsiteY1" fmla="*/ 0 h 1521747"/>
                  <a:gd name="connsiteX2" fmla="*/ 901038 w 1160118"/>
                  <a:gd name="connsiteY2" fmla="*/ 0 h 1521747"/>
                  <a:gd name="connsiteX3" fmla="*/ 1160118 w 1160118"/>
                  <a:gd name="connsiteY3" fmla="*/ 259080 h 1521747"/>
                  <a:gd name="connsiteX4" fmla="*/ 1160118 w 1160118"/>
                  <a:gd name="connsiteY4" fmla="*/ 700888 h 1521747"/>
                  <a:gd name="connsiteX5" fmla="*/ 1127702 w 1160118"/>
                  <a:gd name="connsiteY5" fmla="*/ 861450 h 1521747"/>
                  <a:gd name="connsiteX6" fmla="*/ 1123063 w 1160118"/>
                  <a:gd name="connsiteY6" fmla="*/ 869997 h 1521747"/>
                  <a:gd name="connsiteX7" fmla="*/ 1122634 w 1160118"/>
                  <a:gd name="connsiteY7" fmla="*/ 871443 h 1521747"/>
                  <a:gd name="connsiteX8" fmla="*/ 1043010 w 1160118"/>
                  <a:gd name="connsiteY8" fmla="*/ 991351 h 1521747"/>
                  <a:gd name="connsiteX9" fmla="*/ 565161 w 1160118"/>
                  <a:gd name="connsiteY9" fmla="*/ 1469200 h 1521747"/>
                  <a:gd name="connsiteX10" fmla="*/ 370788 w 1160118"/>
                  <a:gd name="connsiteY10" fmla="*/ 1508611 h 1521747"/>
                  <a:gd name="connsiteX11" fmla="*/ 360052 w 1160118"/>
                  <a:gd name="connsiteY11" fmla="*/ 1501482 h 1521747"/>
                  <a:gd name="connsiteX12" fmla="*/ 720749 w 1160118"/>
                  <a:gd name="connsiteY12" fmla="*/ 1110675 h 1521747"/>
                  <a:gd name="connsiteX13" fmla="*/ 719679 w 1160118"/>
                  <a:gd name="connsiteY13" fmla="*/ 1110567 h 1521747"/>
                  <a:gd name="connsiteX14" fmla="*/ 322878 w 1160118"/>
                  <a:gd name="connsiteY14" fmla="*/ 1476796 h 1521747"/>
                  <a:gd name="connsiteX15" fmla="*/ 311438 w 1160118"/>
                  <a:gd name="connsiteY15" fmla="*/ 1469200 h 1521747"/>
                  <a:gd name="connsiteX16" fmla="*/ 52548 w 1160118"/>
                  <a:gd name="connsiteY16" fmla="*/ 1210310 h 1521747"/>
                  <a:gd name="connsiteX17" fmla="*/ 52548 w 1160118"/>
                  <a:gd name="connsiteY17" fmla="*/ 956587 h 1521747"/>
                  <a:gd name="connsiteX18" fmla="*/ 335126 w 1160118"/>
                  <a:gd name="connsiteY18" fmla="*/ 674009 h 1521747"/>
                  <a:gd name="connsiteX19" fmla="*/ 335126 w 1160118"/>
                  <a:gd name="connsiteY19" fmla="*/ 259080 h 1521747"/>
                  <a:gd name="connsiteX20" fmla="*/ 449352 w 1160118"/>
                  <a:gd name="connsiteY20" fmla="*/ 44247 h 1521747"/>
                  <a:gd name="connsiteX0" fmla="*/ 1160118 w 1251558"/>
                  <a:gd name="connsiteY0" fmla="*/ 259080 h 1521747"/>
                  <a:gd name="connsiteX1" fmla="*/ 1160118 w 1251558"/>
                  <a:gd name="connsiteY1" fmla="*/ 700888 h 1521747"/>
                  <a:gd name="connsiteX2" fmla="*/ 1127702 w 1251558"/>
                  <a:gd name="connsiteY2" fmla="*/ 861450 h 1521747"/>
                  <a:gd name="connsiteX3" fmla="*/ 1123063 w 1251558"/>
                  <a:gd name="connsiteY3" fmla="*/ 869997 h 1521747"/>
                  <a:gd name="connsiteX4" fmla="*/ 1122634 w 1251558"/>
                  <a:gd name="connsiteY4" fmla="*/ 871443 h 1521747"/>
                  <a:gd name="connsiteX5" fmla="*/ 1043010 w 1251558"/>
                  <a:gd name="connsiteY5" fmla="*/ 991351 h 1521747"/>
                  <a:gd name="connsiteX6" fmla="*/ 565161 w 1251558"/>
                  <a:gd name="connsiteY6" fmla="*/ 1469200 h 1521747"/>
                  <a:gd name="connsiteX7" fmla="*/ 370788 w 1251558"/>
                  <a:gd name="connsiteY7" fmla="*/ 1508611 h 1521747"/>
                  <a:gd name="connsiteX8" fmla="*/ 360052 w 1251558"/>
                  <a:gd name="connsiteY8" fmla="*/ 1501482 h 1521747"/>
                  <a:gd name="connsiteX9" fmla="*/ 720749 w 1251558"/>
                  <a:gd name="connsiteY9" fmla="*/ 1110675 h 1521747"/>
                  <a:gd name="connsiteX10" fmla="*/ 719679 w 1251558"/>
                  <a:gd name="connsiteY10" fmla="*/ 1110567 h 1521747"/>
                  <a:gd name="connsiteX11" fmla="*/ 322878 w 1251558"/>
                  <a:gd name="connsiteY11" fmla="*/ 1476796 h 1521747"/>
                  <a:gd name="connsiteX12" fmla="*/ 311438 w 1251558"/>
                  <a:gd name="connsiteY12" fmla="*/ 1469200 h 1521747"/>
                  <a:gd name="connsiteX13" fmla="*/ 52548 w 1251558"/>
                  <a:gd name="connsiteY13" fmla="*/ 1210310 h 1521747"/>
                  <a:gd name="connsiteX14" fmla="*/ 52548 w 1251558"/>
                  <a:gd name="connsiteY14" fmla="*/ 956587 h 1521747"/>
                  <a:gd name="connsiteX15" fmla="*/ 335126 w 1251558"/>
                  <a:gd name="connsiteY15" fmla="*/ 674009 h 1521747"/>
                  <a:gd name="connsiteX16" fmla="*/ 335126 w 1251558"/>
                  <a:gd name="connsiteY16" fmla="*/ 259080 h 1521747"/>
                  <a:gd name="connsiteX17" fmla="*/ 449352 w 1251558"/>
                  <a:gd name="connsiteY17" fmla="*/ 44247 h 1521747"/>
                  <a:gd name="connsiteX18" fmla="*/ 594206 w 1251558"/>
                  <a:gd name="connsiteY18" fmla="*/ 0 h 1521747"/>
                  <a:gd name="connsiteX19" fmla="*/ 901038 w 1251558"/>
                  <a:gd name="connsiteY19" fmla="*/ 0 h 1521747"/>
                  <a:gd name="connsiteX20" fmla="*/ 1251558 w 1251558"/>
                  <a:gd name="connsiteY20" fmla="*/ 350520 h 1521747"/>
                  <a:gd name="connsiteX0" fmla="*/ 1160118 w 1160118"/>
                  <a:gd name="connsiteY0" fmla="*/ 259080 h 1521747"/>
                  <a:gd name="connsiteX1" fmla="*/ 1160118 w 1160118"/>
                  <a:gd name="connsiteY1" fmla="*/ 700888 h 1521747"/>
                  <a:gd name="connsiteX2" fmla="*/ 1127702 w 1160118"/>
                  <a:gd name="connsiteY2" fmla="*/ 861450 h 1521747"/>
                  <a:gd name="connsiteX3" fmla="*/ 1123063 w 1160118"/>
                  <a:gd name="connsiteY3" fmla="*/ 869997 h 1521747"/>
                  <a:gd name="connsiteX4" fmla="*/ 1122634 w 1160118"/>
                  <a:gd name="connsiteY4" fmla="*/ 871443 h 1521747"/>
                  <a:gd name="connsiteX5" fmla="*/ 1043010 w 1160118"/>
                  <a:gd name="connsiteY5" fmla="*/ 991351 h 1521747"/>
                  <a:gd name="connsiteX6" fmla="*/ 565161 w 1160118"/>
                  <a:gd name="connsiteY6" fmla="*/ 1469200 h 1521747"/>
                  <a:gd name="connsiteX7" fmla="*/ 370788 w 1160118"/>
                  <a:gd name="connsiteY7" fmla="*/ 1508611 h 1521747"/>
                  <a:gd name="connsiteX8" fmla="*/ 360052 w 1160118"/>
                  <a:gd name="connsiteY8" fmla="*/ 1501482 h 1521747"/>
                  <a:gd name="connsiteX9" fmla="*/ 720749 w 1160118"/>
                  <a:gd name="connsiteY9" fmla="*/ 1110675 h 1521747"/>
                  <a:gd name="connsiteX10" fmla="*/ 719679 w 1160118"/>
                  <a:gd name="connsiteY10" fmla="*/ 1110567 h 1521747"/>
                  <a:gd name="connsiteX11" fmla="*/ 322878 w 1160118"/>
                  <a:gd name="connsiteY11" fmla="*/ 1476796 h 1521747"/>
                  <a:gd name="connsiteX12" fmla="*/ 311438 w 1160118"/>
                  <a:gd name="connsiteY12" fmla="*/ 1469200 h 1521747"/>
                  <a:gd name="connsiteX13" fmla="*/ 52548 w 1160118"/>
                  <a:gd name="connsiteY13" fmla="*/ 1210310 h 1521747"/>
                  <a:gd name="connsiteX14" fmla="*/ 52548 w 1160118"/>
                  <a:gd name="connsiteY14" fmla="*/ 956587 h 1521747"/>
                  <a:gd name="connsiteX15" fmla="*/ 335126 w 1160118"/>
                  <a:gd name="connsiteY15" fmla="*/ 674009 h 1521747"/>
                  <a:gd name="connsiteX16" fmla="*/ 335126 w 1160118"/>
                  <a:gd name="connsiteY16" fmla="*/ 259080 h 1521747"/>
                  <a:gd name="connsiteX17" fmla="*/ 449352 w 1160118"/>
                  <a:gd name="connsiteY17" fmla="*/ 44247 h 1521747"/>
                  <a:gd name="connsiteX18" fmla="*/ 594206 w 1160118"/>
                  <a:gd name="connsiteY18" fmla="*/ 0 h 1521747"/>
                  <a:gd name="connsiteX19" fmla="*/ 901038 w 1160118"/>
                  <a:gd name="connsiteY19" fmla="*/ 0 h 1521747"/>
                  <a:gd name="connsiteX0" fmla="*/ 1160118 w 1160118"/>
                  <a:gd name="connsiteY0" fmla="*/ 700888 h 1521747"/>
                  <a:gd name="connsiteX1" fmla="*/ 1127702 w 1160118"/>
                  <a:gd name="connsiteY1" fmla="*/ 861450 h 1521747"/>
                  <a:gd name="connsiteX2" fmla="*/ 1123063 w 1160118"/>
                  <a:gd name="connsiteY2" fmla="*/ 869997 h 1521747"/>
                  <a:gd name="connsiteX3" fmla="*/ 1122634 w 1160118"/>
                  <a:gd name="connsiteY3" fmla="*/ 871443 h 1521747"/>
                  <a:gd name="connsiteX4" fmla="*/ 1043010 w 1160118"/>
                  <a:gd name="connsiteY4" fmla="*/ 991351 h 1521747"/>
                  <a:gd name="connsiteX5" fmla="*/ 565161 w 1160118"/>
                  <a:gd name="connsiteY5" fmla="*/ 1469200 h 1521747"/>
                  <a:gd name="connsiteX6" fmla="*/ 370788 w 1160118"/>
                  <a:gd name="connsiteY6" fmla="*/ 1508611 h 1521747"/>
                  <a:gd name="connsiteX7" fmla="*/ 360052 w 1160118"/>
                  <a:gd name="connsiteY7" fmla="*/ 1501482 h 1521747"/>
                  <a:gd name="connsiteX8" fmla="*/ 720749 w 1160118"/>
                  <a:gd name="connsiteY8" fmla="*/ 1110675 h 1521747"/>
                  <a:gd name="connsiteX9" fmla="*/ 719679 w 1160118"/>
                  <a:gd name="connsiteY9" fmla="*/ 1110567 h 1521747"/>
                  <a:gd name="connsiteX10" fmla="*/ 322878 w 1160118"/>
                  <a:gd name="connsiteY10" fmla="*/ 1476796 h 1521747"/>
                  <a:gd name="connsiteX11" fmla="*/ 311438 w 1160118"/>
                  <a:gd name="connsiteY11" fmla="*/ 1469200 h 1521747"/>
                  <a:gd name="connsiteX12" fmla="*/ 52548 w 1160118"/>
                  <a:gd name="connsiteY12" fmla="*/ 1210310 h 1521747"/>
                  <a:gd name="connsiteX13" fmla="*/ 52548 w 1160118"/>
                  <a:gd name="connsiteY13" fmla="*/ 956587 h 1521747"/>
                  <a:gd name="connsiteX14" fmla="*/ 335126 w 1160118"/>
                  <a:gd name="connsiteY14" fmla="*/ 674009 h 1521747"/>
                  <a:gd name="connsiteX15" fmla="*/ 335126 w 1160118"/>
                  <a:gd name="connsiteY15" fmla="*/ 259080 h 1521747"/>
                  <a:gd name="connsiteX16" fmla="*/ 449352 w 1160118"/>
                  <a:gd name="connsiteY16" fmla="*/ 44247 h 1521747"/>
                  <a:gd name="connsiteX17" fmla="*/ 594206 w 1160118"/>
                  <a:gd name="connsiteY17" fmla="*/ 0 h 1521747"/>
                  <a:gd name="connsiteX18" fmla="*/ 901038 w 1160118"/>
                  <a:gd name="connsiteY18" fmla="*/ 0 h 1521747"/>
                  <a:gd name="connsiteX0" fmla="*/ 1160118 w 1160118"/>
                  <a:gd name="connsiteY0" fmla="*/ 705519 h 1526378"/>
                  <a:gd name="connsiteX1" fmla="*/ 1127702 w 1160118"/>
                  <a:gd name="connsiteY1" fmla="*/ 866081 h 1526378"/>
                  <a:gd name="connsiteX2" fmla="*/ 1123063 w 1160118"/>
                  <a:gd name="connsiteY2" fmla="*/ 874628 h 1526378"/>
                  <a:gd name="connsiteX3" fmla="*/ 1122634 w 1160118"/>
                  <a:gd name="connsiteY3" fmla="*/ 876074 h 1526378"/>
                  <a:gd name="connsiteX4" fmla="*/ 1043010 w 1160118"/>
                  <a:gd name="connsiteY4" fmla="*/ 995982 h 1526378"/>
                  <a:gd name="connsiteX5" fmla="*/ 565161 w 1160118"/>
                  <a:gd name="connsiteY5" fmla="*/ 1473831 h 1526378"/>
                  <a:gd name="connsiteX6" fmla="*/ 370788 w 1160118"/>
                  <a:gd name="connsiteY6" fmla="*/ 1513242 h 1526378"/>
                  <a:gd name="connsiteX7" fmla="*/ 360052 w 1160118"/>
                  <a:gd name="connsiteY7" fmla="*/ 1506113 h 1526378"/>
                  <a:gd name="connsiteX8" fmla="*/ 720749 w 1160118"/>
                  <a:gd name="connsiteY8" fmla="*/ 1115306 h 1526378"/>
                  <a:gd name="connsiteX9" fmla="*/ 719679 w 1160118"/>
                  <a:gd name="connsiteY9" fmla="*/ 1115198 h 1526378"/>
                  <a:gd name="connsiteX10" fmla="*/ 322878 w 1160118"/>
                  <a:gd name="connsiteY10" fmla="*/ 1481427 h 1526378"/>
                  <a:gd name="connsiteX11" fmla="*/ 311438 w 1160118"/>
                  <a:gd name="connsiteY11" fmla="*/ 1473831 h 1526378"/>
                  <a:gd name="connsiteX12" fmla="*/ 52548 w 1160118"/>
                  <a:gd name="connsiteY12" fmla="*/ 1214941 h 1526378"/>
                  <a:gd name="connsiteX13" fmla="*/ 52548 w 1160118"/>
                  <a:gd name="connsiteY13" fmla="*/ 961218 h 1526378"/>
                  <a:gd name="connsiteX14" fmla="*/ 335126 w 1160118"/>
                  <a:gd name="connsiteY14" fmla="*/ 678640 h 1526378"/>
                  <a:gd name="connsiteX15" fmla="*/ 335126 w 1160118"/>
                  <a:gd name="connsiteY15" fmla="*/ 263711 h 1526378"/>
                  <a:gd name="connsiteX16" fmla="*/ 449352 w 1160118"/>
                  <a:gd name="connsiteY16" fmla="*/ 48878 h 1526378"/>
                  <a:gd name="connsiteX17" fmla="*/ 594206 w 1160118"/>
                  <a:gd name="connsiteY17" fmla="*/ 4631 h 1526378"/>
                  <a:gd name="connsiteX18" fmla="*/ 1091939 w 1160118"/>
                  <a:gd name="connsiteY18" fmla="*/ 0 h 1526378"/>
                  <a:gd name="connsiteX0" fmla="*/ 1160118 w 1160118"/>
                  <a:gd name="connsiteY0" fmla="*/ 744512 h 1565371"/>
                  <a:gd name="connsiteX1" fmla="*/ 1127702 w 1160118"/>
                  <a:gd name="connsiteY1" fmla="*/ 905074 h 1565371"/>
                  <a:gd name="connsiteX2" fmla="*/ 1123063 w 1160118"/>
                  <a:gd name="connsiteY2" fmla="*/ 913621 h 1565371"/>
                  <a:gd name="connsiteX3" fmla="*/ 1122634 w 1160118"/>
                  <a:gd name="connsiteY3" fmla="*/ 915067 h 1565371"/>
                  <a:gd name="connsiteX4" fmla="*/ 1043010 w 1160118"/>
                  <a:gd name="connsiteY4" fmla="*/ 1034975 h 1565371"/>
                  <a:gd name="connsiteX5" fmla="*/ 565161 w 1160118"/>
                  <a:gd name="connsiteY5" fmla="*/ 1512824 h 1565371"/>
                  <a:gd name="connsiteX6" fmla="*/ 370788 w 1160118"/>
                  <a:gd name="connsiteY6" fmla="*/ 1552235 h 1565371"/>
                  <a:gd name="connsiteX7" fmla="*/ 360052 w 1160118"/>
                  <a:gd name="connsiteY7" fmla="*/ 1545106 h 1565371"/>
                  <a:gd name="connsiteX8" fmla="*/ 720749 w 1160118"/>
                  <a:gd name="connsiteY8" fmla="*/ 1154299 h 1565371"/>
                  <a:gd name="connsiteX9" fmla="*/ 719679 w 1160118"/>
                  <a:gd name="connsiteY9" fmla="*/ 1154191 h 1565371"/>
                  <a:gd name="connsiteX10" fmla="*/ 322878 w 1160118"/>
                  <a:gd name="connsiteY10" fmla="*/ 1520420 h 1565371"/>
                  <a:gd name="connsiteX11" fmla="*/ 311438 w 1160118"/>
                  <a:gd name="connsiteY11" fmla="*/ 1512824 h 1565371"/>
                  <a:gd name="connsiteX12" fmla="*/ 52548 w 1160118"/>
                  <a:gd name="connsiteY12" fmla="*/ 1253934 h 1565371"/>
                  <a:gd name="connsiteX13" fmla="*/ 52548 w 1160118"/>
                  <a:gd name="connsiteY13" fmla="*/ 1000211 h 1565371"/>
                  <a:gd name="connsiteX14" fmla="*/ 335126 w 1160118"/>
                  <a:gd name="connsiteY14" fmla="*/ 717633 h 1565371"/>
                  <a:gd name="connsiteX15" fmla="*/ 335126 w 1160118"/>
                  <a:gd name="connsiteY15" fmla="*/ 302704 h 1565371"/>
                  <a:gd name="connsiteX16" fmla="*/ 449352 w 1160118"/>
                  <a:gd name="connsiteY16" fmla="*/ 87871 h 1565371"/>
                  <a:gd name="connsiteX17" fmla="*/ 594206 w 1160118"/>
                  <a:gd name="connsiteY17" fmla="*/ 43624 h 1565371"/>
                  <a:gd name="connsiteX18" fmla="*/ 1091939 w 1160118"/>
                  <a:gd name="connsiteY18" fmla="*/ 38993 h 1565371"/>
                  <a:gd name="connsiteX0" fmla="*/ 1160118 w 1160118"/>
                  <a:gd name="connsiteY0" fmla="*/ 701294 h 1522153"/>
                  <a:gd name="connsiteX1" fmla="*/ 1127702 w 1160118"/>
                  <a:gd name="connsiteY1" fmla="*/ 861856 h 1522153"/>
                  <a:gd name="connsiteX2" fmla="*/ 1123063 w 1160118"/>
                  <a:gd name="connsiteY2" fmla="*/ 870403 h 1522153"/>
                  <a:gd name="connsiteX3" fmla="*/ 1122634 w 1160118"/>
                  <a:gd name="connsiteY3" fmla="*/ 871849 h 1522153"/>
                  <a:gd name="connsiteX4" fmla="*/ 1043010 w 1160118"/>
                  <a:gd name="connsiteY4" fmla="*/ 991757 h 1522153"/>
                  <a:gd name="connsiteX5" fmla="*/ 565161 w 1160118"/>
                  <a:gd name="connsiteY5" fmla="*/ 1469606 h 1522153"/>
                  <a:gd name="connsiteX6" fmla="*/ 370788 w 1160118"/>
                  <a:gd name="connsiteY6" fmla="*/ 1509017 h 1522153"/>
                  <a:gd name="connsiteX7" fmla="*/ 360052 w 1160118"/>
                  <a:gd name="connsiteY7" fmla="*/ 1501888 h 1522153"/>
                  <a:gd name="connsiteX8" fmla="*/ 720749 w 1160118"/>
                  <a:gd name="connsiteY8" fmla="*/ 1111081 h 1522153"/>
                  <a:gd name="connsiteX9" fmla="*/ 719679 w 1160118"/>
                  <a:gd name="connsiteY9" fmla="*/ 1110973 h 1522153"/>
                  <a:gd name="connsiteX10" fmla="*/ 322878 w 1160118"/>
                  <a:gd name="connsiteY10" fmla="*/ 1477202 h 1522153"/>
                  <a:gd name="connsiteX11" fmla="*/ 311438 w 1160118"/>
                  <a:gd name="connsiteY11" fmla="*/ 1469606 h 1522153"/>
                  <a:gd name="connsiteX12" fmla="*/ 52548 w 1160118"/>
                  <a:gd name="connsiteY12" fmla="*/ 1210716 h 1522153"/>
                  <a:gd name="connsiteX13" fmla="*/ 52548 w 1160118"/>
                  <a:gd name="connsiteY13" fmla="*/ 956993 h 1522153"/>
                  <a:gd name="connsiteX14" fmla="*/ 335126 w 1160118"/>
                  <a:gd name="connsiteY14" fmla="*/ 674415 h 1522153"/>
                  <a:gd name="connsiteX15" fmla="*/ 335126 w 1160118"/>
                  <a:gd name="connsiteY15" fmla="*/ 259486 h 1522153"/>
                  <a:gd name="connsiteX16" fmla="*/ 449352 w 1160118"/>
                  <a:gd name="connsiteY16" fmla="*/ 44653 h 1522153"/>
                  <a:gd name="connsiteX17" fmla="*/ 594206 w 1160118"/>
                  <a:gd name="connsiteY17" fmla="*/ 406 h 1522153"/>
                  <a:gd name="connsiteX18" fmla="*/ 1067535 w 1160118"/>
                  <a:gd name="connsiteY18" fmla="*/ 86854 h 1522153"/>
                  <a:gd name="connsiteX0" fmla="*/ 1160118 w 1160118"/>
                  <a:gd name="connsiteY0" fmla="*/ 716640 h 1537499"/>
                  <a:gd name="connsiteX1" fmla="*/ 1127702 w 1160118"/>
                  <a:gd name="connsiteY1" fmla="*/ 877202 h 1537499"/>
                  <a:gd name="connsiteX2" fmla="*/ 1123063 w 1160118"/>
                  <a:gd name="connsiteY2" fmla="*/ 885749 h 1537499"/>
                  <a:gd name="connsiteX3" fmla="*/ 1122634 w 1160118"/>
                  <a:gd name="connsiteY3" fmla="*/ 887195 h 1537499"/>
                  <a:gd name="connsiteX4" fmla="*/ 1043010 w 1160118"/>
                  <a:gd name="connsiteY4" fmla="*/ 1007103 h 1537499"/>
                  <a:gd name="connsiteX5" fmla="*/ 565161 w 1160118"/>
                  <a:gd name="connsiteY5" fmla="*/ 1484952 h 1537499"/>
                  <a:gd name="connsiteX6" fmla="*/ 370788 w 1160118"/>
                  <a:gd name="connsiteY6" fmla="*/ 1524363 h 1537499"/>
                  <a:gd name="connsiteX7" fmla="*/ 360052 w 1160118"/>
                  <a:gd name="connsiteY7" fmla="*/ 1517234 h 1537499"/>
                  <a:gd name="connsiteX8" fmla="*/ 720749 w 1160118"/>
                  <a:gd name="connsiteY8" fmla="*/ 1126427 h 1537499"/>
                  <a:gd name="connsiteX9" fmla="*/ 719679 w 1160118"/>
                  <a:gd name="connsiteY9" fmla="*/ 1126319 h 1537499"/>
                  <a:gd name="connsiteX10" fmla="*/ 322878 w 1160118"/>
                  <a:gd name="connsiteY10" fmla="*/ 1492548 h 1537499"/>
                  <a:gd name="connsiteX11" fmla="*/ 311438 w 1160118"/>
                  <a:gd name="connsiteY11" fmla="*/ 1484952 h 1537499"/>
                  <a:gd name="connsiteX12" fmla="*/ 52548 w 1160118"/>
                  <a:gd name="connsiteY12" fmla="*/ 1226062 h 1537499"/>
                  <a:gd name="connsiteX13" fmla="*/ 52548 w 1160118"/>
                  <a:gd name="connsiteY13" fmla="*/ 972339 h 1537499"/>
                  <a:gd name="connsiteX14" fmla="*/ 335126 w 1160118"/>
                  <a:gd name="connsiteY14" fmla="*/ 689761 h 1537499"/>
                  <a:gd name="connsiteX15" fmla="*/ 335126 w 1160118"/>
                  <a:gd name="connsiteY15" fmla="*/ 274832 h 1537499"/>
                  <a:gd name="connsiteX16" fmla="*/ 449352 w 1160118"/>
                  <a:gd name="connsiteY16" fmla="*/ 59999 h 1537499"/>
                  <a:gd name="connsiteX17" fmla="*/ 594206 w 1160118"/>
                  <a:gd name="connsiteY17" fmla="*/ 15752 h 1537499"/>
                  <a:gd name="connsiteX18" fmla="*/ 1067535 w 1160118"/>
                  <a:gd name="connsiteY18" fmla="*/ 102200 h 1537499"/>
                  <a:gd name="connsiteX0" fmla="*/ 1160118 w 1160118"/>
                  <a:gd name="connsiteY0" fmla="*/ 714556 h 1535415"/>
                  <a:gd name="connsiteX1" fmla="*/ 1127702 w 1160118"/>
                  <a:gd name="connsiteY1" fmla="*/ 875118 h 1535415"/>
                  <a:gd name="connsiteX2" fmla="*/ 1123063 w 1160118"/>
                  <a:gd name="connsiteY2" fmla="*/ 883665 h 1535415"/>
                  <a:gd name="connsiteX3" fmla="*/ 1122634 w 1160118"/>
                  <a:gd name="connsiteY3" fmla="*/ 885111 h 1535415"/>
                  <a:gd name="connsiteX4" fmla="*/ 1043010 w 1160118"/>
                  <a:gd name="connsiteY4" fmla="*/ 1005019 h 1535415"/>
                  <a:gd name="connsiteX5" fmla="*/ 565161 w 1160118"/>
                  <a:gd name="connsiteY5" fmla="*/ 1482868 h 1535415"/>
                  <a:gd name="connsiteX6" fmla="*/ 370788 w 1160118"/>
                  <a:gd name="connsiteY6" fmla="*/ 1522279 h 1535415"/>
                  <a:gd name="connsiteX7" fmla="*/ 360052 w 1160118"/>
                  <a:gd name="connsiteY7" fmla="*/ 1515150 h 1535415"/>
                  <a:gd name="connsiteX8" fmla="*/ 720749 w 1160118"/>
                  <a:gd name="connsiteY8" fmla="*/ 1124343 h 1535415"/>
                  <a:gd name="connsiteX9" fmla="*/ 719679 w 1160118"/>
                  <a:gd name="connsiteY9" fmla="*/ 1124235 h 1535415"/>
                  <a:gd name="connsiteX10" fmla="*/ 322878 w 1160118"/>
                  <a:gd name="connsiteY10" fmla="*/ 1490464 h 1535415"/>
                  <a:gd name="connsiteX11" fmla="*/ 311438 w 1160118"/>
                  <a:gd name="connsiteY11" fmla="*/ 1482868 h 1535415"/>
                  <a:gd name="connsiteX12" fmla="*/ 52548 w 1160118"/>
                  <a:gd name="connsiteY12" fmla="*/ 1223978 h 1535415"/>
                  <a:gd name="connsiteX13" fmla="*/ 52548 w 1160118"/>
                  <a:gd name="connsiteY13" fmla="*/ 970255 h 1535415"/>
                  <a:gd name="connsiteX14" fmla="*/ 335126 w 1160118"/>
                  <a:gd name="connsiteY14" fmla="*/ 687677 h 1535415"/>
                  <a:gd name="connsiteX15" fmla="*/ 335126 w 1160118"/>
                  <a:gd name="connsiteY15" fmla="*/ 272748 h 1535415"/>
                  <a:gd name="connsiteX16" fmla="*/ 449352 w 1160118"/>
                  <a:gd name="connsiteY16" fmla="*/ 57915 h 1535415"/>
                  <a:gd name="connsiteX17" fmla="*/ 594206 w 1160118"/>
                  <a:gd name="connsiteY17" fmla="*/ 13668 h 1535415"/>
                  <a:gd name="connsiteX18" fmla="*/ 1059286 w 1160118"/>
                  <a:gd name="connsiteY18" fmla="*/ 104879 h 1535415"/>
                  <a:gd name="connsiteX0" fmla="*/ 1160118 w 1160118"/>
                  <a:gd name="connsiteY0" fmla="*/ 714556 h 1587594"/>
                  <a:gd name="connsiteX1" fmla="*/ 1127702 w 1160118"/>
                  <a:gd name="connsiteY1" fmla="*/ 875118 h 1587594"/>
                  <a:gd name="connsiteX2" fmla="*/ 1123063 w 1160118"/>
                  <a:gd name="connsiteY2" fmla="*/ 883665 h 1587594"/>
                  <a:gd name="connsiteX3" fmla="*/ 1122634 w 1160118"/>
                  <a:gd name="connsiteY3" fmla="*/ 885111 h 1587594"/>
                  <a:gd name="connsiteX4" fmla="*/ 1043010 w 1160118"/>
                  <a:gd name="connsiteY4" fmla="*/ 1005019 h 1587594"/>
                  <a:gd name="connsiteX5" fmla="*/ 660540 w 1160118"/>
                  <a:gd name="connsiteY5" fmla="*/ 1569034 h 1587594"/>
                  <a:gd name="connsiteX6" fmla="*/ 370788 w 1160118"/>
                  <a:gd name="connsiteY6" fmla="*/ 1522279 h 1587594"/>
                  <a:gd name="connsiteX7" fmla="*/ 360052 w 1160118"/>
                  <a:gd name="connsiteY7" fmla="*/ 1515150 h 1587594"/>
                  <a:gd name="connsiteX8" fmla="*/ 720749 w 1160118"/>
                  <a:gd name="connsiteY8" fmla="*/ 1124343 h 1587594"/>
                  <a:gd name="connsiteX9" fmla="*/ 719679 w 1160118"/>
                  <a:gd name="connsiteY9" fmla="*/ 1124235 h 1587594"/>
                  <a:gd name="connsiteX10" fmla="*/ 322878 w 1160118"/>
                  <a:gd name="connsiteY10" fmla="*/ 1490464 h 1587594"/>
                  <a:gd name="connsiteX11" fmla="*/ 311438 w 1160118"/>
                  <a:gd name="connsiteY11" fmla="*/ 1482868 h 1587594"/>
                  <a:gd name="connsiteX12" fmla="*/ 52548 w 1160118"/>
                  <a:gd name="connsiteY12" fmla="*/ 1223978 h 1587594"/>
                  <a:gd name="connsiteX13" fmla="*/ 52548 w 1160118"/>
                  <a:gd name="connsiteY13" fmla="*/ 970255 h 1587594"/>
                  <a:gd name="connsiteX14" fmla="*/ 335126 w 1160118"/>
                  <a:gd name="connsiteY14" fmla="*/ 687677 h 1587594"/>
                  <a:gd name="connsiteX15" fmla="*/ 335126 w 1160118"/>
                  <a:gd name="connsiteY15" fmla="*/ 272748 h 1587594"/>
                  <a:gd name="connsiteX16" fmla="*/ 449352 w 1160118"/>
                  <a:gd name="connsiteY16" fmla="*/ 57915 h 1587594"/>
                  <a:gd name="connsiteX17" fmla="*/ 594206 w 1160118"/>
                  <a:gd name="connsiteY17" fmla="*/ 13668 h 1587594"/>
                  <a:gd name="connsiteX18" fmla="*/ 1059286 w 1160118"/>
                  <a:gd name="connsiteY18" fmla="*/ 104879 h 1587594"/>
                  <a:gd name="connsiteX0" fmla="*/ 1160118 w 1160118"/>
                  <a:gd name="connsiteY0" fmla="*/ 714556 h 1587594"/>
                  <a:gd name="connsiteX1" fmla="*/ 1127702 w 1160118"/>
                  <a:gd name="connsiteY1" fmla="*/ 875118 h 1587594"/>
                  <a:gd name="connsiteX2" fmla="*/ 1123063 w 1160118"/>
                  <a:gd name="connsiteY2" fmla="*/ 883665 h 1587594"/>
                  <a:gd name="connsiteX3" fmla="*/ 1122634 w 1160118"/>
                  <a:gd name="connsiteY3" fmla="*/ 885111 h 1587594"/>
                  <a:gd name="connsiteX4" fmla="*/ 1043010 w 1160118"/>
                  <a:gd name="connsiteY4" fmla="*/ 1005019 h 1587594"/>
                  <a:gd name="connsiteX5" fmla="*/ 660540 w 1160118"/>
                  <a:gd name="connsiteY5" fmla="*/ 1569034 h 1587594"/>
                  <a:gd name="connsiteX6" fmla="*/ 370788 w 1160118"/>
                  <a:gd name="connsiteY6" fmla="*/ 1522279 h 1587594"/>
                  <a:gd name="connsiteX7" fmla="*/ 720749 w 1160118"/>
                  <a:gd name="connsiteY7" fmla="*/ 1124343 h 1587594"/>
                  <a:gd name="connsiteX8" fmla="*/ 719679 w 1160118"/>
                  <a:gd name="connsiteY8" fmla="*/ 1124235 h 1587594"/>
                  <a:gd name="connsiteX9" fmla="*/ 322878 w 1160118"/>
                  <a:gd name="connsiteY9" fmla="*/ 1490464 h 1587594"/>
                  <a:gd name="connsiteX10" fmla="*/ 311438 w 1160118"/>
                  <a:gd name="connsiteY10" fmla="*/ 1482868 h 1587594"/>
                  <a:gd name="connsiteX11" fmla="*/ 52548 w 1160118"/>
                  <a:gd name="connsiteY11" fmla="*/ 1223978 h 1587594"/>
                  <a:gd name="connsiteX12" fmla="*/ 52548 w 1160118"/>
                  <a:gd name="connsiteY12" fmla="*/ 970255 h 1587594"/>
                  <a:gd name="connsiteX13" fmla="*/ 335126 w 1160118"/>
                  <a:gd name="connsiteY13" fmla="*/ 687677 h 1587594"/>
                  <a:gd name="connsiteX14" fmla="*/ 335126 w 1160118"/>
                  <a:gd name="connsiteY14" fmla="*/ 272748 h 1587594"/>
                  <a:gd name="connsiteX15" fmla="*/ 449352 w 1160118"/>
                  <a:gd name="connsiteY15" fmla="*/ 57915 h 1587594"/>
                  <a:gd name="connsiteX16" fmla="*/ 594206 w 1160118"/>
                  <a:gd name="connsiteY16" fmla="*/ 13668 h 1587594"/>
                  <a:gd name="connsiteX17" fmla="*/ 1059286 w 1160118"/>
                  <a:gd name="connsiteY17" fmla="*/ 104879 h 1587594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20749 w 1160118"/>
                  <a:gd name="connsiteY7" fmla="*/ 1124343 h 1594038"/>
                  <a:gd name="connsiteX8" fmla="*/ 719679 w 1160118"/>
                  <a:gd name="connsiteY8" fmla="*/ 1124235 h 1594038"/>
                  <a:gd name="connsiteX9" fmla="*/ 322878 w 1160118"/>
                  <a:gd name="connsiteY9" fmla="*/ 1490464 h 1594038"/>
                  <a:gd name="connsiteX10" fmla="*/ 311438 w 1160118"/>
                  <a:gd name="connsiteY10" fmla="*/ 1482868 h 1594038"/>
                  <a:gd name="connsiteX11" fmla="*/ 52548 w 1160118"/>
                  <a:gd name="connsiteY11" fmla="*/ 1223978 h 1594038"/>
                  <a:gd name="connsiteX12" fmla="*/ 52548 w 1160118"/>
                  <a:gd name="connsiteY12" fmla="*/ 970255 h 1594038"/>
                  <a:gd name="connsiteX13" fmla="*/ 335126 w 1160118"/>
                  <a:gd name="connsiteY13" fmla="*/ 687677 h 1594038"/>
                  <a:gd name="connsiteX14" fmla="*/ 335126 w 1160118"/>
                  <a:gd name="connsiteY14" fmla="*/ 272748 h 1594038"/>
                  <a:gd name="connsiteX15" fmla="*/ 449352 w 1160118"/>
                  <a:gd name="connsiteY15" fmla="*/ 57915 h 1594038"/>
                  <a:gd name="connsiteX16" fmla="*/ 594206 w 1160118"/>
                  <a:gd name="connsiteY16" fmla="*/ 13668 h 1594038"/>
                  <a:gd name="connsiteX17" fmla="*/ 1059286 w 1160118"/>
                  <a:gd name="connsiteY17" fmla="*/ 104879 h 1594038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20749 w 1160118"/>
                  <a:gd name="connsiteY7" fmla="*/ 1124343 h 1594038"/>
                  <a:gd name="connsiteX8" fmla="*/ 719679 w 1160118"/>
                  <a:gd name="connsiteY8" fmla="*/ 1124235 h 1594038"/>
                  <a:gd name="connsiteX9" fmla="*/ 322878 w 1160118"/>
                  <a:gd name="connsiteY9" fmla="*/ 1490464 h 1594038"/>
                  <a:gd name="connsiteX10" fmla="*/ 311438 w 1160118"/>
                  <a:gd name="connsiteY10" fmla="*/ 1482868 h 1594038"/>
                  <a:gd name="connsiteX11" fmla="*/ 52548 w 1160118"/>
                  <a:gd name="connsiteY11" fmla="*/ 1223978 h 1594038"/>
                  <a:gd name="connsiteX12" fmla="*/ 52548 w 1160118"/>
                  <a:gd name="connsiteY12" fmla="*/ 970255 h 1594038"/>
                  <a:gd name="connsiteX13" fmla="*/ 335126 w 1160118"/>
                  <a:gd name="connsiteY13" fmla="*/ 687677 h 1594038"/>
                  <a:gd name="connsiteX14" fmla="*/ 335126 w 1160118"/>
                  <a:gd name="connsiteY14" fmla="*/ 272748 h 1594038"/>
                  <a:gd name="connsiteX15" fmla="*/ 449352 w 1160118"/>
                  <a:gd name="connsiteY15" fmla="*/ 57915 h 1594038"/>
                  <a:gd name="connsiteX16" fmla="*/ 594206 w 1160118"/>
                  <a:gd name="connsiteY16" fmla="*/ 13668 h 1594038"/>
                  <a:gd name="connsiteX17" fmla="*/ 1059286 w 1160118"/>
                  <a:gd name="connsiteY17" fmla="*/ 104879 h 1594038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20749 w 1160118"/>
                  <a:gd name="connsiteY7" fmla="*/ 1124343 h 1594038"/>
                  <a:gd name="connsiteX8" fmla="*/ 322878 w 1160118"/>
                  <a:gd name="connsiteY8" fmla="*/ 1490464 h 1594038"/>
                  <a:gd name="connsiteX9" fmla="*/ 311438 w 1160118"/>
                  <a:gd name="connsiteY9" fmla="*/ 1482868 h 1594038"/>
                  <a:gd name="connsiteX10" fmla="*/ 52548 w 1160118"/>
                  <a:gd name="connsiteY10" fmla="*/ 1223978 h 1594038"/>
                  <a:gd name="connsiteX11" fmla="*/ 52548 w 1160118"/>
                  <a:gd name="connsiteY11" fmla="*/ 970255 h 1594038"/>
                  <a:gd name="connsiteX12" fmla="*/ 335126 w 1160118"/>
                  <a:gd name="connsiteY12" fmla="*/ 687677 h 1594038"/>
                  <a:gd name="connsiteX13" fmla="*/ 335126 w 1160118"/>
                  <a:gd name="connsiteY13" fmla="*/ 272748 h 1594038"/>
                  <a:gd name="connsiteX14" fmla="*/ 449352 w 1160118"/>
                  <a:gd name="connsiteY14" fmla="*/ 57915 h 1594038"/>
                  <a:gd name="connsiteX15" fmla="*/ 594206 w 1160118"/>
                  <a:gd name="connsiteY15" fmla="*/ 13668 h 1594038"/>
                  <a:gd name="connsiteX16" fmla="*/ 1059286 w 1160118"/>
                  <a:gd name="connsiteY16" fmla="*/ 104879 h 1594038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20749 w 1160118"/>
                  <a:gd name="connsiteY7" fmla="*/ 1124343 h 1594038"/>
                  <a:gd name="connsiteX8" fmla="*/ 322878 w 1160118"/>
                  <a:gd name="connsiteY8" fmla="*/ 1490464 h 1594038"/>
                  <a:gd name="connsiteX9" fmla="*/ 311438 w 1160118"/>
                  <a:gd name="connsiteY9" fmla="*/ 1482868 h 1594038"/>
                  <a:gd name="connsiteX10" fmla="*/ 52548 w 1160118"/>
                  <a:gd name="connsiteY10" fmla="*/ 1223978 h 1594038"/>
                  <a:gd name="connsiteX11" fmla="*/ 52548 w 1160118"/>
                  <a:gd name="connsiteY11" fmla="*/ 970255 h 1594038"/>
                  <a:gd name="connsiteX12" fmla="*/ 335126 w 1160118"/>
                  <a:gd name="connsiteY12" fmla="*/ 687677 h 1594038"/>
                  <a:gd name="connsiteX13" fmla="*/ 335126 w 1160118"/>
                  <a:gd name="connsiteY13" fmla="*/ 272748 h 1594038"/>
                  <a:gd name="connsiteX14" fmla="*/ 449352 w 1160118"/>
                  <a:gd name="connsiteY14" fmla="*/ 57915 h 1594038"/>
                  <a:gd name="connsiteX15" fmla="*/ 594206 w 1160118"/>
                  <a:gd name="connsiteY15" fmla="*/ 13668 h 1594038"/>
                  <a:gd name="connsiteX16" fmla="*/ 1059286 w 1160118"/>
                  <a:gd name="connsiteY16" fmla="*/ 104879 h 1594038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31181 w 1160118"/>
                  <a:gd name="connsiteY7" fmla="*/ 1072454 h 1594038"/>
                  <a:gd name="connsiteX8" fmla="*/ 322878 w 1160118"/>
                  <a:gd name="connsiteY8" fmla="*/ 1490464 h 1594038"/>
                  <a:gd name="connsiteX9" fmla="*/ 311438 w 1160118"/>
                  <a:gd name="connsiteY9" fmla="*/ 1482868 h 1594038"/>
                  <a:gd name="connsiteX10" fmla="*/ 52548 w 1160118"/>
                  <a:gd name="connsiteY10" fmla="*/ 1223978 h 1594038"/>
                  <a:gd name="connsiteX11" fmla="*/ 52548 w 1160118"/>
                  <a:gd name="connsiteY11" fmla="*/ 970255 h 1594038"/>
                  <a:gd name="connsiteX12" fmla="*/ 335126 w 1160118"/>
                  <a:gd name="connsiteY12" fmla="*/ 687677 h 1594038"/>
                  <a:gd name="connsiteX13" fmla="*/ 335126 w 1160118"/>
                  <a:gd name="connsiteY13" fmla="*/ 272748 h 1594038"/>
                  <a:gd name="connsiteX14" fmla="*/ 449352 w 1160118"/>
                  <a:gd name="connsiteY14" fmla="*/ 57915 h 1594038"/>
                  <a:gd name="connsiteX15" fmla="*/ 594206 w 1160118"/>
                  <a:gd name="connsiteY15" fmla="*/ 13668 h 1594038"/>
                  <a:gd name="connsiteX16" fmla="*/ 1059286 w 1160118"/>
                  <a:gd name="connsiteY16" fmla="*/ 104879 h 159403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22878 w 1160118"/>
                  <a:gd name="connsiteY8" fmla="*/ 1490464 h 1595458"/>
                  <a:gd name="connsiteX9" fmla="*/ 311438 w 1160118"/>
                  <a:gd name="connsiteY9" fmla="*/ 1482868 h 1595458"/>
                  <a:gd name="connsiteX10" fmla="*/ 52548 w 1160118"/>
                  <a:gd name="connsiteY10" fmla="*/ 1223978 h 1595458"/>
                  <a:gd name="connsiteX11" fmla="*/ 52548 w 1160118"/>
                  <a:gd name="connsiteY11" fmla="*/ 970255 h 1595458"/>
                  <a:gd name="connsiteX12" fmla="*/ 335126 w 1160118"/>
                  <a:gd name="connsiteY12" fmla="*/ 687677 h 1595458"/>
                  <a:gd name="connsiteX13" fmla="*/ 335126 w 1160118"/>
                  <a:gd name="connsiteY13" fmla="*/ 272748 h 1595458"/>
                  <a:gd name="connsiteX14" fmla="*/ 449352 w 1160118"/>
                  <a:gd name="connsiteY14" fmla="*/ 57915 h 1595458"/>
                  <a:gd name="connsiteX15" fmla="*/ 594206 w 1160118"/>
                  <a:gd name="connsiteY15" fmla="*/ 13668 h 1595458"/>
                  <a:gd name="connsiteX16" fmla="*/ 1059286 w 1160118"/>
                  <a:gd name="connsiteY16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22878 w 1160118"/>
                  <a:gd name="connsiteY8" fmla="*/ 1490464 h 1595458"/>
                  <a:gd name="connsiteX9" fmla="*/ 311438 w 1160118"/>
                  <a:gd name="connsiteY9" fmla="*/ 1482868 h 1595458"/>
                  <a:gd name="connsiteX10" fmla="*/ 52548 w 1160118"/>
                  <a:gd name="connsiteY10" fmla="*/ 1223978 h 1595458"/>
                  <a:gd name="connsiteX11" fmla="*/ 52548 w 1160118"/>
                  <a:gd name="connsiteY11" fmla="*/ 970255 h 1595458"/>
                  <a:gd name="connsiteX12" fmla="*/ 335126 w 1160118"/>
                  <a:gd name="connsiteY12" fmla="*/ 687677 h 1595458"/>
                  <a:gd name="connsiteX13" fmla="*/ 335126 w 1160118"/>
                  <a:gd name="connsiteY13" fmla="*/ 272748 h 1595458"/>
                  <a:gd name="connsiteX14" fmla="*/ 449352 w 1160118"/>
                  <a:gd name="connsiteY14" fmla="*/ 57915 h 1595458"/>
                  <a:gd name="connsiteX15" fmla="*/ 594206 w 1160118"/>
                  <a:gd name="connsiteY15" fmla="*/ 13668 h 1595458"/>
                  <a:gd name="connsiteX16" fmla="*/ 1059286 w 1160118"/>
                  <a:gd name="connsiteY16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22878 w 1160118"/>
                  <a:gd name="connsiteY8" fmla="*/ 1490464 h 1595458"/>
                  <a:gd name="connsiteX9" fmla="*/ 52548 w 1160118"/>
                  <a:gd name="connsiteY9" fmla="*/ 1223978 h 1595458"/>
                  <a:gd name="connsiteX10" fmla="*/ 52548 w 1160118"/>
                  <a:gd name="connsiteY10" fmla="*/ 970255 h 1595458"/>
                  <a:gd name="connsiteX11" fmla="*/ 335126 w 1160118"/>
                  <a:gd name="connsiteY11" fmla="*/ 687677 h 1595458"/>
                  <a:gd name="connsiteX12" fmla="*/ 335126 w 1160118"/>
                  <a:gd name="connsiteY12" fmla="*/ 272748 h 1595458"/>
                  <a:gd name="connsiteX13" fmla="*/ 449352 w 1160118"/>
                  <a:gd name="connsiteY13" fmla="*/ 57915 h 1595458"/>
                  <a:gd name="connsiteX14" fmla="*/ 594206 w 1160118"/>
                  <a:gd name="connsiteY14" fmla="*/ 13668 h 1595458"/>
                  <a:gd name="connsiteX15" fmla="*/ 1059286 w 1160118"/>
                  <a:gd name="connsiteY15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22878 w 1160118"/>
                  <a:gd name="connsiteY8" fmla="*/ 1490464 h 1595458"/>
                  <a:gd name="connsiteX9" fmla="*/ 52548 w 1160118"/>
                  <a:gd name="connsiteY9" fmla="*/ 1223978 h 1595458"/>
                  <a:gd name="connsiteX10" fmla="*/ 52548 w 1160118"/>
                  <a:gd name="connsiteY10" fmla="*/ 970255 h 1595458"/>
                  <a:gd name="connsiteX11" fmla="*/ 335126 w 1160118"/>
                  <a:gd name="connsiteY11" fmla="*/ 687677 h 1595458"/>
                  <a:gd name="connsiteX12" fmla="*/ 335126 w 1160118"/>
                  <a:gd name="connsiteY12" fmla="*/ 272748 h 1595458"/>
                  <a:gd name="connsiteX13" fmla="*/ 449352 w 1160118"/>
                  <a:gd name="connsiteY13" fmla="*/ 57915 h 1595458"/>
                  <a:gd name="connsiteX14" fmla="*/ 594206 w 1160118"/>
                  <a:gd name="connsiteY14" fmla="*/ 13668 h 1595458"/>
                  <a:gd name="connsiteX15" fmla="*/ 1059286 w 1160118"/>
                  <a:gd name="connsiteY15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38051 w 1160118"/>
                  <a:gd name="connsiteY8" fmla="*/ 1469870 h 1595458"/>
                  <a:gd name="connsiteX9" fmla="*/ 52548 w 1160118"/>
                  <a:gd name="connsiteY9" fmla="*/ 1223978 h 1595458"/>
                  <a:gd name="connsiteX10" fmla="*/ 52548 w 1160118"/>
                  <a:gd name="connsiteY10" fmla="*/ 970255 h 1595458"/>
                  <a:gd name="connsiteX11" fmla="*/ 335126 w 1160118"/>
                  <a:gd name="connsiteY11" fmla="*/ 687677 h 1595458"/>
                  <a:gd name="connsiteX12" fmla="*/ 335126 w 1160118"/>
                  <a:gd name="connsiteY12" fmla="*/ 272748 h 1595458"/>
                  <a:gd name="connsiteX13" fmla="*/ 449352 w 1160118"/>
                  <a:gd name="connsiteY13" fmla="*/ 57915 h 1595458"/>
                  <a:gd name="connsiteX14" fmla="*/ 594206 w 1160118"/>
                  <a:gd name="connsiteY14" fmla="*/ 13668 h 1595458"/>
                  <a:gd name="connsiteX15" fmla="*/ 1059286 w 1160118"/>
                  <a:gd name="connsiteY15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23772 w 1160118"/>
                  <a:gd name="connsiteY4" fmla="*/ 998787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38051 w 1160118"/>
                  <a:gd name="connsiteY8" fmla="*/ 1469870 h 1595458"/>
                  <a:gd name="connsiteX9" fmla="*/ 52548 w 1160118"/>
                  <a:gd name="connsiteY9" fmla="*/ 1223978 h 1595458"/>
                  <a:gd name="connsiteX10" fmla="*/ 52548 w 1160118"/>
                  <a:gd name="connsiteY10" fmla="*/ 970255 h 1595458"/>
                  <a:gd name="connsiteX11" fmla="*/ 335126 w 1160118"/>
                  <a:gd name="connsiteY11" fmla="*/ 687677 h 1595458"/>
                  <a:gd name="connsiteX12" fmla="*/ 335126 w 1160118"/>
                  <a:gd name="connsiteY12" fmla="*/ 272748 h 1595458"/>
                  <a:gd name="connsiteX13" fmla="*/ 449352 w 1160118"/>
                  <a:gd name="connsiteY13" fmla="*/ 57915 h 1595458"/>
                  <a:gd name="connsiteX14" fmla="*/ 594206 w 1160118"/>
                  <a:gd name="connsiteY14" fmla="*/ 13668 h 1595458"/>
                  <a:gd name="connsiteX15" fmla="*/ 1059286 w 1160118"/>
                  <a:gd name="connsiteY15" fmla="*/ 104879 h 1595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60118" h="1595458">
                    <a:moveTo>
                      <a:pt x="1160118" y="714556"/>
                    </a:moveTo>
                    <a:cubicBezTo>
                      <a:pt x="1160118" y="771510"/>
                      <a:pt x="1148576" y="825768"/>
                      <a:pt x="1127702" y="875118"/>
                    </a:cubicBezTo>
                    <a:lnTo>
                      <a:pt x="1123063" y="883665"/>
                    </a:lnTo>
                    <a:lnTo>
                      <a:pt x="1122634" y="885111"/>
                    </a:lnTo>
                    <a:cubicBezTo>
                      <a:pt x="1104940" y="928745"/>
                      <a:pt x="1059161" y="963398"/>
                      <a:pt x="1023772" y="998787"/>
                    </a:cubicBezTo>
                    <a:lnTo>
                      <a:pt x="660540" y="1569034"/>
                    </a:lnTo>
                    <a:cubicBezTo>
                      <a:pt x="607992" y="1621582"/>
                      <a:pt x="564424" y="1583913"/>
                      <a:pt x="499633" y="1557640"/>
                    </a:cubicBezTo>
                    <a:cubicBezTo>
                      <a:pt x="582732" y="1414834"/>
                      <a:pt x="758111" y="1087082"/>
                      <a:pt x="731181" y="1072454"/>
                    </a:cubicBezTo>
                    <a:cubicBezTo>
                      <a:pt x="704251" y="1057826"/>
                      <a:pt x="406134" y="1469592"/>
                      <a:pt x="338051" y="1469870"/>
                    </a:cubicBezTo>
                    <a:cubicBezTo>
                      <a:pt x="269968" y="1470148"/>
                      <a:pt x="142658" y="1312807"/>
                      <a:pt x="52548" y="1223978"/>
                    </a:cubicBezTo>
                    <a:cubicBezTo>
                      <a:pt x="-17516" y="1153914"/>
                      <a:pt x="-17516" y="1040319"/>
                      <a:pt x="52548" y="970255"/>
                    </a:cubicBezTo>
                    <a:lnTo>
                      <a:pt x="335126" y="687677"/>
                    </a:lnTo>
                    <a:lnTo>
                      <a:pt x="335126" y="272748"/>
                    </a:lnTo>
                    <a:cubicBezTo>
                      <a:pt x="335126" y="183319"/>
                      <a:pt x="380436" y="104473"/>
                      <a:pt x="449352" y="57915"/>
                    </a:cubicBezTo>
                    <a:cubicBezTo>
                      <a:pt x="490701" y="29980"/>
                      <a:pt x="540549" y="13668"/>
                      <a:pt x="594206" y="13668"/>
                    </a:cubicBezTo>
                    <a:cubicBezTo>
                      <a:pt x="760117" y="12124"/>
                      <a:pt x="1014839" y="-50225"/>
                      <a:pt x="1059286" y="104879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0685B91D-7B32-42DE-8EA3-6217DE9F3A5A}"/>
                  </a:ext>
                </a:extLst>
              </p:cNvPr>
              <p:cNvSpPr/>
              <p:nvPr/>
            </p:nvSpPr>
            <p:spPr>
              <a:xfrm rot="20700000">
                <a:off x="548631" y="4366157"/>
                <a:ext cx="185741" cy="8285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BD1804CF-75DA-4B16-B6CC-14B925E4CA48}"/>
                  </a:ext>
                </a:extLst>
              </p:cNvPr>
              <p:cNvGrpSpPr/>
              <p:nvPr/>
            </p:nvGrpSpPr>
            <p:grpSpPr>
              <a:xfrm>
                <a:off x="1150053" y="4152631"/>
                <a:ext cx="196654" cy="196654"/>
                <a:chOff x="1143263" y="4121884"/>
                <a:chExt cx="309380" cy="309380"/>
              </a:xfrm>
              <a:grpFill/>
            </p:grpSpPr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B88A946D-6C2E-45ED-83E1-D322E441651E}"/>
                    </a:ext>
                  </a:extLst>
                </p:cNvPr>
                <p:cNvSpPr/>
                <p:nvPr/>
              </p:nvSpPr>
              <p:spPr>
                <a:xfrm>
                  <a:off x="1143263" y="4121884"/>
                  <a:ext cx="309380" cy="30938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6E425FC2-0B6E-4B47-9AAD-0EA875F197F3}"/>
                    </a:ext>
                  </a:extLst>
                </p:cNvPr>
                <p:cNvSpPr/>
                <p:nvPr/>
              </p:nvSpPr>
              <p:spPr>
                <a:xfrm>
                  <a:off x="1143263" y="4184408"/>
                  <a:ext cx="184332" cy="1843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8E742680-6B9D-40C9-9A5B-67C3AC0B4800}"/>
                  </a:ext>
                </a:extLst>
              </p:cNvPr>
              <p:cNvSpPr/>
              <p:nvPr/>
            </p:nvSpPr>
            <p:spPr>
              <a:xfrm rot="18000000">
                <a:off x="1699174" y="3645744"/>
                <a:ext cx="330703" cy="222110"/>
              </a:xfrm>
              <a:custGeom>
                <a:avLst/>
                <a:gdLst>
                  <a:gd name="connsiteX0" fmla="*/ 319041 w 323527"/>
                  <a:gd name="connsiteY0" fmla="*/ 23759 h 262965"/>
                  <a:gd name="connsiteX1" fmla="*/ 323527 w 323527"/>
                  <a:gd name="connsiteY1" fmla="*/ 57369 h 262965"/>
                  <a:gd name="connsiteX2" fmla="*/ 113246 w 323527"/>
                  <a:gd name="connsiteY2" fmla="*/ 262965 h 262965"/>
                  <a:gd name="connsiteX3" fmla="*/ 31396 w 323527"/>
                  <a:gd name="connsiteY3" fmla="*/ 246808 h 262965"/>
                  <a:gd name="connsiteX4" fmla="*/ 0 w 323527"/>
                  <a:gd name="connsiteY4" fmla="*/ 226112 h 262965"/>
                  <a:gd name="connsiteX5" fmla="*/ 523 w 323527"/>
                  <a:gd name="connsiteY5" fmla="*/ 13988 h 262965"/>
                  <a:gd name="connsiteX6" fmla="*/ 27196 w 323527"/>
                  <a:gd name="connsiteY6" fmla="*/ 21579 h 262965"/>
                  <a:gd name="connsiteX7" fmla="*/ 108270 w 323527"/>
                  <a:gd name="connsiteY7" fmla="*/ 33876 h 262965"/>
                  <a:gd name="connsiteX8" fmla="*/ 319041 w 323527"/>
                  <a:gd name="connsiteY8" fmla="*/ 23759 h 262965"/>
                  <a:gd name="connsiteX0" fmla="*/ 323890 w 328376"/>
                  <a:gd name="connsiteY0" fmla="*/ 23759 h 262965"/>
                  <a:gd name="connsiteX1" fmla="*/ 328376 w 328376"/>
                  <a:gd name="connsiteY1" fmla="*/ 57369 h 262965"/>
                  <a:gd name="connsiteX2" fmla="*/ 118095 w 328376"/>
                  <a:gd name="connsiteY2" fmla="*/ 262965 h 262965"/>
                  <a:gd name="connsiteX3" fmla="*/ 36245 w 328376"/>
                  <a:gd name="connsiteY3" fmla="*/ 246808 h 262965"/>
                  <a:gd name="connsiteX4" fmla="*/ 4849 w 328376"/>
                  <a:gd name="connsiteY4" fmla="*/ 226112 h 262965"/>
                  <a:gd name="connsiteX5" fmla="*/ 162 w 328376"/>
                  <a:gd name="connsiteY5" fmla="*/ 109844 h 262965"/>
                  <a:gd name="connsiteX6" fmla="*/ 5372 w 328376"/>
                  <a:gd name="connsiteY6" fmla="*/ 13988 h 262965"/>
                  <a:gd name="connsiteX7" fmla="*/ 32045 w 328376"/>
                  <a:gd name="connsiteY7" fmla="*/ 21579 h 262965"/>
                  <a:gd name="connsiteX8" fmla="*/ 113119 w 328376"/>
                  <a:gd name="connsiteY8" fmla="*/ 33876 h 262965"/>
                  <a:gd name="connsiteX9" fmla="*/ 323890 w 328376"/>
                  <a:gd name="connsiteY9" fmla="*/ 23759 h 262965"/>
                  <a:gd name="connsiteX0" fmla="*/ 0 w 328214"/>
                  <a:gd name="connsiteY0" fmla="*/ 109844 h 262965"/>
                  <a:gd name="connsiteX1" fmla="*/ 5210 w 328214"/>
                  <a:gd name="connsiteY1" fmla="*/ 13988 h 262965"/>
                  <a:gd name="connsiteX2" fmla="*/ 31883 w 328214"/>
                  <a:gd name="connsiteY2" fmla="*/ 21579 h 262965"/>
                  <a:gd name="connsiteX3" fmla="*/ 112957 w 328214"/>
                  <a:gd name="connsiteY3" fmla="*/ 33876 h 262965"/>
                  <a:gd name="connsiteX4" fmla="*/ 323728 w 328214"/>
                  <a:gd name="connsiteY4" fmla="*/ 23759 h 262965"/>
                  <a:gd name="connsiteX5" fmla="*/ 328214 w 328214"/>
                  <a:gd name="connsiteY5" fmla="*/ 57369 h 262965"/>
                  <a:gd name="connsiteX6" fmla="*/ 117933 w 328214"/>
                  <a:gd name="connsiteY6" fmla="*/ 262965 h 262965"/>
                  <a:gd name="connsiteX7" fmla="*/ 36083 w 328214"/>
                  <a:gd name="connsiteY7" fmla="*/ 246808 h 262965"/>
                  <a:gd name="connsiteX8" fmla="*/ 4687 w 328214"/>
                  <a:gd name="connsiteY8" fmla="*/ 226112 h 262965"/>
                  <a:gd name="connsiteX9" fmla="*/ 91440 w 328214"/>
                  <a:gd name="connsiteY9" fmla="*/ 201284 h 262965"/>
                  <a:gd name="connsiteX0" fmla="*/ 2599 w 325603"/>
                  <a:gd name="connsiteY0" fmla="*/ 13988 h 262965"/>
                  <a:gd name="connsiteX1" fmla="*/ 29272 w 325603"/>
                  <a:gd name="connsiteY1" fmla="*/ 21579 h 262965"/>
                  <a:gd name="connsiteX2" fmla="*/ 110346 w 325603"/>
                  <a:gd name="connsiteY2" fmla="*/ 33876 h 262965"/>
                  <a:gd name="connsiteX3" fmla="*/ 321117 w 325603"/>
                  <a:gd name="connsiteY3" fmla="*/ 23759 h 262965"/>
                  <a:gd name="connsiteX4" fmla="*/ 325603 w 325603"/>
                  <a:gd name="connsiteY4" fmla="*/ 57369 h 262965"/>
                  <a:gd name="connsiteX5" fmla="*/ 115322 w 325603"/>
                  <a:gd name="connsiteY5" fmla="*/ 262965 h 262965"/>
                  <a:gd name="connsiteX6" fmla="*/ 33472 w 325603"/>
                  <a:gd name="connsiteY6" fmla="*/ 246808 h 262965"/>
                  <a:gd name="connsiteX7" fmla="*/ 2076 w 325603"/>
                  <a:gd name="connsiteY7" fmla="*/ 226112 h 262965"/>
                  <a:gd name="connsiteX8" fmla="*/ 88829 w 325603"/>
                  <a:gd name="connsiteY8" fmla="*/ 201284 h 262965"/>
                  <a:gd name="connsiteX0" fmla="*/ 523 w 323527"/>
                  <a:gd name="connsiteY0" fmla="*/ 13988 h 262965"/>
                  <a:gd name="connsiteX1" fmla="*/ 27196 w 323527"/>
                  <a:gd name="connsiteY1" fmla="*/ 21579 h 262965"/>
                  <a:gd name="connsiteX2" fmla="*/ 108270 w 323527"/>
                  <a:gd name="connsiteY2" fmla="*/ 33876 h 262965"/>
                  <a:gd name="connsiteX3" fmla="*/ 319041 w 323527"/>
                  <a:gd name="connsiteY3" fmla="*/ 23759 h 262965"/>
                  <a:gd name="connsiteX4" fmla="*/ 323527 w 323527"/>
                  <a:gd name="connsiteY4" fmla="*/ 57369 h 262965"/>
                  <a:gd name="connsiteX5" fmla="*/ 113246 w 323527"/>
                  <a:gd name="connsiteY5" fmla="*/ 262965 h 262965"/>
                  <a:gd name="connsiteX6" fmla="*/ 31396 w 323527"/>
                  <a:gd name="connsiteY6" fmla="*/ 246808 h 262965"/>
                  <a:gd name="connsiteX7" fmla="*/ 0 w 323527"/>
                  <a:gd name="connsiteY7" fmla="*/ 226112 h 262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527" h="262965">
                    <a:moveTo>
                      <a:pt x="523" y="13988"/>
                    </a:moveTo>
                    <a:lnTo>
                      <a:pt x="27196" y="21579"/>
                    </a:lnTo>
                    <a:cubicBezTo>
                      <a:pt x="51888" y="28248"/>
                      <a:pt x="79236" y="33876"/>
                      <a:pt x="108270" y="33876"/>
                    </a:cubicBezTo>
                    <a:cubicBezTo>
                      <a:pt x="209887" y="33876"/>
                      <a:pt x="298480" y="-35071"/>
                      <a:pt x="319041" y="23759"/>
                    </a:cubicBezTo>
                    <a:cubicBezTo>
                      <a:pt x="321978" y="32164"/>
                      <a:pt x="323527" y="43176"/>
                      <a:pt x="323527" y="57369"/>
                    </a:cubicBezTo>
                    <a:cubicBezTo>
                      <a:pt x="323527" y="170917"/>
                      <a:pt x="229381" y="262965"/>
                      <a:pt x="113246" y="262965"/>
                    </a:cubicBezTo>
                    <a:cubicBezTo>
                      <a:pt x="84213" y="262965"/>
                      <a:pt x="56554" y="257212"/>
                      <a:pt x="31396" y="246808"/>
                    </a:cubicBezTo>
                    <a:lnTo>
                      <a:pt x="0" y="226112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5ED157B6-A00F-4DEE-9FCC-D446267A6ED1}"/>
                </a:ext>
              </a:extLst>
            </p:cNvPr>
            <p:cNvGrpSpPr/>
            <p:nvPr/>
          </p:nvGrpSpPr>
          <p:grpSpPr>
            <a:xfrm rot="18000000">
              <a:off x="6276064" y="4188195"/>
              <a:ext cx="797783" cy="1184006"/>
              <a:chOff x="3142599" y="4913362"/>
              <a:chExt cx="797783" cy="1184006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D48FC30A-42CB-4512-8DE9-78852F252CD0}"/>
                  </a:ext>
                </a:extLst>
              </p:cNvPr>
              <p:cNvSpPr/>
              <p:nvPr/>
            </p:nvSpPr>
            <p:spPr>
              <a:xfrm>
                <a:off x="3230352" y="4913362"/>
                <a:ext cx="710030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D691B11C-046A-4EAF-82AB-7839BA694DE1}"/>
                  </a:ext>
                </a:extLst>
              </p:cNvPr>
              <p:cNvSpPr/>
              <p:nvPr/>
            </p:nvSpPr>
            <p:spPr>
              <a:xfrm>
                <a:off x="3142599" y="5979264"/>
                <a:ext cx="232369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14B80339-2AC5-4C15-8522-11D6ED8E0F75}"/>
                </a:ext>
              </a:extLst>
            </p:cNvPr>
            <p:cNvGrpSpPr/>
            <p:nvPr/>
          </p:nvGrpSpPr>
          <p:grpSpPr>
            <a:xfrm rot="2700000">
              <a:off x="4137916" y="4511821"/>
              <a:ext cx="635032" cy="882381"/>
              <a:chOff x="1824882" y="5214987"/>
              <a:chExt cx="635032" cy="882381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8E5DA7CB-F188-459B-A470-56489BB88DFC}"/>
                  </a:ext>
                </a:extLst>
              </p:cNvPr>
              <p:cNvSpPr/>
              <p:nvPr/>
            </p:nvSpPr>
            <p:spPr>
              <a:xfrm>
                <a:off x="1894733" y="5214987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69B9AC8C-415A-4B5B-A897-C1BCFE6960E9}"/>
                  </a:ext>
                </a:extLst>
              </p:cNvPr>
              <p:cNvSpPr/>
              <p:nvPr/>
            </p:nvSpPr>
            <p:spPr>
              <a:xfrm>
                <a:off x="1824882" y="5979264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AAE25C03-DC58-4A0E-8109-4E0DCAC9A75E}"/>
                </a:ext>
              </a:extLst>
            </p:cNvPr>
            <p:cNvSpPr/>
            <p:nvPr/>
          </p:nvSpPr>
          <p:spPr>
            <a:xfrm rot="20316953">
              <a:off x="3576567" y="4090506"/>
              <a:ext cx="202125" cy="109280"/>
            </a:xfrm>
            <a:custGeom>
              <a:avLst/>
              <a:gdLst>
                <a:gd name="connsiteX0" fmla="*/ 143869 w 202125"/>
                <a:gd name="connsiteY0" fmla="*/ 8138 h 109280"/>
                <a:gd name="connsiteX1" fmla="*/ 198980 w 202125"/>
                <a:gd name="connsiteY1" fmla="*/ 63249 h 109280"/>
                <a:gd name="connsiteX2" fmla="*/ 202125 w 202125"/>
                <a:gd name="connsiteY2" fmla="*/ 78829 h 109280"/>
                <a:gd name="connsiteX3" fmla="*/ 1155 w 202125"/>
                <a:gd name="connsiteY3" fmla="*/ 109280 h 109280"/>
                <a:gd name="connsiteX4" fmla="*/ 0 w 202125"/>
                <a:gd name="connsiteY4" fmla="*/ 103559 h 109280"/>
                <a:gd name="connsiteX5" fmla="*/ 103559 w 202125"/>
                <a:gd name="connsiteY5" fmla="*/ 0 h 109280"/>
                <a:gd name="connsiteX6" fmla="*/ 143869 w 202125"/>
                <a:gd name="connsiteY6" fmla="*/ 8138 h 10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125" h="109280">
                  <a:moveTo>
                    <a:pt x="143869" y="8138"/>
                  </a:moveTo>
                  <a:cubicBezTo>
                    <a:pt x="168648" y="18619"/>
                    <a:pt x="188499" y="38470"/>
                    <a:pt x="198980" y="63249"/>
                  </a:cubicBezTo>
                  <a:lnTo>
                    <a:pt x="202125" y="78829"/>
                  </a:lnTo>
                  <a:lnTo>
                    <a:pt x="1155" y="109280"/>
                  </a:lnTo>
                  <a:lnTo>
                    <a:pt x="0" y="103559"/>
                  </a:lnTo>
                  <a:cubicBezTo>
                    <a:pt x="0" y="46365"/>
                    <a:pt x="46365" y="0"/>
                    <a:pt x="103559" y="0"/>
                  </a:cubicBezTo>
                  <a:cubicBezTo>
                    <a:pt x="117858" y="0"/>
                    <a:pt x="131479" y="2898"/>
                    <a:pt x="143869" y="813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E6A4378F-39CD-4405-9C79-9B575CF70E45}"/>
              </a:ext>
            </a:extLst>
          </p:cNvPr>
          <p:cNvGrpSpPr/>
          <p:nvPr/>
        </p:nvGrpSpPr>
        <p:grpSpPr>
          <a:xfrm>
            <a:off x="6838851" y="4548868"/>
            <a:ext cx="2099564" cy="1191996"/>
            <a:chOff x="7634075" y="3501808"/>
            <a:chExt cx="3476723" cy="1973860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56C56AE3-B4C7-4F10-95BF-4C2DD44E2E84}"/>
                </a:ext>
              </a:extLst>
            </p:cNvPr>
            <p:cNvGrpSpPr/>
            <p:nvPr/>
          </p:nvGrpSpPr>
          <p:grpSpPr>
            <a:xfrm>
              <a:off x="7793145" y="5128930"/>
              <a:ext cx="898984" cy="346738"/>
              <a:chOff x="5771628" y="3290844"/>
              <a:chExt cx="1808181" cy="430188"/>
            </a:xfrm>
          </p:grpSpPr>
          <p:sp>
            <p:nvSpPr>
              <p:cNvPr id="177" name="月 176">
                <a:extLst>
                  <a:ext uri="{FF2B5EF4-FFF2-40B4-BE49-F238E27FC236}">
                    <a16:creationId xmlns:a16="http://schemas.microsoft.com/office/drawing/2014/main" id="{44B5BF8D-2F24-4735-B651-FA25A9E09370}"/>
                  </a:ext>
                </a:extLst>
              </p:cNvPr>
              <p:cNvSpPr/>
              <p:nvPr/>
            </p:nvSpPr>
            <p:spPr>
              <a:xfrm rot="5400000">
                <a:off x="6306066" y="2898094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月 177">
                <a:extLst>
                  <a:ext uri="{FF2B5EF4-FFF2-40B4-BE49-F238E27FC236}">
                    <a16:creationId xmlns:a16="http://schemas.microsoft.com/office/drawing/2014/main" id="{48BE06A8-71DE-45B8-8B3C-FFD2B385B7F2}"/>
                  </a:ext>
                </a:extLst>
              </p:cNvPr>
              <p:cNvSpPr/>
              <p:nvPr/>
            </p:nvSpPr>
            <p:spPr>
              <a:xfrm rot="16200000">
                <a:off x="6619992" y="2967324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3F351E89-1C59-4DEB-99C5-FBDA03BE5AF4}"/>
                  </a:ext>
                </a:extLst>
              </p:cNvPr>
              <p:cNvSpPr/>
              <p:nvPr/>
            </p:nvSpPr>
            <p:spPr>
              <a:xfrm rot="5400000">
                <a:off x="6659750" y="2803203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月 179">
                <a:extLst>
                  <a:ext uri="{FF2B5EF4-FFF2-40B4-BE49-F238E27FC236}">
                    <a16:creationId xmlns:a16="http://schemas.microsoft.com/office/drawing/2014/main" id="{AA8A9128-17B7-4939-BD95-B90A4FE39EB9}"/>
                  </a:ext>
                </a:extLst>
              </p:cNvPr>
              <p:cNvSpPr/>
              <p:nvPr/>
            </p:nvSpPr>
            <p:spPr>
              <a:xfrm rot="16200000">
                <a:off x="6973676" y="2872433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月 180">
                <a:extLst>
                  <a:ext uri="{FF2B5EF4-FFF2-40B4-BE49-F238E27FC236}">
                    <a16:creationId xmlns:a16="http://schemas.microsoft.com/office/drawing/2014/main" id="{F2B8784D-9BA4-45D4-95C1-13ABAF0EF2C6}"/>
                  </a:ext>
                </a:extLst>
              </p:cNvPr>
              <p:cNvSpPr/>
              <p:nvPr/>
            </p:nvSpPr>
            <p:spPr>
              <a:xfrm rot="5400000">
                <a:off x="6444090" y="2967105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月 181">
                <a:extLst>
                  <a:ext uri="{FF2B5EF4-FFF2-40B4-BE49-F238E27FC236}">
                    <a16:creationId xmlns:a16="http://schemas.microsoft.com/office/drawing/2014/main" id="{636F8AB3-FF51-4CDD-8615-2C87DD8ACB8F}"/>
                  </a:ext>
                </a:extLst>
              </p:cNvPr>
              <p:cNvSpPr/>
              <p:nvPr/>
            </p:nvSpPr>
            <p:spPr>
              <a:xfrm rot="16200000">
                <a:off x="6758016" y="3036335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月 182">
                <a:extLst>
                  <a:ext uri="{FF2B5EF4-FFF2-40B4-BE49-F238E27FC236}">
                    <a16:creationId xmlns:a16="http://schemas.microsoft.com/office/drawing/2014/main" id="{F4791825-FBB4-47BD-8980-2025794E2693}"/>
                  </a:ext>
                </a:extLst>
              </p:cNvPr>
              <p:cNvSpPr/>
              <p:nvPr/>
            </p:nvSpPr>
            <p:spPr>
              <a:xfrm rot="16200000" flipV="1">
                <a:off x="6288816" y="2785950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月 183">
                <a:extLst>
                  <a:ext uri="{FF2B5EF4-FFF2-40B4-BE49-F238E27FC236}">
                    <a16:creationId xmlns:a16="http://schemas.microsoft.com/office/drawing/2014/main" id="{68D03CB0-F9BE-4BFD-92B4-AFB26CC3B4CC}"/>
                  </a:ext>
                </a:extLst>
              </p:cNvPr>
              <p:cNvSpPr/>
              <p:nvPr/>
            </p:nvSpPr>
            <p:spPr>
              <a:xfrm rot="5400000" flipV="1">
                <a:off x="6602742" y="2855180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月 184">
                <a:extLst>
                  <a:ext uri="{FF2B5EF4-FFF2-40B4-BE49-F238E27FC236}">
                    <a16:creationId xmlns:a16="http://schemas.microsoft.com/office/drawing/2014/main" id="{81CFB0F5-4EC4-4614-964E-01A693B460AB}"/>
                  </a:ext>
                </a:extLst>
              </p:cNvPr>
              <p:cNvSpPr/>
              <p:nvPr/>
            </p:nvSpPr>
            <p:spPr>
              <a:xfrm rot="16200000">
                <a:off x="6452424" y="3045887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A23B2ACB-A195-443C-97B5-088D2F4E72ED}"/>
                  </a:ext>
                </a:extLst>
              </p:cNvPr>
              <p:cNvSpPr/>
              <p:nvPr/>
            </p:nvSpPr>
            <p:spPr>
              <a:xfrm rot="5400000">
                <a:off x="6492182" y="2881766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9A2A5F22-2FC3-41DC-A094-7797AED43AF5}"/>
                  </a:ext>
                </a:extLst>
              </p:cNvPr>
              <p:cNvSpPr/>
              <p:nvPr/>
            </p:nvSpPr>
            <p:spPr>
              <a:xfrm rot="16200000">
                <a:off x="6806108" y="2950996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月 187">
                <a:extLst>
                  <a:ext uri="{FF2B5EF4-FFF2-40B4-BE49-F238E27FC236}">
                    <a16:creationId xmlns:a16="http://schemas.microsoft.com/office/drawing/2014/main" id="{1EDAF323-C27D-41E5-9E9B-B184570A7D9F}"/>
                  </a:ext>
                </a:extLst>
              </p:cNvPr>
              <p:cNvSpPr/>
              <p:nvPr/>
            </p:nvSpPr>
            <p:spPr>
              <a:xfrm rot="5400000">
                <a:off x="6276522" y="3045668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月 188">
                <a:extLst>
                  <a:ext uri="{FF2B5EF4-FFF2-40B4-BE49-F238E27FC236}">
                    <a16:creationId xmlns:a16="http://schemas.microsoft.com/office/drawing/2014/main" id="{EE62F558-3BDB-415C-99A4-456D3575E322}"/>
                  </a:ext>
                </a:extLst>
              </p:cNvPr>
              <p:cNvSpPr/>
              <p:nvPr/>
            </p:nvSpPr>
            <p:spPr>
              <a:xfrm rot="16200000">
                <a:off x="6590448" y="3114898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月 189">
                <a:extLst>
                  <a:ext uri="{FF2B5EF4-FFF2-40B4-BE49-F238E27FC236}">
                    <a16:creationId xmlns:a16="http://schemas.microsoft.com/office/drawing/2014/main" id="{2A73DFFB-BDDB-44C8-98A6-13188AFC4317}"/>
                  </a:ext>
                </a:extLst>
              </p:cNvPr>
              <p:cNvSpPr/>
              <p:nvPr/>
            </p:nvSpPr>
            <p:spPr>
              <a:xfrm rot="5400000" flipV="1">
                <a:off x="6435174" y="2933743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月 190">
                <a:extLst>
                  <a:ext uri="{FF2B5EF4-FFF2-40B4-BE49-F238E27FC236}">
                    <a16:creationId xmlns:a16="http://schemas.microsoft.com/office/drawing/2014/main" id="{3969CDC0-8A68-496E-AC4F-24C9A0DD51C8}"/>
                  </a:ext>
                </a:extLst>
              </p:cNvPr>
              <p:cNvSpPr/>
              <p:nvPr/>
            </p:nvSpPr>
            <p:spPr>
              <a:xfrm rot="5400000">
                <a:off x="6888997" y="2985284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F7F8AADA-45BF-4531-8ABA-628C2BC67609}"/>
                </a:ext>
              </a:extLst>
            </p:cNvPr>
            <p:cNvGrpSpPr/>
            <p:nvPr/>
          </p:nvGrpSpPr>
          <p:grpSpPr>
            <a:xfrm>
              <a:off x="8743844" y="4460138"/>
              <a:ext cx="635032" cy="882381"/>
              <a:chOff x="1977282" y="2227372"/>
              <a:chExt cx="635032" cy="882381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F341E429-D5B7-4E9E-B636-27199C5C6993}"/>
                  </a:ext>
                </a:extLst>
              </p:cNvPr>
              <p:cNvSpPr/>
              <p:nvPr/>
            </p:nvSpPr>
            <p:spPr>
              <a:xfrm>
                <a:off x="2047133" y="2227372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47AA6258-1057-47AE-B278-934887CB3805}"/>
                  </a:ext>
                </a:extLst>
              </p:cNvPr>
              <p:cNvSpPr/>
              <p:nvPr/>
            </p:nvSpPr>
            <p:spPr>
              <a:xfrm>
                <a:off x="1977282" y="2991649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7EB4CAD0-A660-45B2-BC3D-FADACD4CC9A5}"/>
                </a:ext>
              </a:extLst>
            </p:cNvPr>
            <p:cNvGrpSpPr/>
            <p:nvPr/>
          </p:nvGrpSpPr>
          <p:grpSpPr>
            <a:xfrm>
              <a:off x="10061561" y="4158513"/>
              <a:ext cx="797783" cy="1184006"/>
              <a:chOff x="3294999" y="1925747"/>
              <a:chExt cx="797783" cy="1184006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E054902F-1AD1-408F-A3FC-C7ADED921E2A}"/>
                  </a:ext>
                </a:extLst>
              </p:cNvPr>
              <p:cNvSpPr/>
              <p:nvPr/>
            </p:nvSpPr>
            <p:spPr>
              <a:xfrm>
                <a:off x="3382752" y="1925747"/>
                <a:ext cx="710030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2561E430-A46B-4D34-9A7F-BB6160FA3BDE}"/>
                  </a:ext>
                </a:extLst>
              </p:cNvPr>
              <p:cNvSpPr/>
              <p:nvPr/>
            </p:nvSpPr>
            <p:spPr>
              <a:xfrm>
                <a:off x="3294999" y="2991649"/>
                <a:ext cx="232369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4" name="月 153">
              <a:extLst>
                <a:ext uri="{FF2B5EF4-FFF2-40B4-BE49-F238E27FC236}">
                  <a16:creationId xmlns:a16="http://schemas.microsoft.com/office/drawing/2014/main" id="{38566EB8-011D-484C-8F57-D7084EF8392F}"/>
                </a:ext>
              </a:extLst>
            </p:cNvPr>
            <p:cNvSpPr/>
            <p:nvPr/>
          </p:nvSpPr>
          <p:spPr>
            <a:xfrm rot="9000000">
              <a:off x="10863837" y="3577726"/>
              <a:ext cx="246961" cy="674274"/>
            </a:xfrm>
            <a:prstGeom prst="moon">
              <a:avLst>
                <a:gd name="adj" fmla="val 41918"/>
              </a:avLst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62DB9EAA-DD03-40E9-9C5A-9F4C5FFC0EDC}"/>
                </a:ext>
              </a:extLst>
            </p:cNvPr>
            <p:cNvSpPr/>
            <p:nvPr/>
          </p:nvSpPr>
          <p:spPr>
            <a:xfrm>
              <a:off x="8647064" y="3501808"/>
              <a:ext cx="2344831" cy="1413079"/>
            </a:xfrm>
            <a:custGeom>
              <a:avLst/>
              <a:gdLst>
                <a:gd name="connsiteX0" fmla="*/ 470819 w 2344831"/>
                <a:gd name="connsiteY0" fmla="*/ 0 h 1413079"/>
                <a:gd name="connsiteX1" fmla="*/ 532931 w 2344831"/>
                <a:gd name="connsiteY1" fmla="*/ 0 h 1413079"/>
                <a:gd name="connsiteX2" fmla="*/ 644007 w 2344831"/>
                <a:gd name="connsiteY2" fmla="*/ 19839 h 1413079"/>
                <a:gd name="connsiteX3" fmla="*/ 1172416 w 2344831"/>
                <a:gd name="connsiteY3" fmla="*/ 54779 h 1413079"/>
                <a:gd name="connsiteX4" fmla="*/ 1700824 w 2344831"/>
                <a:gd name="connsiteY4" fmla="*/ 19839 h 1413079"/>
                <a:gd name="connsiteX5" fmla="*/ 1811900 w 2344831"/>
                <a:gd name="connsiteY5" fmla="*/ 0 h 1413079"/>
                <a:gd name="connsiteX6" fmla="*/ 1874013 w 2344831"/>
                <a:gd name="connsiteY6" fmla="*/ 0 h 1413079"/>
                <a:gd name="connsiteX7" fmla="*/ 2344831 w 2344831"/>
                <a:gd name="connsiteY7" fmla="*/ 459028 h 1413079"/>
                <a:gd name="connsiteX8" fmla="*/ 2344831 w 2344831"/>
                <a:gd name="connsiteY8" fmla="*/ 621030 h 1413079"/>
                <a:gd name="connsiteX9" fmla="*/ 1955791 w 2344831"/>
                <a:gd name="connsiteY9" fmla="*/ 1193257 h 1413079"/>
                <a:gd name="connsiteX10" fmla="*/ 1936543 w 2344831"/>
                <a:gd name="connsiteY10" fmla="*/ 1199082 h 1413079"/>
                <a:gd name="connsiteX11" fmla="*/ 1927869 w 2344831"/>
                <a:gd name="connsiteY11" fmla="*/ 1212200 h 1413079"/>
                <a:gd name="connsiteX12" fmla="*/ 1282348 w 2344831"/>
                <a:gd name="connsiteY12" fmla="*/ 1413079 h 1413079"/>
                <a:gd name="connsiteX13" fmla="*/ 701420 w 2344831"/>
                <a:gd name="connsiteY13" fmla="*/ 1268069 h 1413079"/>
                <a:gd name="connsiteX14" fmla="*/ 671350 w 2344831"/>
                <a:gd name="connsiteY14" fmla="*/ 1242060 h 1413079"/>
                <a:gd name="connsiteX15" fmla="*/ 636982 w 2344831"/>
                <a:gd name="connsiteY15" fmla="*/ 1242060 h 1413079"/>
                <a:gd name="connsiteX16" fmla="*/ 0 w 2344831"/>
                <a:gd name="connsiteY16" fmla="*/ 621030 h 1413079"/>
                <a:gd name="connsiteX17" fmla="*/ 0 w 2344831"/>
                <a:gd name="connsiteY17" fmla="*/ 459028 h 1413079"/>
                <a:gd name="connsiteX18" fmla="*/ 470819 w 2344831"/>
                <a:gd name="connsiteY18" fmla="*/ 0 h 1413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44831" h="1413079">
                  <a:moveTo>
                    <a:pt x="470819" y="0"/>
                  </a:moveTo>
                  <a:lnTo>
                    <a:pt x="532931" y="0"/>
                  </a:lnTo>
                  <a:lnTo>
                    <a:pt x="644007" y="19839"/>
                  </a:lnTo>
                  <a:cubicBezTo>
                    <a:pt x="794845" y="41898"/>
                    <a:pt x="976681" y="54779"/>
                    <a:pt x="1172416" y="54779"/>
                  </a:cubicBezTo>
                  <a:cubicBezTo>
                    <a:pt x="1368150" y="54779"/>
                    <a:pt x="1549988" y="41898"/>
                    <a:pt x="1700824" y="19839"/>
                  </a:cubicBezTo>
                  <a:lnTo>
                    <a:pt x="1811900" y="0"/>
                  </a:lnTo>
                  <a:lnTo>
                    <a:pt x="1874013" y="0"/>
                  </a:lnTo>
                  <a:cubicBezTo>
                    <a:pt x="2134039" y="0"/>
                    <a:pt x="2344831" y="205514"/>
                    <a:pt x="2344831" y="459028"/>
                  </a:cubicBezTo>
                  <a:lnTo>
                    <a:pt x="2344831" y="621030"/>
                  </a:lnTo>
                  <a:cubicBezTo>
                    <a:pt x="2344831" y="878269"/>
                    <a:pt x="2184414" y="1098979"/>
                    <a:pt x="1955791" y="1193257"/>
                  </a:cubicBezTo>
                  <a:lnTo>
                    <a:pt x="1936543" y="1199082"/>
                  </a:lnTo>
                  <a:lnTo>
                    <a:pt x="1927869" y="1212200"/>
                  </a:lnTo>
                  <a:cubicBezTo>
                    <a:pt x="1821516" y="1330248"/>
                    <a:pt x="1572536" y="1413079"/>
                    <a:pt x="1282348" y="1413079"/>
                  </a:cubicBezTo>
                  <a:cubicBezTo>
                    <a:pt x="1040525" y="1413079"/>
                    <a:pt x="827318" y="1355558"/>
                    <a:pt x="701420" y="1268069"/>
                  </a:cubicBezTo>
                  <a:lnTo>
                    <a:pt x="671350" y="1242060"/>
                  </a:lnTo>
                  <a:lnTo>
                    <a:pt x="636982" y="1242060"/>
                  </a:lnTo>
                  <a:cubicBezTo>
                    <a:pt x="285187" y="1242060"/>
                    <a:pt x="0" y="964015"/>
                    <a:pt x="0" y="621030"/>
                  </a:cubicBezTo>
                  <a:lnTo>
                    <a:pt x="0" y="459028"/>
                  </a:lnTo>
                  <a:cubicBezTo>
                    <a:pt x="0" y="205514"/>
                    <a:pt x="210792" y="0"/>
                    <a:pt x="47081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C5A74533-A531-49B9-9686-AF3A2275C031}"/>
                </a:ext>
              </a:extLst>
            </p:cNvPr>
            <p:cNvGrpSpPr/>
            <p:nvPr/>
          </p:nvGrpSpPr>
          <p:grpSpPr>
            <a:xfrm>
              <a:off x="8876395" y="4497786"/>
              <a:ext cx="635032" cy="882381"/>
              <a:chOff x="3319748" y="4884214"/>
              <a:chExt cx="635032" cy="882381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2BAE9337-FBC3-41D7-9601-151DEB70B6AE}"/>
                  </a:ext>
                </a:extLst>
              </p:cNvPr>
              <p:cNvSpPr/>
              <p:nvPr/>
            </p:nvSpPr>
            <p:spPr>
              <a:xfrm>
                <a:off x="3389599" y="4884214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E4ACD722-416D-4001-82C8-A33CD608F91E}"/>
                  </a:ext>
                </a:extLst>
              </p:cNvPr>
              <p:cNvSpPr/>
              <p:nvPr/>
            </p:nvSpPr>
            <p:spPr>
              <a:xfrm>
                <a:off x="3319748" y="5648491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719DF5D8-A001-4599-9FA5-AA936B427C88}"/>
                </a:ext>
              </a:extLst>
            </p:cNvPr>
            <p:cNvGrpSpPr/>
            <p:nvPr/>
          </p:nvGrpSpPr>
          <p:grpSpPr>
            <a:xfrm>
              <a:off x="10194112" y="4196160"/>
              <a:ext cx="797783" cy="1184007"/>
              <a:chOff x="3319748" y="4582588"/>
              <a:chExt cx="635032" cy="118400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964ADC38-EBA5-44F5-9732-24B0219814F6}"/>
                  </a:ext>
                </a:extLst>
              </p:cNvPr>
              <p:cNvSpPr/>
              <p:nvPr/>
            </p:nvSpPr>
            <p:spPr>
              <a:xfrm>
                <a:off x="3389599" y="4582588"/>
                <a:ext cx="565181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982D83FB-4644-4E5C-A4D1-96E0D4AE6E28}"/>
                  </a:ext>
                </a:extLst>
              </p:cNvPr>
              <p:cNvSpPr/>
              <p:nvPr/>
            </p:nvSpPr>
            <p:spPr>
              <a:xfrm>
                <a:off x="3319748" y="5648491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E01407C7-BAD0-43F4-9B87-5B7C1526B4C6}"/>
                </a:ext>
              </a:extLst>
            </p:cNvPr>
            <p:cNvGrpSpPr/>
            <p:nvPr/>
          </p:nvGrpSpPr>
          <p:grpSpPr>
            <a:xfrm rot="19303362">
              <a:off x="7634075" y="3568078"/>
              <a:ext cx="1524073" cy="1680761"/>
              <a:chOff x="528498" y="3573519"/>
              <a:chExt cx="1447083" cy="1595856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313480D4-EE18-474B-B34F-A7191C445B6B}"/>
                  </a:ext>
                </a:extLst>
              </p:cNvPr>
              <p:cNvSpPr/>
              <p:nvPr/>
            </p:nvSpPr>
            <p:spPr>
              <a:xfrm rot="17100000">
                <a:off x="1578263" y="3627816"/>
                <a:ext cx="330703" cy="222110"/>
              </a:xfrm>
              <a:custGeom>
                <a:avLst/>
                <a:gdLst>
                  <a:gd name="connsiteX0" fmla="*/ 319041 w 323527"/>
                  <a:gd name="connsiteY0" fmla="*/ 23759 h 262965"/>
                  <a:gd name="connsiteX1" fmla="*/ 323527 w 323527"/>
                  <a:gd name="connsiteY1" fmla="*/ 57369 h 262965"/>
                  <a:gd name="connsiteX2" fmla="*/ 113246 w 323527"/>
                  <a:gd name="connsiteY2" fmla="*/ 262965 h 262965"/>
                  <a:gd name="connsiteX3" fmla="*/ 31396 w 323527"/>
                  <a:gd name="connsiteY3" fmla="*/ 246808 h 262965"/>
                  <a:gd name="connsiteX4" fmla="*/ 0 w 323527"/>
                  <a:gd name="connsiteY4" fmla="*/ 226112 h 262965"/>
                  <a:gd name="connsiteX5" fmla="*/ 523 w 323527"/>
                  <a:gd name="connsiteY5" fmla="*/ 13988 h 262965"/>
                  <a:gd name="connsiteX6" fmla="*/ 27196 w 323527"/>
                  <a:gd name="connsiteY6" fmla="*/ 21579 h 262965"/>
                  <a:gd name="connsiteX7" fmla="*/ 108270 w 323527"/>
                  <a:gd name="connsiteY7" fmla="*/ 33876 h 262965"/>
                  <a:gd name="connsiteX8" fmla="*/ 319041 w 323527"/>
                  <a:gd name="connsiteY8" fmla="*/ 23759 h 262965"/>
                  <a:gd name="connsiteX0" fmla="*/ 323890 w 328376"/>
                  <a:gd name="connsiteY0" fmla="*/ 23759 h 262965"/>
                  <a:gd name="connsiteX1" fmla="*/ 328376 w 328376"/>
                  <a:gd name="connsiteY1" fmla="*/ 57369 h 262965"/>
                  <a:gd name="connsiteX2" fmla="*/ 118095 w 328376"/>
                  <a:gd name="connsiteY2" fmla="*/ 262965 h 262965"/>
                  <a:gd name="connsiteX3" fmla="*/ 36245 w 328376"/>
                  <a:gd name="connsiteY3" fmla="*/ 246808 h 262965"/>
                  <a:gd name="connsiteX4" fmla="*/ 4849 w 328376"/>
                  <a:gd name="connsiteY4" fmla="*/ 226112 h 262965"/>
                  <a:gd name="connsiteX5" fmla="*/ 162 w 328376"/>
                  <a:gd name="connsiteY5" fmla="*/ 109844 h 262965"/>
                  <a:gd name="connsiteX6" fmla="*/ 5372 w 328376"/>
                  <a:gd name="connsiteY6" fmla="*/ 13988 h 262965"/>
                  <a:gd name="connsiteX7" fmla="*/ 32045 w 328376"/>
                  <a:gd name="connsiteY7" fmla="*/ 21579 h 262965"/>
                  <a:gd name="connsiteX8" fmla="*/ 113119 w 328376"/>
                  <a:gd name="connsiteY8" fmla="*/ 33876 h 262965"/>
                  <a:gd name="connsiteX9" fmla="*/ 323890 w 328376"/>
                  <a:gd name="connsiteY9" fmla="*/ 23759 h 262965"/>
                  <a:gd name="connsiteX0" fmla="*/ 0 w 328214"/>
                  <a:gd name="connsiteY0" fmla="*/ 109844 h 262965"/>
                  <a:gd name="connsiteX1" fmla="*/ 5210 w 328214"/>
                  <a:gd name="connsiteY1" fmla="*/ 13988 h 262965"/>
                  <a:gd name="connsiteX2" fmla="*/ 31883 w 328214"/>
                  <a:gd name="connsiteY2" fmla="*/ 21579 h 262965"/>
                  <a:gd name="connsiteX3" fmla="*/ 112957 w 328214"/>
                  <a:gd name="connsiteY3" fmla="*/ 33876 h 262965"/>
                  <a:gd name="connsiteX4" fmla="*/ 323728 w 328214"/>
                  <a:gd name="connsiteY4" fmla="*/ 23759 h 262965"/>
                  <a:gd name="connsiteX5" fmla="*/ 328214 w 328214"/>
                  <a:gd name="connsiteY5" fmla="*/ 57369 h 262965"/>
                  <a:gd name="connsiteX6" fmla="*/ 117933 w 328214"/>
                  <a:gd name="connsiteY6" fmla="*/ 262965 h 262965"/>
                  <a:gd name="connsiteX7" fmla="*/ 36083 w 328214"/>
                  <a:gd name="connsiteY7" fmla="*/ 246808 h 262965"/>
                  <a:gd name="connsiteX8" fmla="*/ 4687 w 328214"/>
                  <a:gd name="connsiteY8" fmla="*/ 226112 h 262965"/>
                  <a:gd name="connsiteX9" fmla="*/ 91440 w 328214"/>
                  <a:gd name="connsiteY9" fmla="*/ 201284 h 262965"/>
                  <a:gd name="connsiteX0" fmla="*/ 2599 w 325603"/>
                  <a:gd name="connsiteY0" fmla="*/ 13988 h 262965"/>
                  <a:gd name="connsiteX1" fmla="*/ 29272 w 325603"/>
                  <a:gd name="connsiteY1" fmla="*/ 21579 h 262965"/>
                  <a:gd name="connsiteX2" fmla="*/ 110346 w 325603"/>
                  <a:gd name="connsiteY2" fmla="*/ 33876 h 262965"/>
                  <a:gd name="connsiteX3" fmla="*/ 321117 w 325603"/>
                  <a:gd name="connsiteY3" fmla="*/ 23759 h 262965"/>
                  <a:gd name="connsiteX4" fmla="*/ 325603 w 325603"/>
                  <a:gd name="connsiteY4" fmla="*/ 57369 h 262965"/>
                  <a:gd name="connsiteX5" fmla="*/ 115322 w 325603"/>
                  <a:gd name="connsiteY5" fmla="*/ 262965 h 262965"/>
                  <a:gd name="connsiteX6" fmla="*/ 33472 w 325603"/>
                  <a:gd name="connsiteY6" fmla="*/ 246808 h 262965"/>
                  <a:gd name="connsiteX7" fmla="*/ 2076 w 325603"/>
                  <a:gd name="connsiteY7" fmla="*/ 226112 h 262965"/>
                  <a:gd name="connsiteX8" fmla="*/ 88829 w 325603"/>
                  <a:gd name="connsiteY8" fmla="*/ 201284 h 262965"/>
                  <a:gd name="connsiteX0" fmla="*/ 523 w 323527"/>
                  <a:gd name="connsiteY0" fmla="*/ 13988 h 262965"/>
                  <a:gd name="connsiteX1" fmla="*/ 27196 w 323527"/>
                  <a:gd name="connsiteY1" fmla="*/ 21579 h 262965"/>
                  <a:gd name="connsiteX2" fmla="*/ 108270 w 323527"/>
                  <a:gd name="connsiteY2" fmla="*/ 33876 h 262965"/>
                  <a:gd name="connsiteX3" fmla="*/ 319041 w 323527"/>
                  <a:gd name="connsiteY3" fmla="*/ 23759 h 262965"/>
                  <a:gd name="connsiteX4" fmla="*/ 323527 w 323527"/>
                  <a:gd name="connsiteY4" fmla="*/ 57369 h 262965"/>
                  <a:gd name="connsiteX5" fmla="*/ 113246 w 323527"/>
                  <a:gd name="connsiteY5" fmla="*/ 262965 h 262965"/>
                  <a:gd name="connsiteX6" fmla="*/ 31396 w 323527"/>
                  <a:gd name="connsiteY6" fmla="*/ 246808 h 262965"/>
                  <a:gd name="connsiteX7" fmla="*/ 0 w 323527"/>
                  <a:gd name="connsiteY7" fmla="*/ 226112 h 262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527" h="262965">
                    <a:moveTo>
                      <a:pt x="523" y="13988"/>
                    </a:moveTo>
                    <a:lnTo>
                      <a:pt x="27196" y="21579"/>
                    </a:lnTo>
                    <a:cubicBezTo>
                      <a:pt x="51888" y="28248"/>
                      <a:pt x="79236" y="33876"/>
                      <a:pt x="108270" y="33876"/>
                    </a:cubicBezTo>
                    <a:cubicBezTo>
                      <a:pt x="209887" y="33876"/>
                      <a:pt x="298480" y="-35071"/>
                      <a:pt x="319041" y="23759"/>
                    </a:cubicBezTo>
                    <a:cubicBezTo>
                      <a:pt x="321978" y="32164"/>
                      <a:pt x="323527" y="43176"/>
                      <a:pt x="323527" y="57369"/>
                    </a:cubicBezTo>
                    <a:cubicBezTo>
                      <a:pt x="323527" y="170917"/>
                      <a:pt x="229381" y="262965"/>
                      <a:pt x="113246" y="262965"/>
                    </a:cubicBezTo>
                    <a:cubicBezTo>
                      <a:pt x="84213" y="262965"/>
                      <a:pt x="56554" y="257212"/>
                      <a:pt x="31396" y="246808"/>
                    </a:cubicBezTo>
                    <a:lnTo>
                      <a:pt x="0" y="226112"/>
                    </a:ln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6605F516-6BCA-4630-BA95-E486E7150A30}"/>
                  </a:ext>
                </a:extLst>
              </p:cNvPr>
              <p:cNvSpPr/>
              <p:nvPr/>
            </p:nvSpPr>
            <p:spPr>
              <a:xfrm rot="20700000">
                <a:off x="528498" y="3935513"/>
                <a:ext cx="387471" cy="434237"/>
              </a:xfrm>
              <a:custGeom>
                <a:avLst/>
                <a:gdLst>
                  <a:gd name="connsiteX0" fmla="*/ 626302 w 626302"/>
                  <a:gd name="connsiteY0" fmla="*/ 0 h 647701"/>
                  <a:gd name="connsiteX1" fmla="*/ 402049 w 626302"/>
                  <a:gd name="connsiteY1" fmla="*/ 626302 h 647701"/>
                  <a:gd name="connsiteX2" fmla="*/ 403855 w 626302"/>
                  <a:gd name="connsiteY2" fmla="*/ 647701 h 647701"/>
                  <a:gd name="connsiteX3" fmla="*/ 2157 w 626302"/>
                  <a:gd name="connsiteY3" fmla="*/ 647701 h 647701"/>
                  <a:gd name="connsiteX4" fmla="*/ 0 w 626302"/>
                  <a:gd name="connsiteY4" fmla="*/ 626302 h 647701"/>
                  <a:gd name="connsiteX5" fmla="*/ 626302 w 626302"/>
                  <a:gd name="connsiteY5" fmla="*/ 0 h 647701"/>
                  <a:gd name="connsiteX0" fmla="*/ 626302 w 628983"/>
                  <a:gd name="connsiteY0" fmla="*/ 1865 h 649566"/>
                  <a:gd name="connsiteX1" fmla="*/ 402049 w 628983"/>
                  <a:gd name="connsiteY1" fmla="*/ 628167 h 649566"/>
                  <a:gd name="connsiteX2" fmla="*/ 403855 w 628983"/>
                  <a:gd name="connsiteY2" fmla="*/ 649566 h 649566"/>
                  <a:gd name="connsiteX3" fmla="*/ 2157 w 628983"/>
                  <a:gd name="connsiteY3" fmla="*/ 649566 h 649566"/>
                  <a:gd name="connsiteX4" fmla="*/ 0 w 628983"/>
                  <a:gd name="connsiteY4" fmla="*/ 628167 h 649566"/>
                  <a:gd name="connsiteX5" fmla="*/ 626302 w 628983"/>
                  <a:gd name="connsiteY5" fmla="*/ 1865 h 649566"/>
                  <a:gd name="connsiteX0" fmla="*/ 626302 w 628983"/>
                  <a:gd name="connsiteY0" fmla="*/ 3868 h 651569"/>
                  <a:gd name="connsiteX1" fmla="*/ 402049 w 628983"/>
                  <a:gd name="connsiteY1" fmla="*/ 630170 h 651569"/>
                  <a:gd name="connsiteX2" fmla="*/ 403855 w 628983"/>
                  <a:gd name="connsiteY2" fmla="*/ 651569 h 651569"/>
                  <a:gd name="connsiteX3" fmla="*/ 2157 w 628983"/>
                  <a:gd name="connsiteY3" fmla="*/ 651569 h 651569"/>
                  <a:gd name="connsiteX4" fmla="*/ 0 w 628983"/>
                  <a:gd name="connsiteY4" fmla="*/ 630170 h 651569"/>
                  <a:gd name="connsiteX5" fmla="*/ 626302 w 628983"/>
                  <a:gd name="connsiteY5" fmla="*/ 3868 h 651569"/>
                  <a:gd name="connsiteX0" fmla="*/ 626302 w 628674"/>
                  <a:gd name="connsiteY0" fmla="*/ 3868 h 651569"/>
                  <a:gd name="connsiteX1" fmla="*/ 402049 w 628674"/>
                  <a:gd name="connsiteY1" fmla="*/ 630170 h 651569"/>
                  <a:gd name="connsiteX2" fmla="*/ 403855 w 628674"/>
                  <a:gd name="connsiteY2" fmla="*/ 651569 h 651569"/>
                  <a:gd name="connsiteX3" fmla="*/ 2157 w 628674"/>
                  <a:gd name="connsiteY3" fmla="*/ 651569 h 651569"/>
                  <a:gd name="connsiteX4" fmla="*/ 0 w 628674"/>
                  <a:gd name="connsiteY4" fmla="*/ 630170 h 651569"/>
                  <a:gd name="connsiteX5" fmla="*/ 626302 w 628674"/>
                  <a:gd name="connsiteY5" fmla="*/ 3868 h 651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8674" h="651569">
                    <a:moveTo>
                      <a:pt x="626302" y="3868"/>
                    </a:moveTo>
                    <a:cubicBezTo>
                      <a:pt x="657759" y="32680"/>
                      <a:pt x="365355" y="292195"/>
                      <a:pt x="402049" y="630170"/>
                    </a:cubicBezTo>
                    <a:lnTo>
                      <a:pt x="403855" y="651569"/>
                    </a:lnTo>
                    <a:lnTo>
                      <a:pt x="2157" y="651569"/>
                    </a:lnTo>
                    <a:lnTo>
                      <a:pt x="0" y="630170"/>
                    </a:lnTo>
                    <a:cubicBezTo>
                      <a:pt x="23342" y="99792"/>
                      <a:pt x="594845" y="-24944"/>
                      <a:pt x="626302" y="38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二等辺三角形 7">
                <a:extLst>
                  <a:ext uri="{FF2B5EF4-FFF2-40B4-BE49-F238E27FC236}">
                    <a16:creationId xmlns:a16="http://schemas.microsoft.com/office/drawing/2014/main" id="{33E88342-D5AA-45FC-A6E9-7C81350AB78B}"/>
                  </a:ext>
                </a:extLst>
              </p:cNvPr>
              <p:cNvSpPr/>
              <p:nvPr/>
            </p:nvSpPr>
            <p:spPr>
              <a:xfrm rot="20700000">
                <a:off x="830443" y="4043967"/>
                <a:ext cx="242976" cy="271497"/>
              </a:xfrm>
              <a:custGeom>
                <a:avLst/>
                <a:gdLst>
                  <a:gd name="connsiteX0" fmla="*/ 0 w 242976"/>
                  <a:gd name="connsiteY0" fmla="*/ 271479 h 271479"/>
                  <a:gd name="connsiteX1" fmla="*/ 121488 w 242976"/>
                  <a:gd name="connsiteY1" fmla="*/ 0 h 271479"/>
                  <a:gd name="connsiteX2" fmla="*/ 242976 w 242976"/>
                  <a:gd name="connsiteY2" fmla="*/ 271479 h 271479"/>
                  <a:gd name="connsiteX3" fmla="*/ 0 w 242976"/>
                  <a:gd name="connsiteY3" fmla="*/ 271479 h 271479"/>
                  <a:gd name="connsiteX0" fmla="*/ 0 w 242976"/>
                  <a:gd name="connsiteY0" fmla="*/ 271497 h 271497"/>
                  <a:gd name="connsiteX1" fmla="*/ 121488 w 242976"/>
                  <a:gd name="connsiteY1" fmla="*/ 18 h 271497"/>
                  <a:gd name="connsiteX2" fmla="*/ 242976 w 242976"/>
                  <a:gd name="connsiteY2" fmla="*/ 271497 h 271497"/>
                  <a:gd name="connsiteX3" fmla="*/ 0 w 242976"/>
                  <a:gd name="connsiteY3" fmla="*/ 271497 h 27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976" h="271497">
                    <a:moveTo>
                      <a:pt x="0" y="271497"/>
                    </a:moveTo>
                    <a:cubicBezTo>
                      <a:pt x="40496" y="181004"/>
                      <a:pt x="79505" y="-2124"/>
                      <a:pt x="121488" y="18"/>
                    </a:cubicBezTo>
                    <a:cubicBezTo>
                      <a:pt x="163471" y="2160"/>
                      <a:pt x="202480" y="181004"/>
                      <a:pt x="242976" y="271497"/>
                    </a:cubicBezTo>
                    <a:lnTo>
                      <a:pt x="0" y="27149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CB983A71-FE2E-40AF-BBB5-39648844BCEA}"/>
                  </a:ext>
                </a:extLst>
              </p:cNvPr>
              <p:cNvSpPr/>
              <p:nvPr/>
            </p:nvSpPr>
            <p:spPr>
              <a:xfrm rot="1800000">
                <a:off x="618326" y="3633960"/>
                <a:ext cx="1160118" cy="1535415"/>
              </a:xfrm>
              <a:custGeom>
                <a:avLst/>
                <a:gdLst>
                  <a:gd name="connsiteX0" fmla="*/ 449352 w 1160118"/>
                  <a:gd name="connsiteY0" fmla="*/ 44247 h 1521747"/>
                  <a:gd name="connsiteX1" fmla="*/ 594206 w 1160118"/>
                  <a:gd name="connsiteY1" fmla="*/ 0 h 1521747"/>
                  <a:gd name="connsiteX2" fmla="*/ 901038 w 1160118"/>
                  <a:gd name="connsiteY2" fmla="*/ 0 h 1521747"/>
                  <a:gd name="connsiteX3" fmla="*/ 1160118 w 1160118"/>
                  <a:gd name="connsiteY3" fmla="*/ 259080 h 1521747"/>
                  <a:gd name="connsiteX4" fmla="*/ 1160118 w 1160118"/>
                  <a:gd name="connsiteY4" fmla="*/ 700888 h 1521747"/>
                  <a:gd name="connsiteX5" fmla="*/ 1127702 w 1160118"/>
                  <a:gd name="connsiteY5" fmla="*/ 861450 h 1521747"/>
                  <a:gd name="connsiteX6" fmla="*/ 1123063 w 1160118"/>
                  <a:gd name="connsiteY6" fmla="*/ 869997 h 1521747"/>
                  <a:gd name="connsiteX7" fmla="*/ 1122634 w 1160118"/>
                  <a:gd name="connsiteY7" fmla="*/ 871443 h 1521747"/>
                  <a:gd name="connsiteX8" fmla="*/ 1043010 w 1160118"/>
                  <a:gd name="connsiteY8" fmla="*/ 991351 h 1521747"/>
                  <a:gd name="connsiteX9" fmla="*/ 565161 w 1160118"/>
                  <a:gd name="connsiteY9" fmla="*/ 1469200 h 1521747"/>
                  <a:gd name="connsiteX10" fmla="*/ 370788 w 1160118"/>
                  <a:gd name="connsiteY10" fmla="*/ 1508611 h 1521747"/>
                  <a:gd name="connsiteX11" fmla="*/ 360052 w 1160118"/>
                  <a:gd name="connsiteY11" fmla="*/ 1501482 h 1521747"/>
                  <a:gd name="connsiteX12" fmla="*/ 720749 w 1160118"/>
                  <a:gd name="connsiteY12" fmla="*/ 1110675 h 1521747"/>
                  <a:gd name="connsiteX13" fmla="*/ 719679 w 1160118"/>
                  <a:gd name="connsiteY13" fmla="*/ 1110567 h 1521747"/>
                  <a:gd name="connsiteX14" fmla="*/ 322878 w 1160118"/>
                  <a:gd name="connsiteY14" fmla="*/ 1476796 h 1521747"/>
                  <a:gd name="connsiteX15" fmla="*/ 311438 w 1160118"/>
                  <a:gd name="connsiteY15" fmla="*/ 1469200 h 1521747"/>
                  <a:gd name="connsiteX16" fmla="*/ 52548 w 1160118"/>
                  <a:gd name="connsiteY16" fmla="*/ 1210310 h 1521747"/>
                  <a:gd name="connsiteX17" fmla="*/ 52548 w 1160118"/>
                  <a:gd name="connsiteY17" fmla="*/ 956587 h 1521747"/>
                  <a:gd name="connsiteX18" fmla="*/ 335126 w 1160118"/>
                  <a:gd name="connsiteY18" fmla="*/ 674009 h 1521747"/>
                  <a:gd name="connsiteX19" fmla="*/ 335126 w 1160118"/>
                  <a:gd name="connsiteY19" fmla="*/ 259080 h 1521747"/>
                  <a:gd name="connsiteX20" fmla="*/ 449352 w 1160118"/>
                  <a:gd name="connsiteY20" fmla="*/ 44247 h 1521747"/>
                  <a:gd name="connsiteX0" fmla="*/ 1160118 w 1251558"/>
                  <a:gd name="connsiteY0" fmla="*/ 259080 h 1521747"/>
                  <a:gd name="connsiteX1" fmla="*/ 1160118 w 1251558"/>
                  <a:gd name="connsiteY1" fmla="*/ 700888 h 1521747"/>
                  <a:gd name="connsiteX2" fmla="*/ 1127702 w 1251558"/>
                  <a:gd name="connsiteY2" fmla="*/ 861450 h 1521747"/>
                  <a:gd name="connsiteX3" fmla="*/ 1123063 w 1251558"/>
                  <a:gd name="connsiteY3" fmla="*/ 869997 h 1521747"/>
                  <a:gd name="connsiteX4" fmla="*/ 1122634 w 1251558"/>
                  <a:gd name="connsiteY4" fmla="*/ 871443 h 1521747"/>
                  <a:gd name="connsiteX5" fmla="*/ 1043010 w 1251558"/>
                  <a:gd name="connsiteY5" fmla="*/ 991351 h 1521747"/>
                  <a:gd name="connsiteX6" fmla="*/ 565161 w 1251558"/>
                  <a:gd name="connsiteY6" fmla="*/ 1469200 h 1521747"/>
                  <a:gd name="connsiteX7" fmla="*/ 370788 w 1251558"/>
                  <a:gd name="connsiteY7" fmla="*/ 1508611 h 1521747"/>
                  <a:gd name="connsiteX8" fmla="*/ 360052 w 1251558"/>
                  <a:gd name="connsiteY8" fmla="*/ 1501482 h 1521747"/>
                  <a:gd name="connsiteX9" fmla="*/ 720749 w 1251558"/>
                  <a:gd name="connsiteY9" fmla="*/ 1110675 h 1521747"/>
                  <a:gd name="connsiteX10" fmla="*/ 719679 w 1251558"/>
                  <a:gd name="connsiteY10" fmla="*/ 1110567 h 1521747"/>
                  <a:gd name="connsiteX11" fmla="*/ 322878 w 1251558"/>
                  <a:gd name="connsiteY11" fmla="*/ 1476796 h 1521747"/>
                  <a:gd name="connsiteX12" fmla="*/ 311438 w 1251558"/>
                  <a:gd name="connsiteY12" fmla="*/ 1469200 h 1521747"/>
                  <a:gd name="connsiteX13" fmla="*/ 52548 w 1251558"/>
                  <a:gd name="connsiteY13" fmla="*/ 1210310 h 1521747"/>
                  <a:gd name="connsiteX14" fmla="*/ 52548 w 1251558"/>
                  <a:gd name="connsiteY14" fmla="*/ 956587 h 1521747"/>
                  <a:gd name="connsiteX15" fmla="*/ 335126 w 1251558"/>
                  <a:gd name="connsiteY15" fmla="*/ 674009 h 1521747"/>
                  <a:gd name="connsiteX16" fmla="*/ 335126 w 1251558"/>
                  <a:gd name="connsiteY16" fmla="*/ 259080 h 1521747"/>
                  <a:gd name="connsiteX17" fmla="*/ 449352 w 1251558"/>
                  <a:gd name="connsiteY17" fmla="*/ 44247 h 1521747"/>
                  <a:gd name="connsiteX18" fmla="*/ 594206 w 1251558"/>
                  <a:gd name="connsiteY18" fmla="*/ 0 h 1521747"/>
                  <a:gd name="connsiteX19" fmla="*/ 901038 w 1251558"/>
                  <a:gd name="connsiteY19" fmla="*/ 0 h 1521747"/>
                  <a:gd name="connsiteX20" fmla="*/ 1251558 w 1251558"/>
                  <a:gd name="connsiteY20" fmla="*/ 350520 h 1521747"/>
                  <a:gd name="connsiteX0" fmla="*/ 1160118 w 1160118"/>
                  <a:gd name="connsiteY0" fmla="*/ 259080 h 1521747"/>
                  <a:gd name="connsiteX1" fmla="*/ 1160118 w 1160118"/>
                  <a:gd name="connsiteY1" fmla="*/ 700888 h 1521747"/>
                  <a:gd name="connsiteX2" fmla="*/ 1127702 w 1160118"/>
                  <a:gd name="connsiteY2" fmla="*/ 861450 h 1521747"/>
                  <a:gd name="connsiteX3" fmla="*/ 1123063 w 1160118"/>
                  <a:gd name="connsiteY3" fmla="*/ 869997 h 1521747"/>
                  <a:gd name="connsiteX4" fmla="*/ 1122634 w 1160118"/>
                  <a:gd name="connsiteY4" fmla="*/ 871443 h 1521747"/>
                  <a:gd name="connsiteX5" fmla="*/ 1043010 w 1160118"/>
                  <a:gd name="connsiteY5" fmla="*/ 991351 h 1521747"/>
                  <a:gd name="connsiteX6" fmla="*/ 565161 w 1160118"/>
                  <a:gd name="connsiteY6" fmla="*/ 1469200 h 1521747"/>
                  <a:gd name="connsiteX7" fmla="*/ 370788 w 1160118"/>
                  <a:gd name="connsiteY7" fmla="*/ 1508611 h 1521747"/>
                  <a:gd name="connsiteX8" fmla="*/ 360052 w 1160118"/>
                  <a:gd name="connsiteY8" fmla="*/ 1501482 h 1521747"/>
                  <a:gd name="connsiteX9" fmla="*/ 720749 w 1160118"/>
                  <a:gd name="connsiteY9" fmla="*/ 1110675 h 1521747"/>
                  <a:gd name="connsiteX10" fmla="*/ 719679 w 1160118"/>
                  <a:gd name="connsiteY10" fmla="*/ 1110567 h 1521747"/>
                  <a:gd name="connsiteX11" fmla="*/ 322878 w 1160118"/>
                  <a:gd name="connsiteY11" fmla="*/ 1476796 h 1521747"/>
                  <a:gd name="connsiteX12" fmla="*/ 311438 w 1160118"/>
                  <a:gd name="connsiteY12" fmla="*/ 1469200 h 1521747"/>
                  <a:gd name="connsiteX13" fmla="*/ 52548 w 1160118"/>
                  <a:gd name="connsiteY13" fmla="*/ 1210310 h 1521747"/>
                  <a:gd name="connsiteX14" fmla="*/ 52548 w 1160118"/>
                  <a:gd name="connsiteY14" fmla="*/ 956587 h 1521747"/>
                  <a:gd name="connsiteX15" fmla="*/ 335126 w 1160118"/>
                  <a:gd name="connsiteY15" fmla="*/ 674009 h 1521747"/>
                  <a:gd name="connsiteX16" fmla="*/ 335126 w 1160118"/>
                  <a:gd name="connsiteY16" fmla="*/ 259080 h 1521747"/>
                  <a:gd name="connsiteX17" fmla="*/ 449352 w 1160118"/>
                  <a:gd name="connsiteY17" fmla="*/ 44247 h 1521747"/>
                  <a:gd name="connsiteX18" fmla="*/ 594206 w 1160118"/>
                  <a:gd name="connsiteY18" fmla="*/ 0 h 1521747"/>
                  <a:gd name="connsiteX19" fmla="*/ 901038 w 1160118"/>
                  <a:gd name="connsiteY19" fmla="*/ 0 h 1521747"/>
                  <a:gd name="connsiteX0" fmla="*/ 1160118 w 1160118"/>
                  <a:gd name="connsiteY0" fmla="*/ 700888 h 1521747"/>
                  <a:gd name="connsiteX1" fmla="*/ 1127702 w 1160118"/>
                  <a:gd name="connsiteY1" fmla="*/ 861450 h 1521747"/>
                  <a:gd name="connsiteX2" fmla="*/ 1123063 w 1160118"/>
                  <a:gd name="connsiteY2" fmla="*/ 869997 h 1521747"/>
                  <a:gd name="connsiteX3" fmla="*/ 1122634 w 1160118"/>
                  <a:gd name="connsiteY3" fmla="*/ 871443 h 1521747"/>
                  <a:gd name="connsiteX4" fmla="*/ 1043010 w 1160118"/>
                  <a:gd name="connsiteY4" fmla="*/ 991351 h 1521747"/>
                  <a:gd name="connsiteX5" fmla="*/ 565161 w 1160118"/>
                  <a:gd name="connsiteY5" fmla="*/ 1469200 h 1521747"/>
                  <a:gd name="connsiteX6" fmla="*/ 370788 w 1160118"/>
                  <a:gd name="connsiteY6" fmla="*/ 1508611 h 1521747"/>
                  <a:gd name="connsiteX7" fmla="*/ 360052 w 1160118"/>
                  <a:gd name="connsiteY7" fmla="*/ 1501482 h 1521747"/>
                  <a:gd name="connsiteX8" fmla="*/ 720749 w 1160118"/>
                  <a:gd name="connsiteY8" fmla="*/ 1110675 h 1521747"/>
                  <a:gd name="connsiteX9" fmla="*/ 719679 w 1160118"/>
                  <a:gd name="connsiteY9" fmla="*/ 1110567 h 1521747"/>
                  <a:gd name="connsiteX10" fmla="*/ 322878 w 1160118"/>
                  <a:gd name="connsiteY10" fmla="*/ 1476796 h 1521747"/>
                  <a:gd name="connsiteX11" fmla="*/ 311438 w 1160118"/>
                  <a:gd name="connsiteY11" fmla="*/ 1469200 h 1521747"/>
                  <a:gd name="connsiteX12" fmla="*/ 52548 w 1160118"/>
                  <a:gd name="connsiteY12" fmla="*/ 1210310 h 1521747"/>
                  <a:gd name="connsiteX13" fmla="*/ 52548 w 1160118"/>
                  <a:gd name="connsiteY13" fmla="*/ 956587 h 1521747"/>
                  <a:gd name="connsiteX14" fmla="*/ 335126 w 1160118"/>
                  <a:gd name="connsiteY14" fmla="*/ 674009 h 1521747"/>
                  <a:gd name="connsiteX15" fmla="*/ 335126 w 1160118"/>
                  <a:gd name="connsiteY15" fmla="*/ 259080 h 1521747"/>
                  <a:gd name="connsiteX16" fmla="*/ 449352 w 1160118"/>
                  <a:gd name="connsiteY16" fmla="*/ 44247 h 1521747"/>
                  <a:gd name="connsiteX17" fmla="*/ 594206 w 1160118"/>
                  <a:gd name="connsiteY17" fmla="*/ 0 h 1521747"/>
                  <a:gd name="connsiteX18" fmla="*/ 901038 w 1160118"/>
                  <a:gd name="connsiteY18" fmla="*/ 0 h 1521747"/>
                  <a:gd name="connsiteX0" fmla="*/ 1160118 w 1160118"/>
                  <a:gd name="connsiteY0" fmla="*/ 705519 h 1526378"/>
                  <a:gd name="connsiteX1" fmla="*/ 1127702 w 1160118"/>
                  <a:gd name="connsiteY1" fmla="*/ 866081 h 1526378"/>
                  <a:gd name="connsiteX2" fmla="*/ 1123063 w 1160118"/>
                  <a:gd name="connsiteY2" fmla="*/ 874628 h 1526378"/>
                  <a:gd name="connsiteX3" fmla="*/ 1122634 w 1160118"/>
                  <a:gd name="connsiteY3" fmla="*/ 876074 h 1526378"/>
                  <a:gd name="connsiteX4" fmla="*/ 1043010 w 1160118"/>
                  <a:gd name="connsiteY4" fmla="*/ 995982 h 1526378"/>
                  <a:gd name="connsiteX5" fmla="*/ 565161 w 1160118"/>
                  <a:gd name="connsiteY5" fmla="*/ 1473831 h 1526378"/>
                  <a:gd name="connsiteX6" fmla="*/ 370788 w 1160118"/>
                  <a:gd name="connsiteY6" fmla="*/ 1513242 h 1526378"/>
                  <a:gd name="connsiteX7" fmla="*/ 360052 w 1160118"/>
                  <a:gd name="connsiteY7" fmla="*/ 1506113 h 1526378"/>
                  <a:gd name="connsiteX8" fmla="*/ 720749 w 1160118"/>
                  <a:gd name="connsiteY8" fmla="*/ 1115306 h 1526378"/>
                  <a:gd name="connsiteX9" fmla="*/ 719679 w 1160118"/>
                  <a:gd name="connsiteY9" fmla="*/ 1115198 h 1526378"/>
                  <a:gd name="connsiteX10" fmla="*/ 322878 w 1160118"/>
                  <a:gd name="connsiteY10" fmla="*/ 1481427 h 1526378"/>
                  <a:gd name="connsiteX11" fmla="*/ 311438 w 1160118"/>
                  <a:gd name="connsiteY11" fmla="*/ 1473831 h 1526378"/>
                  <a:gd name="connsiteX12" fmla="*/ 52548 w 1160118"/>
                  <a:gd name="connsiteY12" fmla="*/ 1214941 h 1526378"/>
                  <a:gd name="connsiteX13" fmla="*/ 52548 w 1160118"/>
                  <a:gd name="connsiteY13" fmla="*/ 961218 h 1526378"/>
                  <a:gd name="connsiteX14" fmla="*/ 335126 w 1160118"/>
                  <a:gd name="connsiteY14" fmla="*/ 678640 h 1526378"/>
                  <a:gd name="connsiteX15" fmla="*/ 335126 w 1160118"/>
                  <a:gd name="connsiteY15" fmla="*/ 263711 h 1526378"/>
                  <a:gd name="connsiteX16" fmla="*/ 449352 w 1160118"/>
                  <a:gd name="connsiteY16" fmla="*/ 48878 h 1526378"/>
                  <a:gd name="connsiteX17" fmla="*/ 594206 w 1160118"/>
                  <a:gd name="connsiteY17" fmla="*/ 4631 h 1526378"/>
                  <a:gd name="connsiteX18" fmla="*/ 1091939 w 1160118"/>
                  <a:gd name="connsiteY18" fmla="*/ 0 h 1526378"/>
                  <a:gd name="connsiteX0" fmla="*/ 1160118 w 1160118"/>
                  <a:gd name="connsiteY0" fmla="*/ 744512 h 1565371"/>
                  <a:gd name="connsiteX1" fmla="*/ 1127702 w 1160118"/>
                  <a:gd name="connsiteY1" fmla="*/ 905074 h 1565371"/>
                  <a:gd name="connsiteX2" fmla="*/ 1123063 w 1160118"/>
                  <a:gd name="connsiteY2" fmla="*/ 913621 h 1565371"/>
                  <a:gd name="connsiteX3" fmla="*/ 1122634 w 1160118"/>
                  <a:gd name="connsiteY3" fmla="*/ 915067 h 1565371"/>
                  <a:gd name="connsiteX4" fmla="*/ 1043010 w 1160118"/>
                  <a:gd name="connsiteY4" fmla="*/ 1034975 h 1565371"/>
                  <a:gd name="connsiteX5" fmla="*/ 565161 w 1160118"/>
                  <a:gd name="connsiteY5" fmla="*/ 1512824 h 1565371"/>
                  <a:gd name="connsiteX6" fmla="*/ 370788 w 1160118"/>
                  <a:gd name="connsiteY6" fmla="*/ 1552235 h 1565371"/>
                  <a:gd name="connsiteX7" fmla="*/ 360052 w 1160118"/>
                  <a:gd name="connsiteY7" fmla="*/ 1545106 h 1565371"/>
                  <a:gd name="connsiteX8" fmla="*/ 720749 w 1160118"/>
                  <a:gd name="connsiteY8" fmla="*/ 1154299 h 1565371"/>
                  <a:gd name="connsiteX9" fmla="*/ 719679 w 1160118"/>
                  <a:gd name="connsiteY9" fmla="*/ 1154191 h 1565371"/>
                  <a:gd name="connsiteX10" fmla="*/ 322878 w 1160118"/>
                  <a:gd name="connsiteY10" fmla="*/ 1520420 h 1565371"/>
                  <a:gd name="connsiteX11" fmla="*/ 311438 w 1160118"/>
                  <a:gd name="connsiteY11" fmla="*/ 1512824 h 1565371"/>
                  <a:gd name="connsiteX12" fmla="*/ 52548 w 1160118"/>
                  <a:gd name="connsiteY12" fmla="*/ 1253934 h 1565371"/>
                  <a:gd name="connsiteX13" fmla="*/ 52548 w 1160118"/>
                  <a:gd name="connsiteY13" fmla="*/ 1000211 h 1565371"/>
                  <a:gd name="connsiteX14" fmla="*/ 335126 w 1160118"/>
                  <a:gd name="connsiteY14" fmla="*/ 717633 h 1565371"/>
                  <a:gd name="connsiteX15" fmla="*/ 335126 w 1160118"/>
                  <a:gd name="connsiteY15" fmla="*/ 302704 h 1565371"/>
                  <a:gd name="connsiteX16" fmla="*/ 449352 w 1160118"/>
                  <a:gd name="connsiteY16" fmla="*/ 87871 h 1565371"/>
                  <a:gd name="connsiteX17" fmla="*/ 594206 w 1160118"/>
                  <a:gd name="connsiteY17" fmla="*/ 43624 h 1565371"/>
                  <a:gd name="connsiteX18" fmla="*/ 1091939 w 1160118"/>
                  <a:gd name="connsiteY18" fmla="*/ 38993 h 1565371"/>
                  <a:gd name="connsiteX0" fmla="*/ 1160118 w 1160118"/>
                  <a:gd name="connsiteY0" fmla="*/ 701294 h 1522153"/>
                  <a:gd name="connsiteX1" fmla="*/ 1127702 w 1160118"/>
                  <a:gd name="connsiteY1" fmla="*/ 861856 h 1522153"/>
                  <a:gd name="connsiteX2" fmla="*/ 1123063 w 1160118"/>
                  <a:gd name="connsiteY2" fmla="*/ 870403 h 1522153"/>
                  <a:gd name="connsiteX3" fmla="*/ 1122634 w 1160118"/>
                  <a:gd name="connsiteY3" fmla="*/ 871849 h 1522153"/>
                  <a:gd name="connsiteX4" fmla="*/ 1043010 w 1160118"/>
                  <a:gd name="connsiteY4" fmla="*/ 991757 h 1522153"/>
                  <a:gd name="connsiteX5" fmla="*/ 565161 w 1160118"/>
                  <a:gd name="connsiteY5" fmla="*/ 1469606 h 1522153"/>
                  <a:gd name="connsiteX6" fmla="*/ 370788 w 1160118"/>
                  <a:gd name="connsiteY6" fmla="*/ 1509017 h 1522153"/>
                  <a:gd name="connsiteX7" fmla="*/ 360052 w 1160118"/>
                  <a:gd name="connsiteY7" fmla="*/ 1501888 h 1522153"/>
                  <a:gd name="connsiteX8" fmla="*/ 720749 w 1160118"/>
                  <a:gd name="connsiteY8" fmla="*/ 1111081 h 1522153"/>
                  <a:gd name="connsiteX9" fmla="*/ 719679 w 1160118"/>
                  <a:gd name="connsiteY9" fmla="*/ 1110973 h 1522153"/>
                  <a:gd name="connsiteX10" fmla="*/ 322878 w 1160118"/>
                  <a:gd name="connsiteY10" fmla="*/ 1477202 h 1522153"/>
                  <a:gd name="connsiteX11" fmla="*/ 311438 w 1160118"/>
                  <a:gd name="connsiteY11" fmla="*/ 1469606 h 1522153"/>
                  <a:gd name="connsiteX12" fmla="*/ 52548 w 1160118"/>
                  <a:gd name="connsiteY12" fmla="*/ 1210716 h 1522153"/>
                  <a:gd name="connsiteX13" fmla="*/ 52548 w 1160118"/>
                  <a:gd name="connsiteY13" fmla="*/ 956993 h 1522153"/>
                  <a:gd name="connsiteX14" fmla="*/ 335126 w 1160118"/>
                  <a:gd name="connsiteY14" fmla="*/ 674415 h 1522153"/>
                  <a:gd name="connsiteX15" fmla="*/ 335126 w 1160118"/>
                  <a:gd name="connsiteY15" fmla="*/ 259486 h 1522153"/>
                  <a:gd name="connsiteX16" fmla="*/ 449352 w 1160118"/>
                  <a:gd name="connsiteY16" fmla="*/ 44653 h 1522153"/>
                  <a:gd name="connsiteX17" fmla="*/ 594206 w 1160118"/>
                  <a:gd name="connsiteY17" fmla="*/ 406 h 1522153"/>
                  <a:gd name="connsiteX18" fmla="*/ 1067535 w 1160118"/>
                  <a:gd name="connsiteY18" fmla="*/ 86854 h 1522153"/>
                  <a:gd name="connsiteX0" fmla="*/ 1160118 w 1160118"/>
                  <a:gd name="connsiteY0" fmla="*/ 716640 h 1537499"/>
                  <a:gd name="connsiteX1" fmla="*/ 1127702 w 1160118"/>
                  <a:gd name="connsiteY1" fmla="*/ 877202 h 1537499"/>
                  <a:gd name="connsiteX2" fmla="*/ 1123063 w 1160118"/>
                  <a:gd name="connsiteY2" fmla="*/ 885749 h 1537499"/>
                  <a:gd name="connsiteX3" fmla="*/ 1122634 w 1160118"/>
                  <a:gd name="connsiteY3" fmla="*/ 887195 h 1537499"/>
                  <a:gd name="connsiteX4" fmla="*/ 1043010 w 1160118"/>
                  <a:gd name="connsiteY4" fmla="*/ 1007103 h 1537499"/>
                  <a:gd name="connsiteX5" fmla="*/ 565161 w 1160118"/>
                  <a:gd name="connsiteY5" fmla="*/ 1484952 h 1537499"/>
                  <a:gd name="connsiteX6" fmla="*/ 370788 w 1160118"/>
                  <a:gd name="connsiteY6" fmla="*/ 1524363 h 1537499"/>
                  <a:gd name="connsiteX7" fmla="*/ 360052 w 1160118"/>
                  <a:gd name="connsiteY7" fmla="*/ 1517234 h 1537499"/>
                  <a:gd name="connsiteX8" fmla="*/ 720749 w 1160118"/>
                  <a:gd name="connsiteY8" fmla="*/ 1126427 h 1537499"/>
                  <a:gd name="connsiteX9" fmla="*/ 719679 w 1160118"/>
                  <a:gd name="connsiteY9" fmla="*/ 1126319 h 1537499"/>
                  <a:gd name="connsiteX10" fmla="*/ 322878 w 1160118"/>
                  <a:gd name="connsiteY10" fmla="*/ 1492548 h 1537499"/>
                  <a:gd name="connsiteX11" fmla="*/ 311438 w 1160118"/>
                  <a:gd name="connsiteY11" fmla="*/ 1484952 h 1537499"/>
                  <a:gd name="connsiteX12" fmla="*/ 52548 w 1160118"/>
                  <a:gd name="connsiteY12" fmla="*/ 1226062 h 1537499"/>
                  <a:gd name="connsiteX13" fmla="*/ 52548 w 1160118"/>
                  <a:gd name="connsiteY13" fmla="*/ 972339 h 1537499"/>
                  <a:gd name="connsiteX14" fmla="*/ 335126 w 1160118"/>
                  <a:gd name="connsiteY14" fmla="*/ 689761 h 1537499"/>
                  <a:gd name="connsiteX15" fmla="*/ 335126 w 1160118"/>
                  <a:gd name="connsiteY15" fmla="*/ 274832 h 1537499"/>
                  <a:gd name="connsiteX16" fmla="*/ 449352 w 1160118"/>
                  <a:gd name="connsiteY16" fmla="*/ 59999 h 1537499"/>
                  <a:gd name="connsiteX17" fmla="*/ 594206 w 1160118"/>
                  <a:gd name="connsiteY17" fmla="*/ 15752 h 1537499"/>
                  <a:gd name="connsiteX18" fmla="*/ 1067535 w 1160118"/>
                  <a:gd name="connsiteY18" fmla="*/ 102200 h 1537499"/>
                  <a:gd name="connsiteX0" fmla="*/ 1160118 w 1160118"/>
                  <a:gd name="connsiteY0" fmla="*/ 714556 h 1535415"/>
                  <a:gd name="connsiteX1" fmla="*/ 1127702 w 1160118"/>
                  <a:gd name="connsiteY1" fmla="*/ 875118 h 1535415"/>
                  <a:gd name="connsiteX2" fmla="*/ 1123063 w 1160118"/>
                  <a:gd name="connsiteY2" fmla="*/ 883665 h 1535415"/>
                  <a:gd name="connsiteX3" fmla="*/ 1122634 w 1160118"/>
                  <a:gd name="connsiteY3" fmla="*/ 885111 h 1535415"/>
                  <a:gd name="connsiteX4" fmla="*/ 1043010 w 1160118"/>
                  <a:gd name="connsiteY4" fmla="*/ 1005019 h 1535415"/>
                  <a:gd name="connsiteX5" fmla="*/ 565161 w 1160118"/>
                  <a:gd name="connsiteY5" fmla="*/ 1482868 h 1535415"/>
                  <a:gd name="connsiteX6" fmla="*/ 370788 w 1160118"/>
                  <a:gd name="connsiteY6" fmla="*/ 1522279 h 1535415"/>
                  <a:gd name="connsiteX7" fmla="*/ 360052 w 1160118"/>
                  <a:gd name="connsiteY7" fmla="*/ 1515150 h 1535415"/>
                  <a:gd name="connsiteX8" fmla="*/ 720749 w 1160118"/>
                  <a:gd name="connsiteY8" fmla="*/ 1124343 h 1535415"/>
                  <a:gd name="connsiteX9" fmla="*/ 719679 w 1160118"/>
                  <a:gd name="connsiteY9" fmla="*/ 1124235 h 1535415"/>
                  <a:gd name="connsiteX10" fmla="*/ 322878 w 1160118"/>
                  <a:gd name="connsiteY10" fmla="*/ 1490464 h 1535415"/>
                  <a:gd name="connsiteX11" fmla="*/ 311438 w 1160118"/>
                  <a:gd name="connsiteY11" fmla="*/ 1482868 h 1535415"/>
                  <a:gd name="connsiteX12" fmla="*/ 52548 w 1160118"/>
                  <a:gd name="connsiteY12" fmla="*/ 1223978 h 1535415"/>
                  <a:gd name="connsiteX13" fmla="*/ 52548 w 1160118"/>
                  <a:gd name="connsiteY13" fmla="*/ 970255 h 1535415"/>
                  <a:gd name="connsiteX14" fmla="*/ 335126 w 1160118"/>
                  <a:gd name="connsiteY14" fmla="*/ 687677 h 1535415"/>
                  <a:gd name="connsiteX15" fmla="*/ 335126 w 1160118"/>
                  <a:gd name="connsiteY15" fmla="*/ 272748 h 1535415"/>
                  <a:gd name="connsiteX16" fmla="*/ 449352 w 1160118"/>
                  <a:gd name="connsiteY16" fmla="*/ 57915 h 1535415"/>
                  <a:gd name="connsiteX17" fmla="*/ 594206 w 1160118"/>
                  <a:gd name="connsiteY17" fmla="*/ 13668 h 1535415"/>
                  <a:gd name="connsiteX18" fmla="*/ 1059286 w 1160118"/>
                  <a:gd name="connsiteY18" fmla="*/ 104879 h 153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0118" h="1535415">
                    <a:moveTo>
                      <a:pt x="1160118" y="714556"/>
                    </a:moveTo>
                    <a:cubicBezTo>
                      <a:pt x="1160118" y="771510"/>
                      <a:pt x="1148576" y="825768"/>
                      <a:pt x="1127702" y="875118"/>
                    </a:cubicBezTo>
                    <a:lnTo>
                      <a:pt x="1123063" y="883665"/>
                    </a:lnTo>
                    <a:lnTo>
                      <a:pt x="1122634" y="885111"/>
                    </a:lnTo>
                    <a:cubicBezTo>
                      <a:pt x="1104940" y="928745"/>
                      <a:pt x="1078399" y="969630"/>
                      <a:pt x="1043010" y="1005019"/>
                    </a:cubicBezTo>
                    <a:lnTo>
                      <a:pt x="565161" y="1482868"/>
                    </a:lnTo>
                    <a:cubicBezTo>
                      <a:pt x="512613" y="1535416"/>
                      <a:pt x="435579" y="1548552"/>
                      <a:pt x="370788" y="1522279"/>
                    </a:cubicBezTo>
                    <a:lnTo>
                      <a:pt x="360052" y="1515150"/>
                    </a:lnTo>
                    <a:lnTo>
                      <a:pt x="720749" y="1124343"/>
                    </a:lnTo>
                    <a:lnTo>
                      <a:pt x="719679" y="1124235"/>
                    </a:lnTo>
                    <a:lnTo>
                      <a:pt x="322878" y="1490464"/>
                    </a:lnTo>
                    <a:lnTo>
                      <a:pt x="311438" y="1482868"/>
                    </a:lnTo>
                    <a:lnTo>
                      <a:pt x="52548" y="1223978"/>
                    </a:lnTo>
                    <a:cubicBezTo>
                      <a:pt x="-17516" y="1153914"/>
                      <a:pt x="-17516" y="1040319"/>
                      <a:pt x="52548" y="970255"/>
                    </a:cubicBezTo>
                    <a:lnTo>
                      <a:pt x="335126" y="687677"/>
                    </a:lnTo>
                    <a:lnTo>
                      <a:pt x="335126" y="272748"/>
                    </a:lnTo>
                    <a:cubicBezTo>
                      <a:pt x="335126" y="183319"/>
                      <a:pt x="380436" y="104473"/>
                      <a:pt x="449352" y="57915"/>
                    </a:cubicBezTo>
                    <a:cubicBezTo>
                      <a:pt x="490701" y="29980"/>
                      <a:pt x="540549" y="13668"/>
                      <a:pt x="594206" y="13668"/>
                    </a:cubicBezTo>
                    <a:cubicBezTo>
                      <a:pt x="760117" y="12124"/>
                      <a:pt x="1014839" y="-50225"/>
                      <a:pt x="1059286" y="104879"/>
                    </a:cubicBez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541910C1-F6E0-4BCB-8592-53F3E7EDE546}"/>
                  </a:ext>
                </a:extLst>
              </p:cNvPr>
              <p:cNvSpPr/>
              <p:nvPr/>
            </p:nvSpPr>
            <p:spPr>
              <a:xfrm rot="20700000">
                <a:off x="548631" y="4366157"/>
                <a:ext cx="185741" cy="8285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8188F87E-B2B4-491E-9215-091073CC9968}"/>
                  </a:ext>
                </a:extLst>
              </p:cNvPr>
              <p:cNvGrpSpPr/>
              <p:nvPr/>
            </p:nvGrpSpPr>
            <p:grpSpPr>
              <a:xfrm>
                <a:off x="1150053" y="4152631"/>
                <a:ext cx="196654" cy="196654"/>
                <a:chOff x="1143263" y="4121884"/>
                <a:chExt cx="309380" cy="309380"/>
              </a:xfrm>
              <a:grpFill/>
            </p:grpSpPr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A65AA9C8-B77E-49BE-B629-8D9C66C1911B}"/>
                    </a:ext>
                  </a:extLst>
                </p:cNvPr>
                <p:cNvSpPr/>
                <p:nvPr/>
              </p:nvSpPr>
              <p:spPr>
                <a:xfrm>
                  <a:off x="1143263" y="4121884"/>
                  <a:ext cx="309380" cy="30938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878EF60E-BC67-4382-9444-14A7DAF3063A}"/>
                    </a:ext>
                  </a:extLst>
                </p:cNvPr>
                <p:cNvSpPr/>
                <p:nvPr/>
              </p:nvSpPr>
              <p:spPr>
                <a:xfrm>
                  <a:off x="1143263" y="4184408"/>
                  <a:ext cx="184332" cy="1843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7FF9A32C-D21B-4968-B931-1C0CD959A510}"/>
                    </a:ext>
                  </a:extLst>
                </p:cNvPr>
                <p:cNvSpPr/>
                <p:nvPr/>
              </p:nvSpPr>
              <p:spPr>
                <a:xfrm>
                  <a:off x="1146621" y="4121884"/>
                  <a:ext cx="297410" cy="309380"/>
                </a:xfrm>
                <a:custGeom>
                  <a:avLst/>
                  <a:gdLst>
                    <a:gd name="connsiteX0" fmla="*/ 0 w 297410"/>
                    <a:gd name="connsiteY0" fmla="*/ 184334 h 309380"/>
                    <a:gd name="connsiteX1" fmla="*/ 29652 w 297410"/>
                    <a:gd name="connsiteY1" fmla="*/ 201700 h 309380"/>
                    <a:gd name="connsiteX2" fmla="*/ 148705 w 297410"/>
                    <a:gd name="connsiteY2" fmla="*/ 221172 h 309380"/>
                    <a:gd name="connsiteX3" fmla="*/ 267758 w 297410"/>
                    <a:gd name="connsiteY3" fmla="*/ 201700 h 309380"/>
                    <a:gd name="connsiteX4" fmla="*/ 297410 w 297410"/>
                    <a:gd name="connsiteY4" fmla="*/ 184334 h 309380"/>
                    <a:gd name="connsiteX5" fmla="*/ 291239 w 297410"/>
                    <a:gd name="connsiteY5" fmla="*/ 214903 h 309380"/>
                    <a:gd name="connsiteX6" fmla="*/ 148705 w 297410"/>
                    <a:gd name="connsiteY6" fmla="*/ 309380 h 309380"/>
                    <a:gd name="connsiteX7" fmla="*/ 6171 w 297410"/>
                    <a:gd name="connsiteY7" fmla="*/ 214903 h 309380"/>
                    <a:gd name="connsiteX8" fmla="*/ 148705 w 297410"/>
                    <a:gd name="connsiteY8" fmla="*/ 0 h 309380"/>
                    <a:gd name="connsiteX9" fmla="*/ 291239 w 297410"/>
                    <a:gd name="connsiteY9" fmla="*/ 94478 h 309380"/>
                    <a:gd name="connsiteX10" fmla="*/ 297410 w 297410"/>
                    <a:gd name="connsiteY10" fmla="*/ 125047 h 309380"/>
                    <a:gd name="connsiteX11" fmla="*/ 267758 w 297410"/>
                    <a:gd name="connsiteY11" fmla="*/ 107680 h 309380"/>
                    <a:gd name="connsiteX12" fmla="*/ 148705 w 297410"/>
                    <a:gd name="connsiteY12" fmla="*/ 88208 h 309380"/>
                    <a:gd name="connsiteX13" fmla="*/ 29652 w 297410"/>
                    <a:gd name="connsiteY13" fmla="*/ 107680 h 309380"/>
                    <a:gd name="connsiteX14" fmla="*/ 0 w 297410"/>
                    <a:gd name="connsiteY14" fmla="*/ 125047 h 309380"/>
                    <a:gd name="connsiteX15" fmla="*/ 6171 w 297410"/>
                    <a:gd name="connsiteY15" fmla="*/ 94478 h 309380"/>
                    <a:gd name="connsiteX16" fmla="*/ 148705 w 297410"/>
                    <a:gd name="connsiteY16" fmla="*/ 0 h 309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7410" h="309380">
                      <a:moveTo>
                        <a:pt x="0" y="184334"/>
                      </a:moveTo>
                      <a:lnTo>
                        <a:pt x="29652" y="201700"/>
                      </a:lnTo>
                      <a:cubicBezTo>
                        <a:pt x="60121" y="213731"/>
                        <a:pt x="102212" y="221172"/>
                        <a:pt x="148705" y="221172"/>
                      </a:cubicBezTo>
                      <a:cubicBezTo>
                        <a:pt x="195198" y="221172"/>
                        <a:pt x="237290" y="213731"/>
                        <a:pt x="267758" y="201700"/>
                      </a:cubicBezTo>
                      <a:lnTo>
                        <a:pt x="297410" y="184334"/>
                      </a:lnTo>
                      <a:lnTo>
                        <a:pt x="291239" y="214903"/>
                      </a:lnTo>
                      <a:cubicBezTo>
                        <a:pt x="267756" y="270423"/>
                        <a:pt x="212780" y="309380"/>
                        <a:pt x="148705" y="309380"/>
                      </a:cubicBezTo>
                      <a:cubicBezTo>
                        <a:pt x="84630" y="309380"/>
                        <a:pt x="29655" y="270423"/>
                        <a:pt x="6171" y="214903"/>
                      </a:cubicBezTo>
                      <a:close/>
                      <a:moveTo>
                        <a:pt x="148705" y="0"/>
                      </a:moveTo>
                      <a:cubicBezTo>
                        <a:pt x="212780" y="0"/>
                        <a:pt x="267756" y="38957"/>
                        <a:pt x="291239" y="94478"/>
                      </a:cubicBezTo>
                      <a:lnTo>
                        <a:pt x="297410" y="125047"/>
                      </a:lnTo>
                      <a:lnTo>
                        <a:pt x="267758" y="107680"/>
                      </a:lnTo>
                      <a:cubicBezTo>
                        <a:pt x="237290" y="95649"/>
                        <a:pt x="195198" y="88208"/>
                        <a:pt x="148705" y="88208"/>
                      </a:cubicBezTo>
                      <a:cubicBezTo>
                        <a:pt x="102212" y="88208"/>
                        <a:pt x="60121" y="95649"/>
                        <a:pt x="29652" y="107680"/>
                      </a:cubicBezTo>
                      <a:lnTo>
                        <a:pt x="0" y="125047"/>
                      </a:lnTo>
                      <a:lnTo>
                        <a:pt x="6171" y="94478"/>
                      </a:lnTo>
                      <a:cubicBezTo>
                        <a:pt x="29655" y="38957"/>
                        <a:pt x="84630" y="0"/>
                        <a:pt x="14870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D7CB689B-B81F-4F0E-9142-931044111D60}"/>
                  </a:ext>
                </a:extLst>
              </p:cNvPr>
              <p:cNvSpPr/>
              <p:nvPr/>
            </p:nvSpPr>
            <p:spPr>
              <a:xfrm rot="18000000">
                <a:off x="1699174" y="3645744"/>
                <a:ext cx="330703" cy="222110"/>
              </a:xfrm>
              <a:custGeom>
                <a:avLst/>
                <a:gdLst>
                  <a:gd name="connsiteX0" fmla="*/ 319041 w 323527"/>
                  <a:gd name="connsiteY0" fmla="*/ 23759 h 262965"/>
                  <a:gd name="connsiteX1" fmla="*/ 323527 w 323527"/>
                  <a:gd name="connsiteY1" fmla="*/ 57369 h 262965"/>
                  <a:gd name="connsiteX2" fmla="*/ 113246 w 323527"/>
                  <a:gd name="connsiteY2" fmla="*/ 262965 h 262965"/>
                  <a:gd name="connsiteX3" fmla="*/ 31396 w 323527"/>
                  <a:gd name="connsiteY3" fmla="*/ 246808 h 262965"/>
                  <a:gd name="connsiteX4" fmla="*/ 0 w 323527"/>
                  <a:gd name="connsiteY4" fmla="*/ 226112 h 262965"/>
                  <a:gd name="connsiteX5" fmla="*/ 523 w 323527"/>
                  <a:gd name="connsiteY5" fmla="*/ 13988 h 262965"/>
                  <a:gd name="connsiteX6" fmla="*/ 27196 w 323527"/>
                  <a:gd name="connsiteY6" fmla="*/ 21579 h 262965"/>
                  <a:gd name="connsiteX7" fmla="*/ 108270 w 323527"/>
                  <a:gd name="connsiteY7" fmla="*/ 33876 h 262965"/>
                  <a:gd name="connsiteX8" fmla="*/ 319041 w 323527"/>
                  <a:gd name="connsiteY8" fmla="*/ 23759 h 262965"/>
                  <a:gd name="connsiteX0" fmla="*/ 323890 w 328376"/>
                  <a:gd name="connsiteY0" fmla="*/ 23759 h 262965"/>
                  <a:gd name="connsiteX1" fmla="*/ 328376 w 328376"/>
                  <a:gd name="connsiteY1" fmla="*/ 57369 h 262965"/>
                  <a:gd name="connsiteX2" fmla="*/ 118095 w 328376"/>
                  <a:gd name="connsiteY2" fmla="*/ 262965 h 262965"/>
                  <a:gd name="connsiteX3" fmla="*/ 36245 w 328376"/>
                  <a:gd name="connsiteY3" fmla="*/ 246808 h 262965"/>
                  <a:gd name="connsiteX4" fmla="*/ 4849 w 328376"/>
                  <a:gd name="connsiteY4" fmla="*/ 226112 h 262965"/>
                  <a:gd name="connsiteX5" fmla="*/ 162 w 328376"/>
                  <a:gd name="connsiteY5" fmla="*/ 109844 h 262965"/>
                  <a:gd name="connsiteX6" fmla="*/ 5372 w 328376"/>
                  <a:gd name="connsiteY6" fmla="*/ 13988 h 262965"/>
                  <a:gd name="connsiteX7" fmla="*/ 32045 w 328376"/>
                  <a:gd name="connsiteY7" fmla="*/ 21579 h 262965"/>
                  <a:gd name="connsiteX8" fmla="*/ 113119 w 328376"/>
                  <a:gd name="connsiteY8" fmla="*/ 33876 h 262965"/>
                  <a:gd name="connsiteX9" fmla="*/ 323890 w 328376"/>
                  <a:gd name="connsiteY9" fmla="*/ 23759 h 262965"/>
                  <a:gd name="connsiteX0" fmla="*/ 0 w 328214"/>
                  <a:gd name="connsiteY0" fmla="*/ 109844 h 262965"/>
                  <a:gd name="connsiteX1" fmla="*/ 5210 w 328214"/>
                  <a:gd name="connsiteY1" fmla="*/ 13988 h 262965"/>
                  <a:gd name="connsiteX2" fmla="*/ 31883 w 328214"/>
                  <a:gd name="connsiteY2" fmla="*/ 21579 h 262965"/>
                  <a:gd name="connsiteX3" fmla="*/ 112957 w 328214"/>
                  <a:gd name="connsiteY3" fmla="*/ 33876 h 262965"/>
                  <a:gd name="connsiteX4" fmla="*/ 323728 w 328214"/>
                  <a:gd name="connsiteY4" fmla="*/ 23759 h 262965"/>
                  <a:gd name="connsiteX5" fmla="*/ 328214 w 328214"/>
                  <a:gd name="connsiteY5" fmla="*/ 57369 h 262965"/>
                  <a:gd name="connsiteX6" fmla="*/ 117933 w 328214"/>
                  <a:gd name="connsiteY6" fmla="*/ 262965 h 262965"/>
                  <a:gd name="connsiteX7" fmla="*/ 36083 w 328214"/>
                  <a:gd name="connsiteY7" fmla="*/ 246808 h 262965"/>
                  <a:gd name="connsiteX8" fmla="*/ 4687 w 328214"/>
                  <a:gd name="connsiteY8" fmla="*/ 226112 h 262965"/>
                  <a:gd name="connsiteX9" fmla="*/ 91440 w 328214"/>
                  <a:gd name="connsiteY9" fmla="*/ 201284 h 262965"/>
                  <a:gd name="connsiteX0" fmla="*/ 2599 w 325603"/>
                  <a:gd name="connsiteY0" fmla="*/ 13988 h 262965"/>
                  <a:gd name="connsiteX1" fmla="*/ 29272 w 325603"/>
                  <a:gd name="connsiteY1" fmla="*/ 21579 h 262965"/>
                  <a:gd name="connsiteX2" fmla="*/ 110346 w 325603"/>
                  <a:gd name="connsiteY2" fmla="*/ 33876 h 262965"/>
                  <a:gd name="connsiteX3" fmla="*/ 321117 w 325603"/>
                  <a:gd name="connsiteY3" fmla="*/ 23759 h 262965"/>
                  <a:gd name="connsiteX4" fmla="*/ 325603 w 325603"/>
                  <a:gd name="connsiteY4" fmla="*/ 57369 h 262965"/>
                  <a:gd name="connsiteX5" fmla="*/ 115322 w 325603"/>
                  <a:gd name="connsiteY5" fmla="*/ 262965 h 262965"/>
                  <a:gd name="connsiteX6" fmla="*/ 33472 w 325603"/>
                  <a:gd name="connsiteY6" fmla="*/ 246808 h 262965"/>
                  <a:gd name="connsiteX7" fmla="*/ 2076 w 325603"/>
                  <a:gd name="connsiteY7" fmla="*/ 226112 h 262965"/>
                  <a:gd name="connsiteX8" fmla="*/ 88829 w 325603"/>
                  <a:gd name="connsiteY8" fmla="*/ 201284 h 262965"/>
                  <a:gd name="connsiteX0" fmla="*/ 523 w 323527"/>
                  <a:gd name="connsiteY0" fmla="*/ 13988 h 262965"/>
                  <a:gd name="connsiteX1" fmla="*/ 27196 w 323527"/>
                  <a:gd name="connsiteY1" fmla="*/ 21579 h 262965"/>
                  <a:gd name="connsiteX2" fmla="*/ 108270 w 323527"/>
                  <a:gd name="connsiteY2" fmla="*/ 33876 h 262965"/>
                  <a:gd name="connsiteX3" fmla="*/ 319041 w 323527"/>
                  <a:gd name="connsiteY3" fmla="*/ 23759 h 262965"/>
                  <a:gd name="connsiteX4" fmla="*/ 323527 w 323527"/>
                  <a:gd name="connsiteY4" fmla="*/ 57369 h 262965"/>
                  <a:gd name="connsiteX5" fmla="*/ 113246 w 323527"/>
                  <a:gd name="connsiteY5" fmla="*/ 262965 h 262965"/>
                  <a:gd name="connsiteX6" fmla="*/ 31396 w 323527"/>
                  <a:gd name="connsiteY6" fmla="*/ 246808 h 262965"/>
                  <a:gd name="connsiteX7" fmla="*/ 0 w 323527"/>
                  <a:gd name="connsiteY7" fmla="*/ 226112 h 262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527" h="262965">
                    <a:moveTo>
                      <a:pt x="523" y="13988"/>
                    </a:moveTo>
                    <a:lnTo>
                      <a:pt x="27196" y="21579"/>
                    </a:lnTo>
                    <a:cubicBezTo>
                      <a:pt x="51888" y="28248"/>
                      <a:pt x="79236" y="33876"/>
                      <a:pt x="108270" y="33876"/>
                    </a:cubicBezTo>
                    <a:cubicBezTo>
                      <a:pt x="209887" y="33876"/>
                      <a:pt x="298480" y="-35071"/>
                      <a:pt x="319041" y="23759"/>
                    </a:cubicBezTo>
                    <a:cubicBezTo>
                      <a:pt x="321978" y="32164"/>
                      <a:pt x="323527" y="43176"/>
                      <a:pt x="323527" y="57369"/>
                    </a:cubicBezTo>
                    <a:cubicBezTo>
                      <a:pt x="323527" y="170917"/>
                      <a:pt x="229381" y="262965"/>
                      <a:pt x="113246" y="262965"/>
                    </a:cubicBezTo>
                    <a:cubicBezTo>
                      <a:pt x="84213" y="262965"/>
                      <a:pt x="56554" y="257212"/>
                      <a:pt x="31396" y="246808"/>
                    </a:cubicBezTo>
                    <a:lnTo>
                      <a:pt x="0" y="226112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14A2100-4EC2-49F1-A7CE-4B5D81C83332}"/>
              </a:ext>
            </a:extLst>
          </p:cNvPr>
          <p:cNvGrpSpPr/>
          <p:nvPr/>
        </p:nvGrpSpPr>
        <p:grpSpPr>
          <a:xfrm>
            <a:off x="908734" y="1542952"/>
            <a:ext cx="2231748" cy="1387692"/>
            <a:chOff x="363669" y="659435"/>
            <a:chExt cx="3695616" cy="229791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6257682-DB7C-42B8-9E19-07E708AFE823}"/>
                </a:ext>
              </a:extLst>
            </p:cNvPr>
            <p:cNvGrpSpPr/>
            <p:nvPr/>
          </p:nvGrpSpPr>
          <p:grpSpPr>
            <a:xfrm>
              <a:off x="1692331" y="2037324"/>
              <a:ext cx="635032" cy="882381"/>
              <a:chOff x="1977282" y="2227372"/>
              <a:chExt cx="635032" cy="882381"/>
            </a:xfrm>
            <a:solidFill>
              <a:schemeClr val="bg1">
                <a:lumMod val="50000"/>
              </a:schemeClr>
            </a:solidFill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F489F23-797C-4627-A8A2-58BFFA3C944A}"/>
                  </a:ext>
                </a:extLst>
              </p:cNvPr>
              <p:cNvSpPr/>
              <p:nvPr/>
            </p:nvSpPr>
            <p:spPr>
              <a:xfrm>
                <a:off x="2047133" y="2227372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3B673D8B-5823-47AF-8121-5478FBFF4D7E}"/>
                  </a:ext>
                </a:extLst>
              </p:cNvPr>
              <p:cNvSpPr/>
              <p:nvPr/>
            </p:nvSpPr>
            <p:spPr>
              <a:xfrm>
                <a:off x="1977282" y="2991649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EAE27BD-0A84-4AEC-908D-2783235AEABF}"/>
                </a:ext>
              </a:extLst>
            </p:cNvPr>
            <p:cNvGrpSpPr/>
            <p:nvPr/>
          </p:nvGrpSpPr>
          <p:grpSpPr>
            <a:xfrm>
              <a:off x="3010048" y="1735699"/>
              <a:ext cx="797783" cy="1184006"/>
              <a:chOff x="3294999" y="1925747"/>
              <a:chExt cx="797783" cy="1184006"/>
            </a:xfrm>
            <a:solidFill>
              <a:schemeClr val="bg1">
                <a:lumMod val="50000"/>
              </a:schemeClr>
            </a:solidFill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E84E9FD-F418-4651-A682-E69CF673224C}"/>
                  </a:ext>
                </a:extLst>
              </p:cNvPr>
              <p:cNvSpPr/>
              <p:nvPr/>
            </p:nvSpPr>
            <p:spPr>
              <a:xfrm>
                <a:off x="3382752" y="1925747"/>
                <a:ext cx="710030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4B560E49-888B-462B-B210-D3A10849A1FF}"/>
                  </a:ext>
                </a:extLst>
              </p:cNvPr>
              <p:cNvSpPr/>
              <p:nvPr/>
            </p:nvSpPr>
            <p:spPr>
              <a:xfrm>
                <a:off x="3294999" y="2991649"/>
                <a:ext cx="232369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C19B2AC-A32A-4789-A628-ACF75C48B473}"/>
                </a:ext>
              </a:extLst>
            </p:cNvPr>
            <p:cNvGrpSpPr/>
            <p:nvPr/>
          </p:nvGrpSpPr>
          <p:grpSpPr>
            <a:xfrm>
              <a:off x="363669" y="659435"/>
              <a:ext cx="3695616" cy="2297918"/>
              <a:chOff x="438167" y="3485691"/>
              <a:chExt cx="3695616" cy="2297918"/>
            </a:xfrm>
          </p:grpSpPr>
          <p:sp>
            <p:nvSpPr>
              <p:cNvPr id="6" name="月 5">
                <a:extLst>
                  <a:ext uri="{FF2B5EF4-FFF2-40B4-BE49-F238E27FC236}">
                    <a16:creationId xmlns:a16="http://schemas.microsoft.com/office/drawing/2014/main" id="{7081C259-64D1-4689-BEC5-8CA620BB6C66}"/>
                  </a:ext>
                </a:extLst>
              </p:cNvPr>
              <p:cNvSpPr/>
              <p:nvPr/>
            </p:nvSpPr>
            <p:spPr>
              <a:xfrm rot="9000000">
                <a:off x="3886822" y="3981168"/>
                <a:ext cx="246961" cy="674274"/>
              </a:xfrm>
              <a:prstGeom prst="moon">
                <a:avLst>
                  <a:gd name="adj" fmla="val 41918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0ADAC831-D6FD-4AD9-9C3D-FD57F8F99105}"/>
                  </a:ext>
                </a:extLst>
              </p:cNvPr>
              <p:cNvSpPr/>
              <p:nvPr/>
            </p:nvSpPr>
            <p:spPr>
              <a:xfrm>
                <a:off x="1670049" y="3905250"/>
                <a:ext cx="2344831" cy="1413079"/>
              </a:xfrm>
              <a:custGeom>
                <a:avLst/>
                <a:gdLst>
                  <a:gd name="connsiteX0" fmla="*/ 470819 w 2344831"/>
                  <a:gd name="connsiteY0" fmla="*/ 0 h 1413079"/>
                  <a:gd name="connsiteX1" fmla="*/ 532931 w 2344831"/>
                  <a:gd name="connsiteY1" fmla="*/ 0 h 1413079"/>
                  <a:gd name="connsiteX2" fmla="*/ 644007 w 2344831"/>
                  <a:gd name="connsiteY2" fmla="*/ 19839 h 1413079"/>
                  <a:gd name="connsiteX3" fmla="*/ 1172416 w 2344831"/>
                  <a:gd name="connsiteY3" fmla="*/ 54779 h 1413079"/>
                  <a:gd name="connsiteX4" fmla="*/ 1700824 w 2344831"/>
                  <a:gd name="connsiteY4" fmla="*/ 19839 h 1413079"/>
                  <a:gd name="connsiteX5" fmla="*/ 1811900 w 2344831"/>
                  <a:gd name="connsiteY5" fmla="*/ 0 h 1413079"/>
                  <a:gd name="connsiteX6" fmla="*/ 1874013 w 2344831"/>
                  <a:gd name="connsiteY6" fmla="*/ 0 h 1413079"/>
                  <a:gd name="connsiteX7" fmla="*/ 2344831 w 2344831"/>
                  <a:gd name="connsiteY7" fmla="*/ 459028 h 1413079"/>
                  <a:gd name="connsiteX8" fmla="*/ 2344831 w 2344831"/>
                  <a:gd name="connsiteY8" fmla="*/ 621030 h 1413079"/>
                  <a:gd name="connsiteX9" fmla="*/ 1955791 w 2344831"/>
                  <a:gd name="connsiteY9" fmla="*/ 1193257 h 1413079"/>
                  <a:gd name="connsiteX10" fmla="*/ 1936543 w 2344831"/>
                  <a:gd name="connsiteY10" fmla="*/ 1199082 h 1413079"/>
                  <a:gd name="connsiteX11" fmla="*/ 1927869 w 2344831"/>
                  <a:gd name="connsiteY11" fmla="*/ 1212200 h 1413079"/>
                  <a:gd name="connsiteX12" fmla="*/ 1282348 w 2344831"/>
                  <a:gd name="connsiteY12" fmla="*/ 1413079 h 1413079"/>
                  <a:gd name="connsiteX13" fmla="*/ 701420 w 2344831"/>
                  <a:gd name="connsiteY13" fmla="*/ 1268069 h 1413079"/>
                  <a:gd name="connsiteX14" fmla="*/ 671350 w 2344831"/>
                  <a:gd name="connsiteY14" fmla="*/ 1242060 h 1413079"/>
                  <a:gd name="connsiteX15" fmla="*/ 636982 w 2344831"/>
                  <a:gd name="connsiteY15" fmla="*/ 1242060 h 1413079"/>
                  <a:gd name="connsiteX16" fmla="*/ 0 w 2344831"/>
                  <a:gd name="connsiteY16" fmla="*/ 621030 h 1413079"/>
                  <a:gd name="connsiteX17" fmla="*/ 0 w 2344831"/>
                  <a:gd name="connsiteY17" fmla="*/ 459028 h 1413079"/>
                  <a:gd name="connsiteX18" fmla="*/ 470819 w 2344831"/>
                  <a:gd name="connsiteY18" fmla="*/ 0 h 141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44831" h="1413079">
                    <a:moveTo>
                      <a:pt x="470819" y="0"/>
                    </a:moveTo>
                    <a:lnTo>
                      <a:pt x="532931" y="0"/>
                    </a:lnTo>
                    <a:lnTo>
                      <a:pt x="644007" y="19839"/>
                    </a:lnTo>
                    <a:cubicBezTo>
                      <a:pt x="794845" y="41898"/>
                      <a:pt x="976681" y="54779"/>
                      <a:pt x="1172416" y="54779"/>
                    </a:cubicBezTo>
                    <a:cubicBezTo>
                      <a:pt x="1368150" y="54779"/>
                      <a:pt x="1549988" y="41898"/>
                      <a:pt x="1700824" y="19839"/>
                    </a:cubicBezTo>
                    <a:lnTo>
                      <a:pt x="1811900" y="0"/>
                    </a:lnTo>
                    <a:lnTo>
                      <a:pt x="1874013" y="0"/>
                    </a:lnTo>
                    <a:cubicBezTo>
                      <a:pt x="2134039" y="0"/>
                      <a:pt x="2344831" y="205514"/>
                      <a:pt x="2344831" y="459028"/>
                    </a:cubicBezTo>
                    <a:lnTo>
                      <a:pt x="2344831" y="621030"/>
                    </a:lnTo>
                    <a:cubicBezTo>
                      <a:pt x="2344831" y="878269"/>
                      <a:pt x="2184414" y="1098979"/>
                      <a:pt x="1955791" y="1193257"/>
                    </a:cubicBezTo>
                    <a:lnTo>
                      <a:pt x="1936543" y="1199082"/>
                    </a:lnTo>
                    <a:lnTo>
                      <a:pt x="1927869" y="1212200"/>
                    </a:lnTo>
                    <a:cubicBezTo>
                      <a:pt x="1821516" y="1330248"/>
                      <a:pt x="1572536" y="1413079"/>
                      <a:pt x="1282348" y="1413079"/>
                    </a:cubicBezTo>
                    <a:cubicBezTo>
                      <a:pt x="1040525" y="1413079"/>
                      <a:pt x="827318" y="1355558"/>
                      <a:pt x="701420" y="1268069"/>
                    </a:cubicBezTo>
                    <a:lnTo>
                      <a:pt x="671350" y="1242060"/>
                    </a:lnTo>
                    <a:lnTo>
                      <a:pt x="636982" y="1242060"/>
                    </a:lnTo>
                    <a:cubicBezTo>
                      <a:pt x="285187" y="1242060"/>
                      <a:pt x="0" y="964015"/>
                      <a:pt x="0" y="621030"/>
                    </a:cubicBezTo>
                    <a:lnTo>
                      <a:pt x="0" y="459028"/>
                    </a:lnTo>
                    <a:cubicBezTo>
                      <a:pt x="0" y="205514"/>
                      <a:pt x="210792" y="0"/>
                      <a:pt x="47081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56BD7AA1-BAB4-4162-9182-6E06FD2AE5E9}"/>
                  </a:ext>
                </a:extLst>
              </p:cNvPr>
              <p:cNvGrpSpPr/>
              <p:nvPr/>
            </p:nvGrpSpPr>
            <p:grpSpPr>
              <a:xfrm>
                <a:off x="1899380" y="4901228"/>
                <a:ext cx="635032" cy="882381"/>
                <a:chOff x="3319748" y="4884214"/>
                <a:chExt cx="635032" cy="882381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37B9D8EC-0F78-4AB1-B383-03778F459F0B}"/>
                    </a:ext>
                  </a:extLst>
                </p:cNvPr>
                <p:cNvSpPr/>
                <p:nvPr/>
              </p:nvSpPr>
              <p:spPr>
                <a:xfrm>
                  <a:off x="3389599" y="4884214"/>
                  <a:ext cx="565181" cy="882381"/>
                </a:xfrm>
                <a:custGeom>
                  <a:avLst/>
                  <a:gdLst>
                    <a:gd name="connsiteX0" fmla="*/ 124899 w 565181"/>
                    <a:gd name="connsiteY0" fmla="*/ 0 h 1272065"/>
                    <a:gd name="connsiteX1" fmla="*/ 477122 w 565181"/>
                    <a:gd name="connsiteY1" fmla="*/ 0 h 1272065"/>
                    <a:gd name="connsiteX2" fmla="*/ 565181 w 565181"/>
                    <a:gd name="connsiteY2" fmla="*/ 88059 h 1272065"/>
                    <a:gd name="connsiteX3" fmla="*/ 565181 w 565181"/>
                    <a:gd name="connsiteY3" fmla="*/ 601547 h 1272065"/>
                    <a:gd name="connsiteX4" fmla="*/ 487807 w 565181"/>
                    <a:gd name="connsiteY4" fmla="*/ 788344 h 1272065"/>
                    <a:gd name="connsiteX5" fmla="*/ 431054 w 565181"/>
                    <a:gd name="connsiteY5" fmla="*/ 826608 h 1272065"/>
                    <a:gd name="connsiteX6" fmla="*/ 394937 w 565181"/>
                    <a:gd name="connsiteY6" fmla="*/ 1085091 h 1272065"/>
                    <a:gd name="connsiteX7" fmla="*/ 400698 w 565181"/>
                    <a:gd name="connsiteY7" fmla="*/ 1086254 h 1272065"/>
                    <a:gd name="connsiteX8" fmla="*/ 459762 w 565181"/>
                    <a:gd name="connsiteY8" fmla="*/ 1175360 h 1272065"/>
                    <a:gd name="connsiteX9" fmla="*/ 459761 w 565181"/>
                    <a:gd name="connsiteY9" fmla="*/ 1216175 h 1272065"/>
                    <a:gd name="connsiteX10" fmla="*/ 403871 w 565181"/>
                    <a:gd name="connsiteY10" fmla="*/ 1272065 h 1272065"/>
                    <a:gd name="connsiteX11" fmla="*/ 55890 w 565181"/>
                    <a:gd name="connsiteY11" fmla="*/ 1272065 h 1272065"/>
                    <a:gd name="connsiteX12" fmla="*/ 0 w 565181"/>
                    <a:gd name="connsiteY12" fmla="*/ 1216175 h 1272065"/>
                    <a:gd name="connsiteX13" fmla="*/ 0 w 565181"/>
                    <a:gd name="connsiteY13" fmla="*/ 1175360 h 1272065"/>
                    <a:gd name="connsiteX14" fmla="*/ 96706 w 565181"/>
                    <a:gd name="connsiteY14" fmla="*/ 1078654 h 1272065"/>
                    <a:gd name="connsiteX15" fmla="*/ 196655 w 565181"/>
                    <a:gd name="connsiteY15" fmla="*/ 1078654 h 1272065"/>
                    <a:gd name="connsiteX16" fmla="*/ 191497 w 565181"/>
                    <a:gd name="connsiteY16" fmla="*/ 1054257 h 1272065"/>
                    <a:gd name="connsiteX17" fmla="*/ 164424 w 565181"/>
                    <a:gd name="connsiteY17" fmla="*/ 889692 h 1272065"/>
                    <a:gd name="connsiteX18" fmla="*/ 154274 w 565181"/>
                    <a:gd name="connsiteY18" fmla="*/ 815353 h 1272065"/>
                    <a:gd name="connsiteX19" fmla="*/ 114214 w 565181"/>
                    <a:gd name="connsiteY19" fmla="*/ 788344 h 1272065"/>
                    <a:gd name="connsiteX20" fmla="*/ 36840 w 565181"/>
                    <a:gd name="connsiteY20" fmla="*/ 601546 h 1272065"/>
                    <a:gd name="connsiteX21" fmla="*/ 36840 w 565181"/>
                    <a:gd name="connsiteY21" fmla="*/ 88059 h 1272065"/>
                    <a:gd name="connsiteX22" fmla="*/ 124899 w 565181"/>
                    <a:gd name="connsiteY22" fmla="*/ 0 h 1272065"/>
                    <a:gd name="connsiteX0" fmla="*/ 36840 w 565181"/>
                    <a:gd name="connsiteY0" fmla="*/ 88526 h 1272532"/>
                    <a:gd name="connsiteX1" fmla="*/ 477122 w 565181"/>
                    <a:gd name="connsiteY1" fmla="*/ 467 h 1272532"/>
                    <a:gd name="connsiteX2" fmla="*/ 565181 w 565181"/>
                    <a:gd name="connsiteY2" fmla="*/ 88526 h 1272532"/>
                    <a:gd name="connsiteX3" fmla="*/ 565181 w 565181"/>
                    <a:gd name="connsiteY3" fmla="*/ 602014 h 1272532"/>
                    <a:gd name="connsiteX4" fmla="*/ 487807 w 565181"/>
                    <a:gd name="connsiteY4" fmla="*/ 788811 h 1272532"/>
                    <a:gd name="connsiteX5" fmla="*/ 431054 w 565181"/>
                    <a:gd name="connsiteY5" fmla="*/ 827075 h 1272532"/>
                    <a:gd name="connsiteX6" fmla="*/ 394937 w 565181"/>
                    <a:gd name="connsiteY6" fmla="*/ 1085558 h 1272532"/>
                    <a:gd name="connsiteX7" fmla="*/ 400698 w 565181"/>
                    <a:gd name="connsiteY7" fmla="*/ 1086721 h 1272532"/>
                    <a:gd name="connsiteX8" fmla="*/ 459762 w 565181"/>
                    <a:gd name="connsiteY8" fmla="*/ 1175827 h 1272532"/>
                    <a:gd name="connsiteX9" fmla="*/ 459761 w 565181"/>
                    <a:gd name="connsiteY9" fmla="*/ 1216642 h 1272532"/>
                    <a:gd name="connsiteX10" fmla="*/ 403871 w 565181"/>
                    <a:gd name="connsiteY10" fmla="*/ 1272532 h 1272532"/>
                    <a:gd name="connsiteX11" fmla="*/ 55890 w 565181"/>
                    <a:gd name="connsiteY11" fmla="*/ 1272532 h 1272532"/>
                    <a:gd name="connsiteX12" fmla="*/ 0 w 565181"/>
                    <a:gd name="connsiteY12" fmla="*/ 1216642 h 1272532"/>
                    <a:gd name="connsiteX13" fmla="*/ 0 w 565181"/>
                    <a:gd name="connsiteY13" fmla="*/ 1175827 h 1272532"/>
                    <a:gd name="connsiteX14" fmla="*/ 96706 w 565181"/>
                    <a:gd name="connsiteY14" fmla="*/ 1079121 h 1272532"/>
                    <a:gd name="connsiteX15" fmla="*/ 196655 w 565181"/>
                    <a:gd name="connsiteY15" fmla="*/ 1079121 h 1272532"/>
                    <a:gd name="connsiteX16" fmla="*/ 191497 w 565181"/>
                    <a:gd name="connsiteY16" fmla="*/ 1054724 h 1272532"/>
                    <a:gd name="connsiteX17" fmla="*/ 164424 w 565181"/>
                    <a:gd name="connsiteY17" fmla="*/ 890159 h 1272532"/>
                    <a:gd name="connsiteX18" fmla="*/ 154274 w 565181"/>
                    <a:gd name="connsiteY18" fmla="*/ 815820 h 1272532"/>
                    <a:gd name="connsiteX19" fmla="*/ 114214 w 565181"/>
                    <a:gd name="connsiteY19" fmla="*/ 788811 h 1272532"/>
                    <a:gd name="connsiteX20" fmla="*/ 36840 w 565181"/>
                    <a:gd name="connsiteY20" fmla="*/ 602013 h 1272532"/>
                    <a:gd name="connsiteX21" fmla="*/ 36840 w 565181"/>
                    <a:gd name="connsiteY21" fmla="*/ 88526 h 1272532"/>
                    <a:gd name="connsiteX0" fmla="*/ 477122 w 568562"/>
                    <a:gd name="connsiteY0" fmla="*/ 0 h 1272065"/>
                    <a:gd name="connsiteX1" fmla="*/ 565181 w 568562"/>
                    <a:gd name="connsiteY1" fmla="*/ 88059 h 1272065"/>
                    <a:gd name="connsiteX2" fmla="*/ 565181 w 568562"/>
                    <a:gd name="connsiteY2" fmla="*/ 601547 h 1272065"/>
                    <a:gd name="connsiteX3" fmla="*/ 487807 w 568562"/>
                    <a:gd name="connsiteY3" fmla="*/ 788344 h 1272065"/>
                    <a:gd name="connsiteX4" fmla="*/ 431054 w 568562"/>
                    <a:gd name="connsiteY4" fmla="*/ 826608 h 1272065"/>
                    <a:gd name="connsiteX5" fmla="*/ 394937 w 568562"/>
                    <a:gd name="connsiteY5" fmla="*/ 1085091 h 1272065"/>
                    <a:gd name="connsiteX6" fmla="*/ 400698 w 568562"/>
                    <a:gd name="connsiteY6" fmla="*/ 1086254 h 1272065"/>
                    <a:gd name="connsiteX7" fmla="*/ 459762 w 568562"/>
                    <a:gd name="connsiteY7" fmla="*/ 1175360 h 1272065"/>
                    <a:gd name="connsiteX8" fmla="*/ 459761 w 568562"/>
                    <a:gd name="connsiteY8" fmla="*/ 1216175 h 1272065"/>
                    <a:gd name="connsiteX9" fmla="*/ 403871 w 568562"/>
                    <a:gd name="connsiteY9" fmla="*/ 1272065 h 1272065"/>
                    <a:gd name="connsiteX10" fmla="*/ 55890 w 568562"/>
                    <a:gd name="connsiteY10" fmla="*/ 1272065 h 1272065"/>
                    <a:gd name="connsiteX11" fmla="*/ 0 w 568562"/>
                    <a:gd name="connsiteY11" fmla="*/ 1216175 h 1272065"/>
                    <a:gd name="connsiteX12" fmla="*/ 0 w 568562"/>
                    <a:gd name="connsiteY12" fmla="*/ 1175360 h 1272065"/>
                    <a:gd name="connsiteX13" fmla="*/ 96706 w 568562"/>
                    <a:gd name="connsiteY13" fmla="*/ 1078654 h 1272065"/>
                    <a:gd name="connsiteX14" fmla="*/ 196655 w 568562"/>
                    <a:gd name="connsiteY14" fmla="*/ 1078654 h 1272065"/>
                    <a:gd name="connsiteX15" fmla="*/ 191497 w 568562"/>
                    <a:gd name="connsiteY15" fmla="*/ 1054257 h 1272065"/>
                    <a:gd name="connsiteX16" fmla="*/ 164424 w 568562"/>
                    <a:gd name="connsiteY16" fmla="*/ 889692 h 1272065"/>
                    <a:gd name="connsiteX17" fmla="*/ 154274 w 568562"/>
                    <a:gd name="connsiteY17" fmla="*/ 815353 h 1272065"/>
                    <a:gd name="connsiteX18" fmla="*/ 114214 w 568562"/>
                    <a:gd name="connsiteY18" fmla="*/ 788344 h 1272065"/>
                    <a:gd name="connsiteX19" fmla="*/ 36840 w 568562"/>
                    <a:gd name="connsiteY19" fmla="*/ 601546 h 1272065"/>
                    <a:gd name="connsiteX20" fmla="*/ 36840 w 568562"/>
                    <a:gd name="connsiteY20" fmla="*/ 88059 h 1272065"/>
                    <a:gd name="connsiteX21" fmla="*/ 568562 w 568562"/>
                    <a:gd name="connsiteY21" fmla="*/ 91440 h 1272065"/>
                    <a:gd name="connsiteX0" fmla="*/ 565181 w 568562"/>
                    <a:gd name="connsiteY0" fmla="*/ 70315 h 1254321"/>
                    <a:gd name="connsiteX1" fmla="*/ 565181 w 568562"/>
                    <a:gd name="connsiteY1" fmla="*/ 583803 h 1254321"/>
                    <a:gd name="connsiteX2" fmla="*/ 487807 w 568562"/>
                    <a:gd name="connsiteY2" fmla="*/ 770600 h 1254321"/>
                    <a:gd name="connsiteX3" fmla="*/ 431054 w 568562"/>
                    <a:gd name="connsiteY3" fmla="*/ 808864 h 1254321"/>
                    <a:gd name="connsiteX4" fmla="*/ 394937 w 568562"/>
                    <a:gd name="connsiteY4" fmla="*/ 1067347 h 1254321"/>
                    <a:gd name="connsiteX5" fmla="*/ 400698 w 568562"/>
                    <a:gd name="connsiteY5" fmla="*/ 1068510 h 1254321"/>
                    <a:gd name="connsiteX6" fmla="*/ 459762 w 568562"/>
                    <a:gd name="connsiteY6" fmla="*/ 1157616 h 1254321"/>
                    <a:gd name="connsiteX7" fmla="*/ 459761 w 568562"/>
                    <a:gd name="connsiteY7" fmla="*/ 1198431 h 1254321"/>
                    <a:gd name="connsiteX8" fmla="*/ 403871 w 568562"/>
                    <a:gd name="connsiteY8" fmla="*/ 1254321 h 1254321"/>
                    <a:gd name="connsiteX9" fmla="*/ 55890 w 568562"/>
                    <a:gd name="connsiteY9" fmla="*/ 1254321 h 1254321"/>
                    <a:gd name="connsiteX10" fmla="*/ 0 w 568562"/>
                    <a:gd name="connsiteY10" fmla="*/ 1198431 h 1254321"/>
                    <a:gd name="connsiteX11" fmla="*/ 0 w 568562"/>
                    <a:gd name="connsiteY11" fmla="*/ 1157616 h 1254321"/>
                    <a:gd name="connsiteX12" fmla="*/ 96706 w 568562"/>
                    <a:gd name="connsiteY12" fmla="*/ 1060910 h 1254321"/>
                    <a:gd name="connsiteX13" fmla="*/ 196655 w 568562"/>
                    <a:gd name="connsiteY13" fmla="*/ 1060910 h 1254321"/>
                    <a:gd name="connsiteX14" fmla="*/ 191497 w 568562"/>
                    <a:gd name="connsiteY14" fmla="*/ 1036513 h 1254321"/>
                    <a:gd name="connsiteX15" fmla="*/ 164424 w 568562"/>
                    <a:gd name="connsiteY15" fmla="*/ 871948 h 1254321"/>
                    <a:gd name="connsiteX16" fmla="*/ 154274 w 568562"/>
                    <a:gd name="connsiteY16" fmla="*/ 797609 h 1254321"/>
                    <a:gd name="connsiteX17" fmla="*/ 114214 w 568562"/>
                    <a:gd name="connsiteY17" fmla="*/ 770600 h 1254321"/>
                    <a:gd name="connsiteX18" fmla="*/ 36840 w 568562"/>
                    <a:gd name="connsiteY18" fmla="*/ 583802 h 1254321"/>
                    <a:gd name="connsiteX19" fmla="*/ 36840 w 568562"/>
                    <a:gd name="connsiteY19" fmla="*/ 70315 h 1254321"/>
                    <a:gd name="connsiteX20" fmla="*/ 568562 w 568562"/>
                    <a:gd name="connsiteY20" fmla="*/ 73696 h 1254321"/>
                    <a:gd name="connsiteX0" fmla="*/ 565181 w 565181"/>
                    <a:gd name="connsiteY0" fmla="*/ 0 h 1184006"/>
                    <a:gd name="connsiteX1" fmla="*/ 565181 w 565181"/>
                    <a:gd name="connsiteY1" fmla="*/ 513488 h 1184006"/>
                    <a:gd name="connsiteX2" fmla="*/ 487807 w 565181"/>
                    <a:gd name="connsiteY2" fmla="*/ 700285 h 1184006"/>
                    <a:gd name="connsiteX3" fmla="*/ 431054 w 565181"/>
                    <a:gd name="connsiteY3" fmla="*/ 738549 h 1184006"/>
                    <a:gd name="connsiteX4" fmla="*/ 394937 w 565181"/>
                    <a:gd name="connsiteY4" fmla="*/ 997032 h 1184006"/>
                    <a:gd name="connsiteX5" fmla="*/ 400698 w 565181"/>
                    <a:gd name="connsiteY5" fmla="*/ 998195 h 1184006"/>
                    <a:gd name="connsiteX6" fmla="*/ 459762 w 565181"/>
                    <a:gd name="connsiteY6" fmla="*/ 1087301 h 1184006"/>
                    <a:gd name="connsiteX7" fmla="*/ 459761 w 565181"/>
                    <a:gd name="connsiteY7" fmla="*/ 1128116 h 1184006"/>
                    <a:gd name="connsiteX8" fmla="*/ 403871 w 565181"/>
                    <a:gd name="connsiteY8" fmla="*/ 1184006 h 1184006"/>
                    <a:gd name="connsiteX9" fmla="*/ 55890 w 565181"/>
                    <a:gd name="connsiteY9" fmla="*/ 1184006 h 1184006"/>
                    <a:gd name="connsiteX10" fmla="*/ 0 w 565181"/>
                    <a:gd name="connsiteY10" fmla="*/ 1128116 h 1184006"/>
                    <a:gd name="connsiteX11" fmla="*/ 0 w 565181"/>
                    <a:gd name="connsiteY11" fmla="*/ 1087301 h 1184006"/>
                    <a:gd name="connsiteX12" fmla="*/ 96706 w 565181"/>
                    <a:gd name="connsiteY12" fmla="*/ 990595 h 1184006"/>
                    <a:gd name="connsiteX13" fmla="*/ 196655 w 565181"/>
                    <a:gd name="connsiteY13" fmla="*/ 990595 h 1184006"/>
                    <a:gd name="connsiteX14" fmla="*/ 191497 w 565181"/>
                    <a:gd name="connsiteY14" fmla="*/ 966198 h 1184006"/>
                    <a:gd name="connsiteX15" fmla="*/ 164424 w 565181"/>
                    <a:gd name="connsiteY15" fmla="*/ 801633 h 1184006"/>
                    <a:gd name="connsiteX16" fmla="*/ 154274 w 565181"/>
                    <a:gd name="connsiteY16" fmla="*/ 727294 h 1184006"/>
                    <a:gd name="connsiteX17" fmla="*/ 114214 w 565181"/>
                    <a:gd name="connsiteY17" fmla="*/ 700285 h 1184006"/>
                    <a:gd name="connsiteX18" fmla="*/ 36840 w 565181"/>
                    <a:gd name="connsiteY18" fmla="*/ 513487 h 1184006"/>
                    <a:gd name="connsiteX19" fmla="*/ 36840 w 565181"/>
                    <a:gd name="connsiteY19" fmla="*/ 0 h 1184006"/>
                    <a:gd name="connsiteX0" fmla="*/ 565181 w 565181"/>
                    <a:gd name="connsiteY0" fmla="*/ 0 h 1184006"/>
                    <a:gd name="connsiteX1" fmla="*/ 565181 w 565181"/>
                    <a:gd name="connsiteY1" fmla="*/ 513488 h 1184006"/>
                    <a:gd name="connsiteX2" fmla="*/ 487807 w 565181"/>
                    <a:gd name="connsiteY2" fmla="*/ 700285 h 1184006"/>
                    <a:gd name="connsiteX3" fmla="*/ 431054 w 565181"/>
                    <a:gd name="connsiteY3" fmla="*/ 738549 h 1184006"/>
                    <a:gd name="connsiteX4" fmla="*/ 394937 w 565181"/>
                    <a:gd name="connsiteY4" fmla="*/ 997032 h 1184006"/>
                    <a:gd name="connsiteX5" fmla="*/ 400698 w 565181"/>
                    <a:gd name="connsiteY5" fmla="*/ 998195 h 1184006"/>
                    <a:gd name="connsiteX6" fmla="*/ 459762 w 565181"/>
                    <a:gd name="connsiteY6" fmla="*/ 1087301 h 1184006"/>
                    <a:gd name="connsiteX7" fmla="*/ 459761 w 565181"/>
                    <a:gd name="connsiteY7" fmla="*/ 1128116 h 1184006"/>
                    <a:gd name="connsiteX8" fmla="*/ 403871 w 565181"/>
                    <a:gd name="connsiteY8" fmla="*/ 1184006 h 1184006"/>
                    <a:gd name="connsiteX9" fmla="*/ 55890 w 565181"/>
                    <a:gd name="connsiteY9" fmla="*/ 1184006 h 1184006"/>
                    <a:gd name="connsiteX10" fmla="*/ 0 w 565181"/>
                    <a:gd name="connsiteY10" fmla="*/ 1128116 h 1184006"/>
                    <a:gd name="connsiteX11" fmla="*/ 0 w 565181"/>
                    <a:gd name="connsiteY11" fmla="*/ 1087301 h 1184006"/>
                    <a:gd name="connsiteX12" fmla="*/ 96706 w 565181"/>
                    <a:gd name="connsiteY12" fmla="*/ 990595 h 1184006"/>
                    <a:gd name="connsiteX13" fmla="*/ 196655 w 565181"/>
                    <a:gd name="connsiteY13" fmla="*/ 990595 h 1184006"/>
                    <a:gd name="connsiteX14" fmla="*/ 191497 w 565181"/>
                    <a:gd name="connsiteY14" fmla="*/ 966198 h 1184006"/>
                    <a:gd name="connsiteX15" fmla="*/ 164424 w 565181"/>
                    <a:gd name="connsiteY15" fmla="*/ 801633 h 1184006"/>
                    <a:gd name="connsiteX16" fmla="*/ 154274 w 565181"/>
                    <a:gd name="connsiteY16" fmla="*/ 727294 h 1184006"/>
                    <a:gd name="connsiteX17" fmla="*/ 114214 w 565181"/>
                    <a:gd name="connsiteY17" fmla="*/ 700285 h 1184006"/>
                    <a:gd name="connsiteX18" fmla="*/ 36840 w 565181"/>
                    <a:gd name="connsiteY18" fmla="*/ 513487 h 1184006"/>
                    <a:gd name="connsiteX19" fmla="*/ 36840 w 565181"/>
                    <a:gd name="connsiteY19" fmla="*/ 301625 h 1184006"/>
                    <a:gd name="connsiteX0" fmla="*/ 565181 w 565181"/>
                    <a:gd name="connsiteY0" fmla="*/ 6350 h 882381"/>
                    <a:gd name="connsiteX1" fmla="*/ 565181 w 565181"/>
                    <a:gd name="connsiteY1" fmla="*/ 211863 h 882381"/>
                    <a:gd name="connsiteX2" fmla="*/ 487807 w 565181"/>
                    <a:gd name="connsiteY2" fmla="*/ 398660 h 882381"/>
                    <a:gd name="connsiteX3" fmla="*/ 431054 w 565181"/>
                    <a:gd name="connsiteY3" fmla="*/ 436924 h 882381"/>
                    <a:gd name="connsiteX4" fmla="*/ 394937 w 565181"/>
                    <a:gd name="connsiteY4" fmla="*/ 695407 h 882381"/>
                    <a:gd name="connsiteX5" fmla="*/ 400698 w 565181"/>
                    <a:gd name="connsiteY5" fmla="*/ 696570 h 882381"/>
                    <a:gd name="connsiteX6" fmla="*/ 459762 w 565181"/>
                    <a:gd name="connsiteY6" fmla="*/ 785676 h 882381"/>
                    <a:gd name="connsiteX7" fmla="*/ 459761 w 565181"/>
                    <a:gd name="connsiteY7" fmla="*/ 826491 h 882381"/>
                    <a:gd name="connsiteX8" fmla="*/ 403871 w 565181"/>
                    <a:gd name="connsiteY8" fmla="*/ 882381 h 882381"/>
                    <a:gd name="connsiteX9" fmla="*/ 55890 w 565181"/>
                    <a:gd name="connsiteY9" fmla="*/ 882381 h 882381"/>
                    <a:gd name="connsiteX10" fmla="*/ 0 w 565181"/>
                    <a:gd name="connsiteY10" fmla="*/ 826491 h 882381"/>
                    <a:gd name="connsiteX11" fmla="*/ 0 w 565181"/>
                    <a:gd name="connsiteY11" fmla="*/ 785676 h 882381"/>
                    <a:gd name="connsiteX12" fmla="*/ 96706 w 565181"/>
                    <a:gd name="connsiteY12" fmla="*/ 688970 h 882381"/>
                    <a:gd name="connsiteX13" fmla="*/ 196655 w 565181"/>
                    <a:gd name="connsiteY13" fmla="*/ 688970 h 882381"/>
                    <a:gd name="connsiteX14" fmla="*/ 191497 w 565181"/>
                    <a:gd name="connsiteY14" fmla="*/ 664573 h 882381"/>
                    <a:gd name="connsiteX15" fmla="*/ 164424 w 565181"/>
                    <a:gd name="connsiteY15" fmla="*/ 500008 h 882381"/>
                    <a:gd name="connsiteX16" fmla="*/ 154274 w 565181"/>
                    <a:gd name="connsiteY16" fmla="*/ 425669 h 882381"/>
                    <a:gd name="connsiteX17" fmla="*/ 114214 w 565181"/>
                    <a:gd name="connsiteY17" fmla="*/ 398660 h 882381"/>
                    <a:gd name="connsiteX18" fmla="*/ 36840 w 565181"/>
                    <a:gd name="connsiteY18" fmla="*/ 211862 h 882381"/>
                    <a:gd name="connsiteX19" fmla="*/ 36840 w 565181"/>
                    <a:gd name="connsiteY19" fmla="*/ 0 h 882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65181" h="882381">
                      <a:moveTo>
                        <a:pt x="565181" y="6350"/>
                      </a:moveTo>
                      <a:lnTo>
                        <a:pt x="565181" y="211863"/>
                      </a:lnTo>
                      <a:cubicBezTo>
                        <a:pt x="565181" y="284812"/>
                        <a:pt x="535613" y="350855"/>
                        <a:pt x="487807" y="398660"/>
                      </a:cubicBezTo>
                      <a:lnTo>
                        <a:pt x="431054" y="436924"/>
                      </a:lnTo>
                      <a:lnTo>
                        <a:pt x="394937" y="695407"/>
                      </a:lnTo>
                      <a:lnTo>
                        <a:pt x="400698" y="696570"/>
                      </a:lnTo>
                      <a:cubicBezTo>
                        <a:pt x="435408" y="711251"/>
                        <a:pt x="459762" y="745619"/>
                        <a:pt x="459762" y="785676"/>
                      </a:cubicBezTo>
                      <a:cubicBezTo>
                        <a:pt x="459762" y="799281"/>
                        <a:pt x="459761" y="812886"/>
                        <a:pt x="459761" y="826491"/>
                      </a:cubicBezTo>
                      <a:cubicBezTo>
                        <a:pt x="459761" y="857358"/>
                        <a:pt x="434738" y="882381"/>
                        <a:pt x="403871" y="882381"/>
                      </a:cubicBezTo>
                      <a:lnTo>
                        <a:pt x="55890" y="882381"/>
                      </a:lnTo>
                      <a:cubicBezTo>
                        <a:pt x="25023" y="882381"/>
                        <a:pt x="0" y="857358"/>
                        <a:pt x="0" y="826491"/>
                      </a:cubicBezTo>
                      <a:lnTo>
                        <a:pt x="0" y="785676"/>
                      </a:lnTo>
                      <a:cubicBezTo>
                        <a:pt x="0" y="732267"/>
                        <a:pt x="43297" y="688970"/>
                        <a:pt x="96706" y="688970"/>
                      </a:cubicBezTo>
                      <a:lnTo>
                        <a:pt x="196655" y="688970"/>
                      </a:lnTo>
                      <a:lnTo>
                        <a:pt x="191497" y="664573"/>
                      </a:lnTo>
                      <a:cubicBezTo>
                        <a:pt x="182353" y="616732"/>
                        <a:pt x="173190" y="560172"/>
                        <a:pt x="164424" y="500008"/>
                      </a:cubicBezTo>
                      <a:lnTo>
                        <a:pt x="154274" y="425669"/>
                      </a:lnTo>
                      <a:lnTo>
                        <a:pt x="114214" y="398660"/>
                      </a:lnTo>
                      <a:cubicBezTo>
                        <a:pt x="66408" y="350854"/>
                        <a:pt x="36840" y="284811"/>
                        <a:pt x="36840" y="211862"/>
                      </a:cubicBezTo>
                      <a:lnTo>
                        <a:pt x="36840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0C81C96C-1C56-414D-8E1C-EC591262CBA3}"/>
                    </a:ext>
                  </a:extLst>
                </p:cNvPr>
                <p:cNvSpPr/>
                <p:nvPr/>
              </p:nvSpPr>
              <p:spPr>
                <a:xfrm>
                  <a:off x="3319748" y="5648491"/>
                  <a:ext cx="184965" cy="118104"/>
                </a:xfrm>
                <a:custGeom>
                  <a:avLst/>
                  <a:gdLst>
                    <a:gd name="connsiteX0" fmla="*/ 197168 w 307326"/>
                    <a:gd name="connsiteY0" fmla="*/ 0 h 196234"/>
                    <a:gd name="connsiteX1" fmla="*/ 307326 w 307326"/>
                    <a:gd name="connsiteY1" fmla="*/ 0 h 196234"/>
                    <a:gd name="connsiteX2" fmla="*/ 307326 w 307326"/>
                    <a:gd name="connsiteY2" fmla="*/ 196234 h 196234"/>
                    <a:gd name="connsiteX3" fmla="*/ 0 w 307326"/>
                    <a:gd name="connsiteY3" fmla="*/ 196234 h 196234"/>
                    <a:gd name="connsiteX4" fmla="*/ 15276 w 307326"/>
                    <a:gd name="connsiteY4" fmla="*/ 120566 h 196234"/>
                    <a:gd name="connsiteX5" fmla="*/ 197168 w 307326"/>
                    <a:gd name="connsiteY5" fmla="*/ 0 h 196234"/>
                    <a:gd name="connsiteX0" fmla="*/ 197168 w 307326"/>
                    <a:gd name="connsiteY0" fmla="*/ 0 h 196234"/>
                    <a:gd name="connsiteX1" fmla="*/ 307326 w 307326"/>
                    <a:gd name="connsiteY1" fmla="*/ 0 h 196234"/>
                    <a:gd name="connsiteX2" fmla="*/ 304637 w 307326"/>
                    <a:gd name="connsiteY2" fmla="*/ 90010 h 196234"/>
                    <a:gd name="connsiteX3" fmla="*/ 307326 w 307326"/>
                    <a:gd name="connsiteY3" fmla="*/ 196234 h 196234"/>
                    <a:gd name="connsiteX4" fmla="*/ 0 w 307326"/>
                    <a:gd name="connsiteY4" fmla="*/ 196234 h 196234"/>
                    <a:gd name="connsiteX5" fmla="*/ 15276 w 307326"/>
                    <a:gd name="connsiteY5" fmla="*/ 120566 h 196234"/>
                    <a:gd name="connsiteX6" fmla="*/ 197168 w 307326"/>
                    <a:gd name="connsiteY6" fmla="*/ 0 h 196234"/>
                    <a:gd name="connsiteX0" fmla="*/ 304637 w 396077"/>
                    <a:gd name="connsiteY0" fmla="*/ 90010 h 196234"/>
                    <a:gd name="connsiteX1" fmla="*/ 307326 w 396077"/>
                    <a:gd name="connsiteY1" fmla="*/ 196234 h 196234"/>
                    <a:gd name="connsiteX2" fmla="*/ 0 w 396077"/>
                    <a:gd name="connsiteY2" fmla="*/ 196234 h 196234"/>
                    <a:gd name="connsiteX3" fmla="*/ 15276 w 396077"/>
                    <a:gd name="connsiteY3" fmla="*/ 120566 h 196234"/>
                    <a:gd name="connsiteX4" fmla="*/ 197168 w 396077"/>
                    <a:gd name="connsiteY4" fmla="*/ 0 h 196234"/>
                    <a:gd name="connsiteX5" fmla="*/ 307326 w 396077"/>
                    <a:gd name="connsiteY5" fmla="*/ 0 h 196234"/>
                    <a:gd name="connsiteX6" fmla="*/ 396077 w 396077"/>
                    <a:gd name="connsiteY6" fmla="*/ 181450 h 196234"/>
                    <a:gd name="connsiteX0" fmla="*/ 304637 w 307326"/>
                    <a:gd name="connsiteY0" fmla="*/ 90010 h 196234"/>
                    <a:gd name="connsiteX1" fmla="*/ 307326 w 307326"/>
                    <a:gd name="connsiteY1" fmla="*/ 196234 h 196234"/>
                    <a:gd name="connsiteX2" fmla="*/ 0 w 307326"/>
                    <a:gd name="connsiteY2" fmla="*/ 196234 h 196234"/>
                    <a:gd name="connsiteX3" fmla="*/ 15276 w 307326"/>
                    <a:gd name="connsiteY3" fmla="*/ 120566 h 196234"/>
                    <a:gd name="connsiteX4" fmla="*/ 197168 w 307326"/>
                    <a:gd name="connsiteY4" fmla="*/ 0 h 196234"/>
                    <a:gd name="connsiteX5" fmla="*/ 307326 w 307326"/>
                    <a:gd name="connsiteY5" fmla="*/ 0 h 196234"/>
                    <a:gd name="connsiteX0" fmla="*/ 307326 w 307326"/>
                    <a:gd name="connsiteY0" fmla="*/ 196234 h 196234"/>
                    <a:gd name="connsiteX1" fmla="*/ 0 w 307326"/>
                    <a:gd name="connsiteY1" fmla="*/ 196234 h 196234"/>
                    <a:gd name="connsiteX2" fmla="*/ 15276 w 307326"/>
                    <a:gd name="connsiteY2" fmla="*/ 120566 h 196234"/>
                    <a:gd name="connsiteX3" fmla="*/ 197168 w 307326"/>
                    <a:gd name="connsiteY3" fmla="*/ 0 h 196234"/>
                    <a:gd name="connsiteX4" fmla="*/ 307326 w 307326"/>
                    <a:gd name="connsiteY4" fmla="*/ 0 h 196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7326" h="196234">
                      <a:moveTo>
                        <a:pt x="307326" y="196234"/>
                      </a:moveTo>
                      <a:lnTo>
                        <a:pt x="0" y="196234"/>
                      </a:lnTo>
                      <a:lnTo>
                        <a:pt x="15276" y="120566"/>
                      </a:lnTo>
                      <a:cubicBezTo>
                        <a:pt x="45244" y="49715"/>
                        <a:pt x="115400" y="0"/>
                        <a:pt x="197168" y="0"/>
                      </a:cubicBezTo>
                      <a:lnTo>
                        <a:pt x="307326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9B694F3F-48A6-4497-A2F0-DFE63A856461}"/>
                  </a:ext>
                </a:extLst>
              </p:cNvPr>
              <p:cNvGrpSpPr/>
              <p:nvPr/>
            </p:nvGrpSpPr>
            <p:grpSpPr>
              <a:xfrm>
                <a:off x="3217097" y="4599603"/>
                <a:ext cx="797783" cy="1184006"/>
                <a:chOff x="3319748" y="4582589"/>
                <a:chExt cx="635032" cy="118400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B1465FEA-BBD4-48B8-9708-BCF583626F96}"/>
                    </a:ext>
                  </a:extLst>
                </p:cNvPr>
                <p:cNvSpPr/>
                <p:nvPr/>
              </p:nvSpPr>
              <p:spPr>
                <a:xfrm>
                  <a:off x="3389599" y="4582589"/>
                  <a:ext cx="565181" cy="1184006"/>
                </a:xfrm>
                <a:custGeom>
                  <a:avLst/>
                  <a:gdLst>
                    <a:gd name="connsiteX0" fmla="*/ 124899 w 565181"/>
                    <a:gd name="connsiteY0" fmla="*/ 0 h 1272065"/>
                    <a:gd name="connsiteX1" fmla="*/ 477122 w 565181"/>
                    <a:gd name="connsiteY1" fmla="*/ 0 h 1272065"/>
                    <a:gd name="connsiteX2" fmla="*/ 565181 w 565181"/>
                    <a:gd name="connsiteY2" fmla="*/ 88059 h 1272065"/>
                    <a:gd name="connsiteX3" fmla="*/ 565181 w 565181"/>
                    <a:gd name="connsiteY3" fmla="*/ 601547 h 1272065"/>
                    <a:gd name="connsiteX4" fmla="*/ 487807 w 565181"/>
                    <a:gd name="connsiteY4" fmla="*/ 788344 h 1272065"/>
                    <a:gd name="connsiteX5" fmla="*/ 431054 w 565181"/>
                    <a:gd name="connsiteY5" fmla="*/ 826608 h 1272065"/>
                    <a:gd name="connsiteX6" fmla="*/ 394937 w 565181"/>
                    <a:gd name="connsiteY6" fmla="*/ 1085091 h 1272065"/>
                    <a:gd name="connsiteX7" fmla="*/ 400698 w 565181"/>
                    <a:gd name="connsiteY7" fmla="*/ 1086254 h 1272065"/>
                    <a:gd name="connsiteX8" fmla="*/ 459762 w 565181"/>
                    <a:gd name="connsiteY8" fmla="*/ 1175360 h 1272065"/>
                    <a:gd name="connsiteX9" fmla="*/ 459761 w 565181"/>
                    <a:gd name="connsiteY9" fmla="*/ 1216175 h 1272065"/>
                    <a:gd name="connsiteX10" fmla="*/ 403871 w 565181"/>
                    <a:gd name="connsiteY10" fmla="*/ 1272065 h 1272065"/>
                    <a:gd name="connsiteX11" fmla="*/ 55890 w 565181"/>
                    <a:gd name="connsiteY11" fmla="*/ 1272065 h 1272065"/>
                    <a:gd name="connsiteX12" fmla="*/ 0 w 565181"/>
                    <a:gd name="connsiteY12" fmla="*/ 1216175 h 1272065"/>
                    <a:gd name="connsiteX13" fmla="*/ 0 w 565181"/>
                    <a:gd name="connsiteY13" fmla="*/ 1175360 h 1272065"/>
                    <a:gd name="connsiteX14" fmla="*/ 96706 w 565181"/>
                    <a:gd name="connsiteY14" fmla="*/ 1078654 h 1272065"/>
                    <a:gd name="connsiteX15" fmla="*/ 196655 w 565181"/>
                    <a:gd name="connsiteY15" fmla="*/ 1078654 h 1272065"/>
                    <a:gd name="connsiteX16" fmla="*/ 191497 w 565181"/>
                    <a:gd name="connsiteY16" fmla="*/ 1054257 h 1272065"/>
                    <a:gd name="connsiteX17" fmla="*/ 164424 w 565181"/>
                    <a:gd name="connsiteY17" fmla="*/ 889692 h 1272065"/>
                    <a:gd name="connsiteX18" fmla="*/ 154274 w 565181"/>
                    <a:gd name="connsiteY18" fmla="*/ 815353 h 1272065"/>
                    <a:gd name="connsiteX19" fmla="*/ 114214 w 565181"/>
                    <a:gd name="connsiteY19" fmla="*/ 788344 h 1272065"/>
                    <a:gd name="connsiteX20" fmla="*/ 36840 w 565181"/>
                    <a:gd name="connsiteY20" fmla="*/ 601546 h 1272065"/>
                    <a:gd name="connsiteX21" fmla="*/ 36840 w 565181"/>
                    <a:gd name="connsiteY21" fmla="*/ 88059 h 1272065"/>
                    <a:gd name="connsiteX22" fmla="*/ 124899 w 565181"/>
                    <a:gd name="connsiteY22" fmla="*/ 0 h 1272065"/>
                    <a:gd name="connsiteX0" fmla="*/ 36840 w 565181"/>
                    <a:gd name="connsiteY0" fmla="*/ 88526 h 1272532"/>
                    <a:gd name="connsiteX1" fmla="*/ 477122 w 565181"/>
                    <a:gd name="connsiteY1" fmla="*/ 467 h 1272532"/>
                    <a:gd name="connsiteX2" fmla="*/ 565181 w 565181"/>
                    <a:gd name="connsiteY2" fmla="*/ 88526 h 1272532"/>
                    <a:gd name="connsiteX3" fmla="*/ 565181 w 565181"/>
                    <a:gd name="connsiteY3" fmla="*/ 602014 h 1272532"/>
                    <a:gd name="connsiteX4" fmla="*/ 487807 w 565181"/>
                    <a:gd name="connsiteY4" fmla="*/ 788811 h 1272532"/>
                    <a:gd name="connsiteX5" fmla="*/ 431054 w 565181"/>
                    <a:gd name="connsiteY5" fmla="*/ 827075 h 1272532"/>
                    <a:gd name="connsiteX6" fmla="*/ 394937 w 565181"/>
                    <a:gd name="connsiteY6" fmla="*/ 1085558 h 1272532"/>
                    <a:gd name="connsiteX7" fmla="*/ 400698 w 565181"/>
                    <a:gd name="connsiteY7" fmla="*/ 1086721 h 1272532"/>
                    <a:gd name="connsiteX8" fmla="*/ 459762 w 565181"/>
                    <a:gd name="connsiteY8" fmla="*/ 1175827 h 1272532"/>
                    <a:gd name="connsiteX9" fmla="*/ 459761 w 565181"/>
                    <a:gd name="connsiteY9" fmla="*/ 1216642 h 1272532"/>
                    <a:gd name="connsiteX10" fmla="*/ 403871 w 565181"/>
                    <a:gd name="connsiteY10" fmla="*/ 1272532 h 1272532"/>
                    <a:gd name="connsiteX11" fmla="*/ 55890 w 565181"/>
                    <a:gd name="connsiteY11" fmla="*/ 1272532 h 1272532"/>
                    <a:gd name="connsiteX12" fmla="*/ 0 w 565181"/>
                    <a:gd name="connsiteY12" fmla="*/ 1216642 h 1272532"/>
                    <a:gd name="connsiteX13" fmla="*/ 0 w 565181"/>
                    <a:gd name="connsiteY13" fmla="*/ 1175827 h 1272532"/>
                    <a:gd name="connsiteX14" fmla="*/ 96706 w 565181"/>
                    <a:gd name="connsiteY14" fmla="*/ 1079121 h 1272532"/>
                    <a:gd name="connsiteX15" fmla="*/ 196655 w 565181"/>
                    <a:gd name="connsiteY15" fmla="*/ 1079121 h 1272532"/>
                    <a:gd name="connsiteX16" fmla="*/ 191497 w 565181"/>
                    <a:gd name="connsiteY16" fmla="*/ 1054724 h 1272532"/>
                    <a:gd name="connsiteX17" fmla="*/ 164424 w 565181"/>
                    <a:gd name="connsiteY17" fmla="*/ 890159 h 1272532"/>
                    <a:gd name="connsiteX18" fmla="*/ 154274 w 565181"/>
                    <a:gd name="connsiteY18" fmla="*/ 815820 h 1272532"/>
                    <a:gd name="connsiteX19" fmla="*/ 114214 w 565181"/>
                    <a:gd name="connsiteY19" fmla="*/ 788811 h 1272532"/>
                    <a:gd name="connsiteX20" fmla="*/ 36840 w 565181"/>
                    <a:gd name="connsiteY20" fmla="*/ 602013 h 1272532"/>
                    <a:gd name="connsiteX21" fmla="*/ 36840 w 565181"/>
                    <a:gd name="connsiteY21" fmla="*/ 88526 h 1272532"/>
                    <a:gd name="connsiteX0" fmla="*/ 477122 w 568562"/>
                    <a:gd name="connsiteY0" fmla="*/ 0 h 1272065"/>
                    <a:gd name="connsiteX1" fmla="*/ 565181 w 568562"/>
                    <a:gd name="connsiteY1" fmla="*/ 88059 h 1272065"/>
                    <a:gd name="connsiteX2" fmla="*/ 565181 w 568562"/>
                    <a:gd name="connsiteY2" fmla="*/ 601547 h 1272065"/>
                    <a:gd name="connsiteX3" fmla="*/ 487807 w 568562"/>
                    <a:gd name="connsiteY3" fmla="*/ 788344 h 1272065"/>
                    <a:gd name="connsiteX4" fmla="*/ 431054 w 568562"/>
                    <a:gd name="connsiteY4" fmla="*/ 826608 h 1272065"/>
                    <a:gd name="connsiteX5" fmla="*/ 394937 w 568562"/>
                    <a:gd name="connsiteY5" fmla="*/ 1085091 h 1272065"/>
                    <a:gd name="connsiteX6" fmla="*/ 400698 w 568562"/>
                    <a:gd name="connsiteY6" fmla="*/ 1086254 h 1272065"/>
                    <a:gd name="connsiteX7" fmla="*/ 459762 w 568562"/>
                    <a:gd name="connsiteY7" fmla="*/ 1175360 h 1272065"/>
                    <a:gd name="connsiteX8" fmla="*/ 459761 w 568562"/>
                    <a:gd name="connsiteY8" fmla="*/ 1216175 h 1272065"/>
                    <a:gd name="connsiteX9" fmla="*/ 403871 w 568562"/>
                    <a:gd name="connsiteY9" fmla="*/ 1272065 h 1272065"/>
                    <a:gd name="connsiteX10" fmla="*/ 55890 w 568562"/>
                    <a:gd name="connsiteY10" fmla="*/ 1272065 h 1272065"/>
                    <a:gd name="connsiteX11" fmla="*/ 0 w 568562"/>
                    <a:gd name="connsiteY11" fmla="*/ 1216175 h 1272065"/>
                    <a:gd name="connsiteX12" fmla="*/ 0 w 568562"/>
                    <a:gd name="connsiteY12" fmla="*/ 1175360 h 1272065"/>
                    <a:gd name="connsiteX13" fmla="*/ 96706 w 568562"/>
                    <a:gd name="connsiteY13" fmla="*/ 1078654 h 1272065"/>
                    <a:gd name="connsiteX14" fmla="*/ 196655 w 568562"/>
                    <a:gd name="connsiteY14" fmla="*/ 1078654 h 1272065"/>
                    <a:gd name="connsiteX15" fmla="*/ 191497 w 568562"/>
                    <a:gd name="connsiteY15" fmla="*/ 1054257 h 1272065"/>
                    <a:gd name="connsiteX16" fmla="*/ 164424 w 568562"/>
                    <a:gd name="connsiteY16" fmla="*/ 889692 h 1272065"/>
                    <a:gd name="connsiteX17" fmla="*/ 154274 w 568562"/>
                    <a:gd name="connsiteY17" fmla="*/ 815353 h 1272065"/>
                    <a:gd name="connsiteX18" fmla="*/ 114214 w 568562"/>
                    <a:gd name="connsiteY18" fmla="*/ 788344 h 1272065"/>
                    <a:gd name="connsiteX19" fmla="*/ 36840 w 568562"/>
                    <a:gd name="connsiteY19" fmla="*/ 601546 h 1272065"/>
                    <a:gd name="connsiteX20" fmla="*/ 36840 w 568562"/>
                    <a:gd name="connsiteY20" fmla="*/ 88059 h 1272065"/>
                    <a:gd name="connsiteX21" fmla="*/ 568562 w 568562"/>
                    <a:gd name="connsiteY21" fmla="*/ 91440 h 1272065"/>
                    <a:gd name="connsiteX0" fmla="*/ 565181 w 568562"/>
                    <a:gd name="connsiteY0" fmla="*/ 70315 h 1254321"/>
                    <a:gd name="connsiteX1" fmla="*/ 565181 w 568562"/>
                    <a:gd name="connsiteY1" fmla="*/ 583803 h 1254321"/>
                    <a:gd name="connsiteX2" fmla="*/ 487807 w 568562"/>
                    <a:gd name="connsiteY2" fmla="*/ 770600 h 1254321"/>
                    <a:gd name="connsiteX3" fmla="*/ 431054 w 568562"/>
                    <a:gd name="connsiteY3" fmla="*/ 808864 h 1254321"/>
                    <a:gd name="connsiteX4" fmla="*/ 394937 w 568562"/>
                    <a:gd name="connsiteY4" fmla="*/ 1067347 h 1254321"/>
                    <a:gd name="connsiteX5" fmla="*/ 400698 w 568562"/>
                    <a:gd name="connsiteY5" fmla="*/ 1068510 h 1254321"/>
                    <a:gd name="connsiteX6" fmla="*/ 459762 w 568562"/>
                    <a:gd name="connsiteY6" fmla="*/ 1157616 h 1254321"/>
                    <a:gd name="connsiteX7" fmla="*/ 459761 w 568562"/>
                    <a:gd name="connsiteY7" fmla="*/ 1198431 h 1254321"/>
                    <a:gd name="connsiteX8" fmla="*/ 403871 w 568562"/>
                    <a:gd name="connsiteY8" fmla="*/ 1254321 h 1254321"/>
                    <a:gd name="connsiteX9" fmla="*/ 55890 w 568562"/>
                    <a:gd name="connsiteY9" fmla="*/ 1254321 h 1254321"/>
                    <a:gd name="connsiteX10" fmla="*/ 0 w 568562"/>
                    <a:gd name="connsiteY10" fmla="*/ 1198431 h 1254321"/>
                    <a:gd name="connsiteX11" fmla="*/ 0 w 568562"/>
                    <a:gd name="connsiteY11" fmla="*/ 1157616 h 1254321"/>
                    <a:gd name="connsiteX12" fmla="*/ 96706 w 568562"/>
                    <a:gd name="connsiteY12" fmla="*/ 1060910 h 1254321"/>
                    <a:gd name="connsiteX13" fmla="*/ 196655 w 568562"/>
                    <a:gd name="connsiteY13" fmla="*/ 1060910 h 1254321"/>
                    <a:gd name="connsiteX14" fmla="*/ 191497 w 568562"/>
                    <a:gd name="connsiteY14" fmla="*/ 1036513 h 1254321"/>
                    <a:gd name="connsiteX15" fmla="*/ 164424 w 568562"/>
                    <a:gd name="connsiteY15" fmla="*/ 871948 h 1254321"/>
                    <a:gd name="connsiteX16" fmla="*/ 154274 w 568562"/>
                    <a:gd name="connsiteY16" fmla="*/ 797609 h 1254321"/>
                    <a:gd name="connsiteX17" fmla="*/ 114214 w 568562"/>
                    <a:gd name="connsiteY17" fmla="*/ 770600 h 1254321"/>
                    <a:gd name="connsiteX18" fmla="*/ 36840 w 568562"/>
                    <a:gd name="connsiteY18" fmla="*/ 583802 h 1254321"/>
                    <a:gd name="connsiteX19" fmla="*/ 36840 w 568562"/>
                    <a:gd name="connsiteY19" fmla="*/ 70315 h 1254321"/>
                    <a:gd name="connsiteX20" fmla="*/ 568562 w 568562"/>
                    <a:gd name="connsiteY20" fmla="*/ 73696 h 1254321"/>
                    <a:gd name="connsiteX0" fmla="*/ 565181 w 565181"/>
                    <a:gd name="connsiteY0" fmla="*/ 0 h 1184006"/>
                    <a:gd name="connsiteX1" fmla="*/ 565181 w 565181"/>
                    <a:gd name="connsiteY1" fmla="*/ 513488 h 1184006"/>
                    <a:gd name="connsiteX2" fmla="*/ 487807 w 565181"/>
                    <a:gd name="connsiteY2" fmla="*/ 700285 h 1184006"/>
                    <a:gd name="connsiteX3" fmla="*/ 431054 w 565181"/>
                    <a:gd name="connsiteY3" fmla="*/ 738549 h 1184006"/>
                    <a:gd name="connsiteX4" fmla="*/ 394937 w 565181"/>
                    <a:gd name="connsiteY4" fmla="*/ 997032 h 1184006"/>
                    <a:gd name="connsiteX5" fmla="*/ 400698 w 565181"/>
                    <a:gd name="connsiteY5" fmla="*/ 998195 h 1184006"/>
                    <a:gd name="connsiteX6" fmla="*/ 459762 w 565181"/>
                    <a:gd name="connsiteY6" fmla="*/ 1087301 h 1184006"/>
                    <a:gd name="connsiteX7" fmla="*/ 459761 w 565181"/>
                    <a:gd name="connsiteY7" fmla="*/ 1128116 h 1184006"/>
                    <a:gd name="connsiteX8" fmla="*/ 403871 w 565181"/>
                    <a:gd name="connsiteY8" fmla="*/ 1184006 h 1184006"/>
                    <a:gd name="connsiteX9" fmla="*/ 55890 w 565181"/>
                    <a:gd name="connsiteY9" fmla="*/ 1184006 h 1184006"/>
                    <a:gd name="connsiteX10" fmla="*/ 0 w 565181"/>
                    <a:gd name="connsiteY10" fmla="*/ 1128116 h 1184006"/>
                    <a:gd name="connsiteX11" fmla="*/ 0 w 565181"/>
                    <a:gd name="connsiteY11" fmla="*/ 1087301 h 1184006"/>
                    <a:gd name="connsiteX12" fmla="*/ 96706 w 565181"/>
                    <a:gd name="connsiteY12" fmla="*/ 990595 h 1184006"/>
                    <a:gd name="connsiteX13" fmla="*/ 196655 w 565181"/>
                    <a:gd name="connsiteY13" fmla="*/ 990595 h 1184006"/>
                    <a:gd name="connsiteX14" fmla="*/ 191497 w 565181"/>
                    <a:gd name="connsiteY14" fmla="*/ 966198 h 1184006"/>
                    <a:gd name="connsiteX15" fmla="*/ 164424 w 565181"/>
                    <a:gd name="connsiteY15" fmla="*/ 801633 h 1184006"/>
                    <a:gd name="connsiteX16" fmla="*/ 154274 w 565181"/>
                    <a:gd name="connsiteY16" fmla="*/ 727294 h 1184006"/>
                    <a:gd name="connsiteX17" fmla="*/ 114214 w 565181"/>
                    <a:gd name="connsiteY17" fmla="*/ 700285 h 1184006"/>
                    <a:gd name="connsiteX18" fmla="*/ 36840 w 565181"/>
                    <a:gd name="connsiteY18" fmla="*/ 513487 h 1184006"/>
                    <a:gd name="connsiteX19" fmla="*/ 36840 w 565181"/>
                    <a:gd name="connsiteY19" fmla="*/ 0 h 1184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65181" h="1184006">
                      <a:moveTo>
                        <a:pt x="565181" y="0"/>
                      </a:moveTo>
                      <a:lnTo>
                        <a:pt x="565181" y="513488"/>
                      </a:lnTo>
                      <a:cubicBezTo>
                        <a:pt x="565181" y="586437"/>
                        <a:pt x="535613" y="652480"/>
                        <a:pt x="487807" y="700285"/>
                      </a:cubicBezTo>
                      <a:lnTo>
                        <a:pt x="431054" y="738549"/>
                      </a:lnTo>
                      <a:lnTo>
                        <a:pt x="394937" y="997032"/>
                      </a:lnTo>
                      <a:lnTo>
                        <a:pt x="400698" y="998195"/>
                      </a:lnTo>
                      <a:cubicBezTo>
                        <a:pt x="435408" y="1012876"/>
                        <a:pt x="459762" y="1047244"/>
                        <a:pt x="459762" y="1087301"/>
                      </a:cubicBezTo>
                      <a:cubicBezTo>
                        <a:pt x="459762" y="1100906"/>
                        <a:pt x="459761" y="1114511"/>
                        <a:pt x="459761" y="1128116"/>
                      </a:cubicBezTo>
                      <a:cubicBezTo>
                        <a:pt x="459761" y="1158983"/>
                        <a:pt x="434738" y="1184006"/>
                        <a:pt x="403871" y="1184006"/>
                      </a:cubicBezTo>
                      <a:lnTo>
                        <a:pt x="55890" y="1184006"/>
                      </a:lnTo>
                      <a:cubicBezTo>
                        <a:pt x="25023" y="1184006"/>
                        <a:pt x="0" y="1158983"/>
                        <a:pt x="0" y="1128116"/>
                      </a:cubicBezTo>
                      <a:lnTo>
                        <a:pt x="0" y="1087301"/>
                      </a:lnTo>
                      <a:cubicBezTo>
                        <a:pt x="0" y="1033892"/>
                        <a:pt x="43297" y="990595"/>
                        <a:pt x="96706" y="990595"/>
                      </a:cubicBezTo>
                      <a:lnTo>
                        <a:pt x="196655" y="990595"/>
                      </a:lnTo>
                      <a:lnTo>
                        <a:pt x="191497" y="966198"/>
                      </a:lnTo>
                      <a:cubicBezTo>
                        <a:pt x="182353" y="918357"/>
                        <a:pt x="173190" y="861797"/>
                        <a:pt x="164424" y="801633"/>
                      </a:cubicBezTo>
                      <a:lnTo>
                        <a:pt x="154274" y="727294"/>
                      </a:lnTo>
                      <a:lnTo>
                        <a:pt x="114214" y="700285"/>
                      </a:lnTo>
                      <a:cubicBezTo>
                        <a:pt x="66408" y="652479"/>
                        <a:pt x="36840" y="586436"/>
                        <a:pt x="36840" y="513487"/>
                      </a:cubicBezTo>
                      <a:lnTo>
                        <a:pt x="36840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FFDBC3C4-2CAE-42EC-A945-855EB7243D39}"/>
                    </a:ext>
                  </a:extLst>
                </p:cNvPr>
                <p:cNvSpPr/>
                <p:nvPr/>
              </p:nvSpPr>
              <p:spPr>
                <a:xfrm>
                  <a:off x="3319748" y="5648491"/>
                  <a:ext cx="184965" cy="118104"/>
                </a:xfrm>
                <a:custGeom>
                  <a:avLst/>
                  <a:gdLst>
                    <a:gd name="connsiteX0" fmla="*/ 197168 w 307326"/>
                    <a:gd name="connsiteY0" fmla="*/ 0 h 196234"/>
                    <a:gd name="connsiteX1" fmla="*/ 307326 w 307326"/>
                    <a:gd name="connsiteY1" fmla="*/ 0 h 196234"/>
                    <a:gd name="connsiteX2" fmla="*/ 307326 w 307326"/>
                    <a:gd name="connsiteY2" fmla="*/ 196234 h 196234"/>
                    <a:gd name="connsiteX3" fmla="*/ 0 w 307326"/>
                    <a:gd name="connsiteY3" fmla="*/ 196234 h 196234"/>
                    <a:gd name="connsiteX4" fmla="*/ 15276 w 307326"/>
                    <a:gd name="connsiteY4" fmla="*/ 120566 h 196234"/>
                    <a:gd name="connsiteX5" fmla="*/ 197168 w 307326"/>
                    <a:gd name="connsiteY5" fmla="*/ 0 h 196234"/>
                    <a:gd name="connsiteX0" fmla="*/ 197168 w 307326"/>
                    <a:gd name="connsiteY0" fmla="*/ 0 h 196234"/>
                    <a:gd name="connsiteX1" fmla="*/ 307326 w 307326"/>
                    <a:gd name="connsiteY1" fmla="*/ 0 h 196234"/>
                    <a:gd name="connsiteX2" fmla="*/ 304637 w 307326"/>
                    <a:gd name="connsiteY2" fmla="*/ 90010 h 196234"/>
                    <a:gd name="connsiteX3" fmla="*/ 307326 w 307326"/>
                    <a:gd name="connsiteY3" fmla="*/ 196234 h 196234"/>
                    <a:gd name="connsiteX4" fmla="*/ 0 w 307326"/>
                    <a:gd name="connsiteY4" fmla="*/ 196234 h 196234"/>
                    <a:gd name="connsiteX5" fmla="*/ 15276 w 307326"/>
                    <a:gd name="connsiteY5" fmla="*/ 120566 h 196234"/>
                    <a:gd name="connsiteX6" fmla="*/ 197168 w 307326"/>
                    <a:gd name="connsiteY6" fmla="*/ 0 h 196234"/>
                    <a:gd name="connsiteX0" fmla="*/ 304637 w 396077"/>
                    <a:gd name="connsiteY0" fmla="*/ 90010 h 196234"/>
                    <a:gd name="connsiteX1" fmla="*/ 307326 w 396077"/>
                    <a:gd name="connsiteY1" fmla="*/ 196234 h 196234"/>
                    <a:gd name="connsiteX2" fmla="*/ 0 w 396077"/>
                    <a:gd name="connsiteY2" fmla="*/ 196234 h 196234"/>
                    <a:gd name="connsiteX3" fmla="*/ 15276 w 396077"/>
                    <a:gd name="connsiteY3" fmla="*/ 120566 h 196234"/>
                    <a:gd name="connsiteX4" fmla="*/ 197168 w 396077"/>
                    <a:gd name="connsiteY4" fmla="*/ 0 h 196234"/>
                    <a:gd name="connsiteX5" fmla="*/ 307326 w 396077"/>
                    <a:gd name="connsiteY5" fmla="*/ 0 h 196234"/>
                    <a:gd name="connsiteX6" fmla="*/ 396077 w 396077"/>
                    <a:gd name="connsiteY6" fmla="*/ 181450 h 196234"/>
                    <a:gd name="connsiteX0" fmla="*/ 304637 w 307326"/>
                    <a:gd name="connsiteY0" fmla="*/ 90010 h 196234"/>
                    <a:gd name="connsiteX1" fmla="*/ 307326 w 307326"/>
                    <a:gd name="connsiteY1" fmla="*/ 196234 h 196234"/>
                    <a:gd name="connsiteX2" fmla="*/ 0 w 307326"/>
                    <a:gd name="connsiteY2" fmla="*/ 196234 h 196234"/>
                    <a:gd name="connsiteX3" fmla="*/ 15276 w 307326"/>
                    <a:gd name="connsiteY3" fmla="*/ 120566 h 196234"/>
                    <a:gd name="connsiteX4" fmla="*/ 197168 w 307326"/>
                    <a:gd name="connsiteY4" fmla="*/ 0 h 196234"/>
                    <a:gd name="connsiteX5" fmla="*/ 307326 w 307326"/>
                    <a:gd name="connsiteY5" fmla="*/ 0 h 196234"/>
                    <a:gd name="connsiteX0" fmla="*/ 307326 w 307326"/>
                    <a:gd name="connsiteY0" fmla="*/ 196234 h 196234"/>
                    <a:gd name="connsiteX1" fmla="*/ 0 w 307326"/>
                    <a:gd name="connsiteY1" fmla="*/ 196234 h 196234"/>
                    <a:gd name="connsiteX2" fmla="*/ 15276 w 307326"/>
                    <a:gd name="connsiteY2" fmla="*/ 120566 h 196234"/>
                    <a:gd name="connsiteX3" fmla="*/ 197168 w 307326"/>
                    <a:gd name="connsiteY3" fmla="*/ 0 h 196234"/>
                    <a:gd name="connsiteX4" fmla="*/ 307326 w 307326"/>
                    <a:gd name="connsiteY4" fmla="*/ 0 h 196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7326" h="196234">
                      <a:moveTo>
                        <a:pt x="307326" y="196234"/>
                      </a:moveTo>
                      <a:lnTo>
                        <a:pt x="0" y="196234"/>
                      </a:lnTo>
                      <a:lnTo>
                        <a:pt x="15276" y="120566"/>
                      </a:lnTo>
                      <a:cubicBezTo>
                        <a:pt x="45244" y="49715"/>
                        <a:pt x="115400" y="0"/>
                        <a:pt x="197168" y="0"/>
                      </a:cubicBezTo>
                      <a:lnTo>
                        <a:pt x="307326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D9F6F600-80F1-4919-9901-B9CA9BD79ED7}"/>
                  </a:ext>
                </a:extLst>
              </p:cNvPr>
              <p:cNvGrpSpPr/>
              <p:nvPr/>
            </p:nvGrpSpPr>
            <p:grpSpPr>
              <a:xfrm>
                <a:off x="438167" y="3485691"/>
                <a:ext cx="1524073" cy="1680761"/>
                <a:chOff x="528498" y="3573519"/>
                <a:chExt cx="1447083" cy="1595856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8DDDED15-2B24-42C6-A382-E13159884189}"/>
                    </a:ext>
                  </a:extLst>
                </p:cNvPr>
                <p:cNvSpPr/>
                <p:nvPr/>
              </p:nvSpPr>
              <p:spPr>
                <a:xfrm rot="17100000">
                  <a:off x="1578263" y="3627816"/>
                  <a:ext cx="330703" cy="222110"/>
                </a:xfrm>
                <a:custGeom>
                  <a:avLst/>
                  <a:gdLst>
                    <a:gd name="connsiteX0" fmla="*/ 319041 w 323527"/>
                    <a:gd name="connsiteY0" fmla="*/ 23759 h 262965"/>
                    <a:gd name="connsiteX1" fmla="*/ 323527 w 323527"/>
                    <a:gd name="connsiteY1" fmla="*/ 57369 h 262965"/>
                    <a:gd name="connsiteX2" fmla="*/ 113246 w 323527"/>
                    <a:gd name="connsiteY2" fmla="*/ 262965 h 262965"/>
                    <a:gd name="connsiteX3" fmla="*/ 31396 w 323527"/>
                    <a:gd name="connsiteY3" fmla="*/ 246808 h 262965"/>
                    <a:gd name="connsiteX4" fmla="*/ 0 w 323527"/>
                    <a:gd name="connsiteY4" fmla="*/ 226112 h 262965"/>
                    <a:gd name="connsiteX5" fmla="*/ 523 w 323527"/>
                    <a:gd name="connsiteY5" fmla="*/ 13988 h 262965"/>
                    <a:gd name="connsiteX6" fmla="*/ 27196 w 323527"/>
                    <a:gd name="connsiteY6" fmla="*/ 21579 h 262965"/>
                    <a:gd name="connsiteX7" fmla="*/ 108270 w 323527"/>
                    <a:gd name="connsiteY7" fmla="*/ 33876 h 262965"/>
                    <a:gd name="connsiteX8" fmla="*/ 319041 w 323527"/>
                    <a:gd name="connsiteY8" fmla="*/ 23759 h 262965"/>
                    <a:gd name="connsiteX0" fmla="*/ 323890 w 328376"/>
                    <a:gd name="connsiteY0" fmla="*/ 23759 h 262965"/>
                    <a:gd name="connsiteX1" fmla="*/ 328376 w 328376"/>
                    <a:gd name="connsiteY1" fmla="*/ 57369 h 262965"/>
                    <a:gd name="connsiteX2" fmla="*/ 118095 w 328376"/>
                    <a:gd name="connsiteY2" fmla="*/ 262965 h 262965"/>
                    <a:gd name="connsiteX3" fmla="*/ 36245 w 328376"/>
                    <a:gd name="connsiteY3" fmla="*/ 246808 h 262965"/>
                    <a:gd name="connsiteX4" fmla="*/ 4849 w 328376"/>
                    <a:gd name="connsiteY4" fmla="*/ 226112 h 262965"/>
                    <a:gd name="connsiteX5" fmla="*/ 162 w 328376"/>
                    <a:gd name="connsiteY5" fmla="*/ 109844 h 262965"/>
                    <a:gd name="connsiteX6" fmla="*/ 5372 w 328376"/>
                    <a:gd name="connsiteY6" fmla="*/ 13988 h 262965"/>
                    <a:gd name="connsiteX7" fmla="*/ 32045 w 328376"/>
                    <a:gd name="connsiteY7" fmla="*/ 21579 h 262965"/>
                    <a:gd name="connsiteX8" fmla="*/ 113119 w 328376"/>
                    <a:gd name="connsiteY8" fmla="*/ 33876 h 262965"/>
                    <a:gd name="connsiteX9" fmla="*/ 323890 w 328376"/>
                    <a:gd name="connsiteY9" fmla="*/ 23759 h 262965"/>
                    <a:gd name="connsiteX0" fmla="*/ 0 w 328214"/>
                    <a:gd name="connsiteY0" fmla="*/ 109844 h 262965"/>
                    <a:gd name="connsiteX1" fmla="*/ 5210 w 328214"/>
                    <a:gd name="connsiteY1" fmla="*/ 13988 h 262965"/>
                    <a:gd name="connsiteX2" fmla="*/ 31883 w 328214"/>
                    <a:gd name="connsiteY2" fmla="*/ 21579 h 262965"/>
                    <a:gd name="connsiteX3" fmla="*/ 112957 w 328214"/>
                    <a:gd name="connsiteY3" fmla="*/ 33876 h 262965"/>
                    <a:gd name="connsiteX4" fmla="*/ 323728 w 328214"/>
                    <a:gd name="connsiteY4" fmla="*/ 23759 h 262965"/>
                    <a:gd name="connsiteX5" fmla="*/ 328214 w 328214"/>
                    <a:gd name="connsiteY5" fmla="*/ 57369 h 262965"/>
                    <a:gd name="connsiteX6" fmla="*/ 117933 w 328214"/>
                    <a:gd name="connsiteY6" fmla="*/ 262965 h 262965"/>
                    <a:gd name="connsiteX7" fmla="*/ 36083 w 328214"/>
                    <a:gd name="connsiteY7" fmla="*/ 246808 h 262965"/>
                    <a:gd name="connsiteX8" fmla="*/ 4687 w 328214"/>
                    <a:gd name="connsiteY8" fmla="*/ 226112 h 262965"/>
                    <a:gd name="connsiteX9" fmla="*/ 91440 w 328214"/>
                    <a:gd name="connsiteY9" fmla="*/ 201284 h 262965"/>
                    <a:gd name="connsiteX0" fmla="*/ 2599 w 325603"/>
                    <a:gd name="connsiteY0" fmla="*/ 13988 h 262965"/>
                    <a:gd name="connsiteX1" fmla="*/ 29272 w 325603"/>
                    <a:gd name="connsiteY1" fmla="*/ 21579 h 262965"/>
                    <a:gd name="connsiteX2" fmla="*/ 110346 w 325603"/>
                    <a:gd name="connsiteY2" fmla="*/ 33876 h 262965"/>
                    <a:gd name="connsiteX3" fmla="*/ 321117 w 325603"/>
                    <a:gd name="connsiteY3" fmla="*/ 23759 h 262965"/>
                    <a:gd name="connsiteX4" fmla="*/ 325603 w 325603"/>
                    <a:gd name="connsiteY4" fmla="*/ 57369 h 262965"/>
                    <a:gd name="connsiteX5" fmla="*/ 115322 w 325603"/>
                    <a:gd name="connsiteY5" fmla="*/ 262965 h 262965"/>
                    <a:gd name="connsiteX6" fmla="*/ 33472 w 325603"/>
                    <a:gd name="connsiteY6" fmla="*/ 246808 h 262965"/>
                    <a:gd name="connsiteX7" fmla="*/ 2076 w 325603"/>
                    <a:gd name="connsiteY7" fmla="*/ 226112 h 262965"/>
                    <a:gd name="connsiteX8" fmla="*/ 88829 w 325603"/>
                    <a:gd name="connsiteY8" fmla="*/ 201284 h 262965"/>
                    <a:gd name="connsiteX0" fmla="*/ 523 w 323527"/>
                    <a:gd name="connsiteY0" fmla="*/ 13988 h 262965"/>
                    <a:gd name="connsiteX1" fmla="*/ 27196 w 323527"/>
                    <a:gd name="connsiteY1" fmla="*/ 21579 h 262965"/>
                    <a:gd name="connsiteX2" fmla="*/ 108270 w 323527"/>
                    <a:gd name="connsiteY2" fmla="*/ 33876 h 262965"/>
                    <a:gd name="connsiteX3" fmla="*/ 319041 w 323527"/>
                    <a:gd name="connsiteY3" fmla="*/ 23759 h 262965"/>
                    <a:gd name="connsiteX4" fmla="*/ 323527 w 323527"/>
                    <a:gd name="connsiteY4" fmla="*/ 57369 h 262965"/>
                    <a:gd name="connsiteX5" fmla="*/ 113246 w 323527"/>
                    <a:gd name="connsiteY5" fmla="*/ 262965 h 262965"/>
                    <a:gd name="connsiteX6" fmla="*/ 31396 w 323527"/>
                    <a:gd name="connsiteY6" fmla="*/ 246808 h 262965"/>
                    <a:gd name="connsiteX7" fmla="*/ 0 w 323527"/>
                    <a:gd name="connsiteY7" fmla="*/ 226112 h 262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527" h="262965">
                      <a:moveTo>
                        <a:pt x="523" y="13988"/>
                      </a:moveTo>
                      <a:lnTo>
                        <a:pt x="27196" y="21579"/>
                      </a:lnTo>
                      <a:cubicBezTo>
                        <a:pt x="51888" y="28248"/>
                        <a:pt x="79236" y="33876"/>
                        <a:pt x="108270" y="33876"/>
                      </a:cubicBezTo>
                      <a:cubicBezTo>
                        <a:pt x="209887" y="33876"/>
                        <a:pt x="298480" y="-35071"/>
                        <a:pt x="319041" y="23759"/>
                      </a:cubicBezTo>
                      <a:cubicBezTo>
                        <a:pt x="321978" y="32164"/>
                        <a:pt x="323527" y="43176"/>
                        <a:pt x="323527" y="57369"/>
                      </a:cubicBezTo>
                      <a:cubicBezTo>
                        <a:pt x="323527" y="170917"/>
                        <a:pt x="229381" y="262965"/>
                        <a:pt x="113246" y="262965"/>
                      </a:cubicBezTo>
                      <a:cubicBezTo>
                        <a:pt x="84213" y="262965"/>
                        <a:pt x="56554" y="257212"/>
                        <a:pt x="31396" y="246808"/>
                      </a:cubicBezTo>
                      <a:lnTo>
                        <a:pt x="0" y="226112"/>
                      </a:ln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1315BA3C-F875-4BFB-82C0-58375673DD15}"/>
                    </a:ext>
                  </a:extLst>
                </p:cNvPr>
                <p:cNvSpPr/>
                <p:nvPr/>
              </p:nvSpPr>
              <p:spPr>
                <a:xfrm rot="20700000">
                  <a:off x="528498" y="3935513"/>
                  <a:ext cx="387471" cy="434237"/>
                </a:xfrm>
                <a:custGeom>
                  <a:avLst/>
                  <a:gdLst>
                    <a:gd name="connsiteX0" fmla="*/ 626302 w 626302"/>
                    <a:gd name="connsiteY0" fmla="*/ 0 h 647701"/>
                    <a:gd name="connsiteX1" fmla="*/ 402049 w 626302"/>
                    <a:gd name="connsiteY1" fmla="*/ 626302 h 647701"/>
                    <a:gd name="connsiteX2" fmla="*/ 403855 w 626302"/>
                    <a:gd name="connsiteY2" fmla="*/ 647701 h 647701"/>
                    <a:gd name="connsiteX3" fmla="*/ 2157 w 626302"/>
                    <a:gd name="connsiteY3" fmla="*/ 647701 h 647701"/>
                    <a:gd name="connsiteX4" fmla="*/ 0 w 626302"/>
                    <a:gd name="connsiteY4" fmla="*/ 626302 h 647701"/>
                    <a:gd name="connsiteX5" fmla="*/ 626302 w 626302"/>
                    <a:gd name="connsiteY5" fmla="*/ 0 h 647701"/>
                    <a:gd name="connsiteX0" fmla="*/ 626302 w 628983"/>
                    <a:gd name="connsiteY0" fmla="*/ 1865 h 649566"/>
                    <a:gd name="connsiteX1" fmla="*/ 402049 w 628983"/>
                    <a:gd name="connsiteY1" fmla="*/ 628167 h 649566"/>
                    <a:gd name="connsiteX2" fmla="*/ 403855 w 628983"/>
                    <a:gd name="connsiteY2" fmla="*/ 649566 h 649566"/>
                    <a:gd name="connsiteX3" fmla="*/ 2157 w 628983"/>
                    <a:gd name="connsiteY3" fmla="*/ 649566 h 649566"/>
                    <a:gd name="connsiteX4" fmla="*/ 0 w 628983"/>
                    <a:gd name="connsiteY4" fmla="*/ 628167 h 649566"/>
                    <a:gd name="connsiteX5" fmla="*/ 626302 w 628983"/>
                    <a:gd name="connsiteY5" fmla="*/ 1865 h 649566"/>
                    <a:gd name="connsiteX0" fmla="*/ 626302 w 628983"/>
                    <a:gd name="connsiteY0" fmla="*/ 3868 h 651569"/>
                    <a:gd name="connsiteX1" fmla="*/ 402049 w 628983"/>
                    <a:gd name="connsiteY1" fmla="*/ 630170 h 651569"/>
                    <a:gd name="connsiteX2" fmla="*/ 403855 w 628983"/>
                    <a:gd name="connsiteY2" fmla="*/ 651569 h 651569"/>
                    <a:gd name="connsiteX3" fmla="*/ 2157 w 628983"/>
                    <a:gd name="connsiteY3" fmla="*/ 651569 h 651569"/>
                    <a:gd name="connsiteX4" fmla="*/ 0 w 628983"/>
                    <a:gd name="connsiteY4" fmla="*/ 630170 h 651569"/>
                    <a:gd name="connsiteX5" fmla="*/ 626302 w 628983"/>
                    <a:gd name="connsiteY5" fmla="*/ 3868 h 651569"/>
                    <a:gd name="connsiteX0" fmla="*/ 626302 w 628674"/>
                    <a:gd name="connsiteY0" fmla="*/ 3868 h 651569"/>
                    <a:gd name="connsiteX1" fmla="*/ 402049 w 628674"/>
                    <a:gd name="connsiteY1" fmla="*/ 630170 h 651569"/>
                    <a:gd name="connsiteX2" fmla="*/ 403855 w 628674"/>
                    <a:gd name="connsiteY2" fmla="*/ 651569 h 651569"/>
                    <a:gd name="connsiteX3" fmla="*/ 2157 w 628674"/>
                    <a:gd name="connsiteY3" fmla="*/ 651569 h 651569"/>
                    <a:gd name="connsiteX4" fmla="*/ 0 w 628674"/>
                    <a:gd name="connsiteY4" fmla="*/ 630170 h 651569"/>
                    <a:gd name="connsiteX5" fmla="*/ 626302 w 628674"/>
                    <a:gd name="connsiteY5" fmla="*/ 3868 h 651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8674" h="651569">
                      <a:moveTo>
                        <a:pt x="626302" y="3868"/>
                      </a:moveTo>
                      <a:cubicBezTo>
                        <a:pt x="657759" y="32680"/>
                        <a:pt x="365355" y="292195"/>
                        <a:pt x="402049" y="630170"/>
                      </a:cubicBezTo>
                      <a:lnTo>
                        <a:pt x="403855" y="651569"/>
                      </a:lnTo>
                      <a:lnTo>
                        <a:pt x="2157" y="651569"/>
                      </a:lnTo>
                      <a:lnTo>
                        <a:pt x="0" y="630170"/>
                      </a:lnTo>
                      <a:cubicBezTo>
                        <a:pt x="23342" y="99792"/>
                        <a:pt x="594845" y="-24944"/>
                        <a:pt x="626302" y="3868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二等辺三角形 7">
                  <a:extLst>
                    <a:ext uri="{FF2B5EF4-FFF2-40B4-BE49-F238E27FC236}">
                      <a16:creationId xmlns:a16="http://schemas.microsoft.com/office/drawing/2014/main" id="{BFE88D4B-325B-445F-8581-326D039300F5}"/>
                    </a:ext>
                  </a:extLst>
                </p:cNvPr>
                <p:cNvSpPr/>
                <p:nvPr/>
              </p:nvSpPr>
              <p:spPr>
                <a:xfrm rot="20700000">
                  <a:off x="830443" y="4043967"/>
                  <a:ext cx="242976" cy="271497"/>
                </a:xfrm>
                <a:custGeom>
                  <a:avLst/>
                  <a:gdLst>
                    <a:gd name="connsiteX0" fmla="*/ 0 w 242976"/>
                    <a:gd name="connsiteY0" fmla="*/ 271479 h 271479"/>
                    <a:gd name="connsiteX1" fmla="*/ 121488 w 242976"/>
                    <a:gd name="connsiteY1" fmla="*/ 0 h 271479"/>
                    <a:gd name="connsiteX2" fmla="*/ 242976 w 242976"/>
                    <a:gd name="connsiteY2" fmla="*/ 271479 h 271479"/>
                    <a:gd name="connsiteX3" fmla="*/ 0 w 242976"/>
                    <a:gd name="connsiteY3" fmla="*/ 271479 h 271479"/>
                    <a:gd name="connsiteX0" fmla="*/ 0 w 242976"/>
                    <a:gd name="connsiteY0" fmla="*/ 271497 h 271497"/>
                    <a:gd name="connsiteX1" fmla="*/ 121488 w 242976"/>
                    <a:gd name="connsiteY1" fmla="*/ 18 h 271497"/>
                    <a:gd name="connsiteX2" fmla="*/ 242976 w 242976"/>
                    <a:gd name="connsiteY2" fmla="*/ 271497 h 271497"/>
                    <a:gd name="connsiteX3" fmla="*/ 0 w 242976"/>
                    <a:gd name="connsiteY3" fmla="*/ 271497 h 27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976" h="271497">
                      <a:moveTo>
                        <a:pt x="0" y="271497"/>
                      </a:moveTo>
                      <a:cubicBezTo>
                        <a:pt x="40496" y="181004"/>
                        <a:pt x="79505" y="-2124"/>
                        <a:pt x="121488" y="18"/>
                      </a:cubicBezTo>
                      <a:cubicBezTo>
                        <a:pt x="163471" y="2160"/>
                        <a:pt x="202480" y="181004"/>
                        <a:pt x="242976" y="271497"/>
                      </a:cubicBezTo>
                      <a:lnTo>
                        <a:pt x="0" y="27149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E4018E5B-27B6-4ACD-B806-C96AAF2131BA}"/>
                    </a:ext>
                  </a:extLst>
                </p:cNvPr>
                <p:cNvSpPr/>
                <p:nvPr/>
              </p:nvSpPr>
              <p:spPr>
                <a:xfrm rot="1800000">
                  <a:off x="618326" y="3633960"/>
                  <a:ext cx="1160118" cy="1535415"/>
                </a:xfrm>
                <a:custGeom>
                  <a:avLst/>
                  <a:gdLst>
                    <a:gd name="connsiteX0" fmla="*/ 449352 w 1160118"/>
                    <a:gd name="connsiteY0" fmla="*/ 44247 h 1521747"/>
                    <a:gd name="connsiteX1" fmla="*/ 594206 w 1160118"/>
                    <a:gd name="connsiteY1" fmla="*/ 0 h 1521747"/>
                    <a:gd name="connsiteX2" fmla="*/ 901038 w 1160118"/>
                    <a:gd name="connsiteY2" fmla="*/ 0 h 1521747"/>
                    <a:gd name="connsiteX3" fmla="*/ 1160118 w 1160118"/>
                    <a:gd name="connsiteY3" fmla="*/ 259080 h 1521747"/>
                    <a:gd name="connsiteX4" fmla="*/ 1160118 w 1160118"/>
                    <a:gd name="connsiteY4" fmla="*/ 700888 h 1521747"/>
                    <a:gd name="connsiteX5" fmla="*/ 1127702 w 1160118"/>
                    <a:gd name="connsiteY5" fmla="*/ 861450 h 1521747"/>
                    <a:gd name="connsiteX6" fmla="*/ 1123063 w 1160118"/>
                    <a:gd name="connsiteY6" fmla="*/ 869997 h 1521747"/>
                    <a:gd name="connsiteX7" fmla="*/ 1122634 w 1160118"/>
                    <a:gd name="connsiteY7" fmla="*/ 871443 h 1521747"/>
                    <a:gd name="connsiteX8" fmla="*/ 1043010 w 1160118"/>
                    <a:gd name="connsiteY8" fmla="*/ 991351 h 1521747"/>
                    <a:gd name="connsiteX9" fmla="*/ 565161 w 1160118"/>
                    <a:gd name="connsiteY9" fmla="*/ 1469200 h 1521747"/>
                    <a:gd name="connsiteX10" fmla="*/ 370788 w 1160118"/>
                    <a:gd name="connsiteY10" fmla="*/ 1508611 h 1521747"/>
                    <a:gd name="connsiteX11" fmla="*/ 360052 w 1160118"/>
                    <a:gd name="connsiteY11" fmla="*/ 1501482 h 1521747"/>
                    <a:gd name="connsiteX12" fmla="*/ 720749 w 1160118"/>
                    <a:gd name="connsiteY12" fmla="*/ 1110675 h 1521747"/>
                    <a:gd name="connsiteX13" fmla="*/ 719679 w 1160118"/>
                    <a:gd name="connsiteY13" fmla="*/ 1110567 h 1521747"/>
                    <a:gd name="connsiteX14" fmla="*/ 322878 w 1160118"/>
                    <a:gd name="connsiteY14" fmla="*/ 1476796 h 1521747"/>
                    <a:gd name="connsiteX15" fmla="*/ 311438 w 1160118"/>
                    <a:gd name="connsiteY15" fmla="*/ 1469200 h 1521747"/>
                    <a:gd name="connsiteX16" fmla="*/ 52548 w 1160118"/>
                    <a:gd name="connsiteY16" fmla="*/ 1210310 h 1521747"/>
                    <a:gd name="connsiteX17" fmla="*/ 52548 w 1160118"/>
                    <a:gd name="connsiteY17" fmla="*/ 956587 h 1521747"/>
                    <a:gd name="connsiteX18" fmla="*/ 335126 w 1160118"/>
                    <a:gd name="connsiteY18" fmla="*/ 674009 h 1521747"/>
                    <a:gd name="connsiteX19" fmla="*/ 335126 w 1160118"/>
                    <a:gd name="connsiteY19" fmla="*/ 259080 h 1521747"/>
                    <a:gd name="connsiteX20" fmla="*/ 449352 w 1160118"/>
                    <a:gd name="connsiteY20" fmla="*/ 44247 h 1521747"/>
                    <a:gd name="connsiteX0" fmla="*/ 1160118 w 1251558"/>
                    <a:gd name="connsiteY0" fmla="*/ 259080 h 1521747"/>
                    <a:gd name="connsiteX1" fmla="*/ 1160118 w 1251558"/>
                    <a:gd name="connsiteY1" fmla="*/ 700888 h 1521747"/>
                    <a:gd name="connsiteX2" fmla="*/ 1127702 w 1251558"/>
                    <a:gd name="connsiteY2" fmla="*/ 861450 h 1521747"/>
                    <a:gd name="connsiteX3" fmla="*/ 1123063 w 1251558"/>
                    <a:gd name="connsiteY3" fmla="*/ 869997 h 1521747"/>
                    <a:gd name="connsiteX4" fmla="*/ 1122634 w 1251558"/>
                    <a:gd name="connsiteY4" fmla="*/ 871443 h 1521747"/>
                    <a:gd name="connsiteX5" fmla="*/ 1043010 w 1251558"/>
                    <a:gd name="connsiteY5" fmla="*/ 991351 h 1521747"/>
                    <a:gd name="connsiteX6" fmla="*/ 565161 w 1251558"/>
                    <a:gd name="connsiteY6" fmla="*/ 1469200 h 1521747"/>
                    <a:gd name="connsiteX7" fmla="*/ 370788 w 1251558"/>
                    <a:gd name="connsiteY7" fmla="*/ 1508611 h 1521747"/>
                    <a:gd name="connsiteX8" fmla="*/ 360052 w 1251558"/>
                    <a:gd name="connsiteY8" fmla="*/ 1501482 h 1521747"/>
                    <a:gd name="connsiteX9" fmla="*/ 720749 w 1251558"/>
                    <a:gd name="connsiteY9" fmla="*/ 1110675 h 1521747"/>
                    <a:gd name="connsiteX10" fmla="*/ 719679 w 1251558"/>
                    <a:gd name="connsiteY10" fmla="*/ 1110567 h 1521747"/>
                    <a:gd name="connsiteX11" fmla="*/ 322878 w 1251558"/>
                    <a:gd name="connsiteY11" fmla="*/ 1476796 h 1521747"/>
                    <a:gd name="connsiteX12" fmla="*/ 311438 w 1251558"/>
                    <a:gd name="connsiteY12" fmla="*/ 1469200 h 1521747"/>
                    <a:gd name="connsiteX13" fmla="*/ 52548 w 1251558"/>
                    <a:gd name="connsiteY13" fmla="*/ 1210310 h 1521747"/>
                    <a:gd name="connsiteX14" fmla="*/ 52548 w 1251558"/>
                    <a:gd name="connsiteY14" fmla="*/ 956587 h 1521747"/>
                    <a:gd name="connsiteX15" fmla="*/ 335126 w 1251558"/>
                    <a:gd name="connsiteY15" fmla="*/ 674009 h 1521747"/>
                    <a:gd name="connsiteX16" fmla="*/ 335126 w 1251558"/>
                    <a:gd name="connsiteY16" fmla="*/ 259080 h 1521747"/>
                    <a:gd name="connsiteX17" fmla="*/ 449352 w 1251558"/>
                    <a:gd name="connsiteY17" fmla="*/ 44247 h 1521747"/>
                    <a:gd name="connsiteX18" fmla="*/ 594206 w 1251558"/>
                    <a:gd name="connsiteY18" fmla="*/ 0 h 1521747"/>
                    <a:gd name="connsiteX19" fmla="*/ 901038 w 1251558"/>
                    <a:gd name="connsiteY19" fmla="*/ 0 h 1521747"/>
                    <a:gd name="connsiteX20" fmla="*/ 1251558 w 1251558"/>
                    <a:gd name="connsiteY20" fmla="*/ 350520 h 1521747"/>
                    <a:gd name="connsiteX0" fmla="*/ 1160118 w 1160118"/>
                    <a:gd name="connsiteY0" fmla="*/ 259080 h 1521747"/>
                    <a:gd name="connsiteX1" fmla="*/ 1160118 w 1160118"/>
                    <a:gd name="connsiteY1" fmla="*/ 700888 h 1521747"/>
                    <a:gd name="connsiteX2" fmla="*/ 1127702 w 1160118"/>
                    <a:gd name="connsiteY2" fmla="*/ 861450 h 1521747"/>
                    <a:gd name="connsiteX3" fmla="*/ 1123063 w 1160118"/>
                    <a:gd name="connsiteY3" fmla="*/ 869997 h 1521747"/>
                    <a:gd name="connsiteX4" fmla="*/ 1122634 w 1160118"/>
                    <a:gd name="connsiteY4" fmla="*/ 871443 h 1521747"/>
                    <a:gd name="connsiteX5" fmla="*/ 1043010 w 1160118"/>
                    <a:gd name="connsiteY5" fmla="*/ 991351 h 1521747"/>
                    <a:gd name="connsiteX6" fmla="*/ 565161 w 1160118"/>
                    <a:gd name="connsiteY6" fmla="*/ 1469200 h 1521747"/>
                    <a:gd name="connsiteX7" fmla="*/ 370788 w 1160118"/>
                    <a:gd name="connsiteY7" fmla="*/ 1508611 h 1521747"/>
                    <a:gd name="connsiteX8" fmla="*/ 360052 w 1160118"/>
                    <a:gd name="connsiteY8" fmla="*/ 1501482 h 1521747"/>
                    <a:gd name="connsiteX9" fmla="*/ 720749 w 1160118"/>
                    <a:gd name="connsiteY9" fmla="*/ 1110675 h 1521747"/>
                    <a:gd name="connsiteX10" fmla="*/ 719679 w 1160118"/>
                    <a:gd name="connsiteY10" fmla="*/ 1110567 h 1521747"/>
                    <a:gd name="connsiteX11" fmla="*/ 322878 w 1160118"/>
                    <a:gd name="connsiteY11" fmla="*/ 1476796 h 1521747"/>
                    <a:gd name="connsiteX12" fmla="*/ 311438 w 1160118"/>
                    <a:gd name="connsiteY12" fmla="*/ 1469200 h 1521747"/>
                    <a:gd name="connsiteX13" fmla="*/ 52548 w 1160118"/>
                    <a:gd name="connsiteY13" fmla="*/ 1210310 h 1521747"/>
                    <a:gd name="connsiteX14" fmla="*/ 52548 w 1160118"/>
                    <a:gd name="connsiteY14" fmla="*/ 956587 h 1521747"/>
                    <a:gd name="connsiteX15" fmla="*/ 335126 w 1160118"/>
                    <a:gd name="connsiteY15" fmla="*/ 674009 h 1521747"/>
                    <a:gd name="connsiteX16" fmla="*/ 335126 w 1160118"/>
                    <a:gd name="connsiteY16" fmla="*/ 259080 h 1521747"/>
                    <a:gd name="connsiteX17" fmla="*/ 449352 w 1160118"/>
                    <a:gd name="connsiteY17" fmla="*/ 44247 h 1521747"/>
                    <a:gd name="connsiteX18" fmla="*/ 594206 w 1160118"/>
                    <a:gd name="connsiteY18" fmla="*/ 0 h 1521747"/>
                    <a:gd name="connsiteX19" fmla="*/ 901038 w 1160118"/>
                    <a:gd name="connsiteY19" fmla="*/ 0 h 1521747"/>
                    <a:gd name="connsiteX0" fmla="*/ 1160118 w 1160118"/>
                    <a:gd name="connsiteY0" fmla="*/ 700888 h 1521747"/>
                    <a:gd name="connsiteX1" fmla="*/ 1127702 w 1160118"/>
                    <a:gd name="connsiteY1" fmla="*/ 861450 h 1521747"/>
                    <a:gd name="connsiteX2" fmla="*/ 1123063 w 1160118"/>
                    <a:gd name="connsiteY2" fmla="*/ 869997 h 1521747"/>
                    <a:gd name="connsiteX3" fmla="*/ 1122634 w 1160118"/>
                    <a:gd name="connsiteY3" fmla="*/ 871443 h 1521747"/>
                    <a:gd name="connsiteX4" fmla="*/ 1043010 w 1160118"/>
                    <a:gd name="connsiteY4" fmla="*/ 991351 h 1521747"/>
                    <a:gd name="connsiteX5" fmla="*/ 565161 w 1160118"/>
                    <a:gd name="connsiteY5" fmla="*/ 1469200 h 1521747"/>
                    <a:gd name="connsiteX6" fmla="*/ 370788 w 1160118"/>
                    <a:gd name="connsiteY6" fmla="*/ 1508611 h 1521747"/>
                    <a:gd name="connsiteX7" fmla="*/ 360052 w 1160118"/>
                    <a:gd name="connsiteY7" fmla="*/ 1501482 h 1521747"/>
                    <a:gd name="connsiteX8" fmla="*/ 720749 w 1160118"/>
                    <a:gd name="connsiteY8" fmla="*/ 1110675 h 1521747"/>
                    <a:gd name="connsiteX9" fmla="*/ 719679 w 1160118"/>
                    <a:gd name="connsiteY9" fmla="*/ 1110567 h 1521747"/>
                    <a:gd name="connsiteX10" fmla="*/ 322878 w 1160118"/>
                    <a:gd name="connsiteY10" fmla="*/ 1476796 h 1521747"/>
                    <a:gd name="connsiteX11" fmla="*/ 311438 w 1160118"/>
                    <a:gd name="connsiteY11" fmla="*/ 1469200 h 1521747"/>
                    <a:gd name="connsiteX12" fmla="*/ 52548 w 1160118"/>
                    <a:gd name="connsiteY12" fmla="*/ 1210310 h 1521747"/>
                    <a:gd name="connsiteX13" fmla="*/ 52548 w 1160118"/>
                    <a:gd name="connsiteY13" fmla="*/ 956587 h 1521747"/>
                    <a:gd name="connsiteX14" fmla="*/ 335126 w 1160118"/>
                    <a:gd name="connsiteY14" fmla="*/ 674009 h 1521747"/>
                    <a:gd name="connsiteX15" fmla="*/ 335126 w 1160118"/>
                    <a:gd name="connsiteY15" fmla="*/ 259080 h 1521747"/>
                    <a:gd name="connsiteX16" fmla="*/ 449352 w 1160118"/>
                    <a:gd name="connsiteY16" fmla="*/ 44247 h 1521747"/>
                    <a:gd name="connsiteX17" fmla="*/ 594206 w 1160118"/>
                    <a:gd name="connsiteY17" fmla="*/ 0 h 1521747"/>
                    <a:gd name="connsiteX18" fmla="*/ 901038 w 1160118"/>
                    <a:gd name="connsiteY18" fmla="*/ 0 h 1521747"/>
                    <a:gd name="connsiteX0" fmla="*/ 1160118 w 1160118"/>
                    <a:gd name="connsiteY0" fmla="*/ 705519 h 1526378"/>
                    <a:gd name="connsiteX1" fmla="*/ 1127702 w 1160118"/>
                    <a:gd name="connsiteY1" fmla="*/ 866081 h 1526378"/>
                    <a:gd name="connsiteX2" fmla="*/ 1123063 w 1160118"/>
                    <a:gd name="connsiteY2" fmla="*/ 874628 h 1526378"/>
                    <a:gd name="connsiteX3" fmla="*/ 1122634 w 1160118"/>
                    <a:gd name="connsiteY3" fmla="*/ 876074 h 1526378"/>
                    <a:gd name="connsiteX4" fmla="*/ 1043010 w 1160118"/>
                    <a:gd name="connsiteY4" fmla="*/ 995982 h 1526378"/>
                    <a:gd name="connsiteX5" fmla="*/ 565161 w 1160118"/>
                    <a:gd name="connsiteY5" fmla="*/ 1473831 h 1526378"/>
                    <a:gd name="connsiteX6" fmla="*/ 370788 w 1160118"/>
                    <a:gd name="connsiteY6" fmla="*/ 1513242 h 1526378"/>
                    <a:gd name="connsiteX7" fmla="*/ 360052 w 1160118"/>
                    <a:gd name="connsiteY7" fmla="*/ 1506113 h 1526378"/>
                    <a:gd name="connsiteX8" fmla="*/ 720749 w 1160118"/>
                    <a:gd name="connsiteY8" fmla="*/ 1115306 h 1526378"/>
                    <a:gd name="connsiteX9" fmla="*/ 719679 w 1160118"/>
                    <a:gd name="connsiteY9" fmla="*/ 1115198 h 1526378"/>
                    <a:gd name="connsiteX10" fmla="*/ 322878 w 1160118"/>
                    <a:gd name="connsiteY10" fmla="*/ 1481427 h 1526378"/>
                    <a:gd name="connsiteX11" fmla="*/ 311438 w 1160118"/>
                    <a:gd name="connsiteY11" fmla="*/ 1473831 h 1526378"/>
                    <a:gd name="connsiteX12" fmla="*/ 52548 w 1160118"/>
                    <a:gd name="connsiteY12" fmla="*/ 1214941 h 1526378"/>
                    <a:gd name="connsiteX13" fmla="*/ 52548 w 1160118"/>
                    <a:gd name="connsiteY13" fmla="*/ 961218 h 1526378"/>
                    <a:gd name="connsiteX14" fmla="*/ 335126 w 1160118"/>
                    <a:gd name="connsiteY14" fmla="*/ 678640 h 1526378"/>
                    <a:gd name="connsiteX15" fmla="*/ 335126 w 1160118"/>
                    <a:gd name="connsiteY15" fmla="*/ 263711 h 1526378"/>
                    <a:gd name="connsiteX16" fmla="*/ 449352 w 1160118"/>
                    <a:gd name="connsiteY16" fmla="*/ 48878 h 1526378"/>
                    <a:gd name="connsiteX17" fmla="*/ 594206 w 1160118"/>
                    <a:gd name="connsiteY17" fmla="*/ 4631 h 1526378"/>
                    <a:gd name="connsiteX18" fmla="*/ 1091939 w 1160118"/>
                    <a:gd name="connsiteY18" fmla="*/ 0 h 1526378"/>
                    <a:gd name="connsiteX0" fmla="*/ 1160118 w 1160118"/>
                    <a:gd name="connsiteY0" fmla="*/ 744512 h 1565371"/>
                    <a:gd name="connsiteX1" fmla="*/ 1127702 w 1160118"/>
                    <a:gd name="connsiteY1" fmla="*/ 905074 h 1565371"/>
                    <a:gd name="connsiteX2" fmla="*/ 1123063 w 1160118"/>
                    <a:gd name="connsiteY2" fmla="*/ 913621 h 1565371"/>
                    <a:gd name="connsiteX3" fmla="*/ 1122634 w 1160118"/>
                    <a:gd name="connsiteY3" fmla="*/ 915067 h 1565371"/>
                    <a:gd name="connsiteX4" fmla="*/ 1043010 w 1160118"/>
                    <a:gd name="connsiteY4" fmla="*/ 1034975 h 1565371"/>
                    <a:gd name="connsiteX5" fmla="*/ 565161 w 1160118"/>
                    <a:gd name="connsiteY5" fmla="*/ 1512824 h 1565371"/>
                    <a:gd name="connsiteX6" fmla="*/ 370788 w 1160118"/>
                    <a:gd name="connsiteY6" fmla="*/ 1552235 h 1565371"/>
                    <a:gd name="connsiteX7" fmla="*/ 360052 w 1160118"/>
                    <a:gd name="connsiteY7" fmla="*/ 1545106 h 1565371"/>
                    <a:gd name="connsiteX8" fmla="*/ 720749 w 1160118"/>
                    <a:gd name="connsiteY8" fmla="*/ 1154299 h 1565371"/>
                    <a:gd name="connsiteX9" fmla="*/ 719679 w 1160118"/>
                    <a:gd name="connsiteY9" fmla="*/ 1154191 h 1565371"/>
                    <a:gd name="connsiteX10" fmla="*/ 322878 w 1160118"/>
                    <a:gd name="connsiteY10" fmla="*/ 1520420 h 1565371"/>
                    <a:gd name="connsiteX11" fmla="*/ 311438 w 1160118"/>
                    <a:gd name="connsiteY11" fmla="*/ 1512824 h 1565371"/>
                    <a:gd name="connsiteX12" fmla="*/ 52548 w 1160118"/>
                    <a:gd name="connsiteY12" fmla="*/ 1253934 h 1565371"/>
                    <a:gd name="connsiteX13" fmla="*/ 52548 w 1160118"/>
                    <a:gd name="connsiteY13" fmla="*/ 1000211 h 1565371"/>
                    <a:gd name="connsiteX14" fmla="*/ 335126 w 1160118"/>
                    <a:gd name="connsiteY14" fmla="*/ 717633 h 1565371"/>
                    <a:gd name="connsiteX15" fmla="*/ 335126 w 1160118"/>
                    <a:gd name="connsiteY15" fmla="*/ 302704 h 1565371"/>
                    <a:gd name="connsiteX16" fmla="*/ 449352 w 1160118"/>
                    <a:gd name="connsiteY16" fmla="*/ 87871 h 1565371"/>
                    <a:gd name="connsiteX17" fmla="*/ 594206 w 1160118"/>
                    <a:gd name="connsiteY17" fmla="*/ 43624 h 1565371"/>
                    <a:gd name="connsiteX18" fmla="*/ 1091939 w 1160118"/>
                    <a:gd name="connsiteY18" fmla="*/ 38993 h 1565371"/>
                    <a:gd name="connsiteX0" fmla="*/ 1160118 w 1160118"/>
                    <a:gd name="connsiteY0" fmla="*/ 701294 h 1522153"/>
                    <a:gd name="connsiteX1" fmla="*/ 1127702 w 1160118"/>
                    <a:gd name="connsiteY1" fmla="*/ 861856 h 1522153"/>
                    <a:gd name="connsiteX2" fmla="*/ 1123063 w 1160118"/>
                    <a:gd name="connsiteY2" fmla="*/ 870403 h 1522153"/>
                    <a:gd name="connsiteX3" fmla="*/ 1122634 w 1160118"/>
                    <a:gd name="connsiteY3" fmla="*/ 871849 h 1522153"/>
                    <a:gd name="connsiteX4" fmla="*/ 1043010 w 1160118"/>
                    <a:gd name="connsiteY4" fmla="*/ 991757 h 1522153"/>
                    <a:gd name="connsiteX5" fmla="*/ 565161 w 1160118"/>
                    <a:gd name="connsiteY5" fmla="*/ 1469606 h 1522153"/>
                    <a:gd name="connsiteX6" fmla="*/ 370788 w 1160118"/>
                    <a:gd name="connsiteY6" fmla="*/ 1509017 h 1522153"/>
                    <a:gd name="connsiteX7" fmla="*/ 360052 w 1160118"/>
                    <a:gd name="connsiteY7" fmla="*/ 1501888 h 1522153"/>
                    <a:gd name="connsiteX8" fmla="*/ 720749 w 1160118"/>
                    <a:gd name="connsiteY8" fmla="*/ 1111081 h 1522153"/>
                    <a:gd name="connsiteX9" fmla="*/ 719679 w 1160118"/>
                    <a:gd name="connsiteY9" fmla="*/ 1110973 h 1522153"/>
                    <a:gd name="connsiteX10" fmla="*/ 322878 w 1160118"/>
                    <a:gd name="connsiteY10" fmla="*/ 1477202 h 1522153"/>
                    <a:gd name="connsiteX11" fmla="*/ 311438 w 1160118"/>
                    <a:gd name="connsiteY11" fmla="*/ 1469606 h 1522153"/>
                    <a:gd name="connsiteX12" fmla="*/ 52548 w 1160118"/>
                    <a:gd name="connsiteY12" fmla="*/ 1210716 h 1522153"/>
                    <a:gd name="connsiteX13" fmla="*/ 52548 w 1160118"/>
                    <a:gd name="connsiteY13" fmla="*/ 956993 h 1522153"/>
                    <a:gd name="connsiteX14" fmla="*/ 335126 w 1160118"/>
                    <a:gd name="connsiteY14" fmla="*/ 674415 h 1522153"/>
                    <a:gd name="connsiteX15" fmla="*/ 335126 w 1160118"/>
                    <a:gd name="connsiteY15" fmla="*/ 259486 h 1522153"/>
                    <a:gd name="connsiteX16" fmla="*/ 449352 w 1160118"/>
                    <a:gd name="connsiteY16" fmla="*/ 44653 h 1522153"/>
                    <a:gd name="connsiteX17" fmla="*/ 594206 w 1160118"/>
                    <a:gd name="connsiteY17" fmla="*/ 406 h 1522153"/>
                    <a:gd name="connsiteX18" fmla="*/ 1067535 w 1160118"/>
                    <a:gd name="connsiteY18" fmla="*/ 86854 h 1522153"/>
                    <a:gd name="connsiteX0" fmla="*/ 1160118 w 1160118"/>
                    <a:gd name="connsiteY0" fmla="*/ 716640 h 1537499"/>
                    <a:gd name="connsiteX1" fmla="*/ 1127702 w 1160118"/>
                    <a:gd name="connsiteY1" fmla="*/ 877202 h 1537499"/>
                    <a:gd name="connsiteX2" fmla="*/ 1123063 w 1160118"/>
                    <a:gd name="connsiteY2" fmla="*/ 885749 h 1537499"/>
                    <a:gd name="connsiteX3" fmla="*/ 1122634 w 1160118"/>
                    <a:gd name="connsiteY3" fmla="*/ 887195 h 1537499"/>
                    <a:gd name="connsiteX4" fmla="*/ 1043010 w 1160118"/>
                    <a:gd name="connsiteY4" fmla="*/ 1007103 h 1537499"/>
                    <a:gd name="connsiteX5" fmla="*/ 565161 w 1160118"/>
                    <a:gd name="connsiteY5" fmla="*/ 1484952 h 1537499"/>
                    <a:gd name="connsiteX6" fmla="*/ 370788 w 1160118"/>
                    <a:gd name="connsiteY6" fmla="*/ 1524363 h 1537499"/>
                    <a:gd name="connsiteX7" fmla="*/ 360052 w 1160118"/>
                    <a:gd name="connsiteY7" fmla="*/ 1517234 h 1537499"/>
                    <a:gd name="connsiteX8" fmla="*/ 720749 w 1160118"/>
                    <a:gd name="connsiteY8" fmla="*/ 1126427 h 1537499"/>
                    <a:gd name="connsiteX9" fmla="*/ 719679 w 1160118"/>
                    <a:gd name="connsiteY9" fmla="*/ 1126319 h 1537499"/>
                    <a:gd name="connsiteX10" fmla="*/ 322878 w 1160118"/>
                    <a:gd name="connsiteY10" fmla="*/ 1492548 h 1537499"/>
                    <a:gd name="connsiteX11" fmla="*/ 311438 w 1160118"/>
                    <a:gd name="connsiteY11" fmla="*/ 1484952 h 1537499"/>
                    <a:gd name="connsiteX12" fmla="*/ 52548 w 1160118"/>
                    <a:gd name="connsiteY12" fmla="*/ 1226062 h 1537499"/>
                    <a:gd name="connsiteX13" fmla="*/ 52548 w 1160118"/>
                    <a:gd name="connsiteY13" fmla="*/ 972339 h 1537499"/>
                    <a:gd name="connsiteX14" fmla="*/ 335126 w 1160118"/>
                    <a:gd name="connsiteY14" fmla="*/ 689761 h 1537499"/>
                    <a:gd name="connsiteX15" fmla="*/ 335126 w 1160118"/>
                    <a:gd name="connsiteY15" fmla="*/ 274832 h 1537499"/>
                    <a:gd name="connsiteX16" fmla="*/ 449352 w 1160118"/>
                    <a:gd name="connsiteY16" fmla="*/ 59999 h 1537499"/>
                    <a:gd name="connsiteX17" fmla="*/ 594206 w 1160118"/>
                    <a:gd name="connsiteY17" fmla="*/ 15752 h 1537499"/>
                    <a:gd name="connsiteX18" fmla="*/ 1067535 w 1160118"/>
                    <a:gd name="connsiteY18" fmla="*/ 102200 h 1537499"/>
                    <a:gd name="connsiteX0" fmla="*/ 1160118 w 1160118"/>
                    <a:gd name="connsiteY0" fmla="*/ 714556 h 1535415"/>
                    <a:gd name="connsiteX1" fmla="*/ 1127702 w 1160118"/>
                    <a:gd name="connsiteY1" fmla="*/ 875118 h 1535415"/>
                    <a:gd name="connsiteX2" fmla="*/ 1123063 w 1160118"/>
                    <a:gd name="connsiteY2" fmla="*/ 883665 h 1535415"/>
                    <a:gd name="connsiteX3" fmla="*/ 1122634 w 1160118"/>
                    <a:gd name="connsiteY3" fmla="*/ 885111 h 1535415"/>
                    <a:gd name="connsiteX4" fmla="*/ 1043010 w 1160118"/>
                    <a:gd name="connsiteY4" fmla="*/ 1005019 h 1535415"/>
                    <a:gd name="connsiteX5" fmla="*/ 565161 w 1160118"/>
                    <a:gd name="connsiteY5" fmla="*/ 1482868 h 1535415"/>
                    <a:gd name="connsiteX6" fmla="*/ 370788 w 1160118"/>
                    <a:gd name="connsiteY6" fmla="*/ 1522279 h 1535415"/>
                    <a:gd name="connsiteX7" fmla="*/ 360052 w 1160118"/>
                    <a:gd name="connsiteY7" fmla="*/ 1515150 h 1535415"/>
                    <a:gd name="connsiteX8" fmla="*/ 720749 w 1160118"/>
                    <a:gd name="connsiteY8" fmla="*/ 1124343 h 1535415"/>
                    <a:gd name="connsiteX9" fmla="*/ 719679 w 1160118"/>
                    <a:gd name="connsiteY9" fmla="*/ 1124235 h 1535415"/>
                    <a:gd name="connsiteX10" fmla="*/ 322878 w 1160118"/>
                    <a:gd name="connsiteY10" fmla="*/ 1490464 h 1535415"/>
                    <a:gd name="connsiteX11" fmla="*/ 311438 w 1160118"/>
                    <a:gd name="connsiteY11" fmla="*/ 1482868 h 1535415"/>
                    <a:gd name="connsiteX12" fmla="*/ 52548 w 1160118"/>
                    <a:gd name="connsiteY12" fmla="*/ 1223978 h 1535415"/>
                    <a:gd name="connsiteX13" fmla="*/ 52548 w 1160118"/>
                    <a:gd name="connsiteY13" fmla="*/ 970255 h 1535415"/>
                    <a:gd name="connsiteX14" fmla="*/ 335126 w 1160118"/>
                    <a:gd name="connsiteY14" fmla="*/ 687677 h 1535415"/>
                    <a:gd name="connsiteX15" fmla="*/ 335126 w 1160118"/>
                    <a:gd name="connsiteY15" fmla="*/ 272748 h 1535415"/>
                    <a:gd name="connsiteX16" fmla="*/ 449352 w 1160118"/>
                    <a:gd name="connsiteY16" fmla="*/ 57915 h 1535415"/>
                    <a:gd name="connsiteX17" fmla="*/ 594206 w 1160118"/>
                    <a:gd name="connsiteY17" fmla="*/ 13668 h 1535415"/>
                    <a:gd name="connsiteX18" fmla="*/ 1059286 w 1160118"/>
                    <a:gd name="connsiteY18" fmla="*/ 104879 h 1535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0118" h="1535415">
                      <a:moveTo>
                        <a:pt x="1160118" y="714556"/>
                      </a:moveTo>
                      <a:cubicBezTo>
                        <a:pt x="1160118" y="771510"/>
                        <a:pt x="1148576" y="825768"/>
                        <a:pt x="1127702" y="875118"/>
                      </a:cubicBezTo>
                      <a:lnTo>
                        <a:pt x="1123063" y="883665"/>
                      </a:lnTo>
                      <a:lnTo>
                        <a:pt x="1122634" y="885111"/>
                      </a:lnTo>
                      <a:cubicBezTo>
                        <a:pt x="1104940" y="928745"/>
                        <a:pt x="1078399" y="969630"/>
                        <a:pt x="1043010" y="1005019"/>
                      </a:cubicBezTo>
                      <a:lnTo>
                        <a:pt x="565161" y="1482868"/>
                      </a:lnTo>
                      <a:cubicBezTo>
                        <a:pt x="512613" y="1535416"/>
                        <a:pt x="435579" y="1548552"/>
                        <a:pt x="370788" y="1522279"/>
                      </a:cubicBezTo>
                      <a:lnTo>
                        <a:pt x="360052" y="1515150"/>
                      </a:lnTo>
                      <a:lnTo>
                        <a:pt x="720749" y="1124343"/>
                      </a:lnTo>
                      <a:lnTo>
                        <a:pt x="719679" y="1124235"/>
                      </a:lnTo>
                      <a:lnTo>
                        <a:pt x="322878" y="1490464"/>
                      </a:lnTo>
                      <a:lnTo>
                        <a:pt x="311438" y="1482868"/>
                      </a:lnTo>
                      <a:lnTo>
                        <a:pt x="52548" y="1223978"/>
                      </a:lnTo>
                      <a:cubicBezTo>
                        <a:pt x="-17516" y="1153914"/>
                        <a:pt x="-17516" y="1040319"/>
                        <a:pt x="52548" y="970255"/>
                      </a:cubicBezTo>
                      <a:lnTo>
                        <a:pt x="335126" y="687677"/>
                      </a:lnTo>
                      <a:lnTo>
                        <a:pt x="335126" y="272748"/>
                      </a:lnTo>
                      <a:cubicBezTo>
                        <a:pt x="335126" y="183319"/>
                        <a:pt x="380436" y="104473"/>
                        <a:pt x="449352" y="57915"/>
                      </a:cubicBezTo>
                      <a:cubicBezTo>
                        <a:pt x="490701" y="29980"/>
                        <a:pt x="540549" y="13668"/>
                        <a:pt x="594206" y="13668"/>
                      </a:cubicBezTo>
                      <a:cubicBezTo>
                        <a:pt x="760117" y="12124"/>
                        <a:pt x="1014839" y="-50225"/>
                        <a:pt x="1059286" y="104879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BDC43293-2951-4C7E-AE86-7F8DA4680BCD}"/>
                    </a:ext>
                  </a:extLst>
                </p:cNvPr>
                <p:cNvSpPr/>
                <p:nvPr/>
              </p:nvSpPr>
              <p:spPr>
                <a:xfrm rot="20700000">
                  <a:off x="548631" y="4366157"/>
                  <a:ext cx="185741" cy="8285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58E12D8F-EE99-4C9E-90F2-48151827E7EF}"/>
                    </a:ext>
                  </a:extLst>
                </p:cNvPr>
                <p:cNvGrpSpPr/>
                <p:nvPr/>
              </p:nvGrpSpPr>
              <p:grpSpPr>
                <a:xfrm>
                  <a:off x="1150053" y="4152631"/>
                  <a:ext cx="196654" cy="196654"/>
                  <a:chOff x="1143263" y="4121884"/>
                  <a:chExt cx="309380" cy="309380"/>
                </a:xfrm>
              </p:grpSpPr>
              <p:sp>
                <p:nvSpPr>
                  <p:cNvPr id="18" name="楕円 17">
                    <a:extLst>
                      <a:ext uri="{FF2B5EF4-FFF2-40B4-BE49-F238E27FC236}">
                        <a16:creationId xmlns:a16="http://schemas.microsoft.com/office/drawing/2014/main" id="{71322430-0AE3-4F30-9B72-DC2CB0480852}"/>
                      </a:ext>
                    </a:extLst>
                  </p:cNvPr>
                  <p:cNvSpPr/>
                  <p:nvPr/>
                </p:nvSpPr>
                <p:spPr>
                  <a:xfrm>
                    <a:off x="1143263" y="4121884"/>
                    <a:ext cx="309380" cy="30938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楕円 18">
                    <a:extLst>
                      <a:ext uri="{FF2B5EF4-FFF2-40B4-BE49-F238E27FC236}">
                        <a16:creationId xmlns:a16="http://schemas.microsoft.com/office/drawing/2014/main" id="{F407CA03-876D-400E-B67F-699F566756FD}"/>
                      </a:ext>
                    </a:extLst>
                  </p:cNvPr>
                  <p:cNvSpPr/>
                  <p:nvPr/>
                </p:nvSpPr>
                <p:spPr>
                  <a:xfrm>
                    <a:off x="1143263" y="4184408"/>
                    <a:ext cx="184332" cy="184332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BADA9D4D-B8A2-4684-A8EA-52FE307C84BB}"/>
                      </a:ext>
                    </a:extLst>
                  </p:cNvPr>
                  <p:cNvSpPr/>
                  <p:nvPr/>
                </p:nvSpPr>
                <p:spPr>
                  <a:xfrm>
                    <a:off x="1146621" y="4121884"/>
                    <a:ext cx="297410" cy="309380"/>
                  </a:xfrm>
                  <a:custGeom>
                    <a:avLst/>
                    <a:gdLst>
                      <a:gd name="connsiteX0" fmla="*/ 0 w 297410"/>
                      <a:gd name="connsiteY0" fmla="*/ 184334 h 309380"/>
                      <a:gd name="connsiteX1" fmla="*/ 29652 w 297410"/>
                      <a:gd name="connsiteY1" fmla="*/ 201700 h 309380"/>
                      <a:gd name="connsiteX2" fmla="*/ 148705 w 297410"/>
                      <a:gd name="connsiteY2" fmla="*/ 221172 h 309380"/>
                      <a:gd name="connsiteX3" fmla="*/ 267758 w 297410"/>
                      <a:gd name="connsiteY3" fmla="*/ 201700 h 309380"/>
                      <a:gd name="connsiteX4" fmla="*/ 297410 w 297410"/>
                      <a:gd name="connsiteY4" fmla="*/ 184334 h 309380"/>
                      <a:gd name="connsiteX5" fmla="*/ 291239 w 297410"/>
                      <a:gd name="connsiteY5" fmla="*/ 214903 h 309380"/>
                      <a:gd name="connsiteX6" fmla="*/ 148705 w 297410"/>
                      <a:gd name="connsiteY6" fmla="*/ 309380 h 309380"/>
                      <a:gd name="connsiteX7" fmla="*/ 6171 w 297410"/>
                      <a:gd name="connsiteY7" fmla="*/ 214903 h 309380"/>
                      <a:gd name="connsiteX8" fmla="*/ 148705 w 297410"/>
                      <a:gd name="connsiteY8" fmla="*/ 0 h 309380"/>
                      <a:gd name="connsiteX9" fmla="*/ 291239 w 297410"/>
                      <a:gd name="connsiteY9" fmla="*/ 94478 h 309380"/>
                      <a:gd name="connsiteX10" fmla="*/ 297410 w 297410"/>
                      <a:gd name="connsiteY10" fmla="*/ 125047 h 309380"/>
                      <a:gd name="connsiteX11" fmla="*/ 267758 w 297410"/>
                      <a:gd name="connsiteY11" fmla="*/ 107680 h 309380"/>
                      <a:gd name="connsiteX12" fmla="*/ 148705 w 297410"/>
                      <a:gd name="connsiteY12" fmla="*/ 88208 h 309380"/>
                      <a:gd name="connsiteX13" fmla="*/ 29652 w 297410"/>
                      <a:gd name="connsiteY13" fmla="*/ 107680 h 309380"/>
                      <a:gd name="connsiteX14" fmla="*/ 0 w 297410"/>
                      <a:gd name="connsiteY14" fmla="*/ 125047 h 309380"/>
                      <a:gd name="connsiteX15" fmla="*/ 6171 w 297410"/>
                      <a:gd name="connsiteY15" fmla="*/ 94478 h 309380"/>
                      <a:gd name="connsiteX16" fmla="*/ 148705 w 297410"/>
                      <a:gd name="connsiteY16" fmla="*/ 0 h 309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97410" h="309380">
                        <a:moveTo>
                          <a:pt x="0" y="184334"/>
                        </a:moveTo>
                        <a:lnTo>
                          <a:pt x="29652" y="201700"/>
                        </a:lnTo>
                        <a:cubicBezTo>
                          <a:pt x="60121" y="213731"/>
                          <a:pt x="102212" y="221172"/>
                          <a:pt x="148705" y="221172"/>
                        </a:cubicBezTo>
                        <a:cubicBezTo>
                          <a:pt x="195198" y="221172"/>
                          <a:pt x="237290" y="213731"/>
                          <a:pt x="267758" y="201700"/>
                        </a:cubicBezTo>
                        <a:lnTo>
                          <a:pt x="297410" y="184334"/>
                        </a:lnTo>
                        <a:lnTo>
                          <a:pt x="291239" y="214903"/>
                        </a:lnTo>
                        <a:cubicBezTo>
                          <a:pt x="267756" y="270423"/>
                          <a:pt x="212780" y="309380"/>
                          <a:pt x="148705" y="309380"/>
                        </a:cubicBezTo>
                        <a:cubicBezTo>
                          <a:pt x="84630" y="309380"/>
                          <a:pt x="29655" y="270423"/>
                          <a:pt x="6171" y="214903"/>
                        </a:cubicBezTo>
                        <a:close/>
                        <a:moveTo>
                          <a:pt x="148705" y="0"/>
                        </a:moveTo>
                        <a:cubicBezTo>
                          <a:pt x="212780" y="0"/>
                          <a:pt x="267756" y="38957"/>
                          <a:pt x="291239" y="94478"/>
                        </a:cubicBezTo>
                        <a:lnTo>
                          <a:pt x="297410" y="125047"/>
                        </a:lnTo>
                        <a:lnTo>
                          <a:pt x="267758" y="107680"/>
                        </a:lnTo>
                        <a:cubicBezTo>
                          <a:pt x="237290" y="95649"/>
                          <a:pt x="195198" y="88208"/>
                          <a:pt x="148705" y="88208"/>
                        </a:cubicBezTo>
                        <a:cubicBezTo>
                          <a:pt x="102212" y="88208"/>
                          <a:pt x="60121" y="95649"/>
                          <a:pt x="29652" y="107680"/>
                        </a:cubicBezTo>
                        <a:lnTo>
                          <a:pt x="0" y="125047"/>
                        </a:lnTo>
                        <a:lnTo>
                          <a:pt x="6171" y="94478"/>
                        </a:lnTo>
                        <a:cubicBezTo>
                          <a:pt x="29655" y="38957"/>
                          <a:pt x="84630" y="0"/>
                          <a:pt x="148705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32FE4311-C7B3-46A3-A488-B013956C6F7E}"/>
                    </a:ext>
                  </a:extLst>
                </p:cNvPr>
                <p:cNvSpPr/>
                <p:nvPr/>
              </p:nvSpPr>
              <p:spPr>
                <a:xfrm rot="18000000">
                  <a:off x="1699174" y="3645744"/>
                  <a:ext cx="330703" cy="222110"/>
                </a:xfrm>
                <a:custGeom>
                  <a:avLst/>
                  <a:gdLst>
                    <a:gd name="connsiteX0" fmla="*/ 319041 w 323527"/>
                    <a:gd name="connsiteY0" fmla="*/ 23759 h 262965"/>
                    <a:gd name="connsiteX1" fmla="*/ 323527 w 323527"/>
                    <a:gd name="connsiteY1" fmla="*/ 57369 h 262965"/>
                    <a:gd name="connsiteX2" fmla="*/ 113246 w 323527"/>
                    <a:gd name="connsiteY2" fmla="*/ 262965 h 262965"/>
                    <a:gd name="connsiteX3" fmla="*/ 31396 w 323527"/>
                    <a:gd name="connsiteY3" fmla="*/ 246808 h 262965"/>
                    <a:gd name="connsiteX4" fmla="*/ 0 w 323527"/>
                    <a:gd name="connsiteY4" fmla="*/ 226112 h 262965"/>
                    <a:gd name="connsiteX5" fmla="*/ 523 w 323527"/>
                    <a:gd name="connsiteY5" fmla="*/ 13988 h 262965"/>
                    <a:gd name="connsiteX6" fmla="*/ 27196 w 323527"/>
                    <a:gd name="connsiteY6" fmla="*/ 21579 h 262965"/>
                    <a:gd name="connsiteX7" fmla="*/ 108270 w 323527"/>
                    <a:gd name="connsiteY7" fmla="*/ 33876 h 262965"/>
                    <a:gd name="connsiteX8" fmla="*/ 319041 w 323527"/>
                    <a:gd name="connsiteY8" fmla="*/ 23759 h 262965"/>
                    <a:gd name="connsiteX0" fmla="*/ 323890 w 328376"/>
                    <a:gd name="connsiteY0" fmla="*/ 23759 h 262965"/>
                    <a:gd name="connsiteX1" fmla="*/ 328376 w 328376"/>
                    <a:gd name="connsiteY1" fmla="*/ 57369 h 262965"/>
                    <a:gd name="connsiteX2" fmla="*/ 118095 w 328376"/>
                    <a:gd name="connsiteY2" fmla="*/ 262965 h 262965"/>
                    <a:gd name="connsiteX3" fmla="*/ 36245 w 328376"/>
                    <a:gd name="connsiteY3" fmla="*/ 246808 h 262965"/>
                    <a:gd name="connsiteX4" fmla="*/ 4849 w 328376"/>
                    <a:gd name="connsiteY4" fmla="*/ 226112 h 262965"/>
                    <a:gd name="connsiteX5" fmla="*/ 162 w 328376"/>
                    <a:gd name="connsiteY5" fmla="*/ 109844 h 262965"/>
                    <a:gd name="connsiteX6" fmla="*/ 5372 w 328376"/>
                    <a:gd name="connsiteY6" fmla="*/ 13988 h 262965"/>
                    <a:gd name="connsiteX7" fmla="*/ 32045 w 328376"/>
                    <a:gd name="connsiteY7" fmla="*/ 21579 h 262965"/>
                    <a:gd name="connsiteX8" fmla="*/ 113119 w 328376"/>
                    <a:gd name="connsiteY8" fmla="*/ 33876 h 262965"/>
                    <a:gd name="connsiteX9" fmla="*/ 323890 w 328376"/>
                    <a:gd name="connsiteY9" fmla="*/ 23759 h 262965"/>
                    <a:gd name="connsiteX0" fmla="*/ 0 w 328214"/>
                    <a:gd name="connsiteY0" fmla="*/ 109844 h 262965"/>
                    <a:gd name="connsiteX1" fmla="*/ 5210 w 328214"/>
                    <a:gd name="connsiteY1" fmla="*/ 13988 h 262965"/>
                    <a:gd name="connsiteX2" fmla="*/ 31883 w 328214"/>
                    <a:gd name="connsiteY2" fmla="*/ 21579 h 262965"/>
                    <a:gd name="connsiteX3" fmla="*/ 112957 w 328214"/>
                    <a:gd name="connsiteY3" fmla="*/ 33876 h 262965"/>
                    <a:gd name="connsiteX4" fmla="*/ 323728 w 328214"/>
                    <a:gd name="connsiteY4" fmla="*/ 23759 h 262965"/>
                    <a:gd name="connsiteX5" fmla="*/ 328214 w 328214"/>
                    <a:gd name="connsiteY5" fmla="*/ 57369 h 262965"/>
                    <a:gd name="connsiteX6" fmla="*/ 117933 w 328214"/>
                    <a:gd name="connsiteY6" fmla="*/ 262965 h 262965"/>
                    <a:gd name="connsiteX7" fmla="*/ 36083 w 328214"/>
                    <a:gd name="connsiteY7" fmla="*/ 246808 h 262965"/>
                    <a:gd name="connsiteX8" fmla="*/ 4687 w 328214"/>
                    <a:gd name="connsiteY8" fmla="*/ 226112 h 262965"/>
                    <a:gd name="connsiteX9" fmla="*/ 91440 w 328214"/>
                    <a:gd name="connsiteY9" fmla="*/ 201284 h 262965"/>
                    <a:gd name="connsiteX0" fmla="*/ 2599 w 325603"/>
                    <a:gd name="connsiteY0" fmla="*/ 13988 h 262965"/>
                    <a:gd name="connsiteX1" fmla="*/ 29272 w 325603"/>
                    <a:gd name="connsiteY1" fmla="*/ 21579 h 262965"/>
                    <a:gd name="connsiteX2" fmla="*/ 110346 w 325603"/>
                    <a:gd name="connsiteY2" fmla="*/ 33876 h 262965"/>
                    <a:gd name="connsiteX3" fmla="*/ 321117 w 325603"/>
                    <a:gd name="connsiteY3" fmla="*/ 23759 h 262965"/>
                    <a:gd name="connsiteX4" fmla="*/ 325603 w 325603"/>
                    <a:gd name="connsiteY4" fmla="*/ 57369 h 262965"/>
                    <a:gd name="connsiteX5" fmla="*/ 115322 w 325603"/>
                    <a:gd name="connsiteY5" fmla="*/ 262965 h 262965"/>
                    <a:gd name="connsiteX6" fmla="*/ 33472 w 325603"/>
                    <a:gd name="connsiteY6" fmla="*/ 246808 h 262965"/>
                    <a:gd name="connsiteX7" fmla="*/ 2076 w 325603"/>
                    <a:gd name="connsiteY7" fmla="*/ 226112 h 262965"/>
                    <a:gd name="connsiteX8" fmla="*/ 88829 w 325603"/>
                    <a:gd name="connsiteY8" fmla="*/ 201284 h 262965"/>
                    <a:gd name="connsiteX0" fmla="*/ 523 w 323527"/>
                    <a:gd name="connsiteY0" fmla="*/ 13988 h 262965"/>
                    <a:gd name="connsiteX1" fmla="*/ 27196 w 323527"/>
                    <a:gd name="connsiteY1" fmla="*/ 21579 h 262965"/>
                    <a:gd name="connsiteX2" fmla="*/ 108270 w 323527"/>
                    <a:gd name="connsiteY2" fmla="*/ 33876 h 262965"/>
                    <a:gd name="connsiteX3" fmla="*/ 319041 w 323527"/>
                    <a:gd name="connsiteY3" fmla="*/ 23759 h 262965"/>
                    <a:gd name="connsiteX4" fmla="*/ 323527 w 323527"/>
                    <a:gd name="connsiteY4" fmla="*/ 57369 h 262965"/>
                    <a:gd name="connsiteX5" fmla="*/ 113246 w 323527"/>
                    <a:gd name="connsiteY5" fmla="*/ 262965 h 262965"/>
                    <a:gd name="connsiteX6" fmla="*/ 31396 w 323527"/>
                    <a:gd name="connsiteY6" fmla="*/ 246808 h 262965"/>
                    <a:gd name="connsiteX7" fmla="*/ 0 w 323527"/>
                    <a:gd name="connsiteY7" fmla="*/ 226112 h 262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527" h="262965">
                      <a:moveTo>
                        <a:pt x="523" y="13988"/>
                      </a:moveTo>
                      <a:lnTo>
                        <a:pt x="27196" y="21579"/>
                      </a:lnTo>
                      <a:cubicBezTo>
                        <a:pt x="51888" y="28248"/>
                        <a:pt x="79236" y="33876"/>
                        <a:pt x="108270" y="33876"/>
                      </a:cubicBezTo>
                      <a:cubicBezTo>
                        <a:pt x="209887" y="33876"/>
                        <a:pt x="298480" y="-35071"/>
                        <a:pt x="319041" y="23759"/>
                      </a:cubicBezTo>
                      <a:cubicBezTo>
                        <a:pt x="321978" y="32164"/>
                        <a:pt x="323527" y="43176"/>
                        <a:pt x="323527" y="57369"/>
                      </a:cubicBezTo>
                      <a:cubicBezTo>
                        <a:pt x="323527" y="170917"/>
                        <a:pt x="229381" y="262965"/>
                        <a:pt x="113246" y="262965"/>
                      </a:cubicBezTo>
                      <a:cubicBezTo>
                        <a:pt x="84213" y="262965"/>
                        <a:pt x="56554" y="257212"/>
                        <a:pt x="31396" y="246808"/>
                      </a:cubicBezTo>
                      <a:lnTo>
                        <a:pt x="0" y="226112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484C3EED-39B7-4C45-BF1E-4ADA6230CD4A}"/>
              </a:ext>
            </a:extLst>
          </p:cNvPr>
          <p:cNvGrpSpPr/>
          <p:nvPr/>
        </p:nvGrpSpPr>
        <p:grpSpPr>
          <a:xfrm>
            <a:off x="3617998" y="1676902"/>
            <a:ext cx="2679660" cy="1081896"/>
            <a:chOff x="331363" y="4133471"/>
            <a:chExt cx="4437328" cy="1791542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6332E37D-C885-4F5E-9445-EA9CE107B472}"/>
                </a:ext>
              </a:extLst>
            </p:cNvPr>
            <p:cNvGrpSpPr/>
            <p:nvPr/>
          </p:nvGrpSpPr>
          <p:grpSpPr>
            <a:xfrm rot="2700000">
              <a:off x="1514023" y="5020844"/>
              <a:ext cx="635032" cy="882381"/>
              <a:chOff x="1824882" y="5214987"/>
              <a:chExt cx="635032" cy="882381"/>
            </a:xfrm>
            <a:solidFill>
              <a:schemeClr val="bg1">
                <a:lumMod val="50000"/>
              </a:schemeClr>
            </a:solidFill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712E6089-4959-4BAF-9796-5D039E564E7A}"/>
                  </a:ext>
                </a:extLst>
              </p:cNvPr>
              <p:cNvSpPr/>
              <p:nvPr/>
            </p:nvSpPr>
            <p:spPr>
              <a:xfrm>
                <a:off x="1894733" y="5214987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31E6BC2D-050A-4E71-998E-2235866F9CC1}"/>
                  </a:ext>
                </a:extLst>
              </p:cNvPr>
              <p:cNvSpPr/>
              <p:nvPr/>
            </p:nvSpPr>
            <p:spPr>
              <a:xfrm>
                <a:off x="1824882" y="5979264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D578F22-F6DA-4DBF-8DC2-E1075871E35C}"/>
                </a:ext>
              </a:extLst>
            </p:cNvPr>
            <p:cNvGrpSpPr/>
            <p:nvPr/>
          </p:nvGrpSpPr>
          <p:grpSpPr>
            <a:xfrm rot="17100000">
              <a:off x="3777796" y="4666755"/>
              <a:ext cx="797783" cy="1184006"/>
              <a:chOff x="3142599" y="4913362"/>
              <a:chExt cx="797783" cy="1184006"/>
            </a:xfrm>
            <a:solidFill>
              <a:schemeClr val="bg1">
                <a:lumMod val="50000"/>
              </a:schemeClr>
            </a:solidFill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DFE7B811-F954-446B-B1CE-32B756BC0CF8}"/>
                  </a:ext>
                </a:extLst>
              </p:cNvPr>
              <p:cNvSpPr/>
              <p:nvPr/>
            </p:nvSpPr>
            <p:spPr>
              <a:xfrm>
                <a:off x="3230352" y="4913362"/>
                <a:ext cx="710030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AF06E3D3-964F-47B6-8875-EAA18B59FBE9}"/>
                  </a:ext>
                </a:extLst>
              </p:cNvPr>
              <p:cNvSpPr/>
              <p:nvPr/>
            </p:nvSpPr>
            <p:spPr>
              <a:xfrm>
                <a:off x="3142599" y="5979264"/>
                <a:ext cx="232369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月 31">
              <a:extLst>
                <a:ext uri="{FF2B5EF4-FFF2-40B4-BE49-F238E27FC236}">
                  <a16:creationId xmlns:a16="http://schemas.microsoft.com/office/drawing/2014/main" id="{42B75B46-5CFE-4211-9568-CEDBA3F0730C}"/>
                </a:ext>
              </a:extLst>
            </p:cNvPr>
            <p:cNvSpPr/>
            <p:nvPr/>
          </p:nvSpPr>
          <p:spPr>
            <a:xfrm rot="4500000">
              <a:off x="3869707" y="3916648"/>
              <a:ext cx="246961" cy="943206"/>
            </a:xfrm>
            <a:prstGeom prst="moon">
              <a:avLst>
                <a:gd name="adj" fmla="val 41918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D0AC5B06-B719-4C88-AC97-8AD3563BD7C2}"/>
                </a:ext>
              </a:extLst>
            </p:cNvPr>
            <p:cNvSpPr/>
            <p:nvPr/>
          </p:nvSpPr>
          <p:spPr>
            <a:xfrm>
              <a:off x="1595551" y="4219009"/>
              <a:ext cx="2344831" cy="1413079"/>
            </a:xfrm>
            <a:custGeom>
              <a:avLst/>
              <a:gdLst>
                <a:gd name="connsiteX0" fmla="*/ 470819 w 2344831"/>
                <a:gd name="connsiteY0" fmla="*/ 0 h 1413079"/>
                <a:gd name="connsiteX1" fmla="*/ 532931 w 2344831"/>
                <a:gd name="connsiteY1" fmla="*/ 0 h 1413079"/>
                <a:gd name="connsiteX2" fmla="*/ 644007 w 2344831"/>
                <a:gd name="connsiteY2" fmla="*/ 19839 h 1413079"/>
                <a:gd name="connsiteX3" fmla="*/ 1172416 w 2344831"/>
                <a:gd name="connsiteY3" fmla="*/ 54779 h 1413079"/>
                <a:gd name="connsiteX4" fmla="*/ 1700824 w 2344831"/>
                <a:gd name="connsiteY4" fmla="*/ 19839 h 1413079"/>
                <a:gd name="connsiteX5" fmla="*/ 1811900 w 2344831"/>
                <a:gd name="connsiteY5" fmla="*/ 0 h 1413079"/>
                <a:gd name="connsiteX6" fmla="*/ 1874013 w 2344831"/>
                <a:gd name="connsiteY6" fmla="*/ 0 h 1413079"/>
                <a:gd name="connsiteX7" fmla="*/ 2344831 w 2344831"/>
                <a:gd name="connsiteY7" fmla="*/ 459028 h 1413079"/>
                <a:gd name="connsiteX8" fmla="*/ 2344831 w 2344831"/>
                <a:gd name="connsiteY8" fmla="*/ 621030 h 1413079"/>
                <a:gd name="connsiteX9" fmla="*/ 1955791 w 2344831"/>
                <a:gd name="connsiteY9" fmla="*/ 1193257 h 1413079"/>
                <a:gd name="connsiteX10" fmla="*/ 1936543 w 2344831"/>
                <a:gd name="connsiteY10" fmla="*/ 1199082 h 1413079"/>
                <a:gd name="connsiteX11" fmla="*/ 1927869 w 2344831"/>
                <a:gd name="connsiteY11" fmla="*/ 1212200 h 1413079"/>
                <a:gd name="connsiteX12" fmla="*/ 1282348 w 2344831"/>
                <a:gd name="connsiteY12" fmla="*/ 1413079 h 1413079"/>
                <a:gd name="connsiteX13" fmla="*/ 701420 w 2344831"/>
                <a:gd name="connsiteY13" fmla="*/ 1268069 h 1413079"/>
                <a:gd name="connsiteX14" fmla="*/ 671350 w 2344831"/>
                <a:gd name="connsiteY14" fmla="*/ 1242060 h 1413079"/>
                <a:gd name="connsiteX15" fmla="*/ 636982 w 2344831"/>
                <a:gd name="connsiteY15" fmla="*/ 1242060 h 1413079"/>
                <a:gd name="connsiteX16" fmla="*/ 0 w 2344831"/>
                <a:gd name="connsiteY16" fmla="*/ 621030 h 1413079"/>
                <a:gd name="connsiteX17" fmla="*/ 0 w 2344831"/>
                <a:gd name="connsiteY17" fmla="*/ 459028 h 1413079"/>
                <a:gd name="connsiteX18" fmla="*/ 470819 w 2344831"/>
                <a:gd name="connsiteY18" fmla="*/ 0 h 1413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44831" h="1413079">
                  <a:moveTo>
                    <a:pt x="470819" y="0"/>
                  </a:moveTo>
                  <a:lnTo>
                    <a:pt x="532931" y="0"/>
                  </a:lnTo>
                  <a:lnTo>
                    <a:pt x="644007" y="19839"/>
                  </a:lnTo>
                  <a:cubicBezTo>
                    <a:pt x="794845" y="41898"/>
                    <a:pt x="976681" y="54779"/>
                    <a:pt x="1172416" y="54779"/>
                  </a:cubicBezTo>
                  <a:cubicBezTo>
                    <a:pt x="1368150" y="54779"/>
                    <a:pt x="1549988" y="41898"/>
                    <a:pt x="1700824" y="19839"/>
                  </a:cubicBezTo>
                  <a:lnTo>
                    <a:pt x="1811900" y="0"/>
                  </a:lnTo>
                  <a:lnTo>
                    <a:pt x="1874013" y="0"/>
                  </a:lnTo>
                  <a:cubicBezTo>
                    <a:pt x="2134039" y="0"/>
                    <a:pt x="2344831" y="205514"/>
                    <a:pt x="2344831" y="459028"/>
                  </a:cubicBezTo>
                  <a:lnTo>
                    <a:pt x="2344831" y="621030"/>
                  </a:lnTo>
                  <a:cubicBezTo>
                    <a:pt x="2344831" y="878269"/>
                    <a:pt x="2184414" y="1098979"/>
                    <a:pt x="1955791" y="1193257"/>
                  </a:cubicBezTo>
                  <a:lnTo>
                    <a:pt x="1936543" y="1199082"/>
                  </a:lnTo>
                  <a:lnTo>
                    <a:pt x="1927869" y="1212200"/>
                  </a:lnTo>
                  <a:cubicBezTo>
                    <a:pt x="1821516" y="1330248"/>
                    <a:pt x="1572536" y="1413079"/>
                    <a:pt x="1282348" y="1413079"/>
                  </a:cubicBezTo>
                  <a:cubicBezTo>
                    <a:pt x="1040525" y="1413079"/>
                    <a:pt x="827318" y="1355558"/>
                    <a:pt x="701420" y="1268069"/>
                  </a:cubicBezTo>
                  <a:lnTo>
                    <a:pt x="671350" y="1242060"/>
                  </a:lnTo>
                  <a:lnTo>
                    <a:pt x="636982" y="1242060"/>
                  </a:lnTo>
                  <a:cubicBezTo>
                    <a:pt x="285187" y="1242060"/>
                    <a:pt x="0" y="964015"/>
                    <a:pt x="0" y="621030"/>
                  </a:cubicBezTo>
                  <a:lnTo>
                    <a:pt x="0" y="459028"/>
                  </a:lnTo>
                  <a:cubicBezTo>
                    <a:pt x="0" y="205514"/>
                    <a:pt x="210792" y="0"/>
                    <a:pt x="470819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EF6375DF-CC8F-41B8-A2C5-49BB37C26EB2}"/>
                </a:ext>
              </a:extLst>
            </p:cNvPr>
            <p:cNvGrpSpPr/>
            <p:nvPr/>
          </p:nvGrpSpPr>
          <p:grpSpPr>
            <a:xfrm rot="20316953">
              <a:off x="331363" y="4133471"/>
              <a:ext cx="1605565" cy="1739762"/>
              <a:chOff x="451123" y="3573519"/>
              <a:chExt cx="1524458" cy="1651877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F719F5A3-DB93-4EB2-9839-6869BB977146}"/>
                  </a:ext>
                </a:extLst>
              </p:cNvPr>
              <p:cNvSpPr/>
              <p:nvPr/>
            </p:nvSpPr>
            <p:spPr>
              <a:xfrm rot="17100000">
                <a:off x="1578263" y="3627816"/>
                <a:ext cx="330703" cy="222110"/>
              </a:xfrm>
              <a:custGeom>
                <a:avLst/>
                <a:gdLst>
                  <a:gd name="connsiteX0" fmla="*/ 319041 w 323527"/>
                  <a:gd name="connsiteY0" fmla="*/ 23759 h 262965"/>
                  <a:gd name="connsiteX1" fmla="*/ 323527 w 323527"/>
                  <a:gd name="connsiteY1" fmla="*/ 57369 h 262965"/>
                  <a:gd name="connsiteX2" fmla="*/ 113246 w 323527"/>
                  <a:gd name="connsiteY2" fmla="*/ 262965 h 262965"/>
                  <a:gd name="connsiteX3" fmla="*/ 31396 w 323527"/>
                  <a:gd name="connsiteY3" fmla="*/ 246808 h 262965"/>
                  <a:gd name="connsiteX4" fmla="*/ 0 w 323527"/>
                  <a:gd name="connsiteY4" fmla="*/ 226112 h 262965"/>
                  <a:gd name="connsiteX5" fmla="*/ 523 w 323527"/>
                  <a:gd name="connsiteY5" fmla="*/ 13988 h 262965"/>
                  <a:gd name="connsiteX6" fmla="*/ 27196 w 323527"/>
                  <a:gd name="connsiteY6" fmla="*/ 21579 h 262965"/>
                  <a:gd name="connsiteX7" fmla="*/ 108270 w 323527"/>
                  <a:gd name="connsiteY7" fmla="*/ 33876 h 262965"/>
                  <a:gd name="connsiteX8" fmla="*/ 319041 w 323527"/>
                  <a:gd name="connsiteY8" fmla="*/ 23759 h 262965"/>
                  <a:gd name="connsiteX0" fmla="*/ 323890 w 328376"/>
                  <a:gd name="connsiteY0" fmla="*/ 23759 h 262965"/>
                  <a:gd name="connsiteX1" fmla="*/ 328376 w 328376"/>
                  <a:gd name="connsiteY1" fmla="*/ 57369 h 262965"/>
                  <a:gd name="connsiteX2" fmla="*/ 118095 w 328376"/>
                  <a:gd name="connsiteY2" fmla="*/ 262965 h 262965"/>
                  <a:gd name="connsiteX3" fmla="*/ 36245 w 328376"/>
                  <a:gd name="connsiteY3" fmla="*/ 246808 h 262965"/>
                  <a:gd name="connsiteX4" fmla="*/ 4849 w 328376"/>
                  <a:gd name="connsiteY4" fmla="*/ 226112 h 262965"/>
                  <a:gd name="connsiteX5" fmla="*/ 162 w 328376"/>
                  <a:gd name="connsiteY5" fmla="*/ 109844 h 262965"/>
                  <a:gd name="connsiteX6" fmla="*/ 5372 w 328376"/>
                  <a:gd name="connsiteY6" fmla="*/ 13988 h 262965"/>
                  <a:gd name="connsiteX7" fmla="*/ 32045 w 328376"/>
                  <a:gd name="connsiteY7" fmla="*/ 21579 h 262965"/>
                  <a:gd name="connsiteX8" fmla="*/ 113119 w 328376"/>
                  <a:gd name="connsiteY8" fmla="*/ 33876 h 262965"/>
                  <a:gd name="connsiteX9" fmla="*/ 323890 w 328376"/>
                  <a:gd name="connsiteY9" fmla="*/ 23759 h 262965"/>
                  <a:gd name="connsiteX0" fmla="*/ 0 w 328214"/>
                  <a:gd name="connsiteY0" fmla="*/ 109844 h 262965"/>
                  <a:gd name="connsiteX1" fmla="*/ 5210 w 328214"/>
                  <a:gd name="connsiteY1" fmla="*/ 13988 h 262965"/>
                  <a:gd name="connsiteX2" fmla="*/ 31883 w 328214"/>
                  <a:gd name="connsiteY2" fmla="*/ 21579 h 262965"/>
                  <a:gd name="connsiteX3" fmla="*/ 112957 w 328214"/>
                  <a:gd name="connsiteY3" fmla="*/ 33876 h 262965"/>
                  <a:gd name="connsiteX4" fmla="*/ 323728 w 328214"/>
                  <a:gd name="connsiteY4" fmla="*/ 23759 h 262965"/>
                  <a:gd name="connsiteX5" fmla="*/ 328214 w 328214"/>
                  <a:gd name="connsiteY5" fmla="*/ 57369 h 262965"/>
                  <a:gd name="connsiteX6" fmla="*/ 117933 w 328214"/>
                  <a:gd name="connsiteY6" fmla="*/ 262965 h 262965"/>
                  <a:gd name="connsiteX7" fmla="*/ 36083 w 328214"/>
                  <a:gd name="connsiteY7" fmla="*/ 246808 h 262965"/>
                  <a:gd name="connsiteX8" fmla="*/ 4687 w 328214"/>
                  <a:gd name="connsiteY8" fmla="*/ 226112 h 262965"/>
                  <a:gd name="connsiteX9" fmla="*/ 91440 w 328214"/>
                  <a:gd name="connsiteY9" fmla="*/ 201284 h 262965"/>
                  <a:gd name="connsiteX0" fmla="*/ 2599 w 325603"/>
                  <a:gd name="connsiteY0" fmla="*/ 13988 h 262965"/>
                  <a:gd name="connsiteX1" fmla="*/ 29272 w 325603"/>
                  <a:gd name="connsiteY1" fmla="*/ 21579 h 262965"/>
                  <a:gd name="connsiteX2" fmla="*/ 110346 w 325603"/>
                  <a:gd name="connsiteY2" fmla="*/ 33876 h 262965"/>
                  <a:gd name="connsiteX3" fmla="*/ 321117 w 325603"/>
                  <a:gd name="connsiteY3" fmla="*/ 23759 h 262965"/>
                  <a:gd name="connsiteX4" fmla="*/ 325603 w 325603"/>
                  <a:gd name="connsiteY4" fmla="*/ 57369 h 262965"/>
                  <a:gd name="connsiteX5" fmla="*/ 115322 w 325603"/>
                  <a:gd name="connsiteY5" fmla="*/ 262965 h 262965"/>
                  <a:gd name="connsiteX6" fmla="*/ 33472 w 325603"/>
                  <a:gd name="connsiteY6" fmla="*/ 246808 h 262965"/>
                  <a:gd name="connsiteX7" fmla="*/ 2076 w 325603"/>
                  <a:gd name="connsiteY7" fmla="*/ 226112 h 262965"/>
                  <a:gd name="connsiteX8" fmla="*/ 88829 w 325603"/>
                  <a:gd name="connsiteY8" fmla="*/ 201284 h 262965"/>
                  <a:gd name="connsiteX0" fmla="*/ 523 w 323527"/>
                  <a:gd name="connsiteY0" fmla="*/ 13988 h 262965"/>
                  <a:gd name="connsiteX1" fmla="*/ 27196 w 323527"/>
                  <a:gd name="connsiteY1" fmla="*/ 21579 h 262965"/>
                  <a:gd name="connsiteX2" fmla="*/ 108270 w 323527"/>
                  <a:gd name="connsiteY2" fmla="*/ 33876 h 262965"/>
                  <a:gd name="connsiteX3" fmla="*/ 319041 w 323527"/>
                  <a:gd name="connsiteY3" fmla="*/ 23759 h 262965"/>
                  <a:gd name="connsiteX4" fmla="*/ 323527 w 323527"/>
                  <a:gd name="connsiteY4" fmla="*/ 57369 h 262965"/>
                  <a:gd name="connsiteX5" fmla="*/ 113246 w 323527"/>
                  <a:gd name="connsiteY5" fmla="*/ 262965 h 262965"/>
                  <a:gd name="connsiteX6" fmla="*/ 31396 w 323527"/>
                  <a:gd name="connsiteY6" fmla="*/ 246808 h 262965"/>
                  <a:gd name="connsiteX7" fmla="*/ 0 w 323527"/>
                  <a:gd name="connsiteY7" fmla="*/ 226112 h 262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527" h="262965">
                    <a:moveTo>
                      <a:pt x="523" y="13988"/>
                    </a:moveTo>
                    <a:lnTo>
                      <a:pt x="27196" y="21579"/>
                    </a:lnTo>
                    <a:cubicBezTo>
                      <a:pt x="51888" y="28248"/>
                      <a:pt x="79236" y="33876"/>
                      <a:pt x="108270" y="33876"/>
                    </a:cubicBezTo>
                    <a:cubicBezTo>
                      <a:pt x="209887" y="33876"/>
                      <a:pt x="298480" y="-35071"/>
                      <a:pt x="319041" y="23759"/>
                    </a:cubicBezTo>
                    <a:cubicBezTo>
                      <a:pt x="321978" y="32164"/>
                      <a:pt x="323527" y="43176"/>
                      <a:pt x="323527" y="57369"/>
                    </a:cubicBezTo>
                    <a:cubicBezTo>
                      <a:pt x="323527" y="170917"/>
                      <a:pt x="229381" y="262965"/>
                      <a:pt x="113246" y="262965"/>
                    </a:cubicBezTo>
                    <a:cubicBezTo>
                      <a:pt x="84213" y="262965"/>
                      <a:pt x="56554" y="257212"/>
                      <a:pt x="31396" y="246808"/>
                    </a:cubicBezTo>
                    <a:lnTo>
                      <a:pt x="0" y="226112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5597E7DF-DFF7-4663-B6B9-12E3AB3B9D60}"/>
                  </a:ext>
                </a:extLst>
              </p:cNvPr>
              <p:cNvSpPr/>
              <p:nvPr/>
            </p:nvSpPr>
            <p:spPr>
              <a:xfrm rot="19495856">
                <a:off x="451123" y="3930760"/>
                <a:ext cx="387471" cy="434237"/>
              </a:xfrm>
              <a:custGeom>
                <a:avLst/>
                <a:gdLst>
                  <a:gd name="connsiteX0" fmla="*/ 626302 w 626302"/>
                  <a:gd name="connsiteY0" fmla="*/ 0 h 647701"/>
                  <a:gd name="connsiteX1" fmla="*/ 402049 w 626302"/>
                  <a:gd name="connsiteY1" fmla="*/ 626302 h 647701"/>
                  <a:gd name="connsiteX2" fmla="*/ 403855 w 626302"/>
                  <a:gd name="connsiteY2" fmla="*/ 647701 h 647701"/>
                  <a:gd name="connsiteX3" fmla="*/ 2157 w 626302"/>
                  <a:gd name="connsiteY3" fmla="*/ 647701 h 647701"/>
                  <a:gd name="connsiteX4" fmla="*/ 0 w 626302"/>
                  <a:gd name="connsiteY4" fmla="*/ 626302 h 647701"/>
                  <a:gd name="connsiteX5" fmla="*/ 626302 w 626302"/>
                  <a:gd name="connsiteY5" fmla="*/ 0 h 647701"/>
                  <a:gd name="connsiteX0" fmla="*/ 626302 w 628983"/>
                  <a:gd name="connsiteY0" fmla="*/ 1865 h 649566"/>
                  <a:gd name="connsiteX1" fmla="*/ 402049 w 628983"/>
                  <a:gd name="connsiteY1" fmla="*/ 628167 h 649566"/>
                  <a:gd name="connsiteX2" fmla="*/ 403855 w 628983"/>
                  <a:gd name="connsiteY2" fmla="*/ 649566 h 649566"/>
                  <a:gd name="connsiteX3" fmla="*/ 2157 w 628983"/>
                  <a:gd name="connsiteY3" fmla="*/ 649566 h 649566"/>
                  <a:gd name="connsiteX4" fmla="*/ 0 w 628983"/>
                  <a:gd name="connsiteY4" fmla="*/ 628167 h 649566"/>
                  <a:gd name="connsiteX5" fmla="*/ 626302 w 628983"/>
                  <a:gd name="connsiteY5" fmla="*/ 1865 h 649566"/>
                  <a:gd name="connsiteX0" fmla="*/ 626302 w 628983"/>
                  <a:gd name="connsiteY0" fmla="*/ 3868 h 651569"/>
                  <a:gd name="connsiteX1" fmla="*/ 402049 w 628983"/>
                  <a:gd name="connsiteY1" fmla="*/ 630170 h 651569"/>
                  <a:gd name="connsiteX2" fmla="*/ 403855 w 628983"/>
                  <a:gd name="connsiteY2" fmla="*/ 651569 h 651569"/>
                  <a:gd name="connsiteX3" fmla="*/ 2157 w 628983"/>
                  <a:gd name="connsiteY3" fmla="*/ 651569 h 651569"/>
                  <a:gd name="connsiteX4" fmla="*/ 0 w 628983"/>
                  <a:gd name="connsiteY4" fmla="*/ 630170 h 651569"/>
                  <a:gd name="connsiteX5" fmla="*/ 626302 w 628983"/>
                  <a:gd name="connsiteY5" fmla="*/ 3868 h 651569"/>
                  <a:gd name="connsiteX0" fmla="*/ 626302 w 628674"/>
                  <a:gd name="connsiteY0" fmla="*/ 3868 h 651569"/>
                  <a:gd name="connsiteX1" fmla="*/ 402049 w 628674"/>
                  <a:gd name="connsiteY1" fmla="*/ 630170 h 651569"/>
                  <a:gd name="connsiteX2" fmla="*/ 403855 w 628674"/>
                  <a:gd name="connsiteY2" fmla="*/ 651569 h 651569"/>
                  <a:gd name="connsiteX3" fmla="*/ 2157 w 628674"/>
                  <a:gd name="connsiteY3" fmla="*/ 651569 h 651569"/>
                  <a:gd name="connsiteX4" fmla="*/ 0 w 628674"/>
                  <a:gd name="connsiteY4" fmla="*/ 630170 h 651569"/>
                  <a:gd name="connsiteX5" fmla="*/ 626302 w 628674"/>
                  <a:gd name="connsiteY5" fmla="*/ 3868 h 651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8674" h="651569">
                    <a:moveTo>
                      <a:pt x="626302" y="3868"/>
                    </a:moveTo>
                    <a:cubicBezTo>
                      <a:pt x="657759" y="32680"/>
                      <a:pt x="365355" y="292195"/>
                      <a:pt x="402049" y="630170"/>
                    </a:cubicBezTo>
                    <a:lnTo>
                      <a:pt x="403855" y="651569"/>
                    </a:lnTo>
                    <a:lnTo>
                      <a:pt x="2157" y="651569"/>
                    </a:lnTo>
                    <a:lnTo>
                      <a:pt x="0" y="630170"/>
                    </a:lnTo>
                    <a:cubicBezTo>
                      <a:pt x="23342" y="99792"/>
                      <a:pt x="594845" y="-24944"/>
                      <a:pt x="626302" y="38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二等辺三角形 7">
                <a:extLst>
                  <a:ext uri="{FF2B5EF4-FFF2-40B4-BE49-F238E27FC236}">
                    <a16:creationId xmlns:a16="http://schemas.microsoft.com/office/drawing/2014/main" id="{FDE58048-2E3E-43E1-A201-A823FC17BE7F}"/>
                  </a:ext>
                </a:extLst>
              </p:cNvPr>
              <p:cNvSpPr/>
              <p:nvPr/>
            </p:nvSpPr>
            <p:spPr>
              <a:xfrm rot="20700000">
                <a:off x="830443" y="4043967"/>
                <a:ext cx="242976" cy="271497"/>
              </a:xfrm>
              <a:custGeom>
                <a:avLst/>
                <a:gdLst>
                  <a:gd name="connsiteX0" fmla="*/ 0 w 242976"/>
                  <a:gd name="connsiteY0" fmla="*/ 271479 h 271479"/>
                  <a:gd name="connsiteX1" fmla="*/ 121488 w 242976"/>
                  <a:gd name="connsiteY1" fmla="*/ 0 h 271479"/>
                  <a:gd name="connsiteX2" fmla="*/ 242976 w 242976"/>
                  <a:gd name="connsiteY2" fmla="*/ 271479 h 271479"/>
                  <a:gd name="connsiteX3" fmla="*/ 0 w 242976"/>
                  <a:gd name="connsiteY3" fmla="*/ 271479 h 271479"/>
                  <a:gd name="connsiteX0" fmla="*/ 0 w 242976"/>
                  <a:gd name="connsiteY0" fmla="*/ 271497 h 271497"/>
                  <a:gd name="connsiteX1" fmla="*/ 121488 w 242976"/>
                  <a:gd name="connsiteY1" fmla="*/ 18 h 271497"/>
                  <a:gd name="connsiteX2" fmla="*/ 242976 w 242976"/>
                  <a:gd name="connsiteY2" fmla="*/ 271497 h 271497"/>
                  <a:gd name="connsiteX3" fmla="*/ 0 w 242976"/>
                  <a:gd name="connsiteY3" fmla="*/ 271497 h 27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976" h="271497">
                    <a:moveTo>
                      <a:pt x="0" y="271497"/>
                    </a:moveTo>
                    <a:cubicBezTo>
                      <a:pt x="40496" y="181004"/>
                      <a:pt x="79505" y="-2124"/>
                      <a:pt x="121488" y="18"/>
                    </a:cubicBezTo>
                    <a:cubicBezTo>
                      <a:pt x="163471" y="2160"/>
                      <a:pt x="202480" y="181004"/>
                      <a:pt x="242976" y="271497"/>
                    </a:cubicBezTo>
                    <a:lnTo>
                      <a:pt x="0" y="27149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5775622-B91E-44AD-8B18-2386C370CCD6}"/>
                  </a:ext>
                </a:extLst>
              </p:cNvPr>
              <p:cNvSpPr/>
              <p:nvPr/>
            </p:nvSpPr>
            <p:spPr>
              <a:xfrm rot="1800000">
                <a:off x="603315" y="3629938"/>
                <a:ext cx="1160118" cy="1595458"/>
              </a:xfrm>
              <a:custGeom>
                <a:avLst/>
                <a:gdLst>
                  <a:gd name="connsiteX0" fmla="*/ 449352 w 1160118"/>
                  <a:gd name="connsiteY0" fmla="*/ 44247 h 1521747"/>
                  <a:gd name="connsiteX1" fmla="*/ 594206 w 1160118"/>
                  <a:gd name="connsiteY1" fmla="*/ 0 h 1521747"/>
                  <a:gd name="connsiteX2" fmla="*/ 901038 w 1160118"/>
                  <a:gd name="connsiteY2" fmla="*/ 0 h 1521747"/>
                  <a:gd name="connsiteX3" fmla="*/ 1160118 w 1160118"/>
                  <a:gd name="connsiteY3" fmla="*/ 259080 h 1521747"/>
                  <a:gd name="connsiteX4" fmla="*/ 1160118 w 1160118"/>
                  <a:gd name="connsiteY4" fmla="*/ 700888 h 1521747"/>
                  <a:gd name="connsiteX5" fmla="*/ 1127702 w 1160118"/>
                  <a:gd name="connsiteY5" fmla="*/ 861450 h 1521747"/>
                  <a:gd name="connsiteX6" fmla="*/ 1123063 w 1160118"/>
                  <a:gd name="connsiteY6" fmla="*/ 869997 h 1521747"/>
                  <a:gd name="connsiteX7" fmla="*/ 1122634 w 1160118"/>
                  <a:gd name="connsiteY7" fmla="*/ 871443 h 1521747"/>
                  <a:gd name="connsiteX8" fmla="*/ 1043010 w 1160118"/>
                  <a:gd name="connsiteY8" fmla="*/ 991351 h 1521747"/>
                  <a:gd name="connsiteX9" fmla="*/ 565161 w 1160118"/>
                  <a:gd name="connsiteY9" fmla="*/ 1469200 h 1521747"/>
                  <a:gd name="connsiteX10" fmla="*/ 370788 w 1160118"/>
                  <a:gd name="connsiteY10" fmla="*/ 1508611 h 1521747"/>
                  <a:gd name="connsiteX11" fmla="*/ 360052 w 1160118"/>
                  <a:gd name="connsiteY11" fmla="*/ 1501482 h 1521747"/>
                  <a:gd name="connsiteX12" fmla="*/ 720749 w 1160118"/>
                  <a:gd name="connsiteY12" fmla="*/ 1110675 h 1521747"/>
                  <a:gd name="connsiteX13" fmla="*/ 719679 w 1160118"/>
                  <a:gd name="connsiteY13" fmla="*/ 1110567 h 1521747"/>
                  <a:gd name="connsiteX14" fmla="*/ 322878 w 1160118"/>
                  <a:gd name="connsiteY14" fmla="*/ 1476796 h 1521747"/>
                  <a:gd name="connsiteX15" fmla="*/ 311438 w 1160118"/>
                  <a:gd name="connsiteY15" fmla="*/ 1469200 h 1521747"/>
                  <a:gd name="connsiteX16" fmla="*/ 52548 w 1160118"/>
                  <a:gd name="connsiteY16" fmla="*/ 1210310 h 1521747"/>
                  <a:gd name="connsiteX17" fmla="*/ 52548 w 1160118"/>
                  <a:gd name="connsiteY17" fmla="*/ 956587 h 1521747"/>
                  <a:gd name="connsiteX18" fmla="*/ 335126 w 1160118"/>
                  <a:gd name="connsiteY18" fmla="*/ 674009 h 1521747"/>
                  <a:gd name="connsiteX19" fmla="*/ 335126 w 1160118"/>
                  <a:gd name="connsiteY19" fmla="*/ 259080 h 1521747"/>
                  <a:gd name="connsiteX20" fmla="*/ 449352 w 1160118"/>
                  <a:gd name="connsiteY20" fmla="*/ 44247 h 1521747"/>
                  <a:gd name="connsiteX0" fmla="*/ 1160118 w 1251558"/>
                  <a:gd name="connsiteY0" fmla="*/ 259080 h 1521747"/>
                  <a:gd name="connsiteX1" fmla="*/ 1160118 w 1251558"/>
                  <a:gd name="connsiteY1" fmla="*/ 700888 h 1521747"/>
                  <a:gd name="connsiteX2" fmla="*/ 1127702 w 1251558"/>
                  <a:gd name="connsiteY2" fmla="*/ 861450 h 1521747"/>
                  <a:gd name="connsiteX3" fmla="*/ 1123063 w 1251558"/>
                  <a:gd name="connsiteY3" fmla="*/ 869997 h 1521747"/>
                  <a:gd name="connsiteX4" fmla="*/ 1122634 w 1251558"/>
                  <a:gd name="connsiteY4" fmla="*/ 871443 h 1521747"/>
                  <a:gd name="connsiteX5" fmla="*/ 1043010 w 1251558"/>
                  <a:gd name="connsiteY5" fmla="*/ 991351 h 1521747"/>
                  <a:gd name="connsiteX6" fmla="*/ 565161 w 1251558"/>
                  <a:gd name="connsiteY6" fmla="*/ 1469200 h 1521747"/>
                  <a:gd name="connsiteX7" fmla="*/ 370788 w 1251558"/>
                  <a:gd name="connsiteY7" fmla="*/ 1508611 h 1521747"/>
                  <a:gd name="connsiteX8" fmla="*/ 360052 w 1251558"/>
                  <a:gd name="connsiteY8" fmla="*/ 1501482 h 1521747"/>
                  <a:gd name="connsiteX9" fmla="*/ 720749 w 1251558"/>
                  <a:gd name="connsiteY9" fmla="*/ 1110675 h 1521747"/>
                  <a:gd name="connsiteX10" fmla="*/ 719679 w 1251558"/>
                  <a:gd name="connsiteY10" fmla="*/ 1110567 h 1521747"/>
                  <a:gd name="connsiteX11" fmla="*/ 322878 w 1251558"/>
                  <a:gd name="connsiteY11" fmla="*/ 1476796 h 1521747"/>
                  <a:gd name="connsiteX12" fmla="*/ 311438 w 1251558"/>
                  <a:gd name="connsiteY12" fmla="*/ 1469200 h 1521747"/>
                  <a:gd name="connsiteX13" fmla="*/ 52548 w 1251558"/>
                  <a:gd name="connsiteY13" fmla="*/ 1210310 h 1521747"/>
                  <a:gd name="connsiteX14" fmla="*/ 52548 w 1251558"/>
                  <a:gd name="connsiteY14" fmla="*/ 956587 h 1521747"/>
                  <a:gd name="connsiteX15" fmla="*/ 335126 w 1251558"/>
                  <a:gd name="connsiteY15" fmla="*/ 674009 h 1521747"/>
                  <a:gd name="connsiteX16" fmla="*/ 335126 w 1251558"/>
                  <a:gd name="connsiteY16" fmla="*/ 259080 h 1521747"/>
                  <a:gd name="connsiteX17" fmla="*/ 449352 w 1251558"/>
                  <a:gd name="connsiteY17" fmla="*/ 44247 h 1521747"/>
                  <a:gd name="connsiteX18" fmla="*/ 594206 w 1251558"/>
                  <a:gd name="connsiteY18" fmla="*/ 0 h 1521747"/>
                  <a:gd name="connsiteX19" fmla="*/ 901038 w 1251558"/>
                  <a:gd name="connsiteY19" fmla="*/ 0 h 1521747"/>
                  <a:gd name="connsiteX20" fmla="*/ 1251558 w 1251558"/>
                  <a:gd name="connsiteY20" fmla="*/ 350520 h 1521747"/>
                  <a:gd name="connsiteX0" fmla="*/ 1160118 w 1160118"/>
                  <a:gd name="connsiteY0" fmla="*/ 259080 h 1521747"/>
                  <a:gd name="connsiteX1" fmla="*/ 1160118 w 1160118"/>
                  <a:gd name="connsiteY1" fmla="*/ 700888 h 1521747"/>
                  <a:gd name="connsiteX2" fmla="*/ 1127702 w 1160118"/>
                  <a:gd name="connsiteY2" fmla="*/ 861450 h 1521747"/>
                  <a:gd name="connsiteX3" fmla="*/ 1123063 w 1160118"/>
                  <a:gd name="connsiteY3" fmla="*/ 869997 h 1521747"/>
                  <a:gd name="connsiteX4" fmla="*/ 1122634 w 1160118"/>
                  <a:gd name="connsiteY4" fmla="*/ 871443 h 1521747"/>
                  <a:gd name="connsiteX5" fmla="*/ 1043010 w 1160118"/>
                  <a:gd name="connsiteY5" fmla="*/ 991351 h 1521747"/>
                  <a:gd name="connsiteX6" fmla="*/ 565161 w 1160118"/>
                  <a:gd name="connsiteY6" fmla="*/ 1469200 h 1521747"/>
                  <a:gd name="connsiteX7" fmla="*/ 370788 w 1160118"/>
                  <a:gd name="connsiteY7" fmla="*/ 1508611 h 1521747"/>
                  <a:gd name="connsiteX8" fmla="*/ 360052 w 1160118"/>
                  <a:gd name="connsiteY8" fmla="*/ 1501482 h 1521747"/>
                  <a:gd name="connsiteX9" fmla="*/ 720749 w 1160118"/>
                  <a:gd name="connsiteY9" fmla="*/ 1110675 h 1521747"/>
                  <a:gd name="connsiteX10" fmla="*/ 719679 w 1160118"/>
                  <a:gd name="connsiteY10" fmla="*/ 1110567 h 1521747"/>
                  <a:gd name="connsiteX11" fmla="*/ 322878 w 1160118"/>
                  <a:gd name="connsiteY11" fmla="*/ 1476796 h 1521747"/>
                  <a:gd name="connsiteX12" fmla="*/ 311438 w 1160118"/>
                  <a:gd name="connsiteY12" fmla="*/ 1469200 h 1521747"/>
                  <a:gd name="connsiteX13" fmla="*/ 52548 w 1160118"/>
                  <a:gd name="connsiteY13" fmla="*/ 1210310 h 1521747"/>
                  <a:gd name="connsiteX14" fmla="*/ 52548 w 1160118"/>
                  <a:gd name="connsiteY14" fmla="*/ 956587 h 1521747"/>
                  <a:gd name="connsiteX15" fmla="*/ 335126 w 1160118"/>
                  <a:gd name="connsiteY15" fmla="*/ 674009 h 1521747"/>
                  <a:gd name="connsiteX16" fmla="*/ 335126 w 1160118"/>
                  <a:gd name="connsiteY16" fmla="*/ 259080 h 1521747"/>
                  <a:gd name="connsiteX17" fmla="*/ 449352 w 1160118"/>
                  <a:gd name="connsiteY17" fmla="*/ 44247 h 1521747"/>
                  <a:gd name="connsiteX18" fmla="*/ 594206 w 1160118"/>
                  <a:gd name="connsiteY18" fmla="*/ 0 h 1521747"/>
                  <a:gd name="connsiteX19" fmla="*/ 901038 w 1160118"/>
                  <a:gd name="connsiteY19" fmla="*/ 0 h 1521747"/>
                  <a:gd name="connsiteX0" fmla="*/ 1160118 w 1160118"/>
                  <a:gd name="connsiteY0" fmla="*/ 700888 h 1521747"/>
                  <a:gd name="connsiteX1" fmla="*/ 1127702 w 1160118"/>
                  <a:gd name="connsiteY1" fmla="*/ 861450 h 1521747"/>
                  <a:gd name="connsiteX2" fmla="*/ 1123063 w 1160118"/>
                  <a:gd name="connsiteY2" fmla="*/ 869997 h 1521747"/>
                  <a:gd name="connsiteX3" fmla="*/ 1122634 w 1160118"/>
                  <a:gd name="connsiteY3" fmla="*/ 871443 h 1521747"/>
                  <a:gd name="connsiteX4" fmla="*/ 1043010 w 1160118"/>
                  <a:gd name="connsiteY4" fmla="*/ 991351 h 1521747"/>
                  <a:gd name="connsiteX5" fmla="*/ 565161 w 1160118"/>
                  <a:gd name="connsiteY5" fmla="*/ 1469200 h 1521747"/>
                  <a:gd name="connsiteX6" fmla="*/ 370788 w 1160118"/>
                  <a:gd name="connsiteY6" fmla="*/ 1508611 h 1521747"/>
                  <a:gd name="connsiteX7" fmla="*/ 360052 w 1160118"/>
                  <a:gd name="connsiteY7" fmla="*/ 1501482 h 1521747"/>
                  <a:gd name="connsiteX8" fmla="*/ 720749 w 1160118"/>
                  <a:gd name="connsiteY8" fmla="*/ 1110675 h 1521747"/>
                  <a:gd name="connsiteX9" fmla="*/ 719679 w 1160118"/>
                  <a:gd name="connsiteY9" fmla="*/ 1110567 h 1521747"/>
                  <a:gd name="connsiteX10" fmla="*/ 322878 w 1160118"/>
                  <a:gd name="connsiteY10" fmla="*/ 1476796 h 1521747"/>
                  <a:gd name="connsiteX11" fmla="*/ 311438 w 1160118"/>
                  <a:gd name="connsiteY11" fmla="*/ 1469200 h 1521747"/>
                  <a:gd name="connsiteX12" fmla="*/ 52548 w 1160118"/>
                  <a:gd name="connsiteY12" fmla="*/ 1210310 h 1521747"/>
                  <a:gd name="connsiteX13" fmla="*/ 52548 w 1160118"/>
                  <a:gd name="connsiteY13" fmla="*/ 956587 h 1521747"/>
                  <a:gd name="connsiteX14" fmla="*/ 335126 w 1160118"/>
                  <a:gd name="connsiteY14" fmla="*/ 674009 h 1521747"/>
                  <a:gd name="connsiteX15" fmla="*/ 335126 w 1160118"/>
                  <a:gd name="connsiteY15" fmla="*/ 259080 h 1521747"/>
                  <a:gd name="connsiteX16" fmla="*/ 449352 w 1160118"/>
                  <a:gd name="connsiteY16" fmla="*/ 44247 h 1521747"/>
                  <a:gd name="connsiteX17" fmla="*/ 594206 w 1160118"/>
                  <a:gd name="connsiteY17" fmla="*/ 0 h 1521747"/>
                  <a:gd name="connsiteX18" fmla="*/ 901038 w 1160118"/>
                  <a:gd name="connsiteY18" fmla="*/ 0 h 1521747"/>
                  <a:gd name="connsiteX0" fmla="*/ 1160118 w 1160118"/>
                  <a:gd name="connsiteY0" fmla="*/ 705519 h 1526378"/>
                  <a:gd name="connsiteX1" fmla="*/ 1127702 w 1160118"/>
                  <a:gd name="connsiteY1" fmla="*/ 866081 h 1526378"/>
                  <a:gd name="connsiteX2" fmla="*/ 1123063 w 1160118"/>
                  <a:gd name="connsiteY2" fmla="*/ 874628 h 1526378"/>
                  <a:gd name="connsiteX3" fmla="*/ 1122634 w 1160118"/>
                  <a:gd name="connsiteY3" fmla="*/ 876074 h 1526378"/>
                  <a:gd name="connsiteX4" fmla="*/ 1043010 w 1160118"/>
                  <a:gd name="connsiteY4" fmla="*/ 995982 h 1526378"/>
                  <a:gd name="connsiteX5" fmla="*/ 565161 w 1160118"/>
                  <a:gd name="connsiteY5" fmla="*/ 1473831 h 1526378"/>
                  <a:gd name="connsiteX6" fmla="*/ 370788 w 1160118"/>
                  <a:gd name="connsiteY6" fmla="*/ 1513242 h 1526378"/>
                  <a:gd name="connsiteX7" fmla="*/ 360052 w 1160118"/>
                  <a:gd name="connsiteY7" fmla="*/ 1506113 h 1526378"/>
                  <a:gd name="connsiteX8" fmla="*/ 720749 w 1160118"/>
                  <a:gd name="connsiteY8" fmla="*/ 1115306 h 1526378"/>
                  <a:gd name="connsiteX9" fmla="*/ 719679 w 1160118"/>
                  <a:gd name="connsiteY9" fmla="*/ 1115198 h 1526378"/>
                  <a:gd name="connsiteX10" fmla="*/ 322878 w 1160118"/>
                  <a:gd name="connsiteY10" fmla="*/ 1481427 h 1526378"/>
                  <a:gd name="connsiteX11" fmla="*/ 311438 w 1160118"/>
                  <a:gd name="connsiteY11" fmla="*/ 1473831 h 1526378"/>
                  <a:gd name="connsiteX12" fmla="*/ 52548 w 1160118"/>
                  <a:gd name="connsiteY12" fmla="*/ 1214941 h 1526378"/>
                  <a:gd name="connsiteX13" fmla="*/ 52548 w 1160118"/>
                  <a:gd name="connsiteY13" fmla="*/ 961218 h 1526378"/>
                  <a:gd name="connsiteX14" fmla="*/ 335126 w 1160118"/>
                  <a:gd name="connsiteY14" fmla="*/ 678640 h 1526378"/>
                  <a:gd name="connsiteX15" fmla="*/ 335126 w 1160118"/>
                  <a:gd name="connsiteY15" fmla="*/ 263711 h 1526378"/>
                  <a:gd name="connsiteX16" fmla="*/ 449352 w 1160118"/>
                  <a:gd name="connsiteY16" fmla="*/ 48878 h 1526378"/>
                  <a:gd name="connsiteX17" fmla="*/ 594206 w 1160118"/>
                  <a:gd name="connsiteY17" fmla="*/ 4631 h 1526378"/>
                  <a:gd name="connsiteX18" fmla="*/ 1091939 w 1160118"/>
                  <a:gd name="connsiteY18" fmla="*/ 0 h 1526378"/>
                  <a:gd name="connsiteX0" fmla="*/ 1160118 w 1160118"/>
                  <a:gd name="connsiteY0" fmla="*/ 744512 h 1565371"/>
                  <a:gd name="connsiteX1" fmla="*/ 1127702 w 1160118"/>
                  <a:gd name="connsiteY1" fmla="*/ 905074 h 1565371"/>
                  <a:gd name="connsiteX2" fmla="*/ 1123063 w 1160118"/>
                  <a:gd name="connsiteY2" fmla="*/ 913621 h 1565371"/>
                  <a:gd name="connsiteX3" fmla="*/ 1122634 w 1160118"/>
                  <a:gd name="connsiteY3" fmla="*/ 915067 h 1565371"/>
                  <a:gd name="connsiteX4" fmla="*/ 1043010 w 1160118"/>
                  <a:gd name="connsiteY4" fmla="*/ 1034975 h 1565371"/>
                  <a:gd name="connsiteX5" fmla="*/ 565161 w 1160118"/>
                  <a:gd name="connsiteY5" fmla="*/ 1512824 h 1565371"/>
                  <a:gd name="connsiteX6" fmla="*/ 370788 w 1160118"/>
                  <a:gd name="connsiteY6" fmla="*/ 1552235 h 1565371"/>
                  <a:gd name="connsiteX7" fmla="*/ 360052 w 1160118"/>
                  <a:gd name="connsiteY7" fmla="*/ 1545106 h 1565371"/>
                  <a:gd name="connsiteX8" fmla="*/ 720749 w 1160118"/>
                  <a:gd name="connsiteY8" fmla="*/ 1154299 h 1565371"/>
                  <a:gd name="connsiteX9" fmla="*/ 719679 w 1160118"/>
                  <a:gd name="connsiteY9" fmla="*/ 1154191 h 1565371"/>
                  <a:gd name="connsiteX10" fmla="*/ 322878 w 1160118"/>
                  <a:gd name="connsiteY10" fmla="*/ 1520420 h 1565371"/>
                  <a:gd name="connsiteX11" fmla="*/ 311438 w 1160118"/>
                  <a:gd name="connsiteY11" fmla="*/ 1512824 h 1565371"/>
                  <a:gd name="connsiteX12" fmla="*/ 52548 w 1160118"/>
                  <a:gd name="connsiteY12" fmla="*/ 1253934 h 1565371"/>
                  <a:gd name="connsiteX13" fmla="*/ 52548 w 1160118"/>
                  <a:gd name="connsiteY13" fmla="*/ 1000211 h 1565371"/>
                  <a:gd name="connsiteX14" fmla="*/ 335126 w 1160118"/>
                  <a:gd name="connsiteY14" fmla="*/ 717633 h 1565371"/>
                  <a:gd name="connsiteX15" fmla="*/ 335126 w 1160118"/>
                  <a:gd name="connsiteY15" fmla="*/ 302704 h 1565371"/>
                  <a:gd name="connsiteX16" fmla="*/ 449352 w 1160118"/>
                  <a:gd name="connsiteY16" fmla="*/ 87871 h 1565371"/>
                  <a:gd name="connsiteX17" fmla="*/ 594206 w 1160118"/>
                  <a:gd name="connsiteY17" fmla="*/ 43624 h 1565371"/>
                  <a:gd name="connsiteX18" fmla="*/ 1091939 w 1160118"/>
                  <a:gd name="connsiteY18" fmla="*/ 38993 h 1565371"/>
                  <a:gd name="connsiteX0" fmla="*/ 1160118 w 1160118"/>
                  <a:gd name="connsiteY0" fmla="*/ 701294 h 1522153"/>
                  <a:gd name="connsiteX1" fmla="*/ 1127702 w 1160118"/>
                  <a:gd name="connsiteY1" fmla="*/ 861856 h 1522153"/>
                  <a:gd name="connsiteX2" fmla="*/ 1123063 w 1160118"/>
                  <a:gd name="connsiteY2" fmla="*/ 870403 h 1522153"/>
                  <a:gd name="connsiteX3" fmla="*/ 1122634 w 1160118"/>
                  <a:gd name="connsiteY3" fmla="*/ 871849 h 1522153"/>
                  <a:gd name="connsiteX4" fmla="*/ 1043010 w 1160118"/>
                  <a:gd name="connsiteY4" fmla="*/ 991757 h 1522153"/>
                  <a:gd name="connsiteX5" fmla="*/ 565161 w 1160118"/>
                  <a:gd name="connsiteY5" fmla="*/ 1469606 h 1522153"/>
                  <a:gd name="connsiteX6" fmla="*/ 370788 w 1160118"/>
                  <a:gd name="connsiteY6" fmla="*/ 1509017 h 1522153"/>
                  <a:gd name="connsiteX7" fmla="*/ 360052 w 1160118"/>
                  <a:gd name="connsiteY7" fmla="*/ 1501888 h 1522153"/>
                  <a:gd name="connsiteX8" fmla="*/ 720749 w 1160118"/>
                  <a:gd name="connsiteY8" fmla="*/ 1111081 h 1522153"/>
                  <a:gd name="connsiteX9" fmla="*/ 719679 w 1160118"/>
                  <a:gd name="connsiteY9" fmla="*/ 1110973 h 1522153"/>
                  <a:gd name="connsiteX10" fmla="*/ 322878 w 1160118"/>
                  <a:gd name="connsiteY10" fmla="*/ 1477202 h 1522153"/>
                  <a:gd name="connsiteX11" fmla="*/ 311438 w 1160118"/>
                  <a:gd name="connsiteY11" fmla="*/ 1469606 h 1522153"/>
                  <a:gd name="connsiteX12" fmla="*/ 52548 w 1160118"/>
                  <a:gd name="connsiteY12" fmla="*/ 1210716 h 1522153"/>
                  <a:gd name="connsiteX13" fmla="*/ 52548 w 1160118"/>
                  <a:gd name="connsiteY13" fmla="*/ 956993 h 1522153"/>
                  <a:gd name="connsiteX14" fmla="*/ 335126 w 1160118"/>
                  <a:gd name="connsiteY14" fmla="*/ 674415 h 1522153"/>
                  <a:gd name="connsiteX15" fmla="*/ 335126 w 1160118"/>
                  <a:gd name="connsiteY15" fmla="*/ 259486 h 1522153"/>
                  <a:gd name="connsiteX16" fmla="*/ 449352 w 1160118"/>
                  <a:gd name="connsiteY16" fmla="*/ 44653 h 1522153"/>
                  <a:gd name="connsiteX17" fmla="*/ 594206 w 1160118"/>
                  <a:gd name="connsiteY17" fmla="*/ 406 h 1522153"/>
                  <a:gd name="connsiteX18" fmla="*/ 1067535 w 1160118"/>
                  <a:gd name="connsiteY18" fmla="*/ 86854 h 1522153"/>
                  <a:gd name="connsiteX0" fmla="*/ 1160118 w 1160118"/>
                  <a:gd name="connsiteY0" fmla="*/ 716640 h 1537499"/>
                  <a:gd name="connsiteX1" fmla="*/ 1127702 w 1160118"/>
                  <a:gd name="connsiteY1" fmla="*/ 877202 h 1537499"/>
                  <a:gd name="connsiteX2" fmla="*/ 1123063 w 1160118"/>
                  <a:gd name="connsiteY2" fmla="*/ 885749 h 1537499"/>
                  <a:gd name="connsiteX3" fmla="*/ 1122634 w 1160118"/>
                  <a:gd name="connsiteY3" fmla="*/ 887195 h 1537499"/>
                  <a:gd name="connsiteX4" fmla="*/ 1043010 w 1160118"/>
                  <a:gd name="connsiteY4" fmla="*/ 1007103 h 1537499"/>
                  <a:gd name="connsiteX5" fmla="*/ 565161 w 1160118"/>
                  <a:gd name="connsiteY5" fmla="*/ 1484952 h 1537499"/>
                  <a:gd name="connsiteX6" fmla="*/ 370788 w 1160118"/>
                  <a:gd name="connsiteY6" fmla="*/ 1524363 h 1537499"/>
                  <a:gd name="connsiteX7" fmla="*/ 360052 w 1160118"/>
                  <a:gd name="connsiteY7" fmla="*/ 1517234 h 1537499"/>
                  <a:gd name="connsiteX8" fmla="*/ 720749 w 1160118"/>
                  <a:gd name="connsiteY8" fmla="*/ 1126427 h 1537499"/>
                  <a:gd name="connsiteX9" fmla="*/ 719679 w 1160118"/>
                  <a:gd name="connsiteY9" fmla="*/ 1126319 h 1537499"/>
                  <a:gd name="connsiteX10" fmla="*/ 322878 w 1160118"/>
                  <a:gd name="connsiteY10" fmla="*/ 1492548 h 1537499"/>
                  <a:gd name="connsiteX11" fmla="*/ 311438 w 1160118"/>
                  <a:gd name="connsiteY11" fmla="*/ 1484952 h 1537499"/>
                  <a:gd name="connsiteX12" fmla="*/ 52548 w 1160118"/>
                  <a:gd name="connsiteY12" fmla="*/ 1226062 h 1537499"/>
                  <a:gd name="connsiteX13" fmla="*/ 52548 w 1160118"/>
                  <a:gd name="connsiteY13" fmla="*/ 972339 h 1537499"/>
                  <a:gd name="connsiteX14" fmla="*/ 335126 w 1160118"/>
                  <a:gd name="connsiteY14" fmla="*/ 689761 h 1537499"/>
                  <a:gd name="connsiteX15" fmla="*/ 335126 w 1160118"/>
                  <a:gd name="connsiteY15" fmla="*/ 274832 h 1537499"/>
                  <a:gd name="connsiteX16" fmla="*/ 449352 w 1160118"/>
                  <a:gd name="connsiteY16" fmla="*/ 59999 h 1537499"/>
                  <a:gd name="connsiteX17" fmla="*/ 594206 w 1160118"/>
                  <a:gd name="connsiteY17" fmla="*/ 15752 h 1537499"/>
                  <a:gd name="connsiteX18" fmla="*/ 1067535 w 1160118"/>
                  <a:gd name="connsiteY18" fmla="*/ 102200 h 1537499"/>
                  <a:gd name="connsiteX0" fmla="*/ 1160118 w 1160118"/>
                  <a:gd name="connsiteY0" fmla="*/ 714556 h 1535415"/>
                  <a:gd name="connsiteX1" fmla="*/ 1127702 w 1160118"/>
                  <a:gd name="connsiteY1" fmla="*/ 875118 h 1535415"/>
                  <a:gd name="connsiteX2" fmla="*/ 1123063 w 1160118"/>
                  <a:gd name="connsiteY2" fmla="*/ 883665 h 1535415"/>
                  <a:gd name="connsiteX3" fmla="*/ 1122634 w 1160118"/>
                  <a:gd name="connsiteY3" fmla="*/ 885111 h 1535415"/>
                  <a:gd name="connsiteX4" fmla="*/ 1043010 w 1160118"/>
                  <a:gd name="connsiteY4" fmla="*/ 1005019 h 1535415"/>
                  <a:gd name="connsiteX5" fmla="*/ 565161 w 1160118"/>
                  <a:gd name="connsiteY5" fmla="*/ 1482868 h 1535415"/>
                  <a:gd name="connsiteX6" fmla="*/ 370788 w 1160118"/>
                  <a:gd name="connsiteY6" fmla="*/ 1522279 h 1535415"/>
                  <a:gd name="connsiteX7" fmla="*/ 360052 w 1160118"/>
                  <a:gd name="connsiteY7" fmla="*/ 1515150 h 1535415"/>
                  <a:gd name="connsiteX8" fmla="*/ 720749 w 1160118"/>
                  <a:gd name="connsiteY8" fmla="*/ 1124343 h 1535415"/>
                  <a:gd name="connsiteX9" fmla="*/ 719679 w 1160118"/>
                  <a:gd name="connsiteY9" fmla="*/ 1124235 h 1535415"/>
                  <a:gd name="connsiteX10" fmla="*/ 322878 w 1160118"/>
                  <a:gd name="connsiteY10" fmla="*/ 1490464 h 1535415"/>
                  <a:gd name="connsiteX11" fmla="*/ 311438 w 1160118"/>
                  <a:gd name="connsiteY11" fmla="*/ 1482868 h 1535415"/>
                  <a:gd name="connsiteX12" fmla="*/ 52548 w 1160118"/>
                  <a:gd name="connsiteY12" fmla="*/ 1223978 h 1535415"/>
                  <a:gd name="connsiteX13" fmla="*/ 52548 w 1160118"/>
                  <a:gd name="connsiteY13" fmla="*/ 970255 h 1535415"/>
                  <a:gd name="connsiteX14" fmla="*/ 335126 w 1160118"/>
                  <a:gd name="connsiteY14" fmla="*/ 687677 h 1535415"/>
                  <a:gd name="connsiteX15" fmla="*/ 335126 w 1160118"/>
                  <a:gd name="connsiteY15" fmla="*/ 272748 h 1535415"/>
                  <a:gd name="connsiteX16" fmla="*/ 449352 w 1160118"/>
                  <a:gd name="connsiteY16" fmla="*/ 57915 h 1535415"/>
                  <a:gd name="connsiteX17" fmla="*/ 594206 w 1160118"/>
                  <a:gd name="connsiteY17" fmla="*/ 13668 h 1535415"/>
                  <a:gd name="connsiteX18" fmla="*/ 1059286 w 1160118"/>
                  <a:gd name="connsiteY18" fmla="*/ 104879 h 1535415"/>
                  <a:gd name="connsiteX0" fmla="*/ 1160118 w 1160118"/>
                  <a:gd name="connsiteY0" fmla="*/ 714556 h 1587594"/>
                  <a:gd name="connsiteX1" fmla="*/ 1127702 w 1160118"/>
                  <a:gd name="connsiteY1" fmla="*/ 875118 h 1587594"/>
                  <a:gd name="connsiteX2" fmla="*/ 1123063 w 1160118"/>
                  <a:gd name="connsiteY2" fmla="*/ 883665 h 1587594"/>
                  <a:gd name="connsiteX3" fmla="*/ 1122634 w 1160118"/>
                  <a:gd name="connsiteY3" fmla="*/ 885111 h 1587594"/>
                  <a:gd name="connsiteX4" fmla="*/ 1043010 w 1160118"/>
                  <a:gd name="connsiteY4" fmla="*/ 1005019 h 1587594"/>
                  <a:gd name="connsiteX5" fmla="*/ 660540 w 1160118"/>
                  <a:gd name="connsiteY5" fmla="*/ 1569034 h 1587594"/>
                  <a:gd name="connsiteX6" fmla="*/ 370788 w 1160118"/>
                  <a:gd name="connsiteY6" fmla="*/ 1522279 h 1587594"/>
                  <a:gd name="connsiteX7" fmla="*/ 360052 w 1160118"/>
                  <a:gd name="connsiteY7" fmla="*/ 1515150 h 1587594"/>
                  <a:gd name="connsiteX8" fmla="*/ 720749 w 1160118"/>
                  <a:gd name="connsiteY8" fmla="*/ 1124343 h 1587594"/>
                  <a:gd name="connsiteX9" fmla="*/ 719679 w 1160118"/>
                  <a:gd name="connsiteY9" fmla="*/ 1124235 h 1587594"/>
                  <a:gd name="connsiteX10" fmla="*/ 322878 w 1160118"/>
                  <a:gd name="connsiteY10" fmla="*/ 1490464 h 1587594"/>
                  <a:gd name="connsiteX11" fmla="*/ 311438 w 1160118"/>
                  <a:gd name="connsiteY11" fmla="*/ 1482868 h 1587594"/>
                  <a:gd name="connsiteX12" fmla="*/ 52548 w 1160118"/>
                  <a:gd name="connsiteY12" fmla="*/ 1223978 h 1587594"/>
                  <a:gd name="connsiteX13" fmla="*/ 52548 w 1160118"/>
                  <a:gd name="connsiteY13" fmla="*/ 970255 h 1587594"/>
                  <a:gd name="connsiteX14" fmla="*/ 335126 w 1160118"/>
                  <a:gd name="connsiteY14" fmla="*/ 687677 h 1587594"/>
                  <a:gd name="connsiteX15" fmla="*/ 335126 w 1160118"/>
                  <a:gd name="connsiteY15" fmla="*/ 272748 h 1587594"/>
                  <a:gd name="connsiteX16" fmla="*/ 449352 w 1160118"/>
                  <a:gd name="connsiteY16" fmla="*/ 57915 h 1587594"/>
                  <a:gd name="connsiteX17" fmla="*/ 594206 w 1160118"/>
                  <a:gd name="connsiteY17" fmla="*/ 13668 h 1587594"/>
                  <a:gd name="connsiteX18" fmla="*/ 1059286 w 1160118"/>
                  <a:gd name="connsiteY18" fmla="*/ 104879 h 1587594"/>
                  <a:gd name="connsiteX0" fmla="*/ 1160118 w 1160118"/>
                  <a:gd name="connsiteY0" fmla="*/ 714556 h 1587594"/>
                  <a:gd name="connsiteX1" fmla="*/ 1127702 w 1160118"/>
                  <a:gd name="connsiteY1" fmla="*/ 875118 h 1587594"/>
                  <a:gd name="connsiteX2" fmla="*/ 1123063 w 1160118"/>
                  <a:gd name="connsiteY2" fmla="*/ 883665 h 1587594"/>
                  <a:gd name="connsiteX3" fmla="*/ 1122634 w 1160118"/>
                  <a:gd name="connsiteY3" fmla="*/ 885111 h 1587594"/>
                  <a:gd name="connsiteX4" fmla="*/ 1043010 w 1160118"/>
                  <a:gd name="connsiteY4" fmla="*/ 1005019 h 1587594"/>
                  <a:gd name="connsiteX5" fmla="*/ 660540 w 1160118"/>
                  <a:gd name="connsiteY5" fmla="*/ 1569034 h 1587594"/>
                  <a:gd name="connsiteX6" fmla="*/ 370788 w 1160118"/>
                  <a:gd name="connsiteY6" fmla="*/ 1522279 h 1587594"/>
                  <a:gd name="connsiteX7" fmla="*/ 720749 w 1160118"/>
                  <a:gd name="connsiteY7" fmla="*/ 1124343 h 1587594"/>
                  <a:gd name="connsiteX8" fmla="*/ 719679 w 1160118"/>
                  <a:gd name="connsiteY8" fmla="*/ 1124235 h 1587594"/>
                  <a:gd name="connsiteX9" fmla="*/ 322878 w 1160118"/>
                  <a:gd name="connsiteY9" fmla="*/ 1490464 h 1587594"/>
                  <a:gd name="connsiteX10" fmla="*/ 311438 w 1160118"/>
                  <a:gd name="connsiteY10" fmla="*/ 1482868 h 1587594"/>
                  <a:gd name="connsiteX11" fmla="*/ 52548 w 1160118"/>
                  <a:gd name="connsiteY11" fmla="*/ 1223978 h 1587594"/>
                  <a:gd name="connsiteX12" fmla="*/ 52548 w 1160118"/>
                  <a:gd name="connsiteY12" fmla="*/ 970255 h 1587594"/>
                  <a:gd name="connsiteX13" fmla="*/ 335126 w 1160118"/>
                  <a:gd name="connsiteY13" fmla="*/ 687677 h 1587594"/>
                  <a:gd name="connsiteX14" fmla="*/ 335126 w 1160118"/>
                  <a:gd name="connsiteY14" fmla="*/ 272748 h 1587594"/>
                  <a:gd name="connsiteX15" fmla="*/ 449352 w 1160118"/>
                  <a:gd name="connsiteY15" fmla="*/ 57915 h 1587594"/>
                  <a:gd name="connsiteX16" fmla="*/ 594206 w 1160118"/>
                  <a:gd name="connsiteY16" fmla="*/ 13668 h 1587594"/>
                  <a:gd name="connsiteX17" fmla="*/ 1059286 w 1160118"/>
                  <a:gd name="connsiteY17" fmla="*/ 104879 h 1587594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20749 w 1160118"/>
                  <a:gd name="connsiteY7" fmla="*/ 1124343 h 1594038"/>
                  <a:gd name="connsiteX8" fmla="*/ 719679 w 1160118"/>
                  <a:gd name="connsiteY8" fmla="*/ 1124235 h 1594038"/>
                  <a:gd name="connsiteX9" fmla="*/ 322878 w 1160118"/>
                  <a:gd name="connsiteY9" fmla="*/ 1490464 h 1594038"/>
                  <a:gd name="connsiteX10" fmla="*/ 311438 w 1160118"/>
                  <a:gd name="connsiteY10" fmla="*/ 1482868 h 1594038"/>
                  <a:gd name="connsiteX11" fmla="*/ 52548 w 1160118"/>
                  <a:gd name="connsiteY11" fmla="*/ 1223978 h 1594038"/>
                  <a:gd name="connsiteX12" fmla="*/ 52548 w 1160118"/>
                  <a:gd name="connsiteY12" fmla="*/ 970255 h 1594038"/>
                  <a:gd name="connsiteX13" fmla="*/ 335126 w 1160118"/>
                  <a:gd name="connsiteY13" fmla="*/ 687677 h 1594038"/>
                  <a:gd name="connsiteX14" fmla="*/ 335126 w 1160118"/>
                  <a:gd name="connsiteY14" fmla="*/ 272748 h 1594038"/>
                  <a:gd name="connsiteX15" fmla="*/ 449352 w 1160118"/>
                  <a:gd name="connsiteY15" fmla="*/ 57915 h 1594038"/>
                  <a:gd name="connsiteX16" fmla="*/ 594206 w 1160118"/>
                  <a:gd name="connsiteY16" fmla="*/ 13668 h 1594038"/>
                  <a:gd name="connsiteX17" fmla="*/ 1059286 w 1160118"/>
                  <a:gd name="connsiteY17" fmla="*/ 104879 h 1594038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20749 w 1160118"/>
                  <a:gd name="connsiteY7" fmla="*/ 1124343 h 1594038"/>
                  <a:gd name="connsiteX8" fmla="*/ 719679 w 1160118"/>
                  <a:gd name="connsiteY8" fmla="*/ 1124235 h 1594038"/>
                  <a:gd name="connsiteX9" fmla="*/ 322878 w 1160118"/>
                  <a:gd name="connsiteY9" fmla="*/ 1490464 h 1594038"/>
                  <a:gd name="connsiteX10" fmla="*/ 311438 w 1160118"/>
                  <a:gd name="connsiteY10" fmla="*/ 1482868 h 1594038"/>
                  <a:gd name="connsiteX11" fmla="*/ 52548 w 1160118"/>
                  <a:gd name="connsiteY11" fmla="*/ 1223978 h 1594038"/>
                  <a:gd name="connsiteX12" fmla="*/ 52548 w 1160118"/>
                  <a:gd name="connsiteY12" fmla="*/ 970255 h 1594038"/>
                  <a:gd name="connsiteX13" fmla="*/ 335126 w 1160118"/>
                  <a:gd name="connsiteY13" fmla="*/ 687677 h 1594038"/>
                  <a:gd name="connsiteX14" fmla="*/ 335126 w 1160118"/>
                  <a:gd name="connsiteY14" fmla="*/ 272748 h 1594038"/>
                  <a:gd name="connsiteX15" fmla="*/ 449352 w 1160118"/>
                  <a:gd name="connsiteY15" fmla="*/ 57915 h 1594038"/>
                  <a:gd name="connsiteX16" fmla="*/ 594206 w 1160118"/>
                  <a:gd name="connsiteY16" fmla="*/ 13668 h 1594038"/>
                  <a:gd name="connsiteX17" fmla="*/ 1059286 w 1160118"/>
                  <a:gd name="connsiteY17" fmla="*/ 104879 h 1594038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20749 w 1160118"/>
                  <a:gd name="connsiteY7" fmla="*/ 1124343 h 1594038"/>
                  <a:gd name="connsiteX8" fmla="*/ 322878 w 1160118"/>
                  <a:gd name="connsiteY8" fmla="*/ 1490464 h 1594038"/>
                  <a:gd name="connsiteX9" fmla="*/ 311438 w 1160118"/>
                  <a:gd name="connsiteY9" fmla="*/ 1482868 h 1594038"/>
                  <a:gd name="connsiteX10" fmla="*/ 52548 w 1160118"/>
                  <a:gd name="connsiteY10" fmla="*/ 1223978 h 1594038"/>
                  <a:gd name="connsiteX11" fmla="*/ 52548 w 1160118"/>
                  <a:gd name="connsiteY11" fmla="*/ 970255 h 1594038"/>
                  <a:gd name="connsiteX12" fmla="*/ 335126 w 1160118"/>
                  <a:gd name="connsiteY12" fmla="*/ 687677 h 1594038"/>
                  <a:gd name="connsiteX13" fmla="*/ 335126 w 1160118"/>
                  <a:gd name="connsiteY13" fmla="*/ 272748 h 1594038"/>
                  <a:gd name="connsiteX14" fmla="*/ 449352 w 1160118"/>
                  <a:gd name="connsiteY14" fmla="*/ 57915 h 1594038"/>
                  <a:gd name="connsiteX15" fmla="*/ 594206 w 1160118"/>
                  <a:gd name="connsiteY15" fmla="*/ 13668 h 1594038"/>
                  <a:gd name="connsiteX16" fmla="*/ 1059286 w 1160118"/>
                  <a:gd name="connsiteY16" fmla="*/ 104879 h 1594038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20749 w 1160118"/>
                  <a:gd name="connsiteY7" fmla="*/ 1124343 h 1594038"/>
                  <a:gd name="connsiteX8" fmla="*/ 322878 w 1160118"/>
                  <a:gd name="connsiteY8" fmla="*/ 1490464 h 1594038"/>
                  <a:gd name="connsiteX9" fmla="*/ 311438 w 1160118"/>
                  <a:gd name="connsiteY9" fmla="*/ 1482868 h 1594038"/>
                  <a:gd name="connsiteX10" fmla="*/ 52548 w 1160118"/>
                  <a:gd name="connsiteY10" fmla="*/ 1223978 h 1594038"/>
                  <a:gd name="connsiteX11" fmla="*/ 52548 w 1160118"/>
                  <a:gd name="connsiteY11" fmla="*/ 970255 h 1594038"/>
                  <a:gd name="connsiteX12" fmla="*/ 335126 w 1160118"/>
                  <a:gd name="connsiteY12" fmla="*/ 687677 h 1594038"/>
                  <a:gd name="connsiteX13" fmla="*/ 335126 w 1160118"/>
                  <a:gd name="connsiteY13" fmla="*/ 272748 h 1594038"/>
                  <a:gd name="connsiteX14" fmla="*/ 449352 w 1160118"/>
                  <a:gd name="connsiteY14" fmla="*/ 57915 h 1594038"/>
                  <a:gd name="connsiteX15" fmla="*/ 594206 w 1160118"/>
                  <a:gd name="connsiteY15" fmla="*/ 13668 h 1594038"/>
                  <a:gd name="connsiteX16" fmla="*/ 1059286 w 1160118"/>
                  <a:gd name="connsiteY16" fmla="*/ 104879 h 1594038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31181 w 1160118"/>
                  <a:gd name="connsiteY7" fmla="*/ 1072454 h 1594038"/>
                  <a:gd name="connsiteX8" fmla="*/ 322878 w 1160118"/>
                  <a:gd name="connsiteY8" fmla="*/ 1490464 h 1594038"/>
                  <a:gd name="connsiteX9" fmla="*/ 311438 w 1160118"/>
                  <a:gd name="connsiteY9" fmla="*/ 1482868 h 1594038"/>
                  <a:gd name="connsiteX10" fmla="*/ 52548 w 1160118"/>
                  <a:gd name="connsiteY10" fmla="*/ 1223978 h 1594038"/>
                  <a:gd name="connsiteX11" fmla="*/ 52548 w 1160118"/>
                  <a:gd name="connsiteY11" fmla="*/ 970255 h 1594038"/>
                  <a:gd name="connsiteX12" fmla="*/ 335126 w 1160118"/>
                  <a:gd name="connsiteY12" fmla="*/ 687677 h 1594038"/>
                  <a:gd name="connsiteX13" fmla="*/ 335126 w 1160118"/>
                  <a:gd name="connsiteY13" fmla="*/ 272748 h 1594038"/>
                  <a:gd name="connsiteX14" fmla="*/ 449352 w 1160118"/>
                  <a:gd name="connsiteY14" fmla="*/ 57915 h 1594038"/>
                  <a:gd name="connsiteX15" fmla="*/ 594206 w 1160118"/>
                  <a:gd name="connsiteY15" fmla="*/ 13668 h 1594038"/>
                  <a:gd name="connsiteX16" fmla="*/ 1059286 w 1160118"/>
                  <a:gd name="connsiteY16" fmla="*/ 104879 h 159403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22878 w 1160118"/>
                  <a:gd name="connsiteY8" fmla="*/ 1490464 h 1595458"/>
                  <a:gd name="connsiteX9" fmla="*/ 311438 w 1160118"/>
                  <a:gd name="connsiteY9" fmla="*/ 1482868 h 1595458"/>
                  <a:gd name="connsiteX10" fmla="*/ 52548 w 1160118"/>
                  <a:gd name="connsiteY10" fmla="*/ 1223978 h 1595458"/>
                  <a:gd name="connsiteX11" fmla="*/ 52548 w 1160118"/>
                  <a:gd name="connsiteY11" fmla="*/ 970255 h 1595458"/>
                  <a:gd name="connsiteX12" fmla="*/ 335126 w 1160118"/>
                  <a:gd name="connsiteY12" fmla="*/ 687677 h 1595458"/>
                  <a:gd name="connsiteX13" fmla="*/ 335126 w 1160118"/>
                  <a:gd name="connsiteY13" fmla="*/ 272748 h 1595458"/>
                  <a:gd name="connsiteX14" fmla="*/ 449352 w 1160118"/>
                  <a:gd name="connsiteY14" fmla="*/ 57915 h 1595458"/>
                  <a:gd name="connsiteX15" fmla="*/ 594206 w 1160118"/>
                  <a:gd name="connsiteY15" fmla="*/ 13668 h 1595458"/>
                  <a:gd name="connsiteX16" fmla="*/ 1059286 w 1160118"/>
                  <a:gd name="connsiteY16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22878 w 1160118"/>
                  <a:gd name="connsiteY8" fmla="*/ 1490464 h 1595458"/>
                  <a:gd name="connsiteX9" fmla="*/ 311438 w 1160118"/>
                  <a:gd name="connsiteY9" fmla="*/ 1482868 h 1595458"/>
                  <a:gd name="connsiteX10" fmla="*/ 52548 w 1160118"/>
                  <a:gd name="connsiteY10" fmla="*/ 1223978 h 1595458"/>
                  <a:gd name="connsiteX11" fmla="*/ 52548 w 1160118"/>
                  <a:gd name="connsiteY11" fmla="*/ 970255 h 1595458"/>
                  <a:gd name="connsiteX12" fmla="*/ 335126 w 1160118"/>
                  <a:gd name="connsiteY12" fmla="*/ 687677 h 1595458"/>
                  <a:gd name="connsiteX13" fmla="*/ 335126 w 1160118"/>
                  <a:gd name="connsiteY13" fmla="*/ 272748 h 1595458"/>
                  <a:gd name="connsiteX14" fmla="*/ 449352 w 1160118"/>
                  <a:gd name="connsiteY14" fmla="*/ 57915 h 1595458"/>
                  <a:gd name="connsiteX15" fmla="*/ 594206 w 1160118"/>
                  <a:gd name="connsiteY15" fmla="*/ 13668 h 1595458"/>
                  <a:gd name="connsiteX16" fmla="*/ 1059286 w 1160118"/>
                  <a:gd name="connsiteY16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22878 w 1160118"/>
                  <a:gd name="connsiteY8" fmla="*/ 1490464 h 1595458"/>
                  <a:gd name="connsiteX9" fmla="*/ 52548 w 1160118"/>
                  <a:gd name="connsiteY9" fmla="*/ 1223978 h 1595458"/>
                  <a:gd name="connsiteX10" fmla="*/ 52548 w 1160118"/>
                  <a:gd name="connsiteY10" fmla="*/ 970255 h 1595458"/>
                  <a:gd name="connsiteX11" fmla="*/ 335126 w 1160118"/>
                  <a:gd name="connsiteY11" fmla="*/ 687677 h 1595458"/>
                  <a:gd name="connsiteX12" fmla="*/ 335126 w 1160118"/>
                  <a:gd name="connsiteY12" fmla="*/ 272748 h 1595458"/>
                  <a:gd name="connsiteX13" fmla="*/ 449352 w 1160118"/>
                  <a:gd name="connsiteY13" fmla="*/ 57915 h 1595458"/>
                  <a:gd name="connsiteX14" fmla="*/ 594206 w 1160118"/>
                  <a:gd name="connsiteY14" fmla="*/ 13668 h 1595458"/>
                  <a:gd name="connsiteX15" fmla="*/ 1059286 w 1160118"/>
                  <a:gd name="connsiteY15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22878 w 1160118"/>
                  <a:gd name="connsiteY8" fmla="*/ 1490464 h 1595458"/>
                  <a:gd name="connsiteX9" fmla="*/ 52548 w 1160118"/>
                  <a:gd name="connsiteY9" fmla="*/ 1223978 h 1595458"/>
                  <a:gd name="connsiteX10" fmla="*/ 52548 w 1160118"/>
                  <a:gd name="connsiteY10" fmla="*/ 970255 h 1595458"/>
                  <a:gd name="connsiteX11" fmla="*/ 335126 w 1160118"/>
                  <a:gd name="connsiteY11" fmla="*/ 687677 h 1595458"/>
                  <a:gd name="connsiteX12" fmla="*/ 335126 w 1160118"/>
                  <a:gd name="connsiteY12" fmla="*/ 272748 h 1595458"/>
                  <a:gd name="connsiteX13" fmla="*/ 449352 w 1160118"/>
                  <a:gd name="connsiteY13" fmla="*/ 57915 h 1595458"/>
                  <a:gd name="connsiteX14" fmla="*/ 594206 w 1160118"/>
                  <a:gd name="connsiteY14" fmla="*/ 13668 h 1595458"/>
                  <a:gd name="connsiteX15" fmla="*/ 1059286 w 1160118"/>
                  <a:gd name="connsiteY15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38051 w 1160118"/>
                  <a:gd name="connsiteY8" fmla="*/ 1469870 h 1595458"/>
                  <a:gd name="connsiteX9" fmla="*/ 52548 w 1160118"/>
                  <a:gd name="connsiteY9" fmla="*/ 1223978 h 1595458"/>
                  <a:gd name="connsiteX10" fmla="*/ 52548 w 1160118"/>
                  <a:gd name="connsiteY10" fmla="*/ 970255 h 1595458"/>
                  <a:gd name="connsiteX11" fmla="*/ 335126 w 1160118"/>
                  <a:gd name="connsiteY11" fmla="*/ 687677 h 1595458"/>
                  <a:gd name="connsiteX12" fmla="*/ 335126 w 1160118"/>
                  <a:gd name="connsiteY12" fmla="*/ 272748 h 1595458"/>
                  <a:gd name="connsiteX13" fmla="*/ 449352 w 1160118"/>
                  <a:gd name="connsiteY13" fmla="*/ 57915 h 1595458"/>
                  <a:gd name="connsiteX14" fmla="*/ 594206 w 1160118"/>
                  <a:gd name="connsiteY14" fmla="*/ 13668 h 1595458"/>
                  <a:gd name="connsiteX15" fmla="*/ 1059286 w 1160118"/>
                  <a:gd name="connsiteY15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23772 w 1160118"/>
                  <a:gd name="connsiteY4" fmla="*/ 998787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38051 w 1160118"/>
                  <a:gd name="connsiteY8" fmla="*/ 1469870 h 1595458"/>
                  <a:gd name="connsiteX9" fmla="*/ 52548 w 1160118"/>
                  <a:gd name="connsiteY9" fmla="*/ 1223978 h 1595458"/>
                  <a:gd name="connsiteX10" fmla="*/ 52548 w 1160118"/>
                  <a:gd name="connsiteY10" fmla="*/ 970255 h 1595458"/>
                  <a:gd name="connsiteX11" fmla="*/ 335126 w 1160118"/>
                  <a:gd name="connsiteY11" fmla="*/ 687677 h 1595458"/>
                  <a:gd name="connsiteX12" fmla="*/ 335126 w 1160118"/>
                  <a:gd name="connsiteY12" fmla="*/ 272748 h 1595458"/>
                  <a:gd name="connsiteX13" fmla="*/ 449352 w 1160118"/>
                  <a:gd name="connsiteY13" fmla="*/ 57915 h 1595458"/>
                  <a:gd name="connsiteX14" fmla="*/ 594206 w 1160118"/>
                  <a:gd name="connsiteY14" fmla="*/ 13668 h 1595458"/>
                  <a:gd name="connsiteX15" fmla="*/ 1059286 w 1160118"/>
                  <a:gd name="connsiteY15" fmla="*/ 104879 h 1595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60118" h="1595458">
                    <a:moveTo>
                      <a:pt x="1160118" y="714556"/>
                    </a:moveTo>
                    <a:cubicBezTo>
                      <a:pt x="1160118" y="771510"/>
                      <a:pt x="1148576" y="825768"/>
                      <a:pt x="1127702" y="875118"/>
                    </a:cubicBezTo>
                    <a:lnTo>
                      <a:pt x="1123063" y="883665"/>
                    </a:lnTo>
                    <a:lnTo>
                      <a:pt x="1122634" y="885111"/>
                    </a:lnTo>
                    <a:cubicBezTo>
                      <a:pt x="1104940" y="928745"/>
                      <a:pt x="1059161" y="963398"/>
                      <a:pt x="1023772" y="998787"/>
                    </a:cubicBezTo>
                    <a:lnTo>
                      <a:pt x="660540" y="1569034"/>
                    </a:lnTo>
                    <a:cubicBezTo>
                      <a:pt x="607992" y="1621582"/>
                      <a:pt x="564424" y="1583913"/>
                      <a:pt x="499633" y="1557640"/>
                    </a:cubicBezTo>
                    <a:cubicBezTo>
                      <a:pt x="582732" y="1414834"/>
                      <a:pt x="758111" y="1087082"/>
                      <a:pt x="731181" y="1072454"/>
                    </a:cubicBezTo>
                    <a:cubicBezTo>
                      <a:pt x="704251" y="1057826"/>
                      <a:pt x="406134" y="1469592"/>
                      <a:pt x="338051" y="1469870"/>
                    </a:cubicBezTo>
                    <a:cubicBezTo>
                      <a:pt x="269968" y="1470148"/>
                      <a:pt x="142658" y="1312807"/>
                      <a:pt x="52548" y="1223978"/>
                    </a:cubicBezTo>
                    <a:cubicBezTo>
                      <a:pt x="-17516" y="1153914"/>
                      <a:pt x="-17516" y="1040319"/>
                      <a:pt x="52548" y="970255"/>
                    </a:cubicBezTo>
                    <a:lnTo>
                      <a:pt x="335126" y="687677"/>
                    </a:lnTo>
                    <a:lnTo>
                      <a:pt x="335126" y="272748"/>
                    </a:lnTo>
                    <a:cubicBezTo>
                      <a:pt x="335126" y="183319"/>
                      <a:pt x="380436" y="104473"/>
                      <a:pt x="449352" y="57915"/>
                    </a:cubicBezTo>
                    <a:cubicBezTo>
                      <a:pt x="490701" y="29980"/>
                      <a:pt x="540549" y="13668"/>
                      <a:pt x="594206" y="13668"/>
                    </a:cubicBezTo>
                    <a:cubicBezTo>
                      <a:pt x="760117" y="12124"/>
                      <a:pt x="1014839" y="-50225"/>
                      <a:pt x="1059286" y="104879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984B628E-261F-4364-A717-D02AA0B90DB3}"/>
                  </a:ext>
                </a:extLst>
              </p:cNvPr>
              <p:cNvSpPr/>
              <p:nvPr/>
            </p:nvSpPr>
            <p:spPr>
              <a:xfrm rot="20700000">
                <a:off x="548631" y="4366157"/>
                <a:ext cx="185741" cy="8285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6E6353A7-6564-465B-B40A-E5CA516E2C55}"/>
                  </a:ext>
                </a:extLst>
              </p:cNvPr>
              <p:cNvGrpSpPr/>
              <p:nvPr/>
            </p:nvGrpSpPr>
            <p:grpSpPr>
              <a:xfrm>
                <a:off x="1150053" y="4152631"/>
                <a:ext cx="196654" cy="196654"/>
                <a:chOff x="1143263" y="4121884"/>
                <a:chExt cx="309380" cy="309380"/>
              </a:xfrm>
            </p:grpSpPr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C3093279-155E-434D-91D5-0BF080192942}"/>
                    </a:ext>
                  </a:extLst>
                </p:cNvPr>
                <p:cNvSpPr/>
                <p:nvPr/>
              </p:nvSpPr>
              <p:spPr>
                <a:xfrm>
                  <a:off x="1143263" y="4121884"/>
                  <a:ext cx="309380" cy="30938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C34A7C4A-FFA8-4824-94B7-16E46F27F9D7}"/>
                    </a:ext>
                  </a:extLst>
                </p:cNvPr>
                <p:cNvSpPr/>
                <p:nvPr/>
              </p:nvSpPr>
              <p:spPr>
                <a:xfrm>
                  <a:off x="1143263" y="4184408"/>
                  <a:ext cx="184332" cy="1843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B191E3B4-D12D-4EF7-9351-70271A20DEDA}"/>
                  </a:ext>
                </a:extLst>
              </p:cNvPr>
              <p:cNvSpPr/>
              <p:nvPr/>
            </p:nvSpPr>
            <p:spPr>
              <a:xfrm rot="18000000">
                <a:off x="1699174" y="3645744"/>
                <a:ext cx="330703" cy="222110"/>
              </a:xfrm>
              <a:custGeom>
                <a:avLst/>
                <a:gdLst>
                  <a:gd name="connsiteX0" fmla="*/ 319041 w 323527"/>
                  <a:gd name="connsiteY0" fmla="*/ 23759 h 262965"/>
                  <a:gd name="connsiteX1" fmla="*/ 323527 w 323527"/>
                  <a:gd name="connsiteY1" fmla="*/ 57369 h 262965"/>
                  <a:gd name="connsiteX2" fmla="*/ 113246 w 323527"/>
                  <a:gd name="connsiteY2" fmla="*/ 262965 h 262965"/>
                  <a:gd name="connsiteX3" fmla="*/ 31396 w 323527"/>
                  <a:gd name="connsiteY3" fmla="*/ 246808 h 262965"/>
                  <a:gd name="connsiteX4" fmla="*/ 0 w 323527"/>
                  <a:gd name="connsiteY4" fmla="*/ 226112 h 262965"/>
                  <a:gd name="connsiteX5" fmla="*/ 523 w 323527"/>
                  <a:gd name="connsiteY5" fmla="*/ 13988 h 262965"/>
                  <a:gd name="connsiteX6" fmla="*/ 27196 w 323527"/>
                  <a:gd name="connsiteY6" fmla="*/ 21579 h 262965"/>
                  <a:gd name="connsiteX7" fmla="*/ 108270 w 323527"/>
                  <a:gd name="connsiteY7" fmla="*/ 33876 h 262965"/>
                  <a:gd name="connsiteX8" fmla="*/ 319041 w 323527"/>
                  <a:gd name="connsiteY8" fmla="*/ 23759 h 262965"/>
                  <a:gd name="connsiteX0" fmla="*/ 323890 w 328376"/>
                  <a:gd name="connsiteY0" fmla="*/ 23759 h 262965"/>
                  <a:gd name="connsiteX1" fmla="*/ 328376 w 328376"/>
                  <a:gd name="connsiteY1" fmla="*/ 57369 h 262965"/>
                  <a:gd name="connsiteX2" fmla="*/ 118095 w 328376"/>
                  <a:gd name="connsiteY2" fmla="*/ 262965 h 262965"/>
                  <a:gd name="connsiteX3" fmla="*/ 36245 w 328376"/>
                  <a:gd name="connsiteY3" fmla="*/ 246808 h 262965"/>
                  <a:gd name="connsiteX4" fmla="*/ 4849 w 328376"/>
                  <a:gd name="connsiteY4" fmla="*/ 226112 h 262965"/>
                  <a:gd name="connsiteX5" fmla="*/ 162 w 328376"/>
                  <a:gd name="connsiteY5" fmla="*/ 109844 h 262965"/>
                  <a:gd name="connsiteX6" fmla="*/ 5372 w 328376"/>
                  <a:gd name="connsiteY6" fmla="*/ 13988 h 262965"/>
                  <a:gd name="connsiteX7" fmla="*/ 32045 w 328376"/>
                  <a:gd name="connsiteY7" fmla="*/ 21579 h 262965"/>
                  <a:gd name="connsiteX8" fmla="*/ 113119 w 328376"/>
                  <a:gd name="connsiteY8" fmla="*/ 33876 h 262965"/>
                  <a:gd name="connsiteX9" fmla="*/ 323890 w 328376"/>
                  <a:gd name="connsiteY9" fmla="*/ 23759 h 262965"/>
                  <a:gd name="connsiteX0" fmla="*/ 0 w 328214"/>
                  <a:gd name="connsiteY0" fmla="*/ 109844 h 262965"/>
                  <a:gd name="connsiteX1" fmla="*/ 5210 w 328214"/>
                  <a:gd name="connsiteY1" fmla="*/ 13988 h 262965"/>
                  <a:gd name="connsiteX2" fmla="*/ 31883 w 328214"/>
                  <a:gd name="connsiteY2" fmla="*/ 21579 h 262965"/>
                  <a:gd name="connsiteX3" fmla="*/ 112957 w 328214"/>
                  <a:gd name="connsiteY3" fmla="*/ 33876 h 262965"/>
                  <a:gd name="connsiteX4" fmla="*/ 323728 w 328214"/>
                  <a:gd name="connsiteY4" fmla="*/ 23759 h 262965"/>
                  <a:gd name="connsiteX5" fmla="*/ 328214 w 328214"/>
                  <a:gd name="connsiteY5" fmla="*/ 57369 h 262965"/>
                  <a:gd name="connsiteX6" fmla="*/ 117933 w 328214"/>
                  <a:gd name="connsiteY6" fmla="*/ 262965 h 262965"/>
                  <a:gd name="connsiteX7" fmla="*/ 36083 w 328214"/>
                  <a:gd name="connsiteY7" fmla="*/ 246808 h 262965"/>
                  <a:gd name="connsiteX8" fmla="*/ 4687 w 328214"/>
                  <a:gd name="connsiteY8" fmla="*/ 226112 h 262965"/>
                  <a:gd name="connsiteX9" fmla="*/ 91440 w 328214"/>
                  <a:gd name="connsiteY9" fmla="*/ 201284 h 262965"/>
                  <a:gd name="connsiteX0" fmla="*/ 2599 w 325603"/>
                  <a:gd name="connsiteY0" fmla="*/ 13988 h 262965"/>
                  <a:gd name="connsiteX1" fmla="*/ 29272 w 325603"/>
                  <a:gd name="connsiteY1" fmla="*/ 21579 h 262965"/>
                  <a:gd name="connsiteX2" fmla="*/ 110346 w 325603"/>
                  <a:gd name="connsiteY2" fmla="*/ 33876 h 262965"/>
                  <a:gd name="connsiteX3" fmla="*/ 321117 w 325603"/>
                  <a:gd name="connsiteY3" fmla="*/ 23759 h 262965"/>
                  <a:gd name="connsiteX4" fmla="*/ 325603 w 325603"/>
                  <a:gd name="connsiteY4" fmla="*/ 57369 h 262965"/>
                  <a:gd name="connsiteX5" fmla="*/ 115322 w 325603"/>
                  <a:gd name="connsiteY5" fmla="*/ 262965 h 262965"/>
                  <a:gd name="connsiteX6" fmla="*/ 33472 w 325603"/>
                  <a:gd name="connsiteY6" fmla="*/ 246808 h 262965"/>
                  <a:gd name="connsiteX7" fmla="*/ 2076 w 325603"/>
                  <a:gd name="connsiteY7" fmla="*/ 226112 h 262965"/>
                  <a:gd name="connsiteX8" fmla="*/ 88829 w 325603"/>
                  <a:gd name="connsiteY8" fmla="*/ 201284 h 262965"/>
                  <a:gd name="connsiteX0" fmla="*/ 523 w 323527"/>
                  <a:gd name="connsiteY0" fmla="*/ 13988 h 262965"/>
                  <a:gd name="connsiteX1" fmla="*/ 27196 w 323527"/>
                  <a:gd name="connsiteY1" fmla="*/ 21579 h 262965"/>
                  <a:gd name="connsiteX2" fmla="*/ 108270 w 323527"/>
                  <a:gd name="connsiteY2" fmla="*/ 33876 h 262965"/>
                  <a:gd name="connsiteX3" fmla="*/ 319041 w 323527"/>
                  <a:gd name="connsiteY3" fmla="*/ 23759 h 262965"/>
                  <a:gd name="connsiteX4" fmla="*/ 323527 w 323527"/>
                  <a:gd name="connsiteY4" fmla="*/ 57369 h 262965"/>
                  <a:gd name="connsiteX5" fmla="*/ 113246 w 323527"/>
                  <a:gd name="connsiteY5" fmla="*/ 262965 h 262965"/>
                  <a:gd name="connsiteX6" fmla="*/ 31396 w 323527"/>
                  <a:gd name="connsiteY6" fmla="*/ 246808 h 262965"/>
                  <a:gd name="connsiteX7" fmla="*/ 0 w 323527"/>
                  <a:gd name="connsiteY7" fmla="*/ 226112 h 262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527" h="262965">
                    <a:moveTo>
                      <a:pt x="523" y="13988"/>
                    </a:moveTo>
                    <a:lnTo>
                      <a:pt x="27196" y="21579"/>
                    </a:lnTo>
                    <a:cubicBezTo>
                      <a:pt x="51888" y="28248"/>
                      <a:pt x="79236" y="33876"/>
                      <a:pt x="108270" y="33876"/>
                    </a:cubicBezTo>
                    <a:cubicBezTo>
                      <a:pt x="209887" y="33876"/>
                      <a:pt x="298480" y="-35071"/>
                      <a:pt x="319041" y="23759"/>
                    </a:cubicBezTo>
                    <a:cubicBezTo>
                      <a:pt x="321978" y="32164"/>
                      <a:pt x="323527" y="43176"/>
                      <a:pt x="323527" y="57369"/>
                    </a:cubicBezTo>
                    <a:cubicBezTo>
                      <a:pt x="323527" y="170917"/>
                      <a:pt x="229381" y="262965"/>
                      <a:pt x="113246" y="262965"/>
                    </a:cubicBezTo>
                    <a:cubicBezTo>
                      <a:pt x="84213" y="262965"/>
                      <a:pt x="56554" y="257212"/>
                      <a:pt x="31396" y="246808"/>
                    </a:cubicBezTo>
                    <a:lnTo>
                      <a:pt x="0" y="226112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DB163248-8C59-4B1E-A697-196F02DAB01C}"/>
                </a:ext>
              </a:extLst>
            </p:cNvPr>
            <p:cNvGrpSpPr/>
            <p:nvPr/>
          </p:nvGrpSpPr>
          <p:grpSpPr>
            <a:xfrm rot="18000000">
              <a:off x="3688212" y="4842680"/>
              <a:ext cx="797783" cy="1184006"/>
              <a:chOff x="3142599" y="4913362"/>
              <a:chExt cx="797783" cy="1184006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710BBABD-031F-4226-8A31-C75D4FC737A1}"/>
                  </a:ext>
                </a:extLst>
              </p:cNvPr>
              <p:cNvSpPr/>
              <p:nvPr/>
            </p:nvSpPr>
            <p:spPr>
              <a:xfrm>
                <a:off x="3230352" y="4913362"/>
                <a:ext cx="710030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9D03FF9-28CC-442A-8443-392151E095D6}"/>
                  </a:ext>
                </a:extLst>
              </p:cNvPr>
              <p:cNvSpPr/>
              <p:nvPr/>
            </p:nvSpPr>
            <p:spPr>
              <a:xfrm>
                <a:off x="3142599" y="5979264"/>
                <a:ext cx="232369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6E0212E2-8043-4D2B-A9E5-1A72326DC89D}"/>
                </a:ext>
              </a:extLst>
            </p:cNvPr>
            <p:cNvGrpSpPr/>
            <p:nvPr/>
          </p:nvGrpSpPr>
          <p:grpSpPr>
            <a:xfrm rot="2700000">
              <a:off x="1550064" y="5166306"/>
              <a:ext cx="635032" cy="882381"/>
              <a:chOff x="1824882" y="5214987"/>
              <a:chExt cx="635032" cy="882381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5EFC28F-D632-486D-8198-8267F078B059}"/>
                  </a:ext>
                </a:extLst>
              </p:cNvPr>
              <p:cNvSpPr/>
              <p:nvPr/>
            </p:nvSpPr>
            <p:spPr>
              <a:xfrm>
                <a:off x="1894733" y="5214987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E6C95DF-19C3-4BC6-9DFF-3FFF8C2111A2}"/>
                  </a:ext>
                </a:extLst>
              </p:cNvPr>
              <p:cNvSpPr/>
              <p:nvPr/>
            </p:nvSpPr>
            <p:spPr>
              <a:xfrm>
                <a:off x="1824882" y="5979264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5C2A3984-1652-4112-A1CE-DB35B11B1F2D}"/>
                </a:ext>
              </a:extLst>
            </p:cNvPr>
            <p:cNvSpPr/>
            <p:nvPr/>
          </p:nvSpPr>
          <p:spPr>
            <a:xfrm rot="20316953">
              <a:off x="988715" y="4744991"/>
              <a:ext cx="202125" cy="109280"/>
            </a:xfrm>
            <a:custGeom>
              <a:avLst/>
              <a:gdLst>
                <a:gd name="connsiteX0" fmla="*/ 143869 w 202125"/>
                <a:gd name="connsiteY0" fmla="*/ 8138 h 109280"/>
                <a:gd name="connsiteX1" fmla="*/ 198980 w 202125"/>
                <a:gd name="connsiteY1" fmla="*/ 63249 h 109280"/>
                <a:gd name="connsiteX2" fmla="*/ 202125 w 202125"/>
                <a:gd name="connsiteY2" fmla="*/ 78829 h 109280"/>
                <a:gd name="connsiteX3" fmla="*/ 1155 w 202125"/>
                <a:gd name="connsiteY3" fmla="*/ 109280 h 109280"/>
                <a:gd name="connsiteX4" fmla="*/ 0 w 202125"/>
                <a:gd name="connsiteY4" fmla="*/ 103559 h 109280"/>
                <a:gd name="connsiteX5" fmla="*/ 103559 w 202125"/>
                <a:gd name="connsiteY5" fmla="*/ 0 h 109280"/>
                <a:gd name="connsiteX6" fmla="*/ 143869 w 202125"/>
                <a:gd name="connsiteY6" fmla="*/ 8138 h 10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125" h="109280">
                  <a:moveTo>
                    <a:pt x="143869" y="8138"/>
                  </a:moveTo>
                  <a:cubicBezTo>
                    <a:pt x="168648" y="18619"/>
                    <a:pt x="188499" y="38470"/>
                    <a:pt x="198980" y="63249"/>
                  </a:cubicBezTo>
                  <a:lnTo>
                    <a:pt x="202125" y="78829"/>
                  </a:lnTo>
                  <a:lnTo>
                    <a:pt x="1155" y="109280"/>
                  </a:lnTo>
                  <a:lnTo>
                    <a:pt x="0" y="103559"/>
                  </a:lnTo>
                  <a:cubicBezTo>
                    <a:pt x="0" y="46365"/>
                    <a:pt x="46365" y="0"/>
                    <a:pt x="103559" y="0"/>
                  </a:cubicBezTo>
                  <a:cubicBezTo>
                    <a:pt x="117858" y="0"/>
                    <a:pt x="131479" y="2898"/>
                    <a:pt x="143869" y="813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EA5A3367-DAC8-4416-9F7F-6E22072D31CE}"/>
              </a:ext>
            </a:extLst>
          </p:cNvPr>
          <p:cNvGrpSpPr/>
          <p:nvPr/>
        </p:nvGrpSpPr>
        <p:grpSpPr>
          <a:xfrm>
            <a:off x="6820231" y="1762125"/>
            <a:ext cx="2099564" cy="1191996"/>
            <a:chOff x="5490992" y="4417417"/>
            <a:chExt cx="3476723" cy="1973860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26CCFDE2-963C-4542-BAA0-E340CCF23910}"/>
                </a:ext>
              </a:extLst>
            </p:cNvPr>
            <p:cNvGrpSpPr/>
            <p:nvPr/>
          </p:nvGrpSpPr>
          <p:grpSpPr>
            <a:xfrm>
              <a:off x="5650062" y="6044539"/>
              <a:ext cx="898984" cy="346738"/>
              <a:chOff x="5771628" y="3290844"/>
              <a:chExt cx="1808181" cy="430188"/>
            </a:xfrm>
          </p:grpSpPr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314819B1-8920-408E-8B83-A656565A2AAE}"/>
                  </a:ext>
                </a:extLst>
              </p:cNvPr>
              <p:cNvSpPr/>
              <p:nvPr/>
            </p:nvSpPr>
            <p:spPr>
              <a:xfrm rot="5400000">
                <a:off x="6306066" y="2898094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ABF3C91A-47C6-492D-B6A0-39AB90899CA2}"/>
                  </a:ext>
                </a:extLst>
              </p:cNvPr>
              <p:cNvSpPr/>
              <p:nvPr/>
            </p:nvSpPr>
            <p:spPr>
              <a:xfrm rot="16200000">
                <a:off x="6619992" y="2967324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6555A417-C4FC-450C-B9CB-A291DC9D9669}"/>
                  </a:ext>
                </a:extLst>
              </p:cNvPr>
              <p:cNvSpPr/>
              <p:nvPr/>
            </p:nvSpPr>
            <p:spPr>
              <a:xfrm rot="5400000">
                <a:off x="6659750" y="2803203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月 84">
                <a:extLst>
                  <a:ext uri="{FF2B5EF4-FFF2-40B4-BE49-F238E27FC236}">
                    <a16:creationId xmlns:a16="http://schemas.microsoft.com/office/drawing/2014/main" id="{7F544599-230B-4439-94BC-913A1FD3581A}"/>
                  </a:ext>
                </a:extLst>
              </p:cNvPr>
              <p:cNvSpPr/>
              <p:nvPr/>
            </p:nvSpPr>
            <p:spPr>
              <a:xfrm rot="16200000">
                <a:off x="6973676" y="2872433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DE60FAEA-2326-40B6-9F12-B4AC8D04747A}"/>
                  </a:ext>
                </a:extLst>
              </p:cNvPr>
              <p:cNvSpPr/>
              <p:nvPr/>
            </p:nvSpPr>
            <p:spPr>
              <a:xfrm rot="5400000">
                <a:off x="6444090" y="2967105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76D77C9B-F297-4B65-B9ED-2DEF111F5CD1}"/>
                  </a:ext>
                </a:extLst>
              </p:cNvPr>
              <p:cNvSpPr/>
              <p:nvPr/>
            </p:nvSpPr>
            <p:spPr>
              <a:xfrm rot="16200000">
                <a:off x="6758016" y="3036335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86B98370-BD19-4F2F-84CC-5E2C6AB06B7A}"/>
                  </a:ext>
                </a:extLst>
              </p:cNvPr>
              <p:cNvSpPr/>
              <p:nvPr/>
            </p:nvSpPr>
            <p:spPr>
              <a:xfrm rot="16200000" flipV="1">
                <a:off x="6288816" y="2785950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F5683AFB-97A9-47E3-8D84-162B4191CC2B}"/>
                  </a:ext>
                </a:extLst>
              </p:cNvPr>
              <p:cNvSpPr/>
              <p:nvPr/>
            </p:nvSpPr>
            <p:spPr>
              <a:xfrm rot="5400000" flipV="1">
                <a:off x="6602742" y="2855180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月 89">
                <a:extLst>
                  <a:ext uri="{FF2B5EF4-FFF2-40B4-BE49-F238E27FC236}">
                    <a16:creationId xmlns:a16="http://schemas.microsoft.com/office/drawing/2014/main" id="{5B3F1B50-F1F0-4E0C-B7FC-CAA2D02AE62D}"/>
                  </a:ext>
                </a:extLst>
              </p:cNvPr>
              <p:cNvSpPr/>
              <p:nvPr/>
            </p:nvSpPr>
            <p:spPr>
              <a:xfrm rot="16200000">
                <a:off x="6452424" y="3045887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月 90">
                <a:extLst>
                  <a:ext uri="{FF2B5EF4-FFF2-40B4-BE49-F238E27FC236}">
                    <a16:creationId xmlns:a16="http://schemas.microsoft.com/office/drawing/2014/main" id="{A2DBEBEF-4201-4DB9-8DCF-C3DEB6948A63}"/>
                  </a:ext>
                </a:extLst>
              </p:cNvPr>
              <p:cNvSpPr/>
              <p:nvPr/>
            </p:nvSpPr>
            <p:spPr>
              <a:xfrm rot="5400000">
                <a:off x="6492182" y="2881766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98E6B9D6-0605-4EA4-9DBC-DA49581F4940}"/>
                  </a:ext>
                </a:extLst>
              </p:cNvPr>
              <p:cNvSpPr/>
              <p:nvPr/>
            </p:nvSpPr>
            <p:spPr>
              <a:xfrm rot="16200000">
                <a:off x="6806108" y="2950996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月 92">
                <a:extLst>
                  <a:ext uri="{FF2B5EF4-FFF2-40B4-BE49-F238E27FC236}">
                    <a16:creationId xmlns:a16="http://schemas.microsoft.com/office/drawing/2014/main" id="{289508A3-9027-44C0-B61C-78378E8555D6}"/>
                  </a:ext>
                </a:extLst>
              </p:cNvPr>
              <p:cNvSpPr/>
              <p:nvPr/>
            </p:nvSpPr>
            <p:spPr>
              <a:xfrm rot="5400000">
                <a:off x="6276522" y="3045668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月 93">
                <a:extLst>
                  <a:ext uri="{FF2B5EF4-FFF2-40B4-BE49-F238E27FC236}">
                    <a16:creationId xmlns:a16="http://schemas.microsoft.com/office/drawing/2014/main" id="{437ADA97-D29F-4124-BCEF-DC723E1CCD18}"/>
                  </a:ext>
                </a:extLst>
              </p:cNvPr>
              <p:cNvSpPr/>
              <p:nvPr/>
            </p:nvSpPr>
            <p:spPr>
              <a:xfrm rot="16200000">
                <a:off x="6590448" y="3114898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月 94">
                <a:extLst>
                  <a:ext uri="{FF2B5EF4-FFF2-40B4-BE49-F238E27FC236}">
                    <a16:creationId xmlns:a16="http://schemas.microsoft.com/office/drawing/2014/main" id="{53DC05A0-4A46-43ED-873E-68DD02CFF92E}"/>
                  </a:ext>
                </a:extLst>
              </p:cNvPr>
              <p:cNvSpPr/>
              <p:nvPr/>
            </p:nvSpPr>
            <p:spPr>
              <a:xfrm rot="5400000" flipV="1">
                <a:off x="6435174" y="2933743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月 95">
                <a:extLst>
                  <a:ext uri="{FF2B5EF4-FFF2-40B4-BE49-F238E27FC236}">
                    <a16:creationId xmlns:a16="http://schemas.microsoft.com/office/drawing/2014/main" id="{3F959729-6F9B-4688-9FD1-408AB371553C}"/>
                  </a:ext>
                </a:extLst>
              </p:cNvPr>
              <p:cNvSpPr/>
              <p:nvPr/>
            </p:nvSpPr>
            <p:spPr>
              <a:xfrm rot="5400000">
                <a:off x="6888997" y="2985284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23FE66D1-5FEC-4A53-9B2A-115BB3992481}"/>
                </a:ext>
              </a:extLst>
            </p:cNvPr>
            <p:cNvGrpSpPr/>
            <p:nvPr/>
          </p:nvGrpSpPr>
          <p:grpSpPr>
            <a:xfrm>
              <a:off x="6600761" y="5375747"/>
              <a:ext cx="635032" cy="882381"/>
              <a:chOff x="1977282" y="2227372"/>
              <a:chExt cx="635032" cy="882381"/>
            </a:xfrm>
            <a:solidFill>
              <a:schemeClr val="bg1">
                <a:lumMod val="50000"/>
              </a:schemeClr>
            </a:solidFill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763A63A-FBE3-4E45-A58C-5E32663416E0}"/>
                  </a:ext>
                </a:extLst>
              </p:cNvPr>
              <p:cNvSpPr/>
              <p:nvPr/>
            </p:nvSpPr>
            <p:spPr>
              <a:xfrm>
                <a:off x="2047133" y="2227372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84F20EDC-17CF-4BFE-8BC1-5E554BA23E99}"/>
                  </a:ext>
                </a:extLst>
              </p:cNvPr>
              <p:cNvSpPr/>
              <p:nvPr/>
            </p:nvSpPr>
            <p:spPr>
              <a:xfrm>
                <a:off x="1977282" y="2991649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90748B93-2C19-4C55-BE2D-F011F173A5B8}"/>
                </a:ext>
              </a:extLst>
            </p:cNvPr>
            <p:cNvGrpSpPr/>
            <p:nvPr/>
          </p:nvGrpSpPr>
          <p:grpSpPr>
            <a:xfrm>
              <a:off x="7918478" y="5074122"/>
              <a:ext cx="797783" cy="1184006"/>
              <a:chOff x="3294999" y="1925747"/>
              <a:chExt cx="797783" cy="1184006"/>
            </a:xfrm>
            <a:solidFill>
              <a:schemeClr val="bg1">
                <a:lumMod val="50000"/>
              </a:schemeClr>
            </a:solidFill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A45192F8-1009-4D9B-B7E1-1952FEBF7C39}"/>
                  </a:ext>
                </a:extLst>
              </p:cNvPr>
              <p:cNvSpPr/>
              <p:nvPr/>
            </p:nvSpPr>
            <p:spPr>
              <a:xfrm>
                <a:off x="3382752" y="1925747"/>
                <a:ext cx="710030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FBD8B12F-3C45-4D98-88F3-6DB8C4F6D08D}"/>
                  </a:ext>
                </a:extLst>
              </p:cNvPr>
              <p:cNvSpPr/>
              <p:nvPr/>
            </p:nvSpPr>
            <p:spPr>
              <a:xfrm>
                <a:off x="3294999" y="2991649"/>
                <a:ext cx="232369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月 58">
              <a:extLst>
                <a:ext uri="{FF2B5EF4-FFF2-40B4-BE49-F238E27FC236}">
                  <a16:creationId xmlns:a16="http://schemas.microsoft.com/office/drawing/2014/main" id="{C9E036AC-FED6-4019-9846-02D6A9C4066B}"/>
                </a:ext>
              </a:extLst>
            </p:cNvPr>
            <p:cNvSpPr/>
            <p:nvPr/>
          </p:nvSpPr>
          <p:spPr>
            <a:xfrm rot="9000000">
              <a:off x="8720754" y="4493335"/>
              <a:ext cx="246961" cy="674274"/>
            </a:xfrm>
            <a:prstGeom prst="moon">
              <a:avLst>
                <a:gd name="adj" fmla="val 41918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AAFAA0A2-3388-42AD-B4C9-D2693F9CBB44}"/>
                </a:ext>
              </a:extLst>
            </p:cNvPr>
            <p:cNvSpPr/>
            <p:nvPr/>
          </p:nvSpPr>
          <p:spPr>
            <a:xfrm>
              <a:off x="6503981" y="4417417"/>
              <a:ext cx="2344831" cy="1413079"/>
            </a:xfrm>
            <a:custGeom>
              <a:avLst/>
              <a:gdLst>
                <a:gd name="connsiteX0" fmla="*/ 470819 w 2344831"/>
                <a:gd name="connsiteY0" fmla="*/ 0 h 1413079"/>
                <a:gd name="connsiteX1" fmla="*/ 532931 w 2344831"/>
                <a:gd name="connsiteY1" fmla="*/ 0 h 1413079"/>
                <a:gd name="connsiteX2" fmla="*/ 644007 w 2344831"/>
                <a:gd name="connsiteY2" fmla="*/ 19839 h 1413079"/>
                <a:gd name="connsiteX3" fmla="*/ 1172416 w 2344831"/>
                <a:gd name="connsiteY3" fmla="*/ 54779 h 1413079"/>
                <a:gd name="connsiteX4" fmla="*/ 1700824 w 2344831"/>
                <a:gd name="connsiteY4" fmla="*/ 19839 h 1413079"/>
                <a:gd name="connsiteX5" fmla="*/ 1811900 w 2344831"/>
                <a:gd name="connsiteY5" fmla="*/ 0 h 1413079"/>
                <a:gd name="connsiteX6" fmla="*/ 1874013 w 2344831"/>
                <a:gd name="connsiteY6" fmla="*/ 0 h 1413079"/>
                <a:gd name="connsiteX7" fmla="*/ 2344831 w 2344831"/>
                <a:gd name="connsiteY7" fmla="*/ 459028 h 1413079"/>
                <a:gd name="connsiteX8" fmla="*/ 2344831 w 2344831"/>
                <a:gd name="connsiteY8" fmla="*/ 621030 h 1413079"/>
                <a:gd name="connsiteX9" fmla="*/ 1955791 w 2344831"/>
                <a:gd name="connsiteY9" fmla="*/ 1193257 h 1413079"/>
                <a:gd name="connsiteX10" fmla="*/ 1936543 w 2344831"/>
                <a:gd name="connsiteY10" fmla="*/ 1199082 h 1413079"/>
                <a:gd name="connsiteX11" fmla="*/ 1927869 w 2344831"/>
                <a:gd name="connsiteY11" fmla="*/ 1212200 h 1413079"/>
                <a:gd name="connsiteX12" fmla="*/ 1282348 w 2344831"/>
                <a:gd name="connsiteY12" fmla="*/ 1413079 h 1413079"/>
                <a:gd name="connsiteX13" fmla="*/ 701420 w 2344831"/>
                <a:gd name="connsiteY13" fmla="*/ 1268069 h 1413079"/>
                <a:gd name="connsiteX14" fmla="*/ 671350 w 2344831"/>
                <a:gd name="connsiteY14" fmla="*/ 1242060 h 1413079"/>
                <a:gd name="connsiteX15" fmla="*/ 636982 w 2344831"/>
                <a:gd name="connsiteY15" fmla="*/ 1242060 h 1413079"/>
                <a:gd name="connsiteX16" fmla="*/ 0 w 2344831"/>
                <a:gd name="connsiteY16" fmla="*/ 621030 h 1413079"/>
                <a:gd name="connsiteX17" fmla="*/ 0 w 2344831"/>
                <a:gd name="connsiteY17" fmla="*/ 459028 h 1413079"/>
                <a:gd name="connsiteX18" fmla="*/ 470819 w 2344831"/>
                <a:gd name="connsiteY18" fmla="*/ 0 h 1413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44831" h="1413079">
                  <a:moveTo>
                    <a:pt x="470819" y="0"/>
                  </a:moveTo>
                  <a:lnTo>
                    <a:pt x="532931" y="0"/>
                  </a:lnTo>
                  <a:lnTo>
                    <a:pt x="644007" y="19839"/>
                  </a:lnTo>
                  <a:cubicBezTo>
                    <a:pt x="794845" y="41898"/>
                    <a:pt x="976681" y="54779"/>
                    <a:pt x="1172416" y="54779"/>
                  </a:cubicBezTo>
                  <a:cubicBezTo>
                    <a:pt x="1368150" y="54779"/>
                    <a:pt x="1549988" y="41898"/>
                    <a:pt x="1700824" y="19839"/>
                  </a:cubicBezTo>
                  <a:lnTo>
                    <a:pt x="1811900" y="0"/>
                  </a:lnTo>
                  <a:lnTo>
                    <a:pt x="1874013" y="0"/>
                  </a:lnTo>
                  <a:cubicBezTo>
                    <a:pt x="2134039" y="0"/>
                    <a:pt x="2344831" y="205514"/>
                    <a:pt x="2344831" y="459028"/>
                  </a:cubicBezTo>
                  <a:lnTo>
                    <a:pt x="2344831" y="621030"/>
                  </a:lnTo>
                  <a:cubicBezTo>
                    <a:pt x="2344831" y="878269"/>
                    <a:pt x="2184414" y="1098979"/>
                    <a:pt x="1955791" y="1193257"/>
                  </a:cubicBezTo>
                  <a:lnTo>
                    <a:pt x="1936543" y="1199082"/>
                  </a:lnTo>
                  <a:lnTo>
                    <a:pt x="1927869" y="1212200"/>
                  </a:lnTo>
                  <a:cubicBezTo>
                    <a:pt x="1821516" y="1330248"/>
                    <a:pt x="1572536" y="1413079"/>
                    <a:pt x="1282348" y="1413079"/>
                  </a:cubicBezTo>
                  <a:cubicBezTo>
                    <a:pt x="1040525" y="1413079"/>
                    <a:pt x="827318" y="1355558"/>
                    <a:pt x="701420" y="1268069"/>
                  </a:cubicBezTo>
                  <a:lnTo>
                    <a:pt x="671350" y="1242060"/>
                  </a:lnTo>
                  <a:lnTo>
                    <a:pt x="636982" y="1242060"/>
                  </a:lnTo>
                  <a:cubicBezTo>
                    <a:pt x="285187" y="1242060"/>
                    <a:pt x="0" y="964015"/>
                    <a:pt x="0" y="621030"/>
                  </a:cubicBezTo>
                  <a:lnTo>
                    <a:pt x="0" y="459028"/>
                  </a:lnTo>
                  <a:cubicBezTo>
                    <a:pt x="0" y="205514"/>
                    <a:pt x="210792" y="0"/>
                    <a:pt x="470819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082CF645-B4DC-4795-8747-41046A284B8F}"/>
                </a:ext>
              </a:extLst>
            </p:cNvPr>
            <p:cNvGrpSpPr/>
            <p:nvPr/>
          </p:nvGrpSpPr>
          <p:grpSpPr>
            <a:xfrm>
              <a:off x="6733312" y="5413395"/>
              <a:ext cx="635032" cy="882381"/>
              <a:chOff x="3319748" y="4884214"/>
              <a:chExt cx="635032" cy="882381"/>
            </a:xfrm>
            <a:solidFill>
              <a:schemeClr val="bg1">
                <a:lumMod val="65000"/>
              </a:schemeClr>
            </a:solidFill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39F9DA17-8892-445A-A22A-EA25F39DDAC8}"/>
                  </a:ext>
                </a:extLst>
              </p:cNvPr>
              <p:cNvSpPr/>
              <p:nvPr/>
            </p:nvSpPr>
            <p:spPr>
              <a:xfrm>
                <a:off x="3389599" y="4884214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3457AE8B-5034-4CFF-83BA-0ED2DD9AE1E2}"/>
                  </a:ext>
                </a:extLst>
              </p:cNvPr>
              <p:cNvSpPr/>
              <p:nvPr/>
            </p:nvSpPr>
            <p:spPr>
              <a:xfrm>
                <a:off x="3319748" y="5648491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AAB4FCB3-3C8F-4AE7-9730-337E8349FC72}"/>
                </a:ext>
              </a:extLst>
            </p:cNvPr>
            <p:cNvGrpSpPr/>
            <p:nvPr/>
          </p:nvGrpSpPr>
          <p:grpSpPr>
            <a:xfrm>
              <a:off x="8051029" y="5111769"/>
              <a:ext cx="797783" cy="1184007"/>
              <a:chOff x="3319748" y="4582588"/>
              <a:chExt cx="635032" cy="1184007"/>
            </a:xfrm>
            <a:solidFill>
              <a:schemeClr val="bg1">
                <a:lumMod val="65000"/>
              </a:schemeClr>
            </a:solidFill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37629CD4-15EA-4DF3-9EC1-0417528DC8C5}"/>
                  </a:ext>
                </a:extLst>
              </p:cNvPr>
              <p:cNvSpPr/>
              <p:nvPr/>
            </p:nvSpPr>
            <p:spPr>
              <a:xfrm>
                <a:off x="3389599" y="4582588"/>
                <a:ext cx="565181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8BA334EA-6E19-42EC-B545-328A13B0EDCB}"/>
                  </a:ext>
                </a:extLst>
              </p:cNvPr>
              <p:cNvSpPr/>
              <p:nvPr/>
            </p:nvSpPr>
            <p:spPr>
              <a:xfrm>
                <a:off x="3319748" y="5648491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A9583835-DE1C-4D0E-AB61-34725523580A}"/>
                </a:ext>
              </a:extLst>
            </p:cNvPr>
            <p:cNvGrpSpPr/>
            <p:nvPr/>
          </p:nvGrpSpPr>
          <p:grpSpPr>
            <a:xfrm rot="19303362">
              <a:off x="5490992" y="4483687"/>
              <a:ext cx="1524073" cy="1680761"/>
              <a:chOff x="528498" y="3573519"/>
              <a:chExt cx="1447083" cy="1595856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B2C89968-790A-479E-99DF-63EF594F772A}"/>
                  </a:ext>
                </a:extLst>
              </p:cNvPr>
              <p:cNvSpPr/>
              <p:nvPr/>
            </p:nvSpPr>
            <p:spPr>
              <a:xfrm rot="17100000">
                <a:off x="1578263" y="3627816"/>
                <a:ext cx="330703" cy="222110"/>
              </a:xfrm>
              <a:custGeom>
                <a:avLst/>
                <a:gdLst>
                  <a:gd name="connsiteX0" fmla="*/ 319041 w 323527"/>
                  <a:gd name="connsiteY0" fmla="*/ 23759 h 262965"/>
                  <a:gd name="connsiteX1" fmla="*/ 323527 w 323527"/>
                  <a:gd name="connsiteY1" fmla="*/ 57369 h 262965"/>
                  <a:gd name="connsiteX2" fmla="*/ 113246 w 323527"/>
                  <a:gd name="connsiteY2" fmla="*/ 262965 h 262965"/>
                  <a:gd name="connsiteX3" fmla="*/ 31396 w 323527"/>
                  <a:gd name="connsiteY3" fmla="*/ 246808 h 262965"/>
                  <a:gd name="connsiteX4" fmla="*/ 0 w 323527"/>
                  <a:gd name="connsiteY4" fmla="*/ 226112 h 262965"/>
                  <a:gd name="connsiteX5" fmla="*/ 523 w 323527"/>
                  <a:gd name="connsiteY5" fmla="*/ 13988 h 262965"/>
                  <a:gd name="connsiteX6" fmla="*/ 27196 w 323527"/>
                  <a:gd name="connsiteY6" fmla="*/ 21579 h 262965"/>
                  <a:gd name="connsiteX7" fmla="*/ 108270 w 323527"/>
                  <a:gd name="connsiteY7" fmla="*/ 33876 h 262965"/>
                  <a:gd name="connsiteX8" fmla="*/ 319041 w 323527"/>
                  <a:gd name="connsiteY8" fmla="*/ 23759 h 262965"/>
                  <a:gd name="connsiteX0" fmla="*/ 323890 w 328376"/>
                  <a:gd name="connsiteY0" fmla="*/ 23759 h 262965"/>
                  <a:gd name="connsiteX1" fmla="*/ 328376 w 328376"/>
                  <a:gd name="connsiteY1" fmla="*/ 57369 h 262965"/>
                  <a:gd name="connsiteX2" fmla="*/ 118095 w 328376"/>
                  <a:gd name="connsiteY2" fmla="*/ 262965 h 262965"/>
                  <a:gd name="connsiteX3" fmla="*/ 36245 w 328376"/>
                  <a:gd name="connsiteY3" fmla="*/ 246808 h 262965"/>
                  <a:gd name="connsiteX4" fmla="*/ 4849 w 328376"/>
                  <a:gd name="connsiteY4" fmla="*/ 226112 h 262965"/>
                  <a:gd name="connsiteX5" fmla="*/ 162 w 328376"/>
                  <a:gd name="connsiteY5" fmla="*/ 109844 h 262965"/>
                  <a:gd name="connsiteX6" fmla="*/ 5372 w 328376"/>
                  <a:gd name="connsiteY6" fmla="*/ 13988 h 262965"/>
                  <a:gd name="connsiteX7" fmla="*/ 32045 w 328376"/>
                  <a:gd name="connsiteY7" fmla="*/ 21579 h 262965"/>
                  <a:gd name="connsiteX8" fmla="*/ 113119 w 328376"/>
                  <a:gd name="connsiteY8" fmla="*/ 33876 h 262965"/>
                  <a:gd name="connsiteX9" fmla="*/ 323890 w 328376"/>
                  <a:gd name="connsiteY9" fmla="*/ 23759 h 262965"/>
                  <a:gd name="connsiteX0" fmla="*/ 0 w 328214"/>
                  <a:gd name="connsiteY0" fmla="*/ 109844 h 262965"/>
                  <a:gd name="connsiteX1" fmla="*/ 5210 w 328214"/>
                  <a:gd name="connsiteY1" fmla="*/ 13988 h 262965"/>
                  <a:gd name="connsiteX2" fmla="*/ 31883 w 328214"/>
                  <a:gd name="connsiteY2" fmla="*/ 21579 h 262965"/>
                  <a:gd name="connsiteX3" fmla="*/ 112957 w 328214"/>
                  <a:gd name="connsiteY3" fmla="*/ 33876 h 262965"/>
                  <a:gd name="connsiteX4" fmla="*/ 323728 w 328214"/>
                  <a:gd name="connsiteY4" fmla="*/ 23759 h 262965"/>
                  <a:gd name="connsiteX5" fmla="*/ 328214 w 328214"/>
                  <a:gd name="connsiteY5" fmla="*/ 57369 h 262965"/>
                  <a:gd name="connsiteX6" fmla="*/ 117933 w 328214"/>
                  <a:gd name="connsiteY6" fmla="*/ 262965 h 262965"/>
                  <a:gd name="connsiteX7" fmla="*/ 36083 w 328214"/>
                  <a:gd name="connsiteY7" fmla="*/ 246808 h 262965"/>
                  <a:gd name="connsiteX8" fmla="*/ 4687 w 328214"/>
                  <a:gd name="connsiteY8" fmla="*/ 226112 h 262965"/>
                  <a:gd name="connsiteX9" fmla="*/ 91440 w 328214"/>
                  <a:gd name="connsiteY9" fmla="*/ 201284 h 262965"/>
                  <a:gd name="connsiteX0" fmla="*/ 2599 w 325603"/>
                  <a:gd name="connsiteY0" fmla="*/ 13988 h 262965"/>
                  <a:gd name="connsiteX1" fmla="*/ 29272 w 325603"/>
                  <a:gd name="connsiteY1" fmla="*/ 21579 h 262965"/>
                  <a:gd name="connsiteX2" fmla="*/ 110346 w 325603"/>
                  <a:gd name="connsiteY2" fmla="*/ 33876 h 262965"/>
                  <a:gd name="connsiteX3" fmla="*/ 321117 w 325603"/>
                  <a:gd name="connsiteY3" fmla="*/ 23759 h 262965"/>
                  <a:gd name="connsiteX4" fmla="*/ 325603 w 325603"/>
                  <a:gd name="connsiteY4" fmla="*/ 57369 h 262965"/>
                  <a:gd name="connsiteX5" fmla="*/ 115322 w 325603"/>
                  <a:gd name="connsiteY5" fmla="*/ 262965 h 262965"/>
                  <a:gd name="connsiteX6" fmla="*/ 33472 w 325603"/>
                  <a:gd name="connsiteY6" fmla="*/ 246808 h 262965"/>
                  <a:gd name="connsiteX7" fmla="*/ 2076 w 325603"/>
                  <a:gd name="connsiteY7" fmla="*/ 226112 h 262965"/>
                  <a:gd name="connsiteX8" fmla="*/ 88829 w 325603"/>
                  <a:gd name="connsiteY8" fmla="*/ 201284 h 262965"/>
                  <a:gd name="connsiteX0" fmla="*/ 523 w 323527"/>
                  <a:gd name="connsiteY0" fmla="*/ 13988 h 262965"/>
                  <a:gd name="connsiteX1" fmla="*/ 27196 w 323527"/>
                  <a:gd name="connsiteY1" fmla="*/ 21579 h 262965"/>
                  <a:gd name="connsiteX2" fmla="*/ 108270 w 323527"/>
                  <a:gd name="connsiteY2" fmla="*/ 33876 h 262965"/>
                  <a:gd name="connsiteX3" fmla="*/ 319041 w 323527"/>
                  <a:gd name="connsiteY3" fmla="*/ 23759 h 262965"/>
                  <a:gd name="connsiteX4" fmla="*/ 323527 w 323527"/>
                  <a:gd name="connsiteY4" fmla="*/ 57369 h 262965"/>
                  <a:gd name="connsiteX5" fmla="*/ 113246 w 323527"/>
                  <a:gd name="connsiteY5" fmla="*/ 262965 h 262965"/>
                  <a:gd name="connsiteX6" fmla="*/ 31396 w 323527"/>
                  <a:gd name="connsiteY6" fmla="*/ 246808 h 262965"/>
                  <a:gd name="connsiteX7" fmla="*/ 0 w 323527"/>
                  <a:gd name="connsiteY7" fmla="*/ 226112 h 262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527" h="262965">
                    <a:moveTo>
                      <a:pt x="523" y="13988"/>
                    </a:moveTo>
                    <a:lnTo>
                      <a:pt x="27196" y="21579"/>
                    </a:lnTo>
                    <a:cubicBezTo>
                      <a:pt x="51888" y="28248"/>
                      <a:pt x="79236" y="33876"/>
                      <a:pt x="108270" y="33876"/>
                    </a:cubicBezTo>
                    <a:cubicBezTo>
                      <a:pt x="209887" y="33876"/>
                      <a:pt x="298480" y="-35071"/>
                      <a:pt x="319041" y="23759"/>
                    </a:cubicBezTo>
                    <a:cubicBezTo>
                      <a:pt x="321978" y="32164"/>
                      <a:pt x="323527" y="43176"/>
                      <a:pt x="323527" y="57369"/>
                    </a:cubicBezTo>
                    <a:cubicBezTo>
                      <a:pt x="323527" y="170917"/>
                      <a:pt x="229381" y="262965"/>
                      <a:pt x="113246" y="262965"/>
                    </a:cubicBezTo>
                    <a:cubicBezTo>
                      <a:pt x="84213" y="262965"/>
                      <a:pt x="56554" y="257212"/>
                      <a:pt x="31396" y="246808"/>
                    </a:cubicBezTo>
                    <a:lnTo>
                      <a:pt x="0" y="226112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83403CF-F4D1-47CC-906F-6364DCC3759E}"/>
                  </a:ext>
                </a:extLst>
              </p:cNvPr>
              <p:cNvSpPr/>
              <p:nvPr/>
            </p:nvSpPr>
            <p:spPr>
              <a:xfrm rot="20700000">
                <a:off x="528498" y="3935513"/>
                <a:ext cx="387471" cy="434237"/>
              </a:xfrm>
              <a:custGeom>
                <a:avLst/>
                <a:gdLst>
                  <a:gd name="connsiteX0" fmla="*/ 626302 w 626302"/>
                  <a:gd name="connsiteY0" fmla="*/ 0 h 647701"/>
                  <a:gd name="connsiteX1" fmla="*/ 402049 w 626302"/>
                  <a:gd name="connsiteY1" fmla="*/ 626302 h 647701"/>
                  <a:gd name="connsiteX2" fmla="*/ 403855 w 626302"/>
                  <a:gd name="connsiteY2" fmla="*/ 647701 h 647701"/>
                  <a:gd name="connsiteX3" fmla="*/ 2157 w 626302"/>
                  <a:gd name="connsiteY3" fmla="*/ 647701 h 647701"/>
                  <a:gd name="connsiteX4" fmla="*/ 0 w 626302"/>
                  <a:gd name="connsiteY4" fmla="*/ 626302 h 647701"/>
                  <a:gd name="connsiteX5" fmla="*/ 626302 w 626302"/>
                  <a:gd name="connsiteY5" fmla="*/ 0 h 647701"/>
                  <a:gd name="connsiteX0" fmla="*/ 626302 w 628983"/>
                  <a:gd name="connsiteY0" fmla="*/ 1865 h 649566"/>
                  <a:gd name="connsiteX1" fmla="*/ 402049 w 628983"/>
                  <a:gd name="connsiteY1" fmla="*/ 628167 h 649566"/>
                  <a:gd name="connsiteX2" fmla="*/ 403855 w 628983"/>
                  <a:gd name="connsiteY2" fmla="*/ 649566 h 649566"/>
                  <a:gd name="connsiteX3" fmla="*/ 2157 w 628983"/>
                  <a:gd name="connsiteY3" fmla="*/ 649566 h 649566"/>
                  <a:gd name="connsiteX4" fmla="*/ 0 w 628983"/>
                  <a:gd name="connsiteY4" fmla="*/ 628167 h 649566"/>
                  <a:gd name="connsiteX5" fmla="*/ 626302 w 628983"/>
                  <a:gd name="connsiteY5" fmla="*/ 1865 h 649566"/>
                  <a:gd name="connsiteX0" fmla="*/ 626302 w 628983"/>
                  <a:gd name="connsiteY0" fmla="*/ 3868 h 651569"/>
                  <a:gd name="connsiteX1" fmla="*/ 402049 w 628983"/>
                  <a:gd name="connsiteY1" fmla="*/ 630170 h 651569"/>
                  <a:gd name="connsiteX2" fmla="*/ 403855 w 628983"/>
                  <a:gd name="connsiteY2" fmla="*/ 651569 h 651569"/>
                  <a:gd name="connsiteX3" fmla="*/ 2157 w 628983"/>
                  <a:gd name="connsiteY3" fmla="*/ 651569 h 651569"/>
                  <a:gd name="connsiteX4" fmla="*/ 0 w 628983"/>
                  <a:gd name="connsiteY4" fmla="*/ 630170 h 651569"/>
                  <a:gd name="connsiteX5" fmla="*/ 626302 w 628983"/>
                  <a:gd name="connsiteY5" fmla="*/ 3868 h 651569"/>
                  <a:gd name="connsiteX0" fmla="*/ 626302 w 628674"/>
                  <a:gd name="connsiteY0" fmla="*/ 3868 h 651569"/>
                  <a:gd name="connsiteX1" fmla="*/ 402049 w 628674"/>
                  <a:gd name="connsiteY1" fmla="*/ 630170 h 651569"/>
                  <a:gd name="connsiteX2" fmla="*/ 403855 w 628674"/>
                  <a:gd name="connsiteY2" fmla="*/ 651569 h 651569"/>
                  <a:gd name="connsiteX3" fmla="*/ 2157 w 628674"/>
                  <a:gd name="connsiteY3" fmla="*/ 651569 h 651569"/>
                  <a:gd name="connsiteX4" fmla="*/ 0 w 628674"/>
                  <a:gd name="connsiteY4" fmla="*/ 630170 h 651569"/>
                  <a:gd name="connsiteX5" fmla="*/ 626302 w 628674"/>
                  <a:gd name="connsiteY5" fmla="*/ 3868 h 651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8674" h="651569">
                    <a:moveTo>
                      <a:pt x="626302" y="3868"/>
                    </a:moveTo>
                    <a:cubicBezTo>
                      <a:pt x="657759" y="32680"/>
                      <a:pt x="365355" y="292195"/>
                      <a:pt x="402049" y="630170"/>
                    </a:cubicBezTo>
                    <a:lnTo>
                      <a:pt x="403855" y="651569"/>
                    </a:lnTo>
                    <a:lnTo>
                      <a:pt x="2157" y="651569"/>
                    </a:lnTo>
                    <a:lnTo>
                      <a:pt x="0" y="630170"/>
                    </a:lnTo>
                    <a:cubicBezTo>
                      <a:pt x="23342" y="99792"/>
                      <a:pt x="594845" y="-24944"/>
                      <a:pt x="626302" y="38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二等辺三角形 7">
                <a:extLst>
                  <a:ext uri="{FF2B5EF4-FFF2-40B4-BE49-F238E27FC236}">
                    <a16:creationId xmlns:a16="http://schemas.microsoft.com/office/drawing/2014/main" id="{483FFD28-83ED-41CC-83B8-70ADCD8507E6}"/>
                  </a:ext>
                </a:extLst>
              </p:cNvPr>
              <p:cNvSpPr/>
              <p:nvPr/>
            </p:nvSpPr>
            <p:spPr>
              <a:xfrm rot="20700000">
                <a:off x="830443" y="4043967"/>
                <a:ext cx="242976" cy="271497"/>
              </a:xfrm>
              <a:custGeom>
                <a:avLst/>
                <a:gdLst>
                  <a:gd name="connsiteX0" fmla="*/ 0 w 242976"/>
                  <a:gd name="connsiteY0" fmla="*/ 271479 h 271479"/>
                  <a:gd name="connsiteX1" fmla="*/ 121488 w 242976"/>
                  <a:gd name="connsiteY1" fmla="*/ 0 h 271479"/>
                  <a:gd name="connsiteX2" fmla="*/ 242976 w 242976"/>
                  <a:gd name="connsiteY2" fmla="*/ 271479 h 271479"/>
                  <a:gd name="connsiteX3" fmla="*/ 0 w 242976"/>
                  <a:gd name="connsiteY3" fmla="*/ 271479 h 271479"/>
                  <a:gd name="connsiteX0" fmla="*/ 0 w 242976"/>
                  <a:gd name="connsiteY0" fmla="*/ 271497 h 271497"/>
                  <a:gd name="connsiteX1" fmla="*/ 121488 w 242976"/>
                  <a:gd name="connsiteY1" fmla="*/ 18 h 271497"/>
                  <a:gd name="connsiteX2" fmla="*/ 242976 w 242976"/>
                  <a:gd name="connsiteY2" fmla="*/ 271497 h 271497"/>
                  <a:gd name="connsiteX3" fmla="*/ 0 w 242976"/>
                  <a:gd name="connsiteY3" fmla="*/ 271497 h 27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976" h="271497">
                    <a:moveTo>
                      <a:pt x="0" y="271497"/>
                    </a:moveTo>
                    <a:cubicBezTo>
                      <a:pt x="40496" y="181004"/>
                      <a:pt x="79505" y="-2124"/>
                      <a:pt x="121488" y="18"/>
                    </a:cubicBezTo>
                    <a:cubicBezTo>
                      <a:pt x="163471" y="2160"/>
                      <a:pt x="202480" y="181004"/>
                      <a:pt x="242976" y="271497"/>
                    </a:cubicBezTo>
                    <a:lnTo>
                      <a:pt x="0" y="27149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A62C92EE-15F2-42E6-997A-F55BE2C95117}"/>
                  </a:ext>
                </a:extLst>
              </p:cNvPr>
              <p:cNvSpPr/>
              <p:nvPr/>
            </p:nvSpPr>
            <p:spPr>
              <a:xfrm rot="1800000">
                <a:off x="618326" y="3633960"/>
                <a:ext cx="1160118" cy="1535415"/>
              </a:xfrm>
              <a:custGeom>
                <a:avLst/>
                <a:gdLst>
                  <a:gd name="connsiteX0" fmla="*/ 449352 w 1160118"/>
                  <a:gd name="connsiteY0" fmla="*/ 44247 h 1521747"/>
                  <a:gd name="connsiteX1" fmla="*/ 594206 w 1160118"/>
                  <a:gd name="connsiteY1" fmla="*/ 0 h 1521747"/>
                  <a:gd name="connsiteX2" fmla="*/ 901038 w 1160118"/>
                  <a:gd name="connsiteY2" fmla="*/ 0 h 1521747"/>
                  <a:gd name="connsiteX3" fmla="*/ 1160118 w 1160118"/>
                  <a:gd name="connsiteY3" fmla="*/ 259080 h 1521747"/>
                  <a:gd name="connsiteX4" fmla="*/ 1160118 w 1160118"/>
                  <a:gd name="connsiteY4" fmla="*/ 700888 h 1521747"/>
                  <a:gd name="connsiteX5" fmla="*/ 1127702 w 1160118"/>
                  <a:gd name="connsiteY5" fmla="*/ 861450 h 1521747"/>
                  <a:gd name="connsiteX6" fmla="*/ 1123063 w 1160118"/>
                  <a:gd name="connsiteY6" fmla="*/ 869997 h 1521747"/>
                  <a:gd name="connsiteX7" fmla="*/ 1122634 w 1160118"/>
                  <a:gd name="connsiteY7" fmla="*/ 871443 h 1521747"/>
                  <a:gd name="connsiteX8" fmla="*/ 1043010 w 1160118"/>
                  <a:gd name="connsiteY8" fmla="*/ 991351 h 1521747"/>
                  <a:gd name="connsiteX9" fmla="*/ 565161 w 1160118"/>
                  <a:gd name="connsiteY9" fmla="*/ 1469200 h 1521747"/>
                  <a:gd name="connsiteX10" fmla="*/ 370788 w 1160118"/>
                  <a:gd name="connsiteY10" fmla="*/ 1508611 h 1521747"/>
                  <a:gd name="connsiteX11" fmla="*/ 360052 w 1160118"/>
                  <a:gd name="connsiteY11" fmla="*/ 1501482 h 1521747"/>
                  <a:gd name="connsiteX12" fmla="*/ 720749 w 1160118"/>
                  <a:gd name="connsiteY12" fmla="*/ 1110675 h 1521747"/>
                  <a:gd name="connsiteX13" fmla="*/ 719679 w 1160118"/>
                  <a:gd name="connsiteY13" fmla="*/ 1110567 h 1521747"/>
                  <a:gd name="connsiteX14" fmla="*/ 322878 w 1160118"/>
                  <a:gd name="connsiteY14" fmla="*/ 1476796 h 1521747"/>
                  <a:gd name="connsiteX15" fmla="*/ 311438 w 1160118"/>
                  <a:gd name="connsiteY15" fmla="*/ 1469200 h 1521747"/>
                  <a:gd name="connsiteX16" fmla="*/ 52548 w 1160118"/>
                  <a:gd name="connsiteY16" fmla="*/ 1210310 h 1521747"/>
                  <a:gd name="connsiteX17" fmla="*/ 52548 w 1160118"/>
                  <a:gd name="connsiteY17" fmla="*/ 956587 h 1521747"/>
                  <a:gd name="connsiteX18" fmla="*/ 335126 w 1160118"/>
                  <a:gd name="connsiteY18" fmla="*/ 674009 h 1521747"/>
                  <a:gd name="connsiteX19" fmla="*/ 335126 w 1160118"/>
                  <a:gd name="connsiteY19" fmla="*/ 259080 h 1521747"/>
                  <a:gd name="connsiteX20" fmla="*/ 449352 w 1160118"/>
                  <a:gd name="connsiteY20" fmla="*/ 44247 h 1521747"/>
                  <a:gd name="connsiteX0" fmla="*/ 1160118 w 1251558"/>
                  <a:gd name="connsiteY0" fmla="*/ 259080 h 1521747"/>
                  <a:gd name="connsiteX1" fmla="*/ 1160118 w 1251558"/>
                  <a:gd name="connsiteY1" fmla="*/ 700888 h 1521747"/>
                  <a:gd name="connsiteX2" fmla="*/ 1127702 w 1251558"/>
                  <a:gd name="connsiteY2" fmla="*/ 861450 h 1521747"/>
                  <a:gd name="connsiteX3" fmla="*/ 1123063 w 1251558"/>
                  <a:gd name="connsiteY3" fmla="*/ 869997 h 1521747"/>
                  <a:gd name="connsiteX4" fmla="*/ 1122634 w 1251558"/>
                  <a:gd name="connsiteY4" fmla="*/ 871443 h 1521747"/>
                  <a:gd name="connsiteX5" fmla="*/ 1043010 w 1251558"/>
                  <a:gd name="connsiteY5" fmla="*/ 991351 h 1521747"/>
                  <a:gd name="connsiteX6" fmla="*/ 565161 w 1251558"/>
                  <a:gd name="connsiteY6" fmla="*/ 1469200 h 1521747"/>
                  <a:gd name="connsiteX7" fmla="*/ 370788 w 1251558"/>
                  <a:gd name="connsiteY7" fmla="*/ 1508611 h 1521747"/>
                  <a:gd name="connsiteX8" fmla="*/ 360052 w 1251558"/>
                  <a:gd name="connsiteY8" fmla="*/ 1501482 h 1521747"/>
                  <a:gd name="connsiteX9" fmla="*/ 720749 w 1251558"/>
                  <a:gd name="connsiteY9" fmla="*/ 1110675 h 1521747"/>
                  <a:gd name="connsiteX10" fmla="*/ 719679 w 1251558"/>
                  <a:gd name="connsiteY10" fmla="*/ 1110567 h 1521747"/>
                  <a:gd name="connsiteX11" fmla="*/ 322878 w 1251558"/>
                  <a:gd name="connsiteY11" fmla="*/ 1476796 h 1521747"/>
                  <a:gd name="connsiteX12" fmla="*/ 311438 w 1251558"/>
                  <a:gd name="connsiteY12" fmla="*/ 1469200 h 1521747"/>
                  <a:gd name="connsiteX13" fmla="*/ 52548 w 1251558"/>
                  <a:gd name="connsiteY13" fmla="*/ 1210310 h 1521747"/>
                  <a:gd name="connsiteX14" fmla="*/ 52548 w 1251558"/>
                  <a:gd name="connsiteY14" fmla="*/ 956587 h 1521747"/>
                  <a:gd name="connsiteX15" fmla="*/ 335126 w 1251558"/>
                  <a:gd name="connsiteY15" fmla="*/ 674009 h 1521747"/>
                  <a:gd name="connsiteX16" fmla="*/ 335126 w 1251558"/>
                  <a:gd name="connsiteY16" fmla="*/ 259080 h 1521747"/>
                  <a:gd name="connsiteX17" fmla="*/ 449352 w 1251558"/>
                  <a:gd name="connsiteY17" fmla="*/ 44247 h 1521747"/>
                  <a:gd name="connsiteX18" fmla="*/ 594206 w 1251558"/>
                  <a:gd name="connsiteY18" fmla="*/ 0 h 1521747"/>
                  <a:gd name="connsiteX19" fmla="*/ 901038 w 1251558"/>
                  <a:gd name="connsiteY19" fmla="*/ 0 h 1521747"/>
                  <a:gd name="connsiteX20" fmla="*/ 1251558 w 1251558"/>
                  <a:gd name="connsiteY20" fmla="*/ 350520 h 1521747"/>
                  <a:gd name="connsiteX0" fmla="*/ 1160118 w 1160118"/>
                  <a:gd name="connsiteY0" fmla="*/ 259080 h 1521747"/>
                  <a:gd name="connsiteX1" fmla="*/ 1160118 w 1160118"/>
                  <a:gd name="connsiteY1" fmla="*/ 700888 h 1521747"/>
                  <a:gd name="connsiteX2" fmla="*/ 1127702 w 1160118"/>
                  <a:gd name="connsiteY2" fmla="*/ 861450 h 1521747"/>
                  <a:gd name="connsiteX3" fmla="*/ 1123063 w 1160118"/>
                  <a:gd name="connsiteY3" fmla="*/ 869997 h 1521747"/>
                  <a:gd name="connsiteX4" fmla="*/ 1122634 w 1160118"/>
                  <a:gd name="connsiteY4" fmla="*/ 871443 h 1521747"/>
                  <a:gd name="connsiteX5" fmla="*/ 1043010 w 1160118"/>
                  <a:gd name="connsiteY5" fmla="*/ 991351 h 1521747"/>
                  <a:gd name="connsiteX6" fmla="*/ 565161 w 1160118"/>
                  <a:gd name="connsiteY6" fmla="*/ 1469200 h 1521747"/>
                  <a:gd name="connsiteX7" fmla="*/ 370788 w 1160118"/>
                  <a:gd name="connsiteY7" fmla="*/ 1508611 h 1521747"/>
                  <a:gd name="connsiteX8" fmla="*/ 360052 w 1160118"/>
                  <a:gd name="connsiteY8" fmla="*/ 1501482 h 1521747"/>
                  <a:gd name="connsiteX9" fmla="*/ 720749 w 1160118"/>
                  <a:gd name="connsiteY9" fmla="*/ 1110675 h 1521747"/>
                  <a:gd name="connsiteX10" fmla="*/ 719679 w 1160118"/>
                  <a:gd name="connsiteY10" fmla="*/ 1110567 h 1521747"/>
                  <a:gd name="connsiteX11" fmla="*/ 322878 w 1160118"/>
                  <a:gd name="connsiteY11" fmla="*/ 1476796 h 1521747"/>
                  <a:gd name="connsiteX12" fmla="*/ 311438 w 1160118"/>
                  <a:gd name="connsiteY12" fmla="*/ 1469200 h 1521747"/>
                  <a:gd name="connsiteX13" fmla="*/ 52548 w 1160118"/>
                  <a:gd name="connsiteY13" fmla="*/ 1210310 h 1521747"/>
                  <a:gd name="connsiteX14" fmla="*/ 52548 w 1160118"/>
                  <a:gd name="connsiteY14" fmla="*/ 956587 h 1521747"/>
                  <a:gd name="connsiteX15" fmla="*/ 335126 w 1160118"/>
                  <a:gd name="connsiteY15" fmla="*/ 674009 h 1521747"/>
                  <a:gd name="connsiteX16" fmla="*/ 335126 w 1160118"/>
                  <a:gd name="connsiteY16" fmla="*/ 259080 h 1521747"/>
                  <a:gd name="connsiteX17" fmla="*/ 449352 w 1160118"/>
                  <a:gd name="connsiteY17" fmla="*/ 44247 h 1521747"/>
                  <a:gd name="connsiteX18" fmla="*/ 594206 w 1160118"/>
                  <a:gd name="connsiteY18" fmla="*/ 0 h 1521747"/>
                  <a:gd name="connsiteX19" fmla="*/ 901038 w 1160118"/>
                  <a:gd name="connsiteY19" fmla="*/ 0 h 1521747"/>
                  <a:gd name="connsiteX0" fmla="*/ 1160118 w 1160118"/>
                  <a:gd name="connsiteY0" fmla="*/ 700888 h 1521747"/>
                  <a:gd name="connsiteX1" fmla="*/ 1127702 w 1160118"/>
                  <a:gd name="connsiteY1" fmla="*/ 861450 h 1521747"/>
                  <a:gd name="connsiteX2" fmla="*/ 1123063 w 1160118"/>
                  <a:gd name="connsiteY2" fmla="*/ 869997 h 1521747"/>
                  <a:gd name="connsiteX3" fmla="*/ 1122634 w 1160118"/>
                  <a:gd name="connsiteY3" fmla="*/ 871443 h 1521747"/>
                  <a:gd name="connsiteX4" fmla="*/ 1043010 w 1160118"/>
                  <a:gd name="connsiteY4" fmla="*/ 991351 h 1521747"/>
                  <a:gd name="connsiteX5" fmla="*/ 565161 w 1160118"/>
                  <a:gd name="connsiteY5" fmla="*/ 1469200 h 1521747"/>
                  <a:gd name="connsiteX6" fmla="*/ 370788 w 1160118"/>
                  <a:gd name="connsiteY6" fmla="*/ 1508611 h 1521747"/>
                  <a:gd name="connsiteX7" fmla="*/ 360052 w 1160118"/>
                  <a:gd name="connsiteY7" fmla="*/ 1501482 h 1521747"/>
                  <a:gd name="connsiteX8" fmla="*/ 720749 w 1160118"/>
                  <a:gd name="connsiteY8" fmla="*/ 1110675 h 1521747"/>
                  <a:gd name="connsiteX9" fmla="*/ 719679 w 1160118"/>
                  <a:gd name="connsiteY9" fmla="*/ 1110567 h 1521747"/>
                  <a:gd name="connsiteX10" fmla="*/ 322878 w 1160118"/>
                  <a:gd name="connsiteY10" fmla="*/ 1476796 h 1521747"/>
                  <a:gd name="connsiteX11" fmla="*/ 311438 w 1160118"/>
                  <a:gd name="connsiteY11" fmla="*/ 1469200 h 1521747"/>
                  <a:gd name="connsiteX12" fmla="*/ 52548 w 1160118"/>
                  <a:gd name="connsiteY12" fmla="*/ 1210310 h 1521747"/>
                  <a:gd name="connsiteX13" fmla="*/ 52548 w 1160118"/>
                  <a:gd name="connsiteY13" fmla="*/ 956587 h 1521747"/>
                  <a:gd name="connsiteX14" fmla="*/ 335126 w 1160118"/>
                  <a:gd name="connsiteY14" fmla="*/ 674009 h 1521747"/>
                  <a:gd name="connsiteX15" fmla="*/ 335126 w 1160118"/>
                  <a:gd name="connsiteY15" fmla="*/ 259080 h 1521747"/>
                  <a:gd name="connsiteX16" fmla="*/ 449352 w 1160118"/>
                  <a:gd name="connsiteY16" fmla="*/ 44247 h 1521747"/>
                  <a:gd name="connsiteX17" fmla="*/ 594206 w 1160118"/>
                  <a:gd name="connsiteY17" fmla="*/ 0 h 1521747"/>
                  <a:gd name="connsiteX18" fmla="*/ 901038 w 1160118"/>
                  <a:gd name="connsiteY18" fmla="*/ 0 h 1521747"/>
                  <a:gd name="connsiteX0" fmla="*/ 1160118 w 1160118"/>
                  <a:gd name="connsiteY0" fmla="*/ 705519 h 1526378"/>
                  <a:gd name="connsiteX1" fmla="*/ 1127702 w 1160118"/>
                  <a:gd name="connsiteY1" fmla="*/ 866081 h 1526378"/>
                  <a:gd name="connsiteX2" fmla="*/ 1123063 w 1160118"/>
                  <a:gd name="connsiteY2" fmla="*/ 874628 h 1526378"/>
                  <a:gd name="connsiteX3" fmla="*/ 1122634 w 1160118"/>
                  <a:gd name="connsiteY3" fmla="*/ 876074 h 1526378"/>
                  <a:gd name="connsiteX4" fmla="*/ 1043010 w 1160118"/>
                  <a:gd name="connsiteY4" fmla="*/ 995982 h 1526378"/>
                  <a:gd name="connsiteX5" fmla="*/ 565161 w 1160118"/>
                  <a:gd name="connsiteY5" fmla="*/ 1473831 h 1526378"/>
                  <a:gd name="connsiteX6" fmla="*/ 370788 w 1160118"/>
                  <a:gd name="connsiteY6" fmla="*/ 1513242 h 1526378"/>
                  <a:gd name="connsiteX7" fmla="*/ 360052 w 1160118"/>
                  <a:gd name="connsiteY7" fmla="*/ 1506113 h 1526378"/>
                  <a:gd name="connsiteX8" fmla="*/ 720749 w 1160118"/>
                  <a:gd name="connsiteY8" fmla="*/ 1115306 h 1526378"/>
                  <a:gd name="connsiteX9" fmla="*/ 719679 w 1160118"/>
                  <a:gd name="connsiteY9" fmla="*/ 1115198 h 1526378"/>
                  <a:gd name="connsiteX10" fmla="*/ 322878 w 1160118"/>
                  <a:gd name="connsiteY10" fmla="*/ 1481427 h 1526378"/>
                  <a:gd name="connsiteX11" fmla="*/ 311438 w 1160118"/>
                  <a:gd name="connsiteY11" fmla="*/ 1473831 h 1526378"/>
                  <a:gd name="connsiteX12" fmla="*/ 52548 w 1160118"/>
                  <a:gd name="connsiteY12" fmla="*/ 1214941 h 1526378"/>
                  <a:gd name="connsiteX13" fmla="*/ 52548 w 1160118"/>
                  <a:gd name="connsiteY13" fmla="*/ 961218 h 1526378"/>
                  <a:gd name="connsiteX14" fmla="*/ 335126 w 1160118"/>
                  <a:gd name="connsiteY14" fmla="*/ 678640 h 1526378"/>
                  <a:gd name="connsiteX15" fmla="*/ 335126 w 1160118"/>
                  <a:gd name="connsiteY15" fmla="*/ 263711 h 1526378"/>
                  <a:gd name="connsiteX16" fmla="*/ 449352 w 1160118"/>
                  <a:gd name="connsiteY16" fmla="*/ 48878 h 1526378"/>
                  <a:gd name="connsiteX17" fmla="*/ 594206 w 1160118"/>
                  <a:gd name="connsiteY17" fmla="*/ 4631 h 1526378"/>
                  <a:gd name="connsiteX18" fmla="*/ 1091939 w 1160118"/>
                  <a:gd name="connsiteY18" fmla="*/ 0 h 1526378"/>
                  <a:gd name="connsiteX0" fmla="*/ 1160118 w 1160118"/>
                  <a:gd name="connsiteY0" fmla="*/ 744512 h 1565371"/>
                  <a:gd name="connsiteX1" fmla="*/ 1127702 w 1160118"/>
                  <a:gd name="connsiteY1" fmla="*/ 905074 h 1565371"/>
                  <a:gd name="connsiteX2" fmla="*/ 1123063 w 1160118"/>
                  <a:gd name="connsiteY2" fmla="*/ 913621 h 1565371"/>
                  <a:gd name="connsiteX3" fmla="*/ 1122634 w 1160118"/>
                  <a:gd name="connsiteY3" fmla="*/ 915067 h 1565371"/>
                  <a:gd name="connsiteX4" fmla="*/ 1043010 w 1160118"/>
                  <a:gd name="connsiteY4" fmla="*/ 1034975 h 1565371"/>
                  <a:gd name="connsiteX5" fmla="*/ 565161 w 1160118"/>
                  <a:gd name="connsiteY5" fmla="*/ 1512824 h 1565371"/>
                  <a:gd name="connsiteX6" fmla="*/ 370788 w 1160118"/>
                  <a:gd name="connsiteY6" fmla="*/ 1552235 h 1565371"/>
                  <a:gd name="connsiteX7" fmla="*/ 360052 w 1160118"/>
                  <a:gd name="connsiteY7" fmla="*/ 1545106 h 1565371"/>
                  <a:gd name="connsiteX8" fmla="*/ 720749 w 1160118"/>
                  <a:gd name="connsiteY8" fmla="*/ 1154299 h 1565371"/>
                  <a:gd name="connsiteX9" fmla="*/ 719679 w 1160118"/>
                  <a:gd name="connsiteY9" fmla="*/ 1154191 h 1565371"/>
                  <a:gd name="connsiteX10" fmla="*/ 322878 w 1160118"/>
                  <a:gd name="connsiteY10" fmla="*/ 1520420 h 1565371"/>
                  <a:gd name="connsiteX11" fmla="*/ 311438 w 1160118"/>
                  <a:gd name="connsiteY11" fmla="*/ 1512824 h 1565371"/>
                  <a:gd name="connsiteX12" fmla="*/ 52548 w 1160118"/>
                  <a:gd name="connsiteY12" fmla="*/ 1253934 h 1565371"/>
                  <a:gd name="connsiteX13" fmla="*/ 52548 w 1160118"/>
                  <a:gd name="connsiteY13" fmla="*/ 1000211 h 1565371"/>
                  <a:gd name="connsiteX14" fmla="*/ 335126 w 1160118"/>
                  <a:gd name="connsiteY14" fmla="*/ 717633 h 1565371"/>
                  <a:gd name="connsiteX15" fmla="*/ 335126 w 1160118"/>
                  <a:gd name="connsiteY15" fmla="*/ 302704 h 1565371"/>
                  <a:gd name="connsiteX16" fmla="*/ 449352 w 1160118"/>
                  <a:gd name="connsiteY16" fmla="*/ 87871 h 1565371"/>
                  <a:gd name="connsiteX17" fmla="*/ 594206 w 1160118"/>
                  <a:gd name="connsiteY17" fmla="*/ 43624 h 1565371"/>
                  <a:gd name="connsiteX18" fmla="*/ 1091939 w 1160118"/>
                  <a:gd name="connsiteY18" fmla="*/ 38993 h 1565371"/>
                  <a:gd name="connsiteX0" fmla="*/ 1160118 w 1160118"/>
                  <a:gd name="connsiteY0" fmla="*/ 701294 h 1522153"/>
                  <a:gd name="connsiteX1" fmla="*/ 1127702 w 1160118"/>
                  <a:gd name="connsiteY1" fmla="*/ 861856 h 1522153"/>
                  <a:gd name="connsiteX2" fmla="*/ 1123063 w 1160118"/>
                  <a:gd name="connsiteY2" fmla="*/ 870403 h 1522153"/>
                  <a:gd name="connsiteX3" fmla="*/ 1122634 w 1160118"/>
                  <a:gd name="connsiteY3" fmla="*/ 871849 h 1522153"/>
                  <a:gd name="connsiteX4" fmla="*/ 1043010 w 1160118"/>
                  <a:gd name="connsiteY4" fmla="*/ 991757 h 1522153"/>
                  <a:gd name="connsiteX5" fmla="*/ 565161 w 1160118"/>
                  <a:gd name="connsiteY5" fmla="*/ 1469606 h 1522153"/>
                  <a:gd name="connsiteX6" fmla="*/ 370788 w 1160118"/>
                  <a:gd name="connsiteY6" fmla="*/ 1509017 h 1522153"/>
                  <a:gd name="connsiteX7" fmla="*/ 360052 w 1160118"/>
                  <a:gd name="connsiteY7" fmla="*/ 1501888 h 1522153"/>
                  <a:gd name="connsiteX8" fmla="*/ 720749 w 1160118"/>
                  <a:gd name="connsiteY8" fmla="*/ 1111081 h 1522153"/>
                  <a:gd name="connsiteX9" fmla="*/ 719679 w 1160118"/>
                  <a:gd name="connsiteY9" fmla="*/ 1110973 h 1522153"/>
                  <a:gd name="connsiteX10" fmla="*/ 322878 w 1160118"/>
                  <a:gd name="connsiteY10" fmla="*/ 1477202 h 1522153"/>
                  <a:gd name="connsiteX11" fmla="*/ 311438 w 1160118"/>
                  <a:gd name="connsiteY11" fmla="*/ 1469606 h 1522153"/>
                  <a:gd name="connsiteX12" fmla="*/ 52548 w 1160118"/>
                  <a:gd name="connsiteY12" fmla="*/ 1210716 h 1522153"/>
                  <a:gd name="connsiteX13" fmla="*/ 52548 w 1160118"/>
                  <a:gd name="connsiteY13" fmla="*/ 956993 h 1522153"/>
                  <a:gd name="connsiteX14" fmla="*/ 335126 w 1160118"/>
                  <a:gd name="connsiteY14" fmla="*/ 674415 h 1522153"/>
                  <a:gd name="connsiteX15" fmla="*/ 335126 w 1160118"/>
                  <a:gd name="connsiteY15" fmla="*/ 259486 h 1522153"/>
                  <a:gd name="connsiteX16" fmla="*/ 449352 w 1160118"/>
                  <a:gd name="connsiteY16" fmla="*/ 44653 h 1522153"/>
                  <a:gd name="connsiteX17" fmla="*/ 594206 w 1160118"/>
                  <a:gd name="connsiteY17" fmla="*/ 406 h 1522153"/>
                  <a:gd name="connsiteX18" fmla="*/ 1067535 w 1160118"/>
                  <a:gd name="connsiteY18" fmla="*/ 86854 h 1522153"/>
                  <a:gd name="connsiteX0" fmla="*/ 1160118 w 1160118"/>
                  <a:gd name="connsiteY0" fmla="*/ 716640 h 1537499"/>
                  <a:gd name="connsiteX1" fmla="*/ 1127702 w 1160118"/>
                  <a:gd name="connsiteY1" fmla="*/ 877202 h 1537499"/>
                  <a:gd name="connsiteX2" fmla="*/ 1123063 w 1160118"/>
                  <a:gd name="connsiteY2" fmla="*/ 885749 h 1537499"/>
                  <a:gd name="connsiteX3" fmla="*/ 1122634 w 1160118"/>
                  <a:gd name="connsiteY3" fmla="*/ 887195 h 1537499"/>
                  <a:gd name="connsiteX4" fmla="*/ 1043010 w 1160118"/>
                  <a:gd name="connsiteY4" fmla="*/ 1007103 h 1537499"/>
                  <a:gd name="connsiteX5" fmla="*/ 565161 w 1160118"/>
                  <a:gd name="connsiteY5" fmla="*/ 1484952 h 1537499"/>
                  <a:gd name="connsiteX6" fmla="*/ 370788 w 1160118"/>
                  <a:gd name="connsiteY6" fmla="*/ 1524363 h 1537499"/>
                  <a:gd name="connsiteX7" fmla="*/ 360052 w 1160118"/>
                  <a:gd name="connsiteY7" fmla="*/ 1517234 h 1537499"/>
                  <a:gd name="connsiteX8" fmla="*/ 720749 w 1160118"/>
                  <a:gd name="connsiteY8" fmla="*/ 1126427 h 1537499"/>
                  <a:gd name="connsiteX9" fmla="*/ 719679 w 1160118"/>
                  <a:gd name="connsiteY9" fmla="*/ 1126319 h 1537499"/>
                  <a:gd name="connsiteX10" fmla="*/ 322878 w 1160118"/>
                  <a:gd name="connsiteY10" fmla="*/ 1492548 h 1537499"/>
                  <a:gd name="connsiteX11" fmla="*/ 311438 w 1160118"/>
                  <a:gd name="connsiteY11" fmla="*/ 1484952 h 1537499"/>
                  <a:gd name="connsiteX12" fmla="*/ 52548 w 1160118"/>
                  <a:gd name="connsiteY12" fmla="*/ 1226062 h 1537499"/>
                  <a:gd name="connsiteX13" fmla="*/ 52548 w 1160118"/>
                  <a:gd name="connsiteY13" fmla="*/ 972339 h 1537499"/>
                  <a:gd name="connsiteX14" fmla="*/ 335126 w 1160118"/>
                  <a:gd name="connsiteY14" fmla="*/ 689761 h 1537499"/>
                  <a:gd name="connsiteX15" fmla="*/ 335126 w 1160118"/>
                  <a:gd name="connsiteY15" fmla="*/ 274832 h 1537499"/>
                  <a:gd name="connsiteX16" fmla="*/ 449352 w 1160118"/>
                  <a:gd name="connsiteY16" fmla="*/ 59999 h 1537499"/>
                  <a:gd name="connsiteX17" fmla="*/ 594206 w 1160118"/>
                  <a:gd name="connsiteY17" fmla="*/ 15752 h 1537499"/>
                  <a:gd name="connsiteX18" fmla="*/ 1067535 w 1160118"/>
                  <a:gd name="connsiteY18" fmla="*/ 102200 h 1537499"/>
                  <a:gd name="connsiteX0" fmla="*/ 1160118 w 1160118"/>
                  <a:gd name="connsiteY0" fmla="*/ 714556 h 1535415"/>
                  <a:gd name="connsiteX1" fmla="*/ 1127702 w 1160118"/>
                  <a:gd name="connsiteY1" fmla="*/ 875118 h 1535415"/>
                  <a:gd name="connsiteX2" fmla="*/ 1123063 w 1160118"/>
                  <a:gd name="connsiteY2" fmla="*/ 883665 h 1535415"/>
                  <a:gd name="connsiteX3" fmla="*/ 1122634 w 1160118"/>
                  <a:gd name="connsiteY3" fmla="*/ 885111 h 1535415"/>
                  <a:gd name="connsiteX4" fmla="*/ 1043010 w 1160118"/>
                  <a:gd name="connsiteY4" fmla="*/ 1005019 h 1535415"/>
                  <a:gd name="connsiteX5" fmla="*/ 565161 w 1160118"/>
                  <a:gd name="connsiteY5" fmla="*/ 1482868 h 1535415"/>
                  <a:gd name="connsiteX6" fmla="*/ 370788 w 1160118"/>
                  <a:gd name="connsiteY6" fmla="*/ 1522279 h 1535415"/>
                  <a:gd name="connsiteX7" fmla="*/ 360052 w 1160118"/>
                  <a:gd name="connsiteY7" fmla="*/ 1515150 h 1535415"/>
                  <a:gd name="connsiteX8" fmla="*/ 720749 w 1160118"/>
                  <a:gd name="connsiteY8" fmla="*/ 1124343 h 1535415"/>
                  <a:gd name="connsiteX9" fmla="*/ 719679 w 1160118"/>
                  <a:gd name="connsiteY9" fmla="*/ 1124235 h 1535415"/>
                  <a:gd name="connsiteX10" fmla="*/ 322878 w 1160118"/>
                  <a:gd name="connsiteY10" fmla="*/ 1490464 h 1535415"/>
                  <a:gd name="connsiteX11" fmla="*/ 311438 w 1160118"/>
                  <a:gd name="connsiteY11" fmla="*/ 1482868 h 1535415"/>
                  <a:gd name="connsiteX12" fmla="*/ 52548 w 1160118"/>
                  <a:gd name="connsiteY12" fmla="*/ 1223978 h 1535415"/>
                  <a:gd name="connsiteX13" fmla="*/ 52548 w 1160118"/>
                  <a:gd name="connsiteY13" fmla="*/ 970255 h 1535415"/>
                  <a:gd name="connsiteX14" fmla="*/ 335126 w 1160118"/>
                  <a:gd name="connsiteY14" fmla="*/ 687677 h 1535415"/>
                  <a:gd name="connsiteX15" fmla="*/ 335126 w 1160118"/>
                  <a:gd name="connsiteY15" fmla="*/ 272748 h 1535415"/>
                  <a:gd name="connsiteX16" fmla="*/ 449352 w 1160118"/>
                  <a:gd name="connsiteY16" fmla="*/ 57915 h 1535415"/>
                  <a:gd name="connsiteX17" fmla="*/ 594206 w 1160118"/>
                  <a:gd name="connsiteY17" fmla="*/ 13668 h 1535415"/>
                  <a:gd name="connsiteX18" fmla="*/ 1059286 w 1160118"/>
                  <a:gd name="connsiteY18" fmla="*/ 104879 h 153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0118" h="1535415">
                    <a:moveTo>
                      <a:pt x="1160118" y="714556"/>
                    </a:moveTo>
                    <a:cubicBezTo>
                      <a:pt x="1160118" y="771510"/>
                      <a:pt x="1148576" y="825768"/>
                      <a:pt x="1127702" y="875118"/>
                    </a:cubicBezTo>
                    <a:lnTo>
                      <a:pt x="1123063" y="883665"/>
                    </a:lnTo>
                    <a:lnTo>
                      <a:pt x="1122634" y="885111"/>
                    </a:lnTo>
                    <a:cubicBezTo>
                      <a:pt x="1104940" y="928745"/>
                      <a:pt x="1078399" y="969630"/>
                      <a:pt x="1043010" y="1005019"/>
                    </a:cubicBezTo>
                    <a:lnTo>
                      <a:pt x="565161" y="1482868"/>
                    </a:lnTo>
                    <a:cubicBezTo>
                      <a:pt x="512613" y="1535416"/>
                      <a:pt x="435579" y="1548552"/>
                      <a:pt x="370788" y="1522279"/>
                    </a:cubicBezTo>
                    <a:lnTo>
                      <a:pt x="360052" y="1515150"/>
                    </a:lnTo>
                    <a:lnTo>
                      <a:pt x="720749" y="1124343"/>
                    </a:lnTo>
                    <a:lnTo>
                      <a:pt x="719679" y="1124235"/>
                    </a:lnTo>
                    <a:lnTo>
                      <a:pt x="322878" y="1490464"/>
                    </a:lnTo>
                    <a:lnTo>
                      <a:pt x="311438" y="1482868"/>
                    </a:lnTo>
                    <a:lnTo>
                      <a:pt x="52548" y="1223978"/>
                    </a:lnTo>
                    <a:cubicBezTo>
                      <a:pt x="-17516" y="1153914"/>
                      <a:pt x="-17516" y="1040319"/>
                      <a:pt x="52548" y="970255"/>
                    </a:cubicBezTo>
                    <a:lnTo>
                      <a:pt x="335126" y="687677"/>
                    </a:lnTo>
                    <a:lnTo>
                      <a:pt x="335126" y="272748"/>
                    </a:lnTo>
                    <a:cubicBezTo>
                      <a:pt x="335126" y="183319"/>
                      <a:pt x="380436" y="104473"/>
                      <a:pt x="449352" y="57915"/>
                    </a:cubicBezTo>
                    <a:cubicBezTo>
                      <a:pt x="490701" y="29980"/>
                      <a:pt x="540549" y="13668"/>
                      <a:pt x="594206" y="13668"/>
                    </a:cubicBezTo>
                    <a:cubicBezTo>
                      <a:pt x="760117" y="12124"/>
                      <a:pt x="1014839" y="-50225"/>
                      <a:pt x="1059286" y="104879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0FDA7E64-5E8B-4347-9436-ABAF4C0AD10C}"/>
                  </a:ext>
                </a:extLst>
              </p:cNvPr>
              <p:cNvSpPr/>
              <p:nvPr/>
            </p:nvSpPr>
            <p:spPr>
              <a:xfrm rot="20700000">
                <a:off x="548631" y="4366157"/>
                <a:ext cx="185741" cy="8285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B1390C6A-BD9A-4BD3-91D2-E387CE69FF4B}"/>
                  </a:ext>
                </a:extLst>
              </p:cNvPr>
              <p:cNvGrpSpPr/>
              <p:nvPr/>
            </p:nvGrpSpPr>
            <p:grpSpPr>
              <a:xfrm>
                <a:off x="1150053" y="4152631"/>
                <a:ext cx="196654" cy="196654"/>
                <a:chOff x="1143263" y="4121884"/>
                <a:chExt cx="309380" cy="309380"/>
              </a:xfrm>
            </p:grpSpPr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9D02E2D4-FD6D-42C6-B27D-AD53FC2F37B3}"/>
                    </a:ext>
                  </a:extLst>
                </p:cNvPr>
                <p:cNvSpPr/>
                <p:nvPr/>
              </p:nvSpPr>
              <p:spPr>
                <a:xfrm>
                  <a:off x="1143263" y="4121884"/>
                  <a:ext cx="309380" cy="30938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05928B1B-F5B1-4409-B7DC-974BA7A2A9E1}"/>
                    </a:ext>
                  </a:extLst>
                </p:cNvPr>
                <p:cNvSpPr/>
                <p:nvPr/>
              </p:nvSpPr>
              <p:spPr>
                <a:xfrm>
                  <a:off x="1143263" y="4184408"/>
                  <a:ext cx="184332" cy="1843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83E5D7E2-A58B-4B9E-B313-85A5320A2A3D}"/>
                    </a:ext>
                  </a:extLst>
                </p:cNvPr>
                <p:cNvSpPr/>
                <p:nvPr/>
              </p:nvSpPr>
              <p:spPr>
                <a:xfrm>
                  <a:off x="1146621" y="4121884"/>
                  <a:ext cx="297410" cy="309380"/>
                </a:xfrm>
                <a:custGeom>
                  <a:avLst/>
                  <a:gdLst>
                    <a:gd name="connsiteX0" fmla="*/ 0 w 297410"/>
                    <a:gd name="connsiteY0" fmla="*/ 184334 h 309380"/>
                    <a:gd name="connsiteX1" fmla="*/ 29652 w 297410"/>
                    <a:gd name="connsiteY1" fmla="*/ 201700 h 309380"/>
                    <a:gd name="connsiteX2" fmla="*/ 148705 w 297410"/>
                    <a:gd name="connsiteY2" fmla="*/ 221172 h 309380"/>
                    <a:gd name="connsiteX3" fmla="*/ 267758 w 297410"/>
                    <a:gd name="connsiteY3" fmla="*/ 201700 h 309380"/>
                    <a:gd name="connsiteX4" fmla="*/ 297410 w 297410"/>
                    <a:gd name="connsiteY4" fmla="*/ 184334 h 309380"/>
                    <a:gd name="connsiteX5" fmla="*/ 291239 w 297410"/>
                    <a:gd name="connsiteY5" fmla="*/ 214903 h 309380"/>
                    <a:gd name="connsiteX6" fmla="*/ 148705 w 297410"/>
                    <a:gd name="connsiteY6" fmla="*/ 309380 h 309380"/>
                    <a:gd name="connsiteX7" fmla="*/ 6171 w 297410"/>
                    <a:gd name="connsiteY7" fmla="*/ 214903 h 309380"/>
                    <a:gd name="connsiteX8" fmla="*/ 148705 w 297410"/>
                    <a:gd name="connsiteY8" fmla="*/ 0 h 309380"/>
                    <a:gd name="connsiteX9" fmla="*/ 291239 w 297410"/>
                    <a:gd name="connsiteY9" fmla="*/ 94478 h 309380"/>
                    <a:gd name="connsiteX10" fmla="*/ 297410 w 297410"/>
                    <a:gd name="connsiteY10" fmla="*/ 125047 h 309380"/>
                    <a:gd name="connsiteX11" fmla="*/ 267758 w 297410"/>
                    <a:gd name="connsiteY11" fmla="*/ 107680 h 309380"/>
                    <a:gd name="connsiteX12" fmla="*/ 148705 w 297410"/>
                    <a:gd name="connsiteY12" fmla="*/ 88208 h 309380"/>
                    <a:gd name="connsiteX13" fmla="*/ 29652 w 297410"/>
                    <a:gd name="connsiteY13" fmla="*/ 107680 h 309380"/>
                    <a:gd name="connsiteX14" fmla="*/ 0 w 297410"/>
                    <a:gd name="connsiteY14" fmla="*/ 125047 h 309380"/>
                    <a:gd name="connsiteX15" fmla="*/ 6171 w 297410"/>
                    <a:gd name="connsiteY15" fmla="*/ 94478 h 309380"/>
                    <a:gd name="connsiteX16" fmla="*/ 148705 w 297410"/>
                    <a:gd name="connsiteY16" fmla="*/ 0 h 309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7410" h="309380">
                      <a:moveTo>
                        <a:pt x="0" y="184334"/>
                      </a:moveTo>
                      <a:lnTo>
                        <a:pt x="29652" y="201700"/>
                      </a:lnTo>
                      <a:cubicBezTo>
                        <a:pt x="60121" y="213731"/>
                        <a:pt x="102212" y="221172"/>
                        <a:pt x="148705" y="221172"/>
                      </a:cubicBezTo>
                      <a:cubicBezTo>
                        <a:pt x="195198" y="221172"/>
                        <a:pt x="237290" y="213731"/>
                        <a:pt x="267758" y="201700"/>
                      </a:cubicBezTo>
                      <a:lnTo>
                        <a:pt x="297410" y="184334"/>
                      </a:lnTo>
                      <a:lnTo>
                        <a:pt x="291239" y="214903"/>
                      </a:lnTo>
                      <a:cubicBezTo>
                        <a:pt x="267756" y="270423"/>
                        <a:pt x="212780" y="309380"/>
                        <a:pt x="148705" y="309380"/>
                      </a:cubicBezTo>
                      <a:cubicBezTo>
                        <a:pt x="84630" y="309380"/>
                        <a:pt x="29655" y="270423"/>
                        <a:pt x="6171" y="214903"/>
                      </a:cubicBezTo>
                      <a:close/>
                      <a:moveTo>
                        <a:pt x="148705" y="0"/>
                      </a:moveTo>
                      <a:cubicBezTo>
                        <a:pt x="212780" y="0"/>
                        <a:pt x="267756" y="38957"/>
                        <a:pt x="291239" y="94478"/>
                      </a:cubicBezTo>
                      <a:lnTo>
                        <a:pt x="297410" y="125047"/>
                      </a:lnTo>
                      <a:lnTo>
                        <a:pt x="267758" y="107680"/>
                      </a:lnTo>
                      <a:cubicBezTo>
                        <a:pt x="237290" y="95649"/>
                        <a:pt x="195198" y="88208"/>
                        <a:pt x="148705" y="88208"/>
                      </a:cubicBezTo>
                      <a:cubicBezTo>
                        <a:pt x="102212" y="88208"/>
                        <a:pt x="60121" y="95649"/>
                        <a:pt x="29652" y="107680"/>
                      </a:cubicBezTo>
                      <a:lnTo>
                        <a:pt x="0" y="125047"/>
                      </a:lnTo>
                      <a:lnTo>
                        <a:pt x="6171" y="94478"/>
                      </a:lnTo>
                      <a:cubicBezTo>
                        <a:pt x="29655" y="38957"/>
                        <a:pt x="84630" y="0"/>
                        <a:pt x="14870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99E7C3DF-DD0C-45B9-B9D7-87602E5BDFC1}"/>
                  </a:ext>
                </a:extLst>
              </p:cNvPr>
              <p:cNvSpPr/>
              <p:nvPr/>
            </p:nvSpPr>
            <p:spPr>
              <a:xfrm rot="18000000">
                <a:off x="1699174" y="3645744"/>
                <a:ext cx="330703" cy="222110"/>
              </a:xfrm>
              <a:custGeom>
                <a:avLst/>
                <a:gdLst>
                  <a:gd name="connsiteX0" fmla="*/ 319041 w 323527"/>
                  <a:gd name="connsiteY0" fmla="*/ 23759 h 262965"/>
                  <a:gd name="connsiteX1" fmla="*/ 323527 w 323527"/>
                  <a:gd name="connsiteY1" fmla="*/ 57369 h 262965"/>
                  <a:gd name="connsiteX2" fmla="*/ 113246 w 323527"/>
                  <a:gd name="connsiteY2" fmla="*/ 262965 h 262965"/>
                  <a:gd name="connsiteX3" fmla="*/ 31396 w 323527"/>
                  <a:gd name="connsiteY3" fmla="*/ 246808 h 262965"/>
                  <a:gd name="connsiteX4" fmla="*/ 0 w 323527"/>
                  <a:gd name="connsiteY4" fmla="*/ 226112 h 262965"/>
                  <a:gd name="connsiteX5" fmla="*/ 523 w 323527"/>
                  <a:gd name="connsiteY5" fmla="*/ 13988 h 262965"/>
                  <a:gd name="connsiteX6" fmla="*/ 27196 w 323527"/>
                  <a:gd name="connsiteY6" fmla="*/ 21579 h 262965"/>
                  <a:gd name="connsiteX7" fmla="*/ 108270 w 323527"/>
                  <a:gd name="connsiteY7" fmla="*/ 33876 h 262965"/>
                  <a:gd name="connsiteX8" fmla="*/ 319041 w 323527"/>
                  <a:gd name="connsiteY8" fmla="*/ 23759 h 262965"/>
                  <a:gd name="connsiteX0" fmla="*/ 323890 w 328376"/>
                  <a:gd name="connsiteY0" fmla="*/ 23759 h 262965"/>
                  <a:gd name="connsiteX1" fmla="*/ 328376 w 328376"/>
                  <a:gd name="connsiteY1" fmla="*/ 57369 h 262965"/>
                  <a:gd name="connsiteX2" fmla="*/ 118095 w 328376"/>
                  <a:gd name="connsiteY2" fmla="*/ 262965 h 262965"/>
                  <a:gd name="connsiteX3" fmla="*/ 36245 w 328376"/>
                  <a:gd name="connsiteY3" fmla="*/ 246808 h 262965"/>
                  <a:gd name="connsiteX4" fmla="*/ 4849 w 328376"/>
                  <a:gd name="connsiteY4" fmla="*/ 226112 h 262965"/>
                  <a:gd name="connsiteX5" fmla="*/ 162 w 328376"/>
                  <a:gd name="connsiteY5" fmla="*/ 109844 h 262965"/>
                  <a:gd name="connsiteX6" fmla="*/ 5372 w 328376"/>
                  <a:gd name="connsiteY6" fmla="*/ 13988 h 262965"/>
                  <a:gd name="connsiteX7" fmla="*/ 32045 w 328376"/>
                  <a:gd name="connsiteY7" fmla="*/ 21579 h 262965"/>
                  <a:gd name="connsiteX8" fmla="*/ 113119 w 328376"/>
                  <a:gd name="connsiteY8" fmla="*/ 33876 h 262965"/>
                  <a:gd name="connsiteX9" fmla="*/ 323890 w 328376"/>
                  <a:gd name="connsiteY9" fmla="*/ 23759 h 262965"/>
                  <a:gd name="connsiteX0" fmla="*/ 0 w 328214"/>
                  <a:gd name="connsiteY0" fmla="*/ 109844 h 262965"/>
                  <a:gd name="connsiteX1" fmla="*/ 5210 w 328214"/>
                  <a:gd name="connsiteY1" fmla="*/ 13988 h 262965"/>
                  <a:gd name="connsiteX2" fmla="*/ 31883 w 328214"/>
                  <a:gd name="connsiteY2" fmla="*/ 21579 h 262965"/>
                  <a:gd name="connsiteX3" fmla="*/ 112957 w 328214"/>
                  <a:gd name="connsiteY3" fmla="*/ 33876 h 262965"/>
                  <a:gd name="connsiteX4" fmla="*/ 323728 w 328214"/>
                  <a:gd name="connsiteY4" fmla="*/ 23759 h 262965"/>
                  <a:gd name="connsiteX5" fmla="*/ 328214 w 328214"/>
                  <a:gd name="connsiteY5" fmla="*/ 57369 h 262965"/>
                  <a:gd name="connsiteX6" fmla="*/ 117933 w 328214"/>
                  <a:gd name="connsiteY6" fmla="*/ 262965 h 262965"/>
                  <a:gd name="connsiteX7" fmla="*/ 36083 w 328214"/>
                  <a:gd name="connsiteY7" fmla="*/ 246808 h 262965"/>
                  <a:gd name="connsiteX8" fmla="*/ 4687 w 328214"/>
                  <a:gd name="connsiteY8" fmla="*/ 226112 h 262965"/>
                  <a:gd name="connsiteX9" fmla="*/ 91440 w 328214"/>
                  <a:gd name="connsiteY9" fmla="*/ 201284 h 262965"/>
                  <a:gd name="connsiteX0" fmla="*/ 2599 w 325603"/>
                  <a:gd name="connsiteY0" fmla="*/ 13988 h 262965"/>
                  <a:gd name="connsiteX1" fmla="*/ 29272 w 325603"/>
                  <a:gd name="connsiteY1" fmla="*/ 21579 h 262965"/>
                  <a:gd name="connsiteX2" fmla="*/ 110346 w 325603"/>
                  <a:gd name="connsiteY2" fmla="*/ 33876 h 262965"/>
                  <a:gd name="connsiteX3" fmla="*/ 321117 w 325603"/>
                  <a:gd name="connsiteY3" fmla="*/ 23759 h 262965"/>
                  <a:gd name="connsiteX4" fmla="*/ 325603 w 325603"/>
                  <a:gd name="connsiteY4" fmla="*/ 57369 h 262965"/>
                  <a:gd name="connsiteX5" fmla="*/ 115322 w 325603"/>
                  <a:gd name="connsiteY5" fmla="*/ 262965 h 262965"/>
                  <a:gd name="connsiteX6" fmla="*/ 33472 w 325603"/>
                  <a:gd name="connsiteY6" fmla="*/ 246808 h 262965"/>
                  <a:gd name="connsiteX7" fmla="*/ 2076 w 325603"/>
                  <a:gd name="connsiteY7" fmla="*/ 226112 h 262965"/>
                  <a:gd name="connsiteX8" fmla="*/ 88829 w 325603"/>
                  <a:gd name="connsiteY8" fmla="*/ 201284 h 262965"/>
                  <a:gd name="connsiteX0" fmla="*/ 523 w 323527"/>
                  <a:gd name="connsiteY0" fmla="*/ 13988 h 262965"/>
                  <a:gd name="connsiteX1" fmla="*/ 27196 w 323527"/>
                  <a:gd name="connsiteY1" fmla="*/ 21579 h 262965"/>
                  <a:gd name="connsiteX2" fmla="*/ 108270 w 323527"/>
                  <a:gd name="connsiteY2" fmla="*/ 33876 h 262965"/>
                  <a:gd name="connsiteX3" fmla="*/ 319041 w 323527"/>
                  <a:gd name="connsiteY3" fmla="*/ 23759 h 262965"/>
                  <a:gd name="connsiteX4" fmla="*/ 323527 w 323527"/>
                  <a:gd name="connsiteY4" fmla="*/ 57369 h 262965"/>
                  <a:gd name="connsiteX5" fmla="*/ 113246 w 323527"/>
                  <a:gd name="connsiteY5" fmla="*/ 262965 h 262965"/>
                  <a:gd name="connsiteX6" fmla="*/ 31396 w 323527"/>
                  <a:gd name="connsiteY6" fmla="*/ 246808 h 262965"/>
                  <a:gd name="connsiteX7" fmla="*/ 0 w 323527"/>
                  <a:gd name="connsiteY7" fmla="*/ 226112 h 262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527" h="262965">
                    <a:moveTo>
                      <a:pt x="523" y="13988"/>
                    </a:moveTo>
                    <a:lnTo>
                      <a:pt x="27196" y="21579"/>
                    </a:lnTo>
                    <a:cubicBezTo>
                      <a:pt x="51888" y="28248"/>
                      <a:pt x="79236" y="33876"/>
                      <a:pt x="108270" y="33876"/>
                    </a:cubicBezTo>
                    <a:cubicBezTo>
                      <a:pt x="209887" y="33876"/>
                      <a:pt x="298480" y="-35071"/>
                      <a:pt x="319041" y="23759"/>
                    </a:cubicBezTo>
                    <a:cubicBezTo>
                      <a:pt x="321978" y="32164"/>
                      <a:pt x="323527" y="43176"/>
                      <a:pt x="323527" y="57369"/>
                    </a:cubicBezTo>
                    <a:cubicBezTo>
                      <a:pt x="323527" y="170917"/>
                      <a:pt x="229381" y="262965"/>
                      <a:pt x="113246" y="262965"/>
                    </a:cubicBezTo>
                    <a:cubicBezTo>
                      <a:pt x="84213" y="262965"/>
                      <a:pt x="56554" y="257212"/>
                      <a:pt x="31396" y="246808"/>
                    </a:cubicBezTo>
                    <a:lnTo>
                      <a:pt x="0" y="226112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828F529A-5C92-4901-9DB7-C798E2165EFB}"/>
              </a:ext>
            </a:extLst>
          </p:cNvPr>
          <p:cNvGrpSpPr/>
          <p:nvPr/>
        </p:nvGrpSpPr>
        <p:grpSpPr>
          <a:xfrm>
            <a:off x="908734" y="4329695"/>
            <a:ext cx="2231748" cy="1387692"/>
            <a:chOff x="-927650" y="3171721"/>
            <a:chExt cx="3695616" cy="2297918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46ADE6CA-BD3E-4A66-B7C7-5D377357820B}"/>
                </a:ext>
              </a:extLst>
            </p:cNvPr>
            <p:cNvGrpSpPr/>
            <p:nvPr/>
          </p:nvGrpSpPr>
          <p:grpSpPr>
            <a:xfrm>
              <a:off x="401012" y="4549610"/>
              <a:ext cx="635032" cy="882381"/>
              <a:chOff x="1977282" y="2227372"/>
              <a:chExt cx="635032" cy="882381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C59E1200-0572-4C69-8217-32A111BD52CF}"/>
                  </a:ext>
                </a:extLst>
              </p:cNvPr>
              <p:cNvSpPr/>
              <p:nvPr/>
            </p:nvSpPr>
            <p:spPr>
              <a:xfrm>
                <a:off x="2047133" y="2227372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5F8BB0B0-456B-4CC1-9549-F968F3A40986}"/>
                  </a:ext>
                </a:extLst>
              </p:cNvPr>
              <p:cNvSpPr/>
              <p:nvPr/>
            </p:nvSpPr>
            <p:spPr>
              <a:xfrm>
                <a:off x="1977282" y="2991649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216A33A4-8F13-4E8A-AB41-D57D0A8DC461}"/>
                </a:ext>
              </a:extLst>
            </p:cNvPr>
            <p:cNvGrpSpPr/>
            <p:nvPr/>
          </p:nvGrpSpPr>
          <p:grpSpPr>
            <a:xfrm>
              <a:off x="1718729" y="4247985"/>
              <a:ext cx="797783" cy="1184006"/>
              <a:chOff x="3294999" y="1925747"/>
              <a:chExt cx="797783" cy="1184006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021B9BBB-70FD-4D6D-B379-6659FDC48E6D}"/>
                  </a:ext>
                </a:extLst>
              </p:cNvPr>
              <p:cNvSpPr/>
              <p:nvPr/>
            </p:nvSpPr>
            <p:spPr>
              <a:xfrm>
                <a:off x="3382752" y="1925747"/>
                <a:ext cx="710030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D0830565-F321-4DD3-8655-2D86FFFE7B3B}"/>
                  </a:ext>
                </a:extLst>
              </p:cNvPr>
              <p:cNvSpPr/>
              <p:nvPr/>
            </p:nvSpPr>
            <p:spPr>
              <a:xfrm>
                <a:off x="3294999" y="2991649"/>
                <a:ext cx="232369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7F15173F-FB64-4B33-956B-72C0BB32B6E0}"/>
                </a:ext>
              </a:extLst>
            </p:cNvPr>
            <p:cNvGrpSpPr/>
            <p:nvPr/>
          </p:nvGrpSpPr>
          <p:grpSpPr>
            <a:xfrm>
              <a:off x="-927650" y="3171721"/>
              <a:ext cx="3695616" cy="2297918"/>
              <a:chOff x="438167" y="3485691"/>
              <a:chExt cx="3695616" cy="2297918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34322A61-591D-471E-8D1C-C23B633C7BE5}"/>
                  </a:ext>
                </a:extLst>
              </p:cNvPr>
              <p:cNvSpPr/>
              <p:nvPr/>
            </p:nvSpPr>
            <p:spPr>
              <a:xfrm rot="9000000">
                <a:off x="3886822" y="3981168"/>
                <a:ext cx="246961" cy="674274"/>
              </a:xfrm>
              <a:prstGeom prst="moon">
                <a:avLst>
                  <a:gd name="adj" fmla="val 41918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A278F233-4119-4AB9-B1D6-6D4D586A4D23}"/>
                  </a:ext>
                </a:extLst>
              </p:cNvPr>
              <p:cNvSpPr/>
              <p:nvPr/>
            </p:nvSpPr>
            <p:spPr>
              <a:xfrm>
                <a:off x="1670049" y="3905250"/>
                <a:ext cx="2344831" cy="1413079"/>
              </a:xfrm>
              <a:custGeom>
                <a:avLst/>
                <a:gdLst>
                  <a:gd name="connsiteX0" fmla="*/ 470819 w 2344831"/>
                  <a:gd name="connsiteY0" fmla="*/ 0 h 1413079"/>
                  <a:gd name="connsiteX1" fmla="*/ 532931 w 2344831"/>
                  <a:gd name="connsiteY1" fmla="*/ 0 h 1413079"/>
                  <a:gd name="connsiteX2" fmla="*/ 644007 w 2344831"/>
                  <a:gd name="connsiteY2" fmla="*/ 19839 h 1413079"/>
                  <a:gd name="connsiteX3" fmla="*/ 1172416 w 2344831"/>
                  <a:gd name="connsiteY3" fmla="*/ 54779 h 1413079"/>
                  <a:gd name="connsiteX4" fmla="*/ 1700824 w 2344831"/>
                  <a:gd name="connsiteY4" fmla="*/ 19839 h 1413079"/>
                  <a:gd name="connsiteX5" fmla="*/ 1811900 w 2344831"/>
                  <a:gd name="connsiteY5" fmla="*/ 0 h 1413079"/>
                  <a:gd name="connsiteX6" fmla="*/ 1874013 w 2344831"/>
                  <a:gd name="connsiteY6" fmla="*/ 0 h 1413079"/>
                  <a:gd name="connsiteX7" fmla="*/ 2344831 w 2344831"/>
                  <a:gd name="connsiteY7" fmla="*/ 459028 h 1413079"/>
                  <a:gd name="connsiteX8" fmla="*/ 2344831 w 2344831"/>
                  <a:gd name="connsiteY8" fmla="*/ 621030 h 1413079"/>
                  <a:gd name="connsiteX9" fmla="*/ 1955791 w 2344831"/>
                  <a:gd name="connsiteY9" fmla="*/ 1193257 h 1413079"/>
                  <a:gd name="connsiteX10" fmla="*/ 1936543 w 2344831"/>
                  <a:gd name="connsiteY10" fmla="*/ 1199082 h 1413079"/>
                  <a:gd name="connsiteX11" fmla="*/ 1927869 w 2344831"/>
                  <a:gd name="connsiteY11" fmla="*/ 1212200 h 1413079"/>
                  <a:gd name="connsiteX12" fmla="*/ 1282348 w 2344831"/>
                  <a:gd name="connsiteY12" fmla="*/ 1413079 h 1413079"/>
                  <a:gd name="connsiteX13" fmla="*/ 701420 w 2344831"/>
                  <a:gd name="connsiteY13" fmla="*/ 1268069 h 1413079"/>
                  <a:gd name="connsiteX14" fmla="*/ 671350 w 2344831"/>
                  <a:gd name="connsiteY14" fmla="*/ 1242060 h 1413079"/>
                  <a:gd name="connsiteX15" fmla="*/ 636982 w 2344831"/>
                  <a:gd name="connsiteY15" fmla="*/ 1242060 h 1413079"/>
                  <a:gd name="connsiteX16" fmla="*/ 0 w 2344831"/>
                  <a:gd name="connsiteY16" fmla="*/ 621030 h 1413079"/>
                  <a:gd name="connsiteX17" fmla="*/ 0 w 2344831"/>
                  <a:gd name="connsiteY17" fmla="*/ 459028 h 1413079"/>
                  <a:gd name="connsiteX18" fmla="*/ 470819 w 2344831"/>
                  <a:gd name="connsiteY18" fmla="*/ 0 h 141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44831" h="1413079">
                    <a:moveTo>
                      <a:pt x="470819" y="0"/>
                    </a:moveTo>
                    <a:lnTo>
                      <a:pt x="532931" y="0"/>
                    </a:lnTo>
                    <a:lnTo>
                      <a:pt x="644007" y="19839"/>
                    </a:lnTo>
                    <a:cubicBezTo>
                      <a:pt x="794845" y="41898"/>
                      <a:pt x="976681" y="54779"/>
                      <a:pt x="1172416" y="54779"/>
                    </a:cubicBezTo>
                    <a:cubicBezTo>
                      <a:pt x="1368150" y="54779"/>
                      <a:pt x="1549988" y="41898"/>
                      <a:pt x="1700824" y="19839"/>
                    </a:cubicBezTo>
                    <a:lnTo>
                      <a:pt x="1811900" y="0"/>
                    </a:lnTo>
                    <a:lnTo>
                      <a:pt x="1874013" y="0"/>
                    </a:lnTo>
                    <a:cubicBezTo>
                      <a:pt x="2134039" y="0"/>
                      <a:pt x="2344831" y="205514"/>
                      <a:pt x="2344831" y="459028"/>
                    </a:cubicBezTo>
                    <a:lnTo>
                      <a:pt x="2344831" y="621030"/>
                    </a:lnTo>
                    <a:cubicBezTo>
                      <a:pt x="2344831" y="878269"/>
                      <a:pt x="2184414" y="1098979"/>
                      <a:pt x="1955791" y="1193257"/>
                    </a:cubicBezTo>
                    <a:lnTo>
                      <a:pt x="1936543" y="1199082"/>
                    </a:lnTo>
                    <a:lnTo>
                      <a:pt x="1927869" y="1212200"/>
                    </a:lnTo>
                    <a:cubicBezTo>
                      <a:pt x="1821516" y="1330248"/>
                      <a:pt x="1572536" y="1413079"/>
                      <a:pt x="1282348" y="1413079"/>
                    </a:cubicBezTo>
                    <a:cubicBezTo>
                      <a:pt x="1040525" y="1413079"/>
                      <a:pt x="827318" y="1355558"/>
                      <a:pt x="701420" y="1268069"/>
                    </a:cubicBezTo>
                    <a:lnTo>
                      <a:pt x="671350" y="1242060"/>
                    </a:lnTo>
                    <a:lnTo>
                      <a:pt x="636982" y="1242060"/>
                    </a:lnTo>
                    <a:cubicBezTo>
                      <a:pt x="285187" y="1242060"/>
                      <a:pt x="0" y="964015"/>
                      <a:pt x="0" y="621030"/>
                    </a:cubicBezTo>
                    <a:lnTo>
                      <a:pt x="0" y="459028"/>
                    </a:lnTo>
                    <a:cubicBezTo>
                      <a:pt x="0" y="205514"/>
                      <a:pt x="210792" y="0"/>
                      <a:pt x="4708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9D2187D0-823B-41F1-B153-D536DE687CAB}"/>
                  </a:ext>
                </a:extLst>
              </p:cNvPr>
              <p:cNvGrpSpPr/>
              <p:nvPr/>
            </p:nvGrpSpPr>
            <p:grpSpPr>
              <a:xfrm>
                <a:off x="1899380" y="4901228"/>
                <a:ext cx="635032" cy="882381"/>
                <a:chOff x="3319748" y="4884214"/>
                <a:chExt cx="635032" cy="882381"/>
              </a:xfrm>
              <a:grpFill/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00648433-08FC-4EC9-9BCD-691048B54D9B}"/>
                    </a:ext>
                  </a:extLst>
                </p:cNvPr>
                <p:cNvSpPr/>
                <p:nvPr/>
              </p:nvSpPr>
              <p:spPr>
                <a:xfrm>
                  <a:off x="3389599" y="4884214"/>
                  <a:ext cx="565181" cy="882381"/>
                </a:xfrm>
                <a:custGeom>
                  <a:avLst/>
                  <a:gdLst>
                    <a:gd name="connsiteX0" fmla="*/ 124899 w 565181"/>
                    <a:gd name="connsiteY0" fmla="*/ 0 h 1272065"/>
                    <a:gd name="connsiteX1" fmla="*/ 477122 w 565181"/>
                    <a:gd name="connsiteY1" fmla="*/ 0 h 1272065"/>
                    <a:gd name="connsiteX2" fmla="*/ 565181 w 565181"/>
                    <a:gd name="connsiteY2" fmla="*/ 88059 h 1272065"/>
                    <a:gd name="connsiteX3" fmla="*/ 565181 w 565181"/>
                    <a:gd name="connsiteY3" fmla="*/ 601547 h 1272065"/>
                    <a:gd name="connsiteX4" fmla="*/ 487807 w 565181"/>
                    <a:gd name="connsiteY4" fmla="*/ 788344 h 1272065"/>
                    <a:gd name="connsiteX5" fmla="*/ 431054 w 565181"/>
                    <a:gd name="connsiteY5" fmla="*/ 826608 h 1272065"/>
                    <a:gd name="connsiteX6" fmla="*/ 394937 w 565181"/>
                    <a:gd name="connsiteY6" fmla="*/ 1085091 h 1272065"/>
                    <a:gd name="connsiteX7" fmla="*/ 400698 w 565181"/>
                    <a:gd name="connsiteY7" fmla="*/ 1086254 h 1272065"/>
                    <a:gd name="connsiteX8" fmla="*/ 459762 w 565181"/>
                    <a:gd name="connsiteY8" fmla="*/ 1175360 h 1272065"/>
                    <a:gd name="connsiteX9" fmla="*/ 459761 w 565181"/>
                    <a:gd name="connsiteY9" fmla="*/ 1216175 h 1272065"/>
                    <a:gd name="connsiteX10" fmla="*/ 403871 w 565181"/>
                    <a:gd name="connsiteY10" fmla="*/ 1272065 h 1272065"/>
                    <a:gd name="connsiteX11" fmla="*/ 55890 w 565181"/>
                    <a:gd name="connsiteY11" fmla="*/ 1272065 h 1272065"/>
                    <a:gd name="connsiteX12" fmla="*/ 0 w 565181"/>
                    <a:gd name="connsiteY12" fmla="*/ 1216175 h 1272065"/>
                    <a:gd name="connsiteX13" fmla="*/ 0 w 565181"/>
                    <a:gd name="connsiteY13" fmla="*/ 1175360 h 1272065"/>
                    <a:gd name="connsiteX14" fmla="*/ 96706 w 565181"/>
                    <a:gd name="connsiteY14" fmla="*/ 1078654 h 1272065"/>
                    <a:gd name="connsiteX15" fmla="*/ 196655 w 565181"/>
                    <a:gd name="connsiteY15" fmla="*/ 1078654 h 1272065"/>
                    <a:gd name="connsiteX16" fmla="*/ 191497 w 565181"/>
                    <a:gd name="connsiteY16" fmla="*/ 1054257 h 1272065"/>
                    <a:gd name="connsiteX17" fmla="*/ 164424 w 565181"/>
                    <a:gd name="connsiteY17" fmla="*/ 889692 h 1272065"/>
                    <a:gd name="connsiteX18" fmla="*/ 154274 w 565181"/>
                    <a:gd name="connsiteY18" fmla="*/ 815353 h 1272065"/>
                    <a:gd name="connsiteX19" fmla="*/ 114214 w 565181"/>
                    <a:gd name="connsiteY19" fmla="*/ 788344 h 1272065"/>
                    <a:gd name="connsiteX20" fmla="*/ 36840 w 565181"/>
                    <a:gd name="connsiteY20" fmla="*/ 601546 h 1272065"/>
                    <a:gd name="connsiteX21" fmla="*/ 36840 w 565181"/>
                    <a:gd name="connsiteY21" fmla="*/ 88059 h 1272065"/>
                    <a:gd name="connsiteX22" fmla="*/ 124899 w 565181"/>
                    <a:gd name="connsiteY22" fmla="*/ 0 h 1272065"/>
                    <a:gd name="connsiteX0" fmla="*/ 36840 w 565181"/>
                    <a:gd name="connsiteY0" fmla="*/ 88526 h 1272532"/>
                    <a:gd name="connsiteX1" fmla="*/ 477122 w 565181"/>
                    <a:gd name="connsiteY1" fmla="*/ 467 h 1272532"/>
                    <a:gd name="connsiteX2" fmla="*/ 565181 w 565181"/>
                    <a:gd name="connsiteY2" fmla="*/ 88526 h 1272532"/>
                    <a:gd name="connsiteX3" fmla="*/ 565181 w 565181"/>
                    <a:gd name="connsiteY3" fmla="*/ 602014 h 1272532"/>
                    <a:gd name="connsiteX4" fmla="*/ 487807 w 565181"/>
                    <a:gd name="connsiteY4" fmla="*/ 788811 h 1272532"/>
                    <a:gd name="connsiteX5" fmla="*/ 431054 w 565181"/>
                    <a:gd name="connsiteY5" fmla="*/ 827075 h 1272532"/>
                    <a:gd name="connsiteX6" fmla="*/ 394937 w 565181"/>
                    <a:gd name="connsiteY6" fmla="*/ 1085558 h 1272532"/>
                    <a:gd name="connsiteX7" fmla="*/ 400698 w 565181"/>
                    <a:gd name="connsiteY7" fmla="*/ 1086721 h 1272532"/>
                    <a:gd name="connsiteX8" fmla="*/ 459762 w 565181"/>
                    <a:gd name="connsiteY8" fmla="*/ 1175827 h 1272532"/>
                    <a:gd name="connsiteX9" fmla="*/ 459761 w 565181"/>
                    <a:gd name="connsiteY9" fmla="*/ 1216642 h 1272532"/>
                    <a:gd name="connsiteX10" fmla="*/ 403871 w 565181"/>
                    <a:gd name="connsiteY10" fmla="*/ 1272532 h 1272532"/>
                    <a:gd name="connsiteX11" fmla="*/ 55890 w 565181"/>
                    <a:gd name="connsiteY11" fmla="*/ 1272532 h 1272532"/>
                    <a:gd name="connsiteX12" fmla="*/ 0 w 565181"/>
                    <a:gd name="connsiteY12" fmla="*/ 1216642 h 1272532"/>
                    <a:gd name="connsiteX13" fmla="*/ 0 w 565181"/>
                    <a:gd name="connsiteY13" fmla="*/ 1175827 h 1272532"/>
                    <a:gd name="connsiteX14" fmla="*/ 96706 w 565181"/>
                    <a:gd name="connsiteY14" fmla="*/ 1079121 h 1272532"/>
                    <a:gd name="connsiteX15" fmla="*/ 196655 w 565181"/>
                    <a:gd name="connsiteY15" fmla="*/ 1079121 h 1272532"/>
                    <a:gd name="connsiteX16" fmla="*/ 191497 w 565181"/>
                    <a:gd name="connsiteY16" fmla="*/ 1054724 h 1272532"/>
                    <a:gd name="connsiteX17" fmla="*/ 164424 w 565181"/>
                    <a:gd name="connsiteY17" fmla="*/ 890159 h 1272532"/>
                    <a:gd name="connsiteX18" fmla="*/ 154274 w 565181"/>
                    <a:gd name="connsiteY18" fmla="*/ 815820 h 1272532"/>
                    <a:gd name="connsiteX19" fmla="*/ 114214 w 565181"/>
                    <a:gd name="connsiteY19" fmla="*/ 788811 h 1272532"/>
                    <a:gd name="connsiteX20" fmla="*/ 36840 w 565181"/>
                    <a:gd name="connsiteY20" fmla="*/ 602013 h 1272532"/>
                    <a:gd name="connsiteX21" fmla="*/ 36840 w 565181"/>
                    <a:gd name="connsiteY21" fmla="*/ 88526 h 1272532"/>
                    <a:gd name="connsiteX0" fmla="*/ 477122 w 568562"/>
                    <a:gd name="connsiteY0" fmla="*/ 0 h 1272065"/>
                    <a:gd name="connsiteX1" fmla="*/ 565181 w 568562"/>
                    <a:gd name="connsiteY1" fmla="*/ 88059 h 1272065"/>
                    <a:gd name="connsiteX2" fmla="*/ 565181 w 568562"/>
                    <a:gd name="connsiteY2" fmla="*/ 601547 h 1272065"/>
                    <a:gd name="connsiteX3" fmla="*/ 487807 w 568562"/>
                    <a:gd name="connsiteY3" fmla="*/ 788344 h 1272065"/>
                    <a:gd name="connsiteX4" fmla="*/ 431054 w 568562"/>
                    <a:gd name="connsiteY4" fmla="*/ 826608 h 1272065"/>
                    <a:gd name="connsiteX5" fmla="*/ 394937 w 568562"/>
                    <a:gd name="connsiteY5" fmla="*/ 1085091 h 1272065"/>
                    <a:gd name="connsiteX6" fmla="*/ 400698 w 568562"/>
                    <a:gd name="connsiteY6" fmla="*/ 1086254 h 1272065"/>
                    <a:gd name="connsiteX7" fmla="*/ 459762 w 568562"/>
                    <a:gd name="connsiteY7" fmla="*/ 1175360 h 1272065"/>
                    <a:gd name="connsiteX8" fmla="*/ 459761 w 568562"/>
                    <a:gd name="connsiteY8" fmla="*/ 1216175 h 1272065"/>
                    <a:gd name="connsiteX9" fmla="*/ 403871 w 568562"/>
                    <a:gd name="connsiteY9" fmla="*/ 1272065 h 1272065"/>
                    <a:gd name="connsiteX10" fmla="*/ 55890 w 568562"/>
                    <a:gd name="connsiteY10" fmla="*/ 1272065 h 1272065"/>
                    <a:gd name="connsiteX11" fmla="*/ 0 w 568562"/>
                    <a:gd name="connsiteY11" fmla="*/ 1216175 h 1272065"/>
                    <a:gd name="connsiteX12" fmla="*/ 0 w 568562"/>
                    <a:gd name="connsiteY12" fmla="*/ 1175360 h 1272065"/>
                    <a:gd name="connsiteX13" fmla="*/ 96706 w 568562"/>
                    <a:gd name="connsiteY13" fmla="*/ 1078654 h 1272065"/>
                    <a:gd name="connsiteX14" fmla="*/ 196655 w 568562"/>
                    <a:gd name="connsiteY14" fmla="*/ 1078654 h 1272065"/>
                    <a:gd name="connsiteX15" fmla="*/ 191497 w 568562"/>
                    <a:gd name="connsiteY15" fmla="*/ 1054257 h 1272065"/>
                    <a:gd name="connsiteX16" fmla="*/ 164424 w 568562"/>
                    <a:gd name="connsiteY16" fmla="*/ 889692 h 1272065"/>
                    <a:gd name="connsiteX17" fmla="*/ 154274 w 568562"/>
                    <a:gd name="connsiteY17" fmla="*/ 815353 h 1272065"/>
                    <a:gd name="connsiteX18" fmla="*/ 114214 w 568562"/>
                    <a:gd name="connsiteY18" fmla="*/ 788344 h 1272065"/>
                    <a:gd name="connsiteX19" fmla="*/ 36840 w 568562"/>
                    <a:gd name="connsiteY19" fmla="*/ 601546 h 1272065"/>
                    <a:gd name="connsiteX20" fmla="*/ 36840 w 568562"/>
                    <a:gd name="connsiteY20" fmla="*/ 88059 h 1272065"/>
                    <a:gd name="connsiteX21" fmla="*/ 568562 w 568562"/>
                    <a:gd name="connsiteY21" fmla="*/ 91440 h 1272065"/>
                    <a:gd name="connsiteX0" fmla="*/ 565181 w 568562"/>
                    <a:gd name="connsiteY0" fmla="*/ 70315 h 1254321"/>
                    <a:gd name="connsiteX1" fmla="*/ 565181 w 568562"/>
                    <a:gd name="connsiteY1" fmla="*/ 583803 h 1254321"/>
                    <a:gd name="connsiteX2" fmla="*/ 487807 w 568562"/>
                    <a:gd name="connsiteY2" fmla="*/ 770600 h 1254321"/>
                    <a:gd name="connsiteX3" fmla="*/ 431054 w 568562"/>
                    <a:gd name="connsiteY3" fmla="*/ 808864 h 1254321"/>
                    <a:gd name="connsiteX4" fmla="*/ 394937 w 568562"/>
                    <a:gd name="connsiteY4" fmla="*/ 1067347 h 1254321"/>
                    <a:gd name="connsiteX5" fmla="*/ 400698 w 568562"/>
                    <a:gd name="connsiteY5" fmla="*/ 1068510 h 1254321"/>
                    <a:gd name="connsiteX6" fmla="*/ 459762 w 568562"/>
                    <a:gd name="connsiteY6" fmla="*/ 1157616 h 1254321"/>
                    <a:gd name="connsiteX7" fmla="*/ 459761 w 568562"/>
                    <a:gd name="connsiteY7" fmla="*/ 1198431 h 1254321"/>
                    <a:gd name="connsiteX8" fmla="*/ 403871 w 568562"/>
                    <a:gd name="connsiteY8" fmla="*/ 1254321 h 1254321"/>
                    <a:gd name="connsiteX9" fmla="*/ 55890 w 568562"/>
                    <a:gd name="connsiteY9" fmla="*/ 1254321 h 1254321"/>
                    <a:gd name="connsiteX10" fmla="*/ 0 w 568562"/>
                    <a:gd name="connsiteY10" fmla="*/ 1198431 h 1254321"/>
                    <a:gd name="connsiteX11" fmla="*/ 0 w 568562"/>
                    <a:gd name="connsiteY11" fmla="*/ 1157616 h 1254321"/>
                    <a:gd name="connsiteX12" fmla="*/ 96706 w 568562"/>
                    <a:gd name="connsiteY12" fmla="*/ 1060910 h 1254321"/>
                    <a:gd name="connsiteX13" fmla="*/ 196655 w 568562"/>
                    <a:gd name="connsiteY13" fmla="*/ 1060910 h 1254321"/>
                    <a:gd name="connsiteX14" fmla="*/ 191497 w 568562"/>
                    <a:gd name="connsiteY14" fmla="*/ 1036513 h 1254321"/>
                    <a:gd name="connsiteX15" fmla="*/ 164424 w 568562"/>
                    <a:gd name="connsiteY15" fmla="*/ 871948 h 1254321"/>
                    <a:gd name="connsiteX16" fmla="*/ 154274 w 568562"/>
                    <a:gd name="connsiteY16" fmla="*/ 797609 h 1254321"/>
                    <a:gd name="connsiteX17" fmla="*/ 114214 w 568562"/>
                    <a:gd name="connsiteY17" fmla="*/ 770600 h 1254321"/>
                    <a:gd name="connsiteX18" fmla="*/ 36840 w 568562"/>
                    <a:gd name="connsiteY18" fmla="*/ 583802 h 1254321"/>
                    <a:gd name="connsiteX19" fmla="*/ 36840 w 568562"/>
                    <a:gd name="connsiteY19" fmla="*/ 70315 h 1254321"/>
                    <a:gd name="connsiteX20" fmla="*/ 568562 w 568562"/>
                    <a:gd name="connsiteY20" fmla="*/ 73696 h 1254321"/>
                    <a:gd name="connsiteX0" fmla="*/ 565181 w 565181"/>
                    <a:gd name="connsiteY0" fmla="*/ 0 h 1184006"/>
                    <a:gd name="connsiteX1" fmla="*/ 565181 w 565181"/>
                    <a:gd name="connsiteY1" fmla="*/ 513488 h 1184006"/>
                    <a:gd name="connsiteX2" fmla="*/ 487807 w 565181"/>
                    <a:gd name="connsiteY2" fmla="*/ 700285 h 1184006"/>
                    <a:gd name="connsiteX3" fmla="*/ 431054 w 565181"/>
                    <a:gd name="connsiteY3" fmla="*/ 738549 h 1184006"/>
                    <a:gd name="connsiteX4" fmla="*/ 394937 w 565181"/>
                    <a:gd name="connsiteY4" fmla="*/ 997032 h 1184006"/>
                    <a:gd name="connsiteX5" fmla="*/ 400698 w 565181"/>
                    <a:gd name="connsiteY5" fmla="*/ 998195 h 1184006"/>
                    <a:gd name="connsiteX6" fmla="*/ 459762 w 565181"/>
                    <a:gd name="connsiteY6" fmla="*/ 1087301 h 1184006"/>
                    <a:gd name="connsiteX7" fmla="*/ 459761 w 565181"/>
                    <a:gd name="connsiteY7" fmla="*/ 1128116 h 1184006"/>
                    <a:gd name="connsiteX8" fmla="*/ 403871 w 565181"/>
                    <a:gd name="connsiteY8" fmla="*/ 1184006 h 1184006"/>
                    <a:gd name="connsiteX9" fmla="*/ 55890 w 565181"/>
                    <a:gd name="connsiteY9" fmla="*/ 1184006 h 1184006"/>
                    <a:gd name="connsiteX10" fmla="*/ 0 w 565181"/>
                    <a:gd name="connsiteY10" fmla="*/ 1128116 h 1184006"/>
                    <a:gd name="connsiteX11" fmla="*/ 0 w 565181"/>
                    <a:gd name="connsiteY11" fmla="*/ 1087301 h 1184006"/>
                    <a:gd name="connsiteX12" fmla="*/ 96706 w 565181"/>
                    <a:gd name="connsiteY12" fmla="*/ 990595 h 1184006"/>
                    <a:gd name="connsiteX13" fmla="*/ 196655 w 565181"/>
                    <a:gd name="connsiteY13" fmla="*/ 990595 h 1184006"/>
                    <a:gd name="connsiteX14" fmla="*/ 191497 w 565181"/>
                    <a:gd name="connsiteY14" fmla="*/ 966198 h 1184006"/>
                    <a:gd name="connsiteX15" fmla="*/ 164424 w 565181"/>
                    <a:gd name="connsiteY15" fmla="*/ 801633 h 1184006"/>
                    <a:gd name="connsiteX16" fmla="*/ 154274 w 565181"/>
                    <a:gd name="connsiteY16" fmla="*/ 727294 h 1184006"/>
                    <a:gd name="connsiteX17" fmla="*/ 114214 w 565181"/>
                    <a:gd name="connsiteY17" fmla="*/ 700285 h 1184006"/>
                    <a:gd name="connsiteX18" fmla="*/ 36840 w 565181"/>
                    <a:gd name="connsiteY18" fmla="*/ 513487 h 1184006"/>
                    <a:gd name="connsiteX19" fmla="*/ 36840 w 565181"/>
                    <a:gd name="connsiteY19" fmla="*/ 0 h 1184006"/>
                    <a:gd name="connsiteX0" fmla="*/ 565181 w 565181"/>
                    <a:gd name="connsiteY0" fmla="*/ 0 h 1184006"/>
                    <a:gd name="connsiteX1" fmla="*/ 565181 w 565181"/>
                    <a:gd name="connsiteY1" fmla="*/ 513488 h 1184006"/>
                    <a:gd name="connsiteX2" fmla="*/ 487807 w 565181"/>
                    <a:gd name="connsiteY2" fmla="*/ 700285 h 1184006"/>
                    <a:gd name="connsiteX3" fmla="*/ 431054 w 565181"/>
                    <a:gd name="connsiteY3" fmla="*/ 738549 h 1184006"/>
                    <a:gd name="connsiteX4" fmla="*/ 394937 w 565181"/>
                    <a:gd name="connsiteY4" fmla="*/ 997032 h 1184006"/>
                    <a:gd name="connsiteX5" fmla="*/ 400698 w 565181"/>
                    <a:gd name="connsiteY5" fmla="*/ 998195 h 1184006"/>
                    <a:gd name="connsiteX6" fmla="*/ 459762 w 565181"/>
                    <a:gd name="connsiteY6" fmla="*/ 1087301 h 1184006"/>
                    <a:gd name="connsiteX7" fmla="*/ 459761 w 565181"/>
                    <a:gd name="connsiteY7" fmla="*/ 1128116 h 1184006"/>
                    <a:gd name="connsiteX8" fmla="*/ 403871 w 565181"/>
                    <a:gd name="connsiteY8" fmla="*/ 1184006 h 1184006"/>
                    <a:gd name="connsiteX9" fmla="*/ 55890 w 565181"/>
                    <a:gd name="connsiteY9" fmla="*/ 1184006 h 1184006"/>
                    <a:gd name="connsiteX10" fmla="*/ 0 w 565181"/>
                    <a:gd name="connsiteY10" fmla="*/ 1128116 h 1184006"/>
                    <a:gd name="connsiteX11" fmla="*/ 0 w 565181"/>
                    <a:gd name="connsiteY11" fmla="*/ 1087301 h 1184006"/>
                    <a:gd name="connsiteX12" fmla="*/ 96706 w 565181"/>
                    <a:gd name="connsiteY12" fmla="*/ 990595 h 1184006"/>
                    <a:gd name="connsiteX13" fmla="*/ 196655 w 565181"/>
                    <a:gd name="connsiteY13" fmla="*/ 990595 h 1184006"/>
                    <a:gd name="connsiteX14" fmla="*/ 191497 w 565181"/>
                    <a:gd name="connsiteY14" fmla="*/ 966198 h 1184006"/>
                    <a:gd name="connsiteX15" fmla="*/ 164424 w 565181"/>
                    <a:gd name="connsiteY15" fmla="*/ 801633 h 1184006"/>
                    <a:gd name="connsiteX16" fmla="*/ 154274 w 565181"/>
                    <a:gd name="connsiteY16" fmla="*/ 727294 h 1184006"/>
                    <a:gd name="connsiteX17" fmla="*/ 114214 w 565181"/>
                    <a:gd name="connsiteY17" fmla="*/ 700285 h 1184006"/>
                    <a:gd name="connsiteX18" fmla="*/ 36840 w 565181"/>
                    <a:gd name="connsiteY18" fmla="*/ 513487 h 1184006"/>
                    <a:gd name="connsiteX19" fmla="*/ 36840 w 565181"/>
                    <a:gd name="connsiteY19" fmla="*/ 301625 h 1184006"/>
                    <a:gd name="connsiteX0" fmla="*/ 565181 w 565181"/>
                    <a:gd name="connsiteY0" fmla="*/ 6350 h 882381"/>
                    <a:gd name="connsiteX1" fmla="*/ 565181 w 565181"/>
                    <a:gd name="connsiteY1" fmla="*/ 211863 h 882381"/>
                    <a:gd name="connsiteX2" fmla="*/ 487807 w 565181"/>
                    <a:gd name="connsiteY2" fmla="*/ 398660 h 882381"/>
                    <a:gd name="connsiteX3" fmla="*/ 431054 w 565181"/>
                    <a:gd name="connsiteY3" fmla="*/ 436924 h 882381"/>
                    <a:gd name="connsiteX4" fmla="*/ 394937 w 565181"/>
                    <a:gd name="connsiteY4" fmla="*/ 695407 h 882381"/>
                    <a:gd name="connsiteX5" fmla="*/ 400698 w 565181"/>
                    <a:gd name="connsiteY5" fmla="*/ 696570 h 882381"/>
                    <a:gd name="connsiteX6" fmla="*/ 459762 w 565181"/>
                    <a:gd name="connsiteY6" fmla="*/ 785676 h 882381"/>
                    <a:gd name="connsiteX7" fmla="*/ 459761 w 565181"/>
                    <a:gd name="connsiteY7" fmla="*/ 826491 h 882381"/>
                    <a:gd name="connsiteX8" fmla="*/ 403871 w 565181"/>
                    <a:gd name="connsiteY8" fmla="*/ 882381 h 882381"/>
                    <a:gd name="connsiteX9" fmla="*/ 55890 w 565181"/>
                    <a:gd name="connsiteY9" fmla="*/ 882381 h 882381"/>
                    <a:gd name="connsiteX10" fmla="*/ 0 w 565181"/>
                    <a:gd name="connsiteY10" fmla="*/ 826491 h 882381"/>
                    <a:gd name="connsiteX11" fmla="*/ 0 w 565181"/>
                    <a:gd name="connsiteY11" fmla="*/ 785676 h 882381"/>
                    <a:gd name="connsiteX12" fmla="*/ 96706 w 565181"/>
                    <a:gd name="connsiteY12" fmla="*/ 688970 h 882381"/>
                    <a:gd name="connsiteX13" fmla="*/ 196655 w 565181"/>
                    <a:gd name="connsiteY13" fmla="*/ 688970 h 882381"/>
                    <a:gd name="connsiteX14" fmla="*/ 191497 w 565181"/>
                    <a:gd name="connsiteY14" fmla="*/ 664573 h 882381"/>
                    <a:gd name="connsiteX15" fmla="*/ 164424 w 565181"/>
                    <a:gd name="connsiteY15" fmla="*/ 500008 h 882381"/>
                    <a:gd name="connsiteX16" fmla="*/ 154274 w 565181"/>
                    <a:gd name="connsiteY16" fmla="*/ 425669 h 882381"/>
                    <a:gd name="connsiteX17" fmla="*/ 114214 w 565181"/>
                    <a:gd name="connsiteY17" fmla="*/ 398660 h 882381"/>
                    <a:gd name="connsiteX18" fmla="*/ 36840 w 565181"/>
                    <a:gd name="connsiteY18" fmla="*/ 211862 h 882381"/>
                    <a:gd name="connsiteX19" fmla="*/ 36840 w 565181"/>
                    <a:gd name="connsiteY19" fmla="*/ 0 h 882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65181" h="882381">
                      <a:moveTo>
                        <a:pt x="565181" y="6350"/>
                      </a:moveTo>
                      <a:lnTo>
                        <a:pt x="565181" y="211863"/>
                      </a:lnTo>
                      <a:cubicBezTo>
                        <a:pt x="565181" y="284812"/>
                        <a:pt x="535613" y="350855"/>
                        <a:pt x="487807" y="398660"/>
                      </a:cubicBezTo>
                      <a:lnTo>
                        <a:pt x="431054" y="436924"/>
                      </a:lnTo>
                      <a:lnTo>
                        <a:pt x="394937" y="695407"/>
                      </a:lnTo>
                      <a:lnTo>
                        <a:pt x="400698" y="696570"/>
                      </a:lnTo>
                      <a:cubicBezTo>
                        <a:pt x="435408" y="711251"/>
                        <a:pt x="459762" y="745619"/>
                        <a:pt x="459762" y="785676"/>
                      </a:cubicBezTo>
                      <a:cubicBezTo>
                        <a:pt x="459762" y="799281"/>
                        <a:pt x="459761" y="812886"/>
                        <a:pt x="459761" y="826491"/>
                      </a:cubicBezTo>
                      <a:cubicBezTo>
                        <a:pt x="459761" y="857358"/>
                        <a:pt x="434738" y="882381"/>
                        <a:pt x="403871" y="882381"/>
                      </a:cubicBezTo>
                      <a:lnTo>
                        <a:pt x="55890" y="882381"/>
                      </a:lnTo>
                      <a:cubicBezTo>
                        <a:pt x="25023" y="882381"/>
                        <a:pt x="0" y="857358"/>
                        <a:pt x="0" y="826491"/>
                      </a:cubicBezTo>
                      <a:lnTo>
                        <a:pt x="0" y="785676"/>
                      </a:lnTo>
                      <a:cubicBezTo>
                        <a:pt x="0" y="732267"/>
                        <a:pt x="43297" y="688970"/>
                        <a:pt x="96706" y="688970"/>
                      </a:cubicBezTo>
                      <a:lnTo>
                        <a:pt x="196655" y="688970"/>
                      </a:lnTo>
                      <a:lnTo>
                        <a:pt x="191497" y="664573"/>
                      </a:lnTo>
                      <a:cubicBezTo>
                        <a:pt x="182353" y="616732"/>
                        <a:pt x="173190" y="560172"/>
                        <a:pt x="164424" y="500008"/>
                      </a:cubicBezTo>
                      <a:lnTo>
                        <a:pt x="154274" y="425669"/>
                      </a:lnTo>
                      <a:lnTo>
                        <a:pt x="114214" y="398660"/>
                      </a:lnTo>
                      <a:cubicBezTo>
                        <a:pt x="66408" y="350854"/>
                        <a:pt x="36840" y="284811"/>
                        <a:pt x="36840" y="211862"/>
                      </a:cubicBezTo>
                      <a:lnTo>
                        <a:pt x="36840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35A80AFF-4DA5-4F76-A389-75B953B7EDE5}"/>
                    </a:ext>
                  </a:extLst>
                </p:cNvPr>
                <p:cNvSpPr/>
                <p:nvPr/>
              </p:nvSpPr>
              <p:spPr>
                <a:xfrm>
                  <a:off x="3319748" y="5648491"/>
                  <a:ext cx="184965" cy="118104"/>
                </a:xfrm>
                <a:custGeom>
                  <a:avLst/>
                  <a:gdLst>
                    <a:gd name="connsiteX0" fmla="*/ 197168 w 307326"/>
                    <a:gd name="connsiteY0" fmla="*/ 0 h 196234"/>
                    <a:gd name="connsiteX1" fmla="*/ 307326 w 307326"/>
                    <a:gd name="connsiteY1" fmla="*/ 0 h 196234"/>
                    <a:gd name="connsiteX2" fmla="*/ 307326 w 307326"/>
                    <a:gd name="connsiteY2" fmla="*/ 196234 h 196234"/>
                    <a:gd name="connsiteX3" fmla="*/ 0 w 307326"/>
                    <a:gd name="connsiteY3" fmla="*/ 196234 h 196234"/>
                    <a:gd name="connsiteX4" fmla="*/ 15276 w 307326"/>
                    <a:gd name="connsiteY4" fmla="*/ 120566 h 196234"/>
                    <a:gd name="connsiteX5" fmla="*/ 197168 w 307326"/>
                    <a:gd name="connsiteY5" fmla="*/ 0 h 196234"/>
                    <a:gd name="connsiteX0" fmla="*/ 197168 w 307326"/>
                    <a:gd name="connsiteY0" fmla="*/ 0 h 196234"/>
                    <a:gd name="connsiteX1" fmla="*/ 307326 w 307326"/>
                    <a:gd name="connsiteY1" fmla="*/ 0 h 196234"/>
                    <a:gd name="connsiteX2" fmla="*/ 304637 w 307326"/>
                    <a:gd name="connsiteY2" fmla="*/ 90010 h 196234"/>
                    <a:gd name="connsiteX3" fmla="*/ 307326 w 307326"/>
                    <a:gd name="connsiteY3" fmla="*/ 196234 h 196234"/>
                    <a:gd name="connsiteX4" fmla="*/ 0 w 307326"/>
                    <a:gd name="connsiteY4" fmla="*/ 196234 h 196234"/>
                    <a:gd name="connsiteX5" fmla="*/ 15276 w 307326"/>
                    <a:gd name="connsiteY5" fmla="*/ 120566 h 196234"/>
                    <a:gd name="connsiteX6" fmla="*/ 197168 w 307326"/>
                    <a:gd name="connsiteY6" fmla="*/ 0 h 196234"/>
                    <a:gd name="connsiteX0" fmla="*/ 304637 w 396077"/>
                    <a:gd name="connsiteY0" fmla="*/ 90010 h 196234"/>
                    <a:gd name="connsiteX1" fmla="*/ 307326 w 396077"/>
                    <a:gd name="connsiteY1" fmla="*/ 196234 h 196234"/>
                    <a:gd name="connsiteX2" fmla="*/ 0 w 396077"/>
                    <a:gd name="connsiteY2" fmla="*/ 196234 h 196234"/>
                    <a:gd name="connsiteX3" fmla="*/ 15276 w 396077"/>
                    <a:gd name="connsiteY3" fmla="*/ 120566 h 196234"/>
                    <a:gd name="connsiteX4" fmla="*/ 197168 w 396077"/>
                    <a:gd name="connsiteY4" fmla="*/ 0 h 196234"/>
                    <a:gd name="connsiteX5" fmla="*/ 307326 w 396077"/>
                    <a:gd name="connsiteY5" fmla="*/ 0 h 196234"/>
                    <a:gd name="connsiteX6" fmla="*/ 396077 w 396077"/>
                    <a:gd name="connsiteY6" fmla="*/ 181450 h 196234"/>
                    <a:gd name="connsiteX0" fmla="*/ 304637 w 307326"/>
                    <a:gd name="connsiteY0" fmla="*/ 90010 h 196234"/>
                    <a:gd name="connsiteX1" fmla="*/ 307326 w 307326"/>
                    <a:gd name="connsiteY1" fmla="*/ 196234 h 196234"/>
                    <a:gd name="connsiteX2" fmla="*/ 0 w 307326"/>
                    <a:gd name="connsiteY2" fmla="*/ 196234 h 196234"/>
                    <a:gd name="connsiteX3" fmla="*/ 15276 w 307326"/>
                    <a:gd name="connsiteY3" fmla="*/ 120566 h 196234"/>
                    <a:gd name="connsiteX4" fmla="*/ 197168 w 307326"/>
                    <a:gd name="connsiteY4" fmla="*/ 0 h 196234"/>
                    <a:gd name="connsiteX5" fmla="*/ 307326 w 307326"/>
                    <a:gd name="connsiteY5" fmla="*/ 0 h 196234"/>
                    <a:gd name="connsiteX0" fmla="*/ 307326 w 307326"/>
                    <a:gd name="connsiteY0" fmla="*/ 196234 h 196234"/>
                    <a:gd name="connsiteX1" fmla="*/ 0 w 307326"/>
                    <a:gd name="connsiteY1" fmla="*/ 196234 h 196234"/>
                    <a:gd name="connsiteX2" fmla="*/ 15276 w 307326"/>
                    <a:gd name="connsiteY2" fmla="*/ 120566 h 196234"/>
                    <a:gd name="connsiteX3" fmla="*/ 197168 w 307326"/>
                    <a:gd name="connsiteY3" fmla="*/ 0 h 196234"/>
                    <a:gd name="connsiteX4" fmla="*/ 307326 w 307326"/>
                    <a:gd name="connsiteY4" fmla="*/ 0 h 196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7326" h="196234">
                      <a:moveTo>
                        <a:pt x="307326" y="196234"/>
                      </a:moveTo>
                      <a:lnTo>
                        <a:pt x="0" y="196234"/>
                      </a:lnTo>
                      <a:lnTo>
                        <a:pt x="15276" y="120566"/>
                      </a:lnTo>
                      <a:cubicBezTo>
                        <a:pt x="45244" y="49715"/>
                        <a:pt x="115400" y="0"/>
                        <a:pt x="197168" y="0"/>
                      </a:cubicBezTo>
                      <a:lnTo>
                        <a:pt x="307326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5B067D91-C445-4651-AFDF-2D8FBB9163F2}"/>
                  </a:ext>
                </a:extLst>
              </p:cNvPr>
              <p:cNvGrpSpPr/>
              <p:nvPr/>
            </p:nvGrpSpPr>
            <p:grpSpPr>
              <a:xfrm>
                <a:off x="3217097" y="4599603"/>
                <a:ext cx="797783" cy="1184006"/>
                <a:chOff x="3319748" y="4582589"/>
                <a:chExt cx="635032" cy="1184006"/>
              </a:xfrm>
              <a:grpFill/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E713075B-7F1E-475A-B1E5-1C55327D6AAF}"/>
                    </a:ext>
                  </a:extLst>
                </p:cNvPr>
                <p:cNvSpPr/>
                <p:nvPr/>
              </p:nvSpPr>
              <p:spPr>
                <a:xfrm>
                  <a:off x="3389599" y="4582589"/>
                  <a:ext cx="565181" cy="1184006"/>
                </a:xfrm>
                <a:custGeom>
                  <a:avLst/>
                  <a:gdLst>
                    <a:gd name="connsiteX0" fmla="*/ 124899 w 565181"/>
                    <a:gd name="connsiteY0" fmla="*/ 0 h 1272065"/>
                    <a:gd name="connsiteX1" fmla="*/ 477122 w 565181"/>
                    <a:gd name="connsiteY1" fmla="*/ 0 h 1272065"/>
                    <a:gd name="connsiteX2" fmla="*/ 565181 w 565181"/>
                    <a:gd name="connsiteY2" fmla="*/ 88059 h 1272065"/>
                    <a:gd name="connsiteX3" fmla="*/ 565181 w 565181"/>
                    <a:gd name="connsiteY3" fmla="*/ 601547 h 1272065"/>
                    <a:gd name="connsiteX4" fmla="*/ 487807 w 565181"/>
                    <a:gd name="connsiteY4" fmla="*/ 788344 h 1272065"/>
                    <a:gd name="connsiteX5" fmla="*/ 431054 w 565181"/>
                    <a:gd name="connsiteY5" fmla="*/ 826608 h 1272065"/>
                    <a:gd name="connsiteX6" fmla="*/ 394937 w 565181"/>
                    <a:gd name="connsiteY6" fmla="*/ 1085091 h 1272065"/>
                    <a:gd name="connsiteX7" fmla="*/ 400698 w 565181"/>
                    <a:gd name="connsiteY7" fmla="*/ 1086254 h 1272065"/>
                    <a:gd name="connsiteX8" fmla="*/ 459762 w 565181"/>
                    <a:gd name="connsiteY8" fmla="*/ 1175360 h 1272065"/>
                    <a:gd name="connsiteX9" fmla="*/ 459761 w 565181"/>
                    <a:gd name="connsiteY9" fmla="*/ 1216175 h 1272065"/>
                    <a:gd name="connsiteX10" fmla="*/ 403871 w 565181"/>
                    <a:gd name="connsiteY10" fmla="*/ 1272065 h 1272065"/>
                    <a:gd name="connsiteX11" fmla="*/ 55890 w 565181"/>
                    <a:gd name="connsiteY11" fmla="*/ 1272065 h 1272065"/>
                    <a:gd name="connsiteX12" fmla="*/ 0 w 565181"/>
                    <a:gd name="connsiteY12" fmla="*/ 1216175 h 1272065"/>
                    <a:gd name="connsiteX13" fmla="*/ 0 w 565181"/>
                    <a:gd name="connsiteY13" fmla="*/ 1175360 h 1272065"/>
                    <a:gd name="connsiteX14" fmla="*/ 96706 w 565181"/>
                    <a:gd name="connsiteY14" fmla="*/ 1078654 h 1272065"/>
                    <a:gd name="connsiteX15" fmla="*/ 196655 w 565181"/>
                    <a:gd name="connsiteY15" fmla="*/ 1078654 h 1272065"/>
                    <a:gd name="connsiteX16" fmla="*/ 191497 w 565181"/>
                    <a:gd name="connsiteY16" fmla="*/ 1054257 h 1272065"/>
                    <a:gd name="connsiteX17" fmla="*/ 164424 w 565181"/>
                    <a:gd name="connsiteY17" fmla="*/ 889692 h 1272065"/>
                    <a:gd name="connsiteX18" fmla="*/ 154274 w 565181"/>
                    <a:gd name="connsiteY18" fmla="*/ 815353 h 1272065"/>
                    <a:gd name="connsiteX19" fmla="*/ 114214 w 565181"/>
                    <a:gd name="connsiteY19" fmla="*/ 788344 h 1272065"/>
                    <a:gd name="connsiteX20" fmla="*/ 36840 w 565181"/>
                    <a:gd name="connsiteY20" fmla="*/ 601546 h 1272065"/>
                    <a:gd name="connsiteX21" fmla="*/ 36840 w 565181"/>
                    <a:gd name="connsiteY21" fmla="*/ 88059 h 1272065"/>
                    <a:gd name="connsiteX22" fmla="*/ 124899 w 565181"/>
                    <a:gd name="connsiteY22" fmla="*/ 0 h 1272065"/>
                    <a:gd name="connsiteX0" fmla="*/ 36840 w 565181"/>
                    <a:gd name="connsiteY0" fmla="*/ 88526 h 1272532"/>
                    <a:gd name="connsiteX1" fmla="*/ 477122 w 565181"/>
                    <a:gd name="connsiteY1" fmla="*/ 467 h 1272532"/>
                    <a:gd name="connsiteX2" fmla="*/ 565181 w 565181"/>
                    <a:gd name="connsiteY2" fmla="*/ 88526 h 1272532"/>
                    <a:gd name="connsiteX3" fmla="*/ 565181 w 565181"/>
                    <a:gd name="connsiteY3" fmla="*/ 602014 h 1272532"/>
                    <a:gd name="connsiteX4" fmla="*/ 487807 w 565181"/>
                    <a:gd name="connsiteY4" fmla="*/ 788811 h 1272532"/>
                    <a:gd name="connsiteX5" fmla="*/ 431054 w 565181"/>
                    <a:gd name="connsiteY5" fmla="*/ 827075 h 1272532"/>
                    <a:gd name="connsiteX6" fmla="*/ 394937 w 565181"/>
                    <a:gd name="connsiteY6" fmla="*/ 1085558 h 1272532"/>
                    <a:gd name="connsiteX7" fmla="*/ 400698 w 565181"/>
                    <a:gd name="connsiteY7" fmla="*/ 1086721 h 1272532"/>
                    <a:gd name="connsiteX8" fmla="*/ 459762 w 565181"/>
                    <a:gd name="connsiteY8" fmla="*/ 1175827 h 1272532"/>
                    <a:gd name="connsiteX9" fmla="*/ 459761 w 565181"/>
                    <a:gd name="connsiteY9" fmla="*/ 1216642 h 1272532"/>
                    <a:gd name="connsiteX10" fmla="*/ 403871 w 565181"/>
                    <a:gd name="connsiteY10" fmla="*/ 1272532 h 1272532"/>
                    <a:gd name="connsiteX11" fmla="*/ 55890 w 565181"/>
                    <a:gd name="connsiteY11" fmla="*/ 1272532 h 1272532"/>
                    <a:gd name="connsiteX12" fmla="*/ 0 w 565181"/>
                    <a:gd name="connsiteY12" fmla="*/ 1216642 h 1272532"/>
                    <a:gd name="connsiteX13" fmla="*/ 0 w 565181"/>
                    <a:gd name="connsiteY13" fmla="*/ 1175827 h 1272532"/>
                    <a:gd name="connsiteX14" fmla="*/ 96706 w 565181"/>
                    <a:gd name="connsiteY14" fmla="*/ 1079121 h 1272532"/>
                    <a:gd name="connsiteX15" fmla="*/ 196655 w 565181"/>
                    <a:gd name="connsiteY15" fmla="*/ 1079121 h 1272532"/>
                    <a:gd name="connsiteX16" fmla="*/ 191497 w 565181"/>
                    <a:gd name="connsiteY16" fmla="*/ 1054724 h 1272532"/>
                    <a:gd name="connsiteX17" fmla="*/ 164424 w 565181"/>
                    <a:gd name="connsiteY17" fmla="*/ 890159 h 1272532"/>
                    <a:gd name="connsiteX18" fmla="*/ 154274 w 565181"/>
                    <a:gd name="connsiteY18" fmla="*/ 815820 h 1272532"/>
                    <a:gd name="connsiteX19" fmla="*/ 114214 w 565181"/>
                    <a:gd name="connsiteY19" fmla="*/ 788811 h 1272532"/>
                    <a:gd name="connsiteX20" fmla="*/ 36840 w 565181"/>
                    <a:gd name="connsiteY20" fmla="*/ 602013 h 1272532"/>
                    <a:gd name="connsiteX21" fmla="*/ 36840 w 565181"/>
                    <a:gd name="connsiteY21" fmla="*/ 88526 h 1272532"/>
                    <a:gd name="connsiteX0" fmla="*/ 477122 w 568562"/>
                    <a:gd name="connsiteY0" fmla="*/ 0 h 1272065"/>
                    <a:gd name="connsiteX1" fmla="*/ 565181 w 568562"/>
                    <a:gd name="connsiteY1" fmla="*/ 88059 h 1272065"/>
                    <a:gd name="connsiteX2" fmla="*/ 565181 w 568562"/>
                    <a:gd name="connsiteY2" fmla="*/ 601547 h 1272065"/>
                    <a:gd name="connsiteX3" fmla="*/ 487807 w 568562"/>
                    <a:gd name="connsiteY3" fmla="*/ 788344 h 1272065"/>
                    <a:gd name="connsiteX4" fmla="*/ 431054 w 568562"/>
                    <a:gd name="connsiteY4" fmla="*/ 826608 h 1272065"/>
                    <a:gd name="connsiteX5" fmla="*/ 394937 w 568562"/>
                    <a:gd name="connsiteY5" fmla="*/ 1085091 h 1272065"/>
                    <a:gd name="connsiteX6" fmla="*/ 400698 w 568562"/>
                    <a:gd name="connsiteY6" fmla="*/ 1086254 h 1272065"/>
                    <a:gd name="connsiteX7" fmla="*/ 459762 w 568562"/>
                    <a:gd name="connsiteY7" fmla="*/ 1175360 h 1272065"/>
                    <a:gd name="connsiteX8" fmla="*/ 459761 w 568562"/>
                    <a:gd name="connsiteY8" fmla="*/ 1216175 h 1272065"/>
                    <a:gd name="connsiteX9" fmla="*/ 403871 w 568562"/>
                    <a:gd name="connsiteY9" fmla="*/ 1272065 h 1272065"/>
                    <a:gd name="connsiteX10" fmla="*/ 55890 w 568562"/>
                    <a:gd name="connsiteY10" fmla="*/ 1272065 h 1272065"/>
                    <a:gd name="connsiteX11" fmla="*/ 0 w 568562"/>
                    <a:gd name="connsiteY11" fmla="*/ 1216175 h 1272065"/>
                    <a:gd name="connsiteX12" fmla="*/ 0 w 568562"/>
                    <a:gd name="connsiteY12" fmla="*/ 1175360 h 1272065"/>
                    <a:gd name="connsiteX13" fmla="*/ 96706 w 568562"/>
                    <a:gd name="connsiteY13" fmla="*/ 1078654 h 1272065"/>
                    <a:gd name="connsiteX14" fmla="*/ 196655 w 568562"/>
                    <a:gd name="connsiteY14" fmla="*/ 1078654 h 1272065"/>
                    <a:gd name="connsiteX15" fmla="*/ 191497 w 568562"/>
                    <a:gd name="connsiteY15" fmla="*/ 1054257 h 1272065"/>
                    <a:gd name="connsiteX16" fmla="*/ 164424 w 568562"/>
                    <a:gd name="connsiteY16" fmla="*/ 889692 h 1272065"/>
                    <a:gd name="connsiteX17" fmla="*/ 154274 w 568562"/>
                    <a:gd name="connsiteY17" fmla="*/ 815353 h 1272065"/>
                    <a:gd name="connsiteX18" fmla="*/ 114214 w 568562"/>
                    <a:gd name="connsiteY18" fmla="*/ 788344 h 1272065"/>
                    <a:gd name="connsiteX19" fmla="*/ 36840 w 568562"/>
                    <a:gd name="connsiteY19" fmla="*/ 601546 h 1272065"/>
                    <a:gd name="connsiteX20" fmla="*/ 36840 w 568562"/>
                    <a:gd name="connsiteY20" fmla="*/ 88059 h 1272065"/>
                    <a:gd name="connsiteX21" fmla="*/ 568562 w 568562"/>
                    <a:gd name="connsiteY21" fmla="*/ 91440 h 1272065"/>
                    <a:gd name="connsiteX0" fmla="*/ 565181 w 568562"/>
                    <a:gd name="connsiteY0" fmla="*/ 70315 h 1254321"/>
                    <a:gd name="connsiteX1" fmla="*/ 565181 w 568562"/>
                    <a:gd name="connsiteY1" fmla="*/ 583803 h 1254321"/>
                    <a:gd name="connsiteX2" fmla="*/ 487807 w 568562"/>
                    <a:gd name="connsiteY2" fmla="*/ 770600 h 1254321"/>
                    <a:gd name="connsiteX3" fmla="*/ 431054 w 568562"/>
                    <a:gd name="connsiteY3" fmla="*/ 808864 h 1254321"/>
                    <a:gd name="connsiteX4" fmla="*/ 394937 w 568562"/>
                    <a:gd name="connsiteY4" fmla="*/ 1067347 h 1254321"/>
                    <a:gd name="connsiteX5" fmla="*/ 400698 w 568562"/>
                    <a:gd name="connsiteY5" fmla="*/ 1068510 h 1254321"/>
                    <a:gd name="connsiteX6" fmla="*/ 459762 w 568562"/>
                    <a:gd name="connsiteY6" fmla="*/ 1157616 h 1254321"/>
                    <a:gd name="connsiteX7" fmla="*/ 459761 w 568562"/>
                    <a:gd name="connsiteY7" fmla="*/ 1198431 h 1254321"/>
                    <a:gd name="connsiteX8" fmla="*/ 403871 w 568562"/>
                    <a:gd name="connsiteY8" fmla="*/ 1254321 h 1254321"/>
                    <a:gd name="connsiteX9" fmla="*/ 55890 w 568562"/>
                    <a:gd name="connsiteY9" fmla="*/ 1254321 h 1254321"/>
                    <a:gd name="connsiteX10" fmla="*/ 0 w 568562"/>
                    <a:gd name="connsiteY10" fmla="*/ 1198431 h 1254321"/>
                    <a:gd name="connsiteX11" fmla="*/ 0 w 568562"/>
                    <a:gd name="connsiteY11" fmla="*/ 1157616 h 1254321"/>
                    <a:gd name="connsiteX12" fmla="*/ 96706 w 568562"/>
                    <a:gd name="connsiteY12" fmla="*/ 1060910 h 1254321"/>
                    <a:gd name="connsiteX13" fmla="*/ 196655 w 568562"/>
                    <a:gd name="connsiteY13" fmla="*/ 1060910 h 1254321"/>
                    <a:gd name="connsiteX14" fmla="*/ 191497 w 568562"/>
                    <a:gd name="connsiteY14" fmla="*/ 1036513 h 1254321"/>
                    <a:gd name="connsiteX15" fmla="*/ 164424 w 568562"/>
                    <a:gd name="connsiteY15" fmla="*/ 871948 h 1254321"/>
                    <a:gd name="connsiteX16" fmla="*/ 154274 w 568562"/>
                    <a:gd name="connsiteY16" fmla="*/ 797609 h 1254321"/>
                    <a:gd name="connsiteX17" fmla="*/ 114214 w 568562"/>
                    <a:gd name="connsiteY17" fmla="*/ 770600 h 1254321"/>
                    <a:gd name="connsiteX18" fmla="*/ 36840 w 568562"/>
                    <a:gd name="connsiteY18" fmla="*/ 583802 h 1254321"/>
                    <a:gd name="connsiteX19" fmla="*/ 36840 w 568562"/>
                    <a:gd name="connsiteY19" fmla="*/ 70315 h 1254321"/>
                    <a:gd name="connsiteX20" fmla="*/ 568562 w 568562"/>
                    <a:gd name="connsiteY20" fmla="*/ 73696 h 1254321"/>
                    <a:gd name="connsiteX0" fmla="*/ 565181 w 565181"/>
                    <a:gd name="connsiteY0" fmla="*/ 0 h 1184006"/>
                    <a:gd name="connsiteX1" fmla="*/ 565181 w 565181"/>
                    <a:gd name="connsiteY1" fmla="*/ 513488 h 1184006"/>
                    <a:gd name="connsiteX2" fmla="*/ 487807 w 565181"/>
                    <a:gd name="connsiteY2" fmla="*/ 700285 h 1184006"/>
                    <a:gd name="connsiteX3" fmla="*/ 431054 w 565181"/>
                    <a:gd name="connsiteY3" fmla="*/ 738549 h 1184006"/>
                    <a:gd name="connsiteX4" fmla="*/ 394937 w 565181"/>
                    <a:gd name="connsiteY4" fmla="*/ 997032 h 1184006"/>
                    <a:gd name="connsiteX5" fmla="*/ 400698 w 565181"/>
                    <a:gd name="connsiteY5" fmla="*/ 998195 h 1184006"/>
                    <a:gd name="connsiteX6" fmla="*/ 459762 w 565181"/>
                    <a:gd name="connsiteY6" fmla="*/ 1087301 h 1184006"/>
                    <a:gd name="connsiteX7" fmla="*/ 459761 w 565181"/>
                    <a:gd name="connsiteY7" fmla="*/ 1128116 h 1184006"/>
                    <a:gd name="connsiteX8" fmla="*/ 403871 w 565181"/>
                    <a:gd name="connsiteY8" fmla="*/ 1184006 h 1184006"/>
                    <a:gd name="connsiteX9" fmla="*/ 55890 w 565181"/>
                    <a:gd name="connsiteY9" fmla="*/ 1184006 h 1184006"/>
                    <a:gd name="connsiteX10" fmla="*/ 0 w 565181"/>
                    <a:gd name="connsiteY10" fmla="*/ 1128116 h 1184006"/>
                    <a:gd name="connsiteX11" fmla="*/ 0 w 565181"/>
                    <a:gd name="connsiteY11" fmla="*/ 1087301 h 1184006"/>
                    <a:gd name="connsiteX12" fmla="*/ 96706 w 565181"/>
                    <a:gd name="connsiteY12" fmla="*/ 990595 h 1184006"/>
                    <a:gd name="connsiteX13" fmla="*/ 196655 w 565181"/>
                    <a:gd name="connsiteY13" fmla="*/ 990595 h 1184006"/>
                    <a:gd name="connsiteX14" fmla="*/ 191497 w 565181"/>
                    <a:gd name="connsiteY14" fmla="*/ 966198 h 1184006"/>
                    <a:gd name="connsiteX15" fmla="*/ 164424 w 565181"/>
                    <a:gd name="connsiteY15" fmla="*/ 801633 h 1184006"/>
                    <a:gd name="connsiteX16" fmla="*/ 154274 w 565181"/>
                    <a:gd name="connsiteY16" fmla="*/ 727294 h 1184006"/>
                    <a:gd name="connsiteX17" fmla="*/ 114214 w 565181"/>
                    <a:gd name="connsiteY17" fmla="*/ 700285 h 1184006"/>
                    <a:gd name="connsiteX18" fmla="*/ 36840 w 565181"/>
                    <a:gd name="connsiteY18" fmla="*/ 513487 h 1184006"/>
                    <a:gd name="connsiteX19" fmla="*/ 36840 w 565181"/>
                    <a:gd name="connsiteY19" fmla="*/ 0 h 1184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65181" h="1184006">
                      <a:moveTo>
                        <a:pt x="565181" y="0"/>
                      </a:moveTo>
                      <a:lnTo>
                        <a:pt x="565181" y="513488"/>
                      </a:lnTo>
                      <a:cubicBezTo>
                        <a:pt x="565181" y="586437"/>
                        <a:pt x="535613" y="652480"/>
                        <a:pt x="487807" y="700285"/>
                      </a:cubicBezTo>
                      <a:lnTo>
                        <a:pt x="431054" y="738549"/>
                      </a:lnTo>
                      <a:lnTo>
                        <a:pt x="394937" y="997032"/>
                      </a:lnTo>
                      <a:lnTo>
                        <a:pt x="400698" y="998195"/>
                      </a:lnTo>
                      <a:cubicBezTo>
                        <a:pt x="435408" y="1012876"/>
                        <a:pt x="459762" y="1047244"/>
                        <a:pt x="459762" y="1087301"/>
                      </a:cubicBezTo>
                      <a:cubicBezTo>
                        <a:pt x="459762" y="1100906"/>
                        <a:pt x="459761" y="1114511"/>
                        <a:pt x="459761" y="1128116"/>
                      </a:cubicBezTo>
                      <a:cubicBezTo>
                        <a:pt x="459761" y="1158983"/>
                        <a:pt x="434738" y="1184006"/>
                        <a:pt x="403871" y="1184006"/>
                      </a:cubicBezTo>
                      <a:lnTo>
                        <a:pt x="55890" y="1184006"/>
                      </a:lnTo>
                      <a:cubicBezTo>
                        <a:pt x="25023" y="1184006"/>
                        <a:pt x="0" y="1158983"/>
                        <a:pt x="0" y="1128116"/>
                      </a:cubicBezTo>
                      <a:lnTo>
                        <a:pt x="0" y="1087301"/>
                      </a:lnTo>
                      <a:cubicBezTo>
                        <a:pt x="0" y="1033892"/>
                        <a:pt x="43297" y="990595"/>
                        <a:pt x="96706" y="990595"/>
                      </a:cubicBezTo>
                      <a:lnTo>
                        <a:pt x="196655" y="990595"/>
                      </a:lnTo>
                      <a:lnTo>
                        <a:pt x="191497" y="966198"/>
                      </a:lnTo>
                      <a:cubicBezTo>
                        <a:pt x="182353" y="918357"/>
                        <a:pt x="173190" y="861797"/>
                        <a:pt x="164424" y="801633"/>
                      </a:cubicBezTo>
                      <a:lnTo>
                        <a:pt x="154274" y="727294"/>
                      </a:lnTo>
                      <a:lnTo>
                        <a:pt x="114214" y="700285"/>
                      </a:lnTo>
                      <a:cubicBezTo>
                        <a:pt x="66408" y="652479"/>
                        <a:pt x="36840" y="586436"/>
                        <a:pt x="36840" y="513487"/>
                      </a:cubicBezTo>
                      <a:lnTo>
                        <a:pt x="36840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9C73A806-3929-4159-B4FA-F4A457A2598A}"/>
                    </a:ext>
                  </a:extLst>
                </p:cNvPr>
                <p:cNvSpPr/>
                <p:nvPr/>
              </p:nvSpPr>
              <p:spPr>
                <a:xfrm>
                  <a:off x="3319748" y="5648491"/>
                  <a:ext cx="184965" cy="118104"/>
                </a:xfrm>
                <a:custGeom>
                  <a:avLst/>
                  <a:gdLst>
                    <a:gd name="connsiteX0" fmla="*/ 197168 w 307326"/>
                    <a:gd name="connsiteY0" fmla="*/ 0 h 196234"/>
                    <a:gd name="connsiteX1" fmla="*/ 307326 w 307326"/>
                    <a:gd name="connsiteY1" fmla="*/ 0 h 196234"/>
                    <a:gd name="connsiteX2" fmla="*/ 307326 w 307326"/>
                    <a:gd name="connsiteY2" fmla="*/ 196234 h 196234"/>
                    <a:gd name="connsiteX3" fmla="*/ 0 w 307326"/>
                    <a:gd name="connsiteY3" fmla="*/ 196234 h 196234"/>
                    <a:gd name="connsiteX4" fmla="*/ 15276 w 307326"/>
                    <a:gd name="connsiteY4" fmla="*/ 120566 h 196234"/>
                    <a:gd name="connsiteX5" fmla="*/ 197168 w 307326"/>
                    <a:gd name="connsiteY5" fmla="*/ 0 h 196234"/>
                    <a:gd name="connsiteX0" fmla="*/ 197168 w 307326"/>
                    <a:gd name="connsiteY0" fmla="*/ 0 h 196234"/>
                    <a:gd name="connsiteX1" fmla="*/ 307326 w 307326"/>
                    <a:gd name="connsiteY1" fmla="*/ 0 h 196234"/>
                    <a:gd name="connsiteX2" fmla="*/ 304637 w 307326"/>
                    <a:gd name="connsiteY2" fmla="*/ 90010 h 196234"/>
                    <a:gd name="connsiteX3" fmla="*/ 307326 w 307326"/>
                    <a:gd name="connsiteY3" fmla="*/ 196234 h 196234"/>
                    <a:gd name="connsiteX4" fmla="*/ 0 w 307326"/>
                    <a:gd name="connsiteY4" fmla="*/ 196234 h 196234"/>
                    <a:gd name="connsiteX5" fmla="*/ 15276 w 307326"/>
                    <a:gd name="connsiteY5" fmla="*/ 120566 h 196234"/>
                    <a:gd name="connsiteX6" fmla="*/ 197168 w 307326"/>
                    <a:gd name="connsiteY6" fmla="*/ 0 h 196234"/>
                    <a:gd name="connsiteX0" fmla="*/ 304637 w 396077"/>
                    <a:gd name="connsiteY0" fmla="*/ 90010 h 196234"/>
                    <a:gd name="connsiteX1" fmla="*/ 307326 w 396077"/>
                    <a:gd name="connsiteY1" fmla="*/ 196234 h 196234"/>
                    <a:gd name="connsiteX2" fmla="*/ 0 w 396077"/>
                    <a:gd name="connsiteY2" fmla="*/ 196234 h 196234"/>
                    <a:gd name="connsiteX3" fmla="*/ 15276 w 396077"/>
                    <a:gd name="connsiteY3" fmla="*/ 120566 h 196234"/>
                    <a:gd name="connsiteX4" fmla="*/ 197168 w 396077"/>
                    <a:gd name="connsiteY4" fmla="*/ 0 h 196234"/>
                    <a:gd name="connsiteX5" fmla="*/ 307326 w 396077"/>
                    <a:gd name="connsiteY5" fmla="*/ 0 h 196234"/>
                    <a:gd name="connsiteX6" fmla="*/ 396077 w 396077"/>
                    <a:gd name="connsiteY6" fmla="*/ 181450 h 196234"/>
                    <a:gd name="connsiteX0" fmla="*/ 304637 w 307326"/>
                    <a:gd name="connsiteY0" fmla="*/ 90010 h 196234"/>
                    <a:gd name="connsiteX1" fmla="*/ 307326 w 307326"/>
                    <a:gd name="connsiteY1" fmla="*/ 196234 h 196234"/>
                    <a:gd name="connsiteX2" fmla="*/ 0 w 307326"/>
                    <a:gd name="connsiteY2" fmla="*/ 196234 h 196234"/>
                    <a:gd name="connsiteX3" fmla="*/ 15276 w 307326"/>
                    <a:gd name="connsiteY3" fmla="*/ 120566 h 196234"/>
                    <a:gd name="connsiteX4" fmla="*/ 197168 w 307326"/>
                    <a:gd name="connsiteY4" fmla="*/ 0 h 196234"/>
                    <a:gd name="connsiteX5" fmla="*/ 307326 w 307326"/>
                    <a:gd name="connsiteY5" fmla="*/ 0 h 196234"/>
                    <a:gd name="connsiteX0" fmla="*/ 307326 w 307326"/>
                    <a:gd name="connsiteY0" fmla="*/ 196234 h 196234"/>
                    <a:gd name="connsiteX1" fmla="*/ 0 w 307326"/>
                    <a:gd name="connsiteY1" fmla="*/ 196234 h 196234"/>
                    <a:gd name="connsiteX2" fmla="*/ 15276 w 307326"/>
                    <a:gd name="connsiteY2" fmla="*/ 120566 h 196234"/>
                    <a:gd name="connsiteX3" fmla="*/ 197168 w 307326"/>
                    <a:gd name="connsiteY3" fmla="*/ 0 h 196234"/>
                    <a:gd name="connsiteX4" fmla="*/ 307326 w 307326"/>
                    <a:gd name="connsiteY4" fmla="*/ 0 h 196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7326" h="196234">
                      <a:moveTo>
                        <a:pt x="307326" y="196234"/>
                      </a:moveTo>
                      <a:lnTo>
                        <a:pt x="0" y="196234"/>
                      </a:lnTo>
                      <a:lnTo>
                        <a:pt x="15276" y="120566"/>
                      </a:lnTo>
                      <a:cubicBezTo>
                        <a:pt x="45244" y="49715"/>
                        <a:pt x="115400" y="0"/>
                        <a:pt x="197168" y="0"/>
                      </a:cubicBezTo>
                      <a:lnTo>
                        <a:pt x="307326" y="0"/>
                      </a:lnTo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D87DCAF1-E9D9-4F9A-A253-3D89495E3481}"/>
                  </a:ext>
                </a:extLst>
              </p:cNvPr>
              <p:cNvGrpSpPr/>
              <p:nvPr/>
            </p:nvGrpSpPr>
            <p:grpSpPr>
              <a:xfrm>
                <a:off x="438167" y="3485691"/>
                <a:ext cx="1524073" cy="1680761"/>
                <a:chOff x="528498" y="3573519"/>
                <a:chExt cx="1447083" cy="1595856"/>
              </a:xfrm>
              <a:grpFill/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F4140C04-C678-4288-86AB-099BB4833B73}"/>
                    </a:ext>
                  </a:extLst>
                </p:cNvPr>
                <p:cNvSpPr/>
                <p:nvPr/>
              </p:nvSpPr>
              <p:spPr>
                <a:xfrm rot="17100000">
                  <a:off x="1578263" y="3627816"/>
                  <a:ext cx="330703" cy="222110"/>
                </a:xfrm>
                <a:custGeom>
                  <a:avLst/>
                  <a:gdLst>
                    <a:gd name="connsiteX0" fmla="*/ 319041 w 323527"/>
                    <a:gd name="connsiteY0" fmla="*/ 23759 h 262965"/>
                    <a:gd name="connsiteX1" fmla="*/ 323527 w 323527"/>
                    <a:gd name="connsiteY1" fmla="*/ 57369 h 262965"/>
                    <a:gd name="connsiteX2" fmla="*/ 113246 w 323527"/>
                    <a:gd name="connsiteY2" fmla="*/ 262965 h 262965"/>
                    <a:gd name="connsiteX3" fmla="*/ 31396 w 323527"/>
                    <a:gd name="connsiteY3" fmla="*/ 246808 h 262965"/>
                    <a:gd name="connsiteX4" fmla="*/ 0 w 323527"/>
                    <a:gd name="connsiteY4" fmla="*/ 226112 h 262965"/>
                    <a:gd name="connsiteX5" fmla="*/ 523 w 323527"/>
                    <a:gd name="connsiteY5" fmla="*/ 13988 h 262965"/>
                    <a:gd name="connsiteX6" fmla="*/ 27196 w 323527"/>
                    <a:gd name="connsiteY6" fmla="*/ 21579 h 262965"/>
                    <a:gd name="connsiteX7" fmla="*/ 108270 w 323527"/>
                    <a:gd name="connsiteY7" fmla="*/ 33876 h 262965"/>
                    <a:gd name="connsiteX8" fmla="*/ 319041 w 323527"/>
                    <a:gd name="connsiteY8" fmla="*/ 23759 h 262965"/>
                    <a:gd name="connsiteX0" fmla="*/ 323890 w 328376"/>
                    <a:gd name="connsiteY0" fmla="*/ 23759 h 262965"/>
                    <a:gd name="connsiteX1" fmla="*/ 328376 w 328376"/>
                    <a:gd name="connsiteY1" fmla="*/ 57369 h 262965"/>
                    <a:gd name="connsiteX2" fmla="*/ 118095 w 328376"/>
                    <a:gd name="connsiteY2" fmla="*/ 262965 h 262965"/>
                    <a:gd name="connsiteX3" fmla="*/ 36245 w 328376"/>
                    <a:gd name="connsiteY3" fmla="*/ 246808 h 262965"/>
                    <a:gd name="connsiteX4" fmla="*/ 4849 w 328376"/>
                    <a:gd name="connsiteY4" fmla="*/ 226112 h 262965"/>
                    <a:gd name="connsiteX5" fmla="*/ 162 w 328376"/>
                    <a:gd name="connsiteY5" fmla="*/ 109844 h 262965"/>
                    <a:gd name="connsiteX6" fmla="*/ 5372 w 328376"/>
                    <a:gd name="connsiteY6" fmla="*/ 13988 h 262965"/>
                    <a:gd name="connsiteX7" fmla="*/ 32045 w 328376"/>
                    <a:gd name="connsiteY7" fmla="*/ 21579 h 262965"/>
                    <a:gd name="connsiteX8" fmla="*/ 113119 w 328376"/>
                    <a:gd name="connsiteY8" fmla="*/ 33876 h 262965"/>
                    <a:gd name="connsiteX9" fmla="*/ 323890 w 328376"/>
                    <a:gd name="connsiteY9" fmla="*/ 23759 h 262965"/>
                    <a:gd name="connsiteX0" fmla="*/ 0 w 328214"/>
                    <a:gd name="connsiteY0" fmla="*/ 109844 h 262965"/>
                    <a:gd name="connsiteX1" fmla="*/ 5210 w 328214"/>
                    <a:gd name="connsiteY1" fmla="*/ 13988 h 262965"/>
                    <a:gd name="connsiteX2" fmla="*/ 31883 w 328214"/>
                    <a:gd name="connsiteY2" fmla="*/ 21579 h 262965"/>
                    <a:gd name="connsiteX3" fmla="*/ 112957 w 328214"/>
                    <a:gd name="connsiteY3" fmla="*/ 33876 h 262965"/>
                    <a:gd name="connsiteX4" fmla="*/ 323728 w 328214"/>
                    <a:gd name="connsiteY4" fmla="*/ 23759 h 262965"/>
                    <a:gd name="connsiteX5" fmla="*/ 328214 w 328214"/>
                    <a:gd name="connsiteY5" fmla="*/ 57369 h 262965"/>
                    <a:gd name="connsiteX6" fmla="*/ 117933 w 328214"/>
                    <a:gd name="connsiteY6" fmla="*/ 262965 h 262965"/>
                    <a:gd name="connsiteX7" fmla="*/ 36083 w 328214"/>
                    <a:gd name="connsiteY7" fmla="*/ 246808 h 262965"/>
                    <a:gd name="connsiteX8" fmla="*/ 4687 w 328214"/>
                    <a:gd name="connsiteY8" fmla="*/ 226112 h 262965"/>
                    <a:gd name="connsiteX9" fmla="*/ 91440 w 328214"/>
                    <a:gd name="connsiteY9" fmla="*/ 201284 h 262965"/>
                    <a:gd name="connsiteX0" fmla="*/ 2599 w 325603"/>
                    <a:gd name="connsiteY0" fmla="*/ 13988 h 262965"/>
                    <a:gd name="connsiteX1" fmla="*/ 29272 w 325603"/>
                    <a:gd name="connsiteY1" fmla="*/ 21579 h 262965"/>
                    <a:gd name="connsiteX2" fmla="*/ 110346 w 325603"/>
                    <a:gd name="connsiteY2" fmla="*/ 33876 h 262965"/>
                    <a:gd name="connsiteX3" fmla="*/ 321117 w 325603"/>
                    <a:gd name="connsiteY3" fmla="*/ 23759 h 262965"/>
                    <a:gd name="connsiteX4" fmla="*/ 325603 w 325603"/>
                    <a:gd name="connsiteY4" fmla="*/ 57369 h 262965"/>
                    <a:gd name="connsiteX5" fmla="*/ 115322 w 325603"/>
                    <a:gd name="connsiteY5" fmla="*/ 262965 h 262965"/>
                    <a:gd name="connsiteX6" fmla="*/ 33472 w 325603"/>
                    <a:gd name="connsiteY6" fmla="*/ 246808 h 262965"/>
                    <a:gd name="connsiteX7" fmla="*/ 2076 w 325603"/>
                    <a:gd name="connsiteY7" fmla="*/ 226112 h 262965"/>
                    <a:gd name="connsiteX8" fmla="*/ 88829 w 325603"/>
                    <a:gd name="connsiteY8" fmla="*/ 201284 h 262965"/>
                    <a:gd name="connsiteX0" fmla="*/ 523 w 323527"/>
                    <a:gd name="connsiteY0" fmla="*/ 13988 h 262965"/>
                    <a:gd name="connsiteX1" fmla="*/ 27196 w 323527"/>
                    <a:gd name="connsiteY1" fmla="*/ 21579 h 262965"/>
                    <a:gd name="connsiteX2" fmla="*/ 108270 w 323527"/>
                    <a:gd name="connsiteY2" fmla="*/ 33876 h 262965"/>
                    <a:gd name="connsiteX3" fmla="*/ 319041 w 323527"/>
                    <a:gd name="connsiteY3" fmla="*/ 23759 h 262965"/>
                    <a:gd name="connsiteX4" fmla="*/ 323527 w 323527"/>
                    <a:gd name="connsiteY4" fmla="*/ 57369 h 262965"/>
                    <a:gd name="connsiteX5" fmla="*/ 113246 w 323527"/>
                    <a:gd name="connsiteY5" fmla="*/ 262965 h 262965"/>
                    <a:gd name="connsiteX6" fmla="*/ 31396 w 323527"/>
                    <a:gd name="connsiteY6" fmla="*/ 246808 h 262965"/>
                    <a:gd name="connsiteX7" fmla="*/ 0 w 323527"/>
                    <a:gd name="connsiteY7" fmla="*/ 226112 h 262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527" h="262965">
                      <a:moveTo>
                        <a:pt x="523" y="13988"/>
                      </a:moveTo>
                      <a:lnTo>
                        <a:pt x="27196" y="21579"/>
                      </a:lnTo>
                      <a:cubicBezTo>
                        <a:pt x="51888" y="28248"/>
                        <a:pt x="79236" y="33876"/>
                        <a:pt x="108270" y="33876"/>
                      </a:cubicBezTo>
                      <a:cubicBezTo>
                        <a:pt x="209887" y="33876"/>
                        <a:pt x="298480" y="-35071"/>
                        <a:pt x="319041" y="23759"/>
                      </a:cubicBezTo>
                      <a:cubicBezTo>
                        <a:pt x="321978" y="32164"/>
                        <a:pt x="323527" y="43176"/>
                        <a:pt x="323527" y="57369"/>
                      </a:cubicBezTo>
                      <a:cubicBezTo>
                        <a:pt x="323527" y="170917"/>
                        <a:pt x="229381" y="262965"/>
                        <a:pt x="113246" y="262965"/>
                      </a:cubicBezTo>
                      <a:cubicBezTo>
                        <a:pt x="84213" y="262965"/>
                        <a:pt x="56554" y="257212"/>
                        <a:pt x="31396" y="246808"/>
                      </a:cubicBezTo>
                      <a:lnTo>
                        <a:pt x="0" y="226112"/>
                      </a:ln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7F4262DE-8C0A-420E-949E-888EE0E3F608}"/>
                    </a:ext>
                  </a:extLst>
                </p:cNvPr>
                <p:cNvSpPr/>
                <p:nvPr/>
              </p:nvSpPr>
              <p:spPr>
                <a:xfrm rot="20700000">
                  <a:off x="528498" y="3935513"/>
                  <a:ext cx="387471" cy="434237"/>
                </a:xfrm>
                <a:custGeom>
                  <a:avLst/>
                  <a:gdLst>
                    <a:gd name="connsiteX0" fmla="*/ 626302 w 626302"/>
                    <a:gd name="connsiteY0" fmla="*/ 0 h 647701"/>
                    <a:gd name="connsiteX1" fmla="*/ 402049 w 626302"/>
                    <a:gd name="connsiteY1" fmla="*/ 626302 h 647701"/>
                    <a:gd name="connsiteX2" fmla="*/ 403855 w 626302"/>
                    <a:gd name="connsiteY2" fmla="*/ 647701 h 647701"/>
                    <a:gd name="connsiteX3" fmla="*/ 2157 w 626302"/>
                    <a:gd name="connsiteY3" fmla="*/ 647701 h 647701"/>
                    <a:gd name="connsiteX4" fmla="*/ 0 w 626302"/>
                    <a:gd name="connsiteY4" fmla="*/ 626302 h 647701"/>
                    <a:gd name="connsiteX5" fmla="*/ 626302 w 626302"/>
                    <a:gd name="connsiteY5" fmla="*/ 0 h 647701"/>
                    <a:gd name="connsiteX0" fmla="*/ 626302 w 628983"/>
                    <a:gd name="connsiteY0" fmla="*/ 1865 h 649566"/>
                    <a:gd name="connsiteX1" fmla="*/ 402049 w 628983"/>
                    <a:gd name="connsiteY1" fmla="*/ 628167 h 649566"/>
                    <a:gd name="connsiteX2" fmla="*/ 403855 w 628983"/>
                    <a:gd name="connsiteY2" fmla="*/ 649566 h 649566"/>
                    <a:gd name="connsiteX3" fmla="*/ 2157 w 628983"/>
                    <a:gd name="connsiteY3" fmla="*/ 649566 h 649566"/>
                    <a:gd name="connsiteX4" fmla="*/ 0 w 628983"/>
                    <a:gd name="connsiteY4" fmla="*/ 628167 h 649566"/>
                    <a:gd name="connsiteX5" fmla="*/ 626302 w 628983"/>
                    <a:gd name="connsiteY5" fmla="*/ 1865 h 649566"/>
                    <a:gd name="connsiteX0" fmla="*/ 626302 w 628983"/>
                    <a:gd name="connsiteY0" fmla="*/ 3868 h 651569"/>
                    <a:gd name="connsiteX1" fmla="*/ 402049 w 628983"/>
                    <a:gd name="connsiteY1" fmla="*/ 630170 h 651569"/>
                    <a:gd name="connsiteX2" fmla="*/ 403855 w 628983"/>
                    <a:gd name="connsiteY2" fmla="*/ 651569 h 651569"/>
                    <a:gd name="connsiteX3" fmla="*/ 2157 w 628983"/>
                    <a:gd name="connsiteY3" fmla="*/ 651569 h 651569"/>
                    <a:gd name="connsiteX4" fmla="*/ 0 w 628983"/>
                    <a:gd name="connsiteY4" fmla="*/ 630170 h 651569"/>
                    <a:gd name="connsiteX5" fmla="*/ 626302 w 628983"/>
                    <a:gd name="connsiteY5" fmla="*/ 3868 h 651569"/>
                    <a:gd name="connsiteX0" fmla="*/ 626302 w 628674"/>
                    <a:gd name="connsiteY0" fmla="*/ 3868 h 651569"/>
                    <a:gd name="connsiteX1" fmla="*/ 402049 w 628674"/>
                    <a:gd name="connsiteY1" fmla="*/ 630170 h 651569"/>
                    <a:gd name="connsiteX2" fmla="*/ 403855 w 628674"/>
                    <a:gd name="connsiteY2" fmla="*/ 651569 h 651569"/>
                    <a:gd name="connsiteX3" fmla="*/ 2157 w 628674"/>
                    <a:gd name="connsiteY3" fmla="*/ 651569 h 651569"/>
                    <a:gd name="connsiteX4" fmla="*/ 0 w 628674"/>
                    <a:gd name="connsiteY4" fmla="*/ 630170 h 651569"/>
                    <a:gd name="connsiteX5" fmla="*/ 626302 w 628674"/>
                    <a:gd name="connsiteY5" fmla="*/ 3868 h 651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8674" h="651569">
                      <a:moveTo>
                        <a:pt x="626302" y="3868"/>
                      </a:moveTo>
                      <a:cubicBezTo>
                        <a:pt x="657759" y="32680"/>
                        <a:pt x="365355" y="292195"/>
                        <a:pt x="402049" y="630170"/>
                      </a:cubicBezTo>
                      <a:lnTo>
                        <a:pt x="403855" y="651569"/>
                      </a:lnTo>
                      <a:lnTo>
                        <a:pt x="2157" y="651569"/>
                      </a:lnTo>
                      <a:lnTo>
                        <a:pt x="0" y="630170"/>
                      </a:lnTo>
                      <a:cubicBezTo>
                        <a:pt x="23342" y="99792"/>
                        <a:pt x="594845" y="-24944"/>
                        <a:pt x="626302" y="3868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二等辺三角形 7">
                  <a:extLst>
                    <a:ext uri="{FF2B5EF4-FFF2-40B4-BE49-F238E27FC236}">
                      <a16:creationId xmlns:a16="http://schemas.microsoft.com/office/drawing/2014/main" id="{268354DF-070B-4B55-9A38-DC52B837EFB9}"/>
                    </a:ext>
                  </a:extLst>
                </p:cNvPr>
                <p:cNvSpPr/>
                <p:nvPr/>
              </p:nvSpPr>
              <p:spPr>
                <a:xfrm rot="20700000">
                  <a:off x="830443" y="4043967"/>
                  <a:ext cx="242976" cy="271497"/>
                </a:xfrm>
                <a:custGeom>
                  <a:avLst/>
                  <a:gdLst>
                    <a:gd name="connsiteX0" fmla="*/ 0 w 242976"/>
                    <a:gd name="connsiteY0" fmla="*/ 271479 h 271479"/>
                    <a:gd name="connsiteX1" fmla="*/ 121488 w 242976"/>
                    <a:gd name="connsiteY1" fmla="*/ 0 h 271479"/>
                    <a:gd name="connsiteX2" fmla="*/ 242976 w 242976"/>
                    <a:gd name="connsiteY2" fmla="*/ 271479 h 271479"/>
                    <a:gd name="connsiteX3" fmla="*/ 0 w 242976"/>
                    <a:gd name="connsiteY3" fmla="*/ 271479 h 271479"/>
                    <a:gd name="connsiteX0" fmla="*/ 0 w 242976"/>
                    <a:gd name="connsiteY0" fmla="*/ 271497 h 271497"/>
                    <a:gd name="connsiteX1" fmla="*/ 121488 w 242976"/>
                    <a:gd name="connsiteY1" fmla="*/ 18 h 271497"/>
                    <a:gd name="connsiteX2" fmla="*/ 242976 w 242976"/>
                    <a:gd name="connsiteY2" fmla="*/ 271497 h 271497"/>
                    <a:gd name="connsiteX3" fmla="*/ 0 w 242976"/>
                    <a:gd name="connsiteY3" fmla="*/ 271497 h 27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2976" h="271497">
                      <a:moveTo>
                        <a:pt x="0" y="271497"/>
                      </a:moveTo>
                      <a:cubicBezTo>
                        <a:pt x="40496" y="181004"/>
                        <a:pt x="79505" y="-2124"/>
                        <a:pt x="121488" y="18"/>
                      </a:cubicBezTo>
                      <a:cubicBezTo>
                        <a:pt x="163471" y="2160"/>
                        <a:pt x="202480" y="181004"/>
                        <a:pt x="242976" y="271497"/>
                      </a:cubicBezTo>
                      <a:lnTo>
                        <a:pt x="0" y="27149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808D5029-6D3F-4512-AFC1-44F583C9205E}"/>
                    </a:ext>
                  </a:extLst>
                </p:cNvPr>
                <p:cNvSpPr/>
                <p:nvPr/>
              </p:nvSpPr>
              <p:spPr>
                <a:xfrm rot="1800000">
                  <a:off x="618326" y="3633960"/>
                  <a:ext cx="1160118" cy="1535415"/>
                </a:xfrm>
                <a:custGeom>
                  <a:avLst/>
                  <a:gdLst>
                    <a:gd name="connsiteX0" fmla="*/ 449352 w 1160118"/>
                    <a:gd name="connsiteY0" fmla="*/ 44247 h 1521747"/>
                    <a:gd name="connsiteX1" fmla="*/ 594206 w 1160118"/>
                    <a:gd name="connsiteY1" fmla="*/ 0 h 1521747"/>
                    <a:gd name="connsiteX2" fmla="*/ 901038 w 1160118"/>
                    <a:gd name="connsiteY2" fmla="*/ 0 h 1521747"/>
                    <a:gd name="connsiteX3" fmla="*/ 1160118 w 1160118"/>
                    <a:gd name="connsiteY3" fmla="*/ 259080 h 1521747"/>
                    <a:gd name="connsiteX4" fmla="*/ 1160118 w 1160118"/>
                    <a:gd name="connsiteY4" fmla="*/ 700888 h 1521747"/>
                    <a:gd name="connsiteX5" fmla="*/ 1127702 w 1160118"/>
                    <a:gd name="connsiteY5" fmla="*/ 861450 h 1521747"/>
                    <a:gd name="connsiteX6" fmla="*/ 1123063 w 1160118"/>
                    <a:gd name="connsiteY6" fmla="*/ 869997 h 1521747"/>
                    <a:gd name="connsiteX7" fmla="*/ 1122634 w 1160118"/>
                    <a:gd name="connsiteY7" fmla="*/ 871443 h 1521747"/>
                    <a:gd name="connsiteX8" fmla="*/ 1043010 w 1160118"/>
                    <a:gd name="connsiteY8" fmla="*/ 991351 h 1521747"/>
                    <a:gd name="connsiteX9" fmla="*/ 565161 w 1160118"/>
                    <a:gd name="connsiteY9" fmla="*/ 1469200 h 1521747"/>
                    <a:gd name="connsiteX10" fmla="*/ 370788 w 1160118"/>
                    <a:gd name="connsiteY10" fmla="*/ 1508611 h 1521747"/>
                    <a:gd name="connsiteX11" fmla="*/ 360052 w 1160118"/>
                    <a:gd name="connsiteY11" fmla="*/ 1501482 h 1521747"/>
                    <a:gd name="connsiteX12" fmla="*/ 720749 w 1160118"/>
                    <a:gd name="connsiteY12" fmla="*/ 1110675 h 1521747"/>
                    <a:gd name="connsiteX13" fmla="*/ 719679 w 1160118"/>
                    <a:gd name="connsiteY13" fmla="*/ 1110567 h 1521747"/>
                    <a:gd name="connsiteX14" fmla="*/ 322878 w 1160118"/>
                    <a:gd name="connsiteY14" fmla="*/ 1476796 h 1521747"/>
                    <a:gd name="connsiteX15" fmla="*/ 311438 w 1160118"/>
                    <a:gd name="connsiteY15" fmla="*/ 1469200 h 1521747"/>
                    <a:gd name="connsiteX16" fmla="*/ 52548 w 1160118"/>
                    <a:gd name="connsiteY16" fmla="*/ 1210310 h 1521747"/>
                    <a:gd name="connsiteX17" fmla="*/ 52548 w 1160118"/>
                    <a:gd name="connsiteY17" fmla="*/ 956587 h 1521747"/>
                    <a:gd name="connsiteX18" fmla="*/ 335126 w 1160118"/>
                    <a:gd name="connsiteY18" fmla="*/ 674009 h 1521747"/>
                    <a:gd name="connsiteX19" fmla="*/ 335126 w 1160118"/>
                    <a:gd name="connsiteY19" fmla="*/ 259080 h 1521747"/>
                    <a:gd name="connsiteX20" fmla="*/ 449352 w 1160118"/>
                    <a:gd name="connsiteY20" fmla="*/ 44247 h 1521747"/>
                    <a:gd name="connsiteX0" fmla="*/ 1160118 w 1251558"/>
                    <a:gd name="connsiteY0" fmla="*/ 259080 h 1521747"/>
                    <a:gd name="connsiteX1" fmla="*/ 1160118 w 1251558"/>
                    <a:gd name="connsiteY1" fmla="*/ 700888 h 1521747"/>
                    <a:gd name="connsiteX2" fmla="*/ 1127702 w 1251558"/>
                    <a:gd name="connsiteY2" fmla="*/ 861450 h 1521747"/>
                    <a:gd name="connsiteX3" fmla="*/ 1123063 w 1251558"/>
                    <a:gd name="connsiteY3" fmla="*/ 869997 h 1521747"/>
                    <a:gd name="connsiteX4" fmla="*/ 1122634 w 1251558"/>
                    <a:gd name="connsiteY4" fmla="*/ 871443 h 1521747"/>
                    <a:gd name="connsiteX5" fmla="*/ 1043010 w 1251558"/>
                    <a:gd name="connsiteY5" fmla="*/ 991351 h 1521747"/>
                    <a:gd name="connsiteX6" fmla="*/ 565161 w 1251558"/>
                    <a:gd name="connsiteY6" fmla="*/ 1469200 h 1521747"/>
                    <a:gd name="connsiteX7" fmla="*/ 370788 w 1251558"/>
                    <a:gd name="connsiteY7" fmla="*/ 1508611 h 1521747"/>
                    <a:gd name="connsiteX8" fmla="*/ 360052 w 1251558"/>
                    <a:gd name="connsiteY8" fmla="*/ 1501482 h 1521747"/>
                    <a:gd name="connsiteX9" fmla="*/ 720749 w 1251558"/>
                    <a:gd name="connsiteY9" fmla="*/ 1110675 h 1521747"/>
                    <a:gd name="connsiteX10" fmla="*/ 719679 w 1251558"/>
                    <a:gd name="connsiteY10" fmla="*/ 1110567 h 1521747"/>
                    <a:gd name="connsiteX11" fmla="*/ 322878 w 1251558"/>
                    <a:gd name="connsiteY11" fmla="*/ 1476796 h 1521747"/>
                    <a:gd name="connsiteX12" fmla="*/ 311438 w 1251558"/>
                    <a:gd name="connsiteY12" fmla="*/ 1469200 h 1521747"/>
                    <a:gd name="connsiteX13" fmla="*/ 52548 w 1251558"/>
                    <a:gd name="connsiteY13" fmla="*/ 1210310 h 1521747"/>
                    <a:gd name="connsiteX14" fmla="*/ 52548 w 1251558"/>
                    <a:gd name="connsiteY14" fmla="*/ 956587 h 1521747"/>
                    <a:gd name="connsiteX15" fmla="*/ 335126 w 1251558"/>
                    <a:gd name="connsiteY15" fmla="*/ 674009 h 1521747"/>
                    <a:gd name="connsiteX16" fmla="*/ 335126 w 1251558"/>
                    <a:gd name="connsiteY16" fmla="*/ 259080 h 1521747"/>
                    <a:gd name="connsiteX17" fmla="*/ 449352 w 1251558"/>
                    <a:gd name="connsiteY17" fmla="*/ 44247 h 1521747"/>
                    <a:gd name="connsiteX18" fmla="*/ 594206 w 1251558"/>
                    <a:gd name="connsiteY18" fmla="*/ 0 h 1521747"/>
                    <a:gd name="connsiteX19" fmla="*/ 901038 w 1251558"/>
                    <a:gd name="connsiteY19" fmla="*/ 0 h 1521747"/>
                    <a:gd name="connsiteX20" fmla="*/ 1251558 w 1251558"/>
                    <a:gd name="connsiteY20" fmla="*/ 350520 h 1521747"/>
                    <a:gd name="connsiteX0" fmla="*/ 1160118 w 1160118"/>
                    <a:gd name="connsiteY0" fmla="*/ 259080 h 1521747"/>
                    <a:gd name="connsiteX1" fmla="*/ 1160118 w 1160118"/>
                    <a:gd name="connsiteY1" fmla="*/ 700888 h 1521747"/>
                    <a:gd name="connsiteX2" fmla="*/ 1127702 w 1160118"/>
                    <a:gd name="connsiteY2" fmla="*/ 861450 h 1521747"/>
                    <a:gd name="connsiteX3" fmla="*/ 1123063 w 1160118"/>
                    <a:gd name="connsiteY3" fmla="*/ 869997 h 1521747"/>
                    <a:gd name="connsiteX4" fmla="*/ 1122634 w 1160118"/>
                    <a:gd name="connsiteY4" fmla="*/ 871443 h 1521747"/>
                    <a:gd name="connsiteX5" fmla="*/ 1043010 w 1160118"/>
                    <a:gd name="connsiteY5" fmla="*/ 991351 h 1521747"/>
                    <a:gd name="connsiteX6" fmla="*/ 565161 w 1160118"/>
                    <a:gd name="connsiteY6" fmla="*/ 1469200 h 1521747"/>
                    <a:gd name="connsiteX7" fmla="*/ 370788 w 1160118"/>
                    <a:gd name="connsiteY7" fmla="*/ 1508611 h 1521747"/>
                    <a:gd name="connsiteX8" fmla="*/ 360052 w 1160118"/>
                    <a:gd name="connsiteY8" fmla="*/ 1501482 h 1521747"/>
                    <a:gd name="connsiteX9" fmla="*/ 720749 w 1160118"/>
                    <a:gd name="connsiteY9" fmla="*/ 1110675 h 1521747"/>
                    <a:gd name="connsiteX10" fmla="*/ 719679 w 1160118"/>
                    <a:gd name="connsiteY10" fmla="*/ 1110567 h 1521747"/>
                    <a:gd name="connsiteX11" fmla="*/ 322878 w 1160118"/>
                    <a:gd name="connsiteY11" fmla="*/ 1476796 h 1521747"/>
                    <a:gd name="connsiteX12" fmla="*/ 311438 w 1160118"/>
                    <a:gd name="connsiteY12" fmla="*/ 1469200 h 1521747"/>
                    <a:gd name="connsiteX13" fmla="*/ 52548 w 1160118"/>
                    <a:gd name="connsiteY13" fmla="*/ 1210310 h 1521747"/>
                    <a:gd name="connsiteX14" fmla="*/ 52548 w 1160118"/>
                    <a:gd name="connsiteY14" fmla="*/ 956587 h 1521747"/>
                    <a:gd name="connsiteX15" fmla="*/ 335126 w 1160118"/>
                    <a:gd name="connsiteY15" fmla="*/ 674009 h 1521747"/>
                    <a:gd name="connsiteX16" fmla="*/ 335126 w 1160118"/>
                    <a:gd name="connsiteY16" fmla="*/ 259080 h 1521747"/>
                    <a:gd name="connsiteX17" fmla="*/ 449352 w 1160118"/>
                    <a:gd name="connsiteY17" fmla="*/ 44247 h 1521747"/>
                    <a:gd name="connsiteX18" fmla="*/ 594206 w 1160118"/>
                    <a:gd name="connsiteY18" fmla="*/ 0 h 1521747"/>
                    <a:gd name="connsiteX19" fmla="*/ 901038 w 1160118"/>
                    <a:gd name="connsiteY19" fmla="*/ 0 h 1521747"/>
                    <a:gd name="connsiteX0" fmla="*/ 1160118 w 1160118"/>
                    <a:gd name="connsiteY0" fmla="*/ 700888 h 1521747"/>
                    <a:gd name="connsiteX1" fmla="*/ 1127702 w 1160118"/>
                    <a:gd name="connsiteY1" fmla="*/ 861450 h 1521747"/>
                    <a:gd name="connsiteX2" fmla="*/ 1123063 w 1160118"/>
                    <a:gd name="connsiteY2" fmla="*/ 869997 h 1521747"/>
                    <a:gd name="connsiteX3" fmla="*/ 1122634 w 1160118"/>
                    <a:gd name="connsiteY3" fmla="*/ 871443 h 1521747"/>
                    <a:gd name="connsiteX4" fmla="*/ 1043010 w 1160118"/>
                    <a:gd name="connsiteY4" fmla="*/ 991351 h 1521747"/>
                    <a:gd name="connsiteX5" fmla="*/ 565161 w 1160118"/>
                    <a:gd name="connsiteY5" fmla="*/ 1469200 h 1521747"/>
                    <a:gd name="connsiteX6" fmla="*/ 370788 w 1160118"/>
                    <a:gd name="connsiteY6" fmla="*/ 1508611 h 1521747"/>
                    <a:gd name="connsiteX7" fmla="*/ 360052 w 1160118"/>
                    <a:gd name="connsiteY7" fmla="*/ 1501482 h 1521747"/>
                    <a:gd name="connsiteX8" fmla="*/ 720749 w 1160118"/>
                    <a:gd name="connsiteY8" fmla="*/ 1110675 h 1521747"/>
                    <a:gd name="connsiteX9" fmla="*/ 719679 w 1160118"/>
                    <a:gd name="connsiteY9" fmla="*/ 1110567 h 1521747"/>
                    <a:gd name="connsiteX10" fmla="*/ 322878 w 1160118"/>
                    <a:gd name="connsiteY10" fmla="*/ 1476796 h 1521747"/>
                    <a:gd name="connsiteX11" fmla="*/ 311438 w 1160118"/>
                    <a:gd name="connsiteY11" fmla="*/ 1469200 h 1521747"/>
                    <a:gd name="connsiteX12" fmla="*/ 52548 w 1160118"/>
                    <a:gd name="connsiteY12" fmla="*/ 1210310 h 1521747"/>
                    <a:gd name="connsiteX13" fmla="*/ 52548 w 1160118"/>
                    <a:gd name="connsiteY13" fmla="*/ 956587 h 1521747"/>
                    <a:gd name="connsiteX14" fmla="*/ 335126 w 1160118"/>
                    <a:gd name="connsiteY14" fmla="*/ 674009 h 1521747"/>
                    <a:gd name="connsiteX15" fmla="*/ 335126 w 1160118"/>
                    <a:gd name="connsiteY15" fmla="*/ 259080 h 1521747"/>
                    <a:gd name="connsiteX16" fmla="*/ 449352 w 1160118"/>
                    <a:gd name="connsiteY16" fmla="*/ 44247 h 1521747"/>
                    <a:gd name="connsiteX17" fmla="*/ 594206 w 1160118"/>
                    <a:gd name="connsiteY17" fmla="*/ 0 h 1521747"/>
                    <a:gd name="connsiteX18" fmla="*/ 901038 w 1160118"/>
                    <a:gd name="connsiteY18" fmla="*/ 0 h 1521747"/>
                    <a:gd name="connsiteX0" fmla="*/ 1160118 w 1160118"/>
                    <a:gd name="connsiteY0" fmla="*/ 705519 h 1526378"/>
                    <a:gd name="connsiteX1" fmla="*/ 1127702 w 1160118"/>
                    <a:gd name="connsiteY1" fmla="*/ 866081 h 1526378"/>
                    <a:gd name="connsiteX2" fmla="*/ 1123063 w 1160118"/>
                    <a:gd name="connsiteY2" fmla="*/ 874628 h 1526378"/>
                    <a:gd name="connsiteX3" fmla="*/ 1122634 w 1160118"/>
                    <a:gd name="connsiteY3" fmla="*/ 876074 h 1526378"/>
                    <a:gd name="connsiteX4" fmla="*/ 1043010 w 1160118"/>
                    <a:gd name="connsiteY4" fmla="*/ 995982 h 1526378"/>
                    <a:gd name="connsiteX5" fmla="*/ 565161 w 1160118"/>
                    <a:gd name="connsiteY5" fmla="*/ 1473831 h 1526378"/>
                    <a:gd name="connsiteX6" fmla="*/ 370788 w 1160118"/>
                    <a:gd name="connsiteY6" fmla="*/ 1513242 h 1526378"/>
                    <a:gd name="connsiteX7" fmla="*/ 360052 w 1160118"/>
                    <a:gd name="connsiteY7" fmla="*/ 1506113 h 1526378"/>
                    <a:gd name="connsiteX8" fmla="*/ 720749 w 1160118"/>
                    <a:gd name="connsiteY8" fmla="*/ 1115306 h 1526378"/>
                    <a:gd name="connsiteX9" fmla="*/ 719679 w 1160118"/>
                    <a:gd name="connsiteY9" fmla="*/ 1115198 h 1526378"/>
                    <a:gd name="connsiteX10" fmla="*/ 322878 w 1160118"/>
                    <a:gd name="connsiteY10" fmla="*/ 1481427 h 1526378"/>
                    <a:gd name="connsiteX11" fmla="*/ 311438 w 1160118"/>
                    <a:gd name="connsiteY11" fmla="*/ 1473831 h 1526378"/>
                    <a:gd name="connsiteX12" fmla="*/ 52548 w 1160118"/>
                    <a:gd name="connsiteY12" fmla="*/ 1214941 h 1526378"/>
                    <a:gd name="connsiteX13" fmla="*/ 52548 w 1160118"/>
                    <a:gd name="connsiteY13" fmla="*/ 961218 h 1526378"/>
                    <a:gd name="connsiteX14" fmla="*/ 335126 w 1160118"/>
                    <a:gd name="connsiteY14" fmla="*/ 678640 h 1526378"/>
                    <a:gd name="connsiteX15" fmla="*/ 335126 w 1160118"/>
                    <a:gd name="connsiteY15" fmla="*/ 263711 h 1526378"/>
                    <a:gd name="connsiteX16" fmla="*/ 449352 w 1160118"/>
                    <a:gd name="connsiteY16" fmla="*/ 48878 h 1526378"/>
                    <a:gd name="connsiteX17" fmla="*/ 594206 w 1160118"/>
                    <a:gd name="connsiteY17" fmla="*/ 4631 h 1526378"/>
                    <a:gd name="connsiteX18" fmla="*/ 1091939 w 1160118"/>
                    <a:gd name="connsiteY18" fmla="*/ 0 h 1526378"/>
                    <a:gd name="connsiteX0" fmla="*/ 1160118 w 1160118"/>
                    <a:gd name="connsiteY0" fmla="*/ 744512 h 1565371"/>
                    <a:gd name="connsiteX1" fmla="*/ 1127702 w 1160118"/>
                    <a:gd name="connsiteY1" fmla="*/ 905074 h 1565371"/>
                    <a:gd name="connsiteX2" fmla="*/ 1123063 w 1160118"/>
                    <a:gd name="connsiteY2" fmla="*/ 913621 h 1565371"/>
                    <a:gd name="connsiteX3" fmla="*/ 1122634 w 1160118"/>
                    <a:gd name="connsiteY3" fmla="*/ 915067 h 1565371"/>
                    <a:gd name="connsiteX4" fmla="*/ 1043010 w 1160118"/>
                    <a:gd name="connsiteY4" fmla="*/ 1034975 h 1565371"/>
                    <a:gd name="connsiteX5" fmla="*/ 565161 w 1160118"/>
                    <a:gd name="connsiteY5" fmla="*/ 1512824 h 1565371"/>
                    <a:gd name="connsiteX6" fmla="*/ 370788 w 1160118"/>
                    <a:gd name="connsiteY6" fmla="*/ 1552235 h 1565371"/>
                    <a:gd name="connsiteX7" fmla="*/ 360052 w 1160118"/>
                    <a:gd name="connsiteY7" fmla="*/ 1545106 h 1565371"/>
                    <a:gd name="connsiteX8" fmla="*/ 720749 w 1160118"/>
                    <a:gd name="connsiteY8" fmla="*/ 1154299 h 1565371"/>
                    <a:gd name="connsiteX9" fmla="*/ 719679 w 1160118"/>
                    <a:gd name="connsiteY9" fmla="*/ 1154191 h 1565371"/>
                    <a:gd name="connsiteX10" fmla="*/ 322878 w 1160118"/>
                    <a:gd name="connsiteY10" fmla="*/ 1520420 h 1565371"/>
                    <a:gd name="connsiteX11" fmla="*/ 311438 w 1160118"/>
                    <a:gd name="connsiteY11" fmla="*/ 1512824 h 1565371"/>
                    <a:gd name="connsiteX12" fmla="*/ 52548 w 1160118"/>
                    <a:gd name="connsiteY12" fmla="*/ 1253934 h 1565371"/>
                    <a:gd name="connsiteX13" fmla="*/ 52548 w 1160118"/>
                    <a:gd name="connsiteY13" fmla="*/ 1000211 h 1565371"/>
                    <a:gd name="connsiteX14" fmla="*/ 335126 w 1160118"/>
                    <a:gd name="connsiteY14" fmla="*/ 717633 h 1565371"/>
                    <a:gd name="connsiteX15" fmla="*/ 335126 w 1160118"/>
                    <a:gd name="connsiteY15" fmla="*/ 302704 h 1565371"/>
                    <a:gd name="connsiteX16" fmla="*/ 449352 w 1160118"/>
                    <a:gd name="connsiteY16" fmla="*/ 87871 h 1565371"/>
                    <a:gd name="connsiteX17" fmla="*/ 594206 w 1160118"/>
                    <a:gd name="connsiteY17" fmla="*/ 43624 h 1565371"/>
                    <a:gd name="connsiteX18" fmla="*/ 1091939 w 1160118"/>
                    <a:gd name="connsiteY18" fmla="*/ 38993 h 1565371"/>
                    <a:gd name="connsiteX0" fmla="*/ 1160118 w 1160118"/>
                    <a:gd name="connsiteY0" fmla="*/ 701294 h 1522153"/>
                    <a:gd name="connsiteX1" fmla="*/ 1127702 w 1160118"/>
                    <a:gd name="connsiteY1" fmla="*/ 861856 h 1522153"/>
                    <a:gd name="connsiteX2" fmla="*/ 1123063 w 1160118"/>
                    <a:gd name="connsiteY2" fmla="*/ 870403 h 1522153"/>
                    <a:gd name="connsiteX3" fmla="*/ 1122634 w 1160118"/>
                    <a:gd name="connsiteY3" fmla="*/ 871849 h 1522153"/>
                    <a:gd name="connsiteX4" fmla="*/ 1043010 w 1160118"/>
                    <a:gd name="connsiteY4" fmla="*/ 991757 h 1522153"/>
                    <a:gd name="connsiteX5" fmla="*/ 565161 w 1160118"/>
                    <a:gd name="connsiteY5" fmla="*/ 1469606 h 1522153"/>
                    <a:gd name="connsiteX6" fmla="*/ 370788 w 1160118"/>
                    <a:gd name="connsiteY6" fmla="*/ 1509017 h 1522153"/>
                    <a:gd name="connsiteX7" fmla="*/ 360052 w 1160118"/>
                    <a:gd name="connsiteY7" fmla="*/ 1501888 h 1522153"/>
                    <a:gd name="connsiteX8" fmla="*/ 720749 w 1160118"/>
                    <a:gd name="connsiteY8" fmla="*/ 1111081 h 1522153"/>
                    <a:gd name="connsiteX9" fmla="*/ 719679 w 1160118"/>
                    <a:gd name="connsiteY9" fmla="*/ 1110973 h 1522153"/>
                    <a:gd name="connsiteX10" fmla="*/ 322878 w 1160118"/>
                    <a:gd name="connsiteY10" fmla="*/ 1477202 h 1522153"/>
                    <a:gd name="connsiteX11" fmla="*/ 311438 w 1160118"/>
                    <a:gd name="connsiteY11" fmla="*/ 1469606 h 1522153"/>
                    <a:gd name="connsiteX12" fmla="*/ 52548 w 1160118"/>
                    <a:gd name="connsiteY12" fmla="*/ 1210716 h 1522153"/>
                    <a:gd name="connsiteX13" fmla="*/ 52548 w 1160118"/>
                    <a:gd name="connsiteY13" fmla="*/ 956993 h 1522153"/>
                    <a:gd name="connsiteX14" fmla="*/ 335126 w 1160118"/>
                    <a:gd name="connsiteY14" fmla="*/ 674415 h 1522153"/>
                    <a:gd name="connsiteX15" fmla="*/ 335126 w 1160118"/>
                    <a:gd name="connsiteY15" fmla="*/ 259486 h 1522153"/>
                    <a:gd name="connsiteX16" fmla="*/ 449352 w 1160118"/>
                    <a:gd name="connsiteY16" fmla="*/ 44653 h 1522153"/>
                    <a:gd name="connsiteX17" fmla="*/ 594206 w 1160118"/>
                    <a:gd name="connsiteY17" fmla="*/ 406 h 1522153"/>
                    <a:gd name="connsiteX18" fmla="*/ 1067535 w 1160118"/>
                    <a:gd name="connsiteY18" fmla="*/ 86854 h 1522153"/>
                    <a:gd name="connsiteX0" fmla="*/ 1160118 w 1160118"/>
                    <a:gd name="connsiteY0" fmla="*/ 716640 h 1537499"/>
                    <a:gd name="connsiteX1" fmla="*/ 1127702 w 1160118"/>
                    <a:gd name="connsiteY1" fmla="*/ 877202 h 1537499"/>
                    <a:gd name="connsiteX2" fmla="*/ 1123063 w 1160118"/>
                    <a:gd name="connsiteY2" fmla="*/ 885749 h 1537499"/>
                    <a:gd name="connsiteX3" fmla="*/ 1122634 w 1160118"/>
                    <a:gd name="connsiteY3" fmla="*/ 887195 h 1537499"/>
                    <a:gd name="connsiteX4" fmla="*/ 1043010 w 1160118"/>
                    <a:gd name="connsiteY4" fmla="*/ 1007103 h 1537499"/>
                    <a:gd name="connsiteX5" fmla="*/ 565161 w 1160118"/>
                    <a:gd name="connsiteY5" fmla="*/ 1484952 h 1537499"/>
                    <a:gd name="connsiteX6" fmla="*/ 370788 w 1160118"/>
                    <a:gd name="connsiteY6" fmla="*/ 1524363 h 1537499"/>
                    <a:gd name="connsiteX7" fmla="*/ 360052 w 1160118"/>
                    <a:gd name="connsiteY7" fmla="*/ 1517234 h 1537499"/>
                    <a:gd name="connsiteX8" fmla="*/ 720749 w 1160118"/>
                    <a:gd name="connsiteY8" fmla="*/ 1126427 h 1537499"/>
                    <a:gd name="connsiteX9" fmla="*/ 719679 w 1160118"/>
                    <a:gd name="connsiteY9" fmla="*/ 1126319 h 1537499"/>
                    <a:gd name="connsiteX10" fmla="*/ 322878 w 1160118"/>
                    <a:gd name="connsiteY10" fmla="*/ 1492548 h 1537499"/>
                    <a:gd name="connsiteX11" fmla="*/ 311438 w 1160118"/>
                    <a:gd name="connsiteY11" fmla="*/ 1484952 h 1537499"/>
                    <a:gd name="connsiteX12" fmla="*/ 52548 w 1160118"/>
                    <a:gd name="connsiteY12" fmla="*/ 1226062 h 1537499"/>
                    <a:gd name="connsiteX13" fmla="*/ 52548 w 1160118"/>
                    <a:gd name="connsiteY13" fmla="*/ 972339 h 1537499"/>
                    <a:gd name="connsiteX14" fmla="*/ 335126 w 1160118"/>
                    <a:gd name="connsiteY14" fmla="*/ 689761 h 1537499"/>
                    <a:gd name="connsiteX15" fmla="*/ 335126 w 1160118"/>
                    <a:gd name="connsiteY15" fmla="*/ 274832 h 1537499"/>
                    <a:gd name="connsiteX16" fmla="*/ 449352 w 1160118"/>
                    <a:gd name="connsiteY16" fmla="*/ 59999 h 1537499"/>
                    <a:gd name="connsiteX17" fmla="*/ 594206 w 1160118"/>
                    <a:gd name="connsiteY17" fmla="*/ 15752 h 1537499"/>
                    <a:gd name="connsiteX18" fmla="*/ 1067535 w 1160118"/>
                    <a:gd name="connsiteY18" fmla="*/ 102200 h 1537499"/>
                    <a:gd name="connsiteX0" fmla="*/ 1160118 w 1160118"/>
                    <a:gd name="connsiteY0" fmla="*/ 714556 h 1535415"/>
                    <a:gd name="connsiteX1" fmla="*/ 1127702 w 1160118"/>
                    <a:gd name="connsiteY1" fmla="*/ 875118 h 1535415"/>
                    <a:gd name="connsiteX2" fmla="*/ 1123063 w 1160118"/>
                    <a:gd name="connsiteY2" fmla="*/ 883665 h 1535415"/>
                    <a:gd name="connsiteX3" fmla="*/ 1122634 w 1160118"/>
                    <a:gd name="connsiteY3" fmla="*/ 885111 h 1535415"/>
                    <a:gd name="connsiteX4" fmla="*/ 1043010 w 1160118"/>
                    <a:gd name="connsiteY4" fmla="*/ 1005019 h 1535415"/>
                    <a:gd name="connsiteX5" fmla="*/ 565161 w 1160118"/>
                    <a:gd name="connsiteY5" fmla="*/ 1482868 h 1535415"/>
                    <a:gd name="connsiteX6" fmla="*/ 370788 w 1160118"/>
                    <a:gd name="connsiteY6" fmla="*/ 1522279 h 1535415"/>
                    <a:gd name="connsiteX7" fmla="*/ 360052 w 1160118"/>
                    <a:gd name="connsiteY7" fmla="*/ 1515150 h 1535415"/>
                    <a:gd name="connsiteX8" fmla="*/ 720749 w 1160118"/>
                    <a:gd name="connsiteY8" fmla="*/ 1124343 h 1535415"/>
                    <a:gd name="connsiteX9" fmla="*/ 719679 w 1160118"/>
                    <a:gd name="connsiteY9" fmla="*/ 1124235 h 1535415"/>
                    <a:gd name="connsiteX10" fmla="*/ 322878 w 1160118"/>
                    <a:gd name="connsiteY10" fmla="*/ 1490464 h 1535415"/>
                    <a:gd name="connsiteX11" fmla="*/ 311438 w 1160118"/>
                    <a:gd name="connsiteY11" fmla="*/ 1482868 h 1535415"/>
                    <a:gd name="connsiteX12" fmla="*/ 52548 w 1160118"/>
                    <a:gd name="connsiteY12" fmla="*/ 1223978 h 1535415"/>
                    <a:gd name="connsiteX13" fmla="*/ 52548 w 1160118"/>
                    <a:gd name="connsiteY13" fmla="*/ 970255 h 1535415"/>
                    <a:gd name="connsiteX14" fmla="*/ 335126 w 1160118"/>
                    <a:gd name="connsiteY14" fmla="*/ 687677 h 1535415"/>
                    <a:gd name="connsiteX15" fmla="*/ 335126 w 1160118"/>
                    <a:gd name="connsiteY15" fmla="*/ 272748 h 1535415"/>
                    <a:gd name="connsiteX16" fmla="*/ 449352 w 1160118"/>
                    <a:gd name="connsiteY16" fmla="*/ 57915 h 1535415"/>
                    <a:gd name="connsiteX17" fmla="*/ 594206 w 1160118"/>
                    <a:gd name="connsiteY17" fmla="*/ 13668 h 1535415"/>
                    <a:gd name="connsiteX18" fmla="*/ 1059286 w 1160118"/>
                    <a:gd name="connsiteY18" fmla="*/ 104879 h 1535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0118" h="1535415">
                      <a:moveTo>
                        <a:pt x="1160118" y="714556"/>
                      </a:moveTo>
                      <a:cubicBezTo>
                        <a:pt x="1160118" y="771510"/>
                        <a:pt x="1148576" y="825768"/>
                        <a:pt x="1127702" y="875118"/>
                      </a:cubicBezTo>
                      <a:lnTo>
                        <a:pt x="1123063" y="883665"/>
                      </a:lnTo>
                      <a:lnTo>
                        <a:pt x="1122634" y="885111"/>
                      </a:lnTo>
                      <a:cubicBezTo>
                        <a:pt x="1104940" y="928745"/>
                        <a:pt x="1078399" y="969630"/>
                        <a:pt x="1043010" y="1005019"/>
                      </a:cubicBezTo>
                      <a:lnTo>
                        <a:pt x="565161" y="1482868"/>
                      </a:lnTo>
                      <a:cubicBezTo>
                        <a:pt x="512613" y="1535416"/>
                        <a:pt x="435579" y="1548552"/>
                        <a:pt x="370788" y="1522279"/>
                      </a:cubicBezTo>
                      <a:lnTo>
                        <a:pt x="360052" y="1515150"/>
                      </a:lnTo>
                      <a:lnTo>
                        <a:pt x="720749" y="1124343"/>
                      </a:lnTo>
                      <a:lnTo>
                        <a:pt x="719679" y="1124235"/>
                      </a:lnTo>
                      <a:lnTo>
                        <a:pt x="322878" y="1490464"/>
                      </a:lnTo>
                      <a:lnTo>
                        <a:pt x="311438" y="1482868"/>
                      </a:lnTo>
                      <a:lnTo>
                        <a:pt x="52548" y="1223978"/>
                      </a:lnTo>
                      <a:cubicBezTo>
                        <a:pt x="-17516" y="1153914"/>
                        <a:pt x="-17516" y="1040319"/>
                        <a:pt x="52548" y="970255"/>
                      </a:cubicBezTo>
                      <a:lnTo>
                        <a:pt x="335126" y="687677"/>
                      </a:lnTo>
                      <a:lnTo>
                        <a:pt x="335126" y="272748"/>
                      </a:lnTo>
                      <a:cubicBezTo>
                        <a:pt x="335126" y="183319"/>
                        <a:pt x="380436" y="104473"/>
                        <a:pt x="449352" y="57915"/>
                      </a:cubicBezTo>
                      <a:cubicBezTo>
                        <a:pt x="490701" y="29980"/>
                        <a:pt x="540549" y="13668"/>
                        <a:pt x="594206" y="13668"/>
                      </a:cubicBezTo>
                      <a:cubicBezTo>
                        <a:pt x="760117" y="12124"/>
                        <a:pt x="1014839" y="-50225"/>
                        <a:pt x="1059286" y="104879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CCEB15B6-875D-465C-8491-B0FA7C9E5BC8}"/>
                    </a:ext>
                  </a:extLst>
                </p:cNvPr>
                <p:cNvSpPr/>
                <p:nvPr/>
              </p:nvSpPr>
              <p:spPr>
                <a:xfrm rot="20700000">
                  <a:off x="548631" y="4366157"/>
                  <a:ext cx="185741" cy="8285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BF36A25F-4B8B-409F-ADB6-394C2C766B01}"/>
                    </a:ext>
                  </a:extLst>
                </p:cNvPr>
                <p:cNvGrpSpPr/>
                <p:nvPr/>
              </p:nvGrpSpPr>
              <p:grpSpPr>
                <a:xfrm>
                  <a:off x="1150053" y="4152631"/>
                  <a:ext cx="196654" cy="196654"/>
                  <a:chOff x="1143263" y="4121884"/>
                  <a:chExt cx="309380" cy="309380"/>
                </a:xfrm>
                <a:grpFill/>
              </p:grpSpPr>
              <p:sp>
                <p:nvSpPr>
                  <p:cNvPr id="113" name="楕円 112">
                    <a:extLst>
                      <a:ext uri="{FF2B5EF4-FFF2-40B4-BE49-F238E27FC236}">
                        <a16:creationId xmlns:a16="http://schemas.microsoft.com/office/drawing/2014/main" id="{8D18E1A2-58F3-480E-A30A-98D5B15FD289}"/>
                      </a:ext>
                    </a:extLst>
                  </p:cNvPr>
                  <p:cNvSpPr/>
                  <p:nvPr/>
                </p:nvSpPr>
                <p:spPr>
                  <a:xfrm>
                    <a:off x="1143263" y="4121884"/>
                    <a:ext cx="309380" cy="30938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3CCB2099-A1FB-4FD6-B888-CD298A0DFB78}"/>
                      </a:ext>
                    </a:extLst>
                  </p:cNvPr>
                  <p:cNvSpPr/>
                  <p:nvPr/>
                </p:nvSpPr>
                <p:spPr>
                  <a:xfrm>
                    <a:off x="1143263" y="4184408"/>
                    <a:ext cx="184332" cy="184332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61FBF7E3-4F94-4AC0-BD7A-1C79FFF79B5E}"/>
                      </a:ext>
                    </a:extLst>
                  </p:cNvPr>
                  <p:cNvSpPr/>
                  <p:nvPr/>
                </p:nvSpPr>
                <p:spPr>
                  <a:xfrm>
                    <a:off x="1146621" y="4121884"/>
                    <a:ext cx="297410" cy="309380"/>
                  </a:xfrm>
                  <a:custGeom>
                    <a:avLst/>
                    <a:gdLst>
                      <a:gd name="connsiteX0" fmla="*/ 0 w 297410"/>
                      <a:gd name="connsiteY0" fmla="*/ 184334 h 309380"/>
                      <a:gd name="connsiteX1" fmla="*/ 29652 w 297410"/>
                      <a:gd name="connsiteY1" fmla="*/ 201700 h 309380"/>
                      <a:gd name="connsiteX2" fmla="*/ 148705 w 297410"/>
                      <a:gd name="connsiteY2" fmla="*/ 221172 h 309380"/>
                      <a:gd name="connsiteX3" fmla="*/ 267758 w 297410"/>
                      <a:gd name="connsiteY3" fmla="*/ 201700 h 309380"/>
                      <a:gd name="connsiteX4" fmla="*/ 297410 w 297410"/>
                      <a:gd name="connsiteY4" fmla="*/ 184334 h 309380"/>
                      <a:gd name="connsiteX5" fmla="*/ 291239 w 297410"/>
                      <a:gd name="connsiteY5" fmla="*/ 214903 h 309380"/>
                      <a:gd name="connsiteX6" fmla="*/ 148705 w 297410"/>
                      <a:gd name="connsiteY6" fmla="*/ 309380 h 309380"/>
                      <a:gd name="connsiteX7" fmla="*/ 6171 w 297410"/>
                      <a:gd name="connsiteY7" fmla="*/ 214903 h 309380"/>
                      <a:gd name="connsiteX8" fmla="*/ 148705 w 297410"/>
                      <a:gd name="connsiteY8" fmla="*/ 0 h 309380"/>
                      <a:gd name="connsiteX9" fmla="*/ 291239 w 297410"/>
                      <a:gd name="connsiteY9" fmla="*/ 94478 h 309380"/>
                      <a:gd name="connsiteX10" fmla="*/ 297410 w 297410"/>
                      <a:gd name="connsiteY10" fmla="*/ 125047 h 309380"/>
                      <a:gd name="connsiteX11" fmla="*/ 267758 w 297410"/>
                      <a:gd name="connsiteY11" fmla="*/ 107680 h 309380"/>
                      <a:gd name="connsiteX12" fmla="*/ 148705 w 297410"/>
                      <a:gd name="connsiteY12" fmla="*/ 88208 h 309380"/>
                      <a:gd name="connsiteX13" fmla="*/ 29652 w 297410"/>
                      <a:gd name="connsiteY13" fmla="*/ 107680 h 309380"/>
                      <a:gd name="connsiteX14" fmla="*/ 0 w 297410"/>
                      <a:gd name="connsiteY14" fmla="*/ 125047 h 309380"/>
                      <a:gd name="connsiteX15" fmla="*/ 6171 w 297410"/>
                      <a:gd name="connsiteY15" fmla="*/ 94478 h 309380"/>
                      <a:gd name="connsiteX16" fmla="*/ 148705 w 297410"/>
                      <a:gd name="connsiteY16" fmla="*/ 0 h 309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97410" h="309380">
                        <a:moveTo>
                          <a:pt x="0" y="184334"/>
                        </a:moveTo>
                        <a:lnTo>
                          <a:pt x="29652" y="201700"/>
                        </a:lnTo>
                        <a:cubicBezTo>
                          <a:pt x="60121" y="213731"/>
                          <a:pt x="102212" y="221172"/>
                          <a:pt x="148705" y="221172"/>
                        </a:cubicBezTo>
                        <a:cubicBezTo>
                          <a:pt x="195198" y="221172"/>
                          <a:pt x="237290" y="213731"/>
                          <a:pt x="267758" y="201700"/>
                        </a:cubicBezTo>
                        <a:lnTo>
                          <a:pt x="297410" y="184334"/>
                        </a:lnTo>
                        <a:lnTo>
                          <a:pt x="291239" y="214903"/>
                        </a:lnTo>
                        <a:cubicBezTo>
                          <a:pt x="267756" y="270423"/>
                          <a:pt x="212780" y="309380"/>
                          <a:pt x="148705" y="309380"/>
                        </a:cubicBezTo>
                        <a:cubicBezTo>
                          <a:pt x="84630" y="309380"/>
                          <a:pt x="29655" y="270423"/>
                          <a:pt x="6171" y="214903"/>
                        </a:cubicBezTo>
                        <a:close/>
                        <a:moveTo>
                          <a:pt x="148705" y="0"/>
                        </a:moveTo>
                        <a:cubicBezTo>
                          <a:pt x="212780" y="0"/>
                          <a:pt x="267756" y="38957"/>
                          <a:pt x="291239" y="94478"/>
                        </a:cubicBezTo>
                        <a:lnTo>
                          <a:pt x="297410" y="125047"/>
                        </a:lnTo>
                        <a:lnTo>
                          <a:pt x="267758" y="107680"/>
                        </a:lnTo>
                        <a:cubicBezTo>
                          <a:pt x="237290" y="95649"/>
                          <a:pt x="195198" y="88208"/>
                          <a:pt x="148705" y="88208"/>
                        </a:cubicBezTo>
                        <a:cubicBezTo>
                          <a:pt x="102212" y="88208"/>
                          <a:pt x="60121" y="95649"/>
                          <a:pt x="29652" y="107680"/>
                        </a:cubicBezTo>
                        <a:lnTo>
                          <a:pt x="0" y="125047"/>
                        </a:lnTo>
                        <a:lnTo>
                          <a:pt x="6171" y="94478"/>
                        </a:lnTo>
                        <a:cubicBezTo>
                          <a:pt x="29655" y="38957"/>
                          <a:pt x="84630" y="0"/>
                          <a:pt x="148705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A19B3F86-8D97-4B93-BF44-5B84F319E5E1}"/>
                    </a:ext>
                  </a:extLst>
                </p:cNvPr>
                <p:cNvSpPr/>
                <p:nvPr/>
              </p:nvSpPr>
              <p:spPr>
                <a:xfrm rot="18000000">
                  <a:off x="1699174" y="3645744"/>
                  <a:ext cx="330703" cy="222110"/>
                </a:xfrm>
                <a:custGeom>
                  <a:avLst/>
                  <a:gdLst>
                    <a:gd name="connsiteX0" fmla="*/ 319041 w 323527"/>
                    <a:gd name="connsiteY0" fmla="*/ 23759 h 262965"/>
                    <a:gd name="connsiteX1" fmla="*/ 323527 w 323527"/>
                    <a:gd name="connsiteY1" fmla="*/ 57369 h 262965"/>
                    <a:gd name="connsiteX2" fmla="*/ 113246 w 323527"/>
                    <a:gd name="connsiteY2" fmla="*/ 262965 h 262965"/>
                    <a:gd name="connsiteX3" fmla="*/ 31396 w 323527"/>
                    <a:gd name="connsiteY3" fmla="*/ 246808 h 262965"/>
                    <a:gd name="connsiteX4" fmla="*/ 0 w 323527"/>
                    <a:gd name="connsiteY4" fmla="*/ 226112 h 262965"/>
                    <a:gd name="connsiteX5" fmla="*/ 523 w 323527"/>
                    <a:gd name="connsiteY5" fmla="*/ 13988 h 262965"/>
                    <a:gd name="connsiteX6" fmla="*/ 27196 w 323527"/>
                    <a:gd name="connsiteY6" fmla="*/ 21579 h 262965"/>
                    <a:gd name="connsiteX7" fmla="*/ 108270 w 323527"/>
                    <a:gd name="connsiteY7" fmla="*/ 33876 h 262965"/>
                    <a:gd name="connsiteX8" fmla="*/ 319041 w 323527"/>
                    <a:gd name="connsiteY8" fmla="*/ 23759 h 262965"/>
                    <a:gd name="connsiteX0" fmla="*/ 323890 w 328376"/>
                    <a:gd name="connsiteY0" fmla="*/ 23759 h 262965"/>
                    <a:gd name="connsiteX1" fmla="*/ 328376 w 328376"/>
                    <a:gd name="connsiteY1" fmla="*/ 57369 h 262965"/>
                    <a:gd name="connsiteX2" fmla="*/ 118095 w 328376"/>
                    <a:gd name="connsiteY2" fmla="*/ 262965 h 262965"/>
                    <a:gd name="connsiteX3" fmla="*/ 36245 w 328376"/>
                    <a:gd name="connsiteY3" fmla="*/ 246808 h 262965"/>
                    <a:gd name="connsiteX4" fmla="*/ 4849 w 328376"/>
                    <a:gd name="connsiteY4" fmla="*/ 226112 h 262965"/>
                    <a:gd name="connsiteX5" fmla="*/ 162 w 328376"/>
                    <a:gd name="connsiteY5" fmla="*/ 109844 h 262965"/>
                    <a:gd name="connsiteX6" fmla="*/ 5372 w 328376"/>
                    <a:gd name="connsiteY6" fmla="*/ 13988 h 262965"/>
                    <a:gd name="connsiteX7" fmla="*/ 32045 w 328376"/>
                    <a:gd name="connsiteY7" fmla="*/ 21579 h 262965"/>
                    <a:gd name="connsiteX8" fmla="*/ 113119 w 328376"/>
                    <a:gd name="connsiteY8" fmla="*/ 33876 h 262965"/>
                    <a:gd name="connsiteX9" fmla="*/ 323890 w 328376"/>
                    <a:gd name="connsiteY9" fmla="*/ 23759 h 262965"/>
                    <a:gd name="connsiteX0" fmla="*/ 0 w 328214"/>
                    <a:gd name="connsiteY0" fmla="*/ 109844 h 262965"/>
                    <a:gd name="connsiteX1" fmla="*/ 5210 w 328214"/>
                    <a:gd name="connsiteY1" fmla="*/ 13988 h 262965"/>
                    <a:gd name="connsiteX2" fmla="*/ 31883 w 328214"/>
                    <a:gd name="connsiteY2" fmla="*/ 21579 h 262965"/>
                    <a:gd name="connsiteX3" fmla="*/ 112957 w 328214"/>
                    <a:gd name="connsiteY3" fmla="*/ 33876 h 262965"/>
                    <a:gd name="connsiteX4" fmla="*/ 323728 w 328214"/>
                    <a:gd name="connsiteY4" fmla="*/ 23759 h 262965"/>
                    <a:gd name="connsiteX5" fmla="*/ 328214 w 328214"/>
                    <a:gd name="connsiteY5" fmla="*/ 57369 h 262965"/>
                    <a:gd name="connsiteX6" fmla="*/ 117933 w 328214"/>
                    <a:gd name="connsiteY6" fmla="*/ 262965 h 262965"/>
                    <a:gd name="connsiteX7" fmla="*/ 36083 w 328214"/>
                    <a:gd name="connsiteY7" fmla="*/ 246808 h 262965"/>
                    <a:gd name="connsiteX8" fmla="*/ 4687 w 328214"/>
                    <a:gd name="connsiteY8" fmla="*/ 226112 h 262965"/>
                    <a:gd name="connsiteX9" fmla="*/ 91440 w 328214"/>
                    <a:gd name="connsiteY9" fmla="*/ 201284 h 262965"/>
                    <a:gd name="connsiteX0" fmla="*/ 2599 w 325603"/>
                    <a:gd name="connsiteY0" fmla="*/ 13988 h 262965"/>
                    <a:gd name="connsiteX1" fmla="*/ 29272 w 325603"/>
                    <a:gd name="connsiteY1" fmla="*/ 21579 h 262965"/>
                    <a:gd name="connsiteX2" fmla="*/ 110346 w 325603"/>
                    <a:gd name="connsiteY2" fmla="*/ 33876 h 262965"/>
                    <a:gd name="connsiteX3" fmla="*/ 321117 w 325603"/>
                    <a:gd name="connsiteY3" fmla="*/ 23759 h 262965"/>
                    <a:gd name="connsiteX4" fmla="*/ 325603 w 325603"/>
                    <a:gd name="connsiteY4" fmla="*/ 57369 h 262965"/>
                    <a:gd name="connsiteX5" fmla="*/ 115322 w 325603"/>
                    <a:gd name="connsiteY5" fmla="*/ 262965 h 262965"/>
                    <a:gd name="connsiteX6" fmla="*/ 33472 w 325603"/>
                    <a:gd name="connsiteY6" fmla="*/ 246808 h 262965"/>
                    <a:gd name="connsiteX7" fmla="*/ 2076 w 325603"/>
                    <a:gd name="connsiteY7" fmla="*/ 226112 h 262965"/>
                    <a:gd name="connsiteX8" fmla="*/ 88829 w 325603"/>
                    <a:gd name="connsiteY8" fmla="*/ 201284 h 262965"/>
                    <a:gd name="connsiteX0" fmla="*/ 523 w 323527"/>
                    <a:gd name="connsiteY0" fmla="*/ 13988 h 262965"/>
                    <a:gd name="connsiteX1" fmla="*/ 27196 w 323527"/>
                    <a:gd name="connsiteY1" fmla="*/ 21579 h 262965"/>
                    <a:gd name="connsiteX2" fmla="*/ 108270 w 323527"/>
                    <a:gd name="connsiteY2" fmla="*/ 33876 h 262965"/>
                    <a:gd name="connsiteX3" fmla="*/ 319041 w 323527"/>
                    <a:gd name="connsiteY3" fmla="*/ 23759 h 262965"/>
                    <a:gd name="connsiteX4" fmla="*/ 323527 w 323527"/>
                    <a:gd name="connsiteY4" fmla="*/ 57369 h 262965"/>
                    <a:gd name="connsiteX5" fmla="*/ 113246 w 323527"/>
                    <a:gd name="connsiteY5" fmla="*/ 262965 h 262965"/>
                    <a:gd name="connsiteX6" fmla="*/ 31396 w 323527"/>
                    <a:gd name="connsiteY6" fmla="*/ 246808 h 262965"/>
                    <a:gd name="connsiteX7" fmla="*/ 0 w 323527"/>
                    <a:gd name="connsiteY7" fmla="*/ 226112 h 262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527" h="262965">
                      <a:moveTo>
                        <a:pt x="523" y="13988"/>
                      </a:moveTo>
                      <a:lnTo>
                        <a:pt x="27196" y="21579"/>
                      </a:lnTo>
                      <a:cubicBezTo>
                        <a:pt x="51888" y="28248"/>
                        <a:pt x="79236" y="33876"/>
                        <a:pt x="108270" y="33876"/>
                      </a:cubicBezTo>
                      <a:cubicBezTo>
                        <a:pt x="209887" y="33876"/>
                        <a:pt x="298480" y="-35071"/>
                        <a:pt x="319041" y="23759"/>
                      </a:cubicBezTo>
                      <a:cubicBezTo>
                        <a:pt x="321978" y="32164"/>
                        <a:pt x="323527" y="43176"/>
                        <a:pt x="323527" y="57369"/>
                      </a:cubicBezTo>
                      <a:cubicBezTo>
                        <a:pt x="323527" y="170917"/>
                        <a:pt x="229381" y="262965"/>
                        <a:pt x="113246" y="262965"/>
                      </a:cubicBezTo>
                      <a:cubicBezTo>
                        <a:pt x="84213" y="262965"/>
                        <a:pt x="56554" y="257212"/>
                        <a:pt x="31396" y="246808"/>
                      </a:cubicBezTo>
                      <a:lnTo>
                        <a:pt x="0" y="226112"/>
                      </a:lnTo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0F829595-AD4B-4EEC-B2FB-334019123E54}"/>
              </a:ext>
            </a:extLst>
          </p:cNvPr>
          <p:cNvGrpSpPr/>
          <p:nvPr/>
        </p:nvGrpSpPr>
        <p:grpSpPr>
          <a:xfrm>
            <a:off x="3621054" y="4463645"/>
            <a:ext cx="2679660" cy="1081896"/>
            <a:chOff x="2919215" y="3478986"/>
            <a:chExt cx="4437328" cy="1791542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E8C9A498-E06C-460E-BF5E-0B5CC9300493}"/>
                </a:ext>
              </a:extLst>
            </p:cNvPr>
            <p:cNvGrpSpPr/>
            <p:nvPr/>
          </p:nvGrpSpPr>
          <p:grpSpPr>
            <a:xfrm rot="2700000">
              <a:off x="4101875" y="4366359"/>
              <a:ext cx="635032" cy="882381"/>
              <a:chOff x="1824882" y="5214987"/>
              <a:chExt cx="635032" cy="882381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A6030BAB-AE7D-4E19-9A71-F7DAC8A6EEC9}"/>
                  </a:ext>
                </a:extLst>
              </p:cNvPr>
              <p:cNvSpPr/>
              <p:nvPr/>
            </p:nvSpPr>
            <p:spPr>
              <a:xfrm>
                <a:off x="1894733" y="5214987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AA663DD4-63D8-478E-8EAB-1B7E7D4B7C9B}"/>
                  </a:ext>
                </a:extLst>
              </p:cNvPr>
              <p:cNvSpPr/>
              <p:nvPr/>
            </p:nvSpPr>
            <p:spPr>
              <a:xfrm>
                <a:off x="1824882" y="5979264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57AFA040-553D-4D91-9A55-C9A6C3ED7987}"/>
                </a:ext>
              </a:extLst>
            </p:cNvPr>
            <p:cNvGrpSpPr/>
            <p:nvPr/>
          </p:nvGrpSpPr>
          <p:grpSpPr>
            <a:xfrm rot="17100000">
              <a:off x="6365648" y="4012270"/>
              <a:ext cx="797783" cy="1184006"/>
              <a:chOff x="3142599" y="4913362"/>
              <a:chExt cx="797783" cy="1184006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13A7F35F-74D9-4163-8BD1-15ED8FC8AE65}"/>
                  </a:ext>
                </a:extLst>
              </p:cNvPr>
              <p:cNvSpPr/>
              <p:nvPr/>
            </p:nvSpPr>
            <p:spPr>
              <a:xfrm>
                <a:off x="3230352" y="4913362"/>
                <a:ext cx="710030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1422162A-4CB7-456F-8ABE-BA45704B1302}"/>
                  </a:ext>
                </a:extLst>
              </p:cNvPr>
              <p:cNvSpPr/>
              <p:nvPr/>
            </p:nvSpPr>
            <p:spPr>
              <a:xfrm>
                <a:off x="3142599" y="5979264"/>
                <a:ext cx="232369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7" name="月 126">
              <a:extLst>
                <a:ext uri="{FF2B5EF4-FFF2-40B4-BE49-F238E27FC236}">
                  <a16:creationId xmlns:a16="http://schemas.microsoft.com/office/drawing/2014/main" id="{19C5E365-A7A5-48B0-97E7-08464350F61A}"/>
                </a:ext>
              </a:extLst>
            </p:cNvPr>
            <p:cNvSpPr/>
            <p:nvPr/>
          </p:nvSpPr>
          <p:spPr>
            <a:xfrm rot="4500000">
              <a:off x="6457559" y="3262163"/>
              <a:ext cx="246961" cy="943206"/>
            </a:xfrm>
            <a:prstGeom prst="moon">
              <a:avLst>
                <a:gd name="adj" fmla="val 41918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B7739401-BC29-42EF-A072-D5777FA8B2F3}"/>
                </a:ext>
              </a:extLst>
            </p:cNvPr>
            <p:cNvSpPr/>
            <p:nvPr/>
          </p:nvSpPr>
          <p:spPr>
            <a:xfrm>
              <a:off x="4183403" y="3564524"/>
              <a:ext cx="2344831" cy="1413079"/>
            </a:xfrm>
            <a:custGeom>
              <a:avLst/>
              <a:gdLst>
                <a:gd name="connsiteX0" fmla="*/ 470819 w 2344831"/>
                <a:gd name="connsiteY0" fmla="*/ 0 h 1413079"/>
                <a:gd name="connsiteX1" fmla="*/ 532931 w 2344831"/>
                <a:gd name="connsiteY1" fmla="*/ 0 h 1413079"/>
                <a:gd name="connsiteX2" fmla="*/ 644007 w 2344831"/>
                <a:gd name="connsiteY2" fmla="*/ 19839 h 1413079"/>
                <a:gd name="connsiteX3" fmla="*/ 1172416 w 2344831"/>
                <a:gd name="connsiteY3" fmla="*/ 54779 h 1413079"/>
                <a:gd name="connsiteX4" fmla="*/ 1700824 w 2344831"/>
                <a:gd name="connsiteY4" fmla="*/ 19839 h 1413079"/>
                <a:gd name="connsiteX5" fmla="*/ 1811900 w 2344831"/>
                <a:gd name="connsiteY5" fmla="*/ 0 h 1413079"/>
                <a:gd name="connsiteX6" fmla="*/ 1874013 w 2344831"/>
                <a:gd name="connsiteY6" fmla="*/ 0 h 1413079"/>
                <a:gd name="connsiteX7" fmla="*/ 2344831 w 2344831"/>
                <a:gd name="connsiteY7" fmla="*/ 459028 h 1413079"/>
                <a:gd name="connsiteX8" fmla="*/ 2344831 w 2344831"/>
                <a:gd name="connsiteY8" fmla="*/ 621030 h 1413079"/>
                <a:gd name="connsiteX9" fmla="*/ 1955791 w 2344831"/>
                <a:gd name="connsiteY9" fmla="*/ 1193257 h 1413079"/>
                <a:gd name="connsiteX10" fmla="*/ 1936543 w 2344831"/>
                <a:gd name="connsiteY10" fmla="*/ 1199082 h 1413079"/>
                <a:gd name="connsiteX11" fmla="*/ 1927869 w 2344831"/>
                <a:gd name="connsiteY11" fmla="*/ 1212200 h 1413079"/>
                <a:gd name="connsiteX12" fmla="*/ 1282348 w 2344831"/>
                <a:gd name="connsiteY12" fmla="*/ 1413079 h 1413079"/>
                <a:gd name="connsiteX13" fmla="*/ 701420 w 2344831"/>
                <a:gd name="connsiteY13" fmla="*/ 1268069 h 1413079"/>
                <a:gd name="connsiteX14" fmla="*/ 671350 w 2344831"/>
                <a:gd name="connsiteY14" fmla="*/ 1242060 h 1413079"/>
                <a:gd name="connsiteX15" fmla="*/ 636982 w 2344831"/>
                <a:gd name="connsiteY15" fmla="*/ 1242060 h 1413079"/>
                <a:gd name="connsiteX16" fmla="*/ 0 w 2344831"/>
                <a:gd name="connsiteY16" fmla="*/ 621030 h 1413079"/>
                <a:gd name="connsiteX17" fmla="*/ 0 w 2344831"/>
                <a:gd name="connsiteY17" fmla="*/ 459028 h 1413079"/>
                <a:gd name="connsiteX18" fmla="*/ 470819 w 2344831"/>
                <a:gd name="connsiteY18" fmla="*/ 0 h 1413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44831" h="1413079">
                  <a:moveTo>
                    <a:pt x="470819" y="0"/>
                  </a:moveTo>
                  <a:lnTo>
                    <a:pt x="532931" y="0"/>
                  </a:lnTo>
                  <a:lnTo>
                    <a:pt x="644007" y="19839"/>
                  </a:lnTo>
                  <a:cubicBezTo>
                    <a:pt x="794845" y="41898"/>
                    <a:pt x="976681" y="54779"/>
                    <a:pt x="1172416" y="54779"/>
                  </a:cubicBezTo>
                  <a:cubicBezTo>
                    <a:pt x="1368150" y="54779"/>
                    <a:pt x="1549988" y="41898"/>
                    <a:pt x="1700824" y="19839"/>
                  </a:cubicBezTo>
                  <a:lnTo>
                    <a:pt x="1811900" y="0"/>
                  </a:lnTo>
                  <a:lnTo>
                    <a:pt x="1874013" y="0"/>
                  </a:lnTo>
                  <a:cubicBezTo>
                    <a:pt x="2134039" y="0"/>
                    <a:pt x="2344831" y="205514"/>
                    <a:pt x="2344831" y="459028"/>
                  </a:cubicBezTo>
                  <a:lnTo>
                    <a:pt x="2344831" y="621030"/>
                  </a:lnTo>
                  <a:cubicBezTo>
                    <a:pt x="2344831" y="878269"/>
                    <a:pt x="2184414" y="1098979"/>
                    <a:pt x="1955791" y="1193257"/>
                  </a:cubicBezTo>
                  <a:lnTo>
                    <a:pt x="1936543" y="1199082"/>
                  </a:lnTo>
                  <a:lnTo>
                    <a:pt x="1927869" y="1212200"/>
                  </a:lnTo>
                  <a:cubicBezTo>
                    <a:pt x="1821516" y="1330248"/>
                    <a:pt x="1572536" y="1413079"/>
                    <a:pt x="1282348" y="1413079"/>
                  </a:cubicBezTo>
                  <a:cubicBezTo>
                    <a:pt x="1040525" y="1413079"/>
                    <a:pt x="827318" y="1355558"/>
                    <a:pt x="701420" y="1268069"/>
                  </a:cubicBezTo>
                  <a:lnTo>
                    <a:pt x="671350" y="1242060"/>
                  </a:lnTo>
                  <a:lnTo>
                    <a:pt x="636982" y="1242060"/>
                  </a:lnTo>
                  <a:cubicBezTo>
                    <a:pt x="285187" y="1242060"/>
                    <a:pt x="0" y="964015"/>
                    <a:pt x="0" y="621030"/>
                  </a:cubicBezTo>
                  <a:lnTo>
                    <a:pt x="0" y="459028"/>
                  </a:lnTo>
                  <a:cubicBezTo>
                    <a:pt x="0" y="205514"/>
                    <a:pt x="210792" y="0"/>
                    <a:pt x="47081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78B4DB5E-6D4B-448D-ABB6-E8A98FE24732}"/>
                </a:ext>
              </a:extLst>
            </p:cNvPr>
            <p:cNvGrpSpPr/>
            <p:nvPr/>
          </p:nvGrpSpPr>
          <p:grpSpPr>
            <a:xfrm rot="20316953">
              <a:off x="2919215" y="3478986"/>
              <a:ext cx="1605565" cy="1739762"/>
              <a:chOff x="451123" y="3573519"/>
              <a:chExt cx="1524458" cy="165187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C97135F4-2DA9-4936-8885-AC9137C17710}"/>
                  </a:ext>
                </a:extLst>
              </p:cNvPr>
              <p:cNvSpPr/>
              <p:nvPr/>
            </p:nvSpPr>
            <p:spPr>
              <a:xfrm rot="17100000">
                <a:off x="1578263" y="3627816"/>
                <a:ext cx="330703" cy="222110"/>
              </a:xfrm>
              <a:custGeom>
                <a:avLst/>
                <a:gdLst>
                  <a:gd name="connsiteX0" fmla="*/ 319041 w 323527"/>
                  <a:gd name="connsiteY0" fmla="*/ 23759 h 262965"/>
                  <a:gd name="connsiteX1" fmla="*/ 323527 w 323527"/>
                  <a:gd name="connsiteY1" fmla="*/ 57369 h 262965"/>
                  <a:gd name="connsiteX2" fmla="*/ 113246 w 323527"/>
                  <a:gd name="connsiteY2" fmla="*/ 262965 h 262965"/>
                  <a:gd name="connsiteX3" fmla="*/ 31396 w 323527"/>
                  <a:gd name="connsiteY3" fmla="*/ 246808 h 262965"/>
                  <a:gd name="connsiteX4" fmla="*/ 0 w 323527"/>
                  <a:gd name="connsiteY4" fmla="*/ 226112 h 262965"/>
                  <a:gd name="connsiteX5" fmla="*/ 523 w 323527"/>
                  <a:gd name="connsiteY5" fmla="*/ 13988 h 262965"/>
                  <a:gd name="connsiteX6" fmla="*/ 27196 w 323527"/>
                  <a:gd name="connsiteY6" fmla="*/ 21579 h 262965"/>
                  <a:gd name="connsiteX7" fmla="*/ 108270 w 323527"/>
                  <a:gd name="connsiteY7" fmla="*/ 33876 h 262965"/>
                  <a:gd name="connsiteX8" fmla="*/ 319041 w 323527"/>
                  <a:gd name="connsiteY8" fmla="*/ 23759 h 262965"/>
                  <a:gd name="connsiteX0" fmla="*/ 323890 w 328376"/>
                  <a:gd name="connsiteY0" fmla="*/ 23759 h 262965"/>
                  <a:gd name="connsiteX1" fmla="*/ 328376 w 328376"/>
                  <a:gd name="connsiteY1" fmla="*/ 57369 h 262965"/>
                  <a:gd name="connsiteX2" fmla="*/ 118095 w 328376"/>
                  <a:gd name="connsiteY2" fmla="*/ 262965 h 262965"/>
                  <a:gd name="connsiteX3" fmla="*/ 36245 w 328376"/>
                  <a:gd name="connsiteY3" fmla="*/ 246808 h 262965"/>
                  <a:gd name="connsiteX4" fmla="*/ 4849 w 328376"/>
                  <a:gd name="connsiteY4" fmla="*/ 226112 h 262965"/>
                  <a:gd name="connsiteX5" fmla="*/ 162 w 328376"/>
                  <a:gd name="connsiteY5" fmla="*/ 109844 h 262965"/>
                  <a:gd name="connsiteX6" fmla="*/ 5372 w 328376"/>
                  <a:gd name="connsiteY6" fmla="*/ 13988 h 262965"/>
                  <a:gd name="connsiteX7" fmla="*/ 32045 w 328376"/>
                  <a:gd name="connsiteY7" fmla="*/ 21579 h 262965"/>
                  <a:gd name="connsiteX8" fmla="*/ 113119 w 328376"/>
                  <a:gd name="connsiteY8" fmla="*/ 33876 h 262965"/>
                  <a:gd name="connsiteX9" fmla="*/ 323890 w 328376"/>
                  <a:gd name="connsiteY9" fmla="*/ 23759 h 262965"/>
                  <a:gd name="connsiteX0" fmla="*/ 0 w 328214"/>
                  <a:gd name="connsiteY0" fmla="*/ 109844 h 262965"/>
                  <a:gd name="connsiteX1" fmla="*/ 5210 w 328214"/>
                  <a:gd name="connsiteY1" fmla="*/ 13988 h 262965"/>
                  <a:gd name="connsiteX2" fmla="*/ 31883 w 328214"/>
                  <a:gd name="connsiteY2" fmla="*/ 21579 h 262965"/>
                  <a:gd name="connsiteX3" fmla="*/ 112957 w 328214"/>
                  <a:gd name="connsiteY3" fmla="*/ 33876 h 262965"/>
                  <a:gd name="connsiteX4" fmla="*/ 323728 w 328214"/>
                  <a:gd name="connsiteY4" fmla="*/ 23759 h 262965"/>
                  <a:gd name="connsiteX5" fmla="*/ 328214 w 328214"/>
                  <a:gd name="connsiteY5" fmla="*/ 57369 h 262965"/>
                  <a:gd name="connsiteX6" fmla="*/ 117933 w 328214"/>
                  <a:gd name="connsiteY6" fmla="*/ 262965 h 262965"/>
                  <a:gd name="connsiteX7" fmla="*/ 36083 w 328214"/>
                  <a:gd name="connsiteY7" fmla="*/ 246808 h 262965"/>
                  <a:gd name="connsiteX8" fmla="*/ 4687 w 328214"/>
                  <a:gd name="connsiteY8" fmla="*/ 226112 h 262965"/>
                  <a:gd name="connsiteX9" fmla="*/ 91440 w 328214"/>
                  <a:gd name="connsiteY9" fmla="*/ 201284 h 262965"/>
                  <a:gd name="connsiteX0" fmla="*/ 2599 w 325603"/>
                  <a:gd name="connsiteY0" fmla="*/ 13988 h 262965"/>
                  <a:gd name="connsiteX1" fmla="*/ 29272 w 325603"/>
                  <a:gd name="connsiteY1" fmla="*/ 21579 h 262965"/>
                  <a:gd name="connsiteX2" fmla="*/ 110346 w 325603"/>
                  <a:gd name="connsiteY2" fmla="*/ 33876 h 262965"/>
                  <a:gd name="connsiteX3" fmla="*/ 321117 w 325603"/>
                  <a:gd name="connsiteY3" fmla="*/ 23759 h 262965"/>
                  <a:gd name="connsiteX4" fmla="*/ 325603 w 325603"/>
                  <a:gd name="connsiteY4" fmla="*/ 57369 h 262965"/>
                  <a:gd name="connsiteX5" fmla="*/ 115322 w 325603"/>
                  <a:gd name="connsiteY5" fmla="*/ 262965 h 262965"/>
                  <a:gd name="connsiteX6" fmla="*/ 33472 w 325603"/>
                  <a:gd name="connsiteY6" fmla="*/ 246808 h 262965"/>
                  <a:gd name="connsiteX7" fmla="*/ 2076 w 325603"/>
                  <a:gd name="connsiteY7" fmla="*/ 226112 h 262965"/>
                  <a:gd name="connsiteX8" fmla="*/ 88829 w 325603"/>
                  <a:gd name="connsiteY8" fmla="*/ 201284 h 262965"/>
                  <a:gd name="connsiteX0" fmla="*/ 523 w 323527"/>
                  <a:gd name="connsiteY0" fmla="*/ 13988 h 262965"/>
                  <a:gd name="connsiteX1" fmla="*/ 27196 w 323527"/>
                  <a:gd name="connsiteY1" fmla="*/ 21579 h 262965"/>
                  <a:gd name="connsiteX2" fmla="*/ 108270 w 323527"/>
                  <a:gd name="connsiteY2" fmla="*/ 33876 h 262965"/>
                  <a:gd name="connsiteX3" fmla="*/ 319041 w 323527"/>
                  <a:gd name="connsiteY3" fmla="*/ 23759 h 262965"/>
                  <a:gd name="connsiteX4" fmla="*/ 323527 w 323527"/>
                  <a:gd name="connsiteY4" fmla="*/ 57369 h 262965"/>
                  <a:gd name="connsiteX5" fmla="*/ 113246 w 323527"/>
                  <a:gd name="connsiteY5" fmla="*/ 262965 h 262965"/>
                  <a:gd name="connsiteX6" fmla="*/ 31396 w 323527"/>
                  <a:gd name="connsiteY6" fmla="*/ 246808 h 262965"/>
                  <a:gd name="connsiteX7" fmla="*/ 0 w 323527"/>
                  <a:gd name="connsiteY7" fmla="*/ 226112 h 262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527" h="262965">
                    <a:moveTo>
                      <a:pt x="523" y="13988"/>
                    </a:moveTo>
                    <a:lnTo>
                      <a:pt x="27196" y="21579"/>
                    </a:lnTo>
                    <a:cubicBezTo>
                      <a:pt x="51888" y="28248"/>
                      <a:pt x="79236" y="33876"/>
                      <a:pt x="108270" y="33876"/>
                    </a:cubicBezTo>
                    <a:cubicBezTo>
                      <a:pt x="209887" y="33876"/>
                      <a:pt x="298480" y="-35071"/>
                      <a:pt x="319041" y="23759"/>
                    </a:cubicBezTo>
                    <a:cubicBezTo>
                      <a:pt x="321978" y="32164"/>
                      <a:pt x="323527" y="43176"/>
                      <a:pt x="323527" y="57369"/>
                    </a:cubicBezTo>
                    <a:cubicBezTo>
                      <a:pt x="323527" y="170917"/>
                      <a:pt x="229381" y="262965"/>
                      <a:pt x="113246" y="262965"/>
                    </a:cubicBezTo>
                    <a:cubicBezTo>
                      <a:pt x="84213" y="262965"/>
                      <a:pt x="56554" y="257212"/>
                      <a:pt x="31396" y="246808"/>
                    </a:cubicBezTo>
                    <a:lnTo>
                      <a:pt x="0" y="226112"/>
                    </a:ln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BB4D0700-DF27-46DE-926D-4E6CE1CC5191}"/>
                  </a:ext>
                </a:extLst>
              </p:cNvPr>
              <p:cNvSpPr/>
              <p:nvPr/>
            </p:nvSpPr>
            <p:spPr>
              <a:xfrm rot="19495856">
                <a:off x="451123" y="3930760"/>
                <a:ext cx="387471" cy="434237"/>
              </a:xfrm>
              <a:custGeom>
                <a:avLst/>
                <a:gdLst>
                  <a:gd name="connsiteX0" fmla="*/ 626302 w 626302"/>
                  <a:gd name="connsiteY0" fmla="*/ 0 h 647701"/>
                  <a:gd name="connsiteX1" fmla="*/ 402049 w 626302"/>
                  <a:gd name="connsiteY1" fmla="*/ 626302 h 647701"/>
                  <a:gd name="connsiteX2" fmla="*/ 403855 w 626302"/>
                  <a:gd name="connsiteY2" fmla="*/ 647701 h 647701"/>
                  <a:gd name="connsiteX3" fmla="*/ 2157 w 626302"/>
                  <a:gd name="connsiteY3" fmla="*/ 647701 h 647701"/>
                  <a:gd name="connsiteX4" fmla="*/ 0 w 626302"/>
                  <a:gd name="connsiteY4" fmla="*/ 626302 h 647701"/>
                  <a:gd name="connsiteX5" fmla="*/ 626302 w 626302"/>
                  <a:gd name="connsiteY5" fmla="*/ 0 h 647701"/>
                  <a:gd name="connsiteX0" fmla="*/ 626302 w 628983"/>
                  <a:gd name="connsiteY0" fmla="*/ 1865 h 649566"/>
                  <a:gd name="connsiteX1" fmla="*/ 402049 w 628983"/>
                  <a:gd name="connsiteY1" fmla="*/ 628167 h 649566"/>
                  <a:gd name="connsiteX2" fmla="*/ 403855 w 628983"/>
                  <a:gd name="connsiteY2" fmla="*/ 649566 h 649566"/>
                  <a:gd name="connsiteX3" fmla="*/ 2157 w 628983"/>
                  <a:gd name="connsiteY3" fmla="*/ 649566 h 649566"/>
                  <a:gd name="connsiteX4" fmla="*/ 0 w 628983"/>
                  <a:gd name="connsiteY4" fmla="*/ 628167 h 649566"/>
                  <a:gd name="connsiteX5" fmla="*/ 626302 w 628983"/>
                  <a:gd name="connsiteY5" fmla="*/ 1865 h 649566"/>
                  <a:gd name="connsiteX0" fmla="*/ 626302 w 628983"/>
                  <a:gd name="connsiteY0" fmla="*/ 3868 h 651569"/>
                  <a:gd name="connsiteX1" fmla="*/ 402049 w 628983"/>
                  <a:gd name="connsiteY1" fmla="*/ 630170 h 651569"/>
                  <a:gd name="connsiteX2" fmla="*/ 403855 w 628983"/>
                  <a:gd name="connsiteY2" fmla="*/ 651569 h 651569"/>
                  <a:gd name="connsiteX3" fmla="*/ 2157 w 628983"/>
                  <a:gd name="connsiteY3" fmla="*/ 651569 h 651569"/>
                  <a:gd name="connsiteX4" fmla="*/ 0 w 628983"/>
                  <a:gd name="connsiteY4" fmla="*/ 630170 h 651569"/>
                  <a:gd name="connsiteX5" fmla="*/ 626302 w 628983"/>
                  <a:gd name="connsiteY5" fmla="*/ 3868 h 651569"/>
                  <a:gd name="connsiteX0" fmla="*/ 626302 w 628674"/>
                  <a:gd name="connsiteY0" fmla="*/ 3868 h 651569"/>
                  <a:gd name="connsiteX1" fmla="*/ 402049 w 628674"/>
                  <a:gd name="connsiteY1" fmla="*/ 630170 h 651569"/>
                  <a:gd name="connsiteX2" fmla="*/ 403855 w 628674"/>
                  <a:gd name="connsiteY2" fmla="*/ 651569 h 651569"/>
                  <a:gd name="connsiteX3" fmla="*/ 2157 w 628674"/>
                  <a:gd name="connsiteY3" fmla="*/ 651569 h 651569"/>
                  <a:gd name="connsiteX4" fmla="*/ 0 w 628674"/>
                  <a:gd name="connsiteY4" fmla="*/ 630170 h 651569"/>
                  <a:gd name="connsiteX5" fmla="*/ 626302 w 628674"/>
                  <a:gd name="connsiteY5" fmla="*/ 3868 h 651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8674" h="651569">
                    <a:moveTo>
                      <a:pt x="626302" y="3868"/>
                    </a:moveTo>
                    <a:cubicBezTo>
                      <a:pt x="657759" y="32680"/>
                      <a:pt x="365355" y="292195"/>
                      <a:pt x="402049" y="630170"/>
                    </a:cubicBezTo>
                    <a:lnTo>
                      <a:pt x="403855" y="651569"/>
                    </a:lnTo>
                    <a:lnTo>
                      <a:pt x="2157" y="651569"/>
                    </a:lnTo>
                    <a:lnTo>
                      <a:pt x="0" y="630170"/>
                    </a:lnTo>
                    <a:cubicBezTo>
                      <a:pt x="23342" y="99792"/>
                      <a:pt x="594845" y="-24944"/>
                      <a:pt x="626302" y="38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二等辺三角形 7">
                <a:extLst>
                  <a:ext uri="{FF2B5EF4-FFF2-40B4-BE49-F238E27FC236}">
                    <a16:creationId xmlns:a16="http://schemas.microsoft.com/office/drawing/2014/main" id="{E6544F9C-32BB-4CE5-85FC-24EEF1E5D083}"/>
                  </a:ext>
                </a:extLst>
              </p:cNvPr>
              <p:cNvSpPr/>
              <p:nvPr/>
            </p:nvSpPr>
            <p:spPr>
              <a:xfrm rot="20700000">
                <a:off x="830443" y="4043967"/>
                <a:ext cx="242976" cy="271497"/>
              </a:xfrm>
              <a:custGeom>
                <a:avLst/>
                <a:gdLst>
                  <a:gd name="connsiteX0" fmla="*/ 0 w 242976"/>
                  <a:gd name="connsiteY0" fmla="*/ 271479 h 271479"/>
                  <a:gd name="connsiteX1" fmla="*/ 121488 w 242976"/>
                  <a:gd name="connsiteY1" fmla="*/ 0 h 271479"/>
                  <a:gd name="connsiteX2" fmla="*/ 242976 w 242976"/>
                  <a:gd name="connsiteY2" fmla="*/ 271479 h 271479"/>
                  <a:gd name="connsiteX3" fmla="*/ 0 w 242976"/>
                  <a:gd name="connsiteY3" fmla="*/ 271479 h 271479"/>
                  <a:gd name="connsiteX0" fmla="*/ 0 w 242976"/>
                  <a:gd name="connsiteY0" fmla="*/ 271497 h 271497"/>
                  <a:gd name="connsiteX1" fmla="*/ 121488 w 242976"/>
                  <a:gd name="connsiteY1" fmla="*/ 18 h 271497"/>
                  <a:gd name="connsiteX2" fmla="*/ 242976 w 242976"/>
                  <a:gd name="connsiteY2" fmla="*/ 271497 h 271497"/>
                  <a:gd name="connsiteX3" fmla="*/ 0 w 242976"/>
                  <a:gd name="connsiteY3" fmla="*/ 271497 h 27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976" h="271497">
                    <a:moveTo>
                      <a:pt x="0" y="271497"/>
                    </a:moveTo>
                    <a:cubicBezTo>
                      <a:pt x="40496" y="181004"/>
                      <a:pt x="79505" y="-2124"/>
                      <a:pt x="121488" y="18"/>
                    </a:cubicBezTo>
                    <a:cubicBezTo>
                      <a:pt x="163471" y="2160"/>
                      <a:pt x="202480" y="181004"/>
                      <a:pt x="242976" y="271497"/>
                    </a:cubicBezTo>
                    <a:lnTo>
                      <a:pt x="0" y="27149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627D4568-D983-49F0-9511-1710C53C7BDD}"/>
                  </a:ext>
                </a:extLst>
              </p:cNvPr>
              <p:cNvSpPr/>
              <p:nvPr/>
            </p:nvSpPr>
            <p:spPr>
              <a:xfrm rot="1800000">
                <a:off x="603315" y="3629938"/>
                <a:ext cx="1160118" cy="1595458"/>
              </a:xfrm>
              <a:custGeom>
                <a:avLst/>
                <a:gdLst>
                  <a:gd name="connsiteX0" fmla="*/ 449352 w 1160118"/>
                  <a:gd name="connsiteY0" fmla="*/ 44247 h 1521747"/>
                  <a:gd name="connsiteX1" fmla="*/ 594206 w 1160118"/>
                  <a:gd name="connsiteY1" fmla="*/ 0 h 1521747"/>
                  <a:gd name="connsiteX2" fmla="*/ 901038 w 1160118"/>
                  <a:gd name="connsiteY2" fmla="*/ 0 h 1521747"/>
                  <a:gd name="connsiteX3" fmla="*/ 1160118 w 1160118"/>
                  <a:gd name="connsiteY3" fmla="*/ 259080 h 1521747"/>
                  <a:gd name="connsiteX4" fmla="*/ 1160118 w 1160118"/>
                  <a:gd name="connsiteY4" fmla="*/ 700888 h 1521747"/>
                  <a:gd name="connsiteX5" fmla="*/ 1127702 w 1160118"/>
                  <a:gd name="connsiteY5" fmla="*/ 861450 h 1521747"/>
                  <a:gd name="connsiteX6" fmla="*/ 1123063 w 1160118"/>
                  <a:gd name="connsiteY6" fmla="*/ 869997 h 1521747"/>
                  <a:gd name="connsiteX7" fmla="*/ 1122634 w 1160118"/>
                  <a:gd name="connsiteY7" fmla="*/ 871443 h 1521747"/>
                  <a:gd name="connsiteX8" fmla="*/ 1043010 w 1160118"/>
                  <a:gd name="connsiteY8" fmla="*/ 991351 h 1521747"/>
                  <a:gd name="connsiteX9" fmla="*/ 565161 w 1160118"/>
                  <a:gd name="connsiteY9" fmla="*/ 1469200 h 1521747"/>
                  <a:gd name="connsiteX10" fmla="*/ 370788 w 1160118"/>
                  <a:gd name="connsiteY10" fmla="*/ 1508611 h 1521747"/>
                  <a:gd name="connsiteX11" fmla="*/ 360052 w 1160118"/>
                  <a:gd name="connsiteY11" fmla="*/ 1501482 h 1521747"/>
                  <a:gd name="connsiteX12" fmla="*/ 720749 w 1160118"/>
                  <a:gd name="connsiteY12" fmla="*/ 1110675 h 1521747"/>
                  <a:gd name="connsiteX13" fmla="*/ 719679 w 1160118"/>
                  <a:gd name="connsiteY13" fmla="*/ 1110567 h 1521747"/>
                  <a:gd name="connsiteX14" fmla="*/ 322878 w 1160118"/>
                  <a:gd name="connsiteY14" fmla="*/ 1476796 h 1521747"/>
                  <a:gd name="connsiteX15" fmla="*/ 311438 w 1160118"/>
                  <a:gd name="connsiteY15" fmla="*/ 1469200 h 1521747"/>
                  <a:gd name="connsiteX16" fmla="*/ 52548 w 1160118"/>
                  <a:gd name="connsiteY16" fmla="*/ 1210310 h 1521747"/>
                  <a:gd name="connsiteX17" fmla="*/ 52548 w 1160118"/>
                  <a:gd name="connsiteY17" fmla="*/ 956587 h 1521747"/>
                  <a:gd name="connsiteX18" fmla="*/ 335126 w 1160118"/>
                  <a:gd name="connsiteY18" fmla="*/ 674009 h 1521747"/>
                  <a:gd name="connsiteX19" fmla="*/ 335126 w 1160118"/>
                  <a:gd name="connsiteY19" fmla="*/ 259080 h 1521747"/>
                  <a:gd name="connsiteX20" fmla="*/ 449352 w 1160118"/>
                  <a:gd name="connsiteY20" fmla="*/ 44247 h 1521747"/>
                  <a:gd name="connsiteX0" fmla="*/ 1160118 w 1251558"/>
                  <a:gd name="connsiteY0" fmla="*/ 259080 h 1521747"/>
                  <a:gd name="connsiteX1" fmla="*/ 1160118 w 1251558"/>
                  <a:gd name="connsiteY1" fmla="*/ 700888 h 1521747"/>
                  <a:gd name="connsiteX2" fmla="*/ 1127702 w 1251558"/>
                  <a:gd name="connsiteY2" fmla="*/ 861450 h 1521747"/>
                  <a:gd name="connsiteX3" fmla="*/ 1123063 w 1251558"/>
                  <a:gd name="connsiteY3" fmla="*/ 869997 h 1521747"/>
                  <a:gd name="connsiteX4" fmla="*/ 1122634 w 1251558"/>
                  <a:gd name="connsiteY4" fmla="*/ 871443 h 1521747"/>
                  <a:gd name="connsiteX5" fmla="*/ 1043010 w 1251558"/>
                  <a:gd name="connsiteY5" fmla="*/ 991351 h 1521747"/>
                  <a:gd name="connsiteX6" fmla="*/ 565161 w 1251558"/>
                  <a:gd name="connsiteY6" fmla="*/ 1469200 h 1521747"/>
                  <a:gd name="connsiteX7" fmla="*/ 370788 w 1251558"/>
                  <a:gd name="connsiteY7" fmla="*/ 1508611 h 1521747"/>
                  <a:gd name="connsiteX8" fmla="*/ 360052 w 1251558"/>
                  <a:gd name="connsiteY8" fmla="*/ 1501482 h 1521747"/>
                  <a:gd name="connsiteX9" fmla="*/ 720749 w 1251558"/>
                  <a:gd name="connsiteY9" fmla="*/ 1110675 h 1521747"/>
                  <a:gd name="connsiteX10" fmla="*/ 719679 w 1251558"/>
                  <a:gd name="connsiteY10" fmla="*/ 1110567 h 1521747"/>
                  <a:gd name="connsiteX11" fmla="*/ 322878 w 1251558"/>
                  <a:gd name="connsiteY11" fmla="*/ 1476796 h 1521747"/>
                  <a:gd name="connsiteX12" fmla="*/ 311438 w 1251558"/>
                  <a:gd name="connsiteY12" fmla="*/ 1469200 h 1521747"/>
                  <a:gd name="connsiteX13" fmla="*/ 52548 w 1251558"/>
                  <a:gd name="connsiteY13" fmla="*/ 1210310 h 1521747"/>
                  <a:gd name="connsiteX14" fmla="*/ 52548 w 1251558"/>
                  <a:gd name="connsiteY14" fmla="*/ 956587 h 1521747"/>
                  <a:gd name="connsiteX15" fmla="*/ 335126 w 1251558"/>
                  <a:gd name="connsiteY15" fmla="*/ 674009 h 1521747"/>
                  <a:gd name="connsiteX16" fmla="*/ 335126 w 1251558"/>
                  <a:gd name="connsiteY16" fmla="*/ 259080 h 1521747"/>
                  <a:gd name="connsiteX17" fmla="*/ 449352 w 1251558"/>
                  <a:gd name="connsiteY17" fmla="*/ 44247 h 1521747"/>
                  <a:gd name="connsiteX18" fmla="*/ 594206 w 1251558"/>
                  <a:gd name="connsiteY18" fmla="*/ 0 h 1521747"/>
                  <a:gd name="connsiteX19" fmla="*/ 901038 w 1251558"/>
                  <a:gd name="connsiteY19" fmla="*/ 0 h 1521747"/>
                  <a:gd name="connsiteX20" fmla="*/ 1251558 w 1251558"/>
                  <a:gd name="connsiteY20" fmla="*/ 350520 h 1521747"/>
                  <a:gd name="connsiteX0" fmla="*/ 1160118 w 1160118"/>
                  <a:gd name="connsiteY0" fmla="*/ 259080 h 1521747"/>
                  <a:gd name="connsiteX1" fmla="*/ 1160118 w 1160118"/>
                  <a:gd name="connsiteY1" fmla="*/ 700888 h 1521747"/>
                  <a:gd name="connsiteX2" fmla="*/ 1127702 w 1160118"/>
                  <a:gd name="connsiteY2" fmla="*/ 861450 h 1521747"/>
                  <a:gd name="connsiteX3" fmla="*/ 1123063 w 1160118"/>
                  <a:gd name="connsiteY3" fmla="*/ 869997 h 1521747"/>
                  <a:gd name="connsiteX4" fmla="*/ 1122634 w 1160118"/>
                  <a:gd name="connsiteY4" fmla="*/ 871443 h 1521747"/>
                  <a:gd name="connsiteX5" fmla="*/ 1043010 w 1160118"/>
                  <a:gd name="connsiteY5" fmla="*/ 991351 h 1521747"/>
                  <a:gd name="connsiteX6" fmla="*/ 565161 w 1160118"/>
                  <a:gd name="connsiteY6" fmla="*/ 1469200 h 1521747"/>
                  <a:gd name="connsiteX7" fmla="*/ 370788 w 1160118"/>
                  <a:gd name="connsiteY7" fmla="*/ 1508611 h 1521747"/>
                  <a:gd name="connsiteX8" fmla="*/ 360052 w 1160118"/>
                  <a:gd name="connsiteY8" fmla="*/ 1501482 h 1521747"/>
                  <a:gd name="connsiteX9" fmla="*/ 720749 w 1160118"/>
                  <a:gd name="connsiteY9" fmla="*/ 1110675 h 1521747"/>
                  <a:gd name="connsiteX10" fmla="*/ 719679 w 1160118"/>
                  <a:gd name="connsiteY10" fmla="*/ 1110567 h 1521747"/>
                  <a:gd name="connsiteX11" fmla="*/ 322878 w 1160118"/>
                  <a:gd name="connsiteY11" fmla="*/ 1476796 h 1521747"/>
                  <a:gd name="connsiteX12" fmla="*/ 311438 w 1160118"/>
                  <a:gd name="connsiteY12" fmla="*/ 1469200 h 1521747"/>
                  <a:gd name="connsiteX13" fmla="*/ 52548 w 1160118"/>
                  <a:gd name="connsiteY13" fmla="*/ 1210310 h 1521747"/>
                  <a:gd name="connsiteX14" fmla="*/ 52548 w 1160118"/>
                  <a:gd name="connsiteY14" fmla="*/ 956587 h 1521747"/>
                  <a:gd name="connsiteX15" fmla="*/ 335126 w 1160118"/>
                  <a:gd name="connsiteY15" fmla="*/ 674009 h 1521747"/>
                  <a:gd name="connsiteX16" fmla="*/ 335126 w 1160118"/>
                  <a:gd name="connsiteY16" fmla="*/ 259080 h 1521747"/>
                  <a:gd name="connsiteX17" fmla="*/ 449352 w 1160118"/>
                  <a:gd name="connsiteY17" fmla="*/ 44247 h 1521747"/>
                  <a:gd name="connsiteX18" fmla="*/ 594206 w 1160118"/>
                  <a:gd name="connsiteY18" fmla="*/ 0 h 1521747"/>
                  <a:gd name="connsiteX19" fmla="*/ 901038 w 1160118"/>
                  <a:gd name="connsiteY19" fmla="*/ 0 h 1521747"/>
                  <a:gd name="connsiteX0" fmla="*/ 1160118 w 1160118"/>
                  <a:gd name="connsiteY0" fmla="*/ 700888 h 1521747"/>
                  <a:gd name="connsiteX1" fmla="*/ 1127702 w 1160118"/>
                  <a:gd name="connsiteY1" fmla="*/ 861450 h 1521747"/>
                  <a:gd name="connsiteX2" fmla="*/ 1123063 w 1160118"/>
                  <a:gd name="connsiteY2" fmla="*/ 869997 h 1521747"/>
                  <a:gd name="connsiteX3" fmla="*/ 1122634 w 1160118"/>
                  <a:gd name="connsiteY3" fmla="*/ 871443 h 1521747"/>
                  <a:gd name="connsiteX4" fmla="*/ 1043010 w 1160118"/>
                  <a:gd name="connsiteY4" fmla="*/ 991351 h 1521747"/>
                  <a:gd name="connsiteX5" fmla="*/ 565161 w 1160118"/>
                  <a:gd name="connsiteY5" fmla="*/ 1469200 h 1521747"/>
                  <a:gd name="connsiteX6" fmla="*/ 370788 w 1160118"/>
                  <a:gd name="connsiteY6" fmla="*/ 1508611 h 1521747"/>
                  <a:gd name="connsiteX7" fmla="*/ 360052 w 1160118"/>
                  <a:gd name="connsiteY7" fmla="*/ 1501482 h 1521747"/>
                  <a:gd name="connsiteX8" fmla="*/ 720749 w 1160118"/>
                  <a:gd name="connsiteY8" fmla="*/ 1110675 h 1521747"/>
                  <a:gd name="connsiteX9" fmla="*/ 719679 w 1160118"/>
                  <a:gd name="connsiteY9" fmla="*/ 1110567 h 1521747"/>
                  <a:gd name="connsiteX10" fmla="*/ 322878 w 1160118"/>
                  <a:gd name="connsiteY10" fmla="*/ 1476796 h 1521747"/>
                  <a:gd name="connsiteX11" fmla="*/ 311438 w 1160118"/>
                  <a:gd name="connsiteY11" fmla="*/ 1469200 h 1521747"/>
                  <a:gd name="connsiteX12" fmla="*/ 52548 w 1160118"/>
                  <a:gd name="connsiteY12" fmla="*/ 1210310 h 1521747"/>
                  <a:gd name="connsiteX13" fmla="*/ 52548 w 1160118"/>
                  <a:gd name="connsiteY13" fmla="*/ 956587 h 1521747"/>
                  <a:gd name="connsiteX14" fmla="*/ 335126 w 1160118"/>
                  <a:gd name="connsiteY14" fmla="*/ 674009 h 1521747"/>
                  <a:gd name="connsiteX15" fmla="*/ 335126 w 1160118"/>
                  <a:gd name="connsiteY15" fmla="*/ 259080 h 1521747"/>
                  <a:gd name="connsiteX16" fmla="*/ 449352 w 1160118"/>
                  <a:gd name="connsiteY16" fmla="*/ 44247 h 1521747"/>
                  <a:gd name="connsiteX17" fmla="*/ 594206 w 1160118"/>
                  <a:gd name="connsiteY17" fmla="*/ 0 h 1521747"/>
                  <a:gd name="connsiteX18" fmla="*/ 901038 w 1160118"/>
                  <a:gd name="connsiteY18" fmla="*/ 0 h 1521747"/>
                  <a:gd name="connsiteX0" fmla="*/ 1160118 w 1160118"/>
                  <a:gd name="connsiteY0" fmla="*/ 705519 h 1526378"/>
                  <a:gd name="connsiteX1" fmla="*/ 1127702 w 1160118"/>
                  <a:gd name="connsiteY1" fmla="*/ 866081 h 1526378"/>
                  <a:gd name="connsiteX2" fmla="*/ 1123063 w 1160118"/>
                  <a:gd name="connsiteY2" fmla="*/ 874628 h 1526378"/>
                  <a:gd name="connsiteX3" fmla="*/ 1122634 w 1160118"/>
                  <a:gd name="connsiteY3" fmla="*/ 876074 h 1526378"/>
                  <a:gd name="connsiteX4" fmla="*/ 1043010 w 1160118"/>
                  <a:gd name="connsiteY4" fmla="*/ 995982 h 1526378"/>
                  <a:gd name="connsiteX5" fmla="*/ 565161 w 1160118"/>
                  <a:gd name="connsiteY5" fmla="*/ 1473831 h 1526378"/>
                  <a:gd name="connsiteX6" fmla="*/ 370788 w 1160118"/>
                  <a:gd name="connsiteY6" fmla="*/ 1513242 h 1526378"/>
                  <a:gd name="connsiteX7" fmla="*/ 360052 w 1160118"/>
                  <a:gd name="connsiteY7" fmla="*/ 1506113 h 1526378"/>
                  <a:gd name="connsiteX8" fmla="*/ 720749 w 1160118"/>
                  <a:gd name="connsiteY8" fmla="*/ 1115306 h 1526378"/>
                  <a:gd name="connsiteX9" fmla="*/ 719679 w 1160118"/>
                  <a:gd name="connsiteY9" fmla="*/ 1115198 h 1526378"/>
                  <a:gd name="connsiteX10" fmla="*/ 322878 w 1160118"/>
                  <a:gd name="connsiteY10" fmla="*/ 1481427 h 1526378"/>
                  <a:gd name="connsiteX11" fmla="*/ 311438 w 1160118"/>
                  <a:gd name="connsiteY11" fmla="*/ 1473831 h 1526378"/>
                  <a:gd name="connsiteX12" fmla="*/ 52548 w 1160118"/>
                  <a:gd name="connsiteY12" fmla="*/ 1214941 h 1526378"/>
                  <a:gd name="connsiteX13" fmla="*/ 52548 w 1160118"/>
                  <a:gd name="connsiteY13" fmla="*/ 961218 h 1526378"/>
                  <a:gd name="connsiteX14" fmla="*/ 335126 w 1160118"/>
                  <a:gd name="connsiteY14" fmla="*/ 678640 h 1526378"/>
                  <a:gd name="connsiteX15" fmla="*/ 335126 w 1160118"/>
                  <a:gd name="connsiteY15" fmla="*/ 263711 h 1526378"/>
                  <a:gd name="connsiteX16" fmla="*/ 449352 w 1160118"/>
                  <a:gd name="connsiteY16" fmla="*/ 48878 h 1526378"/>
                  <a:gd name="connsiteX17" fmla="*/ 594206 w 1160118"/>
                  <a:gd name="connsiteY17" fmla="*/ 4631 h 1526378"/>
                  <a:gd name="connsiteX18" fmla="*/ 1091939 w 1160118"/>
                  <a:gd name="connsiteY18" fmla="*/ 0 h 1526378"/>
                  <a:gd name="connsiteX0" fmla="*/ 1160118 w 1160118"/>
                  <a:gd name="connsiteY0" fmla="*/ 744512 h 1565371"/>
                  <a:gd name="connsiteX1" fmla="*/ 1127702 w 1160118"/>
                  <a:gd name="connsiteY1" fmla="*/ 905074 h 1565371"/>
                  <a:gd name="connsiteX2" fmla="*/ 1123063 w 1160118"/>
                  <a:gd name="connsiteY2" fmla="*/ 913621 h 1565371"/>
                  <a:gd name="connsiteX3" fmla="*/ 1122634 w 1160118"/>
                  <a:gd name="connsiteY3" fmla="*/ 915067 h 1565371"/>
                  <a:gd name="connsiteX4" fmla="*/ 1043010 w 1160118"/>
                  <a:gd name="connsiteY4" fmla="*/ 1034975 h 1565371"/>
                  <a:gd name="connsiteX5" fmla="*/ 565161 w 1160118"/>
                  <a:gd name="connsiteY5" fmla="*/ 1512824 h 1565371"/>
                  <a:gd name="connsiteX6" fmla="*/ 370788 w 1160118"/>
                  <a:gd name="connsiteY6" fmla="*/ 1552235 h 1565371"/>
                  <a:gd name="connsiteX7" fmla="*/ 360052 w 1160118"/>
                  <a:gd name="connsiteY7" fmla="*/ 1545106 h 1565371"/>
                  <a:gd name="connsiteX8" fmla="*/ 720749 w 1160118"/>
                  <a:gd name="connsiteY8" fmla="*/ 1154299 h 1565371"/>
                  <a:gd name="connsiteX9" fmla="*/ 719679 w 1160118"/>
                  <a:gd name="connsiteY9" fmla="*/ 1154191 h 1565371"/>
                  <a:gd name="connsiteX10" fmla="*/ 322878 w 1160118"/>
                  <a:gd name="connsiteY10" fmla="*/ 1520420 h 1565371"/>
                  <a:gd name="connsiteX11" fmla="*/ 311438 w 1160118"/>
                  <a:gd name="connsiteY11" fmla="*/ 1512824 h 1565371"/>
                  <a:gd name="connsiteX12" fmla="*/ 52548 w 1160118"/>
                  <a:gd name="connsiteY12" fmla="*/ 1253934 h 1565371"/>
                  <a:gd name="connsiteX13" fmla="*/ 52548 w 1160118"/>
                  <a:gd name="connsiteY13" fmla="*/ 1000211 h 1565371"/>
                  <a:gd name="connsiteX14" fmla="*/ 335126 w 1160118"/>
                  <a:gd name="connsiteY14" fmla="*/ 717633 h 1565371"/>
                  <a:gd name="connsiteX15" fmla="*/ 335126 w 1160118"/>
                  <a:gd name="connsiteY15" fmla="*/ 302704 h 1565371"/>
                  <a:gd name="connsiteX16" fmla="*/ 449352 w 1160118"/>
                  <a:gd name="connsiteY16" fmla="*/ 87871 h 1565371"/>
                  <a:gd name="connsiteX17" fmla="*/ 594206 w 1160118"/>
                  <a:gd name="connsiteY17" fmla="*/ 43624 h 1565371"/>
                  <a:gd name="connsiteX18" fmla="*/ 1091939 w 1160118"/>
                  <a:gd name="connsiteY18" fmla="*/ 38993 h 1565371"/>
                  <a:gd name="connsiteX0" fmla="*/ 1160118 w 1160118"/>
                  <a:gd name="connsiteY0" fmla="*/ 701294 h 1522153"/>
                  <a:gd name="connsiteX1" fmla="*/ 1127702 w 1160118"/>
                  <a:gd name="connsiteY1" fmla="*/ 861856 h 1522153"/>
                  <a:gd name="connsiteX2" fmla="*/ 1123063 w 1160118"/>
                  <a:gd name="connsiteY2" fmla="*/ 870403 h 1522153"/>
                  <a:gd name="connsiteX3" fmla="*/ 1122634 w 1160118"/>
                  <a:gd name="connsiteY3" fmla="*/ 871849 h 1522153"/>
                  <a:gd name="connsiteX4" fmla="*/ 1043010 w 1160118"/>
                  <a:gd name="connsiteY4" fmla="*/ 991757 h 1522153"/>
                  <a:gd name="connsiteX5" fmla="*/ 565161 w 1160118"/>
                  <a:gd name="connsiteY5" fmla="*/ 1469606 h 1522153"/>
                  <a:gd name="connsiteX6" fmla="*/ 370788 w 1160118"/>
                  <a:gd name="connsiteY6" fmla="*/ 1509017 h 1522153"/>
                  <a:gd name="connsiteX7" fmla="*/ 360052 w 1160118"/>
                  <a:gd name="connsiteY7" fmla="*/ 1501888 h 1522153"/>
                  <a:gd name="connsiteX8" fmla="*/ 720749 w 1160118"/>
                  <a:gd name="connsiteY8" fmla="*/ 1111081 h 1522153"/>
                  <a:gd name="connsiteX9" fmla="*/ 719679 w 1160118"/>
                  <a:gd name="connsiteY9" fmla="*/ 1110973 h 1522153"/>
                  <a:gd name="connsiteX10" fmla="*/ 322878 w 1160118"/>
                  <a:gd name="connsiteY10" fmla="*/ 1477202 h 1522153"/>
                  <a:gd name="connsiteX11" fmla="*/ 311438 w 1160118"/>
                  <a:gd name="connsiteY11" fmla="*/ 1469606 h 1522153"/>
                  <a:gd name="connsiteX12" fmla="*/ 52548 w 1160118"/>
                  <a:gd name="connsiteY12" fmla="*/ 1210716 h 1522153"/>
                  <a:gd name="connsiteX13" fmla="*/ 52548 w 1160118"/>
                  <a:gd name="connsiteY13" fmla="*/ 956993 h 1522153"/>
                  <a:gd name="connsiteX14" fmla="*/ 335126 w 1160118"/>
                  <a:gd name="connsiteY14" fmla="*/ 674415 h 1522153"/>
                  <a:gd name="connsiteX15" fmla="*/ 335126 w 1160118"/>
                  <a:gd name="connsiteY15" fmla="*/ 259486 h 1522153"/>
                  <a:gd name="connsiteX16" fmla="*/ 449352 w 1160118"/>
                  <a:gd name="connsiteY16" fmla="*/ 44653 h 1522153"/>
                  <a:gd name="connsiteX17" fmla="*/ 594206 w 1160118"/>
                  <a:gd name="connsiteY17" fmla="*/ 406 h 1522153"/>
                  <a:gd name="connsiteX18" fmla="*/ 1067535 w 1160118"/>
                  <a:gd name="connsiteY18" fmla="*/ 86854 h 1522153"/>
                  <a:gd name="connsiteX0" fmla="*/ 1160118 w 1160118"/>
                  <a:gd name="connsiteY0" fmla="*/ 716640 h 1537499"/>
                  <a:gd name="connsiteX1" fmla="*/ 1127702 w 1160118"/>
                  <a:gd name="connsiteY1" fmla="*/ 877202 h 1537499"/>
                  <a:gd name="connsiteX2" fmla="*/ 1123063 w 1160118"/>
                  <a:gd name="connsiteY2" fmla="*/ 885749 h 1537499"/>
                  <a:gd name="connsiteX3" fmla="*/ 1122634 w 1160118"/>
                  <a:gd name="connsiteY3" fmla="*/ 887195 h 1537499"/>
                  <a:gd name="connsiteX4" fmla="*/ 1043010 w 1160118"/>
                  <a:gd name="connsiteY4" fmla="*/ 1007103 h 1537499"/>
                  <a:gd name="connsiteX5" fmla="*/ 565161 w 1160118"/>
                  <a:gd name="connsiteY5" fmla="*/ 1484952 h 1537499"/>
                  <a:gd name="connsiteX6" fmla="*/ 370788 w 1160118"/>
                  <a:gd name="connsiteY6" fmla="*/ 1524363 h 1537499"/>
                  <a:gd name="connsiteX7" fmla="*/ 360052 w 1160118"/>
                  <a:gd name="connsiteY7" fmla="*/ 1517234 h 1537499"/>
                  <a:gd name="connsiteX8" fmla="*/ 720749 w 1160118"/>
                  <a:gd name="connsiteY8" fmla="*/ 1126427 h 1537499"/>
                  <a:gd name="connsiteX9" fmla="*/ 719679 w 1160118"/>
                  <a:gd name="connsiteY9" fmla="*/ 1126319 h 1537499"/>
                  <a:gd name="connsiteX10" fmla="*/ 322878 w 1160118"/>
                  <a:gd name="connsiteY10" fmla="*/ 1492548 h 1537499"/>
                  <a:gd name="connsiteX11" fmla="*/ 311438 w 1160118"/>
                  <a:gd name="connsiteY11" fmla="*/ 1484952 h 1537499"/>
                  <a:gd name="connsiteX12" fmla="*/ 52548 w 1160118"/>
                  <a:gd name="connsiteY12" fmla="*/ 1226062 h 1537499"/>
                  <a:gd name="connsiteX13" fmla="*/ 52548 w 1160118"/>
                  <a:gd name="connsiteY13" fmla="*/ 972339 h 1537499"/>
                  <a:gd name="connsiteX14" fmla="*/ 335126 w 1160118"/>
                  <a:gd name="connsiteY14" fmla="*/ 689761 h 1537499"/>
                  <a:gd name="connsiteX15" fmla="*/ 335126 w 1160118"/>
                  <a:gd name="connsiteY15" fmla="*/ 274832 h 1537499"/>
                  <a:gd name="connsiteX16" fmla="*/ 449352 w 1160118"/>
                  <a:gd name="connsiteY16" fmla="*/ 59999 h 1537499"/>
                  <a:gd name="connsiteX17" fmla="*/ 594206 w 1160118"/>
                  <a:gd name="connsiteY17" fmla="*/ 15752 h 1537499"/>
                  <a:gd name="connsiteX18" fmla="*/ 1067535 w 1160118"/>
                  <a:gd name="connsiteY18" fmla="*/ 102200 h 1537499"/>
                  <a:gd name="connsiteX0" fmla="*/ 1160118 w 1160118"/>
                  <a:gd name="connsiteY0" fmla="*/ 714556 h 1535415"/>
                  <a:gd name="connsiteX1" fmla="*/ 1127702 w 1160118"/>
                  <a:gd name="connsiteY1" fmla="*/ 875118 h 1535415"/>
                  <a:gd name="connsiteX2" fmla="*/ 1123063 w 1160118"/>
                  <a:gd name="connsiteY2" fmla="*/ 883665 h 1535415"/>
                  <a:gd name="connsiteX3" fmla="*/ 1122634 w 1160118"/>
                  <a:gd name="connsiteY3" fmla="*/ 885111 h 1535415"/>
                  <a:gd name="connsiteX4" fmla="*/ 1043010 w 1160118"/>
                  <a:gd name="connsiteY4" fmla="*/ 1005019 h 1535415"/>
                  <a:gd name="connsiteX5" fmla="*/ 565161 w 1160118"/>
                  <a:gd name="connsiteY5" fmla="*/ 1482868 h 1535415"/>
                  <a:gd name="connsiteX6" fmla="*/ 370788 w 1160118"/>
                  <a:gd name="connsiteY6" fmla="*/ 1522279 h 1535415"/>
                  <a:gd name="connsiteX7" fmla="*/ 360052 w 1160118"/>
                  <a:gd name="connsiteY7" fmla="*/ 1515150 h 1535415"/>
                  <a:gd name="connsiteX8" fmla="*/ 720749 w 1160118"/>
                  <a:gd name="connsiteY8" fmla="*/ 1124343 h 1535415"/>
                  <a:gd name="connsiteX9" fmla="*/ 719679 w 1160118"/>
                  <a:gd name="connsiteY9" fmla="*/ 1124235 h 1535415"/>
                  <a:gd name="connsiteX10" fmla="*/ 322878 w 1160118"/>
                  <a:gd name="connsiteY10" fmla="*/ 1490464 h 1535415"/>
                  <a:gd name="connsiteX11" fmla="*/ 311438 w 1160118"/>
                  <a:gd name="connsiteY11" fmla="*/ 1482868 h 1535415"/>
                  <a:gd name="connsiteX12" fmla="*/ 52548 w 1160118"/>
                  <a:gd name="connsiteY12" fmla="*/ 1223978 h 1535415"/>
                  <a:gd name="connsiteX13" fmla="*/ 52548 w 1160118"/>
                  <a:gd name="connsiteY13" fmla="*/ 970255 h 1535415"/>
                  <a:gd name="connsiteX14" fmla="*/ 335126 w 1160118"/>
                  <a:gd name="connsiteY14" fmla="*/ 687677 h 1535415"/>
                  <a:gd name="connsiteX15" fmla="*/ 335126 w 1160118"/>
                  <a:gd name="connsiteY15" fmla="*/ 272748 h 1535415"/>
                  <a:gd name="connsiteX16" fmla="*/ 449352 w 1160118"/>
                  <a:gd name="connsiteY16" fmla="*/ 57915 h 1535415"/>
                  <a:gd name="connsiteX17" fmla="*/ 594206 w 1160118"/>
                  <a:gd name="connsiteY17" fmla="*/ 13668 h 1535415"/>
                  <a:gd name="connsiteX18" fmla="*/ 1059286 w 1160118"/>
                  <a:gd name="connsiteY18" fmla="*/ 104879 h 1535415"/>
                  <a:gd name="connsiteX0" fmla="*/ 1160118 w 1160118"/>
                  <a:gd name="connsiteY0" fmla="*/ 714556 h 1587594"/>
                  <a:gd name="connsiteX1" fmla="*/ 1127702 w 1160118"/>
                  <a:gd name="connsiteY1" fmla="*/ 875118 h 1587594"/>
                  <a:gd name="connsiteX2" fmla="*/ 1123063 w 1160118"/>
                  <a:gd name="connsiteY2" fmla="*/ 883665 h 1587594"/>
                  <a:gd name="connsiteX3" fmla="*/ 1122634 w 1160118"/>
                  <a:gd name="connsiteY3" fmla="*/ 885111 h 1587594"/>
                  <a:gd name="connsiteX4" fmla="*/ 1043010 w 1160118"/>
                  <a:gd name="connsiteY4" fmla="*/ 1005019 h 1587594"/>
                  <a:gd name="connsiteX5" fmla="*/ 660540 w 1160118"/>
                  <a:gd name="connsiteY5" fmla="*/ 1569034 h 1587594"/>
                  <a:gd name="connsiteX6" fmla="*/ 370788 w 1160118"/>
                  <a:gd name="connsiteY6" fmla="*/ 1522279 h 1587594"/>
                  <a:gd name="connsiteX7" fmla="*/ 360052 w 1160118"/>
                  <a:gd name="connsiteY7" fmla="*/ 1515150 h 1587594"/>
                  <a:gd name="connsiteX8" fmla="*/ 720749 w 1160118"/>
                  <a:gd name="connsiteY8" fmla="*/ 1124343 h 1587594"/>
                  <a:gd name="connsiteX9" fmla="*/ 719679 w 1160118"/>
                  <a:gd name="connsiteY9" fmla="*/ 1124235 h 1587594"/>
                  <a:gd name="connsiteX10" fmla="*/ 322878 w 1160118"/>
                  <a:gd name="connsiteY10" fmla="*/ 1490464 h 1587594"/>
                  <a:gd name="connsiteX11" fmla="*/ 311438 w 1160118"/>
                  <a:gd name="connsiteY11" fmla="*/ 1482868 h 1587594"/>
                  <a:gd name="connsiteX12" fmla="*/ 52548 w 1160118"/>
                  <a:gd name="connsiteY12" fmla="*/ 1223978 h 1587594"/>
                  <a:gd name="connsiteX13" fmla="*/ 52548 w 1160118"/>
                  <a:gd name="connsiteY13" fmla="*/ 970255 h 1587594"/>
                  <a:gd name="connsiteX14" fmla="*/ 335126 w 1160118"/>
                  <a:gd name="connsiteY14" fmla="*/ 687677 h 1587594"/>
                  <a:gd name="connsiteX15" fmla="*/ 335126 w 1160118"/>
                  <a:gd name="connsiteY15" fmla="*/ 272748 h 1587594"/>
                  <a:gd name="connsiteX16" fmla="*/ 449352 w 1160118"/>
                  <a:gd name="connsiteY16" fmla="*/ 57915 h 1587594"/>
                  <a:gd name="connsiteX17" fmla="*/ 594206 w 1160118"/>
                  <a:gd name="connsiteY17" fmla="*/ 13668 h 1587594"/>
                  <a:gd name="connsiteX18" fmla="*/ 1059286 w 1160118"/>
                  <a:gd name="connsiteY18" fmla="*/ 104879 h 1587594"/>
                  <a:gd name="connsiteX0" fmla="*/ 1160118 w 1160118"/>
                  <a:gd name="connsiteY0" fmla="*/ 714556 h 1587594"/>
                  <a:gd name="connsiteX1" fmla="*/ 1127702 w 1160118"/>
                  <a:gd name="connsiteY1" fmla="*/ 875118 h 1587594"/>
                  <a:gd name="connsiteX2" fmla="*/ 1123063 w 1160118"/>
                  <a:gd name="connsiteY2" fmla="*/ 883665 h 1587594"/>
                  <a:gd name="connsiteX3" fmla="*/ 1122634 w 1160118"/>
                  <a:gd name="connsiteY3" fmla="*/ 885111 h 1587594"/>
                  <a:gd name="connsiteX4" fmla="*/ 1043010 w 1160118"/>
                  <a:gd name="connsiteY4" fmla="*/ 1005019 h 1587594"/>
                  <a:gd name="connsiteX5" fmla="*/ 660540 w 1160118"/>
                  <a:gd name="connsiteY5" fmla="*/ 1569034 h 1587594"/>
                  <a:gd name="connsiteX6" fmla="*/ 370788 w 1160118"/>
                  <a:gd name="connsiteY6" fmla="*/ 1522279 h 1587594"/>
                  <a:gd name="connsiteX7" fmla="*/ 720749 w 1160118"/>
                  <a:gd name="connsiteY7" fmla="*/ 1124343 h 1587594"/>
                  <a:gd name="connsiteX8" fmla="*/ 719679 w 1160118"/>
                  <a:gd name="connsiteY8" fmla="*/ 1124235 h 1587594"/>
                  <a:gd name="connsiteX9" fmla="*/ 322878 w 1160118"/>
                  <a:gd name="connsiteY9" fmla="*/ 1490464 h 1587594"/>
                  <a:gd name="connsiteX10" fmla="*/ 311438 w 1160118"/>
                  <a:gd name="connsiteY10" fmla="*/ 1482868 h 1587594"/>
                  <a:gd name="connsiteX11" fmla="*/ 52548 w 1160118"/>
                  <a:gd name="connsiteY11" fmla="*/ 1223978 h 1587594"/>
                  <a:gd name="connsiteX12" fmla="*/ 52548 w 1160118"/>
                  <a:gd name="connsiteY12" fmla="*/ 970255 h 1587594"/>
                  <a:gd name="connsiteX13" fmla="*/ 335126 w 1160118"/>
                  <a:gd name="connsiteY13" fmla="*/ 687677 h 1587594"/>
                  <a:gd name="connsiteX14" fmla="*/ 335126 w 1160118"/>
                  <a:gd name="connsiteY14" fmla="*/ 272748 h 1587594"/>
                  <a:gd name="connsiteX15" fmla="*/ 449352 w 1160118"/>
                  <a:gd name="connsiteY15" fmla="*/ 57915 h 1587594"/>
                  <a:gd name="connsiteX16" fmla="*/ 594206 w 1160118"/>
                  <a:gd name="connsiteY16" fmla="*/ 13668 h 1587594"/>
                  <a:gd name="connsiteX17" fmla="*/ 1059286 w 1160118"/>
                  <a:gd name="connsiteY17" fmla="*/ 104879 h 1587594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20749 w 1160118"/>
                  <a:gd name="connsiteY7" fmla="*/ 1124343 h 1594038"/>
                  <a:gd name="connsiteX8" fmla="*/ 719679 w 1160118"/>
                  <a:gd name="connsiteY8" fmla="*/ 1124235 h 1594038"/>
                  <a:gd name="connsiteX9" fmla="*/ 322878 w 1160118"/>
                  <a:gd name="connsiteY9" fmla="*/ 1490464 h 1594038"/>
                  <a:gd name="connsiteX10" fmla="*/ 311438 w 1160118"/>
                  <a:gd name="connsiteY10" fmla="*/ 1482868 h 1594038"/>
                  <a:gd name="connsiteX11" fmla="*/ 52548 w 1160118"/>
                  <a:gd name="connsiteY11" fmla="*/ 1223978 h 1594038"/>
                  <a:gd name="connsiteX12" fmla="*/ 52548 w 1160118"/>
                  <a:gd name="connsiteY12" fmla="*/ 970255 h 1594038"/>
                  <a:gd name="connsiteX13" fmla="*/ 335126 w 1160118"/>
                  <a:gd name="connsiteY13" fmla="*/ 687677 h 1594038"/>
                  <a:gd name="connsiteX14" fmla="*/ 335126 w 1160118"/>
                  <a:gd name="connsiteY14" fmla="*/ 272748 h 1594038"/>
                  <a:gd name="connsiteX15" fmla="*/ 449352 w 1160118"/>
                  <a:gd name="connsiteY15" fmla="*/ 57915 h 1594038"/>
                  <a:gd name="connsiteX16" fmla="*/ 594206 w 1160118"/>
                  <a:gd name="connsiteY16" fmla="*/ 13668 h 1594038"/>
                  <a:gd name="connsiteX17" fmla="*/ 1059286 w 1160118"/>
                  <a:gd name="connsiteY17" fmla="*/ 104879 h 1594038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20749 w 1160118"/>
                  <a:gd name="connsiteY7" fmla="*/ 1124343 h 1594038"/>
                  <a:gd name="connsiteX8" fmla="*/ 719679 w 1160118"/>
                  <a:gd name="connsiteY8" fmla="*/ 1124235 h 1594038"/>
                  <a:gd name="connsiteX9" fmla="*/ 322878 w 1160118"/>
                  <a:gd name="connsiteY9" fmla="*/ 1490464 h 1594038"/>
                  <a:gd name="connsiteX10" fmla="*/ 311438 w 1160118"/>
                  <a:gd name="connsiteY10" fmla="*/ 1482868 h 1594038"/>
                  <a:gd name="connsiteX11" fmla="*/ 52548 w 1160118"/>
                  <a:gd name="connsiteY11" fmla="*/ 1223978 h 1594038"/>
                  <a:gd name="connsiteX12" fmla="*/ 52548 w 1160118"/>
                  <a:gd name="connsiteY12" fmla="*/ 970255 h 1594038"/>
                  <a:gd name="connsiteX13" fmla="*/ 335126 w 1160118"/>
                  <a:gd name="connsiteY13" fmla="*/ 687677 h 1594038"/>
                  <a:gd name="connsiteX14" fmla="*/ 335126 w 1160118"/>
                  <a:gd name="connsiteY14" fmla="*/ 272748 h 1594038"/>
                  <a:gd name="connsiteX15" fmla="*/ 449352 w 1160118"/>
                  <a:gd name="connsiteY15" fmla="*/ 57915 h 1594038"/>
                  <a:gd name="connsiteX16" fmla="*/ 594206 w 1160118"/>
                  <a:gd name="connsiteY16" fmla="*/ 13668 h 1594038"/>
                  <a:gd name="connsiteX17" fmla="*/ 1059286 w 1160118"/>
                  <a:gd name="connsiteY17" fmla="*/ 104879 h 1594038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20749 w 1160118"/>
                  <a:gd name="connsiteY7" fmla="*/ 1124343 h 1594038"/>
                  <a:gd name="connsiteX8" fmla="*/ 322878 w 1160118"/>
                  <a:gd name="connsiteY8" fmla="*/ 1490464 h 1594038"/>
                  <a:gd name="connsiteX9" fmla="*/ 311438 w 1160118"/>
                  <a:gd name="connsiteY9" fmla="*/ 1482868 h 1594038"/>
                  <a:gd name="connsiteX10" fmla="*/ 52548 w 1160118"/>
                  <a:gd name="connsiteY10" fmla="*/ 1223978 h 1594038"/>
                  <a:gd name="connsiteX11" fmla="*/ 52548 w 1160118"/>
                  <a:gd name="connsiteY11" fmla="*/ 970255 h 1594038"/>
                  <a:gd name="connsiteX12" fmla="*/ 335126 w 1160118"/>
                  <a:gd name="connsiteY12" fmla="*/ 687677 h 1594038"/>
                  <a:gd name="connsiteX13" fmla="*/ 335126 w 1160118"/>
                  <a:gd name="connsiteY13" fmla="*/ 272748 h 1594038"/>
                  <a:gd name="connsiteX14" fmla="*/ 449352 w 1160118"/>
                  <a:gd name="connsiteY14" fmla="*/ 57915 h 1594038"/>
                  <a:gd name="connsiteX15" fmla="*/ 594206 w 1160118"/>
                  <a:gd name="connsiteY15" fmla="*/ 13668 h 1594038"/>
                  <a:gd name="connsiteX16" fmla="*/ 1059286 w 1160118"/>
                  <a:gd name="connsiteY16" fmla="*/ 104879 h 1594038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20749 w 1160118"/>
                  <a:gd name="connsiteY7" fmla="*/ 1124343 h 1594038"/>
                  <a:gd name="connsiteX8" fmla="*/ 322878 w 1160118"/>
                  <a:gd name="connsiteY8" fmla="*/ 1490464 h 1594038"/>
                  <a:gd name="connsiteX9" fmla="*/ 311438 w 1160118"/>
                  <a:gd name="connsiteY9" fmla="*/ 1482868 h 1594038"/>
                  <a:gd name="connsiteX10" fmla="*/ 52548 w 1160118"/>
                  <a:gd name="connsiteY10" fmla="*/ 1223978 h 1594038"/>
                  <a:gd name="connsiteX11" fmla="*/ 52548 w 1160118"/>
                  <a:gd name="connsiteY11" fmla="*/ 970255 h 1594038"/>
                  <a:gd name="connsiteX12" fmla="*/ 335126 w 1160118"/>
                  <a:gd name="connsiteY12" fmla="*/ 687677 h 1594038"/>
                  <a:gd name="connsiteX13" fmla="*/ 335126 w 1160118"/>
                  <a:gd name="connsiteY13" fmla="*/ 272748 h 1594038"/>
                  <a:gd name="connsiteX14" fmla="*/ 449352 w 1160118"/>
                  <a:gd name="connsiteY14" fmla="*/ 57915 h 1594038"/>
                  <a:gd name="connsiteX15" fmla="*/ 594206 w 1160118"/>
                  <a:gd name="connsiteY15" fmla="*/ 13668 h 1594038"/>
                  <a:gd name="connsiteX16" fmla="*/ 1059286 w 1160118"/>
                  <a:gd name="connsiteY16" fmla="*/ 104879 h 1594038"/>
                  <a:gd name="connsiteX0" fmla="*/ 1160118 w 1160118"/>
                  <a:gd name="connsiteY0" fmla="*/ 714556 h 1594038"/>
                  <a:gd name="connsiteX1" fmla="*/ 1127702 w 1160118"/>
                  <a:gd name="connsiteY1" fmla="*/ 875118 h 1594038"/>
                  <a:gd name="connsiteX2" fmla="*/ 1123063 w 1160118"/>
                  <a:gd name="connsiteY2" fmla="*/ 883665 h 1594038"/>
                  <a:gd name="connsiteX3" fmla="*/ 1122634 w 1160118"/>
                  <a:gd name="connsiteY3" fmla="*/ 885111 h 1594038"/>
                  <a:gd name="connsiteX4" fmla="*/ 1043010 w 1160118"/>
                  <a:gd name="connsiteY4" fmla="*/ 1005019 h 1594038"/>
                  <a:gd name="connsiteX5" fmla="*/ 660540 w 1160118"/>
                  <a:gd name="connsiteY5" fmla="*/ 1569034 h 1594038"/>
                  <a:gd name="connsiteX6" fmla="*/ 471452 w 1160118"/>
                  <a:gd name="connsiteY6" fmla="*/ 1552762 h 1594038"/>
                  <a:gd name="connsiteX7" fmla="*/ 731181 w 1160118"/>
                  <a:gd name="connsiteY7" fmla="*/ 1072454 h 1594038"/>
                  <a:gd name="connsiteX8" fmla="*/ 322878 w 1160118"/>
                  <a:gd name="connsiteY8" fmla="*/ 1490464 h 1594038"/>
                  <a:gd name="connsiteX9" fmla="*/ 311438 w 1160118"/>
                  <a:gd name="connsiteY9" fmla="*/ 1482868 h 1594038"/>
                  <a:gd name="connsiteX10" fmla="*/ 52548 w 1160118"/>
                  <a:gd name="connsiteY10" fmla="*/ 1223978 h 1594038"/>
                  <a:gd name="connsiteX11" fmla="*/ 52548 w 1160118"/>
                  <a:gd name="connsiteY11" fmla="*/ 970255 h 1594038"/>
                  <a:gd name="connsiteX12" fmla="*/ 335126 w 1160118"/>
                  <a:gd name="connsiteY12" fmla="*/ 687677 h 1594038"/>
                  <a:gd name="connsiteX13" fmla="*/ 335126 w 1160118"/>
                  <a:gd name="connsiteY13" fmla="*/ 272748 h 1594038"/>
                  <a:gd name="connsiteX14" fmla="*/ 449352 w 1160118"/>
                  <a:gd name="connsiteY14" fmla="*/ 57915 h 1594038"/>
                  <a:gd name="connsiteX15" fmla="*/ 594206 w 1160118"/>
                  <a:gd name="connsiteY15" fmla="*/ 13668 h 1594038"/>
                  <a:gd name="connsiteX16" fmla="*/ 1059286 w 1160118"/>
                  <a:gd name="connsiteY16" fmla="*/ 104879 h 159403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22878 w 1160118"/>
                  <a:gd name="connsiteY8" fmla="*/ 1490464 h 1595458"/>
                  <a:gd name="connsiteX9" fmla="*/ 311438 w 1160118"/>
                  <a:gd name="connsiteY9" fmla="*/ 1482868 h 1595458"/>
                  <a:gd name="connsiteX10" fmla="*/ 52548 w 1160118"/>
                  <a:gd name="connsiteY10" fmla="*/ 1223978 h 1595458"/>
                  <a:gd name="connsiteX11" fmla="*/ 52548 w 1160118"/>
                  <a:gd name="connsiteY11" fmla="*/ 970255 h 1595458"/>
                  <a:gd name="connsiteX12" fmla="*/ 335126 w 1160118"/>
                  <a:gd name="connsiteY12" fmla="*/ 687677 h 1595458"/>
                  <a:gd name="connsiteX13" fmla="*/ 335126 w 1160118"/>
                  <a:gd name="connsiteY13" fmla="*/ 272748 h 1595458"/>
                  <a:gd name="connsiteX14" fmla="*/ 449352 w 1160118"/>
                  <a:gd name="connsiteY14" fmla="*/ 57915 h 1595458"/>
                  <a:gd name="connsiteX15" fmla="*/ 594206 w 1160118"/>
                  <a:gd name="connsiteY15" fmla="*/ 13668 h 1595458"/>
                  <a:gd name="connsiteX16" fmla="*/ 1059286 w 1160118"/>
                  <a:gd name="connsiteY16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22878 w 1160118"/>
                  <a:gd name="connsiteY8" fmla="*/ 1490464 h 1595458"/>
                  <a:gd name="connsiteX9" fmla="*/ 311438 w 1160118"/>
                  <a:gd name="connsiteY9" fmla="*/ 1482868 h 1595458"/>
                  <a:gd name="connsiteX10" fmla="*/ 52548 w 1160118"/>
                  <a:gd name="connsiteY10" fmla="*/ 1223978 h 1595458"/>
                  <a:gd name="connsiteX11" fmla="*/ 52548 w 1160118"/>
                  <a:gd name="connsiteY11" fmla="*/ 970255 h 1595458"/>
                  <a:gd name="connsiteX12" fmla="*/ 335126 w 1160118"/>
                  <a:gd name="connsiteY12" fmla="*/ 687677 h 1595458"/>
                  <a:gd name="connsiteX13" fmla="*/ 335126 w 1160118"/>
                  <a:gd name="connsiteY13" fmla="*/ 272748 h 1595458"/>
                  <a:gd name="connsiteX14" fmla="*/ 449352 w 1160118"/>
                  <a:gd name="connsiteY14" fmla="*/ 57915 h 1595458"/>
                  <a:gd name="connsiteX15" fmla="*/ 594206 w 1160118"/>
                  <a:gd name="connsiteY15" fmla="*/ 13668 h 1595458"/>
                  <a:gd name="connsiteX16" fmla="*/ 1059286 w 1160118"/>
                  <a:gd name="connsiteY16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22878 w 1160118"/>
                  <a:gd name="connsiteY8" fmla="*/ 1490464 h 1595458"/>
                  <a:gd name="connsiteX9" fmla="*/ 52548 w 1160118"/>
                  <a:gd name="connsiteY9" fmla="*/ 1223978 h 1595458"/>
                  <a:gd name="connsiteX10" fmla="*/ 52548 w 1160118"/>
                  <a:gd name="connsiteY10" fmla="*/ 970255 h 1595458"/>
                  <a:gd name="connsiteX11" fmla="*/ 335126 w 1160118"/>
                  <a:gd name="connsiteY11" fmla="*/ 687677 h 1595458"/>
                  <a:gd name="connsiteX12" fmla="*/ 335126 w 1160118"/>
                  <a:gd name="connsiteY12" fmla="*/ 272748 h 1595458"/>
                  <a:gd name="connsiteX13" fmla="*/ 449352 w 1160118"/>
                  <a:gd name="connsiteY13" fmla="*/ 57915 h 1595458"/>
                  <a:gd name="connsiteX14" fmla="*/ 594206 w 1160118"/>
                  <a:gd name="connsiteY14" fmla="*/ 13668 h 1595458"/>
                  <a:gd name="connsiteX15" fmla="*/ 1059286 w 1160118"/>
                  <a:gd name="connsiteY15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22878 w 1160118"/>
                  <a:gd name="connsiteY8" fmla="*/ 1490464 h 1595458"/>
                  <a:gd name="connsiteX9" fmla="*/ 52548 w 1160118"/>
                  <a:gd name="connsiteY9" fmla="*/ 1223978 h 1595458"/>
                  <a:gd name="connsiteX10" fmla="*/ 52548 w 1160118"/>
                  <a:gd name="connsiteY10" fmla="*/ 970255 h 1595458"/>
                  <a:gd name="connsiteX11" fmla="*/ 335126 w 1160118"/>
                  <a:gd name="connsiteY11" fmla="*/ 687677 h 1595458"/>
                  <a:gd name="connsiteX12" fmla="*/ 335126 w 1160118"/>
                  <a:gd name="connsiteY12" fmla="*/ 272748 h 1595458"/>
                  <a:gd name="connsiteX13" fmla="*/ 449352 w 1160118"/>
                  <a:gd name="connsiteY13" fmla="*/ 57915 h 1595458"/>
                  <a:gd name="connsiteX14" fmla="*/ 594206 w 1160118"/>
                  <a:gd name="connsiteY14" fmla="*/ 13668 h 1595458"/>
                  <a:gd name="connsiteX15" fmla="*/ 1059286 w 1160118"/>
                  <a:gd name="connsiteY15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43010 w 1160118"/>
                  <a:gd name="connsiteY4" fmla="*/ 1005019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38051 w 1160118"/>
                  <a:gd name="connsiteY8" fmla="*/ 1469870 h 1595458"/>
                  <a:gd name="connsiteX9" fmla="*/ 52548 w 1160118"/>
                  <a:gd name="connsiteY9" fmla="*/ 1223978 h 1595458"/>
                  <a:gd name="connsiteX10" fmla="*/ 52548 w 1160118"/>
                  <a:gd name="connsiteY10" fmla="*/ 970255 h 1595458"/>
                  <a:gd name="connsiteX11" fmla="*/ 335126 w 1160118"/>
                  <a:gd name="connsiteY11" fmla="*/ 687677 h 1595458"/>
                  <a:gd name="connsiteX12" fmla="*/ 335126 w 1160118"/>
                  <a:gd name="connsiteY12" fmla="*/ 272748 h 1595458"/>
                  <a:gd name="connsiteX13" fmla="*/ 449352 w 1160118"/>
                  <a:gd name="connsiteY13" fmla="*/ 57915 h 1595458"/>
                  <a:gd name="connsiteX14" fmla="*/ 594206 w 1160118"/>
                  <a:gd name="connsiteY14" fmla="*/ 13668 h 1595458"/>
                  <a:gd name="connsiteX15" fmla="*/ 1059286 w 1160118"/>
                  <a:gd name="connsiteY15" fmla="*/ 104879 h 1595458"/>
                  <a:gd name="connsiteX0" fmla="*/ 1160118 w 1160118"/>
                  <a:gd name="connsiteY0" fmla="*/ 714556 h 1595458"/>
                  <a:gd name="connsiteX1" fmla="*/ 1127702 w 1160118"/>
                  <a:gd name="connsiteY1" fmla="*/ 875118 h 1595458"/>
                  <a:gd name="connsiteX2" fmla="*/ 1123063 w 1160118"/>
                  <a:gd name="connsiteY2" fmla="*/ 883665 h 1595458"/>
                  <a:gd name="connsiteX3" fmla="*/ 1122634 w 1160118"/>
                  <a:gd name="connsiteY3" fmla="*/ 885111 h 1595458"/>
                  <a:gd name="connsiteX4" fmla="*/ 1023772 w 1160118"/>
                  <a:gd name="connsiteY4" fmla="*/ 998787 h 1595458"/>
                  <a:gd name="connsiteX5" fmla="*/ 660540 w 1160118"/>
                  <a:gd name="connsiteY5" fmla="*/ 1569034 h 1595458"/>
                  <a:gd name="connsiteX6" fmla="*/ 499633 w 1160118"/>
                  <a:gd name="connsiteY6" fmla="*/ 1557640 h 1595458"/>
                  <a:gd name="connsiteX7" fmla="*/ 731181 w 1160118"/>
                  <a:gd name="connsiteY7" fmla="*/ 1072454 h 1595458"/>
                  <a:gd name="connsiteX8" fmla="*/ 338051 w 1160118"/>
                  <a:gd name="connsiteY8" fmla="*/ 1469870 h 1595458"/>
                  <a:gd name="connsiteX9" fmla="*/ 52548 w 1160118"/>
                  <a:gd name="connsiteY9" fmla="*/ 1223978 h 1595458"/>
                  <a:gd name="connsiteX10" fmla="*/ 52548 w 1160118"/>
                  <a:gd name="connsiteY10" fmla="*/ 970255 h 1595458"/>
                  <a:gd name="connsiteX11" fmla="*/ 335126 w 1160118"/>
                  <a:gd name="connsiteY11" fmla="*/ 687677 h 1595458"/>
                  <a:gd name="connsiteX12" fmla="*/ 335126 w 1160118"/>
                  <a:gd name="connsiteY12" fmla="*/ 272748 h 1595458"/>
                  <a:gd name="connsiteX13" fmla="*/ 449352 w 1160118"/>
                  <a:gd name="connsiteY13" fmla="*/ 57915 h 1595458"/>
                  <a:gd name="connsiteX14" fmla="*/ 594206 w 1160118"/>
                  <a:gd name="connsiteY14" fmla="*/ 13668 h 1595458"/>
                  <a:gd name="connsiteX15" fmla="*/ 1059286 w 1160118"/>
                  <a:gd name="connsiteY15" fmla="*/ 104879 h 1595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60118" h="1595458">
                    <a:moveTo>
                      <a:pt x="1160118" y="714556"/>
                    </a:moveTo>
                    <a:cubicBezTo>
                      <a:pt x="1160118" y="771510"/>
                      <a:pt x="1148576" y="825768"/>
                      <a:pt x="1127702" y="875118"/>
                    </a:cubicBezTo>
                    <a:lnTo>
                      <a:pt x="1123063" y="883665"/>
                    </a:lnTo>
                    <a:lnTo>
                      <a:pt x="1122634" y="885111"/>
                    </a:lnTo>
                    <a:cubicBezTo>
                      <a:pt x="1104940" y="928745"/>
                      <a:pt x="1059161" y="963398"/>
                      <a:pt x="1023772" y="998787"/>
                    </a:cubicBezTo>
                    <a:lnTo>
                      <a:pt x="660540" y="1569034"/>
                    </a:lnTo>
                    <a:cubicBezTo>
                      <a:pt x="607992" y="1621582"/>
                      <a:pt x="564424" y="1583913"/>
                      <a:pt x="499633" y="1557640"/>
                    </a:cubicBezTo>
                    <a:cubicBezTo>
                      <a:pt x="582732" y="1414834"/>
                      <a:pt x="758111" y="1087082"/>
                      <a:pt x="731181" y="1072454"/>
                    </a:cubicBezTo>
                    <a:cubicBezTo>
                      <a:pt x="704251" y="1057826"/>
                      <a:pt x="406134" y="1469592"/>
                      <a:pt x="338051" y="1469870"/>
                    </a:cubicBezTo>
                    <a:cubicBezTo>
                      <a:pt x="269968" y="1470148"/>
                      <a:pt x="142658" y="1312807"/>
                      <a:pt x="52548" y="1223978"/>
                    </a:cubicBezTo>
                    <a:cubicBezTo>
                      <a:pt x="-17516" y="1153914"/>
                      <a:pt x="-17516" y="1040319"/>
                      <a:pt x="52548" y="970255"/>
                    </a:cubicBezTo>
                    <a:lnTo>
                      <a:pt x="335126" y="687677"/>
                    </a:lnTo>
                    <a:lnTo>
                      <a:pt x="335126" y="272748"/>
                    </a:lnTo>
                    <a:cubicBezTo>
                      <a:pt x="335126" y="183319"/>
                      <a:pt x="380436" y="104473"/>
                      <a:pt x="449352" y="57915"/>
                    </a:cubicBezTo>
                    <a:cubicBezTo>
                      <a:pt x="490701" y="29980"/>
                      <a:pt x="540549" y="13668"/>
                      <a:pt x="594206" y="13668"/>
                    </a:cubicBezTo>
                    <a:cubicBezTo>
                      <a:pt x="760117" y="12124"/>
                      <a:pt x="1014839" y="-50225"/>
                      <a:pt x="1059286" y="104879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D1BCDD95-2CB6-4905-959C-CAE4979405E1}"/>
                  </a:ext>
                </a:extLst>
              </p:cNvPr>
              <p:cNvSpPr/>
              <p:nvPr/>
            </p:nvSpPr>
            <p:spPr>
              <a:xfrm rot="20700000">
                <a:off x="548631" y="4366157"/>
                <a:ext cx="185741" cy="8285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F00E120F-B232-4E0C-BD54-204C25AFFD5E}"/>
                  </a:ext>
                </a:extLst>
              </p:cNvPr>
              <p:cNvGrpSpPr/>
              <p:nvPr/>
            </p:nvGrpSpPr>
            <p:grpSpPr>
              <a:xfrm>
                <a:off x="1150053" y="4152631"/>
                <a:ext cx="196654" cy="196654"/>
                <a:chOff x="1143263" y="4121884"/>
                <a:chExt cx="309380" cy="309380"/>
              </a:xfrm>
              <a:grpFill/>
            </p:grpSpPr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2BCE4144-593F-4D12-AD75-9071F42EB7DD}"/>
                    </a:ext>
                  </a:extLst>
                </p:cNvPr>
                <p:cNvSpPr/>
                <p:nvPr/>
              </p:nvSpPr>
              <p:spPr>
                <a:xfrm>
                  <a:off x="1143263" y="4121884"/>
                  <a:ext cx="309380" cy="30938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98F15927-FDA6-4DD9-8A7B-01140B0F7802}"/>
                    </a:ext>
                  </a:extLst>
                </p:cNvPr>
                <p:cNvSpPr/>
                <p:nvPr/>
              </p:nvSpPr>
              <p:spPr>
                <a:xfrm>
                  <a:off x="1143263" y="4184408"/>
                  <a:ext cx="184332" cy="1843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D014AA6C-6ED4-44D8-9A08-FD379FFC573C}"/>
                  </a:ext>
                </a:extLst>
              </p:cNvPr>
              <p:cNvSpPr/>
              <p:nvPr/>
            </p:nvSpPr>
            <p:spPr>
              <a:xfrm rot="18000000">
                <a:off x="1699174" y="3645744"/>
                <a:ext cx="330703" cy="222110"/>
              </a:xfrm>
              <a:custGeom>
                <a:avLst/>
                <a:gdLst>
                  <a:gd name="connsiteX0" fmla="*/ 319041 w 323527"/>
                  <a:gd name="connsiteY0" fmla="*/ 23759 h 262965"/>
                  <a:gd name="connsiteX1" fmla="*/ 323527 w 323527"/>
                  <a:gd name="connsiteY1" fmla="*/ 57369 h 262965"/>
                  <a:gd name="connsiteX2" fmla="*/ 113246 w 323527"/>
                  <a:gd name="connsiteY2" fmla="*/ 262965 h 262965"/>
                  <a:gd name="connsiteX3" fmla="*/ 31396 w 323527"/>
                  <a:gd name="connsiteY3" fmla="*/ 246808 h 262965"/>
                  <a:gd name="connsiteX4" fmla="*/ 0 w 323527"/>
                  <a:gd name="connsiteY4" fmla="*/ 226112 h 262965"/>
                  <a:gd name="connsiteX5" fmla="*/ 523 w 323527"/>
                  <a:gd name="connsiteY5" fmla="*/ 13988 h 262965"/>
                  <a:gd name="connsiteX6" fmla="*/ 27196 w 323527"/>
                  <a:gd name="connsiteY6" fmla="*/ 21579 h 262965"/>
                  <a:gd name="connsiteX7" fmla="*/ 108270 w 323527"/>
                  <a:gd name="connsiteY7" fmla="*/ 33876 h 262965"/>
                  <a:gd name="connsiteX8" fmla="*/ 319041 w 323527"/>
                  <a:gd name="connsiteY8" fmla="*/ 23759 h 262965"/>
                  <a:gd name="connsiteX0" fmla="*/ 323890 w 328376"/>
                  <a:gd name="connsiteY0" fmla="*/ 23759 h 262965"/>
                  <a:gd name="connsiteX1" fmla="*/ 328376 w 328376"/>
                  <a:gd name="connsiteY1" fmla="*/ 57369 h 262965"/>
                  <a:gd name="connsiteX2" fmla="*/ 118095 w 328376"/>
                  <a:gd name="connsiteY2" fmla="*/ 262965 h 262965"/>
                  <a:gd name="connsiteX3" fmla="*/ 36245 w 328376"/>
                  <a:gd name="connsiteY3" fmla="*/ 246808 h 262965"/>
                  <a:gd name="connsiteX4" fmla="*/ 4849 w 328376"/>
                  <a:gd name="connsiteY4" fmla="*/ 226112 h 262965"/>
                  <a:gd name="connsiteX5" fmla="*/ 162 w 328376"/>
                  <a:gd name="connsiteY5" fmla="*/ 109844 h 262965"/>
                  <a:gd name="connsiteX6" fmla="*/ 5372 w 328376"/>
                  <a:gd name="connsiteY6" fmla="*/ 13988 h 262965"/>
                  <a:gd name="connsiteX7" fmla="*/ 32045 w 328376"/>
                  <a:gd name="connsiteY7" fmla="*/ 21579 h 262965"/>
                  <a:gd name="connsiteX8" fmla="*/ 113119 w 328376"/>
                  <a:gd name="connsiteY8" fmla="*/ 33876 h 262965"/>
                  <a:gd name="connsiteX9" fmla="*/ 323890 w 328376"/>
                  <a:gd name="connsiteY9" fmla="*/ 23759 h 262965"/>
                  <a:gd name="connsiteX0" fmla="*/ 0 w 328214"/>
                  <a:gd name="connsiteY0" fmla="*/ 109844 h 262965"/>
                  <a:gd name="connsiteX1" fmla="*/ 5210 w 328214"/>
                  <a:gd name="connsiteY1" fmla="*/ 13988 h 262965"/>
                  <a:gd name="connsiteX2" fmla="*/ 31883 w 328214"/>
                  <a:gd name="connsiteY2" fmla="*/ 21579 h 262965"/>
                  <a:gd name="connsiteX3" fmla="*/ 112957 w 328214"/>
                  <a:gd name="connsiteY3" fmla="*/ 33876 h 262965"/>
                  <a:gd name="connsiteX4" fmla="*/ 323728 w 328214"/>
                  <a:gd name="connsiteY4" fmla="*/ 23759 h 262965"/>
                  <a:gd name="connsiteX5" fmla="*/ 328214 w 328214"/>
                  <a:gd name="connsiteY5" fmla="*/ 57369 h 262965"/>
                  <a:gd name="connsiteX6" fmla="*/ 117933 w 328214"/>
                  <a:gd name="connsiteY6" fmla="*/ 262965 h 262965"/>
                  <a:gd name="connsiteX7" fmla="*/ 36083 w 328214"/>
                  <a:gd name="connsiteY7" fmla="*/ 246808 h 262965"/>
                  <a:gd name="connsiteX8" fmla="*/ 4687 w 328214"/>
                  <a:gd name="connsiteY8" fmla="*/ 226112 h 262965"/>
                  <a:gd name="connsiteX9" fmla="*/ 91440 w 328214"/>
                  <a:gd name="connsiteY9" fmla="*/ 201284 h 262965"/>
                  <a:gd name="connsiteX0" fmla="*/ 2599 w 325603"/>
                  <a:gd name="connsiteY0" fmla="*/ 13988 h 262965"/>
                  <a:gd name="connsiteX1" fmla="*/ 29272 w 325603"/>
                  <a:gd name="connsiteY1" fmla="*/ 21579 h 262965"/>
                  <a:gd name="connsiteX2" fmla="*/ 110346 w 325603"/>
                  <a:gd name="connsiteY2" fmla="*/ 33876 h 262965"/>
                  <a:gd name="connsiteX3" fmla="*/ 321117 w 325603"/>
                  <a:gd name="connsiteY3" fmla="*/ 23759 h 262965"/>
                  <a:gd name="connsiteX4" fmla="*/ 325603 w 325603"/>
                  <a:gd name="connsiteY4" fmla="*/ 57369 h 262965"/>
                  <a:gd name="connsiteX5" fmla="*/ 115322 w 325603"/>
                  <a:gd name="connsiteY5" fmla="*/ 262965 h 262965"/>
                  <a:gd name="connsiteX6" fmla="*/ 33472 w 325603"/>
                  <a:gd name="connsiteY6" fmla="*/ 246808 h 262965"/>
                  <a:gd name="connsiteX7" fmla="*/ 2076 w 325603"/>
                  <a:gd name="connsiteY7" fmla="*/ 226112 h 262965"/>
                  <a:gd name="connsiteX8" fmla="*/ 88829 w 325603"/>
                  <a:gd name="connsiteY8" fmla="*/ 201284 h 262965"/>
                  <a:gd name="connsiteX0" fmla="*/ 523 w 323527"/>
                  <a:gd name="connsiteY0" fmla="*/ 13988 h 262965"/>
                  <a:gd name="connsiteX1" fmla="*/ 27196 w 323527"/>
                  <a:gd name="connsiteY1" fmla="*/ 21579 h 262965"/>
                  <a:gd name="connsiteX2" fmla="*/ 108270 w 323527"/>
                  <a:gd name="connsiteY2" fmla="*/ 33876 h 262965"/>
                  <a:gd name="connsiteX3" fmla="*/ 319041 w 323527"/>
                  <a:gd name="connsiteY3" fmla="*/ 23759 h 262965"/>
                  <a:gd name="connsiteX4" fmla="*/ 323527 w 323527"/>
                  <a:gd name="connsiteY4" fmla="*/ 57369 h 262965"/>
                  <a:gd name="connsiteX5" fmla="*/ 113246 w 323527"/>
                  <a:gd name="connsiteY5" fmla="*/ 262965 h 262965"/>
                  <a:gd name="connsiteX6" fmla="*/ 31396 w 323527"/>
                  <a:gd name="connsiteY6" fmla="*/ 246808 h 262965"/>
                  <a:gd name="connsiteX7" fmla="*/ 0 w 323527"/>
                  <a:gd name="connsiteY7" fmla="*/ 226112 h 262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527" h="262965">
                    <a:moveTo>
                      <a:pt x="523" y="13988"/>
                    </a:moveTo>
                    <a:lnTo>
                      <a:pt x="27196" y="21579"/>
                    </a:lnTo>
                    <a:cubicBezTo>
                      <a:pt x="51888" y="28248"/>
                      <a:pt x="79236" y="33876"/>
                      <a:pt x="108270" y="33876"/>
                    </a:cubicBezTo>
                    <a:cubicBezTo>
                      <a:pt x="209887" y="33876"/>
                      <a:pt x="298480" y="-35071"/>
                      <a:pt x="319041" y="23759"/>
                    </a:cubicBezTo>
                    <a:cubicBezTo>
                      <a:pt x="321978" y="32164"/>
                      <a:pt x="323527" y="43176"/>
                      <a:pt x="323527" y="57369"/>
                    </a:cubicBezTo>
                    <a:cubicBezTo>
                      <a:pt x="323527" y="170917"/>
                      <a:pt x="229381" y="262965"/>
                      <a:pt x="113246" y="262965"/>
                    </a:cubicBezTo>
                    <a:cubicBezTo>
                      <a:pt x="84213" y="262965"/>
                      <a:pt x="56554" y="257212"/>
                      <a:pt x="31396" y="246808"/>
                    </a:cubicBezTo>
                    <a:lnTo>
                      <a:pt x="0" y="226112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8548E93F-C723-4F47-BF4F-84F5670F9489}"/>
                </a:ext>
              </a:extLst>
            </p:cNvPr>
            <p:cNvGrpSpPr/>
            <p:nvPr/>
          </p:nvGrpSpPr>
          <p:grpSpPr>
            <a:xfrm rot="18000000">
              <a:off x="6276064" y="4188195"/>
              <a:ext cx="797783" cy="1184006"/>
              <a:chOff x="3142599" y="4913362"/>
              <a:chExt cx="797783" cy="1184006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D8EE8052-FB88-414C-B90D-F60263444045}"/>
                  </a:ext>
                </a:extLst>
              </p:cNvPr>
              <p:cNvSpPr/>
              <p:nvPr/>
            </p:nvSpPr>
            <p:spPr>
              <a:xfrm>
                <a:off x="3230352" y="4913362"/>
                <a:ext cx="710030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D6125D2A-BCAD-42D1-A067-F3FB06C4AB66}"/>
                  </a:ext>
                </a:extLst>
              </p:cNvPr>
              <p:cNvSpPr/>
              <p:nvPr/>
            </p:nvSpPr>
            <p:spPr>
              <a:xfrm>
                <a:off x="3142599" y="5979264"/>
                <a:ext cx="232369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36266969-7289-4913-A862-A3FB939DEB29}"/>
                </a:ext>
              </a:extLst>
            </p:cNvPr>
            <p:cNvGrpSpPr/>
            <p:nvPr/>
          </p:nvGrpSpPr>
          <p:grpSpPr>
            <a:xfrm rot="2700000">
              <a:off x="4137916" y="4511821"/>
              <a:ext cx="635032" cy="882381"/>
              <a:chOff x="1824882" y="5214987"/>
              <a:chExt cx="635032" cy="882381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D46E2AFF-5BB5-427D-AB3B-43AEA9BABCD8}"/>
                  </a:ext>
                </a:extLst>
              </p:cNvPr>
              <p:cNvSpPr/>
              <p:nvPr/>
            </p:nvSpPr>
            <p:spPr>
              <a:xfrm>
                <a:off x="1894733" y="5214987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9A927AB2-F089-48AA-95C8-0BF5D0B74FBD}"/>
                  </a:ext>
                </a:extLst>
              </p:cNvPr>
              <p:cNvSpPr/>
              <p:nvPr/>
            </p:nvSpPr>
            <p:spPr>
              <a:xfrm>
                <a:off x="1824882" y="5979264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C9BDBA54-05C8-4654-8B50-B8F65BE5D977}"/>
                </a:ext>
              </a:extLst>
            </p:cNvPr>
            <p:cNvSpPr/>
            <p:nvPr/>
          </p:nvSpPr>
          <p:spPr>
            <a:xfrm rot="20316953">
              <a:off x="3576567" y="4090506"/>
              <a:ext cx="202125" cy="109280"/>
            </a:xfrm>
            <a:custGeom>
              <a:avLst/>
              <a:gdLst>
                <a:gd name="connsiteX0" fmla="*/ 143869 w 202125"/>
                <a:gd name="connsiteY0" fmla="*/ 8138 h 109280"/>
                <a:gd name="connsiteX1" fmla="*/ 198980 w 202125"/>
                <a:gd name="connsiteY1" fmla="*/ 63249 h 109280"/>
                <a:gd name="connsiteX2" fmla="*/ 202125 w 202125"/>
                <a:gd name="connsiteY2" fmla="*/ 78829 h 109280"/>
                <a:gd name="connsiteX3" fmla="*/ 1155 w 202125"/>
                <a:gd name="connsiteY3" fmla="*/ 109280 h 109280"/>
                <a:gd name="connsiteX4" fmla="*/ 0 w 202125"/>
                <a:gd name="connsiteY4" fmla="*/ 103559 h 109280"/>
                <a:gd name="connsiteX5" fmla="*/ 103559 w 202125"/>
                <a:gd name="connsiteY5" fmla="*/ 0 h 109280"/>
                <a:gd name="connsiteX6" fmla="*/ 143869 w 202125"/>
                <a:gd name="connsiteY6" fmla="*/ 8138 h 10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125" h="109280">
                  <a:moveTo>
                    <a:pt x="143869" y="8138"/>
                  </a:moveTo>
                  <a:cubicBezTo>
                    <a:pt x="168648" y="18619"/>
                    <a:pt x="188499" y="38470"/>
                    <a:pt x="198980" y="63249"/>
                  </a:cubicBezTo>
                  <a:lnTo>
                    <a:pt x="202125" y="78829"/>
                  </a:lnTo>
                  <a:lnTo>
                    <a:pt x="1155" y="109280"/>
                  </a:lnTo>
                  <a:lnTo>
                    <a:pt x="0" y="103559"/>
                  </a:lnTo>
                  <a:cubicBezTo>
                    <a:pt x="0" y="46365"/>
                    <a:pt x="46365" y="0"/>
                    <a:pt x="103559" y="0"/>
                  </a:cubicBezTo>
                  <a:cubicBezTo>
                    <a:pt x="117858" y="0"/>
                    <a:pt x="131479" y="2898"/>
                    <a:pt x="143869" y="813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EAA154DD-ECC8-46C9-855C-C8D8DFF68E6D}"/>
              </a:ext>
            </a:extLst>
          </p:cNvPr>
          <p:cNvGrpSpPr/>
          <p:nvPr/>
        </p:nvGrpSpPr>
        <p:grpSpPr>
          <a:xfrm>
            <a:off x="6838851" y="4548868"/>
            <a:ext cx="2099564" cy="1191996"/>
            <a:chOff x="7634075" y="3501808"/>
            <a:chExt cx="3476723" cy="1973860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F6A65663-D5A5-493E-86C6-BCC124521FFA}"/>
                </a:ext>
              </a:extLst>
            </p:cNvPr>
            <p:cNvGrpSpPr/>
            <p:nvPr/>
          </p:nvGrpSpPr>
          <p:grpSpPr>
            <a:xfrm>
              <a:off x="7793145" y="5128930"/>
              <a:ext cx="898984" cy="346738"/>
              <a:chOff x="5771628" y="3290844"/>
              <a:chExt cx="1808181" cy="430188"/>
            </a:xfrm>
          </p:grpSpPr>
          <p:sp>
            <p:nvSpPr>
              <p:cNvPr id="177" name="月 176">
                <a:extLst>
                  <a:ext uri="{FF2B5EF4-FFF2-40B4-BE49-F238E27FC236}">
                    <a16:creationId xmlns:a16="http://schemas.microsoft.com/office/drawing/2014/main" id="{19C30E31-AC0A-434E-B2BC-006EE8C2B2B1}"/>
                  </a:ext>
                </a:extLst>
              </p:cNvPr>
              <p:cNvSpPr/>
              <p:nvPr/>
            </p:nvSpPr>
            <p:spPr>
              <a:xfrm rot="5400000">
                <a:off x="6306066" y="2898094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月 177">
                <a:extLst>
                  <a:ext uri="{FF2B5EF4-FFF2-40B4-BE49-F238E27FC236}">
                    <a16:creationId xmlns:a16="http://schemas.microsoft.com/office/drawing/2014/main" id="{5878F81D-CAEF-4EF6-949A-791C9F410C0E}"/>
                  </a:ext>
                </a:extLst>
              </p:cNvPr>
              <p:cNvSpPr/>
              <p:nvPr/>
            </p:nvSpPr>
            <p:spPr>
              <a:xfrm rot="16200000">
                <a:off x="6619992" y="2967324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161E65BB-8723-4072-BD52-E4A35D9084CE}"/>
                  </a:ext>
                </a:extLst>
              </p:cNvPr>
              <p:cNvSpPr/>
              <p:nvPr/>
            </p:nvSpPr>
            <p:spPr>
              <a:xfrm rot="5400000">
                <a:off x="6659750" y="2803203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月 179">
                <a:extLst>
                  <a:ext uri="{FF2B5EF4-FFF2-40B4-BE49-F238E27FC236}">
                    <a16:creationId xmlns:a16="http://schemas.microsoft.com/office/drawing/2014/main" id="{7A35AAB7-D4CF-4B0B-A523-D97F803D6271}"/>
                  </a:ext>
                </a:extLst>
              </p:cNvPr>
              <p:cNvSpPr/>
              <p:nvPr/>
            </p:nvSpPr>
            <p:spPr>
              <a:xfrm rot="16200000">
                <a:off x="6973676" y="2872433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月 180">
                <a:extLst>
                  <a:ext uri="{FF2B5EF4-FFF2-40B4-BE49-F238E27FC236}">
                    <a16:creationId xmlns:a16="http://schemas.microsoft.com/office/drawing/2014/main" id="{FF9BD604-EB60-4E86-9CBE-C6AA9950B660}"/>
                  </a:ext>
                </a:extLst>
              </p:cNvPr>
              <p:cNvSpPr/>
              <p:nvPr/>
            </p:nvSpPr>
            <p:spPr>
              <a:xfrm rot="5400000">
                <a:off x="6444090" y="2967105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月 181">
                <a:extLst>
                  <a:ext uri="{FF2B5EF4-FFF2-40B4-BE49-F238E27FC236}">
                    <a16:creationId xmlns:a16="http://schemas.microsoft.com/office/drawing/2014/main" id="{5E290249-7A4C-482F-BC91-D16292EEBA58}"/>
                  </a:ext>
                </a:extLst>
              </p:cNvPr>
              <p:cNvSpPr/>
              <p:nvPr/>
            </p:nvSpPr>
            <p:spPr>
              <a:xfrm rot="16200000">
                <a:off x="6758016" y="3036335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月 182">
                <a:extLst>
                  <a:ext uri="{FF2B5EF4-FFF2-40B4-BE49-F238E27FC236}">
                    <a16:creationId xmlns:a16="http://schemas.microsoft.com/office/drawing/2014/main" id="{5F7EB333-2704-4221-95A9-10CB8AF7C617}"/>
                  </a:ext>
                </a:extLst>
              </p:cNvPr>
              <p:cNvSpPr/>
              <p:nvPr/>
            </p:nvSpPr>
            <p:spPr>
              <a:xfrm rot="16200000" flipV="1">
                <a:off x="6288816" y="2785950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月 183">
                <a:extLst>
                  <a:ext uri="{FF2B5EF4-FFF2-40B4-BE49-F238E27FC236}">
                    <a16:creationId xmlns:a16="http://schemas.microsoft.com/office/drawing/2014/main" id="{62D18BBB-762D-4980-8A74-B5E34AF8E554}"/>
                  </a:ext>
                </a:extLst>
              </p:cNvPr>
              <p:cNvSpPr/>
              <p:nvPr/>
            </p:nvSpPr>
            <p:spPr>
              <a:xfrm rot="5400000" flipV="1">
                <a:off x="6602742" y="2855180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月 184">
                <a:extLst>
                  <a:ext uri="{FF2B5EF4-FFF2-40B4-BE49-F238E27FC236}">
                    <a16:creationId xmlns:a16="http://schemas.microsoft.com/office/drawing/2014/main" id="{93FF7FCD-EDAF-4F7A-B1CF-B15CD77C711F}"/>
                  </a:ext>
                </a:extLst>
              </p:cNvPr>
              <p:cNvSpPr/>
              <p:nvPr/>
            </p:nvSpPr>
            <p:spPr>
              <a:xfrm rot="16200000">
                <a:off x="6452424" y="3045887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853FAF86-C057-472D-B0BB-2395C6560E48}"/>
                  </a:ext>
                </a:extLst>
              </p:cNvPr>
              <p:cNvSpPr/>
              <p:nvPr/>
            </p:nvSpPr>
            <p:spPr>
              <a:xfrm rot="5400000">
                <a:off x="6492182" y="2881766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F8903E72-A6C2-41B9-8716-DE6E56C38F4C}"/>
                  </a:ext>
                </a:extLst>
              </p:cNvPr>
              <p:cNvSpPr/>
              <p:nvPr/>
            </p:nvSpPr>
            <p:spPr>
              <a:xfrm rot="16200000">
                <a:off x="6806108" y="2950996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月 187">
                <a:extLst>
                  <a:ext uri="{FF2B5EF4-FFF2-40B4-BE49-F238E27FC236}">
                    <a16:creationId xmlns:a16="http://schemas.microsoft.com/office/drawing/2014/main" id="{85E04480-2125-43F5-8F83-B042AAEDD0BA}"/>
                  </a:ext>
                </a:extLst>
              </p:cNvPr>
              <p:cNvSpPr/>
              <p:nvPr/>
            </p:nvSpPr>
            <p:spPr>
              <a:xfrm rot="5400000">
                <a:off x="6276522" y="3045668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月 188">
                <a:extLst>
                  <a:ext uri="{FF2B5EF4-FFF2-40B4-BE49-F238E27FC236}">
                    <a16:creationId xmlns:a16="http://schemas.microsoft.com/office/drawing/2014/main" id="{645F4FF2-1E86-4452-A374-E10523FB705B}"/>
                  </a:ext>
                </a:extLst>
              </p:cNvPr>
              <p:cNvSpPr/>
              <p:nvPr/>
            </p:nvSpPr>
            <p:spPr>
              <a:xfrm rot="16200000">
                <a:off x="6590448" y="3114898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月 189">
                <a:extLst>
                  <a:ext uri="{FF2B5EF4-FFF2-40B4-BE49-F238E27FC236}">
                    <a16:creationId xmlns:a16="http://schemas.microsoft.com/office/drawing/2014/main" id="{57AB0AD6-F58F-4BF5-B31B-6B1F41905DA2}"/>
                  </a:ext>
                </a:extLst>
              </p:cNvPr>
              <p:cNvSpPr/>
              <p:nvPr/>
            </p:nvSpPr>
            <p:spPr>
              <a:xfrm rot="5400000" flipV="1">
                <a:off x="6435174" y="2933743"/>
                <a:ext cx="101240" cy="1111027"/>
              </a:xfrm>
              <a:prstGeom prst="moon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月 190">
                <a:extLst>
                  <a:ext uri="{FF2B5EF4-FFF2-40B4-BE49-F238E27FC236}">
                    <a16:creationId xmlns:a16="http://schemas.microsoft.com/office/drawing/2014/main" id="{6E274165-4C8F-4752-9E2D-C0FC1E85A10E}"/>
                  </a:ext>
                </a:extLst>
              </p:cNvPr>
              <p:cNvSpPr/>
              <p:nvPr/>
            </p:nvSpPr>
            <p:spPr>
              <a:xfrm rot="5400000">
                <a:off x="6888997" y="2985284"/>
                <a:ext cx="101240" cy="1111027"/>
              </a:xfrm>
              <a:prstGeom prst="moon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96DE7EDB-7032-4B90-9832-33826AF575B6}"/>
                </a:ext>
              </a:extLst>
            </p:cNvPr>
            <p:cNvGrpSpPr/>
            <p:nvPr/>
          </p:nvGrpSpPr>
          <p:grpSpPr>
            <a:xfrm>
              <a:off x="8743844" y="4460138"/>
              <a:ext cx="635032" cy="882381"/>
              <a:chOff x="1977282" y="2227372"/>
              <a:chExt cx="635032" cy="882381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F1EC4AEC-A026-4593-AA61-FDDC6C8437DE}"/>
                  </a:ext>
                </a:extLst>
              </p:cNvPr>
              <p:cNvSpPr/>
              <p:nvPr/>
            </p:nvSpPr>
            <p:spPr>
              <a:xfrm>
                <a:off x="2047133" y="2227372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04040C35-9549-4327-9031-A8B0EA2E59AB}"/>
                  </a:ext>
                </a:extLst>
              </p:cNvPr>
              <p:cNvSpPr/>
              <p:nvPr/>
            </p:nvSpPr>
            <p:spPr>
              <a:xfrm>
                <a:off x="1977282" y="2991649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19CCF3A9-03A4-407B-985A-8759A2235C2E}"/>
                </a:ext>
              </a:extLst>
            </p:cNvPr>
            <p:cNvGrpSpPr/>
            <p:nvPr/>
          </p:nvGrpSpPr>
          <p:grpSpPr>
            <a:xfrm>
              <a:off x="10061561" y="4158513"/>
              <a:ext cx="797783" cy="1184006"/>
              <a:chOff x="3294999" y="1925747"/>
              <a:chExt cx="797783" cy="1184006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9647B618-6298-497A-9177-6046B118344C}"/>
                  </a:ext>
                </a:extLst>
              </p:cNvPr>
              <p:cNvSpPr/>
              <p:nvPr/>
            </p:nvSpPr>
            <p:spPr>
              <a:xfrm>
                <a:off x="3382752" y="1925747"/>
                <a:ext cx="710030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490AE281-DA55-4037-83F9-778F9FA23139}"/>
                  </a:ext>
                </a:extLst>
              </p:cNvPr>
              <p:cNvSpPr/>
              <p:nvPr/>
            </p:nvSpPr>
            <p:spPr>
              <a:xfrm>
                <a:off x="3294999" y="2991649"/>
                <a:ext cx="232369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4" name="月 153">
              <a:extLst>
                <a:ext uri="{FF2B5EF4-FFF2-40B4-BE49-F238E27FC236}">
                  <a16:creationId xmlns:a16="http://schemas.microsoft.com/office/drawing/2014/main" id="{932B555F-FBF7-4FC1-AC18-F350536B3AA8}"/>
                </a:ext>
              </a:extLst>
            </p:cNvPr>
            <p:cNvSpPr/>
            <p:nvPr/>
          </p:nvSpPr>
          <p:spPr>
            <a:xfrm rot="9000000">
              <a:off x="10863837" y="3577726"/>
              <a:ext cx="246961" cy="674274"/>
            </a:xfrm>
            <a:prstGeom prst="moon">
              <a:avLst>
                <a:gd name="adj" fmla="val 41918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13932A03-FC22-48B1-9261-E4B70D32B412}"/>
                </a:ext>
              </a:extLst>
            </p:cNvPr>
            <p:cNvSpPr/>
            <p:nvPr/>
          </p:nvSpPr>
          <p:spPr>
            <a:xfrm>
              <a:off x="8647064" y="3501808"/>
              <a:ext cx="2344831" cy="1413079"/>
            </a:xfrm>
            <a:custGeom>
              <a:avLst/>
              <a:gdLst>
                <a:gd name="connsiteX0" fmla="*/ 470819 w 2344831"/>
                <a:gd name="connsiteY0" fmla="*/ 0 h 1413079"/>
                <a:gd name="connsiteX1" fmla="*/ 532931 w 2344831"/>
                <a:gd name="connsiteY1" fmla="*/ 0 h 1413079"/>
                <a:gd name="connsiteX2" fmla="*/ 644007 w 2344831"/>
                <a:gd name="connsiteY2" fmla="*/ 19839 h 1413079"/>
                <a:gd name="connsiteX3" fmla="*/ 1172416 w 2344831"/>
                <a:gd name="connsiteY3" fmla="*/ 54779 h 1413079"/>
                <a:gd name="connsiteX4" fmla="*/ 1700824 w 2344831"/>
                <a:gd name="connsiteY4" fmla="*/ 19839 h 1413079"/>
                <a:gd name="connsiteX5" fmla="*/ 1811900 w 2344831"/>
                <a:gd name="connsiteY5" fmla="*/ 0 h 1413079"/>
                <a:gd name="connsiteX6" fmla="*/ 1874013 w 2344831"/>
                <a:gd name="connsiteY6" fmla="*/ 0 h 1413079"/>
                <a:gd name="connsiteX7" fmla="*/ 2344831 w 2344831"/>
                <a:gd name="connsiteY7" fmla="*/ 459028 h 1413079"/>
                <a:gd name="connsiteX8" fmla="*/ 2344831 w 2344831"/>
                <a:gd name="connsiteY8" fmla="*/ 621030 h 1413079"/>
                <a:gd name="connsiteX9" fmla="*/ 1955791 w 2344831"/>
                <a:gd name="connsiteY9" fmla="*/ 1193257 h 1413079"/>
                <a:gd name="connsiteX10" fmla="*/ 1936543 w 2344831"/>
                <a:gd name="connsiteY10" fmla="*/ 1199082 h 1413079"/>
                <a:gd name="connsiteX11" fmla="*/ 1927869 w 2344831"/>
                <a:gd name="connsiteY11" fmla="*/ 1212200 h 1413079"/>
                <a:gd name="connsiteX12" fmla="*/ 1282348 w 2344831"/>
                <a:gd name="connsiteY12" fmla="*/ 1413079 h 1413079"/>
                <a:gd name="connsiteX13" fmla="*/ 701420 w 2344831"/>
                <a:gd name="connsiteY13" fmla="*/ 1268069 h 1413079"/>
                <a:gd name="connsiteX14" fmla="*/ 671350 w 2344831"/>
                <a:gd name="connsiteY14" fmla="*/ 1242060 h 1413079"/>
                <a:gd name="connsiteX15" fmla="*/ 636982 w 2344831"/>
                <a:gd name="connsiteY15" fmla="*/ 1242060 h 1413079"/>
                <a:gd name="connsiteX16" fmla="*/ 0 w 2344831"/>
                <a:gd name="connsiteY16" fmla="*/ 621030 h 1413079"/>
                <a:gd name="connsiteX17" fmla="*/ 0 w 2344831"/>
                <a:gd name="connsiteY17" fmla="*/ 459028 h 1413079"/>
                <a:gd name="connsiteX18" fmla="*/ 470819 w 2344831"/>
                <a:gd name="connsiteY18" fmla="*/ 0 h 1413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44831" h="1413079">
                  <a:moveTo>
                    <a:pt x="470819" y="0"/>
                  </a:moveTo>
                  <a:lnTo>
                    <a:pt x="532931" y="0"/>
                  </a:lnTo>
                  <a:lnTo>
                    <a:pt x="644007" y="19839"/>
                  </a:lnTo>
                  <a:cubicBezTo>
                    <a:pt x="794845" y="41898"/>
                    <a:pt x="976681" y="54779"/>
                    <a:pt x="1172416" y="54779"/>
                  </a:cubicBezTo>
                  <a:cubicBezTo>
                    <a:pt x="1368150" y="54779"/>
                    <a:pt x="1549988" y="41898"/>
                    <a:pt x="1700824" y="19839"/>
                  </a:cubicBezTo>
                  <a:lnTo>
                    <a:pt x="1811900" y="0"/>
                  </a:lnTo>
                  <a:lnTo>
                    <a:pt x="1874013" y="0"/>
                  </a:lnTo>
                  <a:cubicBezTo>
                    <a:pt x="2134039" y="0"/>
                    <a:pt x="2344831" y="205514"/>
                    <a:pt x="2344831" y="459028"/>
                  </a:cubicBezTo>
                  <a:lnTo>
                    <a:pt x="2344831" y="621030"/>
                  </a:lnTo>
                  <a:cubicBezTo>
                    <a:pt x="2344831" y="878269"/>
                    <a:pt x="2184414" y="1098979"/>
                    <a:pt x="1955791" y="1193257"/>
                  </a:cubicBezTo>
                  <a:lnTo>
                    <a:pt x="1936543" y="1199082"/>
                  </a:lnTo>
                  <a:lnTo>
                    <a:pt x="1927869" y="1212200"/>
                  </a:lnTo>
                  <a:cubicBezTo>
                    <a:pt x="1821516" y="1330248"/>
                    <a:pt x="1572536" y="1413079"/>
                    <a:pt x="1282348" y="1413079"/>
                  </a:cubicBezTo>
                  <a:cubicBezTo>
                    <a:pt x="1040525" y="1413079"/>
                    <a:pt x="827318" y="1355558"/>
                    <a:pt x="701420" y="1268069"/>
                  </a:cubicBezTo>
                  <a:lnTo>
                    <a:pt x="671350" y="1242060"/>
                  </a:lnTo>
                  <a:lnTo>
                    <a:pt x="636982" y="1242060"/>
                  </a:lnTo>
                  <a:cubicBezTo>
                    <a:pt x="285187" y="1242060"/>
                    <a:pt x="0" y="964015"/>
                    <a:pt x="0" y="621030"/>
                  </a:cubicBezTo>
                  <a:lnTo>
                    <a:pt x="0" y="459028"/>
                  </a:lnTo>
                  <a:cubicBezTo>
                    <a:pt x="0" y="205514"/>
                    <a:pt x="210792" y="0"/>
                    <a:pt x="47081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56A6A9BC-CBD5-4B14-94A3-30B0D5575FDB}"/>
                </a:ext>
              </a:extLst>
            </p:cNvPr>
            <p:cNvGrpSpPr/>
            <p:nvPr/>
          </p:nvGrpSpPr>
          <p:grpSpPr>
            <a:xfrm>
              <a:off x="8876395" y="4497786"/>
              <a:ext cx="635032" cy="882381"/>
              <a:chOff x="3319748" y="4884214"/>
              <a:chExt cx="635032" cy="882381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4D8153BB-D6F3-4CEE-8958-1FBC68FA52D0}"/>
                  </a:ext>
                </a:extLst>
              </p:cNvPr>
              <p:cNvSpPr/>
              <p:nvPr/>
            </p:nvSpPr>
            <p:spPr>
              <a:xfrm>
                <a:off x="3389599" y="4884214"/>
                <a:ext cx="565181" cy="882381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301625 h 1184006"/>
                  <a:gd name="connsiteX0" fmla="*/ 565181 w 565181"/>
                  <a:gd name="connsiteY0" fmla="*/ 6350 h 882381"/>
                  <a:gd name="connsiteX1" fmla="*/ 565181 w 565181"/>
                  <a:gd name="connsiteY1" fmla="*/ 211863 h 882381"/>
                  <a:gd name="connsiteX2" fmla="*/ 487807 w 565181"/>
                  <a:gd name="connsiteY2" fmla="*/ 398660 h 882381"/>
                  <a:gd name="connsiteX3" fmla="*/ 431054 w 565181"/>
                  <a:gd name="connsiteY3" fmla="*/ 436924 h 882381"/>
                  <a:gd name="connsiteX4" fmla="*/ 394937 w 565181"/>
                  <a:gd name="connsiteY4" fmla="*/ 695407 h 882381"/>
                  <a:gd name="connsiteX5" fmla="*/ 400698 w 565181"/>
                  <a:gd name="connsiteY5" fmla="*/ 696570 h 882381"/>
                  <a:gd name="connsiteX6" fmla="*/ 459762 w 565181"/>
                  <a:gd name="connsiteY6" fmla="*/ 785676 h 882381"/>
                  <a:gd name="connsiteX7" fmla="*/ 459761 w 565181"/>
                  <a:gd name="connsiteY7" fmla="*/ 826491 h 882381"/>
                  <a:gd name="connsiteX8" fmla="*/ 403871 w 565181"/>
                  <a:gd name="connsiteY8" fmla="*/ 882381 h 882381"/>
                  <a:gd name="connsiteX9" fmla="*/ 55890 w 565181"/>
                  <a:gd name="connsiteY9" fmla="*/ 882381 h 882381"/>
                  <a:gd name="connsiteX10" fmla="*/ 0 w 565181"/>
                  <a:gd name="connsiteY10" fmla="*/ 826491 h 882381"/>
                  <a:gd name="connsiteX11" fmla="*/ 0 w 565181"/>
                  <a:gd name="connsiteY11" fmla="*/ 785676 h 882381"/>
                  <a:gd name="connsiteX12" fmla="*/ 96706 w 565181"/>
                  <a:gd name="connsiteY12" fmla="*/ 688970 h 882381"/>
                  <a:gd name="connsiteX13" fmla="*/ 196655 w 565181"/>
                  <a:gd name="connsiteY13" fmla="*/ 688970 h 882381"/>
                  <a:gd name="connsiteX14" fmla="*/ 191497 w 565181"/>
                  <a:gd name="connsiteY14" fmla="*/ 664573 h 882381"/>
                  <a:gd name="connsiteX15" fmla="*/ 164424 w 565181"/>
                  <a:gd name="connsiteY15" fmla="*/ 500008 h 882381"/>
                  <a:gd name="connsiteX16" fmla="*/ 154274 w 565181"/>
                  <a:gd name="connsiteY16" fmla="*/ 425669 h 882381"/>
                  <a:gd name="connsiteX17" fmla="*/ 114214 w 565181"/>
                  <a:gd name="connsiteY17" fmla="*/ 398660 h 882381"/>
                  <a:gd name="connsiteX18" fmla="*/ 36840 w 565181"/>
                  <a:gd name="connsiteY18" fmla="*/ 211862 h 882381"/>
                  <a:gd name="connsiteX19" fmla="*/ 36840 w 565181"/>
                  <a:gd name="connsiteY19" fmla="*/ 0 h 882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882381">
                    <a:moveTo>
                      <a:pt x="565181" y="6350"/>
                    </a:moveTo>
                    <a:lnTo>
                      <a:pt x="565181" y="211863"/>
                    </a:lnTo>
                    <a:cubicBezTo>
                      <a:pt x="565181" y="284812"/>
                      <a:pt x="535613" y="350855"/>
                      <a:pt x="487807" y="398660"/>
                    </a:cubicBezTo>
                    <a:lnTo>
                      <a:pt x="431054" y="436924"/>
                    </a:lnTo>
                    <a:lnTo>
                      <a:pt x="394937" y="695407"/>
                    </a:lnTo>
                    <a:lnTo>
                      <a:pt x="400698" y="696570"/>
                    </a:lnTo>
                    <a:cubicBezTo>
                      <a:pt x="435408" y="711251"/>
                      <a:pt x="459762" y="745619"/>
                      <a:pt x="459762" y="785676"/>
                    </a:cubicBezTo>
                    <a:cubicBezTo>
                      <a:pt x="459762" y="799281"/>
                      <a:pt x="459761" y="812886"/>
                      <a:pt x="459761" y="826491"/>
                    </a:cubicBezTo>
                    <a:cubicBezTo>
                      <a:pt x="459761" y="857358"/>
                      <a:pt x="434738" y="882381"/>
                      <a:pt x="403871" y="882381"/>
                    </a:cubicBezTo>
                    <a:lnTo>
                      <a:pt x="55890" y="882381"/>
                    </a:lnTo>
                    <a:cubicBezTo>
                      <a:pt x="25023" y="882381"/>
                      <a:pt x="0" y="857358"/>
                      <a:pt x="0" y="826491"/>
                    </a:cubicBezTo>
                    <a:lnTo>
                      <a:pt x="0" y="785676"/>
                    </a:lnTo>
                    <a:cubicBezTo>
                      <a:pt x="0" y="732267"/>
                      <a:pt x="43297" y="688970"/>
                      <a:pt x="96706" y="688970"/>
                    </a:cubicBezTo>
                    <a:lnTo>
                      <a:pt x="196655" y="688970"/>
                    </a:lnTo>
                    <a:lnTo>
                      <a:pt x="191497" y="664573"/>
                    </a:lnTo>
                    <a:cubicBezTo>
                      <a:pt x="182353" y="616732"/>
                      <a:pt x="173190" y="560172"/>
                      <a:pt x="164424" y="500008"/>
                    </a:cubicBezTo>
                    <a:lnTo>
                      <a:pt x="154274" y="425669"/>
                    </a:lnTo>
                    <a:lnTo>
                      <a:pt x="114214" y="398660"/>
                    </a:lnTo>
                    <a:cubicBezTo>
                      <a:pt x="66408" y="350854"/>
                      <a:pt x="36840" y="284811"/>
                      <a:pt x="36840" y="211862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CDC301FF-39FB-47CF-9BCB-25A6BC819274}"/>
                  </a:ext>
                </a:extLst>
              </p:cNvPr>
              <p:cNvSpPr/>
              <p:nvPr/>
            </p:nvSpPr>
            <p:spPr>
              <a:xfrm>
                <a:off x="3319748" y="5648491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8B56BF4B-DD58-45C6-9A95-9EA56B47AA84}"/>
                </a:ext>
              </a:extLst>
            </p:cNvPr>
            <p:cNvGrpSpPr/>
            <p:nvPr/>
          </p:nvGrpSpPr>
          <p:grpSpPr>
            <a:xfrm>
              <a:off x="10194112" y="4196160"/>
              <a:ext cx="797783" cy="1184007"/>
              <a:chOff x="3319748" y="4582588"/>
              <a:chExt cx="635032" cy="1184007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C8B836D5-724B-4F5A-9173-E86F071A78B7}"/>
                  </a:ext>
                </a:extLst>
              </p:cNvPr>
              <p:cNvSpPr/>
              <p:nvPr/>
            </p:nvSpPr>
            <p:spPr>
              <a:xfrm>
                <a:off x="3389599" y="4582588"/>
                <a:ext cx="565181" cy="1184006"/>
              </a:xfrm>
              <a:custGeom>
                <a:avLst/>
                <a:gdLst>
                  <a:gd name="connsiteX0" fmla="*/ 124899 w 565181"/>
                  <a:gd name="connsiteY0" fmla="*/ 0 h 1272065"/>
                  <a:gd name="connsiteX1" fmla="*/ 477122 w 565181"/>
                  <a:gd name="connsiteY1" fmla="*/ 0 h 1272065"/>
                  <a:gd name="connsiteX2" fmla="*/ 565181 w 565181"/>
                  <a:gd name="connsiteY2" fmla="*/ 88059 h 1272065"/>
                  <a:gd name="connsiteX3" fmla="*/ 565181 w 565181"/>
                  <a:gd name="connsiteY3" fmla="*/ 601547 h 1272065"/>
                  <a:gd name="connsiteX4" fmla="*/ 487807 w 565181"/>
                  <a:gd name="connsiteY4" fmla="*/ 788344 h 1272065"/>
                  <a:gd name="connsiteX5" fmla="*/ 431054 w 565181"/>
                  <a:gd name="connsiteY5" fmla="*/ 826608 h 1272065"/>
                  <a:gd name="connsiteX6" fmla="*/ 394937 w 565181"/>
                  <a:gd name="connsiteY6" fmla="*/ 1085091 h 1272065"/>
                  <a:gd name="connsiteX7" fmla="*/ 400698 w 565181"/>
                  <a:gd name="connsiteY7" fmla="*/ 1086254 h 1272065"/>
                  <a:gd name="connsiteX8" fmla="*/ 459762 w 565181"/>
                  <a:gd name="connsiteY8" fmla="*/ 1175360 h 1272065"/>
                  <a:gd name="connsiteX9" fmla="*/ 459761 w 565181"/>
                  <a:gd name="connsiteY9" fmla="*/ 1216175 h 1272065"/>
                  <a:gd name="connsiteX10" fmla="*/ 403871 w 565181"/>
                  <a:gd name="connsiteY10" fmla="*/ 1272065 h 1272065"/>
                  <a:gd name="connsiteX11" fmla="*/ 55890 w 565181"/>
                  <a:gd name="connsiteY11" fmla="*/ 1272065 h 1272065"/>
                  <a:gd name="connsiteX12" fmla="*/ 0 w 565181"/>
                  <a:gd name="connsiteY12" fmla="*/ 1216175 h 1272065"/>
                  <a:gd name="connsiteX13" fmla="*/ 0 w 565181"/>
                  <a:gd name="connsiteY13" fmla="*/ 1175360 h 1272065"/>
                  <a:gd name="connsiteX14" fmla="*/ 96706 w 565181"/>
                  <a:gd name="connsiteY14" fmla="*/ 1078654 h 1272065"/>
                  <a:gd name="connsiteX15" fmla="*/ 196655 w 565181"/>
                  <a:gd name="connsiteY15" fmla="*/ 1078654 h 1272065"/>
                  <a:gd name="connsiteX16" fmla="*/ 191497 w 565181"/>
                  <a:gd name="connsiteY16" fmla="*/ 1054257 h 1272065"/>
                  <a:gd name="connsiteX17" fmla="*/ 164424 w 565181"/>
                  <a:gd name="connsiteY17" fmla="*/ 889692 h 1272065"/>
                  <a:gd name="connsiteX18" fmla="*/ 154274 w 565181"/>
                  <a:gd name="connsiteY18" fmla="*/ 815353 h 1272065"/>
                  <a:gd name="connsiteX19" fmla="*/ 114214 w 565181"/>
                  <a:gd name="connsiteY19" fmla="*/ 788344 h 1272065"/>
                  <a:gd name="connsiteX20" fmla="*/ 36840 w 565181"/>
                  <a:gd name="connsiteY20" fmla="*/ 601546 h 1272065"/>
                  <a:gd name="connsiteX21" fmla="*/ 36840 w 565181"/>
                  <a:gd name="connsiteY21" fmla="*/ 88059 h 1272065"/>
                  <a:gd name="connsiteX22" fmla="*/ 124899 w 565181"/>
                  <a:gd name="connsiteY22" fmla="*/ 0 h 1272065"/>
                  <a:gd name="connsiteX0" fmla="*/ 36840 w 565181"/>
                  <a:gd name="connsiteY0" fmla="*/ 88526 h 1272532"/>
                  <a:gd name="connsiteX1" fmla="*/ 477122 w 565181"/>
                  <a:gd name="connsiteY1" fmla="*/ 467 h 1272532"/>
                  <a:gd name="connsiteX2" fmla="*/ 565181 w 565181"/>
                  <a:gd name="connsiteY2" fmla="*/ 88526 h 1272532"/>
                  <a:gd name="connsiteX3" fmla="*/ 565181 w 565181"/>
                  <a:gd name="connsiteY3" fmla="*/ 602014 h 1272532"/>
                  <a:gd name="connsiteX4" fmla="*/ 487807 w 565181"/>
                  <a:gd name="connsiteY4" fmla="*/ 788811 h 1272532"/>
                  <a:gd name="connsiteX5" fmla="*/ 431054 w 565181"/>
                  <a:gd name="connsiteY5" fmla="*/ 827075 h 1272532"/>
                  <a:gd name="connsiteX6" fmla="*/ 394937 w 565181"/>
                  <a:gd name="connsiteY6" fmla="*/ 1085558 h 1272532"/>
                  <a:gd name="connsiteX7" fmla="*/ 400698 w 565181"/>
                  <a:gd name="connsiteY7" fmla="*/ 1086721 h 1272532"/>
                  <a:gd name="connsiteX8" fmla="*/ 459762 w 565181"/>
                  <a:gd name="connsiteY8" fmla="*/ 1175827 h 1272532"/>
                  <a:gd name="connsiteX9" fmla="*/ 459761 w 565181"/>
                  <a:gd name="connsiteY9" fmla="*/ 1216642 h 1272532"/>
                  <a:gd name="connsiteX10" fmla="*/ 403871 w 565181"/>
                  <a:gd name="connsiteY10" fmla="*/ 1272532 h 1272532"/>
                  <a:gd name="connsiteX11" fmla="*/ 55890 w 565181"/>
                  <a:gd name="connsiteY11" fmla="*/ 1272532 h 1272532"/>
                  <a:gd name="connsiteX12" fmla="*/ 0 w 565181"/>
                  <a:gd name="connsiteY12" fmla="*/ 1216642 h 1272532"/>
                  <a:gd name="connsiteX13" fmla="*/ 0 w 565181"/>
                  <a:gd name="connsiteY13" fmla="*/ 1175827 h 1272532"/>
                  <a:gd name="connsiteX14" fmla="*/ 96706 w 565181"/>
                  <a:gd name="connsiteY14" fmla="*/ 1079121 h 1272532"/>
                  <a:gd name="connsiteX15" fmla="*/ 196655 w 565181"/>
                  <a:gd name="connsiteY15" fmla="*/ 1079121 h 1272532"/>
                  <a:gd name="connsiteX16" fmla="*/ 191497 w 565181"/>
                  <a:gd name="connsiteY16" fmla="*/ 1054724 h 1272532"/>
                  <a:gd name="connsiteX17" fmla="*/ 164424 w 565181"/>
                  <a:gd name="connsiteY17" fmla="*/ 890159 h 1272532"/>
                  <a:gd name="connsiteX18" fmla="*/ 154274 w 565181"/>
                  <a:gd name="connsiteY18" fmla="*/ 815820 h 1272532"/>
                  <a:gd name="connsiteX19" fmla="*/ 114214 w 565181"/>
                  <a:gd name="connsiteY19" fmla="*/ 788811 h 1272532"/>
                  <a:gd name="connsiteX20" fmla="*/ 36840 w 565181"/>
                  <a:gd name="connsiteY20" fmla="*/ 602013 h 1272532"/>
                  <a:gd name="connsiteX21" fmla="*/ 36840 w 565181"/>
                  <a:gd name="connsiteY21" fmla="*/ 88526 h 1272532"/>
                  <a:gd name="connsiteX0" fmla="*/ 477122 w 568562"/>
                  <a:gd name="connsiteY0" fmla="*/ 0 h 1272065"/>
                  <a:gd name="connsiteX1" fmla="*/ 565181 w 568562"/>
                  <a:gd name="connsiteY1" fmla="*/ 88059 h 1272065"/>
                  <a:gd name="connsiteX2" fmla="*/ 565181 w 568562"/>
                  <a:gd name="connsiteY2" fmla="*/ 601547 h 1272065"/>
                  <a:gd name="connsiteX3" fmla="*/ 487807 w 568562"/>
                  <a:gd name="connsiteY3" fmla="*/ 788344 h 1272065"/>
                  <a:gd name="connsiteX4" fmla="*/ 431054 w 568562"/>
                  <a:gd name="connsiteY4" fmla="*/ 826608 h 1272065"/>
                  <a:gd name="connsiteX5" fmla="*/ 394937 w 568562"/>
                  <a:gd name="connsiteY5" fmla="*/ 1085091 h 1272065"/>
                  <a:gd name="connsiteX6" fmla="*/ 400698 w 568562"/>
                  <a:gd name="connsiteY6" fmla="*/ 1086254 h 1272065"/>
                  <a:gd name="connsiteX7" fmla="*/ 459762 w 568562"/>
                  <a:gd name="connsiteY7" fmla="*/ 1175360 h 1272065"/>
                  <a:gd name="connsiteX8" fmla="*/ 459761 w 568562"/>
                  <a:gd name="connsiteY8" fmla="*/ 1216175 h 1272065"/>
                  <a:gd name="connsiteX9" fmla="*/ 403871 w 568562"/>
                  <a:gd name="connsiteY9" fmla="*/ 1272065 h 1272065"/>
                  <a:gd name="connsiteX10" fmla="*/ 55890 w 568562"/>
                  <a:gd name="connsiteY10" fmla="*/ 1272065 h 1272065"/>
                  <a:gd name="connsiteX11" fmla="*/ 0 w 568562"/>
                  <a:gd name="connsiteY11" fmla="*/ 1216175 h 1272065"/>
                  <a:gd name="connsiteX12" fmla="*/ 0 w 568562"/>
                  <a:gd name="connsiteY12" fmla="*/ 1175360 h 1272065"/>
                  <a:gd name="connsiteX13" fmla="*/ 96706 w 568562"/>
                  <a:gd name="connsiteY13" fmla="*/ 1078654 h 1272065"/>
                  <a:gd name="connsiteX14" fmla="*/ 196655 w 568562"/>
                  <a:gd name="connsiteY14" fmla="*/ 1078654 h 1272065"/>
                  <a:gd name="connsiteX15" fmla="*/ 191497 w 568562"/>
                  <a:gd name="connsiteY15" fmla="*/ 1054257 h 1272065"/>
                  <a:gd name="connsiteX16" fmla="*/ 164424 w 568562"/>
                  <a:gd name="connsiteY16" fmla="*/ 889692 h 1272065"/>
                  <a:gd name="connsiteX17" fmla="*/ 154274 w 568562"/>
                  <a:gd name="connsiteY17" fmla="*/ 815353 h 1272065"/>
                  <a:gd name="connsiteX18" fmla="*/ 114214 w 568562"/>
                  <a:gd name="connsiteY18" fmla="*/ 788344 h 1272065"/>
                  <a:gd name="connsiteX19" fmla="*/ 36840 w 568562"/>
                  <a:gd name="connsiteY19" fmla="*/ 601546 h 1272065"/>
                  <a:gd name="connsiteX20" fmla="*/ 36840 w 568562"/>
                  <a:gd name="connsiteY20" fmla="*/ 88059 h 1272065"/>
                  <a:gd name="connsiteX21" fmla="*/ 568562 w 568562"/>
                  <a:gd name="connsiteY21" fmla="*/ 91440 h 1272065"/>
                  <a:gd name="connsiteX0" fmla="*/ 565181 w 568562"/>
                  <a:gd name="connsiteY0" fmla="*/ 70315 h 1254321"/>
                  <a:gd name="connsiteX1" fmla="*/ 565181 w 568562"/>
                  <a:gd name="connsiteY1" fmla="*/ 583803 h 1254321"/>
                  <a:gd name="connsiteX2" fmla="*/ 487807 w 568562"/>
                  <a:gd name="connsiteY2" fmla="*/ 770600 h 1254321"/>
                  <a:gd name="connsiteX3" fmla="*/ 431054 w 568562"/>
                  <a:gd name="connsiteY3" fmla="*/ 808864 h 1254321"/>
                  <a:gd name="connsiteX4" fmla="*/ 394937 w 568562"/>
                  <a:gd name="connsiteY4" fmla="*/ 1067347 h 1254321"/>
                  <a:gd name="connsiteX5" fmla="*/ 400698 w 568562"/>
                  <a:gd name="connsiteY5" fmla="*/ 1068510 h 1254321"/>
                  <a:gd name="connsiteX6" fmla="*/ 459762 w 568562"/>
                  <a:gd name="connsiteY6" fmla="*/ 1157616 h 1254321"/>
                  <a:gd name="connsiteX7" fmla="*/ 459761 w 568562"/>
                  <a:gd name="connsiteY7" fmla="*/ 1198431 h 1254321"/>
                  <a:gd name="connsiteX8" fmla="*/ 403871 w 568562"/>
                  <a:gd name="connsiteY8" fmla="*/ 1254321 h 1254321"/>
                  <a:gd name="connsiteX9" fmla="*/ 55890 w 568562"/>
                  <a:gd name="connsiteY9" fmla="*/ 1254321 h 1254321"/>
                  <a:gd name="connsiteX10" fmla="*/ 0 w 568562"/>
                  <a:gd name="connsiteY10" fmla="*/ 1198431 h 1254321"/>
                  <a:gd name="connsiteX11" fmla="*/ 0 w 568562"/>
                  <a:gd name="connsiteY11" fmla="*/ 1157616 h 1254321"/>
                  <a:gd name="connsiteX12" fmla="*/ 96706 w 568562"/>
                  <a:gd name="connsiteY12" fmla="*/ 1060910 h 1254321"/>
                  <a:gd name="connsiteX13" fmla="*/ 196655 w 568562"/>
                  <a:gd name="connsiteY13" fmla="*/ 1060910 h 1254321"/>
                  <a:gd name="connsiteX14" fmla="*/ 191497 w 568562"/>
                  <a:gd name="connsiteY14" fmla="*/ 1036513 h 1254321"/>
                  <a:gd name="connsiteX15" fmla="*/ 164424 w 568562"/>
                  <a:gd name="connsiteY15" fmla="*/ 871948 h 1254321"/>
                  <a:gd name="connsiteX16" fmla="*/ 154274 w 568562"/>
                  <a:gd name="connsiteY16" fmla="*/ 797609 h 1254321"/>
                  <a:gd name="connsiteX17" fmla="*/ 114214 w 568562"/>
                  <a:gd name="connsiteY17" fmla="*/ 770600 h 1254321"/>
                  <a:gd name="connsiteX18" fmla="*/ 36840 w 568562"/>
                  <a:gd name="connsiteY18" fmla="*/ 583802 h 1254321"/>
                  <a:gd name="connsiteX19" fmla="*/ 36840 w 568562"/>
                  <a:gd name="connsiteY19" fmla="*/ 70315 h 1254321"/>
                  <a:gd name="connsiteX20" fmla="*/ 568562 w 568562"/>
                  <a:gd name="connsiteY20" fmla="*/ 73696 h 1254321"/>
                  <a:gd name="connsiteX0" fmla="*/ 565181 w 565181"/>
                  <a:gd name="connsiteY0" fmla="*/ 0 h 1184006"/>
                  <a:gd name="connsiteX1" fmla="*/ 565181 w 565181"/>
                  <a:gd name="connsiteY1" fmla="*/ 513488 h 1184006"/>
                  <a:gd name="connsiteX2" fmla="*/ 487807 w 565181"/>
                  <a:gd name="connsiteY2" fmla="*/ 700285 h 1184006"/>
                  <a:gd name="connsiteX3" fmla="*/ 431054 w 565181"/>
                  <a:gd name="connsiteY3" fmla="*/ 738549 h 1184006"/>
                  <a:gd name="connsiteX4" fmla="*/ 394937 w 565181"/>
                  <a:gd name="connsiteY4" fmla="*/ 997032 h 1184006"/>
                  <a:gd name="connsiteX5" fmla="*/ 400698 w 565181"/>
                  <a:gd name="connsiteY5" fmla="*/ 998195 h 1184006"/>
                  <a:gd name="connsiteX6" fmla="*/ 459762 w 565181"/>
                  <a:gd name="connsiteY6" fmla="*/ 1087301 h 1184006"/>
                  <a:gd name="connsiteX7" fmla="*/ 459761 w 565181"/>
                  <a:gd name="connsiteY7" fmla="*/ 1128116 h 1184006"/>
                  <a:gd name="connsiteX8" fmla="*/ 403871 w 565181"/>
                  <a:gd name="connsiteY8" fmla="*/ 1184006 h 1184006"/>
                  <a:gd name="connsiteX9" fmla="*/ 55890 w 565181"/>
                  <a:gd name="connsiteY9" fmla="*/ 1184006 h 1184006"/>
                  <a:gd name="connsiteX10" fmla="*/ 0 w 565181"/>
                  <a:gd name="connsiteY10" fmla="*/ 1128116 h 1184006"/>
                  <a:gd name="connsiteX11" fmla="*/ 0 w 565181"/>
                  <a:gd name="connsiteY11" fmla="*/ 1087301 h 1184006"/>
                  <a:gd name="connsiteX12" fmla="*/ 96706 w 565181"/>
                  <a:gd name="connsiteY12" fmla="*/ 990595 h 1184006"/>
                  <a:gd name="connsiteX13" fmla="*/ 196655 w 565181"/>
                  <a:gd name="connsiteY13" fmla="*/ 990595 h 1184006"/>
                  <a:gd name="connsiteX14" fmla="*/ 191497 w 565181"/>
                  <a:gd name="connsiteY14" fmla="*/ 966198 h 1184006"/>
                  <a:gd name="connsiteX15" fmla="*/ 164424 w 565181"/>
                  <a:gd name="connsiteY15" fmla="*/ 801633 h 1184006"/>
                  <a:gd name="connsiteX16" fmla="*/ 154274 w 565181"/>
                  <a:gd name="connsiteY16" fmla="*/ 727294 h 1184006"/>
                  <a:gd name="connsiteX17" fmla="*/ 114214 w 565181"/>
                  <a:gd name="connsiteY17" fmla="*/ 700285 h 1184006"/>
                  <a:gd name="connsiteX18" fmla="*/ 36840 w 565181"/>
                  <a:gd name="connsiteY18" fmla="*/ 513487 h 1184006"/>
                  <a:gd name="connsiteX19" fmla="*/ 36840 w 565181"/>
                  <a:gd name="connsiteY19" fmla="*/ 0 h 118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5181" h="1184006">
                    <a:moveTo>
                      <a:pt x="565181" y="0"/>
                    </a:moveTo>
                    <a:lnTo>
                      <a:pt x="565181" y="513488"/>
                    </a:lnTo>
                    <a:cubicBezTo>
                      <a:pt x="565181" y="586437"/>
                      <a:pt x="535613" y="652480"/>
                      <a:pt x="487807" y="700285"/>
                    </a:cubicBezTo>
                    <a:lnTo>
                      <a:pt x="431054" y="738549"/>
                    </a:lnTo>
                    <a:lnTo>
                      <a:pt x="394937" y="997032"/>
                    </a:lnTo>
                    <a:lnTo>
                      <a:pt x="400698" y="998195"/>
                    </a:lnTo>
                    <a:cubicBezTo>
                      <a:pt x="435408" y="1012876"/>
                      <a:pt x="459762" y="1047244"/>
                      <a:pt x="459762" y="1087301"/>
                    </a:cubicBezTo>
                    <a:cubicBezTo>
                      <a:pt x="459762" y="1100906"/>
                      <a:pt x="459761" y="1114511"/>
                      <a:pt x="459761" y="1128116"/>
                    </a:cubicBezTo>
                    <a:cubicBezTo>
                      <a:pt x="459761" y="1158983"/>
                      <a:pt x="434738" y="1184006"/>
                      <a:pt x="403871" y="1184006"/>
                    </a:cubicBezTo>
                    <a:lnTo>
                      <a:pt x="55890" y="1184006"/>
                    </a:lnTo>
                    <a:cubicBezTo>
                      <a:pt x="25023" y="1184006"/>
                      <a:pt x="0" y="1158983"/>
                      <a:pt x="0" y="1128116"/>
                    </a:cubicBezTo>
                    <a:lnTo>
                      <a:pt x="0" y="1087301"/>
                    </a:lnTo>
                    <a:cubicBezTo>
                      <a:pt x="0" y="1033892"/>
                      <a:pt x="43297" y="990595"/>
                      <a:pt x="96706" y="990595"/>
                    </a:cubicBezTo>
                    <a:lnTo>
                      <a:pt x="196655" y="990595"/>
                    </a:lnTo>
                    <a:lnTo>
                      <a:pt x="191497" y="966198"/>
                    </a:lnTo>
                    <a:cubicBezTo>
                      <a:pt x="182353" y="918357"/>
                      <a:pt x="173190" y="861797"/>
                      <a:pt x="164424" y="801633"/>
                    </a:cubicBezTo>
                    <a:lnTo>
                      <a:pt x="154274" y="727294"/>
                    </a:lnTo>
                    <a:lnTo>
                      <a:pt x="114214" y="700285"/>
                    </a:lnTo>
                    <a:cubicBezTo>
                      <a:pt x="66408" y="652479"/>
                      <a:pt x="36840" y="586436"/>
                      <a:pt x="36840" y="513487"/>
                    </a:cubicBezTo>
                    <a:lnTo>
                      <a:pt x="36840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578D9924-60B4-4F18-BB6E-32DBDBEEBA29}"/>
                  </a:ext>
                </a:extLst>
              </p:cNvPr>
              <p:cNvSpPr/>
              <p:nvPr/>
            </p:nvSpPr>
            <p:spPr>
              <a:xfrm>
                <a:off x="3319748" y="5648491"/>
                <a:ext cx="184965" cy="118104"/>
              </a:xfrm>
              <a:custGeom>
                <a:avLst/>
                <a:gdLst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7326 w 307326"/>
                  <a:gd name="connsiteY2" fmla="*/ 196234 h 196234"/>
                  <a:gd name="connsiteX3" fmla="*/ 0 w 307326"/>
                  <a:gd name="connsiteY3" fmla="*/ 196234 h 196234"/>
                  <a:gd name="connsiteX4" fmla="*/ 15276 w 307326"/>
                  <a:gd name="connsiteY4" fmla="*/ 120566 h 196234"/>
                  <a:gd name="connsiteX5" fmla="*/ 197168 w 307326"/>
                  <a:gd name="connsiteY5" fmla="*/ 0 h 196234"/>
                  <a:gd name="connsiteX0" fmla="*/ 197168 w 307326"/>
                  <a:gd name="connsiteY0" fmla="*/ 0 h 196234"/>
                  <a:gd name="connsiteX1" fmla="*/ 307326 w 307326"/>
                  <a:gd name="connsiteY1" fmla="*/ 0 h 196234"/>
                  <a:gd name="connsiteX2" fmla="*/ 304637 w 307326"/>
                  <a:gd name="connsiteY2" fmla="*/ 90010 h 196234"/>
                  <a:gd name="connsiteX3" fmla="*/ 307326 w 307326"/>
                  <a:gd name="connsiteY3" fmla="*/ 196234 h 196234"/>
                  <a:gd name="connsiteX4" fmla="*/ 0 w 307326"/>
                  <a:gd name="connsiteY4" fmla="*/ 196234 h 196234"/>
                  <a:gd name="connsiteX5" fmla="*/ 15276 w 307326"/>
                  <a:gd name="connsiteY5" fmla="*/ 120566 h 196234"/>
                  <a:gd name="connsiteX6" fmla="*/ 197168 w 307326"/>
                  <a:gd name="connsiteY6" fmla="*/ 0 h 196234"/>
                  <a:gd name="connsiteX0" fmla="*/ 304637 w 396077"/>
                  <a:gd name="connsiteY0" fmla="*/ 90010 h 196234"/>
                  <a:gd name="connsiteX1" fmla="*/ 307326 w 396077"/>
                  <a:gd name="connsiteY1" fmla="*/ 196234 h 196234"/>
                  <a:gd name="connsiteX2" fmla="*/ 0 w 396077"/>
                  <a:gd name="connsiteY2" fmla="*/ 196234 h 196234"/>
                  <a:gd name="connsiteX3" fmla="*/ 15276 w 396077"/>
                  <a:gd name="connsiteY3" fmla="*/ 120566 h 196234"/>
                  <a:gd name="connsiteX4" fmla="*/ 197168 w 396077"/>
                  <a:gd name="connsiteY4" fmla="*/ 0 h 196234"/>
                  <a:gd name="connsiteX5" fmla="*/ 307326 w 396077"/>
                  <a:gd name="connsiteY5" fmla="*/ 0 h 196234"/>
                  <a:gd name="connsiteX6" fmla="*/ 396077 w 396077"/>
                  <a:gd name="connsiteY6" fmla="*/ 181450 h 196234"/>
                  <a:gd name="connsiteX0" fmla="*/ 304637 w 307326"/>
                  <a:gd name="connsiteY0" fmla="*/ 90010 h 196234"/>
                  <a:gd name="connsiteX1" fmla="*/ 307326 w 307326"/>
                  <a:gd name="connsiteY1" fmla="*/ 196234 h 196234"/>
                  <a:gd name="connsiteX2" fmla="*/ 0 w 307326"/>
                  <a:gd name="connsiteY2" fmla="*/ 196234 h 196234"/>
                  <a:gd name="connsiteX3" fmla="*/ 15276 w 307326"/>
                  <a:gd name="connsiteY3" fmla="*/ 120566 h 196234"/>
                  <a:gd name="connsiteX4" fmla="*/ 197168 w 307326"/>
                  <a:gd name="connsiteY4" fmla="*/ 0 h 196234"/>
                  <a:gd name="connsiteX5" fmla="*/ 307326 w 307326"/>
                  <a:gd name="connsiteY5" fmla="*/ 0 h 196234"/>
                  <a:gd name="connsiteX0" fmla="*/ 307326 w 307326"/>
                  <a:gd name="connsiteY0" fmla="*/ 196234 h 196234"/>
                  <a:gd name="connsiteX1" fmla="*/ 0 w 307326"/>
                  <a:gd name="connsiteY1" fmla="*/ 196234 h 196234"/>
                  <a:gd name="connsiteX2" fmla="*/ 15276 w 307326"/>
                  <a:gd name="connsiteY2" fmla="*/ 120566 h 196234"/>
                  <a:gd name="connsiteX3" fmla="*/ 197168 w 307326"/>
                  <a:gd name="connsiteY3" fmla="*/ 0 h 196234"/>
                  <a:gd name="connsiteX4" fmla="*/ 307326 w 307326"/>
                  <a:gd name="connsiteY4" fmla="*/ 0 h 196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7326" h="196234">
                    <a:moveTo>
                      <a:pt x="307326" y="196234"/>
                    </a:moveTo>
                    <a:lnTo>
                      <a:pt x="0" y="196234"/>
                    </a:lnTo>
                    <a:lnTo>
                      <a:pt x="15276" y="120566"/>
                    </a:lnTo>
                    <a:cubicBezTo>
                      <a:pt x="45244" y="49715"/>
                      <a:pt x="115400" y="0"/>
                      <a:pt x="197168" y="0"/>
                    </a:cubicBezTo>
                    <a:lnTo>
                      <a:pt x="307326" y="0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066F1334-6084-45D7-A6C2-0F8123A3B723}"/>
                </a:ext>
              </a:extLst>
            </p:cNvPr>
            <p:cNvGrpSpPr/>
            <p:nvPr/>
          </p:nvGrpSpPr>
          <p:grpSpPr>
            <a:xfrm rot="19303362">
              <a:off x="7634075" y="3568078"/>
              <a:ext cx="1524073" cy="1680761"/>
              <a:chOff x="528498" y="3573519"/>
              <a:chExt cx="1447083" cy="1595856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C3EAB746-6E10-42BC-8DA1-83E50EAB0C8B}"/>
                  </a:ext>
                </a:extLst>
              </p:cNvPr>
              <p:cNvSpPr/>
              <p:nvPr/>
            </p:nvSpPr>
            <p:spPr>
              <a:xfrm rot="17100000">
                <a:off x="1578263" y="3627816"/>
                <a:ext cx="330703" cy="222110"/>
              </a:xfrm>
              <a:custGeom>
                <a:avLst/>
                <a:gdLst>
                  <a:gd name="connsiteX0" fmla="*/ 319041 w 323527"/>
                  <a:gd name="connsiteY0" fmla="*/ 23759 h 262965"/>
                  <a:gd name="connsiteX1" fmla="*/ 323527 w 323527"/>
                  <a:gd name="connsiteY1" fmla="*/ 57369 h 262965"/>
                  <a:gd name="connsiteX2" fmla="*/ 113246 w 323527"/>
                  <a:gd name="connsiteY2" fmla="*/ 262965 h 262965"/>
                  <a:gd name="connsiteX3" fmla="*/ 31396 w 323527"/>
                  <a:gd name="connsiteY3" fmla="*/ 246808 h 262965"/>
                  <a:gd name="connsiteX4" fmla="*/ 0 w 323527"/>
                  <a:gd name="connsiteY4" fmla="*/ 226112 h 262965"/>
                  <a:gd name="connsiteX5" fmla="*/ 523 w 323527"/>
                  <a:gd name="connsiteY5" fmla="*/ 13988 h 262965"/>
                  <a:gd name="connsiteX6" fmla="*/ 27196 w 323527"/>
                  <a:gd name="connsiteY6" fmla="*/ 21579 h 262965"/>
                  <a:gd name="connsiteX7" fmla="*/ 108270 w 323527"/>
                  <a:gd name="connsiteY7" fmla="*/ 33876 h 262965"/>
                  <a:gd name="connsiteX8" fmla="*/ 319041 w 323527"/>
                  <a:gd name="connsiteY8" fmla="*/ 23759 h 262965"/>
                  <a:gd name="connsiteX0" fmla="*/ 323890 w 328376"/>
                  <a:gd name="connsiteY0" fmla="*/ 23759 h 262965"/>
                  <a:gd name="connsiteX1" fmla="*/ 328376 w 328376"/>
                  <a:gd name="connsiteY1" fmla="*/ 57369 h 262965"/>
                  <a:gd name="connsiteX2" fmla="*/ 118095 w 328376"/>
                  <a:gd name="connsiteY2" fmla="*/ 262965 h 262965"/>
                  <a:gd name="connsiteX3" fmla="*/ 36245 w 328376"/>
                  <a:gd name="connsiteY3" fmla="*/ 246808 h 262965"/>
                  <a:gd name="connsiteX4" fmla="*/ 4849 w 328376"/>
                  <a:gd name="connsiteY4" fmla="*/ 226112 h 262965"/>
                  <a:gd name="connsiteX5" fmla="*/ 162 w 328376"/>
                  <a:gd name="connsiteY5" fmla="*/ 109844 h 262965"/>
                  <a:gd name="connsiteX6" fmla="*/ 5372 w 328376"/>
                  <a:gd name="connsiteY6" fmla="*/ 13988 h 262965"/>
                  <a:gd name="connsiteX7" fmla="*/ 32045 w 328376"/>
                  <a:gd name="connsiteY7" fmla="*/ 21579 h 262965"/>
                  <a:gd name="connsiteX8" fmla="*/ 113119 w 328376"/>
                  <a:gd name="connsiteY8" fmla="*/ 33876 h 262965"/>
                  <a:gd name="connsiteX9" fmla="*/ 323890 w 328376"/>
                  <a:gd name="connsiteY9" fmla="*/ 23759 h 262965"/>
                  <a:gd name="connsiteX0" fmla="*/ 0 w 328214"/>
                  <a:gd name="connsiteY0" fmla="*/ 109844 h 262965"/>
                  <a:gd name="connsiteX1" fmla="*/ 5210 w 328214"/>
                  <a:gd name="connsiteY1" fmla="*/ 13988 h 262965"/>
                  <a:gd name="connsiteX2" fmla="*/ 31883 w 328214"/>
                  <a:gd name="connsiteY2" fmla="*/ 21579 h 262965"/>
                  <a:gd name="connsiteX3" fmla="*/ 112957 w 328214"/>
                  <a:gd name="connsiteY3" fmla="*/ 33876 h 262965"/>
                  <a:gd name="connsiteX4" fmla="*/ 323728 w 328214"/>
                  <a:gd name="connsiteY4" fmla="*/ 23759 h 262965"/>
                  <a:gd name="connsiteX5" fmla="*/ 328214 w 328214"/>
                  <a:gd name="connsiteY5" fmla="*/ 57369 h 262965"/>
                  <a:gd name="connsiteX6" fmla="*/ 117933 w 328214"/>
                  <a:gd name="connsiteY6" fmla="*/ 262965 h 262965"/>
                  <a:gd name="connsiteX7" fmla="*/ 36083 w 328214"/>
                  <a:gd name="connsiteY7" fmla="*/ 246808 h 262965"/>
                  <a:gd name="connsiteX8" fmla="*/ 4687 w 328214"/>
                  <a:gd name="connsiteY8" fmla="*/ 226112 h 262965"/>
                  <a:gd name="connsiteX9" fmla="*/ 91440 w 328214"/>
                  <a:gd name="connsiteY9" fmla="*/ 201284 h 262965"/>
                  <a:gd name="connsiteX0" fmla="*/ 2599 w 325603"/>
                  <a:gd name="connsiteY0" fmla="*/ 13988 h 262965"/>
                  <a:gd name="connsiteX1" fmla="*/ 29272 w 325603"/>
                  <a:gd name="connsiteY1" fmla="*/ 21579 h 262965"/>
                  <a:gd name="connsiteX2" fmla="*/ 110346 w 325603"/>
                  <a:gd name="connsiteY2" fmla="*/ 33876 h 262965"/>
                  <a:gd name="connsiteX3" fmla="*/ 321117 w 325603"/>
                  <a:gd name="connsiteY3" fmla="*/ 23759 h 262965"/>
                  <a:gd name="connsiteX4" fmla="*/ 325603 w 325603"/>
                  <a:gd name="connsiteY4" fmla="*/ 57369 h 262965"/>
                  <a:gd name="connsiteX5" fmla="*/ 115322 w 325603"/>
                  <a:gd name="connsiteY5" fmla="*/ 262965 h 262965"/>
                  <a:gd name="connsiteX6" fmla="*/ 33472 w 325603"/>
                  <a:gd name="connsiteY6" fmla="*/ 246808 h 262965"/>
                  <a:gd name="connsiteX7" fmla="*/ 2076 w 325603"/>
                  <a:gd name="connsiteY7" fmla="*/ 226112 h 262965"/>
                  <a:gd name="connsiteX8" fmla="*/ 88829 w 325603"/>
                  <a:gd name="connsiteY8" fmla="*/ 201284 h 262965"/>
                  <a:gd name="connsiteX0" fmla="*/ 523 w 323527"/>
                  <a:gd name="connsiteY0" fmla="*/ 13988 h 262965"/>
                  <a:gd name="connsiteX1" fmla="*/ 27196 w 323527"/>
                  <a:gd name="connsiteY1" fmla="*/ 21579 h 262965"/>
                  <a:gd name="connsiteX2" fmla="*/ 108270 w 323527"/>
                  <a:gd name="connsiteY2" fmla="*/ 33876 h 262965"/>
                  <a:gd name="connsiteX3" fmla="*/ 319041 w 323527"/>
                  <a:gd name="connsiteY3" fmla="*/ 23759 h 262965"/>
                  <a:gd name="connsiteX4" fmla="*/ 323527 w 323527"/>
                  <a:gd name="connsiteY4" fmla="*/ 57369 h 262965"/>
                  <a:gd name="connsiteX5" fmla="*/ 113246 w 323527"/>
                  <a:gd name="connsiteY5" fmla="*/ 262965 h 262965"/>
                  <a:gd name="connsiteX6" fmla="*/ 31396 w 323527"/>
                  <a:gd name="connsiteY6" fmla="*/ 246808 h 262965"/>
                  <a:gd name="connsiteX7" fmla="*/ 0 w 323527"/>
                  <a:gd name="connsiteY7" fmla="*/ 226112 h 262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527" h="262965">
                    <a:moveTo>
                      <a:pt x="523" y="13988"/>
                    </a:moveTo>
                    <a:lnTo>
                      <a:pt x="27196" y="21579"/>
                    </a:lnTo>
                    <a:cubicBezTo>
                      <a:pt x="51888" y="28248"/>
                      <a:pt x="79236" y="33876"/>
                      <a:pt x="108270" y="33876"/>
                    </a:cubicBezTo>
                    <a:cubicBezTo>
                      <a:pt x="209887" y="33876"/>
                      <a:pt x="298480" y="-35071"/>
                      <a:pt x="319041" y="23759"/>
                    </a:cubicBezTo>
                    <a:cubicBezTo>
                      <a:pt x="321978" y="32164"/>
                      <a:pt x="323527" y="43176"/>
                      <a:pt x="323527" y="57369"/>
                    </a:cubicBezTo>
                    <a:cubicBezTo>
                      <a:pt x="323527" y="170917"/>
                      <a:pt x="229381" y="262965"/>
                      <a:pt x="113246" y="262965"/>
                    </a:cubicBezTo>
                    <a:cubicBezTo>
                      <a:pt x="84213" y="262965"/>
                      <a:pt x="56554" y="257212"/>
                      <a:pt x="31396" y="246808"/>
                    </a:cubicBezTo>
                    <a:lnTo>
                      <a:pt x="0" y="226112"/>
                    </a:ln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27FEB148-7ED4-412D-A774-BF394EF2BAEF}"/>
                  </a:ext>
                </a:extLst>
              </p:cNvPr>
              <p:cNvSpPr/>
              <p:nvPr/>
            </p:nvSpPr>
            <p:spPr>
              <a:xfrm rot="20700000">
                <a:off x="528498" y="3935513"/>
                <a:ext cx="387471" cy="434237"/>
              </a:xfrm>
              <a:custGeom>
                <a:avLst/>
                <a:gdLst>
                  <a:gd name="connsiteX0" fmla="*/ 626302 w 626302"/>
                  <a:gd name="connsiteY0" fmla="*/ 0 h 647701"/>
                  <a:gd name="connsiteX1" fmla="*/ 402049 w 626302"/>
                  <a:gd name="connsiteY1" fmla="*/ 626302 h 647701"/>
                  <a:gd name="connsiteX2" fmla="*/ 403855 w 626302"/>
                  <a:gd name="connsiteY2" fmla="*/ 647701 h 647701"/>
                  <a:gd name="connsiteX3" fmla="*/ 2157 w 626302"/>
                  <a:gd name="connsiteY3" fmla="*/ 647701 h 647701"/>
                  <a:gd name="connsiteX4" fmla="*/ 0 w 626302"/>
                  <a:gd name="connsiteY4" fmla="*/ 626302 h 647701"/>
                  <a:gd name="connsiteX5" fmla="*/ 626302 w 626302"/>
                  <a:gd name="connsiteY5" fmla="*/ 0 h 647701"/>
                  <a:gd name="connsiteX0" fmla="*/ 626302 w 628983"/>
                  <a:gd name="connsiteY0" fmla="*/ 1865 h 649566"/>
                  <a:gd name="connsiteX1" fmla="*/ 402049 w 628983"/>
                  <a:gd name="connsiteY1" fmla="*/ 628167 h 649566"/>
                  <a:gd name="connsiteX2" fmla="*/ 403855 w 628983"/>
                  <a:gd name="connsiteY2" fmla="*/ 649566 h 649566"/>
                  <a:gd name="connsiteX3" fmla="*/ 2157 w 628983"/>
                  <a:gd name="connsiteY3" fmla="*/ 649566 h 649566"/>
                  <a:gd name="connsiteX4" fmla="*/ 0 w 628983"/>
                  <a:gd name="connsiteY4" fmla="*/ 628167 h 649566"/>
                  <a:gd name="connsiteX5" fmla="*/ 626302 w 628983"/>
                  <a:gd name="connsiteY5" fmla="*/ 1865 h 649566"/>
                  <a:gd name="connsiteX0" fmla="*/ 626302 w 628983"/>
                  <a:gd name="connsiteY0" fmla="*/ 3868 h 651569"/>
                  <a:gd name="connsiteX1" fmla="*/ 402049 w 628983"/>
                  <a:gd name="connsiteY1" fmla="*/ 630170 h 651569"/>
                  <a:gd name="connsiteX2" fmla="*/ 403855 w 628983"/>
                  <a:gd name="connsiteY2" fmla="*/ 651569 h 651569"/>
                  <a:gd name="connsiteX3" fmla="*/ 2157 w 628983"/>
                  <a:gd name="connsiteY3" fmla="*/ 651569 h 651569"/>
                  <a:gd name="connsiteX4" fmla="*/ 0 w 628983"/>
                  <a:gd name="connsiteY4" fmla="*/ 630170 h 651569"/>
                  <a:gd name="connsiteX5" fmla="*/ 626302 w 628983"/>
                  <a:gd name="connsiteY5" fmla="*/ 3868 h 651569"/>
                  <a:gd name="connsiteX0" fmla="*/ 626302 w 628674"/>
                  <a:gd name="connsiteY0" fmla="*/ 3868 h 651569"/>
                  <a:gd name="connsiteX1" fmla="*/ 402049 w 628674"/>
                  <a:gd name="connsiteY1" fmla="*/ 630170 h 651569"/>
                  <a:gd name="connsiteX2" fmla="*/ 403855 w 628674"/>
                  <a:gd name="connsiteY2" fmla="*/ 651569 h 651569"/>
                  <a:gd name="connsiteX3" fmla="*/ 2157 w 628674"/>
                  <a:gd name="connsiteY3" fmla="*/ 651569 h 651569"/>
                  <a:gd name="connsiteX4" fmla="*/ 0 w 628674"/>
                  <a:gd name="connsiteY4" fmla="*/ 630170 h 651569"/>
                  <a:gd name="connsiteX5" fmla="*/ 626302 w 628674"/>
                  <a:gd name="connsiteY5" fmla="*/ 3868 h 651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8674" h="651569">
                    <a:moveTo>
                      <a:pt x="626302" y="3868"/>
                    </a:moveTo>
                    <a:cubicBezTo>
                      <a:pt x="657759" y="32680"/>
                      <a:pt x="365355" y="292195"/>
                      <a:pt x="402049" y="630170"/>
                    </a:cubicBezTo>
                    <a:lnTo>
                      <a:pt x="403855" y="651569"/>
                    </a:lnTo>
                    <a:lnTo>
                      <a:pt x="2157" y="651569"/>
                    </a:lnTo>
                    <a:lnTo>
                      <a:pt x="0" y="630170"/>
                    </a:lnTo>
                    <a:cubicBezTo>
                      <a:pt x="23342" y="99792"/>
                      <a:pt x="594845" y="-24944"/>
                      <a:pt x="626302" y="38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二等辺三角形 7">
                <a:extLst>
                  <a:ext uri="{FF2B5EF4-FFF2-40B4-BE49-F238E27FC236}">
                    <a16:creationId xmlns:a16="http://schemas.microsoft.com/office/drawing/2014/main" id="{6630F2F9-456A-4E49-8397-86666EEA7B23}"/>
                  </a:ext>
                </a:extLst>
              </p:cNvPr>
              <p:cNvSpPr/>
              <p:nvPr/>
            </p:nvSpPr>
            <p:spPr>
              <a:xfrm rot="20700000">
                <a:off x="830443" y="4043967"/>
                <a:ext cx="242976" cy="271497"/>
              </a:xfrm>
              <a:custGeom>
                <a:avLst/>
                <a:gdLst>
                  <a:gd name="connsiteX0" fmla="*/ 0 w 242976"/>
                  <a:gd name="connsiteY0" fmla="*/ 271479 h 271479"/>
                  <a:gd name="connsiteX1" fmla="*/ 121488 w 242976"/>
                  <a:gd name="connsiteY1" fmla="*/ 0 h 271479"/>
                  <a:gd name="connsiteX2" fmla="*/ 242976 w 242976"/>
                  <a:gd name="connsiteY2" fmla="*/ 271479 h 271479"/>
                  <a:gd name="connsiteX3" fmla="*/ 0 w 242976"/>
                  <a:gd name="connsiteY3" fmla="*/ 271479 h 271479"/>
                  <a:gd name="connsiteX0" fmla="*/ 0 w 242976"/>
                  <a:gd name="connsiteY0" fmla="*/ 271497 h 271497"/>
                  <a:gd name="connsiteX1" fmla="*/ 121488 w 242976"/>
                  <a:gd name="connsiteY1" fmla="*/ 18 h 271497"/>
                  <a:gd name="connsiteX2" fmla="*/ 242976 w 242976"/>
                  <a:gd name="connsiteY2" fmla="*/ 271497 h 271497"/>
                  <a:gd name="connsiteX3" fmla="*/ 0 w 242976"/>
                  <a:gd name="connsiteY3" fmla="*/ 271497 h 27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976" h="271497">
                    <a:moveTo>
                      <a:pt x="0" y="271497"/>
                    </a:moveTo>
                    <a:cubicBezTo>
                      <a:pt x="40496" y="181004"/>
                      <a:pt x="79505" y="-2124"/>
                      <a:pt x="121488" y="18"/>
                    </a:cubicBezTo>
                    <a:cubicBezTo>
                      <a:pt x="163471" y="2160"/>
                      <a:pt x="202480" y="181004"/>
                      <a:pt x="242976" y="271497"/>
                    </a:cubicBezTo>
                    <a:lnTo>
                      <a:pt x="0" y="27149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19533194-3FA5-4F20-BED0-42A9DC9843B7}"/>
                  </a:ext>
                </a:extLst>
              </p:cNvPr>
              <p:cNvSpPr/>
              <p:nvPr/>
            </p:nvSpPr>
            <p:spPr>
              <a:xfrm rot="1800000">
                <a:off x="618326" y="3633960"/>
                <a:ext cx="1160118" cy="1535415"/>
              </a:xfrm>
              <a:custGeom>
                <a:avLst/>
                <a:gdLst>
                  <a:gd name="connsiteX0" fmla="*/ 449352 w 1160118"/>
                  <a:gd name="connsiteY0" fmla="*/ 44247 h 1521747"/>
                  <a:gd name="connsiteX1" fmla="*/ 594206 w 1160118"/>
                  <a:gd name="connsiteY1" fmla="*/ 0 h 1521747"/>
                  <a:gd name="connsiteX2" fmla="*/ 901038 w 1160118"/>
                  <a:gd name="connsiteY2" fmla="*/ 0 h 1521747"/>
                  <a:gd name="connsiteX3" fmla="*/ 1160118 w 1160118"/>
                  <a:gd name="connsiteY3" fmla="*/ 259080 h 1521747"/>
                  <a:gd name="connsiteX4" fmla="*/ 1160118 w 1160118"/>
                  <a:gd name="connsiteY4" fmla="*/ 700888 h 1521747"/>
                  <a:gd name="connsiteX5" fmla="*/ 1127702 w 1160118"/>
                  <a:gd name="connsiteY5" fmla="*/ 861450 h 1521747"/>
                  <a:gd name="connsiteX6" fmla="*/ 1123063 w 1160118"/>
                  <a:gd name="connsiteY6" fmla="*/ 869997 h 1521747"/>
                  <a:gd name="connsiteX7" fmla="*/ 1122634 w 1160118"/>
                  <a:gd name="connsiteY7" fmla="*/ 871443 h 1521747"/>
                  <a:gd name="connsiteX8" fmla="*/ 1043010 w 1160118"/>
                  <a:gd name="connsiteY8" fmla="*/ 991351 h 1521747"/>
                  <a:gd name="connsiteX9" fmla="*/ 565161 w 1160118"/>
                  <a:gd name="connsiteY9" fmla="*/ 1469200 h 1521747"/>
                  <a:gd name="connsiteX10" fmla="*/ 370788 w 1160118"/>
                  <a:gd name="connsiteY10" fmla="*/ 1508611 h 1521747"/>
                  <a:gd name="connsiteX11" fmla="*/ 360052 w 1160118"/>
                  <a:gd name="connsiteY11" fmla="*/ 1501482 h 1521747"/>
                  <a:gd name="connsiteX12" fmla="*/ 720749 w 1160118"/>
                  <a:gd name="connsiteY12" fmla="*/ 1110675 h 1521747"/>
                  <a:gd name="connsiteX13" fmla="*/ 719679 w 1160118"/>
                  <a:gd name="connsiteY13" fmla="*/ 1110567 h 1521747"/>
                  <a:gd name="connsiteX14" fmla="*/ 322878 w 1160118"/>
                  <a:gd name="connsiteY14" fmla="*/ 1476796 h 1521747"/>
                  <a:gd name="connsiteX15" fmla="*/ 311438 w 1160118"/>
                  <a:gd name="connsiteY15" fmla="*/ 1469200 h 1521747"/>
                  <a:gd name="connsiteX16" fmla="*/ 52548 w 1160118"/>
                  <a:gd name="connsiteY16" fmla="*/ 1210310 h 1521747"/>
                  <a:gd name="connsiteX17" fmla="*/ 52548 w 1160118"/>
                  <a:gd name="connsiteY17" fmla="*/ 956587 h 1521747"/>
                  <a:gd name="connsiteX18" fmla="*/ 335126 w 1160118"/>
                  <a:gd name="connsiteY18" fmla="*/ 674009 h 1521747"/>
                  <a:gd name="connsiteX19" fmla="*/ 335126 w 1160118"/>
                  <a:gd name="connsiteY19" fmla="*/ 259080 h 1521747"/>
                  <a:gd name="connsiteX20" fmla="*/ 449352 w 1160118"/>
                  <a:gd name="connsiteY20" fmla="*/ 44247 h 1521747"/>
                  <a:gd name="connsiteX0" fmla="*/ 1160118 w 1251558"/>
                  <a:gd name="connsiteY0" fmla="*/ 259080 h 1521747"/>
                  <a:gd name="connsiteX1" fmla="*/ 1160118 w 1251558"/>
                  <a:gd name="connsiteY1" fmla="*/ 700888 h 1521747"/>
                  <a:gd name="connsiteX2" fmla="*/ 1127702 w 1251558"/>
                  <a:gd name="connsiteY2" fmla="*/ 861450 h 1521747"/>
                  <a:gd name="connsiteX3" fmla="*/ 1123063 w 1251558"/>
                  <a:gd name="connsiteY3" fmla="*/ 869997 h 1521747"/>
                  <a:gd name="connsiteX4" fmla="*/ 1122634 w 1251558"/>
                  <a:gd name="connsiteY4" fmla="*/ 871443 h 1521747"/>
                  <a:gd name="connsiteX5" fmla="*/ 1043010 w 1251558"/>
                  <a:gd name="connsiteY5" fmla="*/ 991351 h 1521747"/>
                  <a:gd name="connsiteX6" fmla="*/ 565161 w 1251558"/>
                  <a:gd name="connsiteY6" fmla="*/ 1469200 h 1521747"/>
                  <a:gd name="connsiteX7" fmla="*/ 370788 w 1251558"/>
                  <a:gd name="connsiteY7" fmla="*/ 1508611 h 1521747"/>
                  <a:gd name="connsiteX8" fmla="*/ 360052 w 1251558"/>
                  <a:gd name="connsiteY8" fmla="*/ 1501482 h 1521747"/>
                  <a:gd name="connsiteX9" fmla="*/ 720749 w 1251558"/>
                  <a:gd name="connsiteY9" fmla="*/ 1110675 h 1521747"/>
                  <a:gd name="connsiteX10" fmla="*/ 719679 w 1251558"/>
                  <a:gd name="connsiteY10" fmla="*/ 1110567 h 1521747"/>
                  <a:gd name="connsiteX11" fmla="*/ 322878 w 1251558"/>
                  <a:gd name="connsiteY11" fmla="*/ 1476796 h 1521747"/>
                  <a:gd name="connsiteX12" fmla="*/ 311438 w 1251558"/>
                  <a:gd name="connsiteY12" fmla="*/ 1469200 h 1521747"/>
                  <a:gd name="connsiteX13" fmla="*/ 52548 w 1251558"/>
                  <a:gd name="connsiteY13" fmla="*/ 1210310 h 1521747"/>
                  <a:gd name="connsiteX14" fmla="*/ 52548 w 1251558"/>
                  <a:gd name="connsiteY14" fmla="*/ 956587 h 1521747"/>
                  <a:gd name="connsiteX15" fmla="*/ 335126 w 1251558"/>
                  <a:gd name="connsiteY15" fmla="*/ 674009 h 1521747"/>
                  <a:gd name="connsiteX16" fmla="*/ 335126 w 1251558"/>
                  <a:gd name="connsiteY16" fmla="*/ 259080 h 1521747"/>
                  <a:gd name="connsiteX17" fmla="*/ 449352 w 1251558"/>
                  <a:gd name="connsiteY17" fmla="*/ 44247 h 1521747"/>
                  <a:gd name="connsiteX18" fmla="*/ 594206 w 1251558"/>
                  <a:gd name="connsiteY18" fmla="*/ 0 h 1521747"/>
                  <a:gd name="connsiteX19" fmla="*/ 901038 w 1251558"/>
                  <a:gd name="connsiteY19" fmla="*/ 0 h 1521747"/>
                  <a:gd name="connsiteX20" fmla="*/ 1251558 w 1251558"/>
                  <a:gd name="connsiteY20" fmla="*/ 350520 h 1521747"/>
                  <a:gd name="connsiteX0" fmla="*/ 1160118 w 1160118"/>
                  <a:gd name="connsiteY0" fmla="*/ 259080 h 1521747"/>
                  <a:gd name="connsiteX1" fmla="*/ 1160118 w 1160118"/>
                  <a:gd name="connsiteY1" fmla="*/ 700888 h 1521747"/>
                  <a:gd name="connsiteX2" fmla="*/ 1127702 w 1160118"/>
                  <a:gd name="connsiteY2" fmla="*/ 861450 h 1521747"/>
                  <a:gd name="connsiteX3" fmla="*/ 1123063 w 1160118"/>
                  <a:gd name="connsiteY3" fmla="*/ 869997 h 1521747"/>
                  <a:gd name="connsiteX4" fmla="*/ 1122634 w 1160118"/>
                  <a:gd name="connsiteY4" fmla="*/ 871443 h 1521747"/>
                  <a:gd name="connsiteX5" fmla="*/ 1043010 w 1160118"/>
                  <a:gd name="connsiteY5" fmla="*/ 991351 h 1521747"/>
                  <a:gd name="connsiteX6" fmla="*/ 565161 w 1160118"/>
                  <a:gd name="connsiteY6" fmla="*/ 1469200 h 1521747"/>
                  <a:gd name="connsiteX7" fmla="*/ 370788 w 1160118"/>
                  <a:gd name="connsiteY7" fmla="*/ 1508611 h 1521747"/>
                  <a:gd name="connsiteX8" fmla="*/ 360052 w 1160118"/>
                  <a:gd name="connsiteY8" fmla="*/ 1501482 h 1521747"/>
                  <a:gd name="connsiteX9" fmla="*/ 720749 w 1160118"/>
                  <a:gd name="connsiteY9" fmla="*/ 1110675 h 1521747"/>
                  <a:gd name="connsiteX10" fmla="*/ 719679 w 1160118"/>
                  <a:gd name="connsiteY10" fmla="*/ 1110567 h 1521747"/>
                  <a:gd name="connsiteX11" fmla="*/ 322878 w 1160118"/>
                  <a:gd name="connsiteY11" fmla="*/ 1476796 h 1521747"/>
                  <a:gd name="connsiteX12" fmla="*/ 311438 w 1160118"/>
                  <a:gd name="connsiteY12" fmla="*/ 1469200 h 1521747"/>
                  <a:gd name="connsiteX13" fmla="*/ 52548 w 1160118"/>
                  <a:gd name="connsiteY13" fmla="*/ 1210310 h 1521747"/>
                  <a:gd name="connsiteX14" fmla="*/ 52548 w 1160118"/>
                  <a:gd name="connsiteY14" fmla="*/ 956587 h 1521747"/>
                  <a:gd name="connsiteX15" fmla="*/ 335126 w 1160118"/>
                  <a:gd name="connsiteY15" fmla="*/ 674009 h 1521747"/>
                  <a:gd name="connsiteX16" fmla="*/ 335126 w 1160118"/>
                  <a:gd name="connsiteY16" fmla="*/ 259080 h 1521747"/>
                  <a:gd name="connsiteX17" fmla="*/ 449352 w 1160118"/>
                  <a:gd name="connsiteY17" fmla="*/ 44247 h 1521747"/>
                  <a:gd name="connsiteX18" fmla="*/ 594206 w 1160118"/>
                  <a:gd name="connsiteY18" fmla="*/ 0 h 1521747"/>
                  <a:gd name="connsiteX19" fmla="*/ 901038 w 1160118"/>
                  <a:gd name="connsiteY19" fmla="*/ 0 h 1521747"/>
                  <a:gd name="connsiteX0" fmla="*/ 1160118 w 1160118"/>
                  <a:gd name="connsiteY0" fmla="*/ 700888 h 1521747"/>
                  <a:gd name="connsiteX1" fmla="*/ 1127702 w 1160118"/>
                  <a:gd name="connsiteY1" fmla="*/ 861450 h 1521747"/>
                  <a:gd name="connsiteX2" fmla="*/ 1123063 w 1160118"/>
                  <a:gd name="connsiteY2" fmla="*/ 869997 h 1521747"/>
                  <a:gd name="connsiteX3" fmla="*/ 1122634 w 1160118"/>
                  <a:gd name="connsiteY3" fmla="*/ 871443 h 1521747"/>
                  <a:gd name="connsiteX4" fmla="*/ 1043010 w 1160118"/>
                  <a:gd name="connsiteY4" fmla="*/ 991351 h 1521747"/>
                  <a:gd name="connsiteX5" fmla="*/ 565161 w 1160118"/>
                  <a:gd name="connsiteY5" fmla="*/ 1469200 h 1521747"/>
                  <a:gd name="connsiteX6" fmla="*/ 370788 w 1160118"/>
                  <a:gd name="connsiteY6" fmla="*/ 1508611 h 1521747"/>
                  <a:gd name="connsiteX7" fmla="*/ 360052 w 1160118"/>
                  <a:gd name="connsiteY7" fmla="*/ 1501482 h 1521747"/>
                  <a:gd name="connsiteX8" fmla="*/ 720749 w 1160118"/>
                  <a:gd name="connsiteY8" fmla="*/ 1110675 h 1521747"/>
                  <a:gd name="connsiteX9" fmla="*/ 719679 w 1160118"/>
                  <a:gd name="connsiteY9" fmla="*/ 1110567 h 1521747"/>
                  <a:gd name="connsiteX10" fmla="*/ 322878 w 1160118"/>
                  <a:gd name="connsiteY10" fmla="*/ 1476796 h 1521747"/>
                  <a:gd name="connsiteX11" fmla="*/ 311438 w 1160118"/>
                  <a:gd name="connsiteY11" fmla="*/ 1469200 h 1521747"/>
                  <a:gd name="connsiteX12" fmla="*/ 52548 w 1160118"/>
                  <a:gd name="connsiteY12" fmla="*/ 1210310 h 1521747"/>
                  <a:gd name="connsiteX13" fmla="*/ 52548 w 1160118"/>
                  <a:gd name="connsiteY13" fmla="*/ 956587 h 1521747"/>
                  <a:gd name="connsiteX14" fmla="*/ 335126 w 1160118"/>
                  <a:gd name="connsiteY14" fmla="*/ 674009 h 1521747"/>
                  <a:gd name="connsiteX15" fmla="*/ 335126 w 1160118"/>
                  <a:gd name="connsiteY15" fmla="*/ 259080 h 1521747"/>
                  <a:gd name="connsiteX16" fmla="*/ 449352 w 1160118"/>
                  <a:gd name="connsiteY16" fmla="*/ 44247 h 1521747"/>
                  <a:gd name="connsiteX17" fmla="*/ 594206 w 1160118"/>
                  <a:gd name="connsiteY17" fmla="*/ 0 h 1521747"/>
                  <a:gd name="connsiteX18" fmla="*/ 901038 w 1160118"/>
                  <a:gd name="connsiteY18" fmla="*/ 0 h 1521747"/>
                  <a:gd name="connsiteX0" fmla="*/ 1160118 w 1160118"/>
                  <a:gd name="connsiteY0" fmla="*/ 705519 h 1526378"/>
                  <a:gd name="connsiteX1" fmla="*/ 1127702 w 1160118"/>
                  <a:gd name="connsiteY1" fmla="*/ 866081 h 1526378"/>
                  <a:gd name="connsiteX2" fmla="*/ 1123063 w 1160118"/>
                  <a:gd name="connsiteY2" fmla="*/ 874628 h 1526378"/>
                  <a:gd name="connsiteX3" fmla="*/ 1122634 w 1160118"/>
                  <a:gd name="connsiteY3" fmla="*/ 876074 h 1526378"/>
                  <a:gd name="connsiteX4" fmla="*/ 1043010 w 1160118"/>
                  <a:gd name="connsiteY4" fmla="*/ 995982 h 1526378"/>
                  <a:gd name="connsiteX5" fmla="*/ 565161 w 1160118"/>
                  <a:gd name="connsiteY5" fmla="*/ 1473831 h 1526378"/>
                  <a:gd name="connsiteX6" fmla="*/ 370788 w 1160118"/>
                  <a:gd name="connsiteY6" fmla="*/ 1513242 h 1526378"/>
                  <a:gd name="connsiteX7" fmla="*/ 360052 w 1160118"/>
                  <a:gd name="connsiteY7" fmla="*/ 1506113 h 1526378"/>
                  <a:gd name="connsiteX8" fmla="*/ 720749 w 1160118"/>
                  <a:gd name="connsiteY8" fmla="*/ 1115306 h 1526378"/>
                  <a:gd name="connsiteX9" fmla="*/ 719679 w 1160118"/>
                  <a:gd name="connsiteY9" fmla="*/ 1115198 h 1526378"/>
                  <a:gd name="connsiteX10" fmla="*/ 322878 w 1160118"/>
                  <a:gd name="connsiteY10" fmla="*/ 1481427 h 1526378"/>
                  <a:gd name="connsiteX11" fmla="*/ 311438 w 1160118"/>
                  <a:gd name="connsiteY11" fmla="*/ 1473831 h 1526378"/>
                  <a:gd name="connsiteX12" fmla="*/ 52548 w 1160118"/>
                  <a:gd name="connsiteY12" fmla="*/ 1214941 h 1526378"/>
                  <a:gd name="connsiteX13" fmla="*/ 52548 w 1160118"/>
                  <a:gd name="connsiteY13" fmla="*/ 961218 h 1526378"/>
                  <a:gd name="connsiteX14" fmla="*/ 335126 w 1160118"/>
                  <a:gd name="connsiteY14" fmla="*/ 678640 h 1526378"/>
                  <a:gd name="connsiteX15" fmla="*/ 335126 w 1160118"/>
                  <a:gd name="connsiteY15" fmla="*/ 263711 h 1526378"/>
                  <a:gd name="connsiteX16" fmla="*/ 449352 w 1160118"/>
                  <a:gd name="connsiteY16" fmla="*/ 48878 h 1526378"/>
                  <a:gd name="connsiteX17" fmla="*/ 594206 w 1160118"/>
                  <a:gd name="connsiteY17" fmla="*/ 4631 h 1526378"/>
                  <a:gd name="connsiteX18" fmla="*/ 1091939 w 1160118"/>
                  <a:gd name="connsiteY18" fmla="*/ 0 h 1526378"/>
                  <a:gd name="connsiteX0" fmla="*/ 1160118 w 1160118"/>
                  <a:gd name="connsiteY0" fmla="*/ 744512 h 1565371"/>
                  <a:gd name="connsiteX1" fmla="*/ 1127702 w 1160118"/>
                  <a:gd name="connsiteY1" fmla="*/ 905074 h 1565371"/>
                  <a:gd name="connsiteX2" fmla="*/ 1123063 w 1160118"/>
                  <a:gd name="connsiteY2" fmla="*/ 913621 h 1565371"/>
                  <a:gd name="connsiteX3" fmla="*/ 1122634 w 1160118"/>
                  <a:gd name="connsiteY3" fmla="*/ 915067 h 1565371"/>
                  <a:gd name="connsiteX4" fmla="*/ 1043010 w 1160118"/>
                  <a:gd name="connsiteY4" fmla="*/ 1034975 h 1565371"/>
                  <a:gd name="connsiteX5" fmla="*/ 565161 w 1160118"/>
                  <a:gd name="connsiteY5" fmla="*/ 1512824 h 1565371"/>
                  <a:gd name="connsiteX6" fmla="*/ 370788 w 1160118"/>
                  <a:gd name="connsiteY6" fmla="*/ 1552235 h 1565371"/>
                  <a:gd name="connsiteX7" fmla="*/ 360052 w 1160118"/>
                  <a:gd name="connsiteY7" fmla="*/ 1545106 h 1565371"/>
                  <a:gd name="connsiteX8" fmla="*/ 720749 w 1160118"/>
                  <a:gd name="connsiteY8" fmla="*/ 1154299 h 1565371"/>
                  <a:gd name="connsiteX9" fmla="*/ 719679 w 1160118"/>
                  <a:gd name="connsiteY9" fmla="*/ 1154191 h 1565371"/>
                  <a:gd name="connsiteX10" fmla="*/ 322878 w 1160118"/>
                  <a:gd name="connsiteY10" fmla="*/ 1520420 h 1565371"/>
                  <a:gd name="connsiteX11" fmla="*/ 311438 w 1160118"/>
                  <a:gd name="connsiteY11" fmla="*/ 1512824 h 1565371"/>
                  <a:gd name="connsiteX12" fmla="*/ 52548 w 1160118"/>
                  <a:gd name="connsiteY12" fmla="*/ 1253934 h 1565371"/>
                  <a:gd name="connsiteX13" fmla="*/ 52548 w 1160118"/>
                  <a:gd name="connsiteY13" fmla="*/ 1000211 h 1565371"/>
                  <a:gd name="connsiteX14" fmla="*/ 335126 w 1160118"/>
                  <a:gd name="connsiteY14" fmla="*/ 717633 h 1565371"/>
                  <a:gd name="connsiteX15" fmla="*/ 335126 w 1160118"/>
                  <a:gd name="connsiteY15" fmla="*/ 302704 h 1565371"/>
                  <a:gd name="connsiteX16" fmla="*/ 449352 w 1160118"/>
                  <a:gd name="connsiteY16" fmla="*/ 87871 h 1565371"/>
                  <a:gd name="connsiteX17" fmla="*/ 594206 w 1160118"/>
                  <a:gd name="connsiteY17" fmla="*/ 43624 h 1565371"/>
                  <a:gd name="connsiteX18" fmla="*/ 1091939 w 1160118"/>
                  <a:gd name="connsiteY18" fmla="*/ 38993 h 1565371"/>
                  <a:gd name="connsiteX0" fmla="*/ 1160118 w 1160118"/>
                  <a:gd name="connsiteY0" fmla="*/ 701294 h 1522153"/>
                  <a:gd name="connsiteX1" fmla="*/ 1127702 w 1160118"/>
                  <a:gd name="connsiteY1" fmla="*/ 861856 h 1522153"/>
                  <a:gd name="connsiteX2" fmla="*/ 1123063 w 1160118"/>
                  <a:gd name="connsiteY2" fmla="*/ 870403 h 1522153"/>
                  <a:gd name="connsiteX3" fmla="*/ 1122634 w 1160118"/>
                  <a:gd name="connsiteY3" fmla="*/ 871849 h 1522153"/>
                  <a:gd name="connsiteX4" fmla="*/ 1043010 w 1160118"/>
                  <a:gd name="connsiteY4" fmla="*/ 991757 h 1522153"/>
                  <a:gd name="connsiteX5" fmla="*/ 565161 w 1160118"/>
                  <a:gd name="connsiteY5" fmla="*/ 1469606 h 1522153"/>
                  <a:gd name="connsiteX6" fmla="*/ 370788 w 1160118"/>
                  <a:gd name="connsiteY6" fmla="*/ 1509017 h 1522153"/>
                  <a:gd name="connsiteX7" fmla="*/ 360052 w 1160118"/>
                  <a:gd name="connsiteY7" fmla="*/ 1501888 h 1522153"/>
                  <a:gd name="connsiteX8" fmla="*/ 720749 w 1160118"/>
                  <a:gd name="connsiteY8" fmla="*/ 1111081 h 1522153"/>
                  <a:gd name="connsiteX9" fmla="*/ 719679 w 1160118"/>
                  <a:gd name="connsiteY9" fmla="*/ 1110973 h 1522153"/>
                  <a:gd name="connsiteX10" fmla="*/ 322878 w 1160118"/>
                  <a:gd name="connsiteY10" fmla="*/ 1477202 h 1522153"/>
                  <a:gd name="connsiteX11" fmla="*/ 311438 w 1160118"/>
                  <a:gd name="connsiteY11" fmla="*/ 1469606 h 1522153"/>
                  <a:gd name="connsiteX12" fmla="*/ 52548 w 1160118"/>
                  <a:gd name="connsiteY12" fmla="*/ 1210716 h 1522153"/>
                  <a:gd name="connsiteX13" fmla="*/ 52548 w 1160118"/>
                  <a:gd name="connsiteY13" fmla="*/ 956993 h 1522153"/>
                  <a:gd name="connsiteX14" fmla="*/ 335126 w 1160118"/>
                  <a:gd name="connsiteY14" fmla="*/ 674415 h 1522153"/>
                  <a:gd name="connsiteX15" fmla="*/ 335126 w 1160118"/>
                  <a:gd name="connsiteY15" fmla="*/ 259486 h 1522153"/>
                  <a:gd name="connsiteX16" fmla="*/ 449352 w 1160118"/>
                  <a:gd name="connsiteY16" fmla="*/ 44653 h 1522153"/>
                  <a:gd name="connsiteX17" fmla="*/ 594206 w 1160118"/>
                  <a:gd name="connsiteY17" fmla="*/ 406 h 1522153"/>
                  <a:gd name="connsiteX18" fmla="*/ 1067535 w 1160118"/>
                  <a:gd name="connsiteY18" fmla="*/ 86854 h 1522153"/>
                  <a:gd name="connsiteX0" fmla="*/ 1160118 w 1160118"/>
                  <a:gd name="connsiteY0" fmla="*/ 716640 h 1537499"/>
                  <a:gd name="connsiteX1" fmla="*/ 1127702 w 1160118"/>
                  <a:gd name="connsiteY1" fmla="*/ 877202 h 1537499"/>
                  <a:gd name="connsiteX2" fmla="*/ 1123063 w 1160118"/>
                  <a:gd name="connsiteY2" fmla="*/ 885749 h 1537499"/>
                  <a:gd name="connsiteX3" fmla="*/ 1122634 w 1160118"/>
                  <a:gd name="connsiteY3" fmla="*/ 887195 h 1537499"/>
                  <a:gd name="connsiteX4" fmla="*/ 1043010 w 1160118"/>
                  <a:gd name="connsiteY4" fmla="*/ 1007103 h 1537499"/>
                  <a:gd name="connsiteX5" fmla="*/ 565161 w 1160118"/>
                  <a:gd name="connsiteY5" fmla="*/ 1484952 h 1537499"/>
                  <a:gd name="connsiteX6" fmla="*/ 370788 w 1160118"/>
                  <a:gd name="connsiteY6" fmla="*/ 1524363 h 1537499"/>
                  <a:gd name="connsiteX7" fmla="*/ 360052 w 1160118"/>
                  <a:gd name="connsiteY7" fmla="*/ 1517234 h 1537499"/>
                  <a:gd name="connsiteX8" fmla="*/ 720749 w 1160118"/>
                  <a:gd name="connsiteY8" fmla="*/ 1126427 h 1537499"/>
                  <a:gd name="connsiteX9" fmla="*/ 719679 w 1160118"/>
                  <a:gd name="connsiteY9" fmla="*/ 1126319 h 1537499"/>
                  <a:gd name="connsiteX10" fmla="*/ 322878 w 1160118"/>
                  <a:gd name="connsiteY10" fmla="*/ 1492548 h 1537499"/>
                  <a:gd name="connsiteX11" fmla="*/ 311438 w 1160118"/>
                  <a:gd name="connsiteY11" fmla="*/ 1484952 h 1537499"/>
                  <a:gd name="connsiteX12" fmla="*/ 52548 w 1160118"/>
                  <a:gd name="connsiteY12" fmla="*/ 1226062 h 1537499"/>
                  <a:gd name="connsiteX13" fmla="*/ 52548 w 1160118"/>
                  <a:gd name="connsiteY13" fmla="*/ 972339 h 1537499"/>
                  <a:gd name="connsiteX14" fmla="*/ 335126 w 1160118"/>
                  <a:gd name="connsiteY14" fmla="*/ 689761 h 1537499"/>
                  <a:gd name="connsiteX15" fmla="*/ 335126 w 1160118"/>
                  <a:gd name="connsiteY15" fmla="*/ 274832 h 1537499"/>
                  <a:gd name="connsiteX16" fmla="*/ 449352 w 1160118"/>
                  <a:gd name="connsiteY16" fmla="*/ 59999 h 1537499"/>
                  <a:gd name="connsiteX17" fmla="*/ 594206 w 1160118"/>
                  <a:gd name="connsiteY17" fmla="*/ 15752 h 1537499"/>
                  <a:gd name="connsiteX18" fmla="*/ 1067535 w 1160118"/>
                  <a:gd name="connsiteY18" fmla="*/ 102200 h 1537499"/>
                  <a:gd name="connsiteX0" fmla="*/ 1160118 w 1160118"/>
                  <a:gd name="connsiteY0" fmla="*/ 714556 h 1535415"/>
                  <a:gd name="connsiteX1" fmla="*/ 1127702 w 1160118"/>
                  <a:gd name="connsiteY1" fmla="*/ 875118 h 1535415"/>
                  <a:gd name="connsiteX2" fmla="*/ 1123063 w 1160118"/>
                  <a:gd name="connsiteY2" fmla="*/ 883665 h 1535415"/>
                  <a:gd name="connsiteX3" fmla="*/ 1122634 w 1160118"/>
                  <a:gd name="connsiteY3" fmla="*/ 885111 h 1535415"/>
                  <a:gd name="connsiteX4" fmla="*/ 1043010 w 1160118"/>
                  <a:gd name="connsiteY4" fmla="*/ 1005019 h 1535415"/>
                  <a:gd name="connsiteX5" fmla="*/ 565161 w 1160118"/>
                  <a:gd name="connsiteY5" fmla="*/ 1482868 h 1535415"/>
                  <a:gd name="connsiteX6" fmla="*/ 370788 w 1160118"/>
                  <a:gd name="connsiteY6" fmla="*/ 1522279 h 1535415"/>
                  <a:gd name="connsiteX7" fmla="*/ 360052 w 1160118"/>
                  <a:gd name="connsiteY7" fmla="*/ 1515150 h 1535415"/>
                  <a:gd name="connsiteX8" fmla="*/ 720749 w 1160118"/>
                  <a:gd name="connsiteY8" fmla="*/ 1124343 h 1535415"/>
                  <a:gd name="connsiteX9" fmla="*/ 719679 w 1160118"/>
                  <a:gd name="connsiteY9" fmla="*/ 1124235 h 1535415"/>
                  <a:gd name="connsiteX10" fmla="*/ 322878 w 1160118"/>
                  <a:gd name="connsiteY10" fmla="*/ 1490464 h 1535415"/>
                  <a:gd name="connsiteX11" fmla="*/ 311438 w 1160118"/>
                  <a:gd name="connsiteY11" fmla="*/ 1482868 h 1535415"/>
                  <a:gd name="connsiteX12" fmla="*/ 52548 w 1160118"/>
                  <a:gd name="connsiteY12" fmla="*/ 1223978 h 1535415"/>
                  <a:gd name="connsiteX13" fmla="*/ 52548 w 1160118"/>
                  <a:gd name="connsiteY13" fmla="*/ 970255 h 1535415"/>
                  <a:gd name="connsiteX14" fmla="*/ 335126 w 1160118"/>
                  <a:gd name="connsiteY14" fmla="*/ 687677 h 1535415"/>
                  <a:gd name="connsiteX15" fmla="*/ 335126 w 1160118"/>
                  <a:gd name="connsiteY15" fmla="*/ 272748 h 1535415"/>
                  <a:gd name="connsiteX16" fmla="*/ 449352 w 1160118"/>
                  <a:gd name="connsiteY16" fmla="*/ 57915 h 1535415"/>
                  <a:gd name="connsiteX17" fmla="*/ 594206 w 1160118"/>
                  <a:gd name="connsiteY17" fmla="*/ 13668 h 1535415"/>
                  <a:gd name="connsiteX18" fmla="*/ 1059286 w 1160118"/>
                  <a:gd name="connsiteY18" fmla="*/ 104879 h 153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0118" h="1535415">
                    <a:moveTo>
                      <a:pt x="1160118" y="714556"/>
                    </a:moveTo>
                    <a:cubicBezTo>
                      <a:pt x="1160118" y="771510"/>
                      <a:pt x="1148576" y="825768"/>
                      <a:pt x="1127702" y="875118"/>
                    </a:cubicBezTo>
                    <a:lnTo>
                      <a:pt x="1123063" y="883665"/>
                    </a:lnTo>
                    <a:lnTo>
                      <a:pt x="1122634" y="885111"/>
                    </a:lnTo>
                    <a:cubicBezTo>
                      <a:pt x="1104940" y="928745"/>
                      <a:pt x="1078399" y="969630"/>
                      <a:pt x="1043010" y="1005019"/>
                    </a:cubicBezTo>
                    <a:lnTo>
                      <a:pt x="565161" y="1482868"/>
                    </a:lnTo>
                    <a:cubicBezTo>
                      <a:pt x="512613" y="1535416"/>
                      <a:pt x="435579" y="1548552"/>
                      <a:pt x="370788" y="1522279"/>
                    </a:cubicBezTo>
                    <a:lnTo>
                      <a:pt x="360052" y="1515150"/>
                    </a:lnTo>
                    <a:lnTo>
                      <a:pt x="720749" y="1124343"/>
                    </a:lnTo>
                    <a:lnTo>
                      <a:pt x="719679" y="1124235"/>
                    </a:lnTo>
                    <a:lnTo>
                      <a:pt x="322878" y="1490464"/>
                    </a:lnTo>
                    <a:lnTo>
                      <a:pt x="311438" y="1482868"/>
                    </a:lnTo>
                    <a:lnTo>
                      <a:pt x="52548" y="1223978"/>
                    </a:lnTo>
                    <a:cubicBezTo>
                      <a:pt x="-17516" y="1153914"/>
                      <a:pt x="-17516" y="1040319"/>
                      <a:pt x="52548" y="970255"/>
                    </a:cubicBezTo>
                    <a:lnTo>
                      <a:pt x="335126" y="687677"/>
                    </a:lnTo>
                    <a:lnTo>
                      <a:pt x="335126" y="272748"/>
                    </a:lnTo>
                    <a:cubicBezTo>
                      <a:pt x="335126" y="183319"/>
                      <a:pt x="380436" y="104473"/>
                      <a:pt x="449352" y="57915"/>
                    </a:cubicBezTo>
                    <a:cubicBezTo>
                      <a:pt x="490701" y="29980"/>
                      <a:pt x="540549" y="13668"/>
                      <a:pt x="594206" y="13668"/>
                    </a:cubicBezTo>
                    <a:cubicBezTo>
                      <a:pt x="760117" y="12124"/>
                      <a:pt x="1014839" y="-50225"/>
                      <a:pt x="1059286" y="104879"/>
                    </a:cubicBez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C6AB3AE5-A9DD-4E92-9CD5-B764E96B79EB}"/>
                  </a:ext>
                </a:extLst>
              </p:cNvPr>
              <p:cNvSpPr/>
              <p:nvPr/>
            </p:nvSpPr>
            <p:spPr>
              <a:xfrm rot="20700000">
                <a:off x="548631" y="4366157"/>
                <a:ext cx="185741" cy="8285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A0F2832C-9EF9-438E-A123-93CFCF182D01}"/>
                  </a:ext>
                </a:extLst>
              </p:cNvPr>
              <p:cNvGrpSpPr/>
              <p:nvPr/>
            </p:nvGrpSpPr>
            <p:grpSpPr>
              <a:xfrm>
                <a:off x="1150053" y="4152631"/>
                <a:ext cx="196654" cy="196654"/>
                <a:chOff x="1143263" y="4121884"/>
                <a:chExt cx="309380" cy="309380"/>
              </a:xfrm>
              <a:grpFill/>
            </p:grpSpPr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FB7C6B40-081E-48EE-A334-7EB5C6A9377D}"/>
                    </a:ext>
                  </a:extLst>
                </p:cNvPr>
                <p:cNvSpPr/>
                <p:nvPr/>
              </p:nvSpPr>
              <p:spPr>
                <a:xfrm>
                  <a:off x="1143263" y="4121884"/>
                  <a:ext cx="309380" cy="30938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A0276D1E-AC55-48EF-8E18-95773FB720C7}"/>
                    </a:ext>
                  </a:extLst>
                </p:cNvPr>
                <p:cNvSpPr/>
                <p:nvPr/>
              </p:nvSpPr>
              <p:spPr>
                <a:xfrm>
                  <a:off x="1143263" y="4184408"/>
                  <a:ext cx="184332" cy="1843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853F6559-2EBE-4683-8EAA-09C720E03344}"/>
                    </a:ext>
                  </a:extLst>
                </p:cNvPr>
                <p:cNvSpPr/>
                <p:nvPr/>
              </p:nvSpPr>
              <p:spPr>
                <a:xfrm>
                  <a:off x="1146621" y="4121884"/>
                  <a:ext cx="297410" cy="309380"/>
                </a:xfrm>
                <a:custGeom>
                  <a:avLst/>
                  <a:gdLst>
                    <a:gd name="connsiteX0" fmla="*/ 0 w 297410"/>
                    <a:gd name="connsiteY0" fmla="*/ 184334 h 309380"/>
                    <a:gd name="connsiteX1" fmla="*/ 29652 w 297410"/>
                    <a:gd name="connsiteY1" fmla="*/ 201700 h 309380"/>
                    <a:gd name="connsiteX2" fmla="*/ 148705 w 297410"/>
                    <a:gd name="connsiteY2" fmla="*/ 221172 h 309380"/>
                    <a:gd name="connsiteX3" fmla="*/ 267758 w 297410"/>
                    <a:gd name="connsiteY3" fmla="*/ 201700 h 309380"/>
                    <a:gd name="connsiteX4" fmla="*/ 297410 w 297410"/>
                    <a:gd name="connsiteY4" fmla="*/ 184334 h 309380"/>
                    <a:gd name="connsiteX5" fmla="*/ 291239 w 297410"/>
                    <a:gd name="connsiteY5" fmla="*/ 214903 h 309380"/>
                    <a:gd name="connsiteX6" fmla="*/ 148705 w 297410"/>
                    <a:gd name="connsiteY6" fmla="*/ 309380 h 309380"/>
                    <a:gd name="connsiteX7" fmla="*/ 6171 w 297410"/>
                    <a:gd name="connsiteY7" fmla="*/ 214903 h 309380"/>
                    <a:gd name="connsiteX8" fmla="*/ 148705 w 297410"/>
                    <a:gd name="connsiteY8" fmla="*/ 0 h 309380"/>
                    <a:gd name="connsiteX9" fmla="*/ 291239 w 297410"/>
                    <a:gd name="connsiteY9" fmla="*/ 94478 h 309380"/>
                    <a:gd name="connsiteX10" fmla="*/ 297410 w 297410"/>
                    <a:gd name="connsiteY10" fmla="*/ 125047 h 309380"/>
                    <a:gd name="connsiteX11" fmla="*/ 267758 w 297410"/>
                    <a:gd name="connsiteY11" fmla="*/ 107680 h 309380"/>
                    <a:gd name="connsiteX12" fmla="*/ 148705 w 297410"/>
                    <a:gd name="connsiteY12" fmla="*/ 88208 h 309380"/>
                    <a:gd name="connsiteX13" fmla="*/ 29652 w 297410"/>
                    <a:gd name="connsiteY13" fmla="*/ 107680 h 309380"/>
                    <a:gd name="connsiteX14" fmla="*/ 0 w 297410"/>
                    <a:gd name="connsiteY14" fmla="*/ 125047 h 309380"/>
                    <a:gd name="connsiteX15" fmla="*/ 6171 w 297410"/>
                    <a:gd name="connsiteY15" fmla="*/ 94478 h 309380"/>
                    <a:gd name="connsiteX16" fmla="*/ 148705 w 297410"/>
                    <a:gd name="connsiteY16" fmla="*/ 0 h 309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7410" h="309380">
                      <a:moveTo>
                        <a:pt x="0" y="184334"/>
                      </a:moveTo>
                      <a:lnTo>
                        <a:pt x="29652" y="201700"/>
                      </a:lnTo>
                      <a:cubicBezTo>
                        <a:pt x="60121" y="213731"/>
                        <a:pt x="102212" y="221172"/>
                        <a:pt x="148705" y="221172"/>
                      </a:cubicBezTo>
                      <a:cubicBezTo>
                        <a:pt x="195198" y="221172"/>
                        <a:pt x="237290" y="213731"/>
                        <a:pt x="267758" y="201700"/>
                      </a:cubicBezTo>
                      <a:lnTo>
                        <a:pt x="297410" y="184334"/>
                      </a:lnTo>
                      <a:lnTo>
                        <a:pt x="291239" y="214903"/>
                      </a:lnTo>
                      <a:cubicBezTo>
                        <a:pt x="267756" y="270423"/>
                        <a:pt x="212780" y="309380"/>
                        <a:pt x="148705" y="309380"/>
                      </a:cubicBezTo>
                      <a:cubicBezTo>
                        <a:pt x="84630" y="309380"/>
                        <a:pt x="29655" y="270423"/>
                        <a:pt x="6171" y="214903"/>
                      </a:cubicBezTo>
                      <a:close/>
                      <a:moveTo>
                        <a:pt x="148705" y="0"/>
                      </a:moveTo>
                      <a:cubicBezTo>
                        <a:pt x="212780" y="0"/>
                        <a:pt x="267756" y="38957"/>
                        <a:pt x="291239" y="94478"/>
                      </a:cubicBezTo>
                      <a:lnTo>
                        <a:pt x="297410" y="125047"/>
                      </a:lnTo>
                      <a:lnTo>
                        <a:pt x="267758" y="107680"/>
                      </a:lnTo>
                      <a:cubicBezTo>
                        <a:pt x="237290" y="95649"/>
                        <a:pt x="195198" y="88208"/>
                        <a:pt x="148705" y="88208"/>
                      </a:cubicBezTo>
                      <a:cubicBezTo>
                        <a:pt x="102212" y="88208"/>
                        <a:pt x="60121" y="95649"/>
                        <a:pt x="29652" y="107680"/>
                      </a:cubicBezTo>
                      <a:lnTo>
                        <a:pt x="0" y="125047"/>
                      </a:lnTo>
                      <a:lnTo>
                        <a:pt x="6171" y="94478"/>
                      </a:lnTo>
                      <a:cubicBezTo>
                        <a:pt x="29655" y="38957"/>
                        <a:pt x="84630" y="0"/>
                        <a:pt x="14870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33FB5947-C869-4B03-A716-28939B58299F}"/>
                  </a:ext>
                </a:extLst>
              </p:cNvPr>
              <p:cNvSpPr/>
              <p:nvPr/>
            </p:nvSpPr>
            <p:spPr>
              <a:xfrm rot="18000000">
                <a:off x="1699174" y="3645744"/>
                <a:ext cx="330703" cy="222110"/>
              </a:xfrm>
              <a:custGeom>
                <a:avLst/>
                <a:gdLst>
                  <a:gd name="connsiteX0" fmla="*/ 319041 w 323527"/>
                  <a:gd name="connsiteY0" fmla="*/ 23759 h 262965"/>
                  <a:gd name="connsiteX1" fmla="*/ 323527 w 323527"/>
                  <a:gd name="connsiteY1" fmla="*/ 57369 h 262965"/>
                  <a:gd name="connsiteX2" fmla="*/ 113246 w 323527"/>
                  <a:gd name="connsiteY2" fmla="*/ 262965 h 262965"/>
                  <a:gd name="connsiteX3" fmla="*/ 31396 w 323527"/>
                  <a:gd name="connsiteY3" fmla="*/ 246808 h 262965"/>
                  <a:gd name="connsiteX4" fmla="*/ 0 w 323527"/>
                  <a:gd name="connsiteY4" fmla="*/ 226112 h 262965"/>
                  <a:gd name="connsiteX5" fmla="*/ 523 w 323527"/>
                  <a:gd name="connsiteY5" fmla="*/ 13988 h 262965"/>
                  <a:gd name="connsiteX6" fmla="*/ 27196 w 323527"/>
                  <a:gd name="connsiteY6" fmla="*/ 21579 h 262965"/>
                  <a:gd name="connsiteX7" fmla="*/ 108270 w 323527"/>
                  <a:gd name="connsiteY7" fmla="*/ 33876 h 262965"/>
                  <a:gd name="connsiteX8" fmla="*/ 319041 w 323527"/>
                  <a:gd name="connsiteY8" fmla="*/ 23759 h 262965"/>
                  <a:gd name="connsiteX0" fmla="*/ 323890 w 328376"/>
                  <a:gd name="connsiteY0" fmla="*/ 23759 h 262965"/>
                  <a:gd name="connsiteX1" fmla="*/ 328376 w 328376"/>
                  <a:gd name="connsiteY1" fmla="*/ 57369 h 262965"/>
                  <a:gd name="connsiteX2" fmla="*/ 118095 w 328376"/>
                  <a:gd name="connsiteY2" fmla="*/ 262965 h 262965"/>
                  <a:gd name="connsiteX3" fmla="*/ 36245 w 328376"/>
                  <a:gd name="connsiteY3" fmla="*/ 246808 h 262965"/>
                  <a:gd name="connsiteX4" fmla="*/ 4849 w 328376"/>
                  <a:gd name="connsiteY4" fmla="*/ 226112 h 262965"/>
                  <a:gd name="connsiteX5" fmla="*/ 162 w 328376"/>
                  <a:gd name="connsiteY5" fmla="*/ 109844 h 262965"/>
                  <a:gd name="connsiteX6" fmla="*/ 5372 w 328376"/>
                  <a:gd name="connsiteY6" fmla="*/ 13988 h 262965"/>
                  <a:gd name="connsiteX7" fmla="*/ 32045 w 328376"/>
                  <a:gd name="connsiteY7" fmla="*/ 21579 h 262965"/>
                  <a:gd name="connsiteX8" fmla="*/ 113119 w 328376"/>
                  <a:gd name="connsiteY8" fmla="*/ 33876 h 262965"/>
                  <a:gd name="connsiteX9" fmla="*/ 323890 w 328376"/>
                  <a:gd name="connsiteY9" fmla="*/ 23759 h 262965"/>
                  <a:gd name="connsiteX0" fmla="*/ 0 w 328214"/>
                  <a:gd name="connsiteY0" fmla="*/ 109844 h 262965"/>
                  <a:gd name="connsiteX1" fmla="*/ 5210 w 328214"/>
                  <a:gd name="connsiteY1" fmla="*/ 13988 h 262965"/>
                  <a:gd name="connsiteX2" fmla="*/ 31883 w 328214"/>
                  <a:gd name="connsiteY2" fmla="*/ 21579 h 262965"/>
                  <a:gd name="connsiteX3" fmla="*/ 112957 w 328214"/>
                  <a:gd name="connsiteY3" fmla="*/ 33876 h 262965"/>
                  <a:gd name="connsiteX4" fmla="*/ 323728 w 328214"/>
                  <a:gd name="connsiteY4" fmla="*/ 23759 h 262965"/>
                  <a:gd name="connsiteX5" fmla="*/ 328214 w 328214"/>
                  <a:gd name="connsiteY5" fmla="*/ 57369 h 262965"/>
                  <a:gd name="connsiteX6" fmla="*/ 117933 w 328214"/>
                  <a:gd name="connsiteY6" fmla="*/ 262965 h 262965"/>
                  <a:gd name="connsiteX7" fmla="*/ 36083 w 328214"/>
                  <a:gd name="connsiteY7" fmla="*/ 246808 h 262965"/>
                  <a:gd name="connsiteX8" fmla="*/ 4687 w 328214"/>
                  <a:gd name="connsiteY8" fmla="*/ 226112 h 262965"/>
                  <a:gd name="connsiteX9" fmla="*/ 91440 w 328214"/>
                  <a:gd name="connsiteY9" fmla="*/ 201284 h 262965"/>
                  <a:gd name="connsiteX0" fmla="*/ 2599 w 325603"/>
                  <a:gd name="connsiteY0" fmla="*/ 13988 h 262965"/>
                  <a:gd name="connsiteX1" fmla="*/ 29272 w 325603"/>
                  <a:gd name="connsiteY1" fmla="*/ 21579 h 262965"/>
                  <a:gd name="connsiteX2" fmla="*/ 110346 w 325603"/>
                  <a:gd name="connsiteY2" fmla="*/ 33876 h 262965"/>
                  <a:gd name="connsiteX3" fmla="*/ 321117 w 325603"/>
                  <a:gd name="connsiteY3" fmla="*/ 23759 h 262965"/>
                  <a:gd name="connsiteX4" fmla="*/ 325603 w 325603"/>
                  <a:gd name="connsiteY4" fmla="*/ 57369 h 262965"/>
                  <a:gd name="connsiteX5" fmla="*/ 115322 w 325603"/>
                  <a:gd name="connsiteY5" fmla="*/ 262965 h 262965"/>
                  <a:gd name="connsiteX6" fmla="*/ 33472 w 325603"/>
                  <a:gd name="connsiteY6" fmla="*/ 246808 h 262965"/>
                  <a:gd name="connsiteX7" fmla="*/ 2076 w 325603"/>
                  <a:gd name="connsiteY7" fmla="*/ 226112 h 262965"/>
                  <a:gd name="connsiteX8" fmla="*/ 88829 w 325603"/>
                  <a:gd name="connsiteY8" fmla="*/ 201284 h 262965"/>
                  <a:gd name="connsiteX0" fmla="*/ 523 w 323527"/>
                  <a:gd name="connsiteY0" fmla="*/ 13988 h 262965"/>
                  <a:gd name="connsiteX1" fmla="*/ 27196 w 323527"/>
                  <a:gd name="connsiteY1" fmla="*/ 21579 h 262965"/>
                  <a:gd name="connsiteX2" fmla="*/ 108270 w 323527"/>
                  <a:gd name="connsiteY2" fmla="*/ 33876 h 262965"/>
                  <a:gd name="connsiteX3" fmla="*/ 319041 w 323527"/>
                  <a:gd name="connsiteY3" fmla="*/ 23759 h 262965"/>
                  <a:gd name="connsiteX4" fmla="*/ 323527 w 323527"/>
                  <a:gd name="connsiteY4" fmla="*/ 57369 h 262965"/>
                  <a:gd name="connsiteX5" fmla="*/ 113246 w 323527"/>
                  <a:gd name="connsiteY5" fmla="*/ 262965 h 262965"/>
                  <a:gd name="connsiteX6" fmla="*/ 31396 w 323527"/>
                  <a:gd name="connsiteY6" fmla="*/ 246808 h 262965"/>
                  <a:gd name="connsiteX7" fmla="*/ 0 w 323527"/>
                  <a:gd name="connsiteY7" fmla="*/ 226112 h 262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527" h="262965">
                    <a:moveTo>
                      <a:pt x="523" y="13988"/>
                    </a:moveTo>
                    <a:lnTo>
                      <a:pt x="27196" y="21579"/>
                    </a:lnTo>
                    <a:cubicBezTo>
                      <a:pt x="51888" y="28248"/>
                      <a:pt x="79236" y="33876"/>
                      <a:pt x="108270" y="33876"/>
                    </a:cubicBezTo>
                    <a:cubicBezTo>
                      <a:pt x="209887" y="33876"/>
                      <a:pt x="298480" y="-35071"/>
                      <a:pt x="319041" y="23759"/>
                    </a:cubicBezTo>
                    <a:cubicBezTo>
                      <a:pt x="321978" y="32164"/>
                      <a:pt x="323527" y="43176"/>
                      <a:pt x="323527" y="57369"/>
                    </a:cubicBezTo>
                    <a:cubicBezTo>
                      <a:pt x="323527" y="170917"/>
                      <a:pt x="229381" y="262965"/>
                      <a:pt x="113246" y="262965"/>
                    </a:cubicBezTo>
                    <a:cubicBezTo>
                      <a:pt x="84213" y="262965"/>
                      <a:pt x="56554" y="257212"/>
                      <a:pt x="31396" y="246808"/>
                    </a:cubicBezTo>
                    <a:lnTo>
                      <a:pt x="0" y="226112"/>
                    </a:lnTo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pptxd35_家庭用の電源、アンテナ、電話口のイラスト</dc:title>
  <dc:subject>pptxd35_家庭用の電源、アンテナ、電話口のイラストpptxd35_家庭用の電源、アンテナ、電話口のイラスト</dc:subject>
  <dc:creator>でじけろお</dc:creator>
  <cp:revision>1</cp:revision>
  <dcterms:created xsi:type="dcterms:W3CDTF">2018-05-20T00:31:01Z</dcterms:created>
  <dcterms:modified xsi:type="dcterms:W3CDTF">2020-03-10T14:59:58Z</dcterms:modified>
  <cp:version>1</cp:version>
</cp:coreProperties>
</file>