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0" r:id="rId2"/>
    <p:sldId id="256" r:id="rId3"/>
    <p:sldId id="462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A2E4B70-1453-47DA-9F70-7182F7BEC4B8}"/>
              </a:ext>
            </a:extLst>
          </p:cNvPr>
          <p:cNvGrpSpPr/>
          <p:nvPr/>
        </p:nvGrpSpPr>
        <p:grpSpPr>
          <a:xfrm>
            <a:off x="6562763" y="717810"/>
            <a:ext cx="2566044" cy="2823109"/>
            <a:chOff x="6148695" y="717810"/>
            <a:chExt cx="2566044" cy="2823109"/>
          </a:xfrm>
        </p:grpSpPr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28C30BAE-2309-443A-9895-2912FE5D2C39}"/>
                </a:ext>
              </a:extLst>
            </p:cNvPr>
            <p:cNvGrpSpPr/>
            <p:nvPr/>
          </p:nvGrpSpPr>
          <p:grpSpPr>
            <a:xfrm rot="900000">
              <a:off x="6148695" y="2666900"/>
              <a:ext cx="1817944" cy="612909"/>
              <a:chOff x="6359874" y="2532469"/>
              <a:chExt cx="1817944" cy="612909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B556AF5F-DEEA-4A30-8D87-5BEA87714A59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C636E47-B0C5-4E3E-AECB-584A7DC78A36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四角形: 角を丸くする 199">
                  <a:extLst>
                    <a:ext uri="{FF2B5EF4-FFF2-40B4-BE49-F238E27FC236}">
                      <a16:creationId xmlns:a16="http://schemas.microsoft.com/office/drawing/2014/main" id="{C3B5EA23-F410-47DD-B3FC-0F6B272418A7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2CC5121E-73C2-4BF9-AE27-47AFA2822F8A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DC0103BF-1AC7-41C9-8A98-9EB8B085C1F8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上の 2 つの角を丸める 92">
                  <a:extLst>
                    <a:ext uri="{FF2B5EF4-FFF2-40B4-BE49-F238E27FC236}">
                      <a16:creationId xmlns:a16="http://schemas.microsoft.com/office/drawing/2014/main" id="{4942DB56-3BC0-48E8-B246-2FD5CCAFA21A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月 90">
                  <a:extLst>
                    <a:ext uri="{FF2B5EF4-FFF2-40B4-BE49-F238E27FC236}">
                      <a16:creationId xmlns:a16="http://schemas.microsoft.com/office/drawing/2014/main" id="{90ECB6F4-936B-4C0C-B123-E886967251CD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B3039EB5-2E43-490D-A9AA-2BEBD5E46092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D3655580-FEFA-451B-B5BD-C17BA0768CB9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2377540A-F038-4EB7-918D-81467B6E912B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81EC9611-0BD7-4EC3-B0AD-1723E91B5040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8F7CAF16-A6FD-43C6-A80F-C08E00CCE825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8FDCA4B-4E07-4164-81B7-C100901592BF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A413AE19-5FC1-49BB-A42F-7C7224B202ED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222" name="フリーフォーム 540">
                  <a:extLst>
                    <a:ext uri="{FF2B5EF4-FFF2-40B4-BE49-F238E27FC236}">
                      <a16:creationId xmlns:a16="http://schemas.microsoft.com/office/drawing/2014/main" id="{D30F7AB8-F811-4977-9938-85F345FFCE28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A0FAB81-4FAD-4970-A084-75001AB36560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5025774F-641B-4689-B1B1-5A0D662BB6EE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FF74D098-6C3F-4742-B4CC-2E3BE9E821B5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円/楕円 27">
                  <a:extLst>
                    <a:ext uri="{FF2B5EF4-FFF2-40B4-BE49-F238E27FC236}">
                      <a16:creationId xmlns:a16="http://schemas.microsoft.com/office/drawing/2014/main" id="{B469E346-7E62-47F4-89AE-7CCFEB2DDF8B}"/>
                    </a:ext>
                  </a:extLst>
                </p:cNvPr>
                <p:cNvSpPr/>
                <p:nvPr/>
              </p:nvSpPr>
              <p:spPr>
                <a:xfrm>
                  <a:off x="5321967" y="1972384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25B1F284-DABB-4638-918C-2335B5738496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台形 582">
                  <a:extLst>
                    <a:ext uri="{FF2B5EF4-FFF2-40B4-BE49-F238E27FC236}">
                      <a16:creationId xmlns:a16="http://schemas.microsoft.com/office/drawing/2014/main" id="{0577258A-9CEC-4606-9512-2C8FE25526C2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台形 731">
                  <a:extLst>
                    <a:ext uri="{FF2B5EF4-FFF2-40B4-BE49-F238E27FC236}">
                      <a16:creationId xmlns:a16="http://schemas.microsoft.com/office/drawing/2014/main" id="{CA6D19AA-C8CB-45B4-A594-3FDDC12116A4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平行四辺形 271">
                  <a:extLst>
                    <a:ext uri="{FF2B5EF4-FFF2-40B4-BE49-F238E27FC236}">
                      <a16:creationId xmlns:a16="http://schemas.microsoft.com/office/drawing/2014/main" id="{B71BF94F-2C9A-4D65-9B63-8748B03651CA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DE9BBC09-EB10-4847-B430-EC78B5383740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平行四辺形 273">
                  <a:extLst>
                    <a:ext uri="{FF2B5EF4-FFF2-40B4-BE49-F238E27FC236}">
                      <a16:creationId xmlns:a16="http://schemas.microsoft.com/office/drawing/2014/main" id="{3343A21D-B62E-4109-89A6-0CCA5ECA5F31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平行四辺形 274">
                  <a:extLst>
                    <a:ext uri="{FF2B5EF4-FFF2-40B4-BE49-F238E27FC236}">
                      <a16:creationId xmlns:a16="http://schemas.microsoft.com/office/drawing/2014/main" id="{74A1AE64-0E37-4264-BB62-7050342A69C5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平行四辺形 275">
                  <a:extLst>
                    <a:ext uri="{FF2B5EF4-FFF2-40B4-BE49-F238E27FC236}">
                      <a16:creationId xmlns:a16="http://schemas.microsoft.com/office/drawing/2014/main" id="{DD1D6E83-B733-4FDF-A7BA-AEC367697789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607454B9-D13C-41AB-99E6-FA3B766B2AF1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円/楕円 368">
                  <a:extLst>
                    <a:ext uri="{FF2B5EF4-FFF2-40B4-BE49-F238E27FC236}">
                      <a16:creationId xmlns:a16="http://schemas.microsoft.com/office/drawing/2014/main" id="{412D4A5F-3808-408B-96F3-3BF9BA69AB00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369">
                  <a:extLst>
                    <a:ext uri="{FF2B5EF4-FFF2-40B4-BE49-F238E27FC236}">
                      <a16:creationId xmlns:a16="http://schemas.microsoft.com/office/drawing/2014/main" id="{36A61BDA-716F-4B6B-BD20-5A30942ED9BA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899C87C-274C-4AE9-90C7-7375DA2DDC2D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BC5D3F1-990B-4C98-8488-02E7E6C10A1B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58BD5006-7744-416E-83AB-1FBE4AFEC2A3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59A30AE-92A0-4DBC-B898-8CBBC198A3DE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A8A32E37-41CC-4F2E-8290-E20F9199D6E6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EA4F33B6-1437-40C5-AEC9-AC8D0368D95F}"/>
                  </a:ext>
                </a:extLst>
              </p:cNvPr>
              <p:cNvGrpSpPr/>
              <p:nvPr/>
            </p:nvGrpSpPr>
            <p:grpSpPr>
              <a:xfrm>
                <a:off x="7870040" y="1312961"/>
                <a:ext cx="287644" cy="369055"/>
                <a:chOff x="10279941" y="1266100"/>
                <a:chExt cx="287644" cy="369055"/>
              </a:xfrm>
            </p:grpSpPr>
            <p:sp>
              <p:nvSpPr>
                <p:cNvPr id="348" name="四角形: 角を丸くする 347">
                  <a:extLst>
                    <a:ext uri="{FF2B5EF4-FFF2-40B4-BE49-F238E27FC236}">
                      <a16:creationId xmlns:a16="http://schemas.microsoft.com/office/drawing/2014/main" id="{F1ADB498-6E41-4FFB-8A11-0E32BB556663}"/>
                    </a:ext>
                  </a:extLst>
                </p:cNvPr>
                <p:cNvSpPr/>
                <p:nvPr/>
              </p:nvSpPr>
              <p:spPr>
                <a:xfrm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E5924E3A-A661-43C6-B46A-95B2AAFE058A}"/>
                    </a:ext>
                  </a:extLst>
                </p:cNvPr>
                <p:cNvGrpSpPr/>
                <p:nvPr/>
              </p:nvGrpSpPr>
              <p:grpSpPr>
                <a:xfrm>
                  <a:off x="10336641" y="1393640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7F115DD7-69D6-453E-AEFE-0AF52033628F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1" name="四角形: 角を丸くする 350">
                    <a:extLst>
                      <a:ext uri="{FF2B5EF4-FFF2-40B4-BE49-F238E27FC236}">
                        <a16:creationId xmlns:a16="http://schemas.microsoft.com/office/drawing/2014/main" id="{47C3F449-4E4E-4E83-ADA2-8A88B4B51C6A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2" name="四角形: 角を丸くする 351">
                    <a:extLst>
                      <a:ext uri="{FF2B5EF4-FFF2-40B4-BE49-F238E27FC236}">
                        <a16:creationId xmlns:a16="http://schemas.microsoft.com/office/drawing/2014/main" id="{1C9BE0A4-DCA6-4CE7-A5CC-F19F49919E5C}"/>
                      </a:ext>
                    </a:extLst>
                  </p:cNvPr>
                  <p:cNvSpPr/>
                  <p:nvPr/>
                </p:nvSpPr>
                <p:spPr>
                  <a:xfrm>
                    <a:off x="8605728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B0115129-6EDA-43D9-AB5A-E187ACFC2C17}"/>
                  </a:ext>
                </a:extLst>
              </p:cNvPr>
              <p:cNvGrpSpPr/>
              <p:nvPr/>
            </p:nvGrpSpPr>
            <p:grpSpPr>
              <a:xfrm>
                <a:off x="7431371" y="1312961"/>
                <a:ext cx="239550" cy="369055"/>
                <a:chOff x="10279941" y="1266100"/>
                <a:chExt cx="287644" cy="369055"/>
              </a:xfrm>
            </p:grpSpPr>
            <p:sp>
              <p:nvSpPr>
                <p:cNvPr id="354" name="四角形: 角を丸くする 353">
                  <a:extLst>
                    <a:ext uri="{FF2B5EF4-FFF2-40B4-BE49-F238E27FC236}">
                      <a16:creationId xmlns:a16="http://schemas.microsoft.com/office/drawing/2014/main" id="{1FB22651-4AE8-4AC3-A0E5-3CEB05F9473B}"/>
                    </a:ext>
                  </a:extLst>
                </p:cNvPr>
                <p:cNvSpPr/>
                <p:nvPr/>
              </p:nvSpPr>
              <p:spPr>
                <a:xfrm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8C3064D7-1058-496D-9D22-097D934F625D}"/>
                    </a:ext>
                  </a:extLst>
                </p:cNvPr>
                <p:cNvGrpSpPr/>
                <p:nvPr/>
              </p:nvGrpSpPr>
              <p:grpSpPr>
                <a:xfrm>
                  <a:off x="10336641" y="1393640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ECC83340-48AE-474C-95DD-AF0BAEBF9250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7" name="四角形: 角を丸くする 356">
                    <a:extLst>
                      <a:ext uri="{FF2B5EF4-FFF2-40B4-BE49-F238E27FC236}">
                        <a16:creationId xmlns:a16="http://schemas.microsoft.com/office/drawing/2014/main" id="{B714BB73-CDF5-40C6-89E2-EAFF4D2C95E9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B20E037B-AB8F-42C1-8983-6E1091259CCA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739FD53-5C83-4108-9F38-BE45A8E8BD02}"/>
              </a:ext>
            </a:extLst>
          </p:cNvPr>
          <p:cNvGrpSpPr/>
          <p:nvPr/>
        </p:nvGrpSpPr>
        <p:grpSpPr>
          <a:xfrm>
            <a:off x="6873324" y="3657638"/>
            <a:ext cx="2011646" cy="2808146"/>
            <a:chOff x="6459256" y="3657638"/>
            <a:chExt cx="2011646" cy="2808146"/>
          </a:xfrm>
        </p:grpSpPr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19E52D74-F0C4-480A-A5F3-EED946488192}"/>
                </a:ext>
              </a:extLst>
            </p:cNvPr>
            <p:cNvGrpSpPr/>
            <p:nvPr/>
          </p:nvGrpSpPr>
          <p:grpSpPr>
            <a:xfrm rot="900000">
              <a:off x="6459256" y="5800874"/>
              <a:ext cx="1192588" cy="485543"/>
              <a:chOff x="3694817" y="4835234"/>
              <a:chExt cx="1172566" cy="457978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090E7482-2A5D-4856-9665-480F4AB0A47E}"/>
                  </a:ext>
                </a:extLst>
              </p:cNvPr>
              <p:cNvSpPr/>
              <p:nvPr/>
            </p:nvSpPr>
            <p:spPr>
              <a:xfrm rot="16200000">
                <a:off x="4142388" y="4562252"/>
                <a:ext cx="277424" cy="1172566"/>
              </a:xfrm>
              <a:custGeom>
                <a:avLst/>
                <a:gdLst>
                  <a:gd name="connsiteX0" fmla="*/ 277424 w 277424"/>
                  <a:gd name="connsiteY0" fmla="*/ 39300 h 856194"/>
                  <a:gd name="connsiteX1" fmla="*/ 277424 w 277424"/>
                  <a:gd name="connsiteY1" fmla="*/ 374452 h 856194"/>
                  <a:gd name="connsiteX2" fmla="*/ 277423 w 277424"/>
                  <a:gd name="connsiteY2" fmla="*/ 374453 h 856194"/>
                  <a:gd name="connsiteX3" fmla="*/ 277423 w 277424"/>
                  <a:gd name="connsiteY3" fmla="*/ 453014 h 856194"/>
                  <a:gd name="connsiteX4" fmla="*/ 240658 w 277424"/>
                  <a:gd name="connsiteY4" fmla="*/ 541772 h 856194"/>
                  <a:gd name="connsiteX5" fmla="*/ 211439 w 277424"/>
                  <a:gd name="connsiteY5" fmla="*/ 561472 h 856194"/>
                  <a:gd name="connsiteX6" fmla="*/ 212125 w 277424"/>
                  <a:gd name="connsiteY6" fmla="*/ 564599 h 856194"/>
                  <a:gd name="connsiteX7" fmla="*/ 223264 w 277424"/>
                  <a:gd name="connsiteY7" fmla="*/ 856194 h 856194"/>
                  <a:gd name="connsiteX8" fmla="*/ 48014 w 277424"/>
                  <a:gd name="connsiteY8" fmla="*/ 856194 h 856194"/>
                  <a:gd name="connsiteX9" fmla="*/ 57346 w 277424"/>
                  <a:gd name="connsiteY9" fmla="*/ 562231 h 856194"/>
                  <a:gd name="connsiteX10" fmla="*/ 58730 w 277424"/>
                  <a:gd name="connsiteY10" fmla="*/ 556581 h 856194"/>
                  <a:gd name="connsiteX11" fmla="*/ 36765 w 277424"/>
                  <a:gd name="connsiteY11" fmla="*/ 541772 h 856194"/>
                  <a:gd name="connsiteX12" fmla="*/ 0 w 277424"/>
                  <a:gd name="connsiteY12" fmla="*/ 453014 h 856194"/>
                  <a:gd name="connsiteX13" fmla="*/ 1 w 277424"/>
                  <a:gd name="connsiteY13" fmla="*/ 327492 h 856194"/>
                  <a:gd name="connsiteX14" fmla="*/ 198823 w 277424"/>
                  <a:gd name="connsiteY14" fmla="*/ 327492 h 856194"/>
                  <a:gd name="connsiteX15" fmla="*/ 198823 w 277424"/>
                  <a:gd name="connsiteY15" fmla="*/ 39300 h 856194"/>
                  <a:gd name="connsiteX16" fmla="*/ 238123 w 277424"/>
                  <a:gd name="connsiteY16" fmla="*/ 0 h 856194"/>
                  <a:gd name="connsiteX17" fmla="*/ 277424 w 277424"/>
                  <a:gd name="connsiteY17" fmla="*/ 39300 h 856194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48014 w 277424"/>
                  <a:gd name="connsiteY8" fmla="*/ 85619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19293 w 277424"/>
                  <a:gd name="connsiteY8" fmla="*/ 116962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7424" h="1172566">
                    <a:moveTo>
                      <a:pt x="277424" y="39300"/>
                    </a:moveTo>
                    <a:lnTo>
                      <a:pt x="277424" y="374452"/>
                    </a:lnTo>
                    <a:lnTo>
                      <a:pt x="277423" y="374453"/>
                    </a:lnTo>
                    <a:lnTo>
                      <a:pt x="277423" y="453014"/>
                    </a:lnTo>
                    <a:cubicBezTo>
                      <a:pt x="277423" y="487676"/>
                      <a:pt x="263373" y="519057"/>
                      <a:pt x="240658" y="541772"/>
                    </a:cubicBezTo>
                    <a:lnTo>
                      <a:pt x="211439" y="561472"/>
                    </a:lnTo>
                    <a:lnTo>
                      <a:pt x="212125" y="564599"/>
                    </a:lnTo>
                    <a:lnTo>
                      <a:pt x="253432" y="1172566"/>
                    </a:lnTo>
                    <a:lnTo>
                      <a:pt x="19293" y="1169624"/>
                    </a:lnTo>
                    <a:lnTo>
                      <a:pt x="57346" y="562231"/>
                    </a:lnTo>
                    <a:lnTo>
                      <a:pt x="58730" y="556581"/>
                    </a:lnTo>
                    <a:lnTo>
                      <a:pt x="36765" y="541772"/>
                    </a:lnTo>
                    <a:cubicBezTo>
                      <a:pt x="14049" y="519057"/>
                      <a:pt x="0" y="487676"/>
                      <a:pt x="0" y="453014"/>
                    </a:cubicBezTo>
                    <a:cubicBezTo>
                      <a:pt x="0" y="411173"/>
                      <a:pt x="1" y="369333"/>
                      <a:pt x="1" y="327492"/>
                    </a:cubicBezTo>
                    <a:lnTo>
                      <a:pt x="198823" y="327492"/>
                    </a:lnTo>
                    <a:lnTo>
                      <a:pt x="198823" y="39300"/>
                    </a:lnTo>
                    <a:cubicBezTo>
                      <a:pt x="198823" y="17595"/>
                      <a:pt x="216418" y="0"/>
                      <a:pt x="238123" y="0"/>
                    </a:cubicBezTo>
                    <a:cubicBezTo>
                      <a:pt x="259828" y="0"/>
                      <a:pt x="277424" y="17595"/>
                      <a:pt x="277424" y="3930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四角形: 角を丸くする 286">
                <a:extLst>
                  <a:ext uri="{FF2B5EF4-FFF2-40B4-BE49-F238E27FC236}">
                    <a16:creationId xmlns:a16="http://schemas.microsoft.com/office/drawing/2014/main" id="{95001137-286C-433D-B78E-DCB9E8809BE5}"/>
                  </a:ext>
                </a:extLst>
              </p:cNvPr>
              <p:cNvSpPr/>
              <p:nvPr/>
            </p:nvSpPr>
            <p:spPr>
              <a:xfrm>
                <a:off x="3923310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角を丸くする 287">
                <a:extLst>
                  <a:ext uri="{FF2B5EF4-FFF2-40B4-BE49-F238E27FC236}">
                    <a16:creationId xmlns:a16="http://schemas.microsoft.com/office/drawing/2014/main" id="{F7F91086-5C16-4DF2-A47D-97A7356327B6}"/>
                  </a:ext>
                </a:extLst>
              </p:cNvPr>
              <p:cNvSpPr/>
              <p:nvPr/>
            </p:nvSpPr>
            <p:spPr>
              <a:xfrm>
                <a:off x="3937475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角を丸くする 288">
                <a:extLst>
                  <a:ext uri="{FF2B5EF4-FFF2-40B4-BE49-F238E27FC236}">
                    <a16:creationId xmlns:a16="http://schemas.microsoft.com/office/drawing/2014/main" id="{CC7E0603-9FB3-4BB5-A1F4-DCF3218DD8D8}"/>
                  </a:ext>
                </a:extLst>
              </p:cNvPr>
              <p:cNvSpPr/>
              <p:nvPr/>
            </p:nvSpPr>
            <p:spPr>
              <a:xfrm>
                <a:off x="3923310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92">
                <a:extLst>
                  <a:ext uri="{FF2B5EF4-FFF2-40B4-BE49-F238E27FC236}">
                    <a16:creationId xmlns:a16="http://schemas.microsoft.com/office/drawing/2014/main" id="{0E56F190-0F57-41A0-825A-97D43DB9A689}"/>
                  </a:ext>
                </a:extLst>
              </p:cNvPr>
              <p:cNvSpPr/>
              <p:nvPr/>
            </p:nvSpPr>
            <p:spPr>
              <a:xfrm rot="19800000">
                <a:off x="4028226" y="4835234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月 90">
                <a:extLst>
                  <a:ext uri="{FF2B5EF4-FFF2-40B4-BE49-F238E27FC236}">
                    <a16:creationId xmlns:a16="http://schemas.microsoft.com/office/drawing/2014/main" id="{9B46530F-B676-4046-BBB5-C45D8789A374}"/>
                  </a:ext>
                </a:extLst>
              </p:cNvPr>
              <p:cNvSpPr/>
              <p:nvPr/>
            </p:nvSpPr>
            <p:spPr>
              <a:xfrm rot="900000">
                <a:off x="4060300" y="5079767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D3287891-0C9F-4A54-AFCF-ABE7E785482A}"/>
                  </a:ext>
                </a:extLst>
              </p:cNvPr>
              <p:cNvSpPr/>
              <p:nvPr/>
            </p:nvSpPr>
            <p:spPr>
              <a:xfrm>
                <a:off x="3901656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EF831D07-8549-40A6-A9D9-5BE23834A61A}"/>
                  </a:ext>
                </a:extLst>
              </p:cNvPr>
              <p:cNvSpPr/>
              <p:nvPr/>
            </p:nvSpPr>
            <p:spPr>
              <a:xfrm>
                <a:off x="3915821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42745C1B-A4AF-496E-B211-BFFA5035F857}"/>
                  </a:ext>
                </a:extLst>
              </p:cNvPr>
              <p:cNvSpPr/>
              <p:nvPr/>
            </p:nvSpPr>
            <p:spPr>
              <a:xfrm>
                <a:off x="3901656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C50A7F-1B31-4134-82E9-4A5AFE47DC36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18FF49A4-2287-4B98-A09D-301A3CC785BC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289B32D9-93D7-4AD0-9445-4885AAC434DC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316A518-FBD5-425F-A140-AE1E9C1E8FA9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7000E768-B873-4710-9C05-556A721DA1B7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CA2BBC2-A398-486B-99C8-5C24D229FB78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円/楕円 27">
                  <a:extLst>
                    <a:ext uri="{FF2B5EF4-FFF2-40B4-BE49-F238E27FC236}">
                      <a16:creationId xmlns:a16="http://schemas.microsoft.com/office/drawing/2014/main" id="{208D9FF3-32F5-43CA-A2E6-7085488C9A0C}"/>
                    </a:ext>
                  </a:extLst>
                </p:cNvPr>
                <p:cNvSpPr/>
                <p:nvPr/>
              </p:nvSpPr>
              <p:spPr>
                <a:xfrm>
                  <a:off x="476565" y="4938265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1B0D251B-DC88-44F7-B630-0B34F260DD81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725C008D-EB50-4BAB-A273-81548924DAEC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449">
                  <a:extLst>
                    <a:ext uri="{FF2B5EF4-FFF2-40B4-BE49-F238E27FC236}">
                      <a16:creationId xmlns:a16="http://schemas.microsoft.com/office/drawing/2014/main" id="{63549961-3EA0-4421-B0DF-CEEFE54038CD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ECDF718D-9E60-4952-A9A0-EA8883FA5522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88F81F17-C2AD-461D-892B-050279732BF5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円/楕円 368">
                <a:extLst>
                  <a:ext uri="{FF2B5EF4-FFF2-40B4-BE49-F238E27FC236}">
                    <a16:creationId xmlns:a16="http://schemas.microsoft.com/office/drawing/2014/main" id="{18F2EE25-C6DE-4F08-BE22-B0BFECD5B49F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円/楕円 369">
                <a:extLst>
                  <a:ext uri="{FF2B5EF4-FFF2-40B4-BE49-F238E27FC236}">
                    <a16:creationId xmlns:a16="http://schemas.microsoft.com/office/drawing/2014/main" id="{380F5278-D1F0-4784-A05F-F234AB34D0E5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EE886BA2-0CB6-47DA-9B14-235EE1D06600}"/>
                  </a:ext>
                </a:extLst>
              </p:cNvPr>
              <p:cNvGrpSpPr/>
              <p:nvPr/>
            </p:nvGrpSpPr>
            <p:grpSpPr>
              <a:xfrm>
                <a:off x="7257963" y="4352081"/>
                <a:ext cx="275874" cy="283197"/>
                <a:chOff x="10108454" y="4352081"/>
                <a:chExt cx="275874" cy="283197"/>
              </a:xfrm>
            </p:grpSpPr>
            <p:sp>
              <p:nvSpPr>
                <p:cNvPr id="396" name="円/楕円 504">
                  <a:extLst>
                    <a:ext uri="{FF2B5EF4-FFF2-40B4-BE49-F238E27FC236}">
                      <a16:creationId xmlns:a16="http://schemas.microsoft.com/office/drawing/2014/main" id="{56B6C345-2172-4B25-8913-D7CBAFA3A60B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円/楕円 508">
                  <a:extLst>
                    <a:ext uri="{FF2B5EF4-FFF2-40B4-BE49-F238E27FC236}">
                      <a16:creationId xmlns:a16="http://schemas.microsoft.com/office/drawing/2014/main" id="{FD559865-86F2-443E-B9E1-B62E6D95186F}"/>
                    </a:ext>
                  </a:extLst>
                </p:cNvPr>
                <p:cNvSpPr/>
                <p:nvPr/>
              </p:nvSpPr>
              <p:spPr>
                <a:xfrm>
                  <a:off x="10172225" y="448719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96DF6577-C565-45EB-B8F9-8952CE6CA75F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53FCE24-E724-4B6F-B239-D192A0C96F79}"/>
                  </a:ext>
                </a:extLst>
              </p:cNvPr>
              <p:cNvGrpSpPr/>
              <p:nvPr/>
            </p:nvGrpSpPr>
            <p:grpSpPr>
              <a:xfrm>
                <a:off x="6864263" y="4352081"/>
                <a:ext cx="186373" cy="283197"/>
                <a:chOff x="10108454" y="4352081"/>
                <a:chExt cx="275874" cy="283197"/>
              </a:xfrm>
            </p:grpSpPr>
            <p:sp>
              <p:nvSpPr>
                <p:cNvPr id="400" name="円/楕円 504">
                  <a:extLst>
                    <a:ext uri="{FF2B5EF4-FFF2-40B4-BE49-F238E27FC236}">
                      <a16:creationId xmlns:a16="http://schemas.microsoft.com/office/drawing/2014/main" id="{5271F6DE-E783-4245-9479-F78B40A481B5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508">
                  <a:extLst>
                    <a:ext uri="{FF2B5EF4-FFF2-40B4-BE49-F238E27FC236}">
                      <a16:creationId xmlns:a16="http://schemas.microsoft.com/office/drawing/2014/main" id="{A2D8373A-C9F5-4070-93CA-DC0FD367768B}"/>
                    </a:ext>
                  </a:extLst>
                </p:cNvPr>
                <p:cNvSpPr/>
                <p:nvPr/>
              </p:nvSpPr>
              <p:spPr>
                <a:xfrm>
                  <a:off x="10180729" y="448719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8E19914D-98B1-434E-A675-F91629674E46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46589D3-3451-4688-AFE8-C814058C0F39}"/>
              </a:ext>
            </a:extLst>
          </p:cNvPr>
          <p:cNvGrpSpPr/>
          <p:nvPr/>
        </p:nvGrpSpPr>
        <p:grpSpPr>
          <a:xfrm>
            <a:off x="747120" y="705039"/>
            <a:ext cx="2300362" cy="2835880"/>
            <a:chOff x="333052" y="705039"/>
            <a:chExt cx="2300362" cy="2835880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42FC73A7-E737-4310-84F1-9A9D8E4BB1ED}"/>
                </a:ext>
              </a:extLst>
            </p:cNvPr>
            <p:cNvGrpSpPr/>
            <p:nvPr/>
          </p:nvGrpSpPr>
          <p:grpSpPr>
            <a:xfrm>
              <a:off x="3330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F6B34577-2F9D-49D3-A7BA-C13F7FE2E0DC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232" name="グループ化 231">
                  <a:extLst>
                    <a:ext uri="{FF2B5EF4-FFF2-40B4-BE49-F238E27FC236}">
                      <a16:creationId xmlns:a16="http://schemas.microsoft.com/office/drawing/2014/main" id="{0678A646-7330-4567-98A8-7FACD82019D0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2112DE23-3456-4CF1-B843-3D2017216AC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四角形: 角を丸くする 235">
                    <a:extLst>
                      <a:ext uri="{FF2B5EF4-FFF2-40B4-BE49-F238E27FC236}">
                        <a16:creationId xmlns:a16="http://schemas.microsoft.com/office/drawing/2014/main" id="{1E73DB47-F1C9-4A94-898F-51D461A4C1EC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四角形: 角を丸くする 236">
                    <a:extLst>
                      <a:ext uri="{FF2B5EF4-FFF2-40B4-BE49-F238E27FC236}">
                        <a16:creationId xmlns:a16="http://schemas.microsoft.com/office/drawing/2014/main" id="{1AF1AD85-2E92-4B7E-BC7E-234B30B89800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CE984170-DA98-4A48-9ECF-09D1B91E2EF5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四角形: 上の 2 つの角を丸める 92">
                    <a:extLst>
                      <a:ext uri="{FF2B5EF4-FFF2-40B4-BE49-F238E27FC236}">
                        <a16:creationId xmlns:a16="http://schemas.microsoft.com/office/drawing/2014/main" id="{BB9B7168-9B28-4423-8DD0-E532C1C93C0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月 90">
                    <a:extLst>
                      <a:ext uri="{FF2B5EF4-FFF2-40B4-BE49-F238E27FC236}">
                        <a16:creationId xmlns:a16="http://schemas.microsoft.com/office/drawing/2014/main" id="{3DB3583A-B29F-4773-94B9-C3AC63ACD71B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四角形: 角を丸くする 240">
                    <a:extLst>
                      <a:ext uri="{FF2B5EF4-FFF2-40B4-BE49-F238E27FC236}">
                        <a16:creationId xmlns:a16="http://schemas.microsoft.com/office/drawing/2014/main" id="{D0546962-7B59-4251-A2A3-2C212AD50638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2" name="四角形: 角を丸くする 241">
                    <a:extLst>
                      <a:ext uri="{FF2B5EF4-FFF2-40B4-BE49-F238E27FC236}">
                        <a16:creationId xmlns:a16="http://schemas.microsoft.com/office/drawing/2014/main" id="{42CBA3D0-BBEE-4FE5-AAEB-6DF990D93A93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" name="四角形: 角を丸くする 242">
                    <a:extLst>
                      <a:ext uri="{FF2B5EF4-FFF2-40B4-BE49-F238E27FC236}">
                        <a16:creationId xmlns:a16="http://schemas.microsoft.com/office/drawing/2014/main" id="{28360F67-2D3D-4542-959D-6A51BF0AD6C0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B7779B11-9922-403F-8583-493A52FBB478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322EF057-5F15-4836-891D-BE14C2364523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76865392-1A62-4D61-A387-801D98BFFC9E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A1990A0C-5822-4B64-B630-9B89256F09AD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DA46677-8D8D-4CE0-B952-B30912AEC269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3CA664E0-FFC1-447D-B97C-C964B931906C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404" name="フリーフォーム 540">
                  <a:extLst>
                    <a:ext uri="{FF2B5EF4-FFF2-40B4-BE49-F238E27FC236}">
                      <a16:creationId xmlns:a16="http://schemas.microsoft.com/office/drawing/2014/main" id="{CDCFA344-EEAD-433B-BA59-F3D733F2A93C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8EFBC4CD-FDB6-4313-ABBB-530E197060D7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546F3DAB-9A43-45A2-8227-8973A5204255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B080DB34-F1C5-4387-9D23-001A12446FF1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円/楕円 27">
                  <a:extLst>
                    <a:ext uri="{FF2B5EF4-FFF2-40B4-BE49-F238E27FC236}">
                      <a16:creationId xmlns:a16="http://schemas.microsoft.com/office/drawing/2014/main" id="{9C93B2E7-22F3-4F73-A474-D516A5D08CD4}"/>
                    </a:ext>
                  </a:extLst>
                </p:cNvPr>
                <p:cNvSpPr/>
                <p:nvPr/>
              </p:nvSpPr>
              <p:spPr>
                <a:xfrm>
                  <a:off x="5321967" y="1972384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90386540-4321-4680-B2C3-C76F47DC9EC0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077CFDD4-CB09-429A-8CD9-7CC223981790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円/楕円 368">
                  <a:extLst>
                    <a:ext uri="{FF2B5EF4-FFF2-40B4-BE49-F238E27FC236}">
                      <a16:creationId xmlns:a16="http://schemas.microsoft.com/office/drawing/2014/main" id="{E6966CF6-DA5F-4614-A0A3-2A2B80C51166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円/楕円 369">
                  <a:extLst>
                    <a:ext uri="{FF2B5EF4-FFF2-40B4-BE49-F238E27FC236}">
                      <a16:creationId xmlns:a16="http://schemas.microsoft.com/office/drawing/2014/main" id="{315B5FC6-3028-4521-AE11-3764C1DF0F47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B22DFC14-CBD7-4DF5-9541-ACD71CF06E22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7F326733-214E-42D0-9A95-F3255BFF5F64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5AF05A7D-E91D-47E6-8D13-7B45D6C65F8A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D610399C-F9C5-427F-9BA3-6D57319CEAF7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8A8E1195-5EAF-4B11-AE90-C102870DC819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282049A0-430C-4C0C-9923-BE53AD389A61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BDFF877-061E-459B-A629-D3A9AD27ED38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506D1068-3558-48E7-B046-922DFAFDF3C5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486D3A44-0D35-40C2-BBCD-C02AA710C3FE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2822F6EE-16CF-44E8-9618-F530DC7F2766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42FA653-C54C-4760-9F62-B9D5ED32D2B9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E5E418C-8B5A-4DDE-B0A0-772823865D2A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BD0BD290-2BB8-40BB-AFCB-8D53037DA619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318088"/>
                <a:chOff x="1821717" y="1274764"/>
                <a:chExt cx="328020" cy="318088"/>
              </a:xfrm>
            </p:grpSpPr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4D6EA7FF-F031-408C-80E8-5050B21F9901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D4241912-CD10-4871-BB12-13009EA415C3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6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444" name="グループ化 443">
                    <a:extLst>
                      <a:ext uri="{FF2B5EF4-FFF2-40B4-BE49-F238E27FC236}">
                        <a16:creationId xmlns:a16="http://schemas.microsoft.com/office/drawing/2014/main" id="{AA382AD5-0908-4992-B3E4-02AAC54991AA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E711F2E0-5B04-48E5-8887-4B5C405B5D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400BD8C5-0EA4-4FB3-AF52-B63BEBFB2C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45" name="楕円 444">
                    <a:extLst>
                      <a:ext uri="{FF2B5EF4-FFF2-40B4-BE49-F238E27FC236}">
                        <a16:creationId xmlns:a16="http://schemas.microsoft.com/office/drawing/2014/main" id="{FABD8099-9242-42A5-AFA9-55B4BA12F1DD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2469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46F5D4B5-7310-4138-B6E6-5D3F1B3C2014}"/>
                  </a:ext>
                </a:extLst>
              </p:cNvPr>
              <p:cNvGrpSpPr/>
              <p:nvPr/>
            </p:nvGrpSpPr>
            <p:grpSpPr>
              <a:xfrm>
                <a:off x="630479" y="1306316"/>
                <a:ext cx="222227" cy="318088"/>
                <a:chOff x="1821717" y="1274764"/>
                <a:chExt cx="328020" cy="318088"/>
              </a:xfrm>
            </p:grpSpPr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93F7FBC1-2529-437F-A737-07AD96C4327A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64E418F5-3D32-454F-B927-63F2B8E58C97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6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2EB2E7F3-C997-4561-89BA-D4216002C2B6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453" name="フリーフォーム: 図形 452">
                      <a:extLst>
                        <a:ext uri="{FF2B5EF4-FFF2-40B4-BE49-F238E27FC236}">
                          <a16:creationId xmlns:a16="http://schemas.microsoft.com/office/drawing/2014/main" id="{39D06AEF-8625-4023-9743-58F30A56EB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4" name="フリーフォーム: 図形 453">
                      <a:extLst>
                        <a:ext uri="{FF2B5EF4-FFF2-40B4-BE49-F238E27FC236}">
                          <a16:creationId xmlns:a16="http://schemas.microsoft.com/office/drawing/2014/main" id="{7B1943F4-682E-4C78-A3E6-FF366AE27B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2" name="楕円 451">
                    <a:extLst>
                      <a:ext uri="{FF2B5EF4-FFF2-40B4-BE49-F238E27FC236}">
                        <a16:creationId xmlns:a16="http://schemas.microsoft.com/office/drawing/2014/main" id="{0DBDE2DB-EFAD-494F-866E-42E30042FED0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2469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F226B8D-454E-48BE-B792-4942DD60C618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E65105CE-56DB-44CB-A908-61DBE978C48B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019FE86-D0BF-4C9C-A7B8-EF9C3FAE4E89}"/>
              </a:ext>
            </a:extLst>
          </p:cNvPr>
          <p:cNvGrpSpPr/>
          <p:nvPr/>
        </p:nvGrpSpPr>
        <p:grpSpPr>
          <a:xfrm>
            <a:off x="3642720" y="679069"/>
            <a:ext cx="2335441" cy="2861850"/>
            <a:chOff x="3228652" y="679069"/>
            <a:chExt cx="2335441" cy="2861850"/>
          </a:xfrm>
        </p:grpSpPr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741D269F-32CB-465D-A1D3-38BC62C58C5A}"/>
                </a:ext>
              </a:extLst>
            </p:cNvPr>
            <p:cNvGrpSpPr/>
            <p:nvPr/>
          </p:nvGrpSpPr>
          <p:grpSpPr>
            <a:xfrm>
              <a:off x="32286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CDF10F31-2A55-49A8-963D-99E3CDF27CB9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CE6C73DF-6726-4CAF-AFF1-F7BC9073A3F3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215" name="フリーフォーム: 図形 214">
                    <a:extLst>
                      <a:ext uri="{FF2B5EF4-FFF2-40B4-BE49-F238E27FC236}">
                        <a16:creationId xmlns:a16="http://schemas.microsoft.com/office/drawing/2014/main" id="{90AA72EB-D439-48BC-A093-F0F6F5D02B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" name="四角形: 角を丸くする 215">
                    <a:extLst>
                      <a:ext uri="{FF2B5EF4-FFF2-40B4-BE49-F238E27FC236}">
                        <a16:creationId xmlns:a16="http://schemas.microsoft.com/office/drawing/2014/main" id="{FF426F5A-0041-426C-B061-7F6DA1E5EC2B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" name="四角形: 角を丸くする 216">
                    <a:extLst>
                      <a:ext uri="{FF2B5EF4-FFF2-40B4-BE49-F238E27FC236}">
                        <a16:creationId xmlns:a16="http://schemas.microsoft.com/office/drawing/2014/main" id="{0BE36F34-6619-4EB5-BAFD-9F6E3F09A9CC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" name="四角形: 角を丸くする 217">
                    <a:extLst>
                      <a:ext uri="{FF2B5EF4-FFF2-40B4-BE49-F238E27FC236}">
                        <a16:creationId xmlns:a16="http://schemas.microsoft.com/office/drawing/2014/main" id="{1BACC9FB-87CA-41C0-B79C-8513E38774C0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9" name="四角形: 上の 2 つの角を丸める 92">
                    <a:extLst>
                      <a:ext uri="{FF2B5EF4-FFF2-40B4-BE49-F238E27FC236}">
                        <a16:creationId xmlns:a16="http://schemas.microsoft.com/office/drawing/2014/main" id="{B6641453-4D06-4870-879E-3C9F9CECBD3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月 90">
                    <a:extLst>
                      <a:ext uri="{FF2B5EF4-FFF2-40B4-BE49-F238E27FC236}">
                        <a16:creationId xmlns:a16="http://schemas.microsoft.com/office/drawing/2014/main" id="{D5C4B366-4D80-4552-947A-7C76A0EAAF7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D45E3E68-384A-4B31-BCA6-AB6191274AB5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8E92C921-D316-4EFD-B914-4081EA16B976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四角形: 角を丸くする 226">
                    <a:extLst>
                      <a:ext uri="{FF2B5EF4-FFF2-40B4-BE49-F238E27FC236}">
                        <a16:creationId xmlns:a16="http://schemas.microsoft.com/office/drawing/2014/main" id="{D2EE6F76-4A9C-451C-8BAA-7483DE610D61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3" name="四角形: 上の 2 つの角を丸める 212">
                  <a:extLst>
                    <a:ext uri="{FF2B5EF4-FFF2-40B4-BE49-F238E27FC236}">
                      <a16:creationId xmlns:a16="http://schemas.microsoft.com/office/drawing/2014/main" id="{7373E137-3B5E-4319-9C98-047C75E8D318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四角形: 上の 2 つの角を丸める 213">
                  <a:extLst>
                    <a:ext uri="{FF2B5EF4-FFF2-40B4-BE49-F238E27FC236}">
                      <a16:creationId xmlns:a16="http://schemas.microsoft.com/office/drawing/2014/main" id="{51EC59D5-57B3-4098-8959-25352E0753FF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1353A681-24CF-453E-A733-496468E50D76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DE715A57-029C-4996-884A-7F30E15D536D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7698976-E7D1-455B-A0D6-B18B77B6BC22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1471B48-B2CD-43C3-90F2-E84914490259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82E0B97-637B-4695-A25F-A0985D3C9378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AC8DC71-689C-4A41-9A8B-839798EC2698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1B95BD5-38E4-4EB3-82EA-949BD903973F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0FAE7C1-DFCF-4F2F-ABE7-ABF5AF2F672D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5EFDC062-819A-4A92-A5EE-93E8A29E6952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4" name="円/楕円 27">
                  <a:extLst>
                    <a:ext uri="{FF2B5EF4-FFF2-40B4-BE49-F238E27FC236}">
                      <a16:creationId xmlns:a16="http://schemas.microsoft.com/office/drawing/2014/main" id="{F570E00A-A5E7-468D-8787-D9A8F8F70CC0}"/>
                    </a:ext>
                  </a:extLst>
                </p:cNvPr>
                <p:cNvSpPr/>
                <p:nvPr/>
              </p:nvSpPr>
              <p:spPr>
                <a:xfrm>
                  <a:off x="5350277" y="1962150"/>
                  <a:ext cx="173444" cy="653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E58B01D9-8AD5-4EC9-966E-0F2502EAC2A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3E9D4B36-4288-4BF5-9E1B-52F4DADCF5DD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844CB234-D7CD-4BB0-90A0-DE76583394A0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7C81AECE-9C65-42AE-9E2D-23A3B38D5D2E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D86B7A13-465F-448F-A214-3DC474A46EDB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EDD6BB77-440B-4E06-98E2-0F15C780032C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0AB92E9B-EF2B-4017-B6A0-BE345680E39F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AAF3CA9E-A66C-4D78-9A4F-30C7D61C4041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884A646C-4CE6-411D-8242-FCDB77D2E9D9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5FFEAC2-28DA-4407-A895-74D84778EA6A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122DDCB5-259D-46F4-A764-672150DA8399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6098CDFF-7BF2-4802-A715-D36D2A80C69A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05C97555-DF0F-46E4-BAE2-6590F6E35445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円/楕円 368">
                <a:extLst>
                  <a:ext uri="{FF2B5EF4-FFF2-40B4-BE49-F238E27FC236}">
                    <a16:creationId xmlns:a16="http://schemas.microsoft.com/office/drawing/2014/main" id="{DBD49CF6-3505-4633-B218-686D3FF3424E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円/楕円 369">
                <a:extLst>
                  <a:ext uri="{FF2B5EF4-FFF2-40B4-BE49-F238E27FC236}">
                    <a16:creationId xmlns:a16="http://schemas.microsoft.com/office/drawing/2014/main" id="{36ED6D77-A7D1-40F2-9DE8-1AA3BD19BF0D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6B6B166A-A23A-4921-8FE0-8C5263A79C66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336441"/>
                <a:chOff x="5140179" y="1189822"/>
                <a:chExt cx="328020" cy="336441"/>
              </a:xfrm>
            </p:grpSpPr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864D859D-68F5-41A9-99C2-75ABC054C289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F8DE347B-FA89-4039-9BC9-6384BB1762C1}"/>
                    </a:ext>
                  </a:extLst>
                </p:cNvPr>
                <p:cNvGrpSpPr/>
                <p:nvPr/>
              </p:nvGrpSpPr>
              <p:grpSpPr>
                <a:xfrm>
                  <a:off x="5187810" y="1358587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B72D53DB-0E12-46C1-BBEA-40FBF9572523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64072D8A-1B4B-4F43-A77C-3D72929A9C8C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A5EE4EDB-E94C-4906-AD9E-CD201854489D}"/>
                    </a:ext>
                  </a:extLst>
                </p:cNvPr>
                <p:cNvSpPr/>
                <p:nvPr/>
              </p:nvSpPr>
              <p:spPr>
                <a:xfrm>
                  <a:off x="5231021" y="1376131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FA931A43-1CC5-4896-A214-6B0704BF1729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336441"/>
                <a:chOff x="5140179" y="1189822"/>
                <a:chExt cx="328020" cy="336441"/>
              </a:xfrm>
            </p:grpSpPr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92209D2A-3670-49ED-AD75-08DC7CD21C70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625BB253-3DAB-4229-A76B-9B328A293157}"/>
                    </a:ext>
                  </a:extLst>
                </p:cNvPr>
                <p:cNvGrpSpPr/>
                <p:nvPr/>
              </p:nvGrpSpPr>
              <p:grpSpPr>
                <a:xfrm>
                  <a:off x="5187810" y="1358587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748EA653-839A-4856-B0A7-7548FAF12FA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CC79AAEF-7EF8-4409-86C4-28BC2AED9E25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CF92FF39-89D3-4423-9044-53921FC4EC0D}"/>
                    </a:ext>
                  </a:extLst>
                </p:cNvPr>
                <p:cNvSpPr/>
                <p:nvPr/>
              </p:nvSpPr>
              <p:spPr>
                <a:xfrm>
                  <a:off x="5247918" y="1376131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A0F59378-B933-4484-A5FC-99D0F6770537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515" name="円/楕円 662">
                  <a:extLst>
                    <a:ext uri="{FF2B5EF4-FFF2-40B4-BE49-F238E27FC236}">
                      <a16:creationId xmlns:a16="http://schemas.microsoft.com/office/drawing/2014/main" id="{FDC34FA9-6031-46BF-9EA4-EE74383A791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7131086F-6CA0-443F-94D1-0FC16BF48261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円/楕円 662">
                  <a:extLst>
                    <a:ext uri="{FF2B5EF4-FFF2-40B4-BE49-F238E27FC236}">
                      <a16:creationId xmlns:a16="http://schemas.microsoft.com/office/drawing/2014/main" id="{7242A8DE-8DCE-4972-A1BC-5359834F7241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0B84BA8-6E57-4D61-B3E2-4A9ACD66E0E2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60C8E3B2-AECE-4BC4-B66B-27CC113B968A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3134A29-0695-4359-B554-E03BAD181A5B}"/>
              </a:ext>
            </a:extLst>
          </p:cNvPr>
          <p:cNvGrpSpPr/>
          <p:nvPr/>
        </p:nvGrpSpPr>
        <p:grpSpPr>
          <a:xfrm>
            <a:off x="816462" y="3610065"/>
            <a:ext cx="2121793" cy="2843480"/>
            <a:chOff x="402394" y="3610065"/>
            <a:chExt cx="2121793" cy="2843480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D60E6D87-C2B7-4D57-AB5E-3CB9335B88F4}"/>
                </a:ext>
              </a:extLst>
            </p:cNvPr>
            <p:cNvGrpSpPr/>
            <p:nvPr/>
          </p:nvGrpSpPr>
          <p:grpSpPr>
            <a:xfrm>
              <a:off x="402394" y="5743241"/>
              <a:ext cx="1343508" cy="640985"/>
              <a:chOff x="620363" y="5710041"/>
              <a:chExt cx="1267233" cy="604595"/>
            </a:xfrm>
          </p:grpSpPr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6C08589E-2B8B-4C86-9D10-226E43789232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FB9EE6ED-DDD9-45AF-A52E-B2610EC0ECCB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角を丸くする 247">
                  <a:extLst>
                    <a:ext uri="{FF2B5EF4-FFF2-40B4-BE49-F238E27FC236}">
                      <a16:creationId xmlns:a16="http://schemas.microsoft.com/office/drawing/2014/main" id="{F3FA4942-1923-43B5-8D37-30FD8DD204CA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角を丸くする 248">
                  <a:extLst>
                    <a:ext uri="{FF2B5EF4-FFF2-40B4-BE49-F238E27FC236}">
                      <a16:creationId xmlns:a16="http://schemas.microsoft.com/office/drawing/2014/main" id="{E738FA3B-B65D-4487-AF86-29638986DD9C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角を丸くする 249">
                  <a:extLst>
                    <a:ext uri="{FF2B5EF4-FFF2-40B4-BE49-F238E27FC236}">
                      <a16:creationId xmlns:a16="http://schemas.microsoft.com/office/drawing/2014/main" id="{1D3D6598-A240-4135-A01A-18D698EC9272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四角形: 上の 2 つの角を丸める 92">
                  <a:extLst>
                    <a:ext uri="{FF2B5EF4-FFF2-40B4-BE49-F238E27FC236}">
                      <a16:creationId xmlns:a16="http://schemas.microsoft.com/office/drawing/2014/main" id="{440C29B2-8230-4ED2-BD13-A6688246BB23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月 90">
                  <a:extLst>
                    <a:ext uri="{FF2B5EF4-FFF2-40B4-BE49-F238E27FC236}">
                      <a16:creationId xmlns:a16="http://schemas.microsoft.com/office/drawing/2014/main" id="{0CE7C7D2-2BC1-4BED-8008-1B7FA87FFC28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角を丸くする 252">
                  <a:extLst>
                    <a:ext uri="{FF2B5EF4-FFF2-40B4-BE49-F238E27FC236}">
                      <a16:creationId xmlns:a16="http://schemas.microsoft.com/office/drawing/2014/main" id="{9257F568-4DF7-49A1-A840-53939F2F1129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四角形: 角を丸くする 253">
                  <a:extLst>
                    <a:ext uri="{FF2B5EF4-FFF2-40B4-BE49-F238E27FC236}">
                      <a16:creationId xmlns:a16="http://schemas.microsoft.com/office/drawing/2014/main" id="{B5DD0014-A62D-4BBE-9695-376308C43557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四角形: 角を丸くする 254">
                  <a:extLst>
                    <a:ext uri="{FF2B5EF4-FFF2-40B4-BE49-F238E27FC236}">
                      <a16:creationId xmlns:a16="http://schemas.microsoft.com/office/drawing/2014/main" id="{00CFC4E6-FE7E-4DD5-B9A8-0A202EEB0A8C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6" name="四角形: 上の 2 つの角を丸める 245">
                <a:extLst>
                  <a:ext uri="{FF2B5EF4-FFF2-40B4-BE49-F238E27FC236}">
                    <a16:creationId xmlns:a16="http://schemas.microsoft.com/office/drawing/2014/main" id="{B464972F-86A1-4A18-81EC-8A743D6FDD74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DA75020-333C-4186-9196-A84C110F9209}"/>
                </a:ext>
              </a:extLst>
            </p:cNvPr>
            <p:cNvGrpSpPr/>
            <p:nvPr/>
          </p:nvGrpSpPr>
          <p:grpSpPr>
            <a:xfrm>
              <a:off x="1290555" y="3610065"/>
              <a:ext cx="1233632" cy="2843480"/>
              <a:chOff x="282259" y="3632526"/>
              <a:chExt cx="1233632" cy="2843480"/>
            </a:xfrm>
          </p:grpSpPr>
          <p:sp>
            <p:nvSpPr>
              <p:cNvPr id="587" name="円/楕円 668">
                <a:extLst>
                  <a:ext uri="{FF2B5EF4-FFF2-40B4-BE49-F238E27FC236}">
                    <a16:creationId xmlns:a16="http://schemas.microsoft.com/office/drawing/2014/main" id="{CD10F4EA-F535-413A-B447-AEE6BD130B86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D7803D83-5344-4646-BBD2-8D937AA480F1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9CF4508D-DB31-4B1A-BD10-F4EEC80877BE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39F141F-A20F-4E2D-97D0-EA99128F0FD1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3" name="四角形: 上の 2 つの角を丸める 552">
                <a:extLst>
                  <a:ext uri="{FF2B5EF4-FFF2-40B4-BE49-F238E27FC236}">
                    <a16:creationId xmlns:a16="http://schemas.microsoft.com/office/drawing/2014/main" id="{4117BABD-2B14-4883-9633-3BF73D6128F2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60CB5674-6D24-4142-971C-9FF8737E65E9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577" name="正方形/長方形 576">
                  <a:extLst>
                    <a:ext uri="{FF2B5EF4-FFF2-40B4-BE49-F238E27FC236}">
                      <a16:creationId xmlns:a16="http://schemas.microsoft.com/office/drawing/2014/main" id="{5F8CA455-F9F9-4F89-81F0-ADDD012EBE24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F342978D-194F-45C2-BB9A-46D6C3779875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F54C5B41-6C44-4B45-BB9A-04CE9442D761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1AF287B8-6297-48B3-B8CF-7A974683DE86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A8438F2C-DBB0-48E3-8F01-5455FDCC0B6F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3C7B1A29-8654-4008-861B-66F5F538E710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583" name="円/楕円 662">
                  <a:extLst>
                    <a:ext uri="{FF2B5EF4-FFF2-40B4-BE49-F238E27FC236}">
                      <a16:creationId xmlns:a16="http://schemas.microsoft.com/office/drawing/2014/main" id="{5C064B01-0C61-4871-AE3A-19F23BC7725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9774113E-DE21-4BC6-B92B-7A60B000A6A3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円/楕円 662">
                  <a:extLst>
                    <a:ext uri="{FF2B5EF4-FFF2-40B4-BE49-F238E27FC236}">
                      <a16:creationId xmlns:a16="http://schemas.microsoft.com/office/drawing/2014/main" id="{8BAA8074-CEC4-4DE3-A48B-C5A22B32E978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CC36EB4-C0C5-4D83-8268-670B104C3419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0CD1E1DF-88C1-4DE0-892E-06D4E3CABCB6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月 400">
                  <a:extLst>
                    <a:ext uri="{FF2B5EF4-FFF2-40B4-BE49-F238E27FC236}">
                      <a16:creationId xmlns:a16="http://schemas.microsoft.com/office/drawing/2014/main" id="{3A1F8160-C629-47F8-835B-8C9840BAF73F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0" name="円/楕円 368">
                <a:extLst>
                  <a:ext uri="{FF2B5EF4-FFF2-40B4-BE49-F238E27FC236}">
                    <a16:creationId xmlns:a16="http://schemas.microsoft.com/office/drawing/2014/main" id="{95439B43-88D5-4C1B-883A-EE16B86E19C3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1" name="円/楕円 369">
                <a:extLst>
                  <a:ext uri="{FF2B5EF4-FFF2-40B4-BE49-F238E27FC236}">
                    <a16:creationId xmlns:a16="http://schemas.microsoft.com/office/drawing/2014/main" id="{8F0F8AF8-D778-4E40-AA63-10C7F0DF8E25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円/楕円 655">
                <a:extLst>
                  <a:ext uri="{FF2B5EF4-FFF2-40B4-BE49-F238E27FC236}">
                    <a16:creationId xmlns:a16="http://schemas.microsoft.com/office/drawing/2014/main" id="{17B52F68-9854-4B51-99A6-AC5494DA7641}"/>
                  </a:ext>
                </a:extLst>
              </p:cNvPr>
              <p:cNvSpPr/>
              <p:nvPr/>
            </p:nvSpPr>
            <p:spPr>
              <a:xfrm>
                <a:off x="930054" y="4740319"/>
                <a:ext cx="141377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4" name="円/楕円 655">
                <a:extLst>
                  <a:ext uri="{FF2B5EF4-FFF2-40B4-BE49-F238E27FC236}">
                    <a16:creationId xmlns:a16="http://schemas.microsoft.com/office/drawing/2014/main" id="{E73D9CD0-BECA-416B-840B-BB75E55BB30C}"/>
                  </a:ext>
                </a:extLst>
              </p:cNvPr>
              <p:cNvSpPr/>
              <p:nvPr/>
            </p:nvSpPr>
            <p:spPr>
              <a:xfrm>
                <a:off x="331645" y="4740319"/>
                <a:ext cx="84505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5" name="円/楕円 27">
                <a:extLst>
                  <a:ext uri="{FF2B5EF4-FFF2-40B4-BE49-F238E27FC236}">
                    <a16:creationId xmlns:a16="http://schemas.microsoft.com/office/drawing/2014/main" id="{893AD0E1-F26A-4E52-B459-C8DFB377D713}"/>
                  </a:ext>
                </a:extLst>
              </p:cNvPr>
              <p:cNvSpPr/>
              <p:nvPr/>
            </p:nvSpPr>
            <p:spPr>
              <a:xfrm>
                <a:off x="517370" y="4937567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5BC78EB5-77B6-444A-93D9-91E1621D2AE9}"/>
                  </a:ext>
                </a:extLst>
              </p:cNvPr>
              <p:cNvGrpSpPr/>
              <p:nvPr/>
            </p:nvGrpSpPr>
            <p:grpSpPr>
              <a:xfrm>
                <a:off x="761456" y="4211104"/>
                <a:ext cx="187314" cy="340684"/>
                <a:chOff x="2946540" y="4211104"/>
                <a:chExt cx="187314" cy="340684"/>
              </a:xfrm>
            </p:grpSpPr>
            <p:sp>
              <p:nvSpPr>
                <p:cNvPr id="606" name="円/楕円 661">
                  <a:extLst>
                    <a:ext uri="{FF2B5EF4-FFF2-40B4-BE49-F238E27FC236}">
                      <a16:creationId xmlns:a16="http://schemas.microsoft.com/office/drawing/2014/main" id="{F859F999-5408-4EBE-959E-4E7E37981EC6}"/>
                    </a:ext>
                  </a:extLst>
                </p:cNvPr>
                <p:cNvSpPr/>
                <p:nvPr/>
              </p:nvSpPr>
              <p:spPr>
                <a:xfrm>
                  <a:off x="2959719" y="4341203"/>
                  <a:ext cx="163987" cy="2105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7" name="円/楕円 665">
                  <a:extLst>
                    <a:ext uri="{FF2B5EF4-FFF2-40B4-BE49-F238E27FC236}">
                      <a16:creationId xmlns:a16="http://schemas.microsoft.com/office/drawing/2014/main" id="{F77D10F3-2DA1-4DDD-9F99-9A5F528260C5}"/>
                    </a:ext>
                  </a:extLst>
                </p:cNvPr>
                <p:cNvSpPr/>
                <p:nvPr/>
              </p:nvSpPr>
              <p:spPr>
                <a:xfrm>
                  <a:off x="3011342" y="4362341"/>
                  <a:ext cx="71340" cy="9161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A1221B0F-48CC-43FA-8547-ECD4114E66AE}"/>
                    </a:ext>
                  </a:extLst>
                </p:cNvPr>
                <p:cNvSpPr/>
                <p:nvPr/>
              </p:nvSpPr>
              <p:spPr>
                <a:xfrm rot="5400000">
                  <a:off x="301530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9149777B-AF42-4EB6-BB58-DB4BD9053CEA}"/>
                  </a:ext>
                </a:extLst>
              </p:cNvPr>
              <p:cNvGrpSpPr/>
              <p:nvPr/>
            </p:nvGrpSpPr>
            <p:grpSpPr>
              <a:xfrm>
                <a:off x="330483" y="4211104"/>
                <a:ext cx="138199" cy="340684"/>
                <a:chOff x="2946540" y="4211104"/>
                <a:chExt cx="187314" cy="340684"/>
              </a:xfrm>
            </p:grpSpPr>
            <p:sp>
              <p:nvSpPr>
                <p:cNvPr id="610" name="円/楕円 661">
                  <a:extLst>
                    <a:ext uri="{FF2B5EF4-FFF2-40B4-BE49-F238E27FC236}">
                      <a16:creationId xmlns:a16="http://schemas.microsoft.com/office/drawing/2014/main" id="{BFDA60DA-EB1D-440E-880F-A8288142DD79}"/>
                    </a:ext>
                  </a:extLst>
                </p:cNvPr>
                <p:cNvSpPr/>
                <p:nvPr/>
              </p:nvSpPr>
              <p:spPr>
                <a:xfrm>
                  <a:off x="2959719" y="4341203"/>
                  <a:ext cx="163987" cy="2105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円/楕円 665">
                  <a:extLst>
                    <a:ext uri="{FF2B5EF4-FFF2-40B4-BE49-F238E27FC236}">
                      <a16:creationId xmlns:a16="http://schemas.microsoft.com/office/drawing/2014/main" id="{92DA629C-DAB8-4089-860E-089E42E6000B}"/>
                    </a:ext>
                  </a:extLst>
                </p:cNvPr>
                <p:cNvSpPr/>
                <p:nvPr/>
              </p:nvSpPr>
              <p:spPr>
                <a:xfrm>
                  <a:off x="3011342" y="4362341"/>
                  <a:ext cx="71340" cy="9161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月 611">
                  <a:extLst>
                    <a:ext uri="{FF2B5EF4-FFF2-40B4-BE49-F238E27FC236}">
                      <a16:creationId xmlns:a16="http://schemas.microsoft.com/office/drawing/2014/main" id="{D8C02B65-11AF-4C35-AD95-4DF8A2AC826E}"/>
                    </a:ext>
                  </a:extLst>
                </p:cNvPr>
                <p:cNvSpPr/>
                <p:nvPr/>
              </p:nvSpPr>
              <p:spPr>
                <a:xfrm rot="5400000">
                  <a:off x="301530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9244C85-F020-4A09-9210-037A9C57E06F}"/>
              </a:ext>
            </a:extLst>
          </p:cNvPr>
          <p:cNvGrpSpPr/>
          <p:nvPr/>
        </p:nvGrpSpPr>
        <p:grpSpPr>
          <a:xfrm>
            <a:off x="3938160" y="3835565"/>
            <a:ext cx="2102705" cy="2615311"/>
            <a:chOff x="3524092" y="3835565"/>
            <a:chExt cx="2102705" cy="2615311"/>
          </a:xfrm>
        </p:grpSpPr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3E1965AB-073A-44FB-BC84-EE9B7387FE9B}"/>
                </a:ext>
              </a:extLst>
            </p:cNvPr>
            <p:cNvGrpSpPr/>
            <p:nvPr/>
          </p:nvGrpSpPr>
          <p:grpSpPr>
            <a:xfrm>
              <a:off x="3524092" y="5719230"/>
              <a:ext cx="1343508" cy="640985"/>
              <a:chOff x="620363" y="5710041"/>
              <a:chExt cx="1267233" cy="604595"/>
            </a:xfrm>
          </p:grpSpPr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9E185443-F10E-497A-BB20-2DCDEE4F28EF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F82C8F1F-A80E-4C2E-84C2-E245BC462872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四角形: 角を丸くする 259">
                  <a:extLst>
                    <a:ext uri="{FF2B5EF4-FFF2-40B4-BE49-F238E27FC236}">
                      <a16:creationId xmlns:a16="http://schemas.microsoft.com/office/drawing/2014/main" id="{279BF385-3A99-41A4-8735-AD3D41905A39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四角形: 角を丸くする 260">
                  <a:extLst>
                    <a:ext uri="{FF2B5EF4-FFF2-40B4-BE49-F238E27FC236}">
                      <a16:creationId xmlns:a16="http://schemas.microsoft.com/office/drawing/2014/main" id="{B7892408-8EDA-4846-8E35-8EA6C844345F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四角形: 角を丸くする 261">
                  <a:extLst>
                    <a:ext uri="{FF2B5EF4-FFF2-40B4-BE49-F238E27FC236}">
                      <a16:creationId xmlns:a16="http://schemas.microsoft.com/office/drawing/2014/main" id="{4CF9102A-CF67-4D84-B552-33066075FA63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四角形: 上の 2 つの角を丸める 92">
                  <a:extLst>
                    <a:ext uri="{FF2B5EF4-FFF2-40B4-BE49-F238E27FC236}">
                      <a16:creationId xmlns:a16="http://schemas.microsoft.com/office/drawing/2014/main" id="{564B81E8-DF00-4505-91F2-B41EF4AB2C4E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月 90">
                  <a:extLst>
                    <a:ext uri="{FF2B5EF4-FFF2-40B4-BE49-F238E27FC236}">
                      <a16:creationId xmlns:a16="http://schemas.microsoft.com/office/drawing/2014/main" id="{E1B1D1DE-241E-4A32-8453-E566C5BBD2E3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四角形: 角を丸くする 267">
                  <a:extLst>
                    <a:ext uri="{FF2B5EF4-FFF2-40B4-BE49-F238E27FC236}">
                      <a16:creationId xmlns:a16="http://schemas.microsoft.com/office/drawing/2014/main" id="{80B732A0-8E32-4F7B-9964-26D6D2098BBE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67F7E415-6986-4B2D-8940-D9DEDA7AE225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B8C45764-964D-44B7-AD55-F0ED100C19C8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8" name="四角形: 上の 2 つの角を丸める 257">
                <a:extLst>
                  <a:ext uri="{FF2B5EF4-FFF2-40B4-BE49-F238E27FC236}">
                    <a16:creationId xmlns:a16="http://schemas.microsoft.com/office/drawing/2014/main" id="{137BC175-AD0C-43AD-8041-860AC0C31F1C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B441BF6-2CC2-4E0F-B579-0EFD28688EC6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2592561" y="3835565"/>
              <a:chExt cx="1314629" cy="2615311"/>
            </a:xfrm>
          </p:grpSpPr>
          <p:sp>
            <p:nvSpPr>
              <p:cNvPr id="673" name="円/楕円 608">
                <a:extLst>
                  <a:ext uri="{FF2B5EF4-FFF2-40B4-BE49-F238E27FC236}">
                    <a16:creationId xmlns:a16="http://schemas.microsoft.com/office/drawing/2014/main" id="{49548BF7-BE24-4224-BDE5-2FEF6CBB1151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CF4BE0F8-AD8C-40EA-B58E-18E9F29D46AA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円/楕円 631">
                <a:extLst>
                  <a:ext uri="{FF2B5EF4-FFF2-40B4-BE49-F238E27FC236}">
                    <a16:creationId xmlns:a16="http://schemas.microsoft.com/office/drawing/2014/main" id="{6596401E-C03E-4580-B8E6-8DEA75DCB01C}"/>
                  </a:ext>
                </a:extLst>
              </p:cNvPr>
              <p:cNvSpPr/>
              <p:nvPr/>
            </p:nvSpPr>
            <p:spPr>
              <a:xfrm>
                <a:off x="3299753" y="4733869"/>
                <a:ext cx="136304" cy="73962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BB1D804E-6241-41CA-ADA5-B9593FE3602F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4EE99EA3-EB1F-4E34-9B04-D67F34AAD951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73892EC8-E8EA-457B-B224-B0E9A4ADE973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A728CA69-8C55-4B0A-9F43-BADEFC46CEF1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1" name="円/楕円 27">
                <a:extLst>
                  <a:ext uri="{FF2B5EF4-FFF2-40B4-BE49-F238E27FC236}">
                    <a16:creationId xmlns:a16="http://schemas.microsoft.com/office/drawing/2014/main" id="{E124FBA7-BA59-4CF0-B281-DB9DB05A3A09}"/>
                  </a:ext>
                </a:extLst>
              </p:cNvPr>
              <p:cNvSpPr/>
              <p:nvPr/>
            </p:nvSpPr>
            <p:spPr>
              <a:xfrm>
                <a:off x="2947455" y="4971919"/>
                <a:ext cx="199227" cy="543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円/楕円 638">
                <a:extLst>
                  <a:ext uri="{FF2B5EF4-FFF2-40B4-BE49-F238E27FC236}">
                    <a16:creationId xmlns:a16="http://schemas.microsoft.com/office/drawing/2014/main" id="{5F7F5E4F-E67A-4ED1-9A9A-4E314125CC82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円/楕円 50">
                <a:extLst>
                  <a:ext uri="{FF2B5EF4-FFF2-40B4-BE49-F238E27FC236}">
                    <a16:creationId xmlns:a16="http://schemas.microsoft.com/office/drawing/2014/main" id="{BFCD4B1F-B934-4FCC-8F33-9C63BC29CEFC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月 696">
                <a:extLst>
                  <a:ext uri="{FF2B5EF4-FFF2-40B4-BE49-F238E27FC236}">
                    <a16:creationId xmlns:a16="http://schemas.microsoft.com/office/drawing/2014/main" id="{07E3C841-FF8E-4486-81A2-0D76F9BF4E69}"/>
                  </a:ext>
                </a:extLst>
              </p:cNvPr>
              <p:cNvSpPr/>
              <p:nvPr/>
            </p:nvSpPr>
            <p:spPr>
              <a:xfrm rot="18900000" flipH="1">
                <a:off x="3355294" y="3884599"/>
                <a:ext cx="355268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円/楕円 368">
                <a:extLst>
                  <a:ext uri="{FF2B5EF4-FFF2-40B4-BE49-F238E27FC236}">
                    <a16:creationId xmlns:a16="http://schemas.microsoft.com/office/drawing/2014/main" id="{528D786E-4242-4E6A-9F4C-E03FDA2F3E74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円/楕円 369">
                <a:extLst>
                  <a:ext uri="{FF2B5EF4-FFF2-40B4-BE49-F238E27FC236}">
                    <a16:creationId xmlns:a16="http://schemas.microsoft.com/office/drawing/2014/main" id="{D48429CC-D204-46F9-B0EE-2ABC6A8C618B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6EB804A2-5807-4033-8E3B-FA9F3C1B10A0}"/>
                  </a:ext>
                </a:extLst>
              </p:cNvPr>
              <p:cNvSpPr/>
              <p:nvPr/>
            </p:nvSpPr>
            <p:spPr>
              <a:xfrm>
                <a:off x="3133393" y="4295496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D3EB067E-850A-4B58-B285-81552BEA4B93}"/>
                  </a:ext>
                </a:extLst>
              </p:cNvPr>
              <p:cNvGrpSpPr/>
              <p:nvPr/>
            </p:nvGrpSpPr>
            <p:grpSpPr>
              <a:xfrm>
                <a:off x="3123631" y="4415888"/>
                <a:ext cx="229694" cy="221323"/>
                <a:chOff x="7861089" y="2663909"/>
                <a:chExt cx="218759" cy="210787"/>
              </a:xfrm>
            </p:grpSpPr>
            <p:sp>
              <p:nvSpPr>
                <p:cNvPr id="703" name="円/楕円 637">
                  <a:extLst>
                    <a:ext uri="{FF2B5EF4-FFF2-40B4-BE49-F238E27FC236}">
                      <a16:creationId xmlns:a16="http://schemas.microsoft.com/office/drawing/2014/main" id="{9CF2F10D-EE32-441B-A766-E9D8D78DE088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1446BBAF-6249-46E5-9135-A8D949357486}"/>
                    </a:ext>
                  </a:extLst>
                </p:cNvPr>
                <p:cNvSpPr/>
                <p:nvPr/>
              </p:nvSpPr>
              <p:spPr>
                <a:xfrm>
                  <a:off x="7878357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90388EC5-4A1B-4D03-B383-9ED87ACAD0B8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93661D54-A548-430E-8188-FB593C78EB84}"/>
                  </a:ext>
                </a:extLst>
              </p:cNvPr>
              <p:cNvSpPr/>
              <p:nvPr/>
            </p:nvSpPr>
            <p:spPr>
              <a:xfrm>
                <a:off x="2714294" y="4295496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2908501A-ECE4-49F6-B0C3-A7A3E19C5984}"/>
                  </a:ext>
                </a:extLst>
              </p:cNvPr>
              <p:cNvGrpSpPr/>
              <p:nvPr/>
            </p:nvGrpSpPr>
            <p:grpSpPr>
              <a:xfrm>
                <a:off x="2704531" y="4415888"/>
                <a:ext cx="171143" cy="221323"/>
                <a:chOff x="7861089" y="2663909"/>
                <a:chExt cx="218759" cy="210787"/>
              </a:xfrm>
            </p:grpSpPr>
            <p:sp>
              <p:nvSpPr>
                <p:cNvPr id="708" name="円/楕円 637">
                  <a:extLst>
                    <a:ext uri="{FF2B5EF4-FFF2-40B4-BE49-F238E27FC236}">
                      <a16:creationId xmlns:a16="http://schemas.microsoft.com/office/drawing/2014/main" id="{1F7F3502-8B79-4017-941F-53DB08EDC72A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DD3FDF2B-637B-421A-87AF-4B404EEDDC71}"/>
                    </a:ext>
                  </a:extLst>
                </p:cNvPr>
                <p:cNvSpPr/>
                <p:nvPr/>
              </p:nvSpPr>
              <p:spPr>
                <a:xfrm>
                  <a:off x="7902895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18688ECD-986A-410A-A46B-751B94C68D19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35923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FF05E3-EA0A-4CCD-B4DB-420AF8521655}"/>
              </a:ext>
            </a:extLst>
          </p:cNvPr>
          <p:cNvGrpSpPr/>
          <p:nvPr/>
        </p:nvGrpSpPr>
        <p:grpSpPr>
          <a:xfrm>
            <a:off x="6562763" y="717810"/>
            <a:ext cx="2566044" cy="2823109"/>
            <a:chOff x="6148695" y="717810"/>
            <a:chExt cx="2566044" cy="28231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D64572A-C76D-4789-B65C-7727D67BDFB5}"/>
                </a:ext>
              </a:extLst>
            </p:cNvPr>
            <p:cNvGrpSpPr/>
            <p:nvPr/>
          </p:nvGrpSpPr>
          <p:grpSpPr>
            <a:xfrm rot="900000">
              <a:off x="6148695" y="2666900"/>
              <a:ext cx="1817944" cy="612909"/>
              <a:chOff x="6359874" y="2532469"/>
              <a:chExt cx="1817944" cy="612909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B95FDAA0-4425-40D6-B0E4-5B07FEFB991D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AE464247-01AC-4414-9F39-770A52DDF55D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角を丸くする 42">
                  <a:extLst>
                    <a:ext uri="{FF2B5EF4-FFF2-40B4-BE49-F238E27FC236}">
                      <a16:creationId xmlns:a16="http://schemas.microsoft.com/office/drawing/2014/main" id="{7CD3D8C0-E650-4EEF-97ED-0E58AE346466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四角形: 角を丸くする 43">
                  <a:extLst>
                    <a:ext uri="{FF2B5EF4-FFF2-40B4-BE49-F238E27FC236}">
                      <a16:creationId xmlns:a16="http://schemas.microsoft.com/office/drawing/2014/main" id="{66D844EA-2285-4817-9819-DC73E0EA888E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四角形: 角を丸くする 44">
                  <a:extLst>
                    <a:ext uri="{FF2B5EF4-FFF2-40B4-BE49-F238E27FC236}">
                      <a16:creationId xmlns:a16="http://schemas.microsoft.com/office/drawing/2014/main" id="{F91D4C9E-2D8F-4F6E-A564-6F551E1D0253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四角形: 上の 2 つの角を丸める 92">
                  <a:extLst>
                    <a:ext uri="{FF2B5EF4-FFF2-40B4-BE49-F238E27FC236}">
                      <a16:creationId xmlns:a16="http://schemas.microsoft.com/office/drawing/2014/main" id="{68E46924-73D6-468E-B9B3-EF38E64F7C9F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月 90">
                  <a:extLst>
                    <a:ext uri="{FF2B5EF4-FFF2-40B4-BE49-F238E27FC236}">
                      <a16:creationId xmlns:a16="http://schemas.microsoft.com/office/drawing/2014/main" id="{3C92F85D-274C-4910-A8E6-B0D24A3EF26C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四角形: 角を丸くする 47">
                  <a:extLst>
                    <a:ext uri="{FF2B5EF4-FFF2-40B4-BE49-F238E27FC236}">
                      <a16:creationId xmlns:a16="http://schemas.microsoft.com/office/drawing/2014/main" id="{65B58FE5-A2AB-4E84-8292-BAABC652A4DC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8E997BC0-B7CA-47AF-9E6E-99EBD19CE86B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02CA899D-4C18-422A-B936-D4C873980973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9F75BA56-AD23-4E21-A60A-EA1DCA4A9506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6B1FBA5B-2232-48D9-9D56-3B31108F35D3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B7F5A96-BFC2-497A-AD06-D2D945ACA8B3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9299323F-C1E7-4BE1-A3E6-C907C226F5D8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21" name="フリーフォーム 540">
                  <a:extLst>
                    <a:ext uri="{FF2B5EF4-FFF2-40B4-BE49-F238E27FC236}">
                      <a16:creationId xmlns:a16="http://schemas.microsoft.com/office/drawing/2014/main" id="{86ADD770-588F-428B-A183-788B8B65582E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2A3D2817-9703-4C02-919E-11FE68D464FA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5D4C8A3-8B3E-4B30-8FF8-7A3E4468421A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D08E352F-8283-46E1-A080-F7A410F4BE99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円/楕円 27">
                  <a:extLst>
                    <a:ext uri="{FF2B5EF4-FFF2-40B4-BE49-F238E27FC236}">
                      <a16:creationId xmlns:a16="http://schemas.microsoft.com/office/drawing/2014/main" id="{6ED40EA7-BE0C-48E3-BD3B-CA9CA7101590}"/>
                    </a:ext>
                  </a:extLst>
                </p:cNvPr>
                <p:cNvSpPr/>
                <p:nvPr/>
              </p:nvSpPr>
              <p:spPr>
                <a:xfrm>
                  <a:off x="5321967" y="1972384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A87A59A5-6CD6-4B53-B91F-EE62CECEB2FB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" name="台形 582">
                  <a:extLst>
                    <a:ext uri="{FF2B5EF4-FFF2-40B4-BE49-F238E27FC236}">
                      <a16:creationId xmlns:a16="http://schemas.microsoft.com/office/drawing/2014/main" id="{13C0B281-6BB1-47DB-AA5C-9091D81D46B5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台形 731">
                  <a:extLst>
                    <a:ext uri="{FF2B5EF4-FFF2-40B4-BE49-F238E27FC236}">
                      <a16:creationId xmlns:a16="http://schemas.microsoft.com/office/drawing/2014/main" id="{42DED0D9-76DB-45D6-95E1-2C99907AF71B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平行四辺形 28">
                  <a:extLst>
                    <a:ext uri="{FF2B5EF4-FFF2-40B4-BE49-F238E27FC236}">
                      <a16:creationId xmlns:a16="http://schemas.microsoft.com/office/drawing/2014/main" id="{3E718E2D-B407-4F64-9913-0D3A7E4072FD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" name="台形 29">
                  <a:extLst>
                    <a:ext uri="{FF2B5EF4-FFF2-40B4-BE49-F238E27FC236}">
                      <a16:creationId xmlns:a16="http://schemas.microsoft.com/office/drawing/2014/main" id="{39175574-A0E7-49F2-B1AC-8E8E9A6C31E5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平行四辺形 30">
                  <a:extLst>
                    <a:ext uri="{FF2B5EF4-FFF2-40B4-BE49-F238E27FC236}">
                      <a16:creationId xmlns:a16="http://schemas.microsoft.com/office/drawing/2014/main" id="{23027318-BFD7-48B8-9707-1492C50CC65F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" name="平行四辺形 31">
                  <a:extLst>
                    <a:ext uri="{FF2B5EF4-FFF2-40B4-BE49-F238E27FC236}">
                      <a16:creationId xmlns:a16="http://schemas.microsoft.com/office/drawing/2014/main" id="{D45A7B9F-CE36-4DDC-B1D2-32C0426C8469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" name="平行四辺形 32">
                  <a:extLst>
                    <a:ext uri="{FF2B5EF4-FFF2-40B4-BE49-F238E27FC236}">
                      <a16:creationId xmlns:a16="http://schemas.microsoft.com/office/drawing/2014/main" id="{C1AF27F9-2E17-44E1-9048-B9A3B4DD54E7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月 33">
                  <a:extLst>
                    <a:ext uri="{FF2B5EF4-FFF2-40B4-BE49-F238E27FC236}">
                      <a16:creationId xmlns:a16="http://schemas.microsoft.com/office/drawing/2014/main" id="{4273C816-4314-4431-AC19-D94BA618A19E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円/楕円 368">
                  <a:extLst>
                    <a:ext uri="{FF2B5EF4-FFF2-40B4-BE49-F238E27FC236}">
                      <a16:creationId xmlns:a16="http://schemas.microsoft.com/office/drawing/2014/main" id="{F5D9101E-6DC9-4802-ACA2-017D599FF533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" name="円/楕円 369">
                  <a:extLst>
                    <a:ext uri="{FF2B5EF4-FFF2-40B4-BE49-F238E27FC236}">
                      <a16:creationId xmlns:a16="http://schemas.microsoft.com/office/drawing/2014/main" id="{0949282D-E2E3-41FE-A906-70687D30D5B8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BED88AC5-465F-4A39-9287-41E8A81ABDCA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E60C032-3A3E-4BDD-8D5E-4C1002171CE9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BF5FDA1C-F2B9-42E4-9DEA-6223606368FE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880947D5-599B-4349-8C70-596372129475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4B940EAE-4922-4722-BDB7-C31D85DCAC32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BF9AD0C-3F8E-4FB7-8F8C-D0CED29438C5}"/>
                  </a:ext>
                </a:extLst>
              </p:cNvPr>
              <p:cNvGrpSpPr/>
              <p:nvPr/>
            </p:nvGrpSpPr>
            <p:grpSpPr>
              <a:xfrm>
                <a:off x="7870040" y="1312961"/>
                <a:ext cx="287644" cy="369055"/>
                <a:chOff x="10279941" y="1266100"/>
                <a:chExt cx="287644" cy="369055"/>
              </a:xfrm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18319DE2-6EAE-400D-A14A-D254A0A57DA4}"/>
                    </a:ext>
                  </a:extLst>
                </p:cNvPr>
                <p:cNvSpPr/>
                <p:nvPr/>
              </p:nvSpPr>
              <p:spPr>
                <a:xfrm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25FB0862-1913-49F1-9B3F-D30DFC745962}"/>
                    </a:ext>
                  </a:extLst>
                </p:cNvPr>
                <p:cNvGrpSpPr/>
                <p:nvPr/>
              </p:nvGrpSpPr>
              <p:grpSpPr>
                <a:xfrm>
                  <a:off x="10336641" y="1393640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6A6C6D6-482E-48CD-81ED-E41570E3FCE1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E6ABA92E-1DE0-4C06-B0F2-236216F377F7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222B596A-76CF-428C-B1B3-8CE488B90162}"/>
                      </a:ext>
                    </a:extLst>
                  </p:cNvPr>
                  <p:cNvSpPr/>
                  <p:nvPr/>
                </p:nvSpPr>
                <p:spPr>
                  <a:xfrm>
                    <a:off x="8605728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448FC77B-7768-4627-B74D-00B292195265}"/>
                  </a:ext>
                </a:extLst>
              </p:cNvPr>
              <p:cNvGrpSpPr/>
              <p:nvPr/>
            </p:nvGrpSpPr>
            <p:grpSpPr>
              <a:xfrm>
                <a:off x="7431371" y="1312961"/>
                <a:ext cx="239550" cy="369055"/>
                <a:chOff x="10279941" y="1266100"/>
                <a:chExt cx="287644" cy="369055"/>
              </a:xfrm>
            </p:grpSpPr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3C22491A-E101-492C-99BF-69F4D871D189}"/>
                    </a:ext>
                  </a:extLst>
                </p:cNvPr>
                <p:cNvSpPr/>
                <p:nvPr/>
              </p:nvSpPr>
              <p:spPr>
                <a:xfrm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944372FA-7969-41A5-86C1-F941E424875D}"/>
                    </a:ext>
                  </a:extLst>
                </p:cNvPr>
                <p:cNvGrpSpPr/>
                <p:nvPr/>
              </p:nvGrpSpPr>
              <p:grpSpPr>
                <a:xfrm>
                  <a:off x="10336641" y="1393640"/>
                  <a:ext cx="188100" cy="241515"/>
                  <a:chOff x="8589369" y="1164308"/>
                  <a:chExt cx="188100" cy="241515"/>
                </a:xfrm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33BD0FB-CB19-4EC1-A6D2-4784744A9820}"/>
                      </a:ext>
                    </a:extLst>
                  </p:cNvPr>
                  <p:cNvSpPr/>
                  <p:nvPr/>
                </p:nvSpPr>
                <p:spPr>
                  <a:xfrm>
                    <a:off x="8589369" y="1164308"/>
                    <a:ext cx="188100" cy="135648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" name="四角形: 角を丸くする 13">
                    <a:extLst>
                      <a:ext uri="{FF2B5EF4-FFF2-40B4-BE49-F238E27FC236}">
                        <a16:creationId xmlns:a16="http://schemas.microsoft.com/office/drawing/2014/main" id="{578C38D6-CE38-404C-9504-DA1CC9EA08B3}"/>
                      </a:ext>
                    </a:extLst>
                  </p:cNvPr>
                  <p:cNvSpPr/>
                  <p:nvPr/>
                </p:nvSpPr>
                <p:spPr>
                  <a:xfrm>
                    <a:off x="8589370" y="1198230"/>
                    <a:ext cx="188099" cy="207593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" name="四角形: 角を丸くする 14">
                    <a:extLst>
                      <a:ext uri="{FF2B5EF4-FFF2-40B4-BE49-F238E27FC236}">
                        <a16:creationId xmlns:a16="http://schemas.microsoft.com/office/drawing/2014/main" id="{96C36EC9-5AC6-45A5-A22B-43544FBC9DA8}"/>
                      </a:ext>
                    </a:extLst>
                  </p:cNvPr>
                  <p:cNvSpPr/>
                  <p:nvPr/>
                </p:nvSpPr>
                <p:spPr>
                  <a:xfrm>
                    <a:off x="8620509" y="1220944"/>
                    <a:ext cx="125822" cy="1472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29051E78-3D3A-46C7-A5E2-7FC20B1E63CC}"/>
              </a:ext>
            </a:extLst>
          </p:cNvPr>
          <p:cNvGrpSpPr/>
          <p:nvPr/>
        </p:nvGrpSpPr>
        <p:grpSpPr>
          <a:xfrm>
            <a:off x="6873324" y="3657638"/>
            <a:ext cx="2011646" cy="2808146"/>
            <a:chOff x="6459256" y="3657638"/>
            <a:chExt cx="2011646" cy="2808146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5E6775B7-5324-41E6-9C80-46AECFC381D4}"/>
                </a:ext>
              </a:extLst>
            </p:cNvPr>
            <p:cNvGrpSpPr/>
            <p:nvPr/>
          </p:nvGrpSpPr>
          <p:grpSpPr>
            <a:xfrm rot="900000">
              <a:off x="6459256" y="5800874"/>
              <a:ext cx="1192588" cy="485543"/>
              <a:chOff x="3694817" y="4835234"/>
              <a:chExt cx="1172566" cy="457978"/>
            </a:xfrm>
          </p:grpSpPr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CA57D73-3ED0-42B3-99CE-2D4B23371DF5}"/>
                  </a:ext>
                </a:extLst>
              </p:cNvPr>
              <p:cNvSpPr/>
              <p:nvPr/>
            </p:nvSpPr>
            <p:spPr>
              <a:xfrm rot="16200000">
                <a:off x="4142388" y="4562252"/>
                <a:ext cx="277424" cy="1172566"/>
              </a:xfrm>
              <a:custGeom>
                <a:avLst/>
                <a:gdLst>
                  <a:gd name="connsiteX0" fmla="*/ 277424 w 277424"/>
                  <a:gd name="connsiteY0" fmla="*/ 39300 h 856194"/>
                  <a:gd name="connsiteX1" fmla="*/ 277424 w 277424"/>
                  <a:gd name="connsiteY1" fmla="*/ 374452 h 856194"/>
                  <a:gd name="connsiteX2" fmla="*/ 277423 w 277424"/>
                  <a:gd name="connsiteY2" fmla="*/ 374453 h 856194"/>
                  <a:gd name="connsiteX3" fmla="*/ 277423 w 277424"/>
                  <a:gd name="connsiteY3" fmla="*/ 453014 h 856194"/>
                  <a:gd name="connsiteX4" fmla="*/ 240658 w 277424"/>
                  <a:gd name="connsiteY4" fmla="*/ 541772 h 856194"/>
                  <a:gd name="connsiteX5" fmla="*/ 211439 w 277424"/>
                  <a:gd name="connsiteY5" fmla="*/ 561472 h 856194"/>
                  <a:gd name="connsiteX6" fmla="*/ 212125 w 277424"/>
                  <a:gd name="connsiteY6" fmla="*/ 564599 h 856194"/>
                  <a:gd name="connsiteX7" fmla="*/ 223264 w 277424"/>
                  <a:gd name="connsiteY7" fmla="*/ 856194 h 856194"/>
                  <a:gd name="connsiteX8" fmla="*/ 48014 w 277424"/>
                  <a:gd name="connsiteY8" fmla="*/ 856194 h 856194"/>
                  <a:gd name="connsiteX9" fmla="*/ 57346 w 277424"/>
                  <a:gd name="connsiteY9" fmla="*/ 562231 h 856194"/>
                  <a:gd name="connsiteX10" fmla="*/ 58730 w 277424"/>
                  <a:gd name="connsiteY10" fmla="*/ 556581 h 856194"/>
                  <a:gd name="connsiteX11" fmla="*/ 36765 w 277424"/>
                  <a:gd name="connsiteY11" fmla="*/ 541772 h 856194"/>
                  <a:gd name="connsiteX12" fmla="*/ 0 w 277424"/>
                  <a:gd name="connsiteY12" fmla="*/ 453014 h 856194"/>
                  <a:gd name="connsiteX13" fmla="*/ 1 w 277424"/>
                  <a:gd name="connsiteY13" fmla="*/ 327492 h 856194"/>
                  <a:gd name="connsiteX14" fmla="*/ 198823 w 277424"/>
                  <a:gd name="connsiteY14" fmla="*/ 327492 h 856194"/>
                  <a:gd name="connsiteX15" fmla="*/ 198823 w 277424"/>
                  <a:gd name="connsiteY15" fmla="*/ 39300 h 856194"/>
                  <a:gd name="connsiteX16" fmla="*/ 238123 w 277424"/>
                  <a:gd name="connsiteY16" fmla="*/ 0 h 856194"/>
                  <a:gd name="connsiteX17" fmla="*/ 277424 w 277424"/>
                  <a:gd name="connsiteY17" fmla="*/ 39300 h 856194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48014 w 277424"/>
                  <a:gd name="connsiteY8" fmla="*/ 85619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19293 w 277424"/>
                  <a:gd name="connsiteY8" fmla="*/ 116962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7424" h="1172566">
                    <a:moveTo>
                      <a:pt x="277424" y="39300"/>
                    </a:moveTo>
                    <a:lnTo>
                      <a:pt x="277424" y="374452"/>
                    </a:lnTo>
                    <a:lnTo>
                      <a:pt x="277423" y="374453"/>
                    </a:lnTo>
                    <a:lnTo>
                      <a:pt x="277423" y="453014"/>
                    </a:lnTo>
                    <a:cubicBezTo>
                      <a:pt x="277423" y="487676"/>
                      <a:pt x="263373" y="519057"/>
                      <a:pt x="240658" y="541772"/>
                    </a:cubicBezTo>
                    <a:lnTo>
                      <a:pt x="211439" y="561472"/>
                    </a:lnTo>
                    <a:lnTo>
                      <a:pt x="212125" y="564599"/>
                    </a:lnTo>
                    <a:lnTo>
                      <a:pt x="253432" y="1172566"/>
                    </a:lnTo>
                    <a:lnTo>
                      <a:pt x="19293" y="1169624"/>
                    </a:lnTo>
                    <a:lnTo>
                      <a:pt x="57346" y="562231"/>
                    </a:lnTo>
                    <a:lnTo>
                      <a:pt x="58730" y="556581"/>
                    </a:lnTo>
                    <a:lnTo>
                      <a:pt x="36765" y="541772"/>
                    </a:lnTo>
                    <a:cubicBezTo>
                      <a:pt x="14049" y="519057"/>
                      <a:pt x="0" y="487676"/>
                      <a:pt x="0" y="453014"/>
                    </a:cubicBezTo>
                    <a:cubicBezTo>
                      <a:pt x="0" y="411173"/>
                      <a:pt x="1" y="369333"/>
                      <a:pt x="1" y="327492"/>
                    </a:cubicBezTo>
                    <a:lnTo>
                      <a:pt x="198823" y="327492"/>
                    </a:lnTo>
                    <a:lnTo>
                      <a:pt x="198823" y="39300"/>
                    </a:lnTo>
                    <a:cubicBezTo>
                      <a:pt x="198823" y="17595"/>
                      <a:pt x="216418" y="0"/>
                      <a:pt x="238123" y="0"/>
                    </a:cubicBezTo>
                    <a:cubicBezTo>
                      <a:pt x="259828" y="0"/>
                      <a:pt x="277424" y="17595"/>
                      <a:pt x="277424" y="3930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5B95B4A3-720F-4FF7-AD59-A58E40E27A24}"/>
                  </a:ext>
                </a:extLst>
              </p:cNvPr>
              <p:cNvSpPr/>
              <p:nvPr/>
            </p:nvSpPr>
            <p:spPr>
              <a:xfrm>
                <a:off x="3923310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D813BFE0-1132-4A39-AADC-C7E93655BBD6}"/>
                  </a:ext>
                </a:extLst>
              </p:cNvPr>
              <p:cNvSpPr/>
              <p:nvPr/>
            </p:nvSpPr>
            <p:spPr>
              <a:xfrm>
                <a:off x="3937475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角を丸くする 77">
                <a:extLst>
                  <a:ext uri="{FF2B5EF4-FFF2-40B4-BE49-F238E27FC236}">
                    <a16:creationId xmlns:a16="http://schemas.microsoft.com/office/drawing/2014/main" id="{498545A3-CC4A-4D73-A52F-F118926ADF49}"/>
                  </a:ext>
                </a:extLst>
              </p:cNvPr>
              <p:cNvSpPr/>
              <p:nvPr/>
            </p:nvSpPr>
            <p:spPr>
              <a:xfrm>
                <a:off x="3923310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92">
                <a:extLst>
                  <a:ext uri="{FF2B5EF4-FFF2-40B4-BE49-F238E27FC236}">
                    <a16:creationId xmlns:a16="http://schemas.microsoft.com/office/drawing/2014/main" id="{0835BD65-0265-4A69-A651-681C8906B323}"/>
                  </a:ext>
                </a:extLst>
              </p:cNvPr>
              <p:cNvSpPr/>
              <p:nvPr/>
            </p:nvSpPr>
            <p:spPr>
              <a:xfrm rot="19800000">
                <a:off x="4028226" y="4835234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月 90">
                <a:extLst>
                  <a:ext uri="{FF2B5EF4-FFF2-40B4-BE49-F238E27FC236}">
                    <a16:creationId xmlns:a16="http://schemas.microsoft.com/office/drawing/2014/main" id="{A540F3B1-33FD-4F6B-AF2F-C9A9F4134BEC}"/>
                  </a:ext>
                </a:extLst>
              </p:cNvPr>
              <p:cNvSpPr/>
              <p:nvPr/>
            </p:nvSpPr>
            <p:spPr>
              <a:xfrm rot="900000">
                <a:off x="4060300" y="5079767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D1EF7E90-3DD6-4520-A2E8-D33A7B7057CC}"/>
                  </a:ext>
                </a:extLst>
              </p:cNvPr>
              <p:cNvSpPr/>
              <p:nvPr/>
            </p:nvSpPr>
            <p:spPr>
              <a:xfrm>
                <a:off x="3901656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306A350D-20E7-4C30-8C38-0BC6DC31F444}"/>
                  </a:ext>
                </a:extLst>
              </p:cNvPr>
              <p:cNvSpPr/>
              <p:nvPr/>
            </p:nvSpPr>
            <p:spPr>
              <a:xfrm>
                <a:off x="3915821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5479B05B-B9A9-4ABC-B3AE-E1F479EEDF94}"/>
                  </a:ext>
                </a:extLst>
              </p:cNvPr>
              <p:cNvSpPr/>
              <p:nvPr/>
            </p:nvSpPr>
            <p:spPr>
              <a:xfrm>
                <a:off x="3901656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685B568A-6B71-49D3-8563-51A6374C6BC0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BA725558-F576-4B1E-8FBB-6CDBD98694A6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45B2D0F4-6A1B-48B9-86BA-2E1EDEC46036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D769D16E-22BE-4339-9862-D272448D9D21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4D927EFA-243B-44C2-B7E3-92E8100777CA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63E11E7F-F349-4A8F-9192-095EEE343D1C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9FE3F0EB-A6AC-4417-849F-C759D880E5C6}"/>
                    </a:ext>
                  </a:extLst>
                </p:cNvPr>
                <p:cNvSpPr/>
                <p:nvPr/>
              </p:nvSpPr>
              <p:spPr>
                <a:xfrm>
                  <a:off x="476565" y="4938265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6DB10B7-D2FF-4660-8B0C-DBC93AD75A96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" name="四角形: 上の 2 つの角を丸める 72">
                  <a:extLst>
                    <a:ext uri="{FF2B5EF4-FFF2-40B4-BE49-F238E27FC236}">
                      <a16:creationId xmlns:a16="http://schemas.microsoft.com/office/drawing/2014/main" id="{22E1B11B-1255-4152-8767-3FEFF98B12FA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" name="円/楕円 449">
                  <a:extLst>
                    <a:ext uri="{FF2B5EF4-FFF2-40B4-BE49-F238E27FC236}">
                      <a16:creationId xmlns:a16="http://schemas.microsoft.com/office/drawing/2014/main" id="{8F10BA6D-94AE-4BF6-B22B-8C9F2CD0E384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4D870BE-6AC3-4835-A038-D34C44A120FA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F5942CDA-EFF1-4B64-A536-E2B04CD5F4CF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円/楕円 368">
                <a:extLst>
                  <a:ext uri="{FF2B5EF4-FFF2-40B4-BE49-F238E27FC236}">
                    <a16:creationId xmlns:a16="http://schemas.microsoft.com/office/drawing/2014/main" id="{8E6034B9-FD1C-414C-9462-C6D6DFE890FE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369">
                <a:extLst>
                  <a:ext uri="{FF2B5EF4-FFF2-40B4-BE49-F238E27FC236}">
                    <a16:creationId xmlns:a16="http://schemas.microsoft.com/office/drawing/2014/main" id="{4518B162-5A01-4F7D-9F72-504A3EE2D685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9D90178-3205-4E9D-9CFC-EE475DCD279C}"/>
                  </a:ext>
                </a:extLst>
              </p:cNvPr>
              <p:cNvGrpSpPr/>
              <p:nvPr/>
            </p:nvGrpSpPr>
            <p:grpSpPr>
              <a:xfrm>
                <a:off x="7257963" y="4352081"/>
                <a:ext cx="275874" cy="283197"/>
                <a:chOff x="10108454" y="4352081"/>
                <a:chExt cx="275874" cy="283197"/>
              </a:xfrm>
            </p:grpSpPr>
            <p:sp>
              <p:nvSpPr>
                <p:cNvPr id="65" name="円/楕円 504">
                  <a:extLst>
                    <a:ext uri="{FF2B5EF4-FFF2-40B4-BE49-F238E27FC236}">
                      <a16:creationId xmlns:a16="http://schemas.microsoft.com/office/drawing/2014/main" id="{3643AC05-EEFA-4130-8C1F-27B6A675CFA5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" name="円/楕円 508">
                  <a:extLst>
                    <a:ext uri="{FF2B5EF4-FFF2-40B4-BE49-F238E27FC236}">
                      <a16:creationId xmlns:a16="http://schemas.microsoft.com/office/drawing/2014/main" id="{CA250066-18AC-42D5-9D22-8E0CBEC472B6}"/>
                    </a:ext>
                  </a:extLst>
                </p:cNvPr>
                <p:cNvSpPr/>
                <p:nvPr/>
              </p:nvSpPr>
              <p:spPr>
                <a:xfrm>
                  <a:off x="10172225" y="448719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22D83B7B-5BA8-4ECB-8F44-DB3B704DBD1D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06CD778-9788-4947-9213-5EE7B1578767}"/>
                  </a:ext>
                </a:extLst>
              </p:cNvPr>
              <p:cNvGrpSpPr/>
              <p:nvPr/>
            </p:nvGrpSpPr>
            <p:grpSpPr>
              <a:xfrm>
                <a:off x="6864263" y="4352081"/>
                <a:ext cx="186373" cy="283197"/>
                <a:chOff x="10108454" y="4352081"/>
                <a:chExt cx="275874" cy="283197"/>
              </a:xfrm>
            </p:grpSpPr>
            <p:sp>
              <p:nvSpPr>
                <p:cNvPr id="62" name="円/楕円 504">
                  <a:extLst>
                    <a:ext uri="{FF2B5EF4-FFF2-40B4-BE49-F238E27FC236}">
                      <a16:creationId xmlns:a16="http://schemas.microsoft.com/office/drawing/2014/main" id="{2C0AE137-DD37-4DBA-8FB7-5348D55CDE34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円/楕円 508">
                  <a:extLst>
                    <a:ext uri="{FF2B5EF4-FFF2-40B4-BE49-F238E27FC236}">
                      <a16:creationId xmlns:a16="http://schemas.microsoft.com/office/drawing/2014/main" id="{9D522036-A183-4A2F-AD2D-5669D28FAD47}"/>
                    </a:ext>
                  </a:extLst>
                </p:cNvPr>
                <p:cNvSpPr/>
                <p:nvPr/>
              </p:nvSpPr>
              <p:spPr>
                <a:xfrm>
                  <a:off x="10180729" y="4487193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月 63">
                  <a:extLst>
                    <a:ext uri="{FF2B5EF4-FFF2-40B4-BE49-F238E27FC236}">
                      <a16:creationId xmlns:a16="http://schemas.microsoft.com/office/drawing/2014/main" id="{5E73B39C-9152-4112-9C87-4C85304B5B18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C347FEE-D8FB-40AD-BEA7-5260322FAE28}"/>
              </a:ext>
            </a:extLst>
          </p:cNvPr>
          <p:cNvGrpSpPr/>
          <p:nvPr/>
        </p:nvGrpSpPr>
        <p:grpSpPr>
          <a:xfrm>
            <a:off x="747120" y="705039"/>
            <a:ext cx="2300362" cy="2835880"/>
            <a:chOff x="333052" y="705039"/>
            <a:chExt cx="2300362" cy="2835880"/>
          </a:xfrm>
        </p:grpSpPr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20F0C2AB-2AFD-481E-B3B3-F76E311D577B}"/>
                </a:ext>
              </a:extLst>
            </p:cNvPr>
            <p:cNvGrpSpPr/>
            <p:nvPr/>
          </p:nvGrpSpPr>
          <p:grpSpPr>
            <a:xfrm>
              <a:off x="3330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4D06ACC-5F99-43E4-BCF5-BB49CF4BEEF8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9CE7F089-B684-47CF-814B-9374A7624E67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F6E6D5F5-B7AB-4805-86F9-0E33BE4D09E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四角形: 角を丸くする 131">
                    <a:extLst>
                      <a:ext uri="{FF2B5EF4-FFF2-40B4-BE49-F238E27FC236}">
                        <a16:creationId xmlns:a16="http://schemas.microsoft.com/office/drawing/2014/main" id="{8FC58E94-4780-4678-9CBA-46B67317EE97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四角形: 角を丸くする 132">
                    <a:extLst>
                      <a:ext uri="{FF2B5EF4-FFF2-40B4-BE49-F238E27FC236}">
                        <a16:creationId xmlns:a16="http://schemas.microsoft.com/office/drawing/2014/main" id="{348C3DAB-14F5-4E04-BE5C-2342D67E5C7E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四角形: 角を丸くする 133">
                    <a:extLst>
                      <a:ext uri="{FF2B5EF4-FFF2-40B4-BE49-F238E27FC236}">
                        <a16:creationId xmlns:a16="http://schemas.microsoft.com/office/drawing/2014/main" id="{D6C14571-A0E8-49A8-9283-AE939F02FEBC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四角形: 上の 2 つの角を丸める 92">
                    <a:extLst>
                      <a:ext uri="{FF2B5EF4-FFF2-40B4-BE49-F238E27FC236}">
                        <a16:creationId xmlns:a16="http://schemas.microsoft.com/office/drawing/2014/main" id="{083163D9-F661-420A-83F2-DC44A8D43B17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月 90">
                    <a:extLst>
                      <a:ext uri="{FF2B5EF4-FFF2-40B4-BE49-F238E27FC236}">
                        <a16:creationId xmlns:a16="http://schemas.microsoft.com/office/drawing/2014/main" id="{7E0A9A2D-1275-4BFD-981E-C495B01F4EC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1552C5BF-EC7B-4FBA-AA0F-D3FADBDFEE2B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7AAECC72-9B15-4756-A879-46E43143E203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四角形: 角を丸くする 138">
                    <a:extLst>
                      <a:ext uri="{FF2B5EF4-FFF2-40B4-BE49-F238E27FC236}">
                        <a16:creationId xmlns:a16="http://schemas.microsoft.com/office/drawing/2014/main" id="{0C30B851-E24E-436D-A39A-2A7B53ED898D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15331380-1E79-48C4-8F6C-291CC2BF11F3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3041A426-EDD3-4A0F-B05B-83EDBD70F615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C2BA18BE-361F-4396-A18D-0EAD9D28BF9D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913501A1-F4E6-432A-A42A-D0F551BC2C24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B47F4F73-21F2-4422-AB95-FC72FD9BD354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6CF7C445-38A8-4FF1-8E1F-1E166174A10A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116" name="フリーフォーム 540">
                  <a:extLst>
                    <a:ext uri="{FF2B5EF4-FFF2-40B4-BE49-F238E27FC236}">
                      <a16:creationId xmlns:a16="http://schemas.microsoft.com/office/drawing/2014/main" id="{39B3480B-36DB-491B-9F56-7619D1040DFF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135548B3-B92D-458A-BF12-A0C0A75A387B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996AE8D5-8699-4D48-A84C-8961B03CEEFF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2633BE7E-0CA6-4D51-A906-86BFBB6B5F3E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88F0D5B3-8CC4-49A3-B226-C76E0475678A}"/>
                    </a:ext>
                  </a:extLst>
                </p:cNvPr>
                <p:cNvSpPr/>
                <p:nvPr/>
              </p:nvSpPr>
              <p:spPr>
                <a:xfrm>
                  <a:off x="5321967" y="1972384"/>
                  <a:ext cx="201754" cy="55085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四角形: 上の 2 つの角を丸める 120">
                  <a:extLst>
                    <a:ext uri="{FF2B5EF4-FFF2-40B4-BE49-F238E27FC236}">
                      <a16:creationId xmlns:a16="http://schemas.microsoft.com/office/drawing/2014/main" id="{3F8645A9-4FD5-4657-9CB1-6A7B1E10841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F4D9EF83-FA18-41FE-AA11-CDA9EB3A2C5B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3" name="円/楕円 368">
                  <a:extLst>
                    <a:ext uri="{FF2B5EF4-FFF2-40B4-BE49-F238E27FC236}">
                      <a16:creationId xmlns:a16="http://schemas.microsoft.com/office/drawing/2014/main" id="{60209470-ECBE-43C5-AF14-418F5DE25A04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円/楕円 369">
                  <a:extLst>
                    <a:ext uri="{FF2B5EF4-FFF2-40B4-BE49-F238E27FC236}">
                      <a16:creationId xmlns:a16="http://schemas.microsoft.com/office/drawing/2014/main" id="{C5619705-1AC3-4C04-A81D-360299B0E704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5D5C6A6-070C-4C25-9A6C-38ADE508506D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AE97E0C4-0C0C-4A8F-A3BB-8CCCEDEFFD95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A8F3FFE6-8345-4C6B-8E5D-220AFD0C6C77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88956ADA-24A8-4607-94E7-F179480C5E4F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CB8A996A-2D62-4B68-B279-5F48D1860CA8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96D71AB3-D0D4-4119-9659-9ED94C8232E3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C98A1ED7-18CD-4B89-AD10-708B5FB5863F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C4563408-5275-4C94-BF11-2C8263932898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5FB92CE-BA2B-420E-A9F4-F59418431DDA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D13FC24A-E7FD-4346-8E72-8B90147733CF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8D998F6A-91B6-45A1-9EC2-BA28C803F43C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00FAB40A-A6F4-4B30-9AB9-565A6B129C25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E42A539F-E0EA-45A6-9226-4C938B3B4925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318088"/>
                <a:chOff x="1821717" y="1274764"/>
                <a:chExt cx="328020" cy="318088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98D3129E-04F9-403F-B9BE-FF2075E1B380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DC2A8597-34E1-4EC6-9F1C-3CFB4C967997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6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103" name="グループ化 102">
                    <a:extLst>
                      <a:ext uri="{FF2B5EF4-FFF2-40B4-BE49-F238E27FC236}">
                        <a16:creationId xmlns:a16="http://schemas.microsoft.com/office/drawing/2014/main" id="{B46C67A0-5931-4A22-97B3-0E4539C6F4F3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39B6A5D8-FE89-4746-96EA-1BD091DE27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361C50A0-72BC-478F-9A7B-BE54368710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E5D4458E-F1FB-4088-B5A0-3AE8607E8501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2469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DD20C350-003F-401E-A3CF-C575D2D49562}"/>
                  </a:ext>
                </a:extLst>
              </p:cNvPr>
              <p:cNvGrpSpPr/>
              <p:nvPr/>
            </p:nvGrpSpPr>
            <p:grpSpPr>
              <a:xfrm>
                <a:off x="630479" y="1306316"/>
                <a:ext cx="222227" cy="318088"/>
                <a:chOff x="1821717" y="1274764"/>
                <a:chExt cx="328020" cy="318088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F3FCFA31-E3C9-4833-BD80-D5D24966AA32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BD38F92D-11DB-4469-BD1D-4205FD3733CB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6"/>
                  <a:ext cx="298942" cy="188556"/>
                  <a:chOff x="6065560" y="1137321"/>
                  <a:chExt cx="298942" cy="188556"/>
                </a:xfrm>
              </p:grpSpPr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3144D3EC-E1DB-46CE-8C11-651771D2963B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1"/>
                    <a:ext cx="298942" cy="188556"/>
                    <a:chOff x="6140438" y="1154498"/>
                    <a:chExt cx="386744" cy="257583"/>
                  </a:xfrm>
                </p:grpSpPr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FBBF5753-0893-4F33-8DBB-C4AF85362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217B9B0E-3F75-437F-8A9E-2C967714B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8" name="楕円 97">
                    <a:extLst>
                      <a:ext uri="{FF2B5EF4-FFF2-40B4-BE49-F238E27FC236}">
                        <a16:creationId xmlns:a16="http://schemas.microsoft.com/office/drawing/2014/main" id="{82F5AEE6-20C4-46C8-B486-EA66A24B29B1}"/>
                      </a:ext>
                    </a:extLst>
                  </p:cNvPr>
                  <p:cNvSpPr/>
                  <p:nvPr/>
                </p:nvSpPr>
                <p:spPr>
                  <a:xfrm>
                    <a:off x="6151878" y="1162469"/>
                    <a:ext cx="150531" cy="15053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360BFEE-E134-46FD-9091-B439A922EAE4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40631317-9E2A-4610-90B3-1AC85FD9D6AF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9D0FE17-7DFD-46C0-A3B1-12784DF78BEB}"/>
              </a:ext>
            </a:extLst>
          </p:cNvPr>
          <p:cNvGrpSpPr/>
          <p:nvPr/>
        </p:nvGrpSpPr>
        <p:grpSpPr>
          <a:xfrm>
            <a:off x="3642720" y="679069"/>
            <a:ext cx="2335441" cy="2861850"/>
            <a:chOff x="3228652" y="679069"/>
            <a:chExt cx="2335441" cy="2861850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739097C-FC77-420D-8EA1-58A99F671F2D}"/>
                </a:ext>
              </a:extLst>
            </p:cNvPr>
            <p:cNvGrpSpPr/>
            <p:nvPr/>
          </p:nvGrpSpPr>
          <p:grpSpPr>
            <a:xfrm>
              <a:off x="32286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F6260444-BA35-4BE3-8B5C-35C49915BBC3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299F97DF-2ABA-4639-9319-0111EB60C3C4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189" name="フリーフォーム: 図形 188">
                    <a:extLst>
                      <a:ext uri="{FF2B5EF4-FFF2-40B4-BE49-F238E27FC236}">
                        <a16:creationId xmlns:a16="http://schemas.microsoft.com/office/drawing/2014/main" id="{6841B020-D35B-48A5-9400-315528CFB9E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四角形: 角を丸くする 189">
                    <a:extLst>
                      <a:ext uri="{FF2B5EF4-FFF2-40B4-BE49-F238E27FC236}">
                        <a16:creationId xmlns:a16="http://schemas.microsoft.com/office/drawing/2014/main" id="{C36CF9B7-C039-469F-A25B-B20CA636659C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四角形: 角を丸くする 190">
                    <a:extLst>
                      <a:ext uri="{FF2B5EF4-FFF2-40B4-BE49-F238E27FC236}">
                        <a16:creationId xmlns:a16="http://schemas.microsoft.com/office/drawing/2014/main" id="{1D6289CE-24BD-43B0-A34F-E40656446B35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四角形: 角を丸くする 191">
                    <a:extLst>
                      <a:ext uri="{FF2B5EF4-FFF2-40B4-BE49-F238E27FC236}">
                        <a16:creationId xmlns:a16="http://schemas.microsoft.com/office/drawing/2014/main" id="{A2239310-CD04-42F3-BB88-56671E6A071F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四角形: 上の 2 つの角を丸める 92">
                    <a:extLst>
                      <a:ext uri="{FF2B5EF4-FFF2-40B4-BE49-F238E27FC236}">
                        <a16:creationId xmlns:a16="http://schemas.microsoft.com/office/drawing/2014/main" id="{373F7DE7-5DE8-4A2E-9F62-D776D8E9320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月 90">
                    <a:extLst>
                      <a:ext uri="{FF2B5EF4-FFF2-40B4-BE49-F238E27FC236}">
                        <a16:creationId xmlns:a16="http://schemas.microsoft.com/office/drawing/2014/main" id="{0DA68120-0E36-4125-94BB-53A0ABDB3BA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5" name="四角形: 角を丸くする 194">
                    <a:extLst>
                      <a:ext uri="{FF2B5EF4-FFF2-40B4-BE49-F238E27FC236}">
                        <a16:creationId xmlns:a16="http://schemas.microsoft.com/office/drawing/2014/main" id="{D834E895-338F-4656-8229-AE5F46E7DC3D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" name="四角形: 角を丸くする 195">
                    <a:extLst>
                      <a:ext uri="{FF2B5EF4-FFF2-40B4-BE49-F238E27FC236}">
                        <a16:creationId xmlns:a16="http://schemas.microsoft.com/office/drawing/2014/main" id="{714AF547-828C-41F2-8821-E64431429588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7" name="四角形: 角を丸くする 196">
                    <a:extLst>
                      <a:ext uri="{FF2B5EF4-FFF2-40B4-BE49-F238E27FC236}">
                        <a16:creationId xmlns:a16="http://schemas.microsoft.com/office/drawing/2014/main" id="{17665025-F0E2-4AE8-851C-8332B44895E9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B07F86D4-837E-45CE-987C-CDB160B363B0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833DC3C8-882A-456C-B6A5-C3137B383750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70F9BB0C-37E1-4379-87D0-78A2978C043F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8D2221FA-D257-4E95-AEDC-A5C6877A8569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28DA96B1-182E-46D6-9B78-9C5F64D30138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E423C257-DD85-4DCB-B83C-77C9752BDDFA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7CA0151-5CB2-4911-95E5-48666CDF6854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02197DEA-ED96-4A17-B3D6-343FFCDDEFE9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3FD752DA-3517-42C4-B4DF-78CE043073B5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51E4D30D-3943-43F2-8884-F8B336BE29DF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740C6EC4-B3F0-4313-9570-4BBFE154EED6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1" name="円/楕円 27">
                  <a:extLst>
                    <a:ext uri="{FF2B5EF4-FFF2-40B4-BE49-F238E27FC236}">
                      <a16:creationId xmlns:a16="http://schemas.microsoft.com/office/drawing/2014/main" id="{491181D2-B153-4974-9417-2BF5CF8FE750}"/>
                    </a:ext>
                  </a:extLst>
                </p:cNvPr>
                <p:cNvSpPr/>
                <p:nvPr/>
              </p:nvSpPr>
              <p:spPr>
                <a:xfrm>
                  <a:off x="5350277" y="1962150"/>
                  <a:ext cx="173444" cy="653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29 w 3210447"/>
                    <a:gd name="connsiteY0" fmla="*/ 25850 h 372135"/>
                    <a:gd name="connsiteX1" fmla="*/ 1639885 w 3210447"/>
                    <a:gd name="connsiteY1" fmla="*/ 114252 h 372135"/>
                    <a:gd name="connsiteX2" fmla="*/ 3210447 w 3210447"/>
                    <a:gd name="connsiteY2" fmla="*/ 25850 h 372135"/>
                    <a:gd name="connsiteX3" fmla="*/ 1605238 w 3210447"/>
                    <a:gd name="connsiteY3" fmla="*/ 372135 h 372135"/>
                    <a:gd name="connsiteX4" fmla="*/ 29 w 3210447"/>
                    <a:gd name="connsiteY4" fmla="*/ 25850 h 372135"/>
                    <a:gd name="connsiteX0" fmla="*/ 771 w 3211189"/>
                    <a:gd name="connsiteY0" fmla="*/ 25850 h 528393"/>
                    <a:gd name="connsiteX1" fmla="*/ 1640627 w 3211189"/>
                    <a:gd name="connsiteY1" fmla="*/ 114252 h 528393"/>
                    <a:gd name="connsiteX2" fmla="*/ 3211189 w 3211189"/>
                    <a:gd name="connsiteY2" fmla="*/ 25850 h 528393"/>
                    <a:gd name="connsiteX3" fmla="*/ 1813891 w 3211189"/>
                    <a:gd name="connsiteY3" fmla="*/ 528393 h 528393"/>
                    <a:gd name="connsiteX4" fmla="*/ 771 w 3211189"/>
                    <a:gd name="connsiteY4" fmla="*/ 25850 h 528393"/>
                    <a:gd name="connsiteX0" fmla="*/ 6810 w 3217228"/>
                    <a:gd name="connsiteY0" fmla="*/ 25850 h 528393"/>
                    <a:gd name="connsiteX1" fmla="*/ 1369462 w 3217228"/>
                    <a:gd name="connsiteY1" fmla="*/ 114252 h 528393"/>
                    <a:gd name="connsiteX2" fmla="*/ 3217228 w 3217228"/>
                    <a:gd name="connsiteY2" fmla="*/ 25850 h 528393"/>
                    <a:gd name="connsiteX3" fmla="*/ 1819930 w 3217228"/>
                    <a:gd name="connsiteY3" fmla="*/ 528393 h 528393"/>
                    <a:gd name="connsiteX4" fmla="*/ 6810 w 3217228"/>
                    <a:gd name="connsiteY4" fmla="*/ 25850 h 528393"/>
                    <a:gd name="connsiteX0" fmla="*/ 5791 w 2939005"/>
                    <a:gd name="connsiteY0" fmla="*/ 71235 h 529237"/>
                    <a:gd name="connsiteX1" fmla="*/ 1091239 w 2939005"/>
                    <a:gd name="connsiteY1" fmla="*/ 114993 h 529237"/>
                    <a:gd name="connsiteX2" fmla="*/ 2939005 w 2939005"/>
                    <a:gd name="connsiteY2" fmla="*/ 26591 h 529237"/>
                    <a:gd name="connsiteX3" fmla="*/ 1541707 w 2939005"/>
                    <a:gd name="connsiteY3" fmla="*/ 529134 h 529237"/>
                    <a:gd name="connsiteX4" fmla="*/ 5791 w 2939005"/>
                    <a:gd name="connsiteY4" fmla="*/ 71235 h 529237"/>
                    <a:gd name="connsiteX0" fmla="*/ 1833 w 2935047"/>
                    <a:gd name="connsiteY0" fmla="*/ 78781 h 536830"/>
                    <a:gd name="connsiteX1" fmla="*/ 1087281 w 2935047"/>
                    <a:gd name="connsiteY1" fmla="*/ 122539 h 536830"/>
                    <a:gd name="connsiteX2" fmla="*/ 2935047 w 2935047"/>
                    <a:gd name="connsiteY2" fmla="*/ 34137 h 536830"/>
                    <a:gd name="connsiteX3" fmla="*/ 1537749 w 2935047"/>
                    <a:gd name="connsiteY3" fmla="*/ 536680 h 536830"/>
                    <a:gd name="connsiteX4" fmla="*/ 1833 w 2935047"/>
                    <a:gd name="connsiteY4" fmla="*/ 78781 h 536830"/>
                    <a:gd name="connsiteX0" fmla="*/ 3885 w 2937099"/>
                    <a:gd name="connsiteY0" fmla="*/ 77403 h 535405"/>
                    <a:gd name="connsiteX1" fmla="*/ 1158641 w 2937099"/>
                    <a:gd name="connsiteY1" fmla="*/ 76512 h 535405"/>
                    <a:gd name="connsiteX2" fmla="*/ 2937099 w 2937099"/>
                    <a:gd name="connsiteY2" fmla="*/ 32759 h 535405"/>
                    <a:gd name="connsiteX3" fmla="*/ 1539801 w 2937099"/>
                    <a:gd name="connsiteY3" fmla="*/ 535302 h 535405"/>
                    <a:gd name="connsiteX4" fmla="*/ 3885 w 2937099"/>
                    <a:gd name="connsiteY4" fmla="*/ 77403 h 535405"/>
                    <a:gd name="connsiteX0" fmla="*/ 3492 w 3040661"/>
                    <a:gd name="connsiteY0" fmla="*/ 100284 h 536108"/>
                    <a:gd name="connsiteX1" fmla="*/ 1262203 w 3040661"/>
                    <a:gd name="connsiteY1" fmla="*/ 77074 h 536108"/>
                    <a:gd name="connsiteX2" fmla="*/ 3040661 w 3040661"/>
                    <a:gd name="connsiteY2" fmla="*/ 33321 h 536108"/>
                    <a:gd name="connsiteX3" fmla="*/ 1643363 w 3040661"/>
                    <a:gd name="connsiteY3" fmla="*/ 535864 h 536108"/>
                    <a:gd name="connsiteX4" fmla="*/ 3492 w 3040661"/>
                    <a:gd name="connsiteY4" fmla="*/ 100284 h 536108"/>
                    <a:gd name="connsiteX0" fmla="*/ 3754 w 2971629"/>
                    <a:gd name="connsiteY0" fmla="*/ 77403 h 535405"/>
                    <a:gd name="connsiteX1" fmla="*/ 1193171 w 2971629"/>
                    <a:gd name="connsiteY1" fmla="*/ 76512 h 535405"/>
                    <a:gd name="connsiteX2" fmla="*/ 2971629 w 2971629"/>
                    <a:gd name="connsiteY2" fmla="*/ 32759 h 535405"/>
                    <a:gd name="connsiteX3" fmla="*/ 1574331 w 2971629"/>
                    <a:gd name="connsiteY3" fmla="*/ 535302 h 535405"/>
                    <a:gd name="connsiteX4" fmla="*/ 3754 w 2971629"/>
                    <a:gd name="connsiteY4" fmla="*/ 77403 h 535405"/>
                    <a:gd name="connsiteX0" fmla="*/ 3492 w 3040675"/>
                    <a:gd name="connsiteY0" fmla="*/ 77402 h 535405"/>
                    <a:gd name="connsiteX1" fmla="*/ 1262217 w 3040675"/>
                    <a:gd name="connsiteY1" fmla="*/ 76512 h 535405"/>
                    <a:gd name="connsiteX2" fmla="*/ 3040675 w 3040675"/>
                    <a:gd name="connsiteY2" fmla="*/ 32759 h 535405"/>
                    <a:gd name="connsiteX3" fmla="*/ 1643377 w 3040675"/>
                    <a:gd name="connsiteY3" fmla="*/ 535302 h 535405"/>
                    <a:gd name="connsiteX4" fmla="*/ 3492 w 3040675"/>
                    <a:gd name="connsiteY4" fmla="*/ 77402 h 535405"/>
                    <a:gd name="connsiteX0" fmla="*/ 0 w 3078174"/>
                    <a:gd name="connsiteY0" fmla="*/ 86139 h 544142"/>
                    <a:gd name="connsiteX1" fmla="*/ 3037183 w 3078174"/>
                    <a:gd name="connsiteY1" fmla="*/ 41496 h 544142"/>
                    <a:gd name="connsiteX2" fmla="*/ 1639885 w 3078174"/>
                    <a:gd name="connsiteY2" fmla="*/ 544039 h 544142"/>
                    <a:gd name="connsiteX3" fmla="*/ 0 w 3078174"/>
                    <a:gd name="connsiteY3" fmla="*/ 86139 h 544142"/>
                    <a:gd name="connsiteX0" fmla="*/ 16268 w 3103071"/>
                    <a:gd name="connsiteY0" fmla="*/ 89232 h 614195"/>
                    <a:gd name="connsiteX1" fmla="*/ 3053451 w 3103071"/>
                    <a:gd name="connsiteY1" fmla="*/ 44589 h 614195"/>
                    <a:gd name="connsiteX2" fmla="*/ 1898710 w 3103071"/>
                    <a:gd name="connsiteY2" fmla="*/ 614101 h 614195"/>
                    <a:gd name="connsiteX3" fmla="*/ 16268 w 3103071"/>
                    <a:gd name="connsiteY3" fmla="*/ 89232 h 614195"/>
                    <a:gd name="connsiteX0" fmla="*/ 8177 w 2765042"/>
                    <a:gd name="connsiteY0" fmla="*/ 89232 h 614195"/>
                    <a:gd name="connsiteX1" fmla="*/ 2698862 w 2765042"/>
                    <a:gd name="connsiteY1" fmla="*/ 44593 h 614195"/>
                    <a:gd name="connsiteX2" fmla="*/ 1890619 w 2765042"/>
                    <a:gd name="connsiteY2" fmla="*/ 614101 h 614195"/>
                    <a:gd name="connsiteX3" fmla="*/ 8177 w 2765042"/>
                    <a:gd name="connsiteY3" fmla="*/ 89232 h 614195"/>
                    <a:gd name="connsiteX0" fmla="*/ 18101 w 2757533"/>
                    <a:gd name="connsiteY0" fmla="*/ 83279 h 474342"/>
                    <a:gd name="connsiteX1" fmla="*/ 2708786 w 2757533"/>
                    <a:gd name="connsiteY1" fmla="*/ 38640 h 474342"/>
                    <a:gd name="connsiteX2" fmla="*/ 1588692 w 2757533"/>
                    <a:gd name="connsiteY2" fmla="*/ 474220 h 474342"/>
                    <a:gd name="connsiteX3" fmla="*/ 18101 w 2757533"/>
                    <a:gd name="connsiteY3" fmla="*/ 83279 h 474342"/>
                    <a:gd name="connsiteX0" fmla="*/ 15031 w 2654422"/>
                    <a:gd name="connsiteY0" fmla="*/ 157888 h 549926"/>
                    <a:gd name="connsiteX1" fmla="*/ 2601761 w 2654422"/>
                    <a:gd name="connsiteY1" fmla="*/ 23960 h 549926"/>
                    <a:gd name="connsiteX2" fmla="*/ 1585622 w 2654422"/>
                    <a:gd name="connsiteY2" fmla="*/ 548829 h 549926"/>
                    <a:gd name="connsiteX3" fmla="*/ 15031 w 2654422"/>
                    <a:gd name="connsiteY3" fmla="*/ 157888 h 549926"/>
                    <a:gd name="connsiteX0" fmla="*/ 10491 w 2657521"/>
                    <a:gd name="connsiteY0" fmla="*/ 158750 h 595325"/>
                    <a:gd name="connsiteX1" fmla="*/ 2597221 w 2657521"/>
                    <a:gd name="connsiteY1" fmla="*/ 24822 h 595325"/>
                    <a:gd name="connsiteX2" fmla="*/ 1719684 w 2657521"/>
                    <a:gd name="connsiteY2" fmla="*/ 594340 h 595325"/>
                    <a:gd name="connsiteX3" fmla="*/ 10491 w 2657521"/>
                    <a:gd name="connsiteY3" fmla="*/ 158750 h 59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57521" h="595325">
                      <a:moveTo>
                        <a:pt x="10491" y="158750"/>
                      </a:moveTo>
                      <a:cubicBezTo>
                        <a:pt x="156747" y="63830"/>
                        <a:pt x="2323907" y="-51495"/>
                        <a:pt x="2597221" y="24822"/>
                      </a:cubicBezTo>
                      <a:cubicBezTo>
                        <a:pt x="2870535" y="101139"/>
                        <a:pt x="2150806" y="572019"/>
                        <a:pt x="1719684" y="594340"/>
                      </a:cubicBezTo>
                      <a:cubicBezTo>
                        <a:pt x="1288562" y="616661"/>
                        <a:pt x="-135765" y="253670"/>
                        <a:pt x="10491" y="1587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4DF57A2B-5EA6-4400-8787-F5B6809E200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B9D9BDA3-6100-426F-835E-FC12F58A77F4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173" name="楕円 172">
                  <a:extLst>
                    <a:ext uri="{FF2B5EF4-FFF2-40B4-BE49-F238E27FC236}">
                      <a16:creationId xmlns:a16="http://schemas.microsoft.com/office/drawing/2014/main" id="{0660FDF3-1FD1-4F8C-8D64-FD98AF4B3DD8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F05032DE-7673-4173-BD58-F0EB88E763FB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193D36E9-AFCF-4D2F-892E-860DCC4D19A6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6BA46A84-2E3B-4B99-865F-84FC979070B6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FBBD265F-A59C-4539-B8F9-156C14E0906C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2E7596AD-8D24-4D1A-9455-A9BA39F22AC2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A9ECBAF4-408E-4D6F-AB38-89B79D794A9C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D13F512E-E11E-4488-B0B8-8C52657BFC89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61CC1415-FBD4-4D4A-B9F2-05EEE0B65A97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1D586382-68BF-458D-8F0E-D7403EB42753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8" name="月 147">
                <a:extLst>
                  <a:ext uri="{FF2B5EF4-FFF2-40B4-BE49-F238E27FC236}">
                    <a16:creationId xmlns:a16="http://schemas.microsoft.com/office/drawing/2014/main" id="{9CB011F7-4D07-40AF-92C1-8CB6A5D88B63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9" name="円/楕円 368">
                <a:extLst>
                  <a:ext uri="{FF2B5EF4-FFF2-40B4-BE49-F238E27FC236}">
                    <a16:creationId xmlns:a16="http://schemas.microsoft.com/office/drawing/2014/main" id="{1A1A334A-002B-47B2-AB21-8104C91051FF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円/楕円 369">
                <a:extLst>
                  <a:ext uri="{FF2B5EF4-FFF2-40B4-BE49-F238E27FC236}">
                    <a16:creationId xmlns:a16="http://schemas.microsoft.com/office/drawing/2014/main" id="{8EDA6D87-8E0E-40F8-A1ED-58ACD3401985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B655DC05-81F5-4AEA-8EBB-EC2DC485331E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336441"/>
                <a:chOff x="5140179" y="1189822"/>
                <a:chExt cx="328020" cy="336441"/>
              </a:xfrm>
            </p:grpSpPr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DAB09D92-CC6C-42FC-8DCA-FD7A063BC12C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5FB45C1D-575C-413D-A9E7-81010FFA4C63}"/>
                    </a:ext>
                  </a:extLst>
                </p:cNvPr>
                <p:cNvGrpSpPr/>
                <p:nvPr/>
              </p:nvGrpSpPr>
              <p:grpSpPr>
                <a:xfrm>
                  <a:off x="5187810" y="1358587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69B32E53-4960-435C-82F1-C6F08656BBF0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96CEC77C-6880-47BF-84EF-12CA9C7F51AD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F2C45C2C-C889-4AAA-9DE3-95F20185AE18}"/>
                    </a:ext>
                  </a:extLst>
                </p:cNvPr>
                <p:cNvSpPr/>
                <p:nvPr/>
              </p:nvSpPr>
              <p:spPr>
                <a:xfrm>
                  <a:off x="5231021" y="1376131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2" name="グループ化 151">
                <a:extLst>
                  <a:ext uri="{FF2B5EF4-FFF2-40B4-BE49-F238E27FC236}">
                    <a16:creationId xmlns:a16="http://schemas.microsoft.com/office/drawing/2014/main" id="{5F0667C4-36D2-4EF2-BDB3-7DD5258E67FD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336441"/>
                <a:chOff x="5140179" y="1189822"/>
                <a:chExt cx="328020" cy="336441"/>
              </a:xfrm>
            </p:grpSpPr>
            <p:sp>
              <p:nvSpPr>
                <p:cNvPr id="159" name="月 158">
                  <a:extLst>
                    <a:ext uri="{FF2B5EF4-FFF2-40B4-BE49-F238E27FC236}">
                      <a16:creationId xmlns:a16="http://schemas.microsoft.com/office/drawing/2014/main" id="{3CD26F47-F307-4A07-981B-66EB614381A9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A9DAB449-F273-443C-8F6B-33D4824232F0}"/>
                    </a:ext>
                  </a:extLst>
                </p:cNvPr>
                <p:cNvGrpSpPr/>
                <p:nvPr/>
              </p:nvGrpSpPr>
              <p:grpSpPr>
                <a:xfrm>
                  <a:off x="5187810" y="1358587"/>
                  <a:ext cx="251152" cy="167676"/>
                  <a:chOff x="6140438" y="1154498"/>
                  <a:chExt cx="386744" cy="257583"/>
                </a:xfrm>
              </p:grpSpPr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5962AF63-3791-406E-B756-7550A279D831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821DC297-CCFF-4FE6-91FB-8826910F2EE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F6F2E7EA-6621-452A-A722-5898B0FE65AA}"/>
                    </a:ext>
                  </a:extLst>
                </p:cNvPr>
                <p:cNvSpPr/>
                <p:nvPr/>
              </p:nvSpPr>
              <p:spPr>
                <a:xfrm>
                  <a:off x="5247918" y="1376131"/>
                  <a:ext cx="129046" cy="12904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99FF525-380D-4F4B-BD11-67C91AFAA855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156" name="円/楕円 662">
                  <a:extLst>
                    <a:ext uri="{FF2B5EF4-FFF2-40B4-BE49-F238E27FC236}">
                      <a16:creationId xmlns:a16="http://schemas.microsoft.com/office/drawing/2014/main" id="{0D1E191B-A8DF-4481-82BE-5463401433A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40ADFDEF-8506-45FA-B5FA-E87B50CCBCE7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円/楕円 662">
                  <a:extLst>
                    <a:ext uri="{FF2B5EF4-FFF2-40B4-BE49-F238E27FC236}">
                      <a16:creationId xmlns:a16="http://schemas.microsoft.com/office/drawing/2014/main" id="{4F5DBDA8-DD83-46BE-A20C-BD8022A21113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B2651B2C-160A-4CAB-8361-2CFA1C6C1088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23E81168-A790-410B-94CE-D3A4845D3DFD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26E11058-B27D-4841-8CD4-78EA7B980B51}"/>
              </a:ext>
            </a:extLst>
          </p:cNvPr>
          <p:cNvGrpSpPr/>
          <p:nvPr/>
        </p:nvGrpSpPr>
        <p:grpSpPr>
          <a:xfrm>
            <a:off x="816462" y="3610065"/>
            <a:ext cx="2121793" cy="2843480"/>
            <a:chOff x="402394" y="3610065"/>
            <a:chExt cx="2121793" cy="2843480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1DD694EA-F6FD-4E81-9086-181CC0355BC6}"/>
                </a:ext>
              </a:extLst>
            </p:cNvPr>
            <p:cNvGrpSpPr/>
            <p:nvPr/>
          </p:nvGrpSpPr>
          <p:grpSpPr>
            <a:xfrm>
              <a:off x="402394" y="5743241"/>
              <a:ext cx="1343508" cy="640985"/>
              <a:chOff x="620363" y="5710041"/>
              <a:chExt cx="1267233" cy="604595"/>
            </a:xfrm>
          </p:grpSpPr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4EDC3C06-D370-4FE7-9693-482877409550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1384234D-FED7-4B8C-84A6-D4D8EA4CD277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8C453209-DF38-4446-BDF3-F26D458F3804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5AE30094-7F9D-464B-9EDA-9E5D8C747174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1F28B2DD-C9BD-44B2-BBCD-FE5B1C1EDE28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上の 2 つの角を丸める 92">
                  <a:extLst>
                    <a:ext uri="{FF2B5EF4-FFF2-40B4-BE49-F238E27FC236}">
                      <a16:creationId xmlns:a16="http://schemas.microsoft.com/office/drawing/2014/main" id="{AE18218F-49F0-41A2-98A5-3B3ABEA4BFB1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月 90">
                  <a:extLst>
                    <a:ext uri="{FF2B5EF4-FFF2-40B4-BE49-F238E27FC236}">
                      <a16:creationId xmlns:a16="http://schemas.microsoft.com/office/drawing/2014/main" id="{040A67C1-F914-4604-9114-E19D1D38C800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12C4A725-E78B-43C6-8467-9C21A87ADD50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角を丸くする 240">
                  <a:extLst>
                    <a:ext uri="{FF2B5EF4-FFF2-40B4-BE49-F238E27FC236}">
                      <a16:creationId xmlns:a16="http://schemas.microsoft.com/office/drawing/2014/main" id="{3883B2F3-C8F8-401A-9776-E5898CC7E5EB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角を丸くする 241">
                  <a:extLst>
                    <a:ext uri="{FF2B5EF4-FFF2-40B4-BE49-F238E27FC236}">
                      <a16:creationId xmlns:a16="http://schemas.microsoft.com/office/drawing/2014/main" id="{5063790C-03F1-48EC-864B-3B3A36783CBA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3" name="四角形: 上の 2 つの角を丸める 232">
                <a:extLst>
                  <a:ext uri="{FF2B5EF4-FFF2-40B4-BE49-F238E27FC236}">
                    <a16:creationId xmlns:a16="http://schemas.microsoft.com/office/drawing/2014/main" id="{C97DB5DA-2B06-49A6-8794-CE601AFFA2F2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184B430E-126C-47BF-B24D-03A5AC0F390F}"/>
                </a:ext>
              </a:extLst>
            </p:cNvPr>
            <p:cNvGrpSpPr/>
            <p:nvPr/>
          </p:nvGrpSpPr>
          <p:grpSpPr>
            <a:xfrm>
              <a:off x="1290555" y="3610065"/>
              <a:ext cx="1233632" cy="2843480"/>
              <a:chOff x="282259" y="3632526"/>
              <a:chExt cx="1233632" cy="2843480"/>
            </a:xfrm>
          </p:grpSpPr>
          <p:sp>
            <p:nvSpPr>
              <p:cNvPr id="201" name="円/楕円 668">
                <a:extLst>
                  <a:ext uri="{FF2B5EF4-FFF2-40B4-BE49-F238E27FC236}">
                    <a16:creationId xmlns:a16="http://schemas.microsoft.com/office/drawing/2014/main" id="{70DC1E90-D4D3-46A4-842E-AB40012AA631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1B832A8E-6B85-42F2-9CD8-2C87EE539F79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AE41A215-5115-4BEC-A174-4E7299BE02FD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0D0BE2F-2679-46FF-AABC-B18A5B0DE816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452AD0FB-0E92-4DCD-BF70-A162DC7CC883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9D947D53-9F51-445A-9D86-168C6253ABEC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228" name="正方形/長方形 227">
                  <a:extLst>
                    <a:ext uri="{FF2B5EF4-FFF2-40B4-BE49-F238E27FC236}">
                      <a16:creationId xmlns:a16="http://schemas.microsoft.com/office/drawing/2014/main" id="{9247546A-19AC-48D2-9C1A-3F8E1277A3FF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07564AE6-8E83-4ABA-9DD5-CBE92C6BFFFD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BA587C9F-8647-48E4-B1BC-119DD2CBB436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D55E0337-6F3C-40A4-B8FD-6FE74CEFA33E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E6CDA703-44D6-47E2-AC58-38B96F1FC3A6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5F2A4856-1FEF-45A6-930C-D79990DD247C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225" name="円/楕円 662">
                  <a:extLst>
                    <a:ext uri="{FF2B5EF4-FFF2-40B4-BE49-F238E27FC236}">
                      <a16:creationId xmlns:a16="http://schemas.microsoft.com/office/drawing/2014/main" id="{1D184719-44AC-4526-91E0-32A0AD424534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FAB98DE4-DBE5-4E98-B237-2A7D4C29AC81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" name="円/楕円 662">
                  <a:extLst>
                    <a:ext uri="{FF2B5EF4-FFF2-40B4-BE49-F238E27FC236}">
                      <a16:creationId xmlns:a16="http://schemas.microsoft.com/office/drawing/2014/main" id="{6F69559D-47CD-4371-B055-D4ECF9F7F004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A495B1FB-17E3-4482-B0A8-F88CBDA8DFBB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223" name="月 222">
                  <a:extLst>
                    <a:ext uri="{FF2B5EF4-FFF2-40B4-BE49-F238E27FC236}">
                      <a16:creationId xmlns:a16="http://schemas.microsoft.com/office/drawing/2014/main" id="{6CA4216A-8682-4AD6-9D6E-F55824E2C3C3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月 400">
                  <a:extLst>
                    <a:ext uri="{FF2B5EF4-FFF2-40B4-BE49-F238E27FC236}">
                      <a16:creationId xmlns:a16="http://schemas.microsoft.com/office/drawing/2014/main" id="{B5CA2930-6ED6-4FDD-AE10-DB28F513F881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0" name="円/楕円 368">
                <a:extLst>
                  <a:ext uri="{FF2B5EF4-FFF2-40B4-BE49-F238E27FC236}">
                    <a16:creationId xmlns:a16="http://schemas.microsoft.com/office/drawing/2014/main" id="{FB342365-B4E0-4624-9BC7-2125BAB40AA7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369">
                <a:extLst>
                  <a:ext uri="{FF2B5EF4-FFF2-40B4-BE49-F238E27FC236}">
                    <a16:creationId xmlns:a16="http://schemas.microsoft.com/office/drawing/2014/main" id="{74257676-FF34-4D27-B375-3F13AFDFC133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655">
                <a:extLst>
                  <a:ext uri="{FF2B5EF4-FFF2-40B4-BE49-F238E27FC236}">
                    <a16:creationId xmlns:a16="http://schemas.microsoft.com/office/drawing/2014/main" id="{21EC37CA-E0EC-4526-A98A-DC2EA73E5DE2}"/>
                  </a:ext>
                </a:extLst>
              </p:cNvPr>
              <p:cNvSpPr/>
              <p:nvPr/>
            </p:nvSpPr>
            <p:spPr>
              <a:xfrm>
                <a:off x="930054" y="4740319"/>
                <a:ext cx="141377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円/楕円 655">
                <a:extLst>
                  <a:ext uri="{FF2B5EF4-FFF2-40B4-BE49-F238E27FC236}">
                    <a16:creationId xmlns:a16="http://schemas.microsoft.com/office/drawing/2014/main" id="{3CF4BA9F-1E0B-4EC6-A26B-02CAC3C1DE65}"/>
                  </a:ext>
                </a:extLst>
              </p:cNvPr>
              <p:cNvSpPr/>
              <p:nvPr/>
            </p:nvSpPr>
            <p:spPr>
              <a:xfrm>
                <a:off x="331645" y="4740319"/>
                <a:ext cx="84505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円/楕円 27">
                <a:extLst>
                  <a:ext uri="{FF2B5EF4-FFF2-40B4-BE49-F238E27FC236}">
                    <a16:creationId xmlns:a16="http://schemas.microsoft.com/office/drawing/2014/main" id="{2031F462-C5E1-4F82-848D-969884997CF8}"/>
                  </a:ext>
                </a:extLst>
              </p:cNvPr>
              <p:cNvSpPr/>
              <p:nvPr/>
            </p:nvSpPr>
            <p:spPr>
              <a:xfrm>
                <a:off x="517370" y="4937567"/>
                <a:ext cx="201754" cy="5508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B59024FC-19DD-4071-BABF-E50074296EBE}"/>
                  </a:ext>
                </a:extLst>
              </p:cNvPr>
              <p:cNvGrpSpPr/>
              <p:nvPr/>
            </p:nvGrpSpPr>
            <p:grpSpPr>
              <a:xfrm>
                <a:off x="761456" y="4211104"/>
                <a:ext cx="187314" cy="340684"/>
                <a:chOff x="2946540" y="4211104"/>
                <a:chExt cx="187314" cy="340684"/>
              </a:xfrm>
            </p:grpSpPr>
            <p:sp>
              <p:nvSpPr>
                <p:cNvPr id="220" name="円/楕円 661">
                  <a:extLst>
                    <a:ext uri="{FF2B5EF4-FFF2-40B4-BE49-F238E27FC236}">
                      <a16:creationId xmlns:a16="http://schemas.microsoft.com/office/drawing/2014/main" id="{DEFCA544-110F-48A3-86B4-8571B798F181}"/>
                    </a:ext>
                  </a:extLst>
                </p:cNvPr>
                <p:cNvSpPr/>
                <p:nvPr/>
              </p:nvSpPr>
              <p:spPr>
                <a:xfrm>
                  <a:off x="2959719" y="4341203"/>
                  <a:ext cx="163987" cy="2105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1" name="円/楕円 665">
                  <a:extLst>
                    <a:ext uri="{FF2B5EF4-FFF2-40B4-BE49-F238E27FC236}">
                      <a16:creationId xmlns:a16="http://schemas.microsoft.com/office/drawing/2014/main" id="{E1322880-E88E-4133-9861-8C85C42B2373}"/>
                    </a:ext>
                  </a:extLst>
                </p:cNvPr>
                <p:cNvSpPr/>
                <p:nvPr/>
              </p:nvSpPr>
              <p:spPr>
                <a:xfrm>
                  <a:off x="3011342" y="4362341"/>
                  <a:ext cx="71340" cy="9161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月 221">
                  <a:extLst>
                    <a:ext uri="{FF2B5EF4-FFF2-40B4-BE49-F238E27FC236}">
                      <a16:creationId xmlns:a16="http://schemas.microsoft.com/office/drawing/2014/main" id="{875D01B4-D82B-43CB-AFCA-7A4CDF72A337}"/>
                    </a:ext>
                  </a:extLst>
                </p:cNvPr>
                <p:cNvSpPr/>
                <p:nvPr/>
              </p:nvSpPr>
              <p:spPr>
                <a:xfrm rot="5400000">
                  <a:off x="301530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DE0B3809-0E09-4CBC-ADA7-C851B5FEE332}"/>
                  </a:ext>
                </a:extLst>
              </p:cNvPr>
              <p:cNvGrpSpPr/>
              <p:nvPr/>
            </p:nvGrpSpPr>
            <p:grpSpPr>
              <a:xfrm>
                <a:off x="330483" y="4211104"/>
                <a:ext cx="138199" cy="340684"/>
                <a:chOff x="2946540" y="4211104"/>
                <a:chExt cx="187314" cy="340684"/>
              </a:xfrm>
            </p:grpSpPr>
            <p:sp>
              <p:nvSpPr>
                <p:cNvPr id="217" name="円/楕円 661">
                  <a:extLst>
                    <a:ext uri="{FF2B5EF4-FFF2-40B4-BE49-F238E27FC236}">
                      <a16:creationId xmlns:a16="http://schemas.microsoft.com/office/drawing/2014/main" id="{B7A6EFC0-6076-4AC5-AEFB-F9E42A4BEFD5}"/>
                    </a:ext>
                  </a:extLst>
                </p:cNvPr>
                <p:cNvSpPr/>
                <p:nvPr/>
              </p:nvSpPr>
              <p:spPr>
                <a:xfrm>
                  <a:off x="2959719" y="4341203"/>
                  <a:ext cx="163987" cy="2105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665">
                  <a:extLst>
                    <a:ext uri="{FF2B5EF4-FFF2-40B4-BE49-F238E27FC236}">
                      <a16:creationId xmlns:a16="http://schemas.microsoft.com/office/drawing/2014/main" id="{1C18B58E-6B33-4147-A6C4-CBC71059E8B9}"/>
                    </a:ext>
                  </a:extLst>
                </p:cNvPr>
                <p:cNvSpPr/>
                <p:nvPr/>
              </p:nvSpPr>
              <p:spPr>
                <a:xfrm>
                  <a:off x="3011342" y="4362341"/>
                  <a:ext cx="71340" cy="9161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月 218">
                  <a:extLst>
                    <a:ext uri="{FF2B5EF4-FFF2-40B4-BE49-F238E27FC236}">
                      <a16:creationId xmlns:a16="http://schemas.microsoft.com/office/drawing/2014/main" id="{942A6171-6832-42E8-BB7E-9CCBFA4BA254}"/>
                    </a:ext>
                  </a:extLst>
                </p:cNvPr>
                <p:cNvSpPr/>
                <p:nvPr/>
              </p:nvSpPr>
              <p:spPr>
                <a:xfrm rot="5400000">
                  <a:off x="3015301" y="4142343"/>
                  <a:ext cx="49791" cy="187314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45C0003C-F557-4F96-B9C9-AB1A50C6AD79}"/>
              </a:ext>
            </a:extLst>
          </p:cNvPr>
          <p:cNvGrpSpPr/>
          <p:nvPr/>
        </p:nvGrpSpPr>
        <p:grpSpPr>
          <a:xfrm>
            <a:off x="3938160" y="3835565"/>
            <a:ext cx="2102705" cy="2615311"/>
            <a:chOff x="3524092" y="3835565"/>
            <a:chExt cx="2102705" cy="2615311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1FDC81D9-F436-424D-8FA1-D1E0AB42BFFD}"/>
                </a:ext>
              </a:extLst>
            </p:cNvPr>
            <p:cNvGrpSpPr/>
            <p:nvPr/>
          </p:nvGrpSpPr>
          <p:grpSpPr>
            <a:xfrm>
              <a:off x="3524092" y="5719230"/>
              <a:ext cx="1343508" cy="640985"/>
              <a:chOff x="620363" y="5710041"/>
              <a:chExt cx="1267233" cy="604595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267DEB9F-5AAC-428B-9DCE-D7C2D64391D3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7A758F9B-E6C9-443A-94E9-F8B7B7BB731C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四角形: 角を丸くする 271">
                  <a:extLst>
                    <a:ext uri="{FF2B5EF4-FFF2-40B4-BE49-F238E27FC236}">
                      <a16:creationId xmlns:a16="http://schemas.microsoft.com/office/drawing/2014/main" id="{A97CA23B-0C91-4BCD-813B-2970199978C3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四角形: 角を丸くする 272">
                  <a:extLst>
                    <a:ext uri="{FF2B5EF4-FFF2-40B4-BE49-F238E27FC236}">
                      <a16:creationId xmlns:a16="http://schemas.microsoft.com/office/drawing/2014/main" id="{8B7061C0-98BC-46EF-A170-8959E0CE7ABB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四角形: 角を丸くする 273">
                  <a:extLst>
                    <a:ext uri="{FF2B5EF4-FFF2-40B4-BE49-F238E27FC236}">
                      <a16:creationId xmlns:a16="http://schemas.microsoft.com/office/drawing/2014/main" id="{4799C41F-05DC-48EA-A2A6-5511B09B853C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四角形: 上の 2 つの角を丸める 92">
                  <a:extLst>
                    <a:ext uri="{FF2B5EF4-FFF2-40B4-BE49-F238E27FC236}">
                      <a16:creationId xmlns:a16="http://schemas.microsoft.com/office/drawing/2014/main" id="{1D5ED6EA-1944-43EE-AF17-582D9A01A190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月 90">
                  <a:extLst>
                    <a:ext uri="{FF2B5EF4-FFF2-40B4-BE49-F238E27FC236}">
                      <a16:creationId xmlns:a16="http://schemas.microsoft.com/office/drawing/2014/main" id="{9A7C1800-56C1-4FD9-A880-70A6A588EEA3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FE704755-D068-48E5-8BC7-ABDD2CFE326D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四角形: 角を丸くする 277">
                  <a:extLst>
                    <a:ext uri="{FF2B5EF4-FFF2-40B4-BE49-F238E27FC236}">
                      <a16:creationId xmlns:a16="http://schemas.microsoft.com/office/drawing/2014/main" id="{83613C49-79DF-4F53-BEE5-81005C189CA9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四角形: 角を丸くする 278">
                  <a:extLst>
                    <a:ext uri="{FF2B5EF4-FFF2-40B4-BE49-F238E27FC236}">
                      <a16:creationId xmlns:a16="http://schemas.microsoft.com/office/drawing/2014/main" id="{9B8A9F64-D63F-4B6C-9EA7-DF79D71F0B56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四角形: 上の 2 つの角を丸める 269">
                <a:extLst>
                  <a:ext uri="{FF2B5EF4-FFF2-40B4-BE49-F238E27FC236}">
                    <a16:creationId xmlns:a16="http://schemas.microsoft.com/office/drawing/2014/main" id="{36029FC7-826F-4808-8D67-48E8FD00CABA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7D3DDA34-1F7E-4FDD-B477-CFCC7A8D1DF1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2592561" y="3835565"/>
              <a:chExt cx="1314629" cy="2615311"/>
            </a:xfrm>
          </p:grpSpPr>
          <p:sp>
            <p:nvSpPr>
              <p:cNvPr id="246" name="円/楕円 608">
                <a:extLst>
                  <a:ext uri="{FF2B5EF4-FFF2-40B4-BE49-F238E27FC236}">
                    <a16:creationId xmlns:a16="http://schemas.microsoft.com/office/drawing/2014/main" id="{D18555FC-3640-4B53-BE47-A4B297ED0F55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16D2AD80-9F30-4287-BDC2-BEE185D08C68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8" name="円/楕円 631">
                <a:extLst>
                  <a:ext uri="{FF2B5EF4-FFF2-40B4-BE49-F238E27FC236}">
                    <a16:creationId xmlns:a16="http://schemas.microsoft.com/office/drawing/2014/main" id="{9CAC15AD-5271-4E2C-ADE2-62648E9C2EC0}"/>
                  </a:ext>
                </a:extLst>
              </p:cNvPr>
              <p:cNvSpPr/>
              <p:nvPr/>
            </p:nvSpPr>
            <p:spPr>
              <a:xfrm>
                <a:off x="3299753" y="4733869"/>
                <a:ext cx="136304" cy="73962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3B098BAA-6AE3-4B0E-A20B-CD8A624FCFF7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AA30F6F3-7C07-461F-8359-59C43DF0A7B7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四角形: 上の 2 つの角を丸める 250">
                <a:extLst>
                  <a:ext uri="{FF2B5EF4-FFF2-40B4-BE49-F238E27FC236}">
                    <a16:creationId xmlns:a16="http://schemas.microsoft.com/office/drawing/2014/main" id="{CFB87A4C-7571-4473-937A-AE7CBA964ADA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4D9107C-03E6-419C-87DE-CBBAB8EF7189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3" name="円/楕円 27">
                <a:extLst>
                  <a:ext uri="{FF2B5EF4-FFF2-40B4-BE49-F238E27FC236}">
                    <a16:creationId xmlns:a16="http://schemas.microsoft.com/office/drawing/2014/main" id="{97BC847C-5B64-4E8F-84FE-3B7480CA6173}"/>
                  </a:ext>
                </a:extLst>
              </p:cNvPr>
              <p:cNvSpPr/>
              <p:nvPr/>
            </p:nvSpPr>
            <p:spPr>
              <a:xfrm>
                <a:off x="2947455" y="4971919"/>
                <a:ext cx="199227" cy="54395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円/楕円 638">
                <a:extLst>
                  <a:ext uri="{FF2B5EF4-FFF2-40B4-BE49-F238E27FC236}">
                    <a16:creationId xmlns:a16="http://schemas.microsoft.com/office/drawing/2014/main" id="{6726857D-F2B3-4634-AB34-19DFD5D3B0E3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5" name="円/楕円 50">
                <a:extLst>
                  <a:ext uri="{FF2B5EF4-FFF2-40B4-BE49-F238E27FC236}">
                    <a16:creationId xmlns:a16="http://schemas.microsoft.com/office/drawing/2014/main" id="{1B24AB48-144B-4922-82AF-ED73403722D8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月 255">
                <a:extLst>
                  <a:ext uri="{FF2B5EF4-FFF2-40B4-BE49-F238E27FC236}">
                    <a16:creationId xmlns:a16="http://schemas.microsoft.com/office/drawing/2014/main" id="{06BF2741-608D-421F-89DB-597A0E67C056}"/>
                  </a:ext>
                </a:extLst>
              </p:cNvPr>
              <p:cNvSpPr/>
              <p:nvPr/>
            </p:nvSpPr>
            <p:spPr>
              <a:xfrm rot="18900000" flipH="1">
                <a:off x="3349705" y="3871109"/>
                <a:ext cx="393425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円/楕円 368">
                <a:extLst>
                  <a:ext uri="{FF2B5EF4-FFF2-40B4-BE49-F238E27FC236}">
                    <a16:creationId xmlns:a16="http://schemas.microsoft.com/office/drawing/2014/main" id="{ABC069E8-5597-431C-B2C0-5042337824A4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8" name="円/楕円 369">
                <a:extLst>
                  <a:ext uri="{FF2B5EF4-FFF2-40B4-BE49-F238E27FC236}">
                    <a16:creationId xmlns:a16="http://schemas.microsoft.com/office/drawing/2014/main" id="{8D9BC4BD-2C31-486B-82B8-2F2F71D327DB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CB5DD22-B0CF-4831-AF14-C9FCDEB05D19}"/>
                  </a:ext>
                </a:extLst>
              </p:cNvPr>
              <p:cNvSpPr/>
              <p:nvPr/>
            </p:nvSpPr>
            <p:spPr>
              <a:xfrm>
                <a:off x="3133393" y="4295496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CE57E809-6A37-4EC3-8E67-2151E0C39D36}"/>
                  </a:ext>
                </a:extLst>
              </p:cNvPr>
              <p:cNvGrpSpPr/>
              <p:nvPr/>
            </p:nvGrpSpPr>
            <p:grpSpPr>
              <a:xfrm>
                <a:off x="3123631" y="4415888"/>
                <a:ext cx="229694" cy="221323"/>
                <a:chOff x="7861089" y="2663909"/>
                <a:chExt cx="218759" cy="210787"/>
              </a:xfrm>
            </p:grpSpPr>
            <p:sp>
              <p:nvSpPr>
                <p:cNvPr id="266" name="円/楕円 637">
                  <a:extLst>
                    <a:ext uri="{FF2B5EF4-FFF2-40B4-BE49-F238E27FC236}">
                      <a16:creationId xmlns:a16="http://schemas.microsoft.com/office/drawing/2014/main" id="{159C09CE-2F66-4CCE-8E8E-4E3BA50C84AE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74A10D77-D24B-4CB0-8C4F-6278AD530F7C}"/>
                    </a:ext>
                  </a:extLst>
                </p:cNvPr>
                <p:cNvSpPr/>
                <p:nvPr/>
              </p:nvSpPr>
              <p:spPr>
                <a:xfrm>
                  <a:off x="7878357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8930D0C4-9121-4759-AD17-B188209817D9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5E1B9F6F-EE2C-4C3D-8704-E3EC2019D0B3}"/>
                  </a:ext>
                </a:extLst>
              </p:cNvPr>
              <p:cNvSpPr/>
              <p:nvPr/>
            </p:nvSpPr>
            <p:spPr>
              <a:xfrm>
                <a:off x="2714294" y="4295496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08CDE040-0654-456D-B982-8E8F1331526A}"/>
                  </a:ext>
                </a:extLst>
              </p:cNvPr>
              <p:cNvGrpSpPr/>
              <p:nvPr/>
            </p:nvGrpSpPr>
            <p:grpSpPr>
              <a:xfrm>
                <a:off x="2704531" y="4415888"/>
                <a:ext cx="171143" cy="221323"/>
                <a:chOff x="7861089" y="2663909"/>
                <a:chExt cx="218759" cy="210787"/>
              </a:xfrm>
            </p:grpSpPr>
            <p:sp>
              <p:nvSpPr>
                <p:cNvPr id="263" name="円/楕円 637">
                  <a:extLst>
                    <a:ext uri="{FF2B5EF4-FFF2-40B4-BE49-F238E27FC236}">
                      <a16:creationId xmlns:a16="http://schemas.microsoft.com/office/drawing/2014/main" id="{F733F4C6-06D5-4246-8D20-0A95E78E7FB3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9B662E95-EC78-41A4-B2D3-04DBBC232A24}"/>
                    </a:ext>
                  </a:extLst>
                </p:cNvPr>
                <p:cNvSpPr/>
                <p:nvPr/>
              </p:nvSpPr>
              <p:spPr>
                <a:xfrm>
                  <a:off x="7902895" y="2699116"/>
                  <a:ext cx="131252" cy="14566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62AE22D7-9FE6-4DBB-A285-C0E0E9BAB4C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07DA38A-F731-4782-A8D3-430A4B92E912}"/>
              </a:ext>
            </a:extLst>
          </p:cNvPr>
          <p:cNvGrpSpPr/>
          <p:nvPr/>
        </p:nvGrpSpPr>
        <p:grpSpPr>
          <a:xfrm>
            <a:off x="3634094" y="679069"/>
            <a:ext cx="2335441" cy="2861850"/>
            <a:chOff x="3228652" y="679069"/>
            <a:chExt cx="2335441" cy="2861850"/>
          </a:xfrm>
        </p:grpSpPr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53480BB-1FF5-4697-847F-AF6C18925FF7}"/>
                </a:ext>
              </a:extLst>
            </p:cNvPr>
            <p:cNvGrpSpPr/>
            <p:nvPr/>
          </p:nvGrpSpPr>
          <p:grpSpPr>
            <a:xfrm>
              <a:off x="32286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55EE2761-4ECF-4DED-A44D-D70FD6BDE631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287" name="グループ化 286">
                  <a:extLst>
                    <a:ext uri="{FF2B5EF4-FFF2-40B4-BE49-F238E27FC236}">
                      <a16:creationId xmlns:a16="http://schemas.microsoft.com/office/drawing/2014/main" id="{DF59D39B-E114-4561-9204-F830C2C85901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67EB44E4-CD61-4C87-9BF1-8833ED54E6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1" name="四角形: 角を丸くする 290">
                    <a:extLst>
                      <a:ext uri="{FF2B5EF4-FFF2-40B4-BE49-F238E27FC236}">
                        <a16:creationId xmlns:a16="http://schemas.microsoft.com/office/drawing/2014/main" id="{96BC4FF3-8C35-4703-A216-FF25033C9772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2" name="四角形: 角を丸くする 291">
                    <a:extLst>
                      <a:ext uri="{FF2B5EF4-FFF2-40B4-BE49-F238E27FC236}">
                        <a16:creationId xmlns:a16="http://schemas.microsoft.com/office/drawing/2014/main" id="{F5F84594-EF0A-487A-897A-10F9DE9AFDE9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3" name="四角形: 角を丸くする 292">
                    <a:extLst>
                      <a:ext uri="{FF2B5EF4-FFF2-40B4-BE49-F238E27FC236}">
                        <a16:creationId xmlns:a16="http://schemas.microsoft.com/office/drawing/2014/main" id="{008E013B-752D-413C-8E3E-7605EB71413D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4" name="四角形: 上の 2 つの角を丸める 92">
                    <a:extLst>
                      <a:ext uri="{FF2B5EF4-FFF2-40B4-BE49-F238E27FC236}">
                        <a16:creationId xmlns:a16="http://schemas.microsoft.com/office/drawing/2014/main" id="{BB149BB7-6DB1-48F7-9B57-1860D44132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5" name="月 90">
                    <a:extLst>
                      <a:ext uri="{FF2B5EF4-FFF2-40B4-BE49-F238E27FC236}">
                        <a16:creationId xmlns:a16="http://schemas.microsoft.com/office/drawing/2014/main" id="{1177DFDA-39FC-4D6B-8954-3BB0A5AC4D9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6" name="四角形: 角を丸くする 295">
                    <a:extLst>
                      <a:ext uri="{FF2B5EF4-FFF2-40B4-BE49-F238E27FC236}">
                        <a16:creationId xmlns:a16="http://schemas.microsoft.com/office/drawing/2014/main" id="{96A30DD0-7E5E-4561-851B-82EF4124001A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AF61FBE5-A5B5-4273-84A2-F28CE7D11892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四角形: 角を丸くする 297">
                    <a:extLst>
                      <a:ext uri="{FF2B5EF4-FFF2-40B4-BE49-F238E27FC236}">
                        <a16:creationId xmlns:a16="http://schemas.microsoft.com/office/drawing/2014/main" id="{68CDA854-7853-498A-9A0B-B4F10406C63F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E38A2D62-86D9-44E9-A002-7FD4566EA952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64E2073C-CDE6-4723-90BF-8F9C8B10A438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3B6F2E29-1A89-48CB-915F-0D5C6AF0522C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4DD6E6BE-D4D5-4DCC-A76B-17F7A903D4D6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7698976-E7D1-455B-A0D6-B18B77B6BC22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51471B48-B2CD-43C3-90F2-E84914490259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82E0B97-637B-4695-A25F-A0985D3C9378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0AC8DC71-689C-4A41-9A8B-839798EC2698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41B95BD5-38E4-4EB3-82EA-949BD903973F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50FAE7C1-DFCF-4F2F-ABE7-ABF5AF2F672D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5EFDC062-819A-4A92-A5EE-93E8A29E6952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5" name="四角形: 上の 2 つの角を丸める 464">
                  <a:extLst>
                    <a:ext uri="{FF2B5EF4-FFF2-40B4-BE49-F238E27FC236}">
                      <a16:creationId xmlns:a16="http://schemas.microsoft.com/office/drawing/2014/main" id="{E58B01D9-8AD5-4EC9-966E-0F2502EAC2A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9" name="グループ化 468">
                <a:extLst>
                  <a:ext uri="{FF2B5EF4-FFF2-40B4-BE49-F238E27FC236}">
                    <a16:creationId xmlns:a16="http://schemas.microsoft.com/office/drawing/2014/main" id="{3E9D4B36-4288-4BF5-9E1B-52F4DADCF5DD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470" name="楕円 469">
                  <a:extLst>
                    <a:ext uri="{FF2B5EF4-FFF2-40B4-BE49-F238E27FC236}">
                      <a16:creationId xmlns:a16="http://schemas.microsoft.com/office/drawing/2014/main" id="{844CB234-D7CD-4BB0-90A0-DE76583394A0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7C81AECE-9C65-42AE-9E2D-23A3B38D5D2E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D86B7A13-465F-448F-A214-3DC474A46EDB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楕円 472">
                  <a:extLst>
                    <a:ext uri="{FF2B5EF4-FFF2-40B4-BE49-F238E27FC236}">
                      <a16:creationId xmlns:a16="http://schemas.microsoft.com/office/drawing/2014/main" id="{EDD6BB77-440B-4E06-98E2-0F15C780032C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楕円 473">
                  <a:extLst>
                    <a:ext uri="{FF2B5EF4-FFF2-40B4-BE49-F238E27FC236}">
                      <a16:creationId xmlns:a16="http://schemas.microsoft.com/office/drawing/2014/main" id="{0AB92E9B-EF2B-4017-B6A0-BE345680E39F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75" name="グループ化 474">
                <a:extLst>
                  <a:ext uri="{FF2B5EF4-FFF2-40B4-BE49-F238E27FC236}">
                    <a16:creationId xmlns:a16="http://schemas.microsoft.com/office/drawing/2014/main" id="{AAF3CA9E-A66C-4D78-9A4F-30C7D61C4041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476" name="四角形: 上の 2 つの角を丸める 475">
                  <a:extLst>
                    <a:ext uri="{FF2B5EF4-FFF2-40B4-BE49-F238E27FC236}">
                      <a16:creationId xmlns:a16="http://schemas.microsoft.com/office/drawing/2014/main" id="{884A646C-4CE6-411D-8242-FCDB77D2E9D9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45FFEAC2-28DA-4407-A895-74D84778EA6A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四角形: 上の 2 つの角を丸める 477">
                  <a:extLst>
                    <a:ext uri="{FF2B5EF4-FFF2-40B4-BE49-F238E27FC236}">
                      <a16:creationId xmlns:a16="http://schemas.microsoft.com/office/drawing/2014/main" id="{122DDCB5-259D-46F4-A764-672150DA8399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6098CDFF-7BF2-4802-A715-D36D2A80C69A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05C97555-DF0F-46E4-BAE2-6590F6E35445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円/楕円 368">
                <a:extLst>
                  <a:ext uri="{FF2B5EF4-FFF2-40B4-BE49-F238E27FC236}">
                    <a16:creationId xmlns:a16="http://schemas.microsoft.com/office/drawing/2014/main" id="{DBD49CF6-3505-4633-B218-686D3FF3424E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円/楕円 369">
                <a:extLst>
                  <a:ext uri="{FF2B5EF4-FFF2-40B4-BE49-F238E27FC236}">
                    <a16:creationId xmlns:a16="http://schemas.microsoft.com/office/drawing/2014/main" id="{36ED6D77-A7D1-40F2-9DE8-1AA3BD19BF0D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6B6B166A-A23A-4921-8FE0-8C5263A79C66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268424"/>
                <a:chOff x="5140179" y="1189822"/>
                <a:chExt cx="328020" cy="268424"/>
              </a:xfrm>
            </p:grpSpPr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864D859D-68F5-41A9-99C2-75ABC054C289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64072D8A-1B4B-4F43-A77C-3D72929A9C8C}"/>
                    </a:ext>
                  </a:extLst>
                </p:cNvPr>
                <p:cNvSpPr/>
                <p:nvPr/>
              </p:nvSpPr>
              <p:spPr>
                <a:xfrm>
                  <a:off x="5187810" y="1358587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FA931A43-1CC5-4896-A214-6B0704BF1729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268424"/>
                <a:chOff x="5140179" y="1189822"/>
                <a:chExt cx="328020" cy="268424"/>
              </a:xfrm>
            </p:grpSpPr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92209D2A-3670-49ED-AD75-08DC7CD21C70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CC79AAEF-7EF8-4409-86C4-28BC2AED9E25}"/>
                    </a:ext>
                  </a:extLst>
                </p:cNvPr>
                <p:cNvSpPr/>
                <p:nvPr/>
              </p:nvSpPr>
              <p:spPr>
                <a:xfrm>
                  <a:off x="5187810" y="1358587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A0F59378-B933-4484-A5FC-99D0F6770537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515" name="円/楕円 662">
                  <a:extLst>
                    <a:ext uri="{FF2B5EF4-FFF2-40B4-BE49-F238E27FC236}">
                      <a16:creationId xmlns:a16="http://schemas.microsoft.com/office/drawing/2014/main" id="{FDC34FA9-6031-46BF-9EA4-EE74383A791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7131086F-6CA0-443F-94D1-0FC16BF48261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円/楕円 662">
                  <a:extLst>
                    <a:ext uri="{FF2B5EF4-FFF2-40B4-BE49-F238E27FC236}">
                      <a16:creationId xmlns:a16="http://schemas.microsoft.com/office/drawing/2014/main" id="{7242A8DE-8DCE-4972-A1BC-5359834F7241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80B84BA8-6E57-4D61-B3E2-4A9ACD66E0E2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60C8E3B2-AECE-4BC4-B66B-27CC113B968A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B72C0125-D9CE-4D94-B3FD-730FF4714BFC}"/>
                </a:ext>
              </a:extLst>
            </p:cNvPr>
            <p:cNvGrpSpPr/>
            <p:nvPr/>
          </p:nvGrpSpPr>
          <p:grpSpPr>
            <a:xfrm>
              <a:off x="4496092" y="1928505"/>
              <a:ext cx="318478" cy="151210"/>
              <a:chOff x="1742573" y="2194321"/>
              <a:chExt cx="318478" cy="151210"/>
            </a:xfrm>
          </p:grpSpPr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A6E05824-F2F9-4BD9-8C32-51DA0483B2DF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52CEECD-C74E-4AE9-9447-9257751B3BB8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4626F4A-B39E-499B-A122-831E5AE16CE7}"/>
              </a:ext>
            </a:extLst>
          </p:cNvPr>
          <p:cNvGrpSpPr/>
          <p:nvPr/>
        </p:nvGrpSpPr>
        <p:grpSpPr>
          <a:xfrm>
            <a:off x="3929534" y="3835565"/>
            <a:ext cx="2102705" cy="2615311"/>
            <a:chOff x="3929534" y="3835565"/>
            <a:chExt cx="2102705" cy="2615311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76035D37-CDFC-4394-81D3-E8254BCBD798}"/>
                </a:ext>
              </a:extLst>
            </p:cNvPr>
            <p:cNvGrpSpPr/>
            <p:nvPr/>
          </p:nvGrpSpPr>
          <p:grpSpPr>
            <a:xfrm>
              <a:off x="3929534" y="5719230"/>
              <a:ext cx="1343508" cy="640985"/>
              <a:chOff x="620363" y="5710041"/>
              <a:chExt cx="1267233" cy="604595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F75745F1-D964-48C6-A70A-ED57B26FB824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AABD8146-6E65-4CE3-8E1C-2F95F1F16B4F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角を丸くする 312">
                  <a:extLst>
                    <a:ext uri="{FF2B5EF4-FFF2-40B4-BE49-F238E27FC236}">
                      <a16:creationId xmlns:a16="http://schemas.microsoft.com/office/drawing/2014/main" id="{11440D90-1629-4371-BD47-FE272617337B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角を丸くする 313">
                  <a:extLst>
                    <a:ext uri="{FF2B5EF4-FFF2-40B4-BE49-F238E27FC236}">
                      <a16:creationId xmlns:a16="http://schemas.microsoft.com/office/drawing/2014/main" id="{8994ED32-77DB-49B8-B9DD-C6FECCF165E0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角を丸くする 314">
                  <a:extLst>
                    <a:ext uri="{FF2B5EF4-FFF2-40B4-BE49-F238E27FC236}">
                      <a16:creationId xmlns:a16="http://schemas.microsoft.com/office/drawing/2014/main" id="{F2CED317-869D-4641-A033-C33FD38E32FD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上の 2 つの角を丸める 92">
                  <a:extLst>
                    <a:ext uri="{FF2B5EF4-FFF2-40B4-BE49-F238E27FC236}">
                      <a16:creationId xmlns:a16="http://schemas.microsoft.com/office/drawing/2014/main" id="{4113C088-FA02-40E5-B551-F572172E536A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月 90">
                  <a:extLst>
                    <a:ext uri="{FF2B5EF4-FFF2-40B4-BE49-F238E27FC236}">
                      <a16:creationId xmlns:a16="http://schemas.microsoft.com/office/drawing/2014/main" id="{C9D04436-6165-44AB-8010-5DB461D1BE14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四角形: 角を丸くする 317">
                  <a:extLst>
                    <a:ext uri="{FF2B5EF4-FFF2-40B4-BE49-F238E27FC236}">
                      <a16:creationId xmlns:a16="http://schemas.microsoft.com/office/drawing/2014/main" id="{4ABC77D4-5408-472C-B88E-CA7D69338D8E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四角形: 角を丸くする 318">
                  <a:extLst>
                    <a:ext uri="{FF2B5EF4-FFF2-40B4-BE49-F238E27FC236}">
                      <a16:creationId xmlns:a16="http://schemas.microsoft.com/office/drawing/2014/main" id="{33DB9146-831D-4581-A77A-078D07C8A6C1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角を丸くする 319">
                  <a:extLst>
                    <a:ext uri="{FF2B5EF4-FFF2-40B4-BE49-F238E27FC236}">
                      <a16:creationId xmlns:a16="http://schemas.microsoft.com/office/drawing/2014/main" id="{E0D2BF59-019D-4624-915D-4014DD710C9F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1" name="四角形: 上の 2 つの角を丸める 310">
                <a:extLst>
                  <a:ext uri="{FF2B5EF4-FFF2-40B4-BE49-F238E27FC236}">
                    <a16:creationId xmlns:a16="http://schemas.microsoft.com/office/drawing/2014/main" id="{29251AE9-81DB-4C88-80E6-E0B414CE194C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B441BF6-2CC2-4E0F-B579-0EFD28688EC6}"/>
                </a:ext>
              </a:extLst>
            </p:cNvPr>
            <p:cNvGrpSpPr/>
            <p:nvPr/>
          </p:nvGrpSpPr>
          <p:grpSpPr>
            <a:xfrm>
              <a:off x="4717610" y="3835565"/>
              <a:ext cx="1314629" cy="2615311"/>
              <a:chOff x="2592561" y="3835565"/>
              <a:chExt cx="1314629" cy="2615311"/>
            </a:xfrm>
          </p:grpSpPr>
          <p:sp>
            <p:nvSpPr>
              <p:cNvPr id="673" name="円/楕円 608">
                <a:extLst>
                  <a:ext uri="{FF2B5EF4-FFF2-40B4-BE49-F238E27FC236}">
                    <a16:creationId xmlns:a16="http://schemas.microsoft.com/office/drawing/2014/main" id="{49548BF7-BE24-4224-BDE5-2FEF6CBB1151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CF4BE0F8-AD8C-40EA-B58E-18E9F29D46AA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円/楕円 631">
                <a:extLst>
                  <a:ext uri="{FF2B5EF4-FFF2-40B4-BE49-F238E27FC236}">
                    <a16:creationId xmlns:a16="http://schemas.microsoft.com/office/drawing/2014/main" id="{6596401E-C03E-4580-B8E6-8DEA75DCB01C}"/>
                  </a:ext>
                </a:extLst>
              </p:cNvPr>
              <p:cNvSpPr/>
              <p:nvPr/>
            </p:nvSpPr>
            <p:spPr>
              <a:xfrm>
                <a:off x="3299753" y="4733869"/>
                <a:ext cx="136304" cy="73962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BB1D804E-6241-41CA-ADA5-B9593FE3602F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8" name="正方形/長方形 667">
                <a:extLst>
                  <a:ext uri="{FF2B5EF4-FFF2-40B4-BE49-F238E27FC236}">
                    <a16:creationId xmlns:a16="http://schemas.microsoft.com/office/drawing/2014/main" id="{4EE99EA3-EB1F-4E34-9B04-D67F34AAD951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四角形: 上の 2 つの角を丸める 668">
                <a:extLst>
                  <a:ext uri="{FF2B5EF4-FFF2-40B4-BE49-F238E27FC236}">
                    <a16:creationId xmlns:a16="http://schemas.microsoft.com/office/drawing/2014/main" id="{73892EC8-E8EA-457B-B224-B0E9A4ADE973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A728CA69-8C55-4B0A-9F43-BADEFC46CEF1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2" name="円/楕円 638">
                <a:extLst>
                  <a:ext uri="{FF2B5EF4-FFF2-40B4-BE49-F238E27FC236}">
                    <a16:creationId xmlns:a16="http://schemas.microsoft.com/office/drawing/2014/main" id="{5F7F5E4F-E67A-4ED1-9A9A-4E314125CC82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4" name="円/楕円 50">
                <a:extLst>
                  <a:ext uri="{FF2B5EF4-FFF2-40B4-BE49-F238E27FC236}">
                    <a16:creationId xmlns:a16="http://schemas.microsoft.com/office/drawing/2014/main" id="{BFCD4B1F-B934-4FCC-8F33-9C63BC29CEFC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月 696">
                <a:extLst>
                  <a:ext uri="{FF2B5EF4-FFF2-40B4-BE49-F238E27FC236}">
                    <a16:creationId xmlns:a16="http://schemas.microsoft.com/office/drawing/2014/main" id="{07E3C841-FF8E-4486-81A2-0D76F9BF4E69}"/>
                  </a:ext>
                </a:extLst>
              </p:cNvPr>
              <p:cNvSpPr/>
              <p:nvPr/>
            </p:nvSpPr>
            <p:spPr>
              <a:xfrm rot="18900000" flipH="1">
                <a:off x="3355294" y="3884599"/>
                <a:ext cx="355268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9" name="円/楕円 368">
                <a:extLst>
                  <a:ext uri="{FF2B5EF4-FFF2-40B4-BE49-F238E27FC236}">
                    <a16:creationId xmlns:a16="http://schemas.microsoft.com/office/drawing/2014/main" id="{528D786E-4242-4E6A-9F4C-E03FDA2F3E74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0" name="円/楕円 369">
                <a:extLst>
                  <a:ext uri="{FF2B5EF4-FFF2-40B4-BE49-F238E27FC236}">
                    <a16:creationId xmlns:a16="http://schemas.microsoft.com/office/drawing/2014/main" id="{D48429CC-D204-46F9-B0EE-2ABC6A8C618B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6EB804A2-5807-4033-8E3B-FA9F3C1B10A0}"/>
                  </a:ext>
                </a:extLst>
              </p:cNvPr>
              <p:cNvSpPr/>
              <p:nvPr/>
            </p:nvSpPr>
            <p:spPr>
              <a:xfrm>
                <a:off x="3133393" y="4295496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5" name="フリーフォーム: 図形 704">
                <a:extLst>
                  <a:ext uri="{FF2B5EF4-FFF2-40B4-BE49-F238E27FC236}">
                    <a16:creationId xmlns:a16="http://schemas.microsoft.com/office/drawing/2014/main" id="{90388EC5-4A1B-4D03-B383-9ED87ACAD0B8}"/>
                  </a:ext>
                </a:extLst>
              </p:cNvPr>
              <p:cNvSpPr/>
              <p:nvPr/>
            </p:nvSpPr>
            <p:spPr>
              <a:xfrm>
                <a:off x="3127175" y="4435693"/>
                <a:ext cx="222608" cy="135603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93661D54-A548-430E-8188-FB593C78EB84}"/>
                  </a:ext>
                </a:extLst>
              </p:cNvPr>
              <p:cNvSpPr/>
              <p:nvPr/>
            </p:nvSpPr>
            <p:spPr>
              <a:xfrm>
                <a:off x="2714294" y="4295496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18688ECD-986A-410A-A46B-751B94C68D19}"/>
                  </a:ext>
                </a:extLst>
              </p:cNvPr>
              <p:cNvSpPr/>
              <p:nvPr/>
            </p:nvSpPr>
            <p:spPr>
              <a:xfrm>
                <a:off x="2707171" y="4435693"/>
                <a:ext cx="165863" cy="135603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AA83D7FA-CD7D-41B4-8AFC-80791604D201}"/>
                </a:ext>
              </a:extLst>
            </p:cNvPr>
            <p:cNvGrpSpPr/>
            <p:nvPr/>
          </p:nvGrpSpPr>
          <p:grpSpPr>
            <a:xfrm>
              <a:off x="5030569" y="4901660"/>
              <a:ext cx="296123" cy="152940"/>
              <a:chOff x="1742573" y="2194321"/>
              <a:chExt cx="318478" cy="151210"/>
            </a:xfrm>
          </p:grpSpPr>
          <p:sp>
            <p:nvSpPr>
              <p:cNvPr id="208" name="円/楕円 27">
                <a:extLst>
                  <a:ext uri="{FF2B5EF4-FFF2-40B4-BE49-F238E27FC236}">
                    <a16:creationId xmlns:a16="http://schemas.microsoft.com/office/drawing/2014/main" id="{5EC3AD78-5818-442B-8BE3-5C7FC8127F11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A690B72F-87C7-491E-9898-FAF7214920BC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AA1A65F-9C2D-4D29-83A2-3B21ACA352BB}"/>
              </a:ext>
            </a:extLst>
          </p:cNvPr>
          <p:cNvGrpSpPr/>
          <p:nvPr/>
        </p:nvGrpSpPr>
        <p:grpSpPr>
          <a:xfrm>
            <a:off x="6554137" y="717810"/>
            <a:ext cx="2566044" cy="2823109"/>
            <a:chOff x="6148695" y="717810"/>
            <a:chExt cx="2566044" cy="282310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1BB4E8A-A99F-4E05-B56E-2FE4F548C550}"/>
                </a:ext>
              </a:extLst>
            </p:cNvPr>
            <p:cNvGrpSpPr/>
            <p:nvPr/>
          </p:nvGrpSpPr>
          <p:grpSpPr>
            <a:xfrm rot="900000">
              <a:off x="6148695" y="2666900"/>
              <a:ext cx="1817944" cy="612909"/>
              <a:chOff x="6359874" y="2532469"/>
              <a:chExt cx="1817944" cy="612909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BD359539-F0AE-4D2C-8FA5-7E8F9C41736A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F043B676-003D-4EB1-A30E-353FFBA5D811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D82D4AD0-5D09-4C56-B218-FCD26F46EB2E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6E99E36A-C03B-4B3B-9238-95D998533CC1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A0447FDE-7997-4501-9AAB-2A71C7F98CE6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92">
                  <a:extLst>
                    <a:ext uri="{FF2B5EF4-FFF2-40B4-BE49-F238E27FC236}">
                      <a16:creationId xmlns:a16="http://schemas.microsoft.com/office/drawing/2014/main" id="{B2A32F29-32E0-40AE-BD1B-DB59D37D58A9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月 90">
                  <a:extLst>
                    <a:ext uri="{FF2B5EF4-FFF2-40B4-BE49-F238E27FC236}">
                      <a16:creationId xmlns:a16="http://schemas.microsoft.com/office/drawing/2014/main" id="{D7CA6EFF-4A38-44D3-B889-59C0609BD260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四角形: 角を丸くする 237">
                  <a:extLst>
                    <a:ext uri="{FF2B5EF4-FFF2-40B4-BE49-F238E27FC236}">
                      <a16:creationId xmlns:a16="http://schemas.microsoft.com/office/drawing/2014/main" id="{5A8E3A44-E249-42C3-BACF-13FCBF11CB89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四角形: 角を丸くする 238">
                  <a:extLst>
                    <a:ext uri="{FF2B5EF4-FFF2-40B4-BE49-F238E27FC236}">
                      <a16:creationId xmlns:a16="http://schemas.microsoft.com/office/drawing/2014/main" id="{27FB97A4-0A46-4E32-B1EB-9619BFF04666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四角形: 角を丸くする 239">
                  <a:extLst>
                    <a:ext uri="{FF2B5EF4-FFF2-40B4-BE49-F238E27FC236}">
                      <a16:creationId xmlns:a16="http://schemas.microsoft.com/office/drawing/2014/main" id="{6B55ACB2-1058-4249-92EA-6529A2A347EA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1C63BA70-58A6-4DB2-A306-C75D2249BA6D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1" name="四角形: 上の 2 つの角を丸める 230">
                <a:extLst>
                  <a:ext uri="{FF2B5EF4-FFF2-40B4-BE49-F238E27FC236}">
                    <a16:creationId xmlns:a16="http://schemas.microsoft.com/office/drawing/2014/main" id="{E6B4F59C-E949-491D-952C-468977A7536B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68FDCA4B-4E07-4164-81B7-C100901592BF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221" name="グループ化 220">
                <a:extLst>
                  <a:ext uri="{FF2B5EF4-FFF2-40B4-BE49-F238E27FC236}">
                    <a16:creationId xmlns:a16="http://schemas.microsoft.com/office/drawing/2014/main" id="{A413AE19-5FC1-49BB-A42F-7C7224B202ED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222" name="フリーフォーム 540">
                  <a:extLst>
                    <a:ext uri="{FF2B5EF4-FFF2-40B4-BE49-F238E27FC236}">
                      <a16:creationId xmlns:a16="http://schemas.microsoft.com/office/drawing/2014/main" id="{D30F7AB8-F811-4977-9938-85F345FFCE28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A0FAB81-4FAD-4970-A084-75001AB36560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5025774F-641B-4689-B1B1-5A0D662BB6EE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FF74D098-6C3F-4742-B4CC-2E3BE9E821B5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6" name="四角形: 上の 2 つの角を丸める 265">
                  <a:extLst>
                    <a:ext uri="{FF2B5EF4-FFF2-40B4-BE49-F238E27FC236}">
                      <a16:creationId xmlns:a16="http://schemas.microsoft.com/office/drawing/2014/main" id="{25B1F284-DABB-4638-918C-2335B5738496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台形 582">
                  <a:extLst>
                    <a:ext uri="{FF2B5EF4-FFF2-40B4-BE49-F238E27FC236}">
                      <a16:creationId xmlns:a16="http://schemas.microsoft.com/office/drawing/2014/main" id="{0577258A-9CEC-4606-9512-2C8FE25526C2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台形 731">
                  <a:extLst>
                    <a:ext uri="{FF2B5EF4-FFF2-40B4-BE49-F238E27FC236}">
                      <a16:creationId xmlns:a16="http://schemas.microsoft.com/office/drawing/2014/main" id="{CA6D19AA-C8CB-45B4-A594-3FDDC12116A4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平行四辺形 271">
                  <a:extLst>
                    <a:ext uri="{FF2B5EF4-FFF2-40B4-BE49-F238E27FC236}">
                      <a16:creationId xmlns:a16="http://schemas.microsoft.com/office/drawing/2014/main" id="{B71BF94F-2C9A-4D65-9B63-8748B03651CA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台形 272">
                  <a:extLst>
                    <a:ext uri="{FF2B5EF4-FFF2-40B4-BE49-F238E27FC236}">
                      <a16:creationId xmlns:a16="http://schemas.microsoft.com/office/drawing/2014/main" id="{DE9BBC09-EB10-4847-B430-EC78B5383740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平行四辺形 273">
                  <a:extLst>
                    <a:ext uri="{FF2B5EF4-FFF2-40B4-BE49-F238E27FC236}">
                      <a16:creationId xmlns:a16="http://schemas.microsoft.com/office/drawing/2014/main" id="{3343A21D-B62E-4109-89A6-0CCA5ECA5F31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平行四辺形 274">
                  <a:extLst>
                    <a:ext uri="{FF2B5EF4-FFF2-40B4-BE49-F238E27FC236}">
                      <a16:creationId xmlns:a16="http://schemas.microsoft.com/office/drawing/2014/main" id="{74A1AE64-0E37-4264-BB62-7050342A69C5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平行四辺形 275">
                  <a:extLst>
                    <a:ext uri="{FF2B5EF4-FFF2-40B4-BE49-F238E27FC236}">
                      <a16:creationId xmlns:a16="http://schemas.microsoft.com/office/drawing/2014/main" id="{DD1D6E83-B733-4FDF-A7BA-AEC367697789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607454B9-D13C-41AB-99E6-FA3B766B2AF1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1" name="円/楕円 368">
                  <a:extLst>
                    <a:ext uri="{FF2B5EF4-FFF2-40B4-BE49-F238E27FC236}">
                      <a16:creationId xmlns:a16="http://schemas.microsoft.com/office/drawing/2014/main" id="{412D4A5F-3808-408B-96F3-3BF9BA69AB00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円/楕円 369">
                  <a:extLst>
                    <a:ext uri="{FF2B5EF4-FFF2-40B4-BE49-F238E27FC236}">
                      <a16:creationId xmlns:a16="http://schemas.microsoft.com/office/drawing/2014/main" id="{36A61BDA-716F-4B6B-BD20-5A30942ED9BA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899C87C-274C-4AE9-90C7-7375DA2DDC2D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FBC5D3F1-990B-4C98-8488-02E7E6C10A1B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58BD5006-7744-416E-83AB-1FBE4AFEC2A3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959A30AE-92A0-4DBC-B898-8CBBC198A3DE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A8A32E37-41CC-4F2E-8290-E20F9199D6E6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8" name="四角形: 角を丸くする 347">
                <a:extLst>
                  <a:ext uri="{FF2B5EF4-FFF2-40B4-BE49-F238E27FC236}">
                    <a16:creationId xmlns:a16="http://schemas.microsoft.com/office/drawing/2014/main" id="{F1ADB498-6E41-4FFB-8A11-0E32BB556663}"/>
                  </a:ext>
                </a:extLst>
              </p:cNvPr>
              <p:cNvSpPr/>
              <p:nvPr/>
            </p:nvSpPr>
            <p:spPr>
              <a:xfrm>
                <a:off x="7870040" y="131296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四角形: 角を丸くする 353">
                <a:extLst>
                  <a:ext uri="{FF2B5EF4-FFF2-40B4-BE49-F238E27FC236}">
                    <a16:creationId xmlns:a16="http://schemas.microsoft.com/office/drawing/2014/main" id="{1FB22651-4AE8-4AC3-A0E5-3CEB05F9473B}"/>
                  </a:ext>
                </a:extLst>
              </p:cNvPr>
              <p:cNvSpPr/>
              <p:nvPr/>
            </p:nvSpPr>
            <p:spPr>
              <a:xfrm>
                <a:off x="7431371" y="1312961"/>
                <a:ext cx="239550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8B1498A3-2359-4995-9384-3BDAE443B663}"/>
                </a:ext>
              </a:extLst>
            </p:cNvPr>
            <p:cNvGrpSpPr/>
            <p:nvPr/>
          </p:nvGrpSpPr>
          <p:grpSpPr>
            <a:xfrm>
              <a:off x="7622327" y="1955260"/>
              <a:ext cx="318478" cy="151210"/>
              <a:chOff x="1742573" y="2194321"/>
              <a:chExt cx="318478" cy="151210"/>
            </a:xfrm>
          </p:grpSpPr>
          <p:sp>
            <p:nvSpPr>
              <p:cNvPr id="202" name="円/楕円 27">
                <a:extLst>
                  <a:ext uri="{FF2B5EF4-FFF2-40B4-BE49-F238E27FC236}">
                    <a16:creationId xmlns:a16="http://schemas.microsoft.com/office/drawing/2014/main" id="{066308AD-00D1-42D5-9B49-C6FC28D6011D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58FA5DE3-74BB-4466-B5FC-526D56E57142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6652D02F-3D02-4263-9DC9-79A0258029E9}"/>
                </a:ext>
              </a:extLst>
            </p:cNvPr>
            <p:cNvSpPr/>
            <p:nvPr/>
          </p:nvSpPr>
          <p:spPr>
            <a:xfrm>
              <a:off x="7880268" y="1461285"/>
              <a:ext cx="290417" cy="145209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0151928F-30B5-4D49-8BD8-19946CFE20E8}"/>
                </a:ext>
              </a:extLst>
            </p:cNvPr>
            <p:cNvSpPr/>
            <p:nvPr/>
          </p:nvSpPr>
          <p:spPr>
            <a:xfrm>
              <a:off x="7454025" y="1461285"/>
              <a:ext cx="208916" cy="145209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9C53765-7740-4A09-94EA-6AB6BD630D7A}"/>
              </a:ext>
            </a:extLst>
          </p:cNvPr>
          <p:cNvGrpSpPr/>
          <p:nvPr/>
        </p:nvGrpSpPr>
        <p:grpSpPr>
          <a:xfrm>
            <a:off x="6864698" y="3657638"/>
            <a:ext cx="2011646" cy="2808146"/>
            <a:chOff x="6459256" y="3657638"/>
            <a:chExt cx="2011646" cy="2808146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13EB9EBF-7A16-45F2-A059-66EDD7E4F2BE}"/>
                </a:ext>
              </a:extLst>
            </p:cNvPr>
            <p:cNvGrpSpPr/>
            <p:nvPr/>
          </p:nvGrpSpPr>
          <p:grpSpPr>
            <a:xfrm rot="900000">
              <a:off x="6459256" y="5800874"/>
              <a:ext cx="1192588" cy="485543"/>
              <a:chOff x="3694817" y="4835234"/>
              <a:chExt cx="1172566" cy="457978"/>
            </a:xfrm>
          </p:grpSpPr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9E4BD3D-2C87-4C45-B65B-50E3FC3D3A27}"/>
                  </a:ext>
                </a:extLst>
              </p:cNvPr>
              <p:cNvSpPr/>
              <p:nvPr/>
            </p:nvSpPr>
            <p:spPr>
              <a:xfrm rot="16200000">
                <a:off x="4142388" y="4562252"/>
                <a:ext cx="277424" cy="1172566"/>
              </a:xfrm>
              <a:custGeom>
                <a:avLst/>
                <a:gdLst>
                  <a:gd name="connsiteX0" fmla="*/ 277424 w 277424"/>
                  <a:gd name="connsiteY0" fmla="*/ 39300 h 856194"/>
                  <a:gd name="connsiteX1" fmla="*/ 277424 w 277424"/>
                  <a:gd name="connsiteY1" fmla="*/ 374452 h 856194"/>
                  <a:gd name="connsiteX2" fmla="*/ 277423 w 277424"/>
                  <a:gd name="connsiteY2" fmla="*/ 374453 h 856194"/>
                  <a:gd name="connsiteX3" fmla="*/ 277423 w 277424"/>
                  <a:gd name="connsiteY3" fmla="*/ 453014 h 856194"/>
                  <a:gd name="connsiteX4" fmla="*/ 240658 w 277424"/>
                  <a:gd name="connsiteY4" fmla="*/ 541772 h 856194"/>
                  <a:gd name="connsiteX5" fmla="*/ 211439 w 277424"/>
                  <a:gd name="connsiteY5" fmla="*/ 561472 h 856194"/>
                  <a:gd name="connsiteX6" fmla="*/ 212125 w 277424"/>
                  <a:gd name="connsiteY6" fmla="*/ 564599 h 856194"/>
                  <a:gd name="connsiteX7" fmla="*/ 223264 w 277424"/>
                  <a:gd name="connsiteY7" fmla="*/ 856194 h 856194"/>
                  <a:gd name="connsiteX8" fmla="*/ 48014 w 277424"/>
                  <a:gd name="connsiteY8" fmla="*/ 856194 h 856194"/>
                  <a:gd name="connsiteX9" fmla="*/ 57346 w 277424"/>
                  <a:gd name="connsiteY9" fmla="*/ 562231 h 856194"/>
                  <a:gd name="connsiteX10" fmla="*/ 58730 w 277424"/>
                  <a:gd name="connsiteY10" fmla="*/ 556581 h 856194"/>
                  <a:gd name="connsiteX11" fmla="*/ 36765 w 277424"/>
                  <a:gd name="connsiteY11" fmla="*/ 541772 h 856194"/>
                  <a:gd name="connsiteX12" fmla="*/ 0 w 277424"/>
                  <a:gd name="connsiteY12" fmla="*/ 453014 h 856194"/>
                  <a:gd name="connsiteX13" fmla="*/ 1 w 277424"/>
                  <a:gd name="connsiteY13" fmla="*/ 327492 h 856194"/>
                  <a:gd name="connsiteX14" fmla="*/ 198823 w 277424"/>
                  <a:gd name="connsiteY14" fmla="*/ 327492 h 856194"/>
                  <a:gd name="connsiteX15" fmla="*/ 198823 w 277424"/>
                  <a:gd name="connsiteY15" fmla="*/ 39300 h 856194"/>
                  <a:gd name="connsiteX16" fmla="*/ 238123 w 277424"/>
                  <a:gd name="connsiteY16" fmla="*/ 0 h 856194"/>
                  <a:gd name="connsiteX17" fmla="*/ 277424 w 277424"/>
                  <a:gd name="connsiteY17" fmla="*/ 39300 h 856194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48014 w 277424"/>
                  <a:gd name="connsiteY8" fmla="*/ 85619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19293 w 277424"/>
                  <a:gd name="connsiteY8" fmla="*/ 116962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7424" h="1172566">
                    <a:moveTo>
                      <a:pt x="277424" y="39300"/>
                    </a:moveTo>
                    <a:lnTo>
                      <a:pt x="277424" y="374452"/>
                    </a:lnTo>
                    <a:lnTo>
                      <a:pt x="277423" y="374453"/>
                    </a:lnTo>
                    <a:lnTo>
                      <a:pt x="277423" y="453014"/>
                    </a:lnTo>
                    <a:cubicBezTo>
                      <a:pt x="277423" y="487676"/>
                      <a:pt x="263373" y="519057"/>
                      <a:pt x="240658" y="541772"/>
                    </a:cubicBezTo>
                    <a:lnTo>
                      <a:pt x="211439" y="561472"/>
                    </a:lnTo>
                    <a:lnTo>
                      <a:pt x="212125" y="564599"/>
                    </a:lnTo>
                    <a:lnTo>
                      <a:pt x="253432" y="1172566"/>
                    </a:lnTo>
                    <a:lnTo>
                      <a:pt x="19293" y="1169624"/>
                    </a:lnTo>
                    <a:lnTo>
                      <a:pt x="57346" y="562231"/>
                    </a:lnTo>
                    <a:lnTo>
                      <a:pt x="58730" y="556581"/>
                    </a:lnTo>
                    <a:lnTo>
                      <a:pt x="36765" y="541772"/>
                    </a:lnTo>
                    <a:cubicBezTo>
                      <a:pt x="14049" y="519057"/>
                      <a:pt x="0" y="487676"/>
                      <a:pt x="0" y="453014"/>
                    </a:cubicBezTo>
                    <a:cubicBezTo>
                      <a:pt x="0" y="411173"/>
                      <a:pt x="1" y="369333"/>
                      <a:pt x="1" y="327492"/>
                    </a:cubicBezTo>
                    <a:lnTo>
                      <a:pt x="198823" y="327492"/>
                    </a:lnTo>
                    <a:lnTo>
                      <a:pt x="198823" y="39300"/>
                    </a:lnTo>
                    <a:cubicBezTo>
                      <a:pt x="198823" y="17595"/>
                      <a:pt x="216418" y="0"/>
                      <a:pt x="238123" y="0"/>
                    </a:cubicBezTo>
                    <a:cubicBezTo>
                      <a:pt x="259828" y="0"/>
                      <a:pt x="277424" y="17595"/>
                      <a:pt x="277424" y="3930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角を丸くする 300">
                <a:extLst>
                  <a:ext uri="{FF2B5EF4-FFF2-40B4-BE49-F238E27FC236}">
                    <a16:creationId xmlns:a16="http://schemas.microsoft.com/office/drawing/2014/main" id="{2E3769EC-EB3B-42C5-8575-C916D35DB3B5}"/>
                  </a:ext>
                </a:extLst>
              </p:cNvPr>
              <p:cNvSpPr/>
              <p:nvPr/>
            </p:nvSpPr>
            <p:spPr>
              <a:xfrm>
                <a:off x="3923310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73E6AB57-6666-4F15-B4D2-2F4E69FC337E}"/>
                  </a:ext>
                </a:extLst>
              </p:cNvPr>
              <p:cNvSpPr/>
              <p:nvPr/>
            </p:nvSpPr>
            <p:spPr>
              <a:xfrm>
                <a:off x="3937475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453CC178-149C-44A2-B2C4-8AB472885AAC}"/>
                  </a:ext>
                </a:extLst>
              </p:cNvPr>
              <p:cNvSpPr/>
              <p:nvPr/>
            </p:nvSpPr>
            <p:spPr>
              <a:xfrm>
                <a:off x="3923310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上の 2 つの角を丸める 92">
                <a:extLst>
                  <a:ext uri="{FF2B5EF4-FFF2-40B4-BE49-F238E27FC236}">
                    <a16:creationId xmlns:a16="http://schemas.microsoft.com/office/drawing/2014/main" id="{038E2723-E8B5-46F2-9D20-03639D16CA97}"/>
                  </a:ext>
                </a:extLst>
              </p:cNvPr>
              <p:cNvSpPr/>
              <p:nvPr/>
            </p:nvSpPr>
            <p:spPr>
              <a:xfrm rot="19800000">
                <a:off x="4028226" y="4835234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月 90">
                <a:extLst>
                  <a:ext uri="{FF2B5EF4-FFF2-40B4-BE49-F238E27FC236}">
                    <a16:creationId xmlns:a16="http://schemas.microsoft.com/office/drawing/2014/main" id="{EA396968-EA6E-464D-8AC6-56D881C4223A}"/>
                  </a:ext>
                </a:extLst>
              </p:cNvPr>
              <p:cNvSpPr/>
              <p:nvPr/>
            </p:nvSpPr>
            <p:spPr>
              <a:xfrm rot="900000">
                <a:off x="4060300" y="5079767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BC914FFA-7DBC-49EE-8980-AD6277A9E0EA}"/>
                  </a:ext>
                </a:extLst>
              </p:cNvPr>
              <p:cNvSpPr/>
              <p:nvPr/>
            </p:nvSpPr>
            <p:spPr>
              <a:xfrm>
                <a:off x="3901656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E942C89B-0FCF-4AB2-A810-9DBF4058A565}"/>
                  </a:ext>
                </a:extLst>
              </p:cNvPr>
              <p:cNvSpPr/>
              <p:nvPr/>
            </p:nvSpPr>
            <p:spPr>
              <a:xfrm>
                <a:off x="3915821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四角形: 角を丸くする 307">
                <a:extLst>
                  <a:ext uri="{FF2B5EF4-FFF2-40B4-BE49-F238E27FC236}">
                    <a16:creationId xmlns:a16="http://schemas.microsoft.com/office/drawing/2014/main" id="{4BB35481-4074-4374-9144-BBD2038805C2}"/>
                  </a:ext>
                </a:extLst>
              </p:cNvPr>
              <p:cNvSpPr/>
              <p:nvPr/>
            </p:nvSpPr>
            <p:spPr>
              <a:xfrm>
                <a:off x="3901656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DC50A7F-1B31-4134-82E9-4A5AFE47DC36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18FF49A4-2287-4B98-A09D-301A3CC785BC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289B32D9-93D7-4AD0-9445-4885AAC434DC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316A518-FBD5-425F-A140-AE1E9C1E8FA9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7000E768-B873-4710-9C05-556A721DA1B7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2CA2BBC2-A398-486B-99C8-5C24D229FB78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1B0D251B-DC88-44F7-B630-0B34F260DD81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四角形: 上の 2 つの角を丸める 365">
                  <a:extLst>
                    <a:ext uri="{FF2B5EF4-FFF2-40B4-BE49-F238E27FC236}">
                      <a16:creationId xmlns:a16="http://schemas.microsoft.com/office/drawing/2014/main" id="{725C008D-EB50-4BAB-A273-81548924DAEC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円/楕円 449">
                  <a:extLst>
                    <a:ext uri="{FF2B5EF4-FFF2-40B4-BE49-F238E27FC236}">
                      <a16:creationId xmlns:a16="http://schemas.microsoft.com/office/drawing/2014/main" id="{63549961-3EA0-4421-B0DF-CEEFE54038CD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ECDF718D-9E60-4952-A9A0-EA8883FA5522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0" name="月 389">
                <a:extLst>
                  <a:ext uri="{FF2B5EF4-FFF2-40B4-BE49-F238E27FC236}">
                    <a16:creationId xmlns:a16="http://schemas.microsoft.com/office/drawing/2014/main" id="{88F81F17-C2AD-461D-892B-050279732BF5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円/楕円 368">
                <a:extLst>
                  <a:ext uri="{FF2B5EF4-FFF2-40B4-BE49-F238E27FC236}">
                    <a16:creationId xmlns:a16="http://schemas.microsoft.com/office/drawing/2014/main" id="{18F2EE25-C6DE-4F08-BE22-B0BFECD5B49F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円/楕円 369">
                <a:extLst>
                  <a:ext uri="{FF2B5EF4-FFF2-40B4-BE49-F238E27FC236}">
                    <a16:creationId xmlns:a16="http://schemas.microsoft.com/office/drawing/2014/main" id="{380F5278-D1F0-4784-A05F-F234AB34D0E5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EE886BA2-0CB6-47DA-9B14-235EE1D06600}"/>
                  </a:ext>
                </a:extLst>
              </p:cNvPr>
              <p:cNvGrpSpPr/>
              <p:nvPr/>
            </p:nvGrpSpPr>
            <p:grpSpPr>
              <a:xfrm>
                <a:off x="7257963" y="4352081"/>
                <a:ext cx="275874" cy="283197"/>
                <a:chOff x="10108454" y="4352081"/>
                <a:chExt cx="275874" cy="283197"/>
              </a:xfrm>
            </p:grpSpPr>
            <p:sp>
              <p:nvSpPr>
                <p:cNvPr id="396" name="円/楕円 504">
                  <a:extLst>
                    <a:ext uri="{FF2B5EF4-FFF2-40B4-BE49-F238E27FC236}">
                      <a16:creationId xmlns:a16="http://schemas.microsoft.com/office/drawing/2014/main" id="{56B6C345-2172-4B25-8913-D7CBAFA3A60B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96DF6577-C565-45EB-B8F9-8952CE6CA75F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9" name="グループ化 398">
                <a:extLst>
                  <a:ext uri="{FF2B5EF4-FFF2-40B4-BE49-F238E27FC236}">
                    <a16:creationId xmlns:a16="http://schemas.microsoft.com/office/drawing/2014/main" id="{E53FCE24-E724-4B6F-B239-D192A0C96F79}"/>
                  </a:ext>
                </a:extLst>
              </p:cNvPr>
              <p:cNvGrpSpPr/>
              <p:nvPr/>
            </p:nvGrpSpPr>
            <p:grpSpPr>
              <a:xfrm>
                <a:off x="6864263" y="4352081"/>
                <a:ext cx="186373" cy="283197"/>
                <a:chOff x="10108454" y="4352081"/>
                <a:chExt cx="275874" cy="283197"/>
              </a:xfrm>
            </p:grpSpPr>
            <p:sp>
              <p:nvSpPr>
                <p:cNvPr id="400" name="円/楕円 504">
                  <a:extLst>
                    <a:ext uri="{FF2B5EF4-FFF2-40B4-BE49-F238E27FC236}">
                      <a16:creationId xmlns:a16="http://schemas.microsoft.com/office/drawing/2014/main" id="{5271F6DE-E783-4245-9479-F78B40A481B5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8E19914D-98B1-434E-A675-F91629674E46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F7C0059C-E64A-4B0A-87F4-B8FB8709E24B}"/>
                </a:ext>
              </a:extLst>
            </p:cNvPr>
            <p:cNvGrpSpPr/>
            <p:nvPr/>
          </p:nvGrpSpPr>
          <p:grpSpPr>
            <a:xfrm>
              <a:off x="7469927" y="4869910"/>
              <a:ext cx="318478" cy="151210"/>
              <a:chOff x="1742573" y="2194321"/>
              <a:chExt cx="318478" cy="151210"/>
            </a:xfrm>
          </p:grpSpPr>
          <p:sp>
            <p:nvSpPr>
              <p:cNvPr id="205" name="円/楕円 27">
                <a:extLst>
                  <a:ext uri="{FF2B5EF4-FFF2-40B4-BE49-F238E27FC236}">
                    <a16:creationId xmlns:a16="http://schemas.microsoft.com/office/drawing/2014/main" id="{756B0435-F227-4F12-BC50-8A0C76EB26D3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ED521F6-CE03-4A49-B828-F31F920D928A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FD8E38CE-1C2D-4EC3-81F1-86E0CB9D338D}"/>
                </a:ext>
              </a:extLst>
            </p:cNvPr>
            <p:cNvSpPr/>
            <p:nvPr/>
          </p:nvSpPr>
          <p:spPr>
            <a:xfrm>
              <a:off x="7729538" y="4493002"/>
              <a:ext cx="128587" cy="8662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6E45C8D9-9DE8-44BC-8367-F7282B21C4F0}"/>
                </a:ext>
              </a:extLst>
            </p:cNvPr>
            <p:cNvSpPr/>
            <p:nvPr/>
          </p:nvSpPr>
          <p:spPr>
            <a:xfrm>
              <a:off x="7317495" y="4493001"/>
              <a:ext cx="82286" cy="8662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7B61F54-53CA-4EFD-AC2A-8B8D2CE3DFDF}"/>
              </a:ext>
            </a:extLst>
          </p:cNvPr>
          <p:cNvGrpSpPr/>
          <p:nvPr/>
        </p:nvGrpSpPr>
        <p:grpSpPr>
          <a:xfrm>
            <a:off x="807836" y="3632526"/>
            <a:ext cx="2121793" cy="2843480"/>
            <a:chOff x="402394" y="3632526"/>
            <a:chExt cx="2121793" cy="2843480"/>
          </a:xfrm>
        </p:grpSpPr>
        <p:grpSp>
          <p:nvGrpSpPr>
            <p:cNvPr id="321" name="グループ化 320">
              <a:extLst>
                <a:ext uri="{FF2B5EF4-FFF2-40B4-BE49-F238E27FC236}">
                  <a16:creationId xmlns:a16="http://schemas.microsoft.com/office/drawing/2014/main" id="{A255B10F-AC54-42D4-B7F7-B8B0D0039D0B}"/>
                </a:ext>
              </a:extLst>
            </p:cNvPr>
            <p:cNvGrpSpPr/>
            <p:nvPr/>
          </p:nvGrpSpPr>
          <p:grpSpPr>
            <a:xfrm>
              <a:off x="402394" y="5743241"/>
              <a:ext cx="1343508" cy="640985"/>
              <a:chOff x="620363" y="5710041"/>
              <a:chExt cx="1267233" cy="604595"/>
            </a:xfrm>
          </p:grpSpPr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AE30C06D-7EAF-415C-8400-B86B09AA57C6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55FE981-C04E-4450-AA01-9D47EA4D3FE7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角を丸くする 324">
                  <a:extLst>
                    <a:ext uri="{FF2B5EF4-FFF2-40B4-BE49-F238E27FC236}">
                      <a16:creationId xmlns:a16="http://schemas.microsoft.com/office/drawing/2014/main" id="{7DDE5E8B-363B-4A30-9BE8-7B2468B53AA7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角を丸くする 325">
                  <a:extLst>
                    <a:ext uri="{FF2B5EF4-FFF2-40B4-BE49-F238E27FC236}">
                      <a16:creationId xmlns:a16="http://schemas.microsoft.com/office/drawing/2014/main" id="{8E06D716-5291-4627-A639-A2779B0B5113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四角形: 角を丸くする 326">
                  <a:extLst>
                    <a:ext uri="{FF2B5EF4-FFF2-40B4-BE49-F238E27FC236}">
                      <a16:creationId xmlns:a16="http://schemas.microsoft.com/office/drawing/2014/main" id="{421294DB-99E4-4BB4-B29B-C97C0DCB1E04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四角形: 上の 2 つの角を丸める 92">
                  <a:extLst>
                    <a:ext uri="{FF2B5EF4-FFF2-40B4-BE49-F238E27FC236}">
                      <a16:creationId xmlns:a16="http://schemas.microsoft.com/office/drawing/2014/main" id="{2B62F20B-A066-4695-A33F-AFFF801B13AF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月 90">
                  <a:extLst>
                    <a:ext uri="{FF2B5EF4-FFF2-40B4-BE49-F238E27FC236}">
                      <a16:creationId xmlns:a16="http://schemas.microsoft.com/office/drawing/2014/main" id="{0A651435-2949-422A-AE93-DACF8E4CB95F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四角形: 角を丸くする 329">
                  <a:extLst>
                    <a:ext uri="{FF2B5EF4-FFF2-40B4-BE49-F238E27FC236}">
                      <a16:creationId xmlns:a16="http://schemas.microsoft.com/office/drawing/2014/main" id="{D0FA090B-AC3D-48C3-82DC-0A41BBDF0147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四角形: 角を丸くする 330">
                  <a:extLst>
                    <a:ext uri="{FF2B5EF4-FFF2-40B4-BE49-F238E27FC236}">
                      <a16:creationId xmlns:a16="http://schemas.microsoft.com/office/drawing/2014/main" id="{23E762A2-9060-4D9A-8718-C35DDF847854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四角形: 角を丸くする 331">
                  <a:extLst>
                    <a:ext uri="{FF2B5EF4-FFF2-40B4-BE49-F238E27FC236}">
                      <a16:creationId xmlns:a16="http://schemas.microsoft.com/office/drawing/2014/main" id="{759FB778-506B-4261-B39A-7308EE0124C7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C0D72D2A-482D-4C47-8A3D-302DE86BDC34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6DA75020-333C-4186-9196-A84C110F9209}"/>
                </a:ext>
              </a:extLst>
            </p:cNvPr>
            <p:cNvGrpSpPr/>
            <p:nvPr/>
          </p:nvGrpSpPr>
          <p:grpSpPr>
            <a:xfrm>
              <a:off x="1290555" y="3632526"/>
              <a:ext cx="1233632" cy="2843480"/>
              <a:chOff x="282259" y="3632526"/>
              <a:chExt cx="1233632" cy="2843480"/>
            </a:xfrm>
          </p:grpSpPr>
          <p:sp>
            <p:nvSpPr>
              <p:cNvPr id="587" name="円/楕円 668">
                <a:extLst>
                  <a:ext uri="{FF2B5EF4-FFF2-40B4-BE49-F238E27FC236}">
                    <a16:creationId xmlns:a16="http://schemas.microsoft.com/office/drawing/2014/main" id="{CD10F4EA-F535-413A-B447-AEE6BD130B86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D7803D83-5344-4646-BBD2-8D937AA480F1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9CF4508D-DB31-4B1A-BD10-F4EEC80877BE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39F141F-A20F-4E2D-97D0-EA99128F0FD1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3" name="四角形: 上の 2 つの角を丸める 552">
                <a:extLst>
                  <a:ext uri="{FF2B5EF4-FFF2-40B4-BE49-F238E27FC236}">
                    <a16:creationId xmlns:a16="http://schemas.microsoft.com/office/drawing/2014/main" id="{4117BABD-2B14-4883-9633-3BF73D6128F2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60CB5674-6D24-4142-971C-9FF8737E65E9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577" name="正方形/長方形 576">
                  <a:extLst>
                    <a:ext uri="{FF2B5EF4-FFF2-40B4-BE49-F238E27FC236}">
                      <a16:creationId xmlns:a16="http://schemas.microsoft.com/office/drawing/2014/main" id="{5F8CA455-F9F9-4F89-81F0-ADDD012EBE24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F342978D-194F-45C2-BB9A-46D6C3779875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F54C5B41-6C44-4B45-BB9A-04CE9442D761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1AF287B8-6297-48B3-B8CF-7A974683DE86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A8438F2C-DBB0-48E3-8F01-5455FDCC0B6F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3C7B1A29-8654-4008-861B-66F5F538E710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583" name="円/楕円 662">
                  <a:extLst>
                    <a:ext uri="{FF2B5EF4-FFF2-40B4-BE49-F238E27FC236}">
                      <a16:creationId xmlns:a16="http://schemas.microsoft.com/office/drawing/2014/main" id="{5C064B01-0C61-4871-AE3A-19F23BC7725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9774113E-DE21-4BC6-B92B-7A60B000A6A3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5" name="円/楕円 662">
                  <a:extLst>
                    <a:ext uri="{FF2B5EF4-FFF2-40B4-BE49-F238E27FC236}">
                      <a16:creationId xmlns:a16="http://schemas.microsoft.com/office/drawing/2014/main" id="{8BAA8074-CEC4-4DE3-A48B-C5A22B32E978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6CC36EB4-C0C5-4D83-8268-670B104C3419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588" name="月 587">
                  <a:extLst>
                    <a:ext uri="{FF2B5EF4-FFF2-40B4-BE49-F238E27FC236}">
                      <a16:creationId xmlns:a16="http://schemas.microsoft.com/office/drawing/2014/main" id="{0CD1E1DF-88C1-4DE0-892E-06D4E3CABCB6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9" name="月 400">
                  <a:extLst>
                    <a:ext uri="{FF2B5EF4-FFF2-40B4-BE49-F238E27FC236}">
                      <a16:creationId xmlns:a16="http://schemas.microsoft.com/office/drawing/2014/main" id="{3A1F8160-C629-47F8-835B-8C9840BAF73F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90" name="円/楕円 368">
                <a:extLst>
                  <a:ext uri="{FF2B5EF4-FFF2-40B4-BE49-F238E27FC236}">
                    <a16:creationId xmlns:a16="http://schemas.microsoft.com/office/drawing/2014/main" id="{95439B43-88D5-4C1B-883A-EE16B86E19C3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1" name="円/楕円 369">
                <a:extLst>
                  <a:ext uri="{FF2B5EF4-FFF2-40B4-BE49-F238E27FC236}">
                    <a16:creationId xmlns:a16="http://schemas.microsoft.com/office/drawing/2014/main" id="{8F0F8AF8-D778-4E40-AA63-10C7F0DF8E25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3" name="円/楕円 655">
                <a:extLst>
                  <a:ext uri="{FF2B5EF4-FFF2-40B4-BE49-F238E27FC236}">
                    <a16:creationId xmlns:a16="http://schemas.microsoft.com/office/drawing/2014/main" id="{17B52F68-9854-4B51-99A6-AC5494DA7641}"/>
                  </a:ext>
                </a:extLst>
              </p:cNvPr>
              <p:cNvSpPr/>
              <p:nvPr/>
            </p:nvSpPr>
            <p:spPr>
              <a:xfrm>
                <a:off x="930054" y="4740319"/>
                <a:ext cx="141377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4" name="円/楕円 655">
                <a:extLst>
                  <a:ext uri="{FF2B5EF4-FFF2-40B4-BE49-F238E27FC236}">
                    <a16:creationId xmlns:a16="http://schemas.microsoft.com/office/drawing/2014/main" id="{E73D9CD0-BECA-416B-840B-BB75E55BB30C}"/>
                  </a:ext>
                </a:extLst>
              </p:cNvPr>
              <p:cNvSpPr/>
              <p:nvPr/>
            </p:nvSpPr>
            <p:spPr>
              <a:xfrm>
                <a:off x="331645" y="4740319"/>
                <a:ext cx="84505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A1221B0F-48CC-43FA-8547-ECD4114E66AE}"/>
                  </a:ext>
                </a:extLst>
              </p:cNvPr>
              <p:cNvSpPr/>
              <p:nvPr/>
            </p:nvSpPr>
            <p:spPr>
              <a:xfrm rot="5400000">
                <a:off x="830217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D8C02B65-11AF-4C35-AD95-4DF8A2AC826E}"/>
                  </a:ext>
                </a:extLst>
              </p:cNvPr>
              <p:cNvSpPr/>
              <p:nvPr/>
            </p:nvSpPr>
            <p:spPr>
              <a:xfrm rot="5400000">
                <a:off x="374687" y="4166901"/>
                <a:ext cx="49791" cy="13819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CE338C35-D645-44BF-9502-AC1EE03AA526}"/>
                </a:ext>
              </a:extLst>
            </p:cNvPr>
            <p:cNvGrpSpPr/>
            <p:nvPr/>
          </p:nvGrpSpPr>
          <p:grpSpPr>
            <a:xfrm>
              <a:off x="1507277" y="4901660"/>
              <a:ext cx="296123" cy="152940"/>
              <a:chOff x="1742573" y="2194321"/>
              <a:chExt cx="318478" cy="151210"/>
            </a:xfrm>
          </p:grpSpPr>
          <p:sp>
            <p:nvSpPr>
              <p:cNvPr id="211" name="円/楕円 27">
                <a:extLst>
                  <a:ext uri="{FF2B5EF4-FFF2-40B4-BE49-F238E27FC236}">
                    <a16:creationId xmlns:a16="http://schemas.microsoft.com/office/drawing/2014/main" id="{78FB14C3-E657-457A-BC93-F4A6C435B22F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67AF7FC5-18FC-4B91-A1E9-C0633D8B0AB8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6CE1D207-22EA-4FC2-9428-5BF09F18AB03}"/>
                </a:ext>
              </a:extLst>
            </p:cNvPr>
            <p:cNvSpPr/>
            <p:nvPr/>
          </p:nvSpPr>
          <p:spPr>
            <a:xfrm>
              <a:off x="1740938" y="4394985"/>
              <a:ext cx="234949" cy="11747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EA5FE5F2-3E6E-410C-9EF0-302E2250ED92}"/>
                </a:ext>
              </a:extLst>
            </p:cNvPr>
            <p:cNvSpPr/>
            <p:nvPr/>
          </p:nvSpPr>
          <p:spPr>
            <a:xfrm>
              <a:off x="1314695" y="4394985"/>
              <a:ext cx="169014" cy="11747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F4F276F-B847-444C-A475-1B3F92E832AF}"/>
              </a:ext>
            </a:extLst>
          </p:cNvPr>
          <p:cNvGrpSpPr/>
          <p:nvPr/>
        </p:nvGrpSpPr>
        <p:grpSpPr>
          <a:xfrm>
            <a:off x="738494" y="705039"/>
            <a:ext cx="2300362" cy="2835880"/>
            <a:chOff x="333052" y="705039"/>
            <a:chExt cx="2300362" cy="2835880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DA46677-8D8D-4CE0-B952-B30912AEC269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3CA664E0-FFC1-447D-B97C-C964B931906C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404" name="フリーフォーム 540">
                  <a:extLst>
                    <a:ext uri="{FF2B5EF4-FFF2-40B4-BE49-F238E27FC236}">
                      <a16:creationId xmlns:a16="http://schemas.microsoft.com/office/drawing/2014/main" id="{CDCFA344-EEAD-433B-BA59-F3D733F2A93C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8EFBC4CD-FDB6-4313-ABBB-530E197060D7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546F3DAB-9A43-45A2-8227-8973A5204255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B080DB34-F1C5-4387-9D23-001A12446FF1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90386540-4321-4680-B2C3-C76F47DC9EC0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077CFDD4-CB09-429A-8CD9-7CC223981790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8" name="円/楕円 368">
                  <a:extLst>
                    <a:ext uri="{FF2B5EF4-FFF2-40B4-BE49-F238E27FC236}">
                      <a16:creationId xmlns:a16="http://schemas.microsoft.com/office/drawing/2014/main" id="{E6966CF6-DA5F-4614-A0A3-2A2B80C51166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円/楕円 369">
                  <a:extLst>
                    <a:ext uri="{FF2B5EF4-FFF2-40B4-BE49-F238E27FC236}">
                      <a16:creationId xmlns:a16="http://schemas.microsoft.com/office/drawing/2014/main" id="{315B5FC6-3028-4521-AE11-3764C1DF0F47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B22DFC14-CBD7-4DF5-9541-ACD71CF06E22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423" name="楕円 422">
                  <a:extLst>
                    <a:ext uri="{FF2B5EF4-FFF2-40B4-BE49-F238E27FC236}">
                      <a16:creationId xmlns:a16="http://schemas.microsoft.com/office/drawing/2014/main" id="{7F326733-214E-42D0-9A95-F3255BFF5F64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4" name="楕円 423">
                  <a:extLst>
                    <a:ext uri="{FF2B5EF4-FFF2-40B4-BE49-F238E27FC236}">
                      <a16:creationId xmlns:a16="http://schemas.microsoft.com/office/drawing/2014/main" id="{5AF05A7D-E91D-47E6-8D13-7B45D6C65F8A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5" name="楕円 424">
                  <a:extLst>
                    <a:ext uri="{FF2B5EF4-FFF2-40B4-BE49-F238E27FC236}">
                      <a16:creationId xmlns:a16="http://schemas.microsoft.com/office/drawing/2014/main" id="{D610399C-F9C5-427F-9BA3-6D57319CEAF7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6" name="楕円 425">
                  <a:extLst>
                    <a:ext uri="{FF2B5EF4-FFF2-40B4-BE49-F238E27FC236}">
                      <a16:creationId xmlns:a16="http://schemas.microsoft.com/office/drawing/2014/main" id="{8A8E1195-5EAF-4B11-AE90-C102870DC819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282049A0-430C-4C0C-9923-BE53AD389A61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0BDFF877-061E-459B-A629-D3A9AD27ED38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433" name="四角形: 上の 2 つの角を丸める 432">
                  <a:extLst>
                    <a:ext uri="{FF2B5EF4-FFF2-40B4-BE49-F238E27FC236}">
                      <a16:creationId xmlns:a16="http://schemas.microsoft.com/office/drawing/2014/main" id="{506D1068-3558-48E7-B046-922DFAFDF3C5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486D3A44-0D35-40C2-BBCD-C02AA710C3FE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四角形: 上の 2 つの角を丸める 437">
                  <a:extLst>
                    <a:ext uri="{FF2B5EF4-FFF2-40B4-BE49-F238E27FC236}">
                      <a16:creationId xmlns:a16="http://schemas.microsoft.com/office/drawing/2014/main" id="{2822F6EE-16CF-44E8-9618-F530DC7F2766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642FA653-C54C-4760-9F62-B9D5ED32D2B9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8E5E418C-8B5A-4DDE-B0A0-772823865D2A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BD0BD290-2BB8-40BB-AFCB-8D53037DA619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241603"/>
                <a:chOff x="1821717" y="1274764"/>
                <a:chExt cx="328020" cy="241603"/>
              </a:xfrm>
            </p:grpSpPr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4D6EA7FF-F031-408C-80E8-5050B21F9901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400BD8C5-0EA4-4FB3-AF52-B63BEBFB2C43}"/>
                    </a:ext>
                  </a:extLst>
                </p:cNvPr>
                <p:cNvSpPr/>
                <p:nvPr/>
              </p:nvSpPr>
              <p:spPr>
                <a:xfrm flipH="1">
                  <a:off x="1821968" y="1404298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8" name="グループ化 447">
                <a:extLst>
                  <a:ext uri="{FF2B5EF4-FFF2-40B4-BE49-F238E27FC236}">
                    <a16:creationId xmlns:a16="http://schemas.microsoft.com/office/drawing/2014/main" id="{46F5D4B5-7310-4138-B6E6-5D3F1B3C2014}"/>
                  </a:ext>
                </a:extLst>
              </p:cNvPr>
              <p:cNvGrpSpPr/>
              <p:nvPr/>
            </p:nvGrpSpPr>
            <p:grpSpPr>
              <a:xfrm>
                <a:off x="630479" y="1306316"/>
                <a:ext cx="222227" cy="241603"/>
                <a:chOff x="1821717" y="1274764"/>
                <a:chExt cx="328020" cy="241603"/>
              </a:xfrm>
            </p:grpSpPr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93F7FBC1-2529-437F-A737-07AD96C4327A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7B1943F4-682E-4C78-A3E6-FF366AE27BD7}"/>
                    </a:ext>
                  </a:extLst>
                </p:cNvPr>
                <p:cNvSpPr/>
                <p:nvPr/>
              </p:nvSpPr>
              <p:spPr>
                <a:xfrm flipH="1">
                  <a:off x="1821968" y="1404298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F226B8D-454E-48BE-B792-4942DD60C618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月 456">
                <a:extLst>
                  <a:ext uri="{FF2B5EF4-FFF2-40B4-BE49-F238E27FC236}">
                    <a16:creationId xmlns:a16="http://schemas.microsoft.com/office/drawing/2014/main" id="{E65105CE-56DB-44CB-A908-61DBE978C48B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29274D3C-5C31-455D-8BF6-A5B19F2EB9A3}"/>
                </a:ext>
              </a:extLst>
            </p:cNvPr>
            <p:cNvGrpSpPr/>
            <p:nvPr/>
          </p:nvGrpSpPr>
          <p:grpSpPr>
            <a:xfrm>
              <a:off x="1524580" y="1928505"/>
              <a:ext cx="318478" cy="151210"/>
              <a:chOff x="1742573" y="2194321"/>
              <a:chExt cx="318478" cy="151210"/>
            </a:xfrm>
          </p:grpSpPr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8491CACE-2A97-46AD-8D5E-8DE286B18D7B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72416821-33EF-4E66-BE2A-3EF2FFE8491E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8227644-AD61-49AD-BF2D-327A58FAD72C}"/>
                </a:ext>
              </a:extLst>
            </p:cNvPr>
            <p:cNvGrpSpPr/>
            <p:nvPr/>
          </p:nvGrpSpPr>
          <p:grpSpPr>
            <a:xfrm>
              <a:off x="3330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6D0DFB53-BB2D-49E5-B8A6-09FC83B33154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561808C4-6505-4228-8B0E-8D2094099264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5250EDEF-F733-4537-A01A-A6FA3FE7DFE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四角形: 角を丸くする 258">
                    <a:extLst>
                      <a:ext uri="{FF2B5EF4-FFF2-40B4-BE49-F238E27FC236}">
                        <a16:creationId xmlns:a16="http://schemas.microsoft.com/office/drawing/2014/main" id="{3BDE17AF-0D79-47A4-BA05-C444C464EB5A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0" name="四角形: 角を丸くする 259">
                    <a:extLst>
                      <a:ext uri="{FF2B5EF4-FFF2-40B4-BE49-F238E27FC236}">
                        <a16:creationId xmlns:a16="http://schemas.microsoft.com/office/drawing/2014/main" id="{6D4D885C-814B-4F88-B8E4-A252B4FC7C17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1" name="四角形: 角を丸くする 260">
                    <a:extLst>
                      <a:ext uri="{FF2B5EF4-FFF2-40B4-BE49-F238E27FC236}">
                        <a16:creationId xmlns:a16="http://schemas.microsoft.com/office/drawing/2014/main" id="{D6E487E9-D288-4348-8739-C7FF69E21E09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" name="四角形: 上の 2 つの角を丸める 92">
                    <a:extLst>
                      <a:ext uri="{FF2B5EF4-FFF2-40B4-BE49-F238E27FC236}">
                        <a16:creationId xmlns:a16="http://schemas.microsoft.com/office/drawing/2014/main" id="{9ED85DAA-5185-4391-BABB-A2851915D12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月 90">
                    <a:extLst>
                      <a:ext uri="{FF2B5EF4-FFF2-40B4-BE49-F238E27FC236}">
                        <a16:creationId xmlns:a16="http://schemas.microsoft.com/office/drawing/2014/main" id="{B78CCBE3-35AD-40EE-B832-F9409C10BBA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7" name="四角形: 角を丸くする 266">
                    <a:extLst>
                      <a:ext uri="{FF2B5EF4-FFF2-40B4-BE49-F238E27FC236}">
                        <a16:creationId xmlns:a16="http://schemas.microsoft.com/office/drawing/2014/main" id="{06089A37-701D-4D14-AF0E-C92046F388F0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0006FB26-1A3C-48D9-8A41-DD0EE9ADB40E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四角形: 角を丸くする 268">
                    <a:extLst>
                      <a:ext uri="{FF2B5EF4-FFF2-40B4-BE49-F238E27FC236}">
                        <a16:creationId xmlns:a16="http://schemas.microsoft.com/office/drawing/2014/main" id="{A7F2AA0C-2D30-4B35-8C3C-01F9C1385886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6" name="四角形: 上の 2 つの角を丸める 255">
                  <a:extLst>
                    <a:ext uri="{FF2B5EF4-FFF2-40B4-BE49-F238E27FC236}">
                      <a16:creationId xmlns:a16="http://schemas.microsoft.com/office/drawing/2014/main" id="{F6C286F4-0A9D-4A3B-99E2-975C94BB33AC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四角形: 上の 2 つの角を丸める 256">
                  <a:extLst>
                    <a:ext uri="{FF2B5EF4-FFF2-40B4-BE49-F238E27FC236}">
                      <a16:creationId xmlns:a16="http://schemas.microsoft.com/office/drawing/2014/main" id="{722C2501-9347-4244-A6EC-7155C669B542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B7697463-1383-47C7-A125-A74591CCA6E2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9637123D-A1CD-4CFA-AE98-949A41318217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4910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EFDAF23-E250-4724-9B56-91A598695FCC}"/>
              </a:ext>
            </a:extLst>
          </p:cNvPr>
          <p:cNvGrpSpPr/>
          <p:nvPr/>
        </p:nvGrpSpPr>
        <p:grpSpPr>
          <a:xfrm>
            <a:off x="3634094" y="679069"/>
            <a:ext cx="2335441" cy="2861850"/>
            <a:chOff x="3228652" y="679069"/>
            <a:chExt cx="2335441" cy="2861850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A618509-AFFA-44C5-BFF5-84333E6F2CA1}"/>
                </a:ext>
              </a:extLst>
            </p:cNvPr>
            <p:cNvGrpSpPr/>
            <p:nvPr/>
          </p:nvGrpSpPr>
          <p:grpSpPr>
            <a:xfrm>
              <a:off x="32286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7E5D29DB-1AC5-4286-8087-B7CA285C932D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7ED1B2B-C0D5-47A3-89F8-B0E9BD4755D8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E9668017-7C3E-443A-8697-58C1700C85B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角を丸くする 76">
                    <a:extLst>
                      <a:ext uri="{FF2B5EF4-FFF2-40B4-BE49-F238E27FC236}">
                        <a16:creationId xmlns:a16="http://schemas.microsoft.com/office/drawing/2014/main" id="{A679E459-FCA1-4E0E-A67C-76304E277A8A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角を丸くする 77">
                    <a:extLst>
                      <a:ext uri="{FF2B5EF4-FFF2-40B4-BE49-F238E27FC236}">
                        <a16:creationId xmlns:a16="http://schemas.microsoft.com/office/drawing/2014/main" id="{EFED6C34-5840-4BA1-B4B2-349428D0844F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四角形: 角を丸くする 78">
                    <a:extLst>
                      <a:ext uri="{FF2B5EF4-FFF2-40B4-BE49-F238E27FC236}">
                        <a16:creationId xmlns:a16="http://schemas.microsoft.com/office/drawing/2014/main" id="{B62C58CE-97F5-4B31-BC43-A12128B846BB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92">
                    <a:extLst>
                      <a:ext uri="{FF2B5EF4-FFF2-40B4-BE49-F238E27FC236}">
                        <a16:creationId xmlns:a16="http://schemas.microsoft.com/office/drawing/2014/main" id="{57D610E3-5882-424A-81F9-9EB2C7162F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月 90">
                    <a:extLst>
                      <a:ext uri="{FF2B5EF4-FFF2-40B4-BE49-F238E27FC236}">
                        <a16:creationId xmlns:a16="http://schemas.microsoft.com/office/drawing/2014/main" id="{18F61E8B-67E0-45CB-81D8-2CFE7134C98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A8207E94-6408-447E-9BC0-EF30950121C9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四角形: 角を丸くする 82">
                    <a:extLst>
                      <a:ext uri="{FF2B5EF4-FFF2-40B4-BE49-F238E27FC236}">
                        <a16:creationId xmlns:a16="http://schemas.microsoft.com/office/drawing/2014/main" id="{527A53A4-D8BE-4BF3-BE4C-E7937D2CCD45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角を丸くする 83">
                    <a:extLst>
                      <a:ext uri="{FF2B5EF4-FFF2-40B4-BE49-F238E27FC236}">
                        <a16:creationId xmlns:a16="http://schemas.microsoft.com/office/drawing/2014/main" id="{BD2A2033-00C7-4E83-8950-8FE38F498C9B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" name="四角形: 上の 2 つの角を丸める 73">
                  <a:extLst>
                    <a:ext uri="{FF2B5EF4-FFF2-40B4-BE49-F238E27FC236}">
                      <a16:creationId xmlns:a16="http://schemas.microsoft.com/office/drawing/2014/main" id="{F1784C7D-D266-4765-AE0D-A5094382017E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四角形: 上の 2 つの角を丸める 74">
                  <a:extLst>
                    <a:ext uri="{FF2B5EF4-FFF2-40B4-BE49-F238E27FC236}">
                      <a16:creationId xmlns:a16="http://schemas.microsoft.com/office/drawing/2014/main" id="{4D345169-7775-4255-A69E-6296595036FD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FB3FAECB-6C3F-40ED-9F58-C3737BEB5FA6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3E5311CE-3222-49C2-839A-F05D28536107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62ABB98-D079-4AED-8642-ECB91C70E769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7367263B-06BE-4B35-A366-8B13B59F76B2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24DB5FC-ACE0-4006-9032-834AFA475AD4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FCC4B77-1DA3-4FEE-8A48-2611B4C7F428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9F14E114-4E62-4F0F-886B-7767191DDA27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A180D87-37D3-4609-9B68-C7686A47C884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CA620770-C0A3-4720-88DE-1CEAE32DE5FD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C40FF3A7-B9A9-4C67-BBAD-6D2F81CEA480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4187C478-E9F3-45EC-90C9-B0E8F7BD1755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2A96D95B-CC6E-47D8-820D-B0EB0DB2849E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BD91C1A3-930C-4CE7-9904-10345446605C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4A28D1B5-0616-4A3A-996C-1BF5129B38FA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BDA5954D-207A-4C24-AB94-34D57B2C32FB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F3EBF3E6-E75F-49FB-A8F3-C86D934BC1A1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08D3C197-B4DD-46A1-8620-542137C8BEEB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57" name="四角形: 上の 2 つの角を丸める 56">
                  <a:extLst>
                    <a:ext uri="{FF2B5EF4-FFF2-40B4-BE49-F238E27FC236}">
                      <a16:creationId xmlns:a16="http://schemas.microsoft.com/office/drawing/2014/main" id="{6AA231C0-4E05-413D-905F-B26FE0A2C211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3A1C4FAA-7412-4BDF-83AF-170B857DC257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四角形: 上の 2 つの角を丸める 58">
                  <a:extLst>
                    <a:ext uri="{FF2B5EF4-FFF2-40B4-BE49-F238E27FC236}">
                      <a16:creationId xmlns:a16="http://schemas.microsoft.com/office/drawing/2014/main" id="{91D88D2B-1682-4F5A-8621-DB92E301E238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9A58FC37-0ABE-4C2E-9F98-A19AFE1D751E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45B13783-27B0-41AC-8C1B-CCB7FF3C6191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円/楕円 368">
                <a:extLst>
                  <a:ext uri="{FF2B5EF4-FFF2-40B4-BE49-F238E27FC236}">
                    <a16:creationId xmlns:a16="http://schemas.microsoft.com/office/drawing/2014/main" id="{664A42FB-69E7-4753-A574-21883B0F069B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369">
                <a:extLst>
                  <a:ext uri="{FF2B5EF4-FFF2-40B4-BE49-F238E27FC236}">
                    <a16:creationId xmlns:a16="http://schemas.microsoft.com/office/drawing/2014/main" id="{73F436E6-C3D7-434B-B532-D6C09068AB52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BFD34052-7432-485B-B713-4E060B6D5C1D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268424"/>
                <a:chOff x="5140179" y="1189822"/>
                <a:chExt cx="328020" cy="268424"/>
              </a:xfrm>
            </p:grpSpPr>
            <p:sp>
              <p:nvSpPr>
                <p:cNvPr id="55" name="月 54">
                  <a:extLst>
                    <a:ext uri="{FF2B5EF4-FFF2-40B4-BE49-F238E27FC236}">
                      <a16:creationId xmlns:a16="http://schemas.microsoft.com/office/drawing/2014/main" id="{80794EB1-B2A4-44FB-A98A-946DD79FB20B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E58565A-7649-4CB5-9914-097472E92354}"/>
                    </a:ext>
                  </a:extLst>
                </p:cNvPr>
                <p:cNvSpPr/>
                <p:nvPr/>
              </p:nvSpPr>
              <p:spPr>
                <a:xfrm>
                  <a:off x="5187810" y="1358587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DC9D4B5-CA5F-489E-AE6B-F8EFCB23176C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268424"/>
                <a:chOff x="5140179" y="1189822"/>
                <a:chExt cx="328020" cy="268424"/>
              </a:xfrm>
            </p:grpSpPr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947785BF-E8BD-4955-A393-5CBF2B853727}"/>
                    </a:ext>
                  </a:extLst>
                </p:cNvPr>
                <p:cNvSpPr/>
                <p:nvPr/>
              </p:nvSpPr>
              <p:spPr>
                <a:xfrm rot="54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7EF3F065-BB60-4117-8222-F94514E3403F}"/>
                    </a:ext>
                  </a:extLst>
                </p:cNvPr>
                <p:cNvSpPr/>
                <p:nvPr/>
              </p:nvSpPr>
              <p:spPr>
                <a:xfrm>
                  <a:off x="5187810" y="1358587"/>
                  <a:ext cx="251152" cy="9965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09B5189-8020-458B-B30F-DF869D8F7725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50" name="円/楕円 662">
                  <a:extLst>
                    <a:ext uri="{FF2B5EF4-FFF2-40B4-BE49-F238E27FC236}">
                      <a16:creationId xmlns:a16="http://schemas.microsoft.com/office/drawing/2014/main" id="{A88AEA17-2C42-42E8-AE99-152EAB31BF61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55B506C5-F6FE-4160-96DB-35EF26371C92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662">
                  <a:extLst>
                    <a:ext uri="{FF2B5EF4-FFF2-40B4-BE49-F238E27FC236}">
                      <a16:creationId xmlns:a16="http://schemas.microsoft.com/office/drawing/2014/main" id="{3FC3F738-27C7-4CCB-A42B-8B1E07EFE984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E301C297-0B61-4809-9466-463310ADF5EA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A89B478E-6089-4895-A4D1-D38360AC33E4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B507434-13AB-4C81-AAA5-27F5010DACF5}"/>
                </a:ext>
              </a:extLst>
            </p:cNvPr>
            <p:cNvGrpSpPr/>
            <p:nvPr/>
          </p:nvGrpSpPr>
          <p:grpSpPr>
            <a:xfrm>
              <a:off x="4496092" y="1928505"/>
              <a:ext cx="318478" cy="151210"/>
              <a:chOff x="1742573" y="2194321"/>
              <a:chExt cx="318478" cy="151210"/>
            </a:xfrm>
          </p:grpSpPr>
          <p:sp>
            <p:nvSpPr>
              <p:cNvPr id="35" name="円/楕円 27">
                <a:extLst>
                  <a:ext uri="{FF2B5EF4-FFF2-40B4-BE49-F238E27FC236}">
                    <a16:creationId xmlns:a16="http://schemas.microsoft.com/office/drawing/2014/main" id="{E5834090-E2F1-46BA-9F58-4F7A70669B07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EBADE24B-07E5-405C-8DAD-4D4622965A4D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D905F4E8-A0B1-4391-B5EB-A0C0406245AB}"/>
              </a:ext>
            </a:extLst>
          </p:cNvPr>
          <p:cNvGrpSpPr/>
          <p:nvPr/>
        </p:nvGrpSpPr>
        <p:grpSpPr>
          <a:xfrm>
            <a:off x="3929534" y="3835565"/>
            <a:ext cx="2102705" cy="2615311"/>
            <a:chOff x="3929534" y="3835565"/>
            <a:chExt cx="2102705" cy="2615311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886029DB-AFAE-4B79-8169-F6F736A18248}"/>
                </a:ext>
              </a:extLst>
            </p:cNvPr>
            <p:cNvGrpSpPr/>
            <p:nvPr/>
          </p:nvGrpSpPr>
          <p:grpSpPr>
            <a:xfrm>
              <a:off x="3929534" y="5719230"/>
              <a:ext cx="1343508" cy="640985"/>
              <a:chOff x="620363" y="5710041"/>
              <a:chExt cx="1267233" cy="604595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E646AF98-C3C5-4AE3-A3AF-7E81ADAC5852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5" name="フリーフォーム: 図形 4">
                  <a:extLst>
                    <a:ext uri="{FF2B5EF4-FFF2-40B4-BE49-F238E27FC236}">
                      <a16:creationId xmlns:a16="http://schemas.microsoft.com/office/drawing/2014/main" id="{A726BE2F-5D5A-46A9-88A8-334E4EC43D45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四角形: 角を丸くする 5">
                  <a:extLst>
                    <a:ext uri="{FF2B5EF4-FFF2-40B4-BE49-F238E27FC236}">
                      <a16:creationId xmlns:a16="http://schemas.microsoft.com/office/drawing/2014/main" id="{70FA4F03-55A4-4ABA-89B8-649B728C4EB3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四角形: 角を丸くする 6">
                  <a:extLst>
                    <a:ext uri="{FF2B5EF4-FFF2-40B4-BE49-F238E27FC236}">
                      <a16:creationId xmlns:a16="http://schemas.microsoft.com/office/drawing/2014/main" id="{01B50562-674E-4A4C-AA5B-9FB34552CBC2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四角形: 角を丸くする 7">
                  <a:extLst>
                    <a:ext uri="{FF2B5EF4-FFF2-40B4-BE49-F238E27FC236}">
                      <a16:creationId xmlns:a16="http://schemas.microsoft.com/office/drawing/2014/main" id="{B89F34E8-B0C6-492C-9DB0-B77A9D7E94FA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四角形: 上の 2 つの角を丸める 92">
                  <a:extLst>
                    <a:ext uri="{FF2B5EF4-FFF2-40B4-BE49-F238E27FC236}">
                      <a16:creationId xmlns:a16="http://schemas.microsoft.com/office/drawing/2014/main" id="{DCE0169E-8F91-4351-AEFA-46D1072B3D37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月 90">
                  <a:extLst>
                    <a:ext uri="{FF2B5EF4-FFF2-40B4-BE49-F238E27FC236}">
                      <a16:creationId xmlns:a16="http://schemas.microsoft.com/office/drawing/2014/main" id="{74F65E42-7E1B-492B-BC4E-6FFB49CDFAA5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四角形: 角を丸くする 10">
                  <a:extLst>
                    <a:ext uri="{FF2B5EF4-FFF2-40B4-BE49-F238E27FC236}">
                      <a16:creationId xmlns:a16="http://schemas.microsoft.com/office/drawing/2014/main" id="{3FBB56A0-EE03-4A49-B4C4-FAAE1397C896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E1852C6E-59CF-4A49-A78F-2A6178650EF6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BBB4B5B9-12C4-486C-B228-C86C477093A9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四角形: 上の 2 つの角を丸める 3">
                <a:extLst>
                  <a:ext uri="{FF2B5EF4-FFF2-40B4-BE49-F238E27FC236}">
                    <a16:creationId xmlns:a16="http://schemas.microsoft.com/office/drawing/2014/main" id="{6935A298-0F86-4FD0-97F9-32536E97F1EA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C7DCBEB8-9BB3-4951-AEB2-E808C0298722}"/>
                </a:ext>
              </a:extLst>
            </p:cNvPr>
            <p:cNvGrpSpPr/>
            <p:nvPr/>
          </p:nvGrpSpPr>
          <p:grpSpPr>
            <a:xfrm>
              <a:off x="4717610" y="3835565"/>
              <a:ext cx="1314629" cy="2615311"/>
              <a:chOff x="2592561" y="3835565"/>
              <a:chExt cx="1314629" cy="2615311"/>
            </a:xfrm>
          </p:grpSpPr>
          <p:sp>
            <p:nvSpPr>
              <p:cNvPr id="15" name="円/楕円 608">
                <a:extLst>
                  <a:ext uri="{FF2B5EF4-FFF2-40B4-BE49-F238E27FC236}">
                    <a16:creationId xmlns:a16="http://schemas.microsoft.com/office/drawing/2014/main" id="{731067BC-9749-412E-BC13-F2831ADA2994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68CD6C46-E9F3-4416-B207-0B550E2A5179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円/楕円 631">
                <a:extLst>
                  <a:ext uri="{FF2B5EF4-FFF2-40B4-BE49-F238E27FC236}">
                    <a16:creationId xmlns:a16="http://schemas.microsoft.com/office/drawing/2014/main" id="{2B2135F3-2D83-4C17-8E34-8ED3C01158A9}"/>
                  </a:ext>
                </a:extLst>
              </p:cNvPr>
              <p:cNvSpPr/>
              <p:nvPr/>
            </p:nvSpPr>
            <p:spPr>
              <a:xfrm>
                <a:off x="3299753" y="4733869"/>
                <a:ext cx="136304" cy="73962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6AC09A0-86FE-4097-8561-32E565836F0A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8FD5CBF4-C14A-462A-A8D5-FB127F4F14D9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80926DAF-7E9C-47F9-A2ED-D6A50EA02BF8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B626D810-87A2-4E9D-8FBB-D3CB505F4B7C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円/楕円 638">
                <a:extLst>
                  <a:ext uri="{FF2B5EF4-FFF2-40B4-BE49-F238E27FC236}">
                    <a16:creationId xmlns:a16="http://schemas.microsoft.com/office/drawing/2014/main" id="{26394171-ECF5-4B44-86AA-C6D02A0200C6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円/楕円 50">
                <a:extLst>
                  <a:ext uri="{FF2B5EF4-FFF2-40B4-BE49-F238E27FC236}">
                    <a16:creationId xmlns:a16="http://schemas.microsoft.com/office/drawing/2014/main" id="{4D6E8F93-5DC3-42C5-A9F2-61D0C87017E8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月 23">
                <a:extLst>
                  <a:ext uri="{FF2B5EF4-FFF2-40B4-BE49-F238E27FC236}">
                    <a16:creationId xmlns:a16="http://schemas.microsoft.com/office/drawing/2014/main" id="{12614DB5-0EBA-4D73-8626-95497FC5E056}"/>
                  </a:ext>
                </a:extLst>
              </p:cNvPr>
              <p:cNvSpPr/>
              <p:nvPr/>
            </p:nvSpPr>
            <p:spPr>
              <a:xfrm rot="18900000" flipH="1">
                <a:off x="3349612" y="3870883"/>
                <a:ext cx="394063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円/楕円 368">
                <a:extLst>
                  <a:ext uri="{FF2B5EF4-FFF2-40B4-BE49-F238E27FC236}">
                    <a16:creationId xmlns:a16="http://schemas.microsoft.com/office/drawing/2014/main" id="{C4C78EDC-35ED-4A28-AE67-F831058EF0CB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円/楕円 369">
                <a:extLst>
                  <a:ext uri="{FF2B5EF4-FFF2-40B4-BE49-F238E27FC236}">
                    <a16:creationId xmlns:a16="http://schemas.microsoft.com/office/drawing/2014/main" id="{490FB708-696B-489B-B50D-14BEB079DDED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B18D690-DB80-447E-8EAF-5A09BB864F62}"/>
                  </a:ext>
                </a:extLst>
              </p:cNvPr>
              <p:cNvSpPr/>
              <p:nvPr/>
            </p:nvSpPr>
            <p:spPr>
              <a:xfrm>
                <a:off x="3133393" y="4295496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73346A6-7F3B-414F-B5DE-E768F4680B62}"/>
                  </a:ext>
                </a:extLst>
              </p:cNvPr>
              <p:cNvSpPr/>
              <p:nvPr/>
            </p:nvSpPr>
            <p:spPr>
              <a:xfrm>
                <a:off x="3127175" y="4435693"/>
                <a:ext cx="222608" cy="135603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9D8EF51-D86D-461E-ADEE-2A021A5D7E9E}"/>
                  </a:ext>
                </a:extLst>
              </p:cNvPr>
              <p:cNvSpPr/>
              <p:nvPr/>
            </p:nvSpPr>
            <p:spPr>
              <a:xfrm>
                <a:off x="2714294" y="4295496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08C6A86E-834C-4EB3-9504-3FAE737B6526}"/>
                  </a:ext>
                </a:extLst>
              </p:cNvPr>
              <p:cNvSpPr/>
              <p:nvPr/>
            </p:nvSpPr>
            <p:spPr>
              <a:xfrm>
                <a:off x="2707171" y="4435693"/>
                <a:ext cx="165863" cy="135603"/>
              </a:xfrm>
              <a:custGeom>
                <a:avLst/>
                <a:gdLst>
                  <a:gd name="connsiteX0" fmla="*/ 106005 w 212010"/>
                  <a:gd name="connsiteY0" fmla="*/ 0 h 82054"/>
                  <a:gd name="connsiteX1" fmla="*/ 206790 w 212010"/>
                  <a:gd name="connsiteY1" fmla="*/ 59157 h 82054"/>
                  <a:gd name="connsiteX2" fmla="*/ 212010 w 212010"/>
                  <a:gd name="connsiteY2" fmla="*/ 82054 h 82054"/>
                  <a:gd name="connsiteX3" fmla="*/ 191579 w 212010"/>
                  <a:gd name="connsiteY3" fmla="*/ 54356 h 82054"/>
                  <a:gd name="connsiteX4" fmla="*/ 106005 w 212010"/>
                  <a:gd name="connsiteY4" fmla="*/ 21956 h 82054"/>
                  <a:gd name="connsiteX5" fmla="*/ 20431 w 212010"/>
                  <a:gd name="connsiteY5" fmla="*/ 54356 h 82054"/>
                  <a:gd name="connsiteX6" fmla="*/ 0 w 212010"/>
                  <a:gd name="connsiteY6" fmla="*/ 82054 h 82054"/>
                  <a:gd name="connsiteX7" fmla="*/ 5221 w 212010"/>
                  <a:gd name="connsiteY7" fmla="*/ 59157 h 82054"/>
                  <a:gd name="connsiteX8" fmla="*/ 106005 w 212010"/>
                  <a:gd name="connsiteY8" fmla="*/ 0 h 8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2010" h="82054">
                    <a:moveTo>
                      <a:pt x="106005" y="0"/>
                    </a:moveTo>
                    <a:cubicBezTo>
                      <a:pt x="151312" y="0"/>
                      <a:pt x="190185" y="24393"/>
                      <a:pt x="206790" y="59157"/>
                    </a:cubicBezTo>
                    <a:lnTo>
                      <a:pt x="212010" y="82054"/>
                    </a:lnTo>
                    <a:lnTo>
                      <a:pt x="191579" y="54356"/>
                    </a:lnTo>
                    <a:cubicBezTo>
                      <a:pt x="169679" y="34338"/>
                      <a:pt x="139424" y="21956"/>
                      <a:pt x="106005" y="21956"/>
                    </a:cubicBezTo>
                    <a:cubicBezTo>
                      <a:pt x="72586" y="21956"/>
                      <a:pt x="42331" y="34338"/>
                      <a:pt x="20431" y="54356"/>
                    </a:cubicBezTo>
                    <a:lnTo>
                      <a:pt x="0" y="82054"/>
                    </a:lnTo>
                    <a:lnTo>
                      <a:pt x="5221" y="59157"/>
                    </a:lnTo>
                    <a:cubicBezTo>
                      <a:pt x="21826" y="24393"/>
                      <a:pt x="60699" y="0"/>
                      <a:pt x="10600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57C39E12-70D8-4946-8C11-B70AC88B86D1}"/>
                </a:ext>
              </a:extLst>
            </p:cNvPr>
            <p:cNvGrpSpPr/>
            <p:nvPr/>
          </p:nvGrpSpPr>
          <p:grpSpPr>
            <a:xfrm>
              <a:off x="5030569" y="4901660"/>
              <a:ext cx="296123" cy="152940"/>
              <a:chOff x="1742573" y="2194321"/>
              <a:chExt cx="318478" cy="151210"/>
            </a:xfrm>
          </p:grpSpPr>
          <p:sp>
            <p:nvSpPr>
              <p:cNvPr id="86" name="円/楕円 27">
                <a:extLst>
                  <a:ext uri="{FF2B5EF4-FFF2-40B4-BE49-F238E27FC236}">
                    <a16:creationId xmlns:a16="http://schemas.microsoft.com/office/drawing/2014/main" id="{D7DC7F19-2A39-4477-87B5-63769D3BBD64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A04BA58C-FC41-433D-97E6-7BFB0041C450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F32217B1-B17D-4462-A550-C663A75523E0}"/>
              </a:ext>
            </a:extLst>
          </p:cNvPr>
          <p:cNvGrpSpPr/>
          <p:nvPr/>
        </p:nvGrpSpPr>
        <p:grpSpPr>
          <a:xfrm>
            <a:off x="6554137" y="717810"/>
            <a:ext cx="2566044" cy="2823109"/>
            <a:chOff x="6148695" y="717810"/>
            <a:chExt cx="2566044" cy="2823109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47016CEF-3EC3-48C6-BACB-AF04488A0CE8}"/>
                </a:ext>
              </a:extLst>
            </p:cNvPr>
            <p:cNvGrpSpPr/>
            <p:nvPr/>
          </p:nvGrpSpPr>
          <p:grpSpPr>
            <a:xfrm rot="900000">
              <a:off x="6148695" y="2666900"/>
              <a:ext cx="1817944" cy="612909"/>
              <a:chOff x="6359874" y="2532469"/>
              <a:chExt cx="1817944" cy="612909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B895D20A-103F-4D17-8506-86643FDCEAA1}"/>
                  </a:ext>
                </a:extLst>
              </p:cNvPr>
              <p:cNvGrpSpPr/>
              <p:nvPr/>
            </p:nvGrpSpPr>
            <p:grpSpPr>
              <a:xfrm>
                <a:off x="6359874" y="2532469"/>
                <a:ext cx="868301" cy="509690"/>
                <a:chOff x="3942257" y="6083170"/>
                <a:chExt cx="780205" cy="457978"/>
              </a:xfrm>
            </p:grpSpPr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0CB9A4EF-8A99-4A15-A7B1-3060620568E9}"/>
                    </a:ext>
                  </a:extLst>
                </p:cNvPr>
                <p:cNvSpPr/>
                <p:nvPr/>
              </p:nvSpPr>
              <p:spPr>
                <a:xfrm rot="5400000">
                  <a:off x="4193648" y="6006369"/>
                  <a:ext cx="277424" cy="780205"/>
                </a:xfrm>
                <a:custGeom>
                  <a:avLst/>
                  <a:gdLst>
                    <a:gd name="connsiteX0" fmla="*/ 0 w 277424"/>
                    <a:gd name="connsiteY0" fmla="*/ 740905 h 780205"/>
                    <a:gd name="connsiteX1" fmla="*/ 0 w 277424"/>
                    <a:gd name="connsiteY1" fmla="*/ 405753 h 780205"/>
                    <a:gd name="connsiteX2" fmla="*/ 1 w 277424"/>
                    <a:gd name="connsiteY2" fmla="*/ 405752 h 780205"/>
                    <a:gd name="connsiteX3" fmla="*/ 1 w 277424"/>
                    <a:gd name="connsiteY3" fmla="*/ 327191 h 780205"/>
                    <a:gd name="connsiteX4" fmla="*/ 36766 w 277424"/>
                    <a:gd name="connsiteY4" fmla="*/ 238433 h 780205"/>
                    <a:gd name="connsiteX5" fmla="*/ 53502 w 277424"/>
                    <a:gd name="connsiteY5" fmla="*/ 227150 h 780205"/>
                    <a:gd name="connsiteX6" fmla="*/ 49469 w 277424"/>
                    <a:gd name="connsiteY6" fmla="*/ 73967 h 780205"/>
                    <a:gd name="connsiteX7" fmla="*/ 45164 w 277424"/>
                    <a:gd name="connsiteY7" fmla="*/ 0 h 780205"/>
                    <a:gd name="connsiteX8" fmla="*/ 237474 w 277424"/>
                    <a:gd name="connsiteY8" fmla="*/ 0 h 780205"/>
                    <a:gd name="connsiteX9" fmla="*/ 228614 w 277424"/>
                    <a:gd name="connsiteY9" fmla="*/ 230312 h 780205"/>
                    <a:gd name="connsiteX10" fmla="*/ 240659 w 277424"/>
                    <a:gd name="connsiteY10" fmla="*/ 238433 h 780205"/>
                    <a:gd name="connsiteX11" fmla="*/ 277424 w 277424"/>
                    <a:gd name="connsiteY11" fmla="*/ 327191 h 780205"/>
                    <a:gd name="connsiteX12" fmla="*/ 277423 w 277424"/>
                    <a:gd name="connsiteY12" fmla="*/ 452713 h 780205"/>
                    <a:gd name="connsiteX13" fmla="*/ 78601 w 277424"/>
                    <a:gd name="connsiteY13" fmla="*/ 452713 h 780205"/>
                    <a:gd name="connsiteX14" fmla="*/ 78601 w 277424"/>
                    <a:gd name="connsiteY14" fmla="*/ 740905 h 780205"/>
                    <a:gd name="connsiteX15" fmla="*/ 39301 w 277424"/>
                    <a:gd name="connsiteY15" fmla="*/ 780205 h 780205"/>
                    <a:gd name="connsiteX16" fmla="*/ 0 w 277424"/>
                    <a:gd name="connsiteY16" fmla="*/ 740905 h 780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77424" h="780205">
                      <a:moveTo>
                        <a:pt x="0" y="740905"/>
                      </a:moveTo>
                      <a:lnTo>
                        <a:pt x="0" y="405753"/>
                      </a:lnTo>
                      <a:lnTo>
                        <a:pt x="1" y="405752"/>
                      </a:lnTo>
                      <a:lnTo>
                        <a:pt x="1" y="327191"/>
                      </a:lnTo>
                      <a:cubicBezTo>
                        <a:pt x="1" y="292529"/>
                        <a:pt x="14051" y="261148"/>
                        <a:pt x="36766" y="238433"/>
                      </a:cubicBezTo>
                      <a:lnTo>
                        <a:pt x="53502" y="227150"/>
                      </a:lnTo>
                      <a:lnTo>
                        <a:pt x="49469" y="73967"/>
                      </a:lnTo>
                      <a:lnTo>
                        <a:pt x="45164" y="0"/>
                      </a:lnTo>
                      <a:lnTo>
                        <a:pt x="237474" y="0"/>
                      </a:lnTo>
                      <a:lnTo>
                        <a:pt x="228614" y="230312"/>
                      </a:lnTo>
                      <a:lnTo>
                        <a:pt x="240659" y="238433"/>
                      </a:lnTo>
                      <a:cubicBezTo>
                        <a:pt x="263374" y="261148"/>
                        <a:pt x="277424" y="292529"/>
                        <a:pt x="277424" y="327191"/>
                      </a:cubicBezTo>
                      <a:cubicBezTo>
                        <a:pt x="277424" y="369032"/>
                        <a:pt x="277423" y="410872"/>
                        <a:pt x="277423" y="452713"/>
                      </a:cubicBezTo>
                      <a:lnTo>
                        <a:pt x="78601" y="452713"/>
                      </a:lnTo>
                      <a:lnTo>
                        <a:pt x="78601" y="740905"/>
                      </a:lnTo>
                      <a:cubicBezTo>
                        <a:pt x="78601" y="762610"/>
                        <a:pt x="61006" y="780205"/>
                        <a:pt x="39301" y="780205"/>
                      </a:cubicBezTo>
                      <a:cubicBezTo>
                        <a:pt x="17596" y="780205"/>
                        <a:pt x="0" y="762610"/>
                        <a:pt x="0" y="74090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0AFF8C35-09C5-4F2F-8B18-752CCC911893}"/>
                    </a:ext>
                  </a:extLst>
                </p:cNvPr>
                <p:cNvSpPr/>
                <p:nvPr/>
              </p:nvSpPr>
              <p:spPr>
                <a:xfrm>
                  <a:off x="4170750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6023B511-4001-4461-9499-3EFDD1659511}"/>
                    </a:ext>
                  </a:extLst>
                </p:cNvPr>
                <p:cNvSpPr/>
                <p:nvPr/>
              </p:nvSpPr>
              <p:spPr>
                <a:xfrm>
                  <a:off x="4184915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63F79C31-EB81-4514-A3E0-DCBCC1980F83}"/>
                    </a:ext>
                  </a:extLst>
                </p:cNvPr>
                <p:cNvSpPr/>
                <p:nvPr/>
              </p:nvSpPr>
              <p:spPr>
                <a:xfrm>
                  <a:off x="4170750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四角形: 上の 2 つの角を丸める 92">
                  <a:extLst>
                    <a:ext uri="{FF2B5EF4-FFF2-40B4-BE49-F238E27FC236}">
                      <a16:creationId xmlns:a16="http://schemas.microsoft.com/office/drawing/2014/main" id="{F0836034-BA74-4CC5-9209-5EC8981A6EEE}"/>
                    </a:ext>
                  </a:extLst>
                </p:cNvPr>
                <p:cNvSpPr/>
                <p:nvPr/>
              </p:nvSpPr>
              <p:spPr>
                <a:xfrm rot="19800000">
                  <a:off x="4275666" y="6083170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月 90">
                  <a:extLst>
                    <a:ext uri="{FF2B5EF4-FFF2-40B4-BE49-F238E27FC236}">
                      <a16:creationId xmlns:a16="http://schemas.microsoft.com/office/drawing/2014/main" id="{EAE8C3C2-D5DA-4F16-9D60-55E427F83F6B}"/>
                    </a:ext>
                  </a:extLst>
                </p:cNvPr>
                <p:cNvSpPr/>
                <p:nvPr/>
              </p:nvSpPr>
              <p:spPr>
                <a:xfrm rot="900000">
                  <a:off x="4307740" y="6327703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03701C70-34DE-41EE-B4A5-BD012A4DEF58}"/>
                    </a:ext>
                  </a:extLst>
                </p:cNvPr>
                <p:cNvSpPr/>
                <p:nvPr/>
              </p:nvSpPr>
              <p:spPr>
                <a:xfrm>
                  <a:off x="4149096" y="6410179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4460D778-0BCB-4B22-8314-16E4C3A3F550}"/>
                    </a:ext>
                  </a:extLst>
                </p:cNvPr>
                <p:cNvSpPr/>
                <p:nvPr/>
              </p:nvSpPr>
              <p:spPr>
                <a:xfrm>
                  <a:off x="4163261" y="6481599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353323EF-8280-4C29-890A-3CF0DCA00B6A}"/>
                    </a:ext>
                  </a:extLst>
                </p:cNvPr>
                <p:cNvSpPr/>
                <p:nvPr/>
              </p:nvSpPr>
              <p:spPr>
                <a:xfrm>
                  <a:off x="4149096" y="6336360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0" name="四角形: 上の 2 つの角を丸める 119">
                <a:extLst>
                  <a:ext uri="{FF2B5EF4-FFF2-40B4-BE49-F238E27FC236}">
                    <a16:creationId xmlns:a16="http://schemas.microsoft.com/office/drawing/2014/main" id="{BD01F6E3-9217-4590-BDA5-AA15158CCEC0}"/>
                  </a:ext>
                </a:extLst>
              </p:cNvPr>
              <p:cNvSpPr/>
              <p:nvPr/>
            </p:nvSpPr>
            <p:spPr>
              <a:xfrm rot="5400000">
                <a:off x="7264379" y="2511403"/>
                <a:ext cx="347660" cy="8493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四角形: 上の 2 つの角を丸める 120">
                <a:extLst>
                  <a:ext uri="{FF2B5EF4-FFF2-40B4-BE49-F238E27FC236}">
                    <a16:creationId xmlns:a16="http://schemas.microsoft.com/office/drawing/2014/main" id="{353CD6F9-552F-418E-BAA5-37EEBB4EB3E1}"/>
                  </a:ext>
                </a:extLst>
              </p:cNvPr>
              <p:cNvSpPr/>
              <p:nvPr/>
            </p:nvSpPr>
            <p:spPr>
              <a:xfrm rot="5400000">
                <a:off x="7429457" y="2397016"/>
                <a:ext cx="396932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85E91765-9CAC-41D0-9110-41EA68DFFF36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526F9800-2374-477E-B3D1-31DEFD9B37F3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102" name="フリーフォーム 540">
                  <a:extLst>
                    <a:ext uri="{FF2B5EF4-FFF2-40B4-BE49-F238E27FC236}">
                      <a16:creationId xmlns:a16="http://schemas.microsoft.com/office/drawing/2014/main" id="{311BBB1E-C2A1-4813-AE33-7C6370D680EC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649F4EFA-F74F-4EF5-AE05-9D84C00EC6F8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0F1F17CC-E837-488B-96F9-00D6AF29CA38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DBC7BD7E-5FA4-48C3-AD0C-336EEE87F617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B976D7C0-3283-4C16-81D3-4203ED00383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" name="台形 582">
                  <a:extLst>
                    <a:ext uri="{FF2B5EF4-FFF2-40B4-BE49-F238E27FC236}">
                      <a16:creationId xmlns:a16="http://schemas.microsoft.com/office/drawing/2014/main" id="{3BE25A68-4EDD-437C-BC24-5D61721E00D9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" name="台形 731">
                  <a:extLst>
                    <a:ext uri="{FF2B5EF4-FFF2-40B4-BE49-F238E27FC236}">
                      <a16:creationId xmlns:a16="http://schemas.microsoft.com/office/drawing/2014/main" id="{13FCBC3F-3220-4376-BDD2-EB63CE8FE6FC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平行四辺形 108">
                  <a:extLst>
                    <a:ext uri="{FF2B5EF4-FFF2-40B4-BE49-F238E27FC236}">
                      <a16:creationId xmlns:a16="http://schemas.microsoft.com/office/drawing/2014/main" id="{8538B543-356C-431C-8796-EDFC6C75017B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427865E5-2E73-4CBE-8E7B-560A7028587C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" name="平行四辺形 110">
                  <a:extLst>
                    <a:ext uri="{FF2B5EF4-FFF2-40B4-BE49-F238E27FC236}">
                      <a16:creationId xmlns:a16="http://schemas.microsoft.com/office/drawing/2014/main" id="{AD278A76-0F76-44DB-BFA8-C50E66C8F31C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平行四辺形 111">
                  <a:extLst>
                    <a:ext uri="{FF2B5EF4-FFF2-40B4-BE49-F238E27FC236}">
                      <a16:creationId xmlns:a16="http://schemas.microsoft.com/office/drawing/2014/main" id="{52312DE2-BB37-4C93-B4F9-0B192550A63C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平行四辺形 112">
                  <a:extLst>
                    <a:ext uri="{FF2B5EF4-FFF2-40B4-BE49-F238E27FC236}">
                      <a16:creationId xmlns:a16="http://schemas.microsoft.com/office/drawing/2014/main" id="{87ED39C9-18B6-4F3B-8F72-BE51414E51CB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0DB61C29-079C-47C5-9EB6-EB598B9AFB7E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円/楕円 368">
                  <a:extLst>
                    <a:ext uri="{FF2B5EF4-FFF2-40B4-BE49-F238E27FC236}">
                      <a16:creationId xmlns:a16="http://schemas.microsoft.com/office/drawing/2014/main" id="{E2AD88F7-F274-450F-B8DC-3DB08542AD60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円/楕円 369">
                  <a:extLst>
                    <a:ext uri="{FF2B5EF4-FFF2-40B4-BE49-F238E27FC236}">
                      <a16:creationId xmlns:a16="http://schemas.microsoft.com/office/drawing/2014/main" id="{457FB94D-40C6-4753-A0DD-FA663D3EA2C2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3092B72-87D8-44D6-B788-C170F864BE5A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5A9197B-CAF1-4947-B786-5A4414EB6487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4E96D72A-AD56-4981-858A-C62602B7D31C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1ED62058-6276-4D7D-A98A-6D63C8E8BC76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903877F0-E36C-497E-9184-46284198A33D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" name="四角形: 角を丸くする 99">
                <a:extLst>
                  <a:ext uri="{FF2B5EF4-FFF2-40B4-BE49-F238E27FC236}">
                    <a16:creationId xmlns:a16="http://schemas.microsoft.com/office/drawing/2014/main" id="{205FDFE7-0BE6-4A12-9385-750AB2A76C4A}"/>
                  </a:ext>
                </a:extLst>
              </p:cNvPr>
              <p:cNvSpPr/>
              <p:nvPr/>
            </p:nvSpPr>
            <p:spPr>
              <a:xfrm>
                <a:off x="7870040" y="1312961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B6AA95E4-BCFC-4A5D-BB8A-997BBBB76665}"/>
                  </a:ext>
                </a:extLst>
              </p:cNvPr>
              <p:cNvSpPr/>
              <p:nvPr/>
            </p:nvSpPr>
            <p:spPr>
              <a:xfrm>
                <a:off x="7431371" y="1312961"/>
                <a:ext cx="239550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41EF2AB5-6D71-46E8-90F1-1352AD6A00D1}"/>
                </a:ext>
              </a:extLst>
            </p:cNvPr>
            <p:cNvGrpSpPr/>
            <p:nvPr/>
          </p:nvGrpSpPr>
          <p:grpSpPr>
            <a:xfrm>
              <a:off x="7622327" y="1955260"/>
              <a:ext cx="318478" cy="151210"/>
              <a:chOff x="1742573" y="2194321"/>
              <a:chExt cx="318478" cy="151210"/>
            </a:xfrm>
          </p:grpSpPr>
          <p:sp>
            <p:nvSpPr>
              <p:cNvPr id="94" name="円/楕円 27">
                <a:extLst>
                  <a:ext uri="{FF2B5EF4-FFF2-40B4-BE49-F238E27FC236}">
                    <a16:creationId xmlns:a16="http://schemas.microsoft.com/office/drawing/2014/main" id="{0B76DE23-F29B-4FD2-BDFA-F2AF6FB0CBE6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81C17729-003B-4071-A30B-A5AA5E17345C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87E77D9-6879-4EF8-9818-C7E1334B3E99}"/>
                </a:ext>
              </a:extLst>
            </p:cNvPr>
            <p:cNvSpPr/>
            <p:nvPr/>
          </p:nvSpPr>
          <p:spPr>
            <a:xfrm>
              <a:off x="7880268" y="1461285"/>
              <a:ext cx="290417" cy="145209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548FF62D-6F32-468D-9AFD-58D707DC7A2A}"/>
                </a:ext>
              </a:extLst>
            </p:cNvPr>
            <p:cNvSpPr/>
            <p:nvPr/>
          </p:nvSpPr>
          <p:spPr>
            <a:xfrm>
              <a:off x="7454025" y="1461285"/>
              <a:ext cx="208916" cy="145209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8CA03F4E-AC9A-4B4F-8726-6235FA65AADB}"/>
              </a:ext>
            </a:extLst>
          </p:cNvPr>
          <p:cNvGrpSpPr/>
          <p:nvPr/>
        </p:nvGrpSpPr>
        <p:grpSpPr>
          <a:xfrm>
            <a:off x="6864698" y="3657638"/>
            <a:ext cx="2011646" cy="2808146"/>
            <a:chOff x="6459256" y="3657638"/>
            <a:chExt cx="2011646" cy="2808146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CCFB1894-5F0A-404C-A74B-9CF190B4D9DA}"/>
                </a:ext>
              </a:extLst>
            </p:cNvPr>
            <p:cNvGrpSpPr/>
            <p:nvPr/>
          </p:nvGrpSpPr>
          <p:grpSpPr>
            <a:xfrm rot="900000">
              <a:off x="6459256" y="5800874"/>
              <a:ext cx="1192588" cy="485543"/>
              <a:chOff x="3694817" y="4835234"/>
              <a:chExt cx="1172566" cy="457978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350C79-DA79-49AA-82E0-37DF980F3340}"/>
                  </a:ext>
                </a:extLst>
              </p:cNvPr>
              <p:cNvSpPr/>
              <p:nvPr/>
            </p:nvSpPr>
            <p:spPr>
              <a:xfrm rot="16200000">
                <a:off x="4142388" y="4562252"/>
                <a:ext cx="277424" cy="1172566"/>
              </a:xfrm>
              <a:custGeom>
                <a:avLst/>
                <a:gdLst>
                  <a:gd name="connsiteX0" fmla="*/ 277424 w 277424"/>
                  <a:gd name="connsiteY0" fmla="*/ 39300 h 856194"/>
                  <a:gd name="connsiteX1" fmla="*/ 277424 w 277424"/>
                  <a:gd name="connsiteY1" fmla="*/ 374452 h 856194"/>
                  <a:gd name="connsiteX2" fmla="*/ 277423 w 277424"/>
                  <a:gd name="connsiteY2" fmla="*/ 374453 h 856194"/>
                  <a:gd name="connsiteX3" fmla="*/ 277423 w 277424"/>
                  <a:gd name="connsiteY3" fmla="*/ 453014 h 856194"/>
                  <a:gd name="connsiteX4" fmla="*/ 240658 w 277424"/>
                  <a:gd name="connsiteY4" fmla="*/ 541772 h 856194"/>
                  <a:gd name="connsiteX5" fmla="*/ 211439 w 277424"/>
                  <a:gd name="connsiteY5" fmla="*/ 561472 h 856194"/>
                  <a:gd name="connsiteX6" fmla="*/ 212125 w 277424"/>
                  <a:gd name="connsiteY6" fmla="*/ 564599 h 856194"/>
                  <a:gd name="connsiteX7" fmla="*/ 223264 w 277424"/>
                  <a:gd name="connsiteY7" fmla="*/ 856194 h 856194"/>
                  <a:gd name="connsiteX8" fmla="*/ 48014 w 277424"/>
                  <a:gd name="connsiteY8" fmla="*/ 856194 h 856194"/>
                  <a:gd name="connsiteX9" fmla="*/ 57346 w 277424"/>
                  <a:gd name="connsiteY9" fmla="*/ 562231 h 856194"/>
                  <a:gd name="connsiteX10" fmla="*/ 58730 w 277424"/>
                  <a:gd name="connsiteY10" fmla="*/ 556581 h 856194"/>
                  <a:gd name="connsiteX11" fmla="*/ 36765 w 277424"/>
                  <a:gd name="connsiteY11" fmla="*/ 541772 h 856194"/>
                  <a:gd name="connsiteX12" fmla="*/ 0 w 277424"/>
                  <a:gd name="connsiteY12" fmla="*/ 453014 h 856194"/>
                  <a:gd name="connsiteX13" fmla="*/ 1 w 277424"/>
                  <a:gd name="connsiteY13" fmla="*/ 327492 h 856194"/>
                  <a:gd name="connsiteX14" fmla="*/ 198823 w 277424"/>
                  <a:gd name="connsiteY14" fmla="*/ 327492 h 856194"/>
                  <a:gd name="connsiteX15" fmla="*/ 198823 w 277424"/>
                  <a:gd name="connsiteY15" fmla="*/ 39300 h 856194"/>
                  <a:gd name="connsiteX16" fmla="*/ 238123 w 277424"/>
                  <a:gd name="connsiteY16" fmla="*/ 0 h 856194"/>
                  <a:gd name="connsiteX17" fmla="*/ 277424 w 277424"/>
                  <a:gd name="connsiteY17" fmla="*/ 39300 h 856194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48014 w 277424"/>
                  <a:gd name="connsiteY8" fmla="*/ 85619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  <a:gd name="connsiteX0" fmla="*/ 277424 w 277424"/>
                  <a:gd name="connsiteY0" fmla="*/ 39300 h 1172566"/>
                  <a:gd name="connsiteX1" fmla="*/ 277424 w 277424"/>
                  <a:gd name="connsiteY1" fmla="*/ 374452 h 1172566"/>
                  <a:gd name="connsiteX2" fmla="*/ 277423 w 277424"/>
                  <a:gd name="connsiteY2" fmla="*/ 374453 h 1172566"/>
                  <a:gd name="connsiteX3" fmla="*/ 277423 w 277424"/>
                  <a:gd name="connsiteY3" fmla="*/ 453014 h 1172566"/>
                  <a:gd name="connsiteX4" fmla="*/ 240658 w 277424"/>
                  <a:gd name="connsiteY4" fmla="*/ 541772 h 1172566"/>
                  <a:gd name="connsiteX5" fmla="*/ 211439 w 277424"/>
                  <a:gd name="connsiteY5" fmla="*/ 561472 h 1172566"/>
                  <a:gd name="connsiteX6" fmla="*/ 212125 w 277424"/>
                  <a:gd name="connsiteY6" fmla="*/ 564599 h 1172566"/>
                  <a:gd name="connsiteX7" fmla="*/ 253432 w 277424"/>
                  <a:gd name="connsiteY7" fmla="*/ 1172566 h 1172566"/>
                  <a:gd name="connsiteX8" fmla="*/ 19293 w 277424"/>
                  <a:gd name="connsiteY8" fmla="*/ 1169624 h 1172566"/>
                  <a:gd name="connsiteX9" fmla="*/ 57346 w 277424"/>
                  <a:gd name="connsiteY9" fmla="*/ 562231 h 1172566"/>
                  <a:gd name="connsiteX10" fmla="*/ 58730 w 277424"/>
                  <a:gd name="connsiteY10" fmla="*/ 556581 h 1172566"/>
                  <a:gd name="connsiteX11" fmla="*/ 36765 w 277424"/>
                  <a:gd name="connsiteY11" fmla="*/ 541772 h 1172566"/>
                  <a:gd name="connsiteX12" fmla="*/ 0 w 277424"/>
                  <a:gd name="connsiteY12" fmla="*/ 453014 h 1172566"/>
                  <a:gd name="connsiteX13" fmla="*/ 1 w 277424"/>
                  <a:gd name="connsiteY13" fmla="*/ 327492 h 1172566"/>
                  <a:gd name="connsiteX14" fmla="*/ 198823 w 277424"/>
                  <a:gd name="connsiteY14" fmla="*/ 327492 h 1172566"/>
                  <a:gd name="connsiteX15" fmla="*/ 198823 w 277424"/>
                  <a:gd name="connsiteY15" fmla="*/ 39300 h 1172566"/>
                  <a:gd name="connsiteX16" fmla="*/ 238123 w 277424"/>
                  <a:gd name="connsiteY16" fmla="*/ 0 h 1172566"/>
                  <a:gd name="connsiteX17" fmla="*/ 277424 w 277424"/>
                  <a:gd name="connsiteY17" fmla="*/ 39300 h 1172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77424" h="1172566">
                    <a:moveTo>
                      <a:pt x="277424" y="39300"/>
                    </a:moveTo>
                    <a:lnTo>
                      <a:pt x="277424" y="374452"/>
                    </a:lnTo>
                    <a:lnTo>
                      <a:pt x="277423" y="374453"/>
                    </a:lnTo>
                    <a:lnTo>
                      <a:pt x="277423" y="453014"/>
                    </a:lnTo>
                    <a:cubicBezTo>
                      <a:pt x="277423" y="487676"/>
                      <a:pt x="263373" y="519057"/>
                      <a:pt x="240658" y="541772"/>
                    </a:cubicBezTo>
                    <a:lnTo>
                      <a:pt x="211439" y="561472"/>
                    </a:lnTo>
                    <a:lnTo>
                      <a:pt x="212125" y="564599"/>
                    </a:lnTo>
                    <a:lnTo>
                      <a:pt x="253432" y="1172566"/>
                    </a:lnTo>
                    <a:lnTo>
                      <a:pt x="19293" y="1169624"/>
                    </a:lnTo>
                    <a:lnTo>
                      <a:pt x="57346" y="562231"/>
                    </a:lnTo>
                    <a:lnTo>
                      <a:pt x="58730" y="556581"/>
                    </a:lnTo>
                    <a:lnTo>
                      <a:pt x="36765" y="541772"/>
                    </a:lnTo>
                    <a:cubicBezTo>
                      <a:pt x="14049" y="519057"/>
                      <a:pt x="0" y="487676"/>
                      <a:pt x="0" y="453014"/>
                    </a:cubicBezTo>
                    <a:cubicBezTo>
                      <a:pt x="0" y="411173"/>
                      <a:pt x="1" y="369333"/>
                      <a:pt x="1" y="327492"/>
                    </a:cubicBezTo>
                    <a:lnTo>
                      <a:pt x="198823" y="327492"/>
                    </a:lnTo>
                    <a:lnTo>
                      <a:pt x="198823" y="39300"/>
                    </a:lnTo>
                    <a:cubicBezTo>
                      <a:pt x="198823" y="17595"/>
                      <a:pt x="216418" y="0"/>
                      <a:pt x="238123" y="0"/>
                    </a:cubicBezTo>
                    <a:cubicBezTo>
                      <a:pt x="259828" y="0"/>
                      <a:pt x="277424" y="17595"/>
                      <a:pt x="277424" y="3930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393BE5AE-B123-4076-BF5E-1F17A28832F1}"/>
                  </a:ext>
                </a:extLst>
              </p:cNvPr>
              <p:cNvSpPr/>
              <p:nvPr/>
            </p:nvSpPr>
            <p:spPr>
              <a:xfrm>
                <a:off x="3923310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6695559F-E198-47F9-92B0-56F649C2FA38}"/>
                  </a:ext>
                </a:extLst>
              </p:cNvPr>
              <p:cNvSpPr/>
              <p:nvPr/>
            </p:nvSpPr>
            <p:spPr>
              <a:xfrm>
                <a:off x="3937475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197FCAB2-3C8A-40AF-8868-A95221B0F247}"/>
                  </a:ext>
                </a:extLst>
              </p:cNvPr>
              <p:cNvSpPr/>
              <p:nvPr/>
            </p:nvSpPr>
            <p:spPr>
              <a:xfrm>
                <a:off x="3923310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92">
                <a:extLst>
                  <a:ext uri="{FF2B5EF4-FFF2-40B4-BE49-F238E27FC236}">
                    <a16:creationId xmlns:a16="http://schemas.microsoft.com/office/drawing/2014/main" id="{E208033D-9D2D-4084-841F-80BD6E049DEC}"/>
                  </a:ext>
                </a:extLst>
              </p:cNvPr>
              <p:cNvSpPr/>
              <p:nvPr/>
            </p:nvSpPr>
            <p:spPr>
              <a:xfrm rot="19800000">
                <a:off x="4028226" y="4835234"/>
                <a:ext cx="93258" cy="224887"/>
              </a:xfrm>
              <a:custGeom>
                <a:avLst/>
                <a:gdLst>
                  <a:gd name="connsiteX0" fmla="*/ 70882 w 141763"/>
                  <a:gd name="connsiteY0" fmla="*/ 0 h 264305"/>
                  <a:gd name="connsiteX1" fmla="*/ 70882 w 141763"/>
                  <a:gd name="connsiteY1" fmla="*/ 0 h 264305"/>
                  <a:gd name="connsiteX2" fmla="*/ 141764 w 141763"/>
                  <a:gd name="connsiteY2" fmla="*/ 70882 h 264305"/>
                  <a:gd name="connsiteX3" fmla="*/ 141763 w 141763"/>
                  <a:gd name="connsiteY3" fmla="*/ 264305 h 264305"/>
                  <a:gd name="connsiteX4" fmla="*/ 141763 w 141763"/>
                  <a:gd name="connsiteY4" fmla="*/ 264305 h 264305"/>
                  <a:gd name="connsiteX5" fmla="*/ 0 w 141763"/>
                  <a:gd name="connsiteY5" fmla="*/ 264305 h 264305"/>
                  <a:gd name="connsiteX6" fmla="*/ 0 w 141763"/>
                  <a:gd name="connsiteY6" fmla="*/ 264305 h 264305"/>
                  <a:gd name="connsiteX7" fmla="*/ 0 w 141763"/>
                  <a:gd name="connsiteY7" fmla="*/ 70882 h 264305"/>
                  <a:gd name="connsiteX8" fmla="*/ 70882 w 141763"/>
                  <a:gd name="connsiteY8" fmla="*/ 0 h 264305"/>
                  <a:gd name="connsiteX0" fmla="*/ 70882 w 141764"/>
                  <a:gd name="connsiteY0" fmla="*/ 0 h 264305"/>
                  <a:gd name="connsiteX1" fmla="*/ 70882 w 141764"/>
                  <a:gd name="connsiteY1" fmla="*/ 0 h 264305"/>
                  <a:gd name="connsiteX2" fmla="*/ 141764 w 141764"/>
                  <a:gd name="connsiteY2" fmla="*/ 70882 h 264305"/>
                  <a:gd name="connsiteX3" fmla="*/ 141763 w 141764"/>
                  <a:gd name="connsiteY3" fmla="*/ 264305 h 264305"/>
                  <a:gd name="connsiteX4" fmla="*/ 141763 w 141764"/>
                  <a:gd name="connsiteY4" fmla="*/ 264305 h 264305"/>
                  <a:gd name="connsiteX5" fmla="*/ 74668 w 141764"/>
                  <a:gd name="connsiteY5" fmla="*/ 261711 h 264305"/>
                  <a:gd name="connsiteX6" fmla="*/ 0 w 141764"/>
                  <a:gd name="connsiteY6" fmla="*/ 264305 h 264305"/>
                  <a:gd name="connsiteX7" fmla="*/ 0 w 141764"/>
                  <a:gd name="connsiteY7" fmla="*/ 264305 h 264305"/>
                  <a:gd name="connsiteX8" fmla="*/ 0 w 141764"/>
                  <a:gd name="connsiteY8" fmla="*/ 70882 h 264305"/>
                  <a:gd name="connsiteX9" fmla="*/ 70882 w 141764"/>
                  <a:gd name="connsiteY9" fmla="*/ 0 h 264305"/>
                  <a:gd name="connsiteX0" fmla="*/ 74668 w 166108"/>
                  <a:gd name="connsiteY0" fmla="*/ 261711 h 353151"/>
                  <a:gd name="connsiteX1" fmla="*/ 0 w 166108"/>
                  <a:gd name="connsiteY1" fmla="*/ 264305 h 353151"/>
                  <a:gd name="connsiteX2" fmla="*/ 0 w 166108"/>
                  <a:gd name="connsiteY2" fmla="*/ 264305 h 353151"/>
                  <a:gd name="connsiteX3" fmla="*/ 0 w 166108"/>
                  <a:gd name="connsiteY3" fmla="*/ 70882 h 353151"/>
                  <a:gd name="connsiteX4" fmla="*/ 70882 w 166108"/>
                  <a:gd name="connsiteY4" fmla="*/ 0 h 353151"/>
                  <a:gd name="connsiteX5" fmla="*/ 70882 w 166108"/>
                  <a:gd name="connsiteY5" fmla="*/ 0 h 353151"/>
                  <a:gd name="connsiteX6" fmla="*/ 141764 w 166108"/>
                  <a:gd name="connsiteY6" fmla="*/ 70882 h 353151"/>
                  <a:gd name="connsiteX7" fmla="*/ 141763 w 166108"/>
                  <a:gd name="connsiteY7" fmla="*/ 264305 h 353151"/>
                  <a:gd name="connsiteX8" fmla="*/ 141763 w 166108"/>
                  <a:gd name="connsiteY8" fmla="*/ 264305 h 353151"/>
                  <a:gd name="connsiteX9" fmla="*/ 166108 w 166108"/>
                  <a:gd name="connsiteY9" fmla="*/ 353151 h 353151"/>
                  <a:gd name="connsiteX0" fmla="*/ 74668 w 141764"/>
                  <a:gd name="connsiteY0" fmla="*/ 261711 h 264305"/>
                  <a:gd name="connsiteX1" fmla="*/ 0 w 141764"/>
                  <a:gd name="connsiteY1" fmla="*/ 264305 h 264305"/>
                  <a:gd name="connsiteX2" fmla="*/ 0 w 141764"/>
                  <a:gd name="connsiteY2" fmla="*/ 264305 h 264305"/>
                  <a:gd name="connsiteX3" fmla="*/ 0 w 141764"/>
                  <a:gd name="connsiteY3" fmla="*/ 70882 h 264305"/>
                  <a:gd name="connsiteX4" fmla="*/ 70882 w 141764"/>
                  <a:gd name="connsiteY4" fmla="*/ 0 h 264305"/>
                  <a:gd name="connsiteX5" fmla="*/ 70882 w 141764"/>
                  <a:gd name="connsiteY5" fmla="*/ 0 h 264305"/>
                  <a:gd name="connsiteX6" fmla="*/ 141764 w 141764"/>
                  <a:gd name="connsiteY6" fmla="*/ 70882 h 264305"/>
                  <a:gd name="connsiteX7" fmla="*/ 141763 w 141764"/>
                  <a:gd name="connsiteY7" fmla="*/ 264305 h 264305"/>
                  <a:gd name="connsiteX8" fmla="*/ 141763 w 141764"/>
                  <a:gd name="connsiteY8" fmla="*/ 264305 h 264305"/>
                  <a:gd name="connsiteX0" fmla="*/ 0 w 141764"/>
                  <a:gd name="connsiteY0" fmla="*/ 264305 h 264305"/>
                  <a:gd name="connsiteX1" fmla="*/ 0 w 141764"/>
                  <a:gd name="connsiteY1" fmla="*/ 264305 h 264305"/>
                  <a:gd name="connsiteX2" fmla="*/ 0 w 141764"/>
                  <a:gd name="connsiteY2" fmla="*/ 70882 h 264305"/>
                  <a:gd name="connsiteX3" fmla="*/ 70882 w 141764"/>
                  <a:gd name="connsiteY3" fmla="*/ 0 h 264305"/>
                  <a:gd name="connsiteX4" fmla="*/ 70882 w 141764"/>
                  <a:gd name="connsiteY4" fmla="*/ 0 h 264305"/>
                  <a:gd name="connsiteX5" fmla="*/ 141764 w 141764"/>
                  <a:gd name="connsiteY5" fmla="*/ 70882 h 264305"/>
                  <a:gd name="connsiteX6" fmla="*/ 141763 w 141764"/>
                  <a:gd name="connsiteY6" fmla="*/ 264305 h 264305"/>
                  <a:gd name="connsiteX7" fmla="*/ 141763 w 141764"/>
                  <a:gd name="connsiteY7" fmla="*/ 264305 h 26430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41763 w 152723"/>
                  <a:gd name="connsiteY6" fmla="*/ 264305 h 343883"/>
                  <a:gd name="connsiteX7" fmla="*/ 152723 w 152723"/>
                  <a:gd name="connsiteY7" fmla="*/ 343884 h 343883"/>
                  <a:gd name="connsiteX0" fmla="*/ 0 w 152723"/>
                  <a:gd name="connsiteY0" fmla="*/ 264305 h 343885"/>
                  <a:gd name="connsiteX1" fmla="*/ 0 w 152723"/>
                  <a:gd name="connsiteY1" fmla="*/ 264305 h 343885"/>
                  <a:gd name="connsiteX2" fmla="*/ 0 w 152723"/>
                  <a:gd name="connsiteY2" fmla="*/ 70882 h 343885"/>
                  <a:gd name="connsiteX3" fmla="*/ 70882 w 152723"/>
                  <a:gd name="connsiteY3" fmla="*/ 0 h 343885"/>
                  <a:gd name="connsiteX4" fmla="*/ 70882 w 152723"/>
                  <a:gd name="connsiteY4" fmla="*/ 0 h 343885"/>
                  <a:gd name="connsiteX5" fmla="*/ 141764 w 152723"/>
                  <a:gd name="connsiteY5" fmla="*/ 70882 h 343885"/>
                  <a:gd name="connsiteX6" fmla="*/ 152723 w 152723"/>
                  <a:gd name="connsiteY6" fmla="*/ 343884 h 343885"/>
                  <a:gd name="connsiteX0" fmla="*/ 0 w 152723"/>
                  <a:gd name="connsiteY0" fmla="*/ 264305 h 343883"/>
                  <a:gd name="connsiteX1" fmla="*/ 0 w 152723"/>
                  <a:gd name="connsiteY1" fmla="*/ 264305 h 343883"/>
                  <a:gd name="connsiteX2" fmla="*/ 0 w 152723"/>
                  <a:gd name="connsiteY2" fmla="*/ 70882 h 343883"/>
                  <a:gd name="connsiteX3" fmla="*/ 70882 w 152723"/>
                  <a:gd name="connsiteY3" fmla="*/ 0 h 343883"/>
                  <a:gd name="connsiteX4" fmla="*/ 70882 w 152723"/>
                  <a:gd name="connsiteY4" fmla="*/ 0 h 343883"/>
                  <a:gd name="connsiteX5" fmla="*/ 141764 w 152723"/>
                  <a:gd name="connsiteY5" fmla="*/ 70882 h 343883"/>
                  <a:gd name="connsiteX6" fmla="*/ 152723 w 152723"/>
                  <a:gd name="connsiteY6" fmla="*/ 343884 h 343883"/>
                  <a:gd name="connsiteX0" fmla="*/ 0 w 162658"/>
                  <a:gd name="connsiteY0" fmla="*/ 264305 h 327649"/>
                  <a:gd name="connsiteX1" fmla="*/ 0 w 162658"/>
                  <a:gd name="connsiteY1" fmla="*/ 264305 h 327649"/>
                  <a:gd name="connsiteX2" fmla="*/ 0 w 162658"/>
                  <a:gd name="connsiteY2" fmla="*/ 70882 h 327649"/>
                  <a:gd name="connsiteX3" fmla="*/ 70882 w 162658"/>
                  <a:gd name="connsiteY3" fmla="*/ 0 h 327649"/>
                  <a:gd name="connsiteX4" fmla="*/ 70882 w 162658"/>
                  <a:gd name="connsiteY4" fmla="*/ 0 h 327649"/>
                  <a:gd name="connsiteX5" fmla="*/ 141764 w 162658"/>
                  <a:gd name="connsiteY5" fmla="*/ 70882 h 327649"/>
                  <a:gd name="connsiteX6" fmla="*/ 162658 w 162658"/>
                  <a:gd name="connsiteY6" fmla="*/ 327649 h 327649"/>
                  <a:gd name="connsiteX0" fmla="*/ 0 w 152193"/>
                  <a:gd name="connsiteY0" fmla="*/ 264305 h 352257"/>
                  <a:gd name="connsiteX1" fmla="*/ 0 w 152193"/>
                  <a:gd name="connsiteY1" fmla="*/ 264305 h 352257"/>
                  <a:gd name="connsiteX2" fmla="*/ 0 w 152193"/>
                  <a:gd name="connsiteY2" fmla="*/ 70882 h 352257"/>
                  <a:gd name="connsiteX3" fmla="*/ 70882 w 152193"/>
                  <a:gd name="connsiteY3" fmla="*/ 0 h 352257"/>
                  <a:gd name="connsiteX4" fmla="*/ 70882 w 152193"/>
                  <a:gd name="connsiteY4" fmla="*/ 0 h 352257"/>
                  <a:gd name="connsiteX5" fmla="*/ 141764 w 152193"/>
                  <a:gd name="connsiteY5" fmla="*/ 70882 h 352257"/>
                  <a:gd name="connsiteX6" fmla="*/ 152192 w 152193"/>
                  <a:gd name="connsiteY6" fmla="*/ 352257 h 352257"/>
                  <a:gd name="connsiteX0" fmla="*/ 0 w 155632"/>
                  <a:gd name="connsiteY0" fmla="*/ 264305 h 354132"/>
                  <a:gd name="connsiteX1" fmla="*/ 0 w 155632"/>
                  <a:gd name="connsiteY1" fmla="*/ 264305 h 354132"/>
                  <a:gd name="connsiteX2" fmla="*/ 0 w 155632"/>
                  <a:gd name="connsiteY2" fmla="*/ 70882 h 354132"/>
                  <a:gd name="connsiteX3" fmla="*/ 70882 w 155632"/>
                  <a:gd name="connsiteY3" fmla="*/ 0 h 354132"/>
                  <a:gd name="connsiteX4" fmla="*/ 70882 w 155632"/>
                  <a:gd name="connsiteY4" fmla="*/ 0 h 354132"/>
                  <a:gd name="connsiteX5" fmla="*/ 141764 w 155632"/>
                  <a:gd name="connsiteY5" fmla="*/ 70882 h 354132"/>
                  <a:gd name="connsiteX6" fmla="*/ 155632 w 155632"/>
                  <a:gd name="connsiteY6" fmla="*/ 354132 h 354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5632" h="354132">
                    <a:moveTo>
                      <a:pt x="0" y="264305"/>
                    </a:moveTo>
                    <a:lnTo>
                      <a:pt x="0" y="264305"/>
                    </a:lnTo>
                    <a:lnTo>
                      <a:pt x="0" y="70882"/>
                    </a:lnTo>
                    <a:cubicBezTo>
                      <a:pt x="0" y="31735"/>
                      <a:pt x="31735" y="0"/>
                      <a:pt x="70882" y="0"/>
                    </a:cubicBezTo>
                    <a:lnTo>
                      <a:pt x="70882" y="0"/>
                    </a:lnTo>
                    <a:cubicBezTo>
                      <a:pt x="110029" y="0"/>
                      <a:pt x="127639" y="11860"/>
                      <a:pt x="141764" y="70882"/>
                    </a:cubicBezTo>
                    <a:cubicBezTo>
                      <a:pt x="155889" y="129904"/>
                      <a:pt x="148667" y="268543"/>
                      <a:pt x="155632" y="354132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月 90">
                <a:extLst>
                  <a:ext uri="{FF2B5EF4-FFF2-40B4-BE49-F238E27FC236}">
                    <a16:creationId xmlns:a16="http://schemas.microsoft.com/office/drawing/2014/main" id="{4FDD1C7C-7830-40C9-991E-1BE17172C451}"/>
                  </a:ext>
                </a:extLst>
              </p:cNvPr>
              <p:cNvSpPr/>
              <p:nvPr/>
            </p:nvSpPr>
            <p:spPr>
              <a:xfrm rot="900000">
                <a:off x="4060300" y="5079767"/>
                <a:ext cx="87666" cy="110662"/>
              </a:xfrm>
              <a:custGeom>
                <a:avLst/>
                <a:gdLst>
                  <a:gd name="connsiteX0" fmla="*/ 99465 w 99465"/>
                  <a:gd name="connsiteY0" fmla="*/ 198929 h 198929"/>
                  <a:gd name="connsiteX1" fmla="*/ 0 w 99465"/>
                  <a:gd name="connsiteY1" fmla="*/ 99464 h 198929"/>
                  <a:gd name="connsiteX2" fmla="*/ 99465 w 99465"/>
                  <a:gd name="connsiteY2" fmla="*/ -1 h 198929"/>
                  <a:gd name="connsiteX3" fmla="*/ 49733 w 99465"/>
                  <a:gd name="connsiteY3" fmla="*/ 99464 h 198929"/>
                  <a:gd name="connsiteX4" fmla="*/ 99465 w 99465"/>
                  <a:gd name="connsiteY4" fmla="*/ 198929 h 198929"/>
                  <a:gd name="connsiteX0" fmla="*/ 49733 w 141173"/>
                  <a:gd name="connsiteY0" fmla="*/ 99465 h 198930"/>
                  <a:gd name="connsiteX1" fmla="*/ 99465 w 141173"/>
                  <a:gd name="connsiteY1" fmla="*/ 198930 h 198930"/>
                  <a:gd name="connsiteX2" fmla="*/ 0 w 141173"/>
                  <a:gd name="connsiteY2" fmla="*/ 99465 h 198930"/>
                  <a:gd name="connsiteX3" fmla="*/ 99465 w 141173"/>
                  <a:gd name="connsiteY3" fmla="*/ 0 h 198930"/>
                  <a:gd name="connsiteX4" fmla="*/ 141173 w 141173"/>
                  <a:gd name="connsiteY4" fmla="*/ 190905 h 198930"/>
                  <a:gd name="connsiteX0" fmla="*/ 49733 w 99465"/>
                  <a:gd name="connsiteY0" fmla="*/ 99465 h 198930"/>
                  <a:gd name="connsiteX1" fmla="*/ 99465 w 99465"/>
                  <a:gd name="connsiteY1" fmla="*/ 198930 h 198930"/>
                  <a:gd name="connsiteX2" fmla="*/ 0 w 99465"/>
                  <a:gd name="connsiteY2" fmla="*/ 99465 h 198930"/>
                  <a:gd name="connsiteX3" fmla="*/ 99465 w 99465"/>
                  <a:gd name="connsiteY3" fmla="*/ 0 h 198930"/>
                  <a:gd name="connsiteX0" fmla="*/ 99465 w 99465"/>
                  <a:gd name="connsiteY0" fmla="*/ 198930 h 198930"/>
                  <a:gd name="connsiteX1" fmla="*/ 0 w 99465"/>
                  <a:gd name="connsiteY1" fmla="*/ 99465 h 198930"/>
                  <a:gd name="connsiteX2" fmla="*/ 99465 w 99465"/>
                  <a:gd name="connsiteY2" fmla="*/ 0 h 198930"/>
                  <a:gd name="connsiteX0" fmla="*/ 99465 w 99465"/>
                  <a:gd name="connsiteY0" fmla="*/ 99465 h 99465"/>
                  <a:gd name="connsiteX1" fmla="*/ 0 w 99465"/>
                  <a:gd name="connsiteY1" fmla="*/ 0 h 9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9465" h="99465">
                    <a:moveTo>
                      <a:pt x="99465" y="99465"/>
                    </a:moveTo>
                    <a:cubicBezTo>
                      <a:pt x="44532" y="99465"/>
                      <a:pt x="0" y="54933"/>
                      <a:pt x="0" y="0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角を丸くする 162">
                <a:extLst>
                  <a:ext uri="{FF2B5EF4-FFF2-40B4-BE49-F238E27FC236}">
                    <a16:creationId xmlns:a16="http://schemas.microsoft.com/office/drawing/2014/main" id="{6C4DEEC3-F4BC-4606-BB37-5CB8FA14D15E}"/>
                  </a:ext>
                </a:extLst>
              </p:cNvPr>
              <p:cNvSpPr/>
              <p:nvPr/>
            </p:nvSpPr>
            <p:spPr>
              <a:xfrm>
                <a:off x="3901656" y="5162243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四角形: 角を丸くする 163">
                <a:extLst>
                  <a:ext uri="{FF2B5EF4-FFF2-40B4-BE49-F238E27FC236}">
                    <a16:creationId xmlns:a16="http://schemas.microsoft.com/office/drawing/2014/main" id="{3CEF1BE6-7732-4C1C-9534-39844E4547C3}"/>
                  </a:ext>
                </a:extLst>
              </p:cNvPr>
              <p:cNvSpPr/>
              <p:nvPr/>
            </p:nvSpPr>
            <p:spPr>
              <a:xfrm>
                <a:off x="3915821" y="5233663"/>
                <a:ext cx="153306" cy="5954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CF7559FB-A971-4A41-82B9-0CFF7F91956B}"/>
                  </a:ext>
                </a:extLst>
              </p:cNvPr>
              <p:cNvSpPr/>
              <p:nvPr/>
            </p:nvSpPr>
            <p:spPr>
              <a:xfrm>
                <a:off x="3901656" y="5088424"/>
                <a:ext cx="165089" cy="71438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81486D4F-93F9-42B6-8FEF-41E9A009E7C0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541B79F-FE02-460D-8A0A-137DF00B4671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71B324F-E505-4947-8F78-928B4B2AEFA3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725988E8-FA62-406C-9042-75DFD5E8FF39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86245B3-395A-4B8A-B2C4-E0933EF33171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A296DA7B-7B69-4EE4-891C-7A4F03A9CC7E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449BFAD2-EDB9-4364-9FB7-BB95A5ED6C9C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四角形: 上の 2 つの角を丸める 154">
                  <a:extLst>
                    <a:ext uri="{FF2B5EF4-FFF2-40B4-BE49-F238E27FC236}">
                      <a16:creationId xmlns:a16="http://schemas.microsoft.com/office/drawing/2014/main" id="{68932D73-DD39-46A3-8520-75D2B53AF0D2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449">
                  <a:extLst>
                    <a:ext uri="{FF2B5EF4-FFF2-40B4-BE49-F238E27FC236}">
                      <a16:creationId xmlns:a16="http://schemas.microsoft.com/office/drawing/2014/main" id="{29AF0339-D9B8-4F43-9769-0756F39E150D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24E6B31-7ACC-4181-BCDF-A817E25D9411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2" name="月 141">
                <a:extLst>
                  <a:ext uri="{FF2B5EF4-FFF2-40B4-BE49-F238E27FC236}">
                    <a16:creationId xmlns:a16="http://schemas.microsoft.com/office/drawing/2014/main" id="{E87B1378-6F71-4C21-B1BD-8A748759AA3C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円/楕円 368">
                <a:extLst>
                  <a:ext uri="{FF2B5EF4-FFF2-40B4-BE49-F238E27FC236}">
                    <a16:creationId xmlns:a16="http://schemas.microsoft.com/office/drawing/2014/main" id="{634E4388-1797-44C5-B2D1-31DC555BF0FA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円/楕円 369">
                <a:extLst>
                  <a:ext uri="{FF2B5EF4-FFF2-40B4-BE49-F238E27FC236}">
                    <a16:creationId xmlns:a16="http://schemas.microsoft.com/office/drawing/2014/main" id="{25B73568-07CF-4148-911E-46DFDBE6F013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F3345C90-3AC5-4422-B7FD-2043469489D7}"/>
                  </a:ext>
                </a:extLst>
              </p:cNvPr>
              <p:cNvGrpSpPr/>
              <p:nvPr/>
            </p:nvGrpSpPr>
            <p:grpSpPr>
              <a:xfrm>
                <a:off x="7257963" y="4352081"/>
                <a:ext cx="275874" cy="283197"/>
                <a:chOff x="10108454" y="4352081"/>
                <a:chExt cx="275874" cy="283197"/>
              </a:xfrm>
            </p:grpSpPr>
            <p:sp>
              <p:nvSpPr>
                <p:cNvPr id="149" name="円/楕円 504">
                  <a:extLst>
                    <a:ext uri="{FF2B5EF4-FFF2-40B4-BE49-F238E27FC236}">
                      <a16:creationId xmlns:a16="http://schemas.microsoft.com/office/drawing/2014/main" id="{10C78DC0-641D-4D1B-940B-580019C2EBA6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月 149">
                  <a:extLst>
                    <a:ext uri="{FF2B5EF4-FFF2-40B4-BE49-F238E27FC236}">
                      <a16:creationId xmlns:a16="http://schemas.microsoft.com/office/drawing/2014/main" id="{4D117758-8ABA-4EFE-8050-1ACD35019B0D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DB5D1F1A-65B4-47BE-8EB9-D2AEB988F8A6}"/>
                  </a:ext>
                </a:extLst>
              </p:cNvPr>
              <p:cNvGrpSpPr/>
              <p:nvPr/>
            </p:nvGrpSpPr>
            <p:grpSpPr>
              <a:xfrm>
                <a:off x="6864263" y="4352081"/>
                <a:ext cx="186373" cy="283197"/>
                <a:chOff x="10108454" y="4352081"/>
                <a:chExt cx="275874" cy="283197"/>
              </a:xfrm>
            </p:grpSpPr>
            <p:sp>
              <p:nvSpPr>
                <p:cNvPr id="147" name="円/楕円 504">
                  <a:extLst>
                    <a:ext uri="{FF2B5EF4-FFF2-40B4-BE49-F238E27FC236}">
                      <a16:creationId xmlns:a16="http://schemas.microsoft.com/office/drawing/2014/main" id="{7F549E6C-1F51-407D-96AB-3199F5F60F1E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月 147">
                  <a:extLst>
                    <a:ext uri="{FF2B5EF4-FFF2-40B4-BE49-F238E27FC236}">
                      <a16:creationId xmlns:a16="http://schemas.microsoft.com/office/drawing/2014/main" id="{E1A8C90F-E31E-415B-8F86-33C927E1DDBE}"/>
                    </a:ext>
                  </a:extLst>
                </p:cNvPr>
                <p:cNvSpPr/>
                <p:nvPr/>
              </p:nvSpPr>
              <p:spPr>
                <a:xfrm rot="5400000">
                  <a:off x="10208525" y="4252010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E4A6C740-0B25-4217-93A3-8F7410E8DFC5}"/>
                </a:ext>
              </a:extLst>
            </p:cNvPr>
            <p:cNvGrpSpPr/>
            <p:nvPr/>
          </p:nvGrpSpPr>
          <p:grpSpPr>
            <a:xfrm>
              <a:off x="7469927" y="4869910"/>
              <a:ext cx="318478" cy="151210"/>
              <a:chOff x="1742573" y="2194321"/>
              <a:chExt cx="318478" cy="151210"/>
            </a:xfrm>
          </p:grpSpPr>
          <p:sp>
            <p:nvSpPr>
              <p:cNvPr id="137" name="円/楕円 27">
                <a:extLst>
                  <a:ext uri="{FF2B5EF4-FFF2-40B4-BE49-F238E27FC236}">
                    <a16:creationId xmlns:a16="http://schemas.microsoft.com/office/drawing/2014/main" id="{DB2198FA-DE3B-494B-B337-7F094473FB3D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27B5C3BE-E25C-4E8D-9256-78EC0D81FA22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555C9302-0735-40B1-80CF-58235F9F7A6D}"/>
                </a:ext>
              </a:extLst>
            </p:cNvPr>
            <p:cNvSpPr/>
            <p:nvPr/>
          </p:nvSpPr>
          <p:spPr>
            <a:xfrm>
              <a:off x="7729538" y="4493002"/>
              <a:ext cx="128587" cy="86624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3F944F47-83F4-4B06-85BF-8E382B8AAF5A}"/>
                </a:ext>
              </a:extLst>
            </p:cNvPr>
            <p:cNvSpPr/>
            <p:nvPr/>
          </p:nvSpPr>
          <p:spPr>
            <a:xfrm>
              <a:off x="7317495" y="4493001"/>
              <a:ext cx="82286" cy="8662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4967EE12-FC0C-4ABD-BB2D-CC6C5414DFD4}"/>
              </a:ext>
            </a:extLst>
          </p:cNvPr>
          <p:cNvGrpSpPr/>
          <p:nvPr/>
        </p:nvGrpSpPr>
        <p:grpSpPr>
          <a:xfrm>
            <a:off x="807836" y="3632526"/>
            <a:ext cx="2121793" cy="2843480"/>
            <a:chOff x="402394" y="3632526"/>
            <a:chExt cx="2121793" cy="2843480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D972F277-9A38-4E81-A3A7-608C102B0FF4}"/>
                </a:ext>
              </a:extLst>
            </p:cNvPr>
            <p:cNvGrpSpPr/>
            <p:nvPr/>
          </p:nvGrpSpPr>
          <p:grpSpPr>
            <a:xfrm>
              <a:off x="402394" y="5743241"/>
              <a:ext cx="1343508" cy="640985"/>
              <a:chOff x="620363" y="5710041"/>
              <a:chExt cx="1267233" cy="604595"/>
            </a:xfrm>
          </p:grpSpPr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103916AF-80AA-4E1D-AB5F-F67288A9BA4D}"/>
                  </a:ext>
                </a:extLst>
              </p:cNvPr>
              <p:cNvGrpSpPr/>
              <p:nvPr/>
            </p:nvGrpSpPr>
            <p:grpSpPr>
              <a:xfrm rot="900000">
                <a:off x="620363" y="5710041"/>
                <a:ext cx="821375" cy="457978"/>
                <a:chOff x="3694817" y="4835234"/>
                <a:chExt cx="856194" cy="457978"/>
              </a:xfrm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FC531EB-55F7-4422-AC69-05803AE94F8D}"/>
                    </a:ext>
                  </a:extLst>
                </p:cNvPr>
                <p:cNvSpPr/>
                <p:nvPr/>
              </p:nvSpPr>
              <p:spPr>
                <a:xfrm rot="16200000">
                  <a:off x="3984202" y="4720438"/>
                  <a:ext cx="277424" cy="856194"/>
                </a:xfrm>
                <a:custGeom>
                  <a:avLst/>
                  <a:gdLst>
                    <a:gd name="connsiteX0" fmla="*/ 277424 w 277424"/>
                    <a:gd name="connsiteY0" fmla="*/ 39300 h 856194"/>
                    <a:gd name="connsiteX1" fmla="*/ 277424 w 277424"/>
                    <a:gd name="connsiteY1" fmla="*/ 374452 h 856194"/>
                    <a:gd name="connsiteX2" fmla="*/ 277423 w 277424"/>
                    <a:gd name="connsiteY2" fmla="*/ 374453 h 856194"/>
                    <a:gd name="connsiteX3" fmla="*/ 277423 w 277424"/>
                    <a:gd name="connsiteY3" fmla="*/ 453014 h 856194"/>
                    <a:gd name="connsiteX4" fmla="*/ 240658 w 277424"/>
                    <a:gd name="connsiteY4" fmla="*/ 541772 h 856194"/>
                    <a:gd name="connsiteX5" fmla="*/ 211439 w 277424"/>
                    <a:gd name="connsiteY5" fmla="*/ 561472 h 856194"/>
                    <a:gd name="connsiteX6" fmla="*/ 212125 w 277424"/>
                    <a:gd name="connsiteY6" fmla="*/ 564599 h 856194"/>
                    <a:gd name="connsiteX7" fmla="*/ 223264 w 277424"/>
                    <a:gd name="connsiteY7" fmla="*/ 856194 h 856194"/>
                    <a:gd name="connsiteX8" fmla="*/ 48014 w 277424"/>
                    <a:gd name="connsiteY8" fmla="*/ 856194 h 856194"/>
                    <a:gd name="connsiteX9" fmla="*/ 57346 w 277424"/>
                    <a:gd name="connsiteY9" fmla="*/ 562231 h 856194"/>
                    <a:gd name="connsiteX10" fmla="*/ 58730 w 277424"/>
                    <a:gd name="connsiteY10" fmla="*/ 556581 h 856194"/>
                    <a:gd name="connsiteX11" fmla="*/ 36765 w 277424"/>
                    <a:gd name="connsiteY11" fmla="*/ 541772 h 856194"/>
                    <a:gd name="connsiteX12" fmla="*/ 0 w 277424"/>
                    <a:gd name="connsiteY12" fmla="*/ 453014 h 856194"/>
                    <a:gd name="connsiteX13" fmla="*/ 1 w 277424"/>
                    <a:gd name="connsiteY13" fmla="*/ 327492 h 856194"/>
                    <a:gd name="connsiteX14" fmla="*/ 198823 w 277424"/>
                    <a:gd name="connsiteY14" fmla="*/ 327492 h 856194"/>
                    <a:gd name="connsiteX15" fmla="*/ 198823 w 277424"/>
                    <a:gd name="connsiteY15" fmla="*/ 39300 h 856194"/>
                    <a:gd name="connsiteX16" fmla="*/ 238123 w 277424"/>
                    <a:gd name="connsiteY16" fmla="*/ 0 h 856194"/>
                    <a:gd name="connsiteX17" fmla="*/ 277424 w 277424"/>
                    <a:gd name="connsiteY17" fmla="*/ 39300 h 856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77424" h="856194">
                      <a:moveTo>
                        <a:pt x="277424" y="39300"/>
                      </a:moveTo>
                      <a:lnTo>
                        <a:pt x="277424" y="374452"/>
                      </a:lnTo>
                      <a:lnTo>
                        <a:pt x="277423" y="374453"/>
                      </a:lnTo>
                      <a:lnTo>
                        <a:pt x="277423" y="453014"/>
                      </a:lnTo>
                      <a:cubicBezTo>
                        <a:pt x="277423" y="487676"/>
                        <a:pt x="263373" y="519057"/>
                        <a:pt x="240658" y="541772"/>
                      </a:cubicBezTo>
                      <a:lnTo>
                        <a:pt x="211439" y="561472"/>
                      </a:lnTo>
                      <a:lnTo>
                        <a:pt x="212125" y="564599"/>
                      </a:lnTo>
                      <a:lnTo>
                        <a:pt x="223264" y="856194"/>
                      </a:lnTo>
                      <a:lnTo>
                        <a:pt x="48014" y="856194"/>
                      </a:lnTo>
                      <a:lnTo>
                        <a:pt x="57346" y="562231"/>
                      </a:lnTo>
                      <a:lnTo>
                        <a:pt x="58730" y="556581"/>
                      </a:lnTo>
                      <a:lnTo>
                        <a:pt x="36765" y="541772"/>
                      </a:lnTo>
                      <a:cubicBezTo>
                        <a:pt x="14049" y="519057"/>
                        <a:pt x="0" y="487676"/>
                        <a:pt x="0" y="453014"/>
                      </a:cubicBezTo>
                      <a:cubicBezTo>
                        <a:pt x="0" y="411173"/>
                        <a:pt x="1" y="369333"/>
                        <a:pt x="1" y="327492"/>
                      </a:cubicBezTo>
                      <a:lnTo>
                        <a:pt x="198823" y="327492"/>
                      </a:lnTo>
                      <a:lnTo>
                        <a:pt x="198823" y="39300"/>
                      </a:lnTo>
                      <a:cubicBezTo>
                        <a:pt x="198823" y="17595"/>
                        <a:pt x="216418" y="0"/>
                        <a:pt x="238123" y="0"/>
                      </a:cubicBezTo>
                      <a:cubicBezTo>
                        <a:pt x="259828" y="0"/>
                        <a:pt x="277424" y="17595"/>
                        <a:pt x="277424" y="39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角を丸くする 200">
                  <a:extLst>
                    <a:ext uri="{FF2B5EF4-FFF2-40B4-BE49-F238E27FC236}">
                      <a16:creationId xmlns:a16="http://schemas.microsoft.com/office/drawing/2014/main" id="{4FAB573A-ADA6-4A2E-AA9D-8355F22179EE}"/>
                    </a:ext>
                  </a:extLst>
                </p:cNvPr>
                <p:cNvSpPr/>
                <p:nvPr/>
              </p:nvSpPr>
              <p:spPr>
                <a:xfrm>
                  <a:off x="3923310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四角形: 角を丸くする 201">
                  <a:extLst>
                    <a:ext uri="{FF2B5EF4-FFF2-40B4-BE49-F238E27FC236}">
                      <a16:creationId xmlns:a16="http://schemas.microsoft.com/office/drawing/2014/main" id="{3FF3D794-47D6-4A28-B8A3-CD9C7651E2E2}"/>
                    </a:ext>
                  </a:extLst>
                </p:cNvPr>
                <p:cNvSpPr/>
                <p:nvPr/>
              </p:nvSpPr>
              <p:spPr>
                <a:xfrm>
                  <a:off x="3937475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四角形: 角を丸くする 202">
                  <a:extLst>
                    <a:ext uri="{FF2B5EF4-FFF2-40B4-BE49-F238E27FC236}">
                      <a16:creationId xmlns:a16="http://schemas.microsoft.com/office/drawing/2014/main" id="{42285D00-1C12-4BF8-9AFF-C18750B20E13}"/>
                    </a:ext>
                  </a:extLst>
                </p:cNvPr>
                <p:cNvSpPr/>
                <p:nvPr/>
              </p:nvSpPr>
              <p:spPr>
                <a:xfrm>
                  <a:off x="3923310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四角形: 上の 2 つの角を丸める 92">
                  <a:extLst>
                    <a:ext uri="{FF2B5EF4-FFF2-40B4-BE49-F238E27FC236}">
                      <a16:creationId xmlns:a16="http://schemas.microsoft.com/office/drawing/2014/main" id="{ED03DF4C-0F45-48A1-B94F-13024760E729}"/>
                    </a:ext>
                  </a:extLst>
                </p:cNvPr>
                <p:cNvSpPr/>
                <p:nvPr/>
              </p:nvSpPr>
              <p:spPr>
                <a:xfrm rot="19800000">
                  <a:off x="4028226" y="4835234"/>
                  <a:ext cx="93258" cy="224887"/>
                </a:xfrm>
                <a:custGeom>
                  <a:avLst/>
                  <a:gdLst>
                    <a:gd name="connsiteX0" fmla="*/ 70882 w 141763"/>
                    <a:gd name="connsiteY0" fmla="*/ 0 h 264305"/>
                    <a:gd name="connsiteX1" fmla="*/ 70882 w 141763"/>
                    <a:gd name="connsiteY1" fmla="*/ 0 h 264305"/>
                    <a:gd name="connsiteX2" fmla="*/ 141764 w 141763"/>
                    <a:gd name="connsiteY2" fmla="*/ 70882 h 264305"/>
                    <a:gd name="connsiteX3" fmla="*/ 141763 w 141763"/>
                    <a:gd name="connsiteY3" fmla="*/ 264305 h 264305"/>
                    <a:gd name="connsiteX4" fmla="*/ 141763 w 141763"/>
                    <a:gd name="connsiteY4" fmla="*/ 264305 h 264305"/>
                    <a:gd name="connsiteX5" fmla="*/ 0 w 141763"/>
                    <a:gd name="connsiteY5" fmla="*/ 264305 h 264305"/>
                    <a:gd name="connsiteX6" fmla="*/ 0 w 141763"/>
                    <a:gd name="connsiteY6" fmla="*/ 264305 h 264305"/>
                    <a:gd name="connsiteX7" fmla="*/ 0 w 141763"/>
                    <a:gd name="connsiteY7" fmla="*/ 70882 h 264305"/>
                    <a:gd name="connsiteX8" fmla="*/ 70882 w 141763"/>
                    <a:gd name="connsiteY8" fmla="*/ 0 h 264305"/>
                    <a:gd name="connsiteX0" fmla="*/ 70882 w 141764"/>
                    <a:gd name="connsiteY0" fmla="*/ 0 h 264305"/>
                    <a:gd name="connsiteX1" fmla="*/ 70882 w 141764"/>
                    <a:gd name="connsiteY1" fmla="*/ 0 h 264305"/>
                    <a:gd name="connsiteX2" fmla="*/ 141764 w 141764"/>
                    <a:gd name="connsiteY2" fmla="*/ 70882 h 264305"/>
                    <a:gd name="connsiteX3" fmla="*/ 141763 w 141764"/>
                    <a:gd name="connsiteY3" fmla="*/ 264305 h 264305"/>
                    <a:gd name="connsiteX4" fmla="*/ 141763 w 141764"/>
                    <a:gd name="connsiteY4" fmla="*/ 264305 h 264305"/>
                    <a:gd name="connsiteX5" fmla="*/ 74668 w 141764"/>
                    <a:gd name="connsiteY5" fmla="*/ 261711 h 264305"/>
                    <a:gd name="connsiteX6" fmla="*/ 0 w 141764"/>
                    <a:gd name="connsiteY6" fmla="*/ 264305 h 264305"/>
                    <a:gd name="connsiteX7" fmla="*/ 0 w 141764"/>
                    <a:gd name="connsiteY7" fmla="*/ 264305 h 264305"/>
                    <a:gd name="connsiteX8" fmla="*/ 0 w 141764"/>
                    <a:gd name="connsiteY8" fmla="*/ 70882 h 264305"/>
                    <a:gd name="connsiteX9" fmla="*/ 70882 w 141764"/>
                    <a:gd name="connsiteY9" fmla="*/ 0 h 264305"/>
                    <a:gd name="connsiteX0" fmla="*/ 74668 w 166108"/>
                    <a:gd name="connsiteY0" fmla="*/ 261711 h 353151"/>
                    <a:gd name="connsiteX1" fmla="*/ 0 w 166108"/>
                    <a:gd name="connsiteY1" fmla="*/ 264305 h 353151"/>
                    <a:gd name="connsiteX2" fmla="*/ 0 w 166108"/>
                    <a:gd name="connsiteY2" fmla="*/ 264305 h 353151"/>
                    <a:gd name="connsiteX3" fmla="*/ 0 w 166108"/>
                    <a:gd name="connsiteY3" fmla="*/ 70882 h 353151"/>
                    <a:gd name="connsiteX4" fmla="*/ 70882 w 166108"/>
                    <a:gd name="connsiteY4" fmla="*/ 0 h 353151"/>
                    <a:gd name="connsiteX5" fmla="*/ 70882 w 166108"/>
                    <a:gd name="connsiteY5" fmla="*/ 0 h 353151"/>
                    <a:gd name="connsiteX6" fmla="*/ 141764 w 166108"/>
                    <a:gd name="connsiteY6" fmla="*/ 70882 h 353151"/>
                    <a:gd name="connsiteX7" fmla="*/ 141763 w 166108"/>
                    <a:gd name="connsiteY7" fmla="*/ 264305 h 353151"/>
                    <a:gd name="connsiteX8" fmla="*/ 141763 w 166108"/>
                    <a:gd name="connsiteY8" fmla="*/ 264305 h 353151"/>
                    <a:gd name="connsiteX9" fmla="*/ 166108 w 166108"/>
                    <a:gd name="connsiteY9" fmla="*/ 353151 h 353151"/>
                    <a:gd name="connsiteX0" fmla="*/ 74668 w 141764"/>
                    <a:gd name="connsiteY0" fmla="*/ 261711 h 264305"/>
                    <a:gd name="connsiteX1" fmla="*/ 0 w 141764"/>
                    <a:gd name="connsiteY1" fmla="*/ 264305 h 264305"/>
                    <a:gd name="connsiteX2" fmla="*/ 0 w 141764"/>
                    <a:gd name="connsiteY2" fmla="*/ 264305 h 264305"/>
                    <a:gd name="connsiteX3" fmla="*/ 0 w 141764"/>
                    <a:gd name="connsiteY3" fmla="*/ 70882 h 264305"/>
                    <a:gd name="connsiteX4" fmla="*/ 70882 w 141764"/>
                    <a:gd name="connsiteY4" fmla="*/ 0 h 264305"/>
                    <a:gd name="connsiteX5" fmla="*/ 70882 w 141764"/>
                    <a:gd name="connsiteY5" fmla="*/ 0 h 264305"/>
                    <a:gd name="connsiteX6" fmla="*/ 141764 w 141764"/>
                    <a:gd name="connsiteY6" fmla="*/ 70882 h 264305"/>
                    <a:gd name="connsiteX7" fmla="*/ 141763 w 141764"/>
                    <a:gd name="connsiteY7" fmla="*/ 264305 h 264305"/>
                    <a:gd name="connsiteX8" fmla="*/ 141763 w 141764"/>
                    <a:gd name="connsiteY8" fmla="*/ 264305 h 264305"/>
                    <a:gd name="connsiteX0" fmla="*/ 0 w 141764"/>
                    <a:gd name="connsiteY0" fmla="*/ 264305 h 264305"/>
                    <a:gd name="connsiteX1" fmla="*/ 0 w 141764"/>
                    <a:gd name="connsiteY1" fmla="*/ 264305 h 264305"/>
                    <a:gd name="connsiteX2" fmla="*/ 0 w 141764"/>
                    <a:gd name="connsiteY2" fmla="*/ 70882 h 264305"/>
                    <a:gd name="connsiteX3" fmla="*/ 70882 w 141764"/>
                    <a:gd name="connsiteY3" fmla="*/ 0 h 264305"/>
                    <a:gd name="connsiteX4" fmla="*/ 70882 w 141764"/>
                    <a:gd name="connsiteY4" fmla="*/ 0 h 264305"/>
                    <a:gd name="connsiteX5" fmla="*/ 141764 w 141764"/>
                    <a:gd name="connsiteY5" fmla="*/ 70882 h 264305"/>
                    <a:gd name="connsiteX6" fmla="*/ 141763 w 141764"/>
                    <a:gd name="connsiteY6" fmla="*/ 264305 h 264305"/>
                    <a:gd name="connsiteX7" fmla="*/ 141763 w 141764"/>
                    <a:gd name="connsiteY7" fmla="*/ 264305 h 26430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41763 w 152723"/>
                    <a:gd name="connsiteY6" fmla="*/ 264305 h 343883"/>
                    <a:gd name="connsiteX7" fmla="*/ 152723 w 152723"/>
                    <a:gd name="connsiteY7" fmla="*/ 343884 h 343883"/>
                    <a:gd name="connsiteX0" fmla="*/ 0 w 152723"/>
                    <a:gd name="connsiteY0" fmla="*/ 264305 h 343885"/>
                    <a:gd name="connsiteX1" fmla="*/ 0 w 152723"/>
                    <a:gd name="connsiteY1" fmla="*/ 264305 h 343885"/>
                    <a:gd name="connsiteX2" fmla="*/ 0 w 152723"/>
                    <a:gd name="connsiteY2" fmla="*/ 70882 h 343885"/>
                    <a:gd name="connsiteX3" fmla="*/ 70882 w 152723"/>
                    <a:gd name="connsiteY3" fmla="*/ 0 h 343885"/>
                    <a:gd name="connsiteX4" fmla="*/ 70882 w 152723"/>
                    <a:gd name="connsiteY4" fmla="*/ 0 h 343885"/>
                    <a:gd name="connsiteX5" fmla="*/ 141764 w 152723"/>
                    <a:gd name="connsiteY5" fmla="*/ 70882 h 343885"/>
                    <a:gd name="connsiteX6" fmla="*/ 152723 w 152723"/>
                    <a:gd name="connsiteY6" fmla="*/ 343884 h 343885"/>
                    <a:gd name="connsiteX0" fmla="*/ 0 w 152723"/>
                    <a:gd name="connsiteY0" fmla="*/ 264305 h 343883"/>
                    <a:gd name="connsiteX1" fmla="*/ 0 w 152723"/>
                    <a:gd name="connsiteY1" fmla="*/ 264305 h 343883"/>
                    <a:gd name="connsiteX2" fmla="*/ 0 w 152723"/>
                    <a:gd name="connsiteY2" fmla="*/ 70882 h 343883"/>
                    <a:gd name="connsiteX3" fmla="*/ 70882 w 152723"/>
                    <a:gd name="connsiteY3" fmla="*/ 0 h 343883"/>
                    <a:gd name="connsiteX4" fmla="*/ 70882 w 152723"/>
                    <a:gd name="connsiteY4" fmla="*/ 0 h 343883"/>
                    <a:gd name="connsiteX5" fmla="*/ 141764 w 152723"/>
                    <a:gd name="connsiteY5" fmla="*/ 70882 h 343883"/>
                    <a:gd name="connsiteX6" fmla="*/ 152723 w 152723"/>
                    <a:gd name="connsiteY6" fmla="*/ 343884 h 343883"/>
                    <a:gd name="connsiteX0" fmla="*/ 0 w 162658"/>
                    <a:gd name="connsiteY0" fmla="*/ 264305 h 327649"/>
                    <a:gd name="connsiteX1" fmla="*/ 0 w 162658"/>
                    <a:gd name="connsiteY1" fmla="*/ 264305 h 327649"/>
                    <a:gd name="connsiteX2" fmla="*/ 0 w 162658"/>
                    <a:gd name="connsiteY2" fmla="*/ 70882 h 327649"/>
                    <a:gd name="connsiteX3" fmla="*/ 70882 w 162658"/>
                    <a:gd name="connsiteY3" fmla="*/ 0 h 327649"/>
                    <a:gd name="connsiteX4" fmla="*/ 70882 w 162658"/>
                    <a:gd name="connsiteY4" fmla="*/ 0 h 327649"/>
                    <a:gd name="connsiteX5" fmla="*/ 141764 w 162658"/>
                    <a:gd name="connsiteY5" fmla="*/ 70882 h 327649"/>
                    <a:gd name="connsiteX6" fmla="*/ 162658 w 162658"/>
                    <a:gd name="connsiteY6" fmla="*/ 327649 h 327649"/>
                    <a:gd name="connsiteX0" fmla="*/ 0 w 152193"/>
                    <a:gd name="connsiteY0" fmla="*/ 264305 h 352257"/>
                    <a:gd name="connsiteX1" fmla="*/ 0 w 152193"/>
                    <a:gd name="connsiteY1" fmla="*/ 264305 h 352257"/>
                    <a:gd name="connsiteX2" fmla="*/ 0 w 152193"/>
                    <a:gd name="connsiteY2" fmla="*/ 70882 h 352257"/>
                    <a:gd name="connsiteX3" fmla="*/ 70882 w 152193"/>
                    <a:gd name="connsiteY3" fmla="*/ 0 h 352257"/>
                    <a:gd name="connsiteX4" fmla="*/ 70882 w 152193"/>
                    <a:gd name="connsiteY4" fmla="*/ 0 h 352257"/>
                    <a:gd name="connsiteX5" fmla="*/ 141764 w 152193"/>
                    <a:gd name="connsiteY5" fmla="*/ 70882 h 352257"/>
                    <a:gd name="connsiteX6" fmla="*/ 152192 w 152193"/>
                    <a:gd name="connsiteY6" fmla="*/ 352257 h 352257"/>
                    <a:gd name="connsiteX0" fmla="*/ 0 w 155632"/>
                    <a:gd name="connsiteY0" fmla="*/ 264305 h 354132"/>
                    <a:gd name="connsiteX1" fmla="*/ 0 w 155632"/>
                    <a:gd name="connsiteY1" fmla="*/ 264305 h 354132"/>
                    <a:gd name="connsiteX2" fmla="*/ 0 w 155632"/>
                    <a:gd name="connsiteY2" fmla="*/ 70882 h 354132"/>
                    <a:gd name="connsiteX3" fmla="*/ 70882 w 155632"/>
                    <a:gd name="connsiteY3" fmla="*/ 0 h 354132"/>
                    <a:gd name="connsiteX4" fmla="*/ 70882 w 155632"/>
                    <a:gd name="connsiteY4" fmla="*/ 0 h 354132"/>
                    <a:gd name="connsiteX5" fmla="*/ 141764 w 155632"/>
                    <a:gd name="connsiteY5" fmla="*/ 70882 h 354132"/>
                    <a:gd name="connsiteX6" fmla="*/ 155632 w 155632"/>
                    <a:gd name="connsiteY6" fmla="*/ 354132 h 354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5632" h="354132">
                      <a:moveTo>
                        <a:pt x="0" y="264305"/>
                      </a:moveTo>
                      <a:lnTo>
                        <a:pt x="0" y="264305"/>
                      </a:lnTo>
                      <a:lnTo>
                        <a:pt x="0" y="70882"/>
                      </a:lnTo>
                      <a:cubicBezTo>
                        <a:pt x="0" y="31735"/>
                        <a:pt x="31735" y="0"/>
                        <a:pt x="70882" y="0"/>
                      </a:cubicBezTo>
                      <a:lnTo>
                        <a:pt x="70882" y="0"/>
                      </a:lnTo>
                      <a:cubicBezTo>
                        <a:pt x="110029" y="0"/>
                        <a:pt x="127639" y="11860"/>
                        <a:pt x="141764" y="70882"/>
                      </a:cubicBezTo>
                      <a:cubicBezTo>
                        <a:pt x="155889" y="129904"/>
                        <a:pt x="148667" y="268543"/>
                        <a:pt x="155632" y="354132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月 90">
                  <a:extLst>
                    <a:ext uri="{FF2B5EF4-FFF2-40B4-BE49-F238E27FC236}">
                      <a16:creationId xmlns:a16="http://schemas.microsoft.com/office/drawing/2014/main" id="{057F260F-616F-4A2D-99BC-6B8E5AFB2788}"/>
                    </a:ext>
                  </a:extLst>
                </p:cNvPr>
                <p:cNvSpPr/>
                <p:nvPr/>
              </p:nvSpPr>
              <p:spPr>
                <a:xfrm rot="900000">
                  <a:off x="4060300" y="5079767"/>
                  <a:ext cx="87666" cy="110662"/>
                </a:xfrm>
                <a:custGeom>
                  <a:avLst/>
                  <a:gdLst>
                    <a:gd name="connsiteX0" fmla="*/ 99465 w 99465"/>
                    <a:gd name="connsiteY0" fmla="*/ 198929 h 198929"/>
                    <a:gd name="connsiteX1" fmla="*/ 0 w 99465"/>
                    <a:gd name="connsiteY1" fmla="*/ 99464 h 198929"/>
                    <a:gd name="connsiteX2" fmla="*/ 99465 w 99465"/>
                    <a:gd name="connsiteY2" fmla="*/ -1 h 198929"/>
                    <a:gd name="connsiteX3" fmla="*/ 49733 w 99465"/>
                    <a:gd name="connsiteY3" fmla="*/ 99464 h 198929"/>
                    <a:gd name="connsiteX4" fmla="*/ 99465 w 99465"/>
                    <a:gd name="connsiteY4" fmla="*/ 198929 h 198929"/>
                    <a:gd name="connsiteX0" fmla="*/ 49733 w 141173"/>
                    <a:gd name="connsiteY0" fmla="*/ 99465 h 198930"/>
                    <a:gd name="connsiteX1" fmla="*/ 99465 w 141173"/>
                    <a:gd name="connsiteY1" fmla="*/ 198930 h 198930"/>
                    <a:gd name="connsiteX2" fmla="*/ 0 w 141173"/>
                    <a:gd name="connsiteY2" fmla="*/ 99465 h 198930"/>
                    <a:gd name="connsiteX3" fmla="*/ 99465 w 141173"/>
                    <a:gd name="connsiteY3" fmla="*/ 0 h 198930"/>
                    <a:gd name="connsiteX4" fmla="*/ 141173 w 141173"/>
                    <a:gd name="connsiteY4" fmla="*/ 190905 h 198930"/>
                    <a:gd name="connsiteX0" fmla="*/ 49733 w 99465"/>
                    <a:gd name="connsiteY0" fmla="*/ 99465 h 198930"/>
                    <a:gd name="connsiteX1" fmla="*/ 99465 w 99465"/>
                    <a:gd name="connsiteY1" fmla="*/ 198930 h 198930"/>
                    <a:gd name="connsiteX2" fmla="*/ 0 w 99465"/>
                    <a:gd name="connsiteY2" fmla="*/ 99465 h 198930"/>
                    <a:gd name="connsiteX3" fmla="*/ 99465 w 99465"/>
                    <a:gd name="connsiteY3" fmla="*/ 0 h 198930"/>
                    <a:gd name="connsiteX0" fmla="*/ 99465 w 99465"/>
                    <a:gd name="connsiteY0" fmla="*/ 198930 h 198930"/>
                    <a:gd name="connsiteX1" fmla="*/ 0 w 99465"/>
                    <a:gd name="connsiteY1" fmla="*/ 99465 h 198930"/>
                    <a:gd name="connsiteX2" fmla="*/ 99465 w 99465"/>
                    <a:gd name="connsiteY2" fmla="*/ 0 h 198930"/>
                    <a:gd name="connsiteX0" fmla="*/ 99465 w 99465"/>
                    <a:gd name="connsiteY0" fmla="*/ 99465 h 99465"/>
                    <a:gd name="connsiteX1" fmla="*/ 0 w 99465"/>
                    <a:gd name="connsiteY1" fmla="*/ 0 h 9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99465" h="99465">
                      <a:moveTo>
                        <a:pt x="99465" y="99465"/>
                      </a:moveTo>
                      <a:cubicBezTo>
                        <a:pt x="44532" y="99465"/>
                        <a:pt x="0" y="54933"/>
                        <a:pt x="0" y="0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四角形: 角を丸くする 205">
                  <a:extLst>
                    <a:ext uri="{FF2B5EF4-FFF2-40B4-BE49-F238E27FC236}">
                      <a16:creationId xmlns:a16="http://schemas.microsoft.com/office/drawing/2014/main" id="{8E19D6BE-AD96-4809-BA11-F68D66263811}"/>
                    </a:ext>
                  </a:extLst>
                </p:cNvPr>
                <p:cNvSpPr/>
                <p:nvPr/>
              </p:nvSpPr>
              <p:spPr>
                <a:xfrm>
                  <a:off x="3901656" y="5162243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四角形: 角を丸くする 206">
                  <a:extLst>
                    <a:ext uri="{FF2B5EF4-FFF2-40B4-BE49-F238E27FC236}">
                      <a16:creationId xmlns:a16="http://schemas.microsoft.com/office/drawing/2014/main" id="{C0AE20DF-E1D4-4C95-90AE-E8392B10BF3B}"/>
                    </a:ext>
                  </a:extLst>
                </p:cNvPr>
                <p:cNvSpPr/>
                <p:nvPr/>
              </p:nvSpPr>
              <p:spPr>
                <a:xfrm>
                  <a:off x="3915821" y="5233663"/>
                  <a:ext cx="153306" cy="595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四角形: 角を丸くする 207">
                  <a:extLst>
                    <a:ext uri="{FF2B5EF4-FFF2-40B4-BE49-F238E27FC236}">
                      <a16:creationId xmlns:a16="http://schemas.microsoft.com/office/drawing/2014/main" id="{54D9AA55-EB03-49B2-8AF2-03D3EBBAB991}"/>
                    </a:ext>
                  </a:extLst>
                </p:cNvPr>
                <p:cNvSpPr/>
                <p:nvPr/>
              </p:nvSpPr>
              <p:spPr>
                <a:xfrm>
                  <a:off x="3901656" y="5088424"/>
                  <a:ext cx="165089" cy="7143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EDCA91F3-BD69-40DC-8891-12952F8C4701}"/>
                  </a:ext>
                </a:extLst>
              </p:cNvPr>
              <p:cNvSpPr/>
              <p:nvPr/>
            </p:nvSpPr>
            <p:spPr>
              <a:xfrm rot="6196781">
                <a:off x="1375187" y="5802227"/>
                <a:ext cx="254329" cy="77048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616BA6F9-B87A-477F-92F1-154EFD481213}"/>
                </a:ext>
              </a:extLst>
            </p:cNvPr>
            <p:cNvGrpSpPr/>
            <p:nvPr/>
          </p:nvGrpSpPr>
          <p:grpSpPr>
            <a:xfrm>
              <a:off x="1290555" y="3632526"/>
              <a:ext cx="1233632" cy="2843480"/>
              <a:chOff x="282259" y="3632526"/>
              <a:chExt cx="1233632" cy="2843480"/>
            </a:xfrm>
          </p:grpSpPr>
          <p:sp>
            <p:nvSpPr>
              <p:cNvPr id="174" name="円/楕円 668">
                <a:extLst>
                  <a:ext uri="{FF2B5EF4-FFF2-40B4-BE49-F238E27FC236}">
                    <a16:creationId xmlns:a16="http://schemas.microsoft.com/office/drawing/2014/main" id="{7B587A61-649B-4888-963F-BF6799D30B03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54F91D93-BAC3-4B2D-A4E4-548A157BD365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74D27510-A8CF-40AB-BE82-D1B7B781250E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3EBD5F69-FA50-4C97-9DE4-942D3C56EF00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F29C99BF-F5F9-4518-982E-2F851503CF5F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4D749964-6F2B-47A5-9A92-D55869D75155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194" name="正方形/長方形 193">
                  <a:extLst>
                    <a:ext uri="{FF2B5EF4-FFF2-40B4-BE49-F238E27FC236}">
                      <a16:creationId xmlns:a16="http://schemas.microsoft.com/office/drawing/2014/main" id="{B11C16EF-2014-4932-A51B-060BBAB590F2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57AFB1A3-41D7-4AA7-A11B-04587E387D0F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25612466-BE59-4B41-A9E9-5F9169E9C5C8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8C9A1E3F-A5F6-45AD-BDC1-D2EE318B4412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8F3BC564-A8D4-4B2F-9668-1963EBFDDB88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9AF20738-AFE2-4BBA-8F9A-95173E16C436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191" name="円/楕円 662">
                  <a:extLst>
                    <a:ext uri="{FF2B5EF4-FFF2-40B4-BE49-F238E27FC236}">
                      <a16:creationId xmlns:a16="http://schemas.microsoft.com/office/drawing/2014/main" id="{5D698C5B-11EB-4EF2-A094-2A6CCCCC9A97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0AC8984F-40CD-4119-B99C-BCC781DD2ED8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662">
                  <a:extLst>
                    <a:ext uri="{FF2B5EF4-FFF2-40B4-BE49-F238E27FC236}">
                      <a16:creationId xmlns:a16="http://schemas.microsoft.com/office/drawing/2014/main" id="{5CB8630B-4F8B-490F-BA09-E3D43342140D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1FA9E58B-649A-46EC-BF89-0F2A0FB122BC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189" name="月 188">
                  <a:extLst>
                    <a:ext uri="{FF2B5EF4-FFF2-40B4-BE49-F238E27FC236}">
                      <a16:creationId xmlns:a16="http://schemas.microsoft.com/office/drawing/2014/main" id="{DA5074A8-4485-4344-A96E-A4F64F9939D1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月 400">
                  <a:extLst>
                    <a:ext uri="{FF2B5EF4-FFF2-40B4-BE49-F238E27FC236}">
                      <a16:creationId xmlns:a16="http://schemas.microsoft.com/office/drawing/2014/main" id="{BD50E160-E2ED-4472-8194-FE010D3F75B5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83" name="円/楕円 368">
                <a:extLst>
                  <a:ext uri="{FF2B5EF4-FFF2-40B4-BE49-F238E27FC236}">
                    <a16:creationId xmlns:a16="http://schemas.microsoft.com/office/drawing/2014/main" id="{233BB5E9-38AF-4B30-8415-A5859084CE69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" name="円/楕円 369">
                <a:extLst>
                  <a:ext uri="{FF2B5EF4-FFF2-40B4-BE49-F238E27FC236}">
                    <a16:creationId xmlns:a16="http://schemas.microsoft.com/office/drawing/2014/main" id="{77F8272F-79CB-47FF-9837-9F91DE8A72FA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655">
                <a:extLst>
                  <a:ext uri="{FF2B5EF4-FFF2-40B4-BE49-F238E27FC236}">
                    <a16:creationId xmlns:a16="http://schemas.microsoft.com/office/drawing/2014/main" id="{59A15F1C-CBDF-4570-8E89-20E87979FABB}"/>
                  </a:ext>
                </a:extLst>
              </p:cNvPr>
              <p:cNvSpPr/>
              <p:nvPr/>
            </p:nvSpPr>
            <p:spPr>
              <a:xfrm>
                <a:off x="930054" y="4740319"/>
                <a:ext cx="141377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円/楕円 655">
                <a:extLst>
                  <a:ext uri="{FF2B5EF4-FFF2-40B4-BE49-F238E27FC236}">
                    <a16:creationId xmlns:a16="http://schemas.microsoft.com/office/drawing/2014/main" id="{9726478B-4D72-4F6B-911F-F1AC6818FA81}"/>
                  </a:ext>
                </a:extLst>
              </p:cNvPr>
              <p:cNvSpPr/>
              <p:nvPr/>
            </p:nvSpPr>
            <p:spPr>
              <a:xfrm>
                <a:off x="331645" y="4740319"/>
                <a:ext cx="84505" cy="76715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571F308-71FD-4511-9ADB-586CEB7882CF}"/>
                  </a:ext>
                </a:extLst>
              </p:cNvPr>
              <p:cNvSpPr/>
              <p:nvPr/>
            </p:nvSpPr>
            <p:spPr>
              <a:xfrm rot="5400000">
                <a:off x="830217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月 187">
                <a:extLst>
                  <a:ext uri="{FF2B5EF4-FFF2-40B4-BE49-F238E27FC236}">
                    <a16:creationId xmlns:a16="http://schemas.microsoft.com/office/drawing/2014/main" id="{AE4C43B8-EA73-4776-AAAF-BCBE190D3A00}"/>
                  </a:ext>
                </a:extLst>
              </p:cNvPr>
              <p:cNvSpPr/>
              <p:nvPr/>
            </p:nvSpPr>
            <p:spPr>
              <a:xfrm rot="5400000">
                <a:off x="374687" y="4166901"/>
                <a:ext cx="49791" cy="13819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F0E3CF94-99F1-44E7-8B95-919581CD0205}"/>
                </a:ext>
              </a:extLst>
            </p:cNvPr>
            <p:cNvGrpSpPr/>
            <p:nvPr/>
          </p:nvGrpSpPr>
          <p:grpSpPr>
            <a:xfrm>
              <a:off x="1507277" y="4901660"/>
              <a:ext cx="296123" cy="152940"/>
              <a:chOff x="1742573" y="2194321"/>
              <a:chExt cx="318478" cy="151210"/>
            </a:xfrm>
          </p:grpSpPr>
          <p:sp>
            <p:nvSpPr>
              <p:cNvPr id="172" name="円/楕円 27">
                <a:extLst>
                  <a:ext uri="{FF2B5EF4-FFF2-40B4-BE49-F238E27FC236}">
                    <a16:creationId xmlns:a16="http://schemas.microsoft.com/office/drawing/2014/main" id="{76278DE5-3841-4AD6-8C95-DC3501058B76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D1B0FB84-30DA-4BBD-9C2D-D4F7604C3E5E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3B83F387-FF74-491C-92F3-8EF725306B74}"/>
                </a:ext>
              </a:extLst>
            </p:cNvPr>
            <p:cNvSpPr/>
            <p:nvPr/>
          </p:nvSpPr>
          <p:spPr>
            <a:xfrm>
              <a:off x="1740938" y="4394985"/>
              <a:ext cx="234949" cy="11747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97E0CE02-664D-40E9-8080-71E26B52A8D6}"/>
                </a:ext>
              </a:extLst>
            </p:cNvPr>
            <p:cNvSpPr/>
            <p:nvPr/>
          </p:nvSpPr>
          <p:spPr>
            <a:xfrm>
              <a:off x="1314695" y="4394985"/>
              <a:ext cx="169014" cy="117475"/>
            </a:xfrm>
            <a:custGeom>
              <a:avLst/>
              <a:gdLst>
                <a:gd name="connsiteX0" fmla="*/ 251757 w 503514"/>
                <a:gd name="connsiteY0" fmla="*/ 0 h 251757"/>
                <a:gd name="connsiteX1" fmla="*/ 503514 w 503514"/>
                <a:gd name="connsiteY1" fmla="*/ 251757 h 251757"/>
                <a:gd name="connsiteX2" fmla="*/ 377636 w 503514"/>
                <a:gd name="connsiteY2" fmla="*/ 251757 h 251757"/>
                <a:gd name="connsiteX3" fmla="*/ 251757 w 503514"/>
                <a:gd name="connsiteY3" fmla="*/ 125878 h 251757"/>
                <a:gd name="connsiteX4" fmla="*/ 125878 w 503514"/>
                <a:gd name="connsiteY4" fmla="*/ 251757 h 251757"/>
                <a:gd name="connsiteX5" fmla="*/ 0 w 503514"/>
                <a:gd name="connsiteY5" fmla="*/ 251757 h 251757"/>
                <a:gd name="connsiteX6" fmla="*/ 251757 w 503514"/>
                <a:gd name="connsiteY6" fmla="*/ 0 h 251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14" h="251757">
                  <a:moveTo>
                    <a:pt x="251757" y="0"/>
                  </a:moveTo>
                  <a:cubicBezTo>
                    <a:pt x="390799" y="0"/>
                    <a:pt x="503514" y="112715"/>
                    <a:pt x="503514" y="251757"/>
                  </a:cubicBezTo>
                  <a:lnTo>
                    <a:pt x="377636" y="251757"/>
                  </a:lnTo>
                  <a:cubicBezTo>
                    <a:pt x="377636" y="182236"/>
                    <a:pt x="321278" y="125878"/>
                    <a:pt x="251757" y="125878"/>
                  </a:cubicBezTo>
                  <a:cubicBezTo>
                    <a:pt x="182236" y="125878"/>
                    <a:pt x="125878" y="182236"/>
                    <a:pt x="125878" y="251757"/>
                  </a:cubicBezTo>
                  <a:lnTo>
                    <a:pt x="0" y="251757"/>
                  </a:lnTo>
                  <a:cubicBezTo>
                    <a:pt x="0" y="112715"/>
                    <a:pt x="112715" y="0"/>
                    <a:pt x="25175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BD67EE20-DD62-4F0E-B337-3963E28B487B}"/>
              </a:ext>
            </a:extLst>
          </p:cNvPr>
          <p:cNvGrpSpPr/>
          <p:nvPr/>
        </p:nvGrpSpPr>
        <p:grpSpPr>
          <a:xfrm>
            <a:off x="738494" y="705039"/>
            <a:ext cx="2300362" cy="2835880"/>
            <a:chOff x="333052" y="705039"/>
            <a:chExt cx="2300362" cy="2835880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AB0D3748-E88B-4B85-AA37-74F529017339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442DCF04-554B-4107-8C82-86DD02A4D7B0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251" name="フリーフォーム 540">
                  <a:extLst>
                    <a:ext uri="{FF2B5EF4-FFF2-40B4-BE49-F238E27FC236}">
                      <a16:creationId xmlns:a16="http://schemas.microsoft.com/office/drawing/2014/main" id="{10647005-9C64-406A-9F99-C956B9064B72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48411CD-B4F0-41B1-93D6-44374CE273D4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88A1CF56-CAF8-4CAF-8F4F-5003C7FB0B54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71F8EDD3-4131-4019-827E-DAD4FB97B28E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四角形: 上の 2 つの角を丸める 254">
                  <a:extLst>
                    <a:ext uri="{FF2B5EF4-FFF2-40B4-BE49-F238E27FC236}">
                      <a16:creationId xmlns:a16="http://schemas.microsoft.com/office/drawing/2014/main" id="{A1C95FEA-4F0A-4C2D-8E50-B8B58A854D70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6" name="月 255">
                  <a:extLst>
                    <a:ext uri="{FF2B5EF4-FFF2-40B4-BE49-F238E27FC236}">
                      <a16:creationId xmlns:a16="http://schemas.microsoft.com/office/drawing/2014/main" id="{376B2E62-37CD-43E1-9BA9-A278DDFB9730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7" name="円/楕円 368">
                  <a:extLst>
                    <a:ext uri="{FF2B5EF4-FFF2-40B4-BE49-F238E27FC236}">
                      <a16:creationId xmlns:a16="http://schemas.microsoft.com/office/drawing/2014/main" id="{B8B0F645-0360-49D5-9679-B649A8EA5D55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円/楕円 369">
                  <a:extLst>
                    <a:ext uri="{FF2B5EF4-FFF2-40B4-BE49-F238E27FC236}">
                      <a16:creationId xmlns:a16="http://schemas.microsoft.com/office/drawing/2014/main" id="{8BC418E7-E299-48A0-9AAD-1DA823FA8F50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0E3857D7-EB92-493F-B4A0-E31DA51F6D00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4C81D3D1-2E83-410A-BC90-72D4B2C2AFDE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B57B0CC0-F7FE-46F5-BBF3-685699862A7B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88970D71-C9E5-4A4A-81EC-C8169F3DA545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24BEABFD-9E9E-4FE2-88AE-1989B05891C1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40443E14-2A96-4A0D-9CD5-7A45208F7986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E018F48E-8A07-476A-92DC-F66AFD09D937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810B1647-2561-4562-8A6E-D066EC218000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AA9B6744-0802-46BD-A692-D0E42698B97D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4" name="四角形: 上の 2 つの角を丸める 243">
                  <a:extLst>
                    <a:ext uri="{FF2B5EF4-FFF2-40B4-BE49-F238E27FC236}">
                      <a16:creationId xmlns:a16="http://schemas.microsoft.com/office/drawing/2014/main" id="{CF7E2C4A-1D10-44EA-93B1-F67A5DA6426B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B75ADA72-E6AF-4CDC-B214-6BF4464C7176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E13CD161-02EC-4D33-A6A8-BDCB1B19C8C5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959AF42A-54E8-4343-A2F5-547C76517D74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241603"/>
                <a:chOff x="1821717" y="1274764"/>
                <a:chExt cx="328020" cy="241603"/>
              </a:xfrm>
            </p:grpSpPr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17D43C9A-0FB2-4CDE-BB09-3F764F8537A7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1A1C8983-D5C1-438D-AF59-A6D1B6919901}"/>
                    </a:ext>
                  </a:extLst>
                </p:cNvPr>
                <p:cNvSpPr/>
                <p:nvPr/>
              </p:nvSpPr>
              <p:spPr>
                <a:xfrm flipH="1">
                  <a:off x="1821968" y="1404298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41762C5C-9B2D-4349-BAA0-C2DD4A8C35F3}"/>
                  </a:ext>
                </a:extLst>
              </p:cNvPr>
              <p:cNvGrpSpPr/>
              <p:nvPr/>
            </p:nvGrpSpPr>
            <p:grpSpPr>
              <a:xfrm>
                <a:off x="630479" y="1306316"/>
                <a:ext cx="222227" cy="241603"/>
                <a:chOff x="1821717" y="1274764"/>
                <a:chExt cx="328020" cy="241603"/>
              </a:xfrm>
            </p:grpSpPr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A7C09C39-809B-481F-B559-81F53730EDC7}"/>
                    </a:ext>
                  </a:extLst>
                </p:cNvPr>
                <p:cNvSpPr/>
                <p:nvPr/>
              </p:nvSpPr>
              <p:spPr>
                <a:xfrm rot="54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6450363E-BF4D-45DD-A3D5-3033F23EB620}"/>
                    </a:ext>
                  </a:extLst>
                </p:cNvPr>
                <p:cNvSpPr/>
                <p:nvPr/>
              </p:nvSpPr>
              <p:spPr>
                <a:xfrm flipH="1">
                  <a:off x="1821968" y="1404298"/>
                  <a:ext cx="298942" cy="112069"/>
                </a:xfrm>
                <a:custGeom>
                  <a:avLst/>
                  <a:gdLst>
                    <a:gd name="connsiteX0" fmla="*/ 193372 w 386744"/>
                    <a:gd name="connsiteY0" fmla="*/ 0 h 153095"/>
                    <a:gd name="connsiteX1" fmla="*/ 385763 w 386744"/>
                    <a:gd name="connsiteY1" fmla="*/ 125092 h 153095"/>
                    <a:gd name="connsiteX2" fmla="*/ 386744 w 386744"/>
                    <a:gd name="connsiteY2" fmla="*/ 132854 h 153095"/>
                    <a:gd name="connsiteX3" fmla="*/ 385763 w 386744"/>
                    <a:gd name="connsiteY3" fmla="*/ 140615 h 153095"/>
                    <a:gd name="connsiteX4" fmla="*/ 379622 w 386744"/>
                    <a:gd name="connsiteY4" fmla="*/ 153095 h 153095"/>
                    <a:gd name="connsiteX5" fmla="*/ 361323 w 386744"/>
                    <a:gd name="connsiteY5" fmla="*/ 115911 h 153095"/>
                    <a:gd name="connsiteX6" fmla="*/ 193372 w 386744"/>
                    <a:gd name="connsiteY6" fmla="*/ 40482 h 153095"/>
                    <a:gd name="connsiteX7" fmla="*/ 25422 w 386744"/>
                    <a:gd name="connsiteY7" fmla="*/ 115911 h 153095"/>
                    <a:gd name="connsiteX8" fmla="*/ 7123 w 386744"/>
                    <a:gd name="connsiteY8" fmla="*/ 153095 h 153095"/>
                    <a:gd name="connsiteX9" fmla="*/ 981 w 386744"/>
                    <a:gd name="connsiteY9" fmla="*/ 140615 h 153095"/>
                    <a:gd name="connsiteX10" fmla="*/ 0 w 386744"/>
                    <a:gd name="connsiteY10" fmla="*/ 132854 h 153095"/>
                    <a:gd name="connsiteX11" fmla="*/ 981 w 386744"/>
                    <a:gd name="connsiteY11" fmla="*/ 125092 h 153095"/>
                    <a:gd name="connsiteX12" fmla="*/ 193372 w 386744"/>
                    <a:gd name="connsiteY12" fmla="*/ 0 h 1530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6744" h="153095">
                      <a:moveTo>
                        <a:pt x="193372" y="0"/>
                      </a:moveTo>
                      <a:cubicBezTo>
                        <a:pt x="288273" y="0"/>
                        <a:pt x="367452" y="53703"/>
                        <a:pt x="385763" y="125092"/>
                      </a:cubicBezTo>
                      <a:lnTo>
                        <a:pt x="386744" y="132854"/>
                      </a:lnTo>
                      <a:lnTo>
                        <a:pt x="385763" y="140615"/>
                      </a:lnTo>
                      <a:lnTo>
                        <a:pt x="379622" y="153095"/>
                      </a:lnTo>
                      <a:lnTo>
                        <a:pt x="361323" y="115911"/>
                      </a:lnTo>
                      <a:cubicBezTo>
                        <a:pt x="326880" y="70690"/>
                        <a:pt x="264548" y="40482"/>
                        <a:pt x="193372" y="40482"/>
                      </a:cubicBezTo>
                      <a:cubicBezTo>
                        <a:pt x="122197" y="40482"/>
                        <a:pt x="59865" y="70690"/>
                        <a:pt x="25422" y="115911"/>
                      </a:cubicBezTo>
                      <a:lnTo>
                        <a:pt x="7123" y="153095"/>
                      </a:lnTo>
                      <a:lnTo>
                        <a:pt x="981" y="140615"/>
                      </a:lnTo>
                      <a:lnTo>
                        <a:pt x="0" y="132854"/>
                      </a:lnTo>
                      <a:lnTo>
                        <a:pt x="981" y="125092"/>
                      </a:lnTo>
                      <a:cubicBezTo>
                        <a:pt x="19293" y="53703"/>
                        <a:pt x="98472" y="0"/>
                        <a:pt x="19337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83CD08B6-1C2E-46A8-84CC-C1D94DDDCDE0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月 236">
                <a:extLst>
                  <a:ext uri="{FF2B5EF4-FFF2-40B4-BE49-F238E27FC236}">
                    <a16:creationId xmlns:a16="http://schemas.microsoft.com/office/drawing/2014/main" id="{F43F3A57-F444-4A02-A3D6-7AA1F1169445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E6124CCE-677D-4EB8-A8D6-9EAA378D00ED}"/>
                </a:ext>
              </a:extLst>
            </p:cNvPr>
            <p:cNvGrpSpPr/>
            <p:nvPr/>
          </p:nvGrpSpPr>
          <p:grpSpPr>
            <a:xfrm>
              <a:off x="1524580" y="1928505"/>
              <a:ext cx="318478" cy="151210"/>
              <a:chOff x="1742573" y="2194321"/>
              <a:chExt cx="318478" cy="151210"/>
            </a:xfrm>
          </p:grpSpPr>
          <p:sp>
            <p:nvSpPr>
              <p:cNvPr id="228" name="円/楕円 27">
                <a:extLst>
                  <a:ext uri="{FF2B5EF4-FFF2-40B4-BE49-F238E27FC236}">
                    <a16:creationId xmlns:a16="http://schemas.microsoft.com/office/drawing/2014/main" id="{5DFB1589-2A5D-454C-ADB4-400383C13EC5}"/>
                  </a:ext>
                </a:extLst>
              </p:cNvPr>
              <p:cNvSpPr/>
              <p:nvPr/>
            </p:nvSpPr>
            <p:spPr>
              <a:xfrm>
                <a:off x="1742573" y="2194321"/>
                <a:ext cx="299320" cy="15121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  <a:gd name="connsiteX0" fmla="*/ 29 w 3210447"/>
                  <a:gd name="connsiteY0" fmla="*/ 25850 h 372135"/>
                  <a:gd name="connsiteX1" fmla="*/ 1639885 w 3210447"/>
                  <a:gd name="connsiteY1" fmla="*/ 114252 h 372135"/>
                  <a:gd name="connsiteX2" fmla="*/ 3210447 w 3210447"/>
                  <a:gd name="connsiteY2" fmla="*/ 25850 h 372135"/>
                  <a:gd name="connsiteX3" fmla="*/ 1605238 w 3210447"/>
                  <a:gd name="connsiteY3" fmla="*/ 372135 h 372135"/>
                  <a:gd name="connsiteX4" fmla="*/ 29 w 3210447"/>
                  <a:gd name="connsiteY4" fmla="*/ 25850 h 372135"/>
                  <a:gd name="connsiteX0" fmla="*/ 771 w 3211189"/>
                  <a:gd name="connsiteY0" fmla="*/ 25850 h 528393"/>
                  <a:gd name="connsiteX1" fmla="*/ 1640627 w 3211189"/>
                  <a:gd name="connsiteY1" fmla="*/ 114252 h 528393"/>
                  <a:gd name="connsiteX2" fmla="*/ 3211189 w 3211189"/>
                  <a:gd name="connsiteY2" fmla="*/ 25850 h 528393"/>
                  <a:gd name="connsiteX3" fmla="*/ 1813891 w 3211189"/>
                  <a:gd name="connsiteY3" fmla="*/ 528393 h 528393"/>
                  <a:gd name="connsiteX4" fmla="*/ 771 w 3211189"/>
                  <a:gd name="connsiteY4" fmla="*/ 25850 h 528393"/>
                  <a:gd name="connsiteX0" fmla="*/ 6810 w 3217228"/>
                  <a:gd name="connsiteY0" fmla="*/ 25850 h 528393"/>
                  <a:gd name="connsiteX1" fmla="*/ 1369462 w 3217228"/>
                  <a:gd name="connsiteY1" fmla="*/ 114252 h 528393"/>
                  <a:gd name="connsiteX2" fmla="*/ 3217228 w 3217228"/>
                  <a:gd name="connsiteY2" fmla="*/ 25850 h 528393"/>
                  <a:gd name="connsiteX3" fmla="*/ 1819930 w 3217228"/>
                  <a:gd name="connsiteY3" fmla="*/ 528393 h 528393"/>
                  <a:gd name="connsiteX4" fmla="*/ 6810 w 3217228"/>
                  <a:gd name="connsiteY4" fmla="*/ 25850 h 528393"/>
                  <a:gd name="connsiteX0" fmla="*/ 5791 w 2939005"/>
                  <a:gd name="connsiteY0" fmla="*/ 71235 h 529237"/>
                  <a:gd name="connsiteX1" fmla="*/ 1091239 w 2939005"/>
                  <a:gd name="connsiteY1" fmla="*/ 114993 h 529237"/>
                  <a:gd name="connsiteX2" fmla="*/ 2939005 w 2939005"/>
                  <a:gd name="connsiteY2" fmla="*/ 26591 h 529237"/>
                  <a:gd name="connsiteX3" fmla="*/ 1541707 w 2939005"/>
                  <a:gd name="connsiteY3" fmla="*/ 529134 h 529237"/>
                  <a:gd name="connsiteX4" fmla="*/ 5791 w 2939005"/>
                  <a:gd name="connsiteY4" fmla="*/ 71235 h 529237"/>
                  <a:gd name="connsiteX0" fmla="*/ 1833 w 2935047"/>
                  <a:gd name="connsiteY0" fmla="*/ 78781 h 536830"/>
                  <a:gd name="connsiteX1" fmla="*/ 1087281 w 2935047"/>
                  <a:gd name="connsiteY1" fmla="*/ 122539 h 536830"/>
                  <a:gd name="connsiteX2" fmla="*/ 2935047 w 2935047"/>
                  <a:gd name="connsiteY2" fmla="*/ 34137 h 536830"/>
                  <a:gd name="connsiteX3" fmla="*/ 1537749 w 2935047"/>
                  <a:gd name="connsiteY3" fmla="*/ 536680 h 536830"/>
                  <a:gd name="connsiteX4" fmla="*/ 1833 w 2935047"/>
                  <a:gd name="connsiteY4" fmla="*/ 78781 h 536830"/>
                  <a:gd name="connsiteX0" fmla="*/ 3885 w 2937099"/>
                  <a:gd name="connsiteY0" fmla="*/ 77403 h 535405"/>
                  <a:gd name="connsiteX1" fmla="*/ 1158641 w 2937099"/>
                  <a:gd name="connsiteY1" fmla="*/ 76512 h 535405"/>
                  <a:gd name="connsiteX2" fmla="*/ 2937099 w 2937099"/>
                  <a:gd name="connsiteY2" fmla="*/ 32759 h 535405"/>
                  <a:gd name="connsiteX3" fmla="*/ 1539801 w 2937099"/>
                  <a:gd name="connsiteY3" fmla="*/ 535302 h 535405"/>
                  <a:gd name="connsiteX4" fmla="*/ 3885 w 2937099"/>
                  <a:gd name="connsiteY4" fmla="*/ 77403 h 535405"/>
                  <a:gd name="connsiteX0" fmla="*/ 3492 w 3040661"/>
                  <a:gd name="connsiteY0" fmla="*/ 100284 h 536108"/>
                  <a:gd name="connsiteX1" fmla="*/ 1262203 w 3040661"/>
                  <a:gd name="connsiteY1" fmla="*/ 77074 h 536108"/>
                  <a:gd name="connsiteX2" fmla="*/ 3040661 w 3040661"/>
                  <a:gd name="connsiteY2" fmla="*/ 33321 h 536108"/>
                  <a:gd name="connsiteX3" fmla="*/ 1643363 w 3040661"/>
                  <a:gd name="connsiteY3" fmla="*/ 535864 h 536108"/>
                  <a:gd name="connsiteX4" fmla="*/ 3492 w 3040661"/>
                  <a:gd name="connsiteY4" fmla="*/ 100284 h 536108"/>
                  <a:gd name="connsiteX0" fmla="*/ 3754 w 2971629"/>
                  <a:gd name="connsiteY0" fmla="*/ 77403 h 535405"/>
                  <a:gd name="connsiteX1" fmla="*/ 1193171 w 2971629"/>
                  <a:gd name="connsiteY1" fmla="*/ 76512 h 535405"/>
                  <a:gd name="connsiteX2" fmla="*/ 2971629 w 2971629"/>
                  <a:gd name="connsiteY2" fmla="*/ 32759 h 535405"/>
                  <a:gd name="connsiteX3" fmla="*/ 1574331 w 2971629"/>
                  <a:gd name="connsiteY3" fmla="*/ 535302 h 535405"/>
                  <a:gd name="connsiteX4" fmla="*/ 3754 w 2971629"/>
                  <a:gd name="connsiteY4" fmla="*/ 77403 h 535405"/>
                  <a:gd name="connsiteX0" fmla="*/ 3492 w 3040675"/>
                  <a:gd name="connsiteY0" fmla="*/ 77402 h 535405"/>
                  <a:gd name="connsiteX1" fmla="*/ 1262217 w 3040675"/>
                  <a:gd name="connsiteY1" fmla="*/ 76512 h 535405"/>
                  <a:gd name="connsiteX2" fmla="*/ 3040675 w 3040675"/>
                  <a:gd name="connsiteY2" fmla="*/ 32759 h 535405"/>
                  <a:gd name="connsiteX3" fmla="*/ 1643377 w 3040675"/>
                  <a:gd name="connsiteY3" fmla="*/ 535302 h 535405"/>
                  <a:gd name="connsiteX4" fmla="*/ 3492 w 3040675"/>
                  <a:gd name="connsiteY4" fmla="*/ 77402 h 535405"/>
                  <a:gd name="connsiteX0" fmla="*/ 0 w 3078174"/>
                  <a:gd name="connsiteY0" fmla="*/ 86139 h 544142"/>
                  <a:gd name="connsiteX1" fmla="*/ 3037183 w 3078174"/>
                  <a:gd name="connsiteY1" fmla="*/ 41496 h 544142"/>
                  <a:gd name="connsiteX2" fmla="*/ 1639885 w 3078174"/>
                  <a:gd name="connsiteY2" fmla="*/ 544039 h 544142"/>
                  <a:gd name="connsiteX3" fmla="*/ 0 w 3078174"/>
                  <a:gd name="connsiteY3" fmla="*/ 86139 h 544142"/>
                  <a:gd name="connsiteX0" fmla="*/ 16268 w 3103071"/>
                  <a:gd name="connsiteY0" fmla="*/ 89232 h 614195"/>
                  <a:gd name="connsiteX1" fmla="*/ 3053451 w 3103071"/>
                  <a:gd name="connsiteY1" fmla="*/ 44589 h 614195"/>
                  <a:gd name="connsiteX2" fmla="*/ 1898710 w 3103071"/>
                  <a:gd name="connsiteY2" fmla="*/ 614101 h 614195"/>
                  <a:gd name="connsiteX3" fmla="*/ 16268 w 3103071"/>
                  <a:gd name="connsiteY3" fmla="*/ 89232 h 614195"/>
                  <a:gd name="connsiteX0" fmla="*/ 8177 w 2765042"/>
                  <a:gd name="connsiteY0" fmla="*/ 89232 h 614195"/>
                  <a:gd name="connsiteX1" fmla="*/ 2698862 w 2765042"/>
                  <a:gd name="connsiteY1" fmla="*/ 44593 h 614195"/>
                  <a:gd name="connsiteX2" fmla="*/ 1890619 w 2765042"/>
                  <a:gd name="connsiteY2" fmla="*/ 614101 h 614195"/>
                  <a:gd name="connsiteX3" fmla="*/ 8177 w 2765042"/>
                  <a:gd name="connsiteY3" fmla="*/ 89232 h 614195"/>
                  <a:gd name="connsiteX0" fmla="*/ 18101 w 2757533"/>
                  <a:gd name="connsiteY0" fmla="*/ 83279 h 474342"/>
                  <a:gd name="connsiteX1" fmla="*/ 2708786 w 2757533"/>
                  <a:gd name="connsiteY1" fmla="*/ 38640 h 474342"/>
                  <a:gd name="connsiteX2" fmla="*/ 1588692 w 2757533"/>
                  <a:gd name="connsiteY2" fmla="*/ 474220 h 474342"/>
                  <a:gd name="connsiteX3" fmla="*/ 18101 w 2757533"/>
                  <a:gd name="connsiteY3" fmla="*/ 83279 h 474342"/>
                  <a:gd name="connsiteX0" fmla="*/ 15031 w 2654422"/>
                  <a:gd name="connsiteY0" fmla="*/ 157888 h 549926"/>
                  <a:gd name="connsiteX1" fmla="*/ 2601761 w 2654422"/>
                  <a:gd name="connsiteY1" fmla="*/ 23960 h 549926"/>
                  <a:gd name="connsiteX2" fmla="*/ 1585622 w 2654422"/>
                  <a:gd name="connsiteY2" fmla="*/ 548829 h 549926"/>
                  <a:gd name="connsiteX3" fmla="*/ 15031 w 2654422"/>
                  <a:gd name="connsiteY3" fmla="*/ 157888 h 549926"/>
                  <a:gd name="connsiteX0" fmla="*/ 10491 w 2657521"/>
                  <a:gd name="connsiteY0" fmla="*/ 158750 h 595325"/>
                  <a:gd name="connsiteX1" fmla="*/ 2597221 w 2657521"/>
                  <a:gd name="connsiteY1" fmla="*/ 24822 h 595325"/>
                  <a:gd name="connsiteX2" fmla="*/ 1719684 w 2657521"/>
                  <a:gd name="connsiteY2" fmla="*/ 594340 h 595325"/>
                  <a:gd name="connsiteX3" fmla="*/ 10491 w 2657521"/>
                  <a:gd name="connsiteY3" fmla="*/ 158750 h 59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57521" h="595325">
                    <a:moveTo>
                      <a:pt x="10491" y="158750"/>
                    </a:moveTo>
                    <a:cubicBezTo>
                      <a:pt x="156747" y="63830"/>
                      <a:pt x="2323907" y="-51495"/>
                      <a:pt x="2597221" y="24822"/>
                    </a:cubicBezTo>
                    <a:cubicBezTo>
                      <a:pt x="2870535" y="101139"/>
                      <a:pt x="2150806" y="572019"/>
                      <a:pt x="1719684" y="594340"/>
                    </a:cubicBezTo>
                    <a:cubicBezTo>
                      <a:pt x="1288562" y="616661"/>
                      <a:pt x="-135765" y="253670"/>
                      <a:pt x="10491" y="1587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2ABBDD41-9390-4AE3-B5EE-9CDEF9422DAB}"/>
                  </a:ext>
                </a:extLst>
              </p:cNvPr>
              <p:cNvSpPr/>
              <p:nvPr/>
            </p:nvSpPr>
            <p:spPr>
              <a:xfrm rot="20379198">
                <a:off x="1828941" y="2221066"/>
                <a:ext cx="232110" cy="118625"/>
              </a:xfrm>
              <a:custGeom>
                <a:avLst/>
                <a:gdLst>
                  <a:gd name="connsiteX0" fmla="*/ 168424 w 186892"/>
                  <a:gd name="connsiteY0" fmla="*/ 2622 h 95515"/>
                  <a:gd name="connsiteX1" fmla="*/ 170497 w 186892"/>
                  <a:gd name="connsiteY1" fmla="*/ 3469 h 95515"/>
                  <a:gd name="connsiteX2" fmla="*/ 184685 w 186892"/>
                  <a:gd name="connsiteY2" fmla="*/ 13105 h 95515"/>
                  <a:gd name="connsiteX3" fmla="*/ 69570 w 186892"/>
                  <a:gd name="connsiteY3" fmla="*/ 94640 h 95515"/>
                  <a:gd name="connsiteX4" fmla="*/ 32868 w 186892"/>
                  <a:gd name="connsiteY4" fmla="*/ 71149 h 95515"/>
                  <a:gd name="connsiteX5" fmla="*/ 0 w 186892"/>
                  <a:gd name="connsiteY5" fmla="*/ 37028 h 95515"/>
                  <a:gd name="connsiteX6" fmla="*/ 12421 w 186892"/>
                  <a:gd name="connsiteY6" fmla="*/ 27619 h 95515"/>
                  <a:gd name="connsiteX7" fmla="*/ 142993 w 186892"/>
                  <a:gd name="connsiteY7" fmla="*/ 1 h 95515"/>
                  <a:gd name="connsiteX8" fmla="*/ 168424 w 186892"/>
                  <a:gd name="connsiteY8" fmla="*/ 2622 h 95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6892" h="95515">
                    <a:moveTo>
                      <a:pt x="168424" y="2622"/>
                    </a:moveTo>
                    <a:lnTo>
                      <a:pt x="170497" y="3469"/>
                    </a:lnTo>
                    <a:cubicBezTo>
                      <a:pt x="177503" y="6933"/>
                      <a:pt x="182459" y="10198"/>
                      <a:pt x="184685" y="13105"/>
                    </a:cubicBezTo>
                    <a:cubicBezTo>
                      <a:pt x="202498" y="36356"/>
                      <a:pt x="107816" y="103955"/>
                      <a:pt x="69570" y="94640"/>
                    </a:cubicBezTo>
                    <a:cubicBezTo>
                      <a:pt x="60008" y="92312"/>
                      <a:pt x="46881" y="83408"/>
                      <a:pt x="32868" y="71149"/>
                    </a:cubicBezTo>
                    <a:lnTo>
                      <a:pt x="0" y="37028"/>
                    </a:lnTo>
                    <a:lnTo>
                      <a:pt x="12421" y="27619"/>
                    </a:lnTo>
                    <a:cubicBezTo>
                      <a:pt x="45838" y="10555"/>
                      <a:pt x="92002" y="0"/>
                      <a:pt x="142993" y="1"/>
                    </a:cubicBezTo>
                    <a:lnTo>
                      <a:pt x="168424" y="2622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D8FE58C-D3AE-4285-A01C-D13C3A338101}"/>
                </a:ext>
              </a:extLst>
            </p:cNvPr>
            <p:cNvGrpSpPr/>
            <p:nvPr/>
          </p:nvGrpSpPr>
          <p:grpSpPr>
            <a:xfrm>
              <a:off x="333052" y="2728788"/>
              <a:ext cx="1817944" cy="612909"/>
              <a:chOff x="333052" y="2751997"/>
              <a:chExt cx="1817944" cy="612909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68B5E05E-8AD3-4D73-9F10-136D18213028}"/>
                  </a:ext>
                </a:extLst>
              </p:cNvPr>
              <p:cNvGrpSpPr/>
              <p:nvPr/>
            </p:nvGrpSpPr>
            <p:grpSpPr>
              <a:xfrm rot="900000">
                <a:off x="333052" y="2751997"/>
                <a:ext cx="1817944" cy="612909"/>
                <a:chOff x="6359874" y="2532469"/>
                <a:chExt cx="1817944" cy="612909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B5BC4CD6-FF2E-4816-87FB-5AC1EE63B32A}"/>
                    </a:ext>
                  </a:extLst>
                </p:cNvPr>
                <p:cNvGrpSpPr/>
                <p:nvPr/>
              </p:nvGrpSpPr>
              <p:grpSpPr>
                <a:xfrm>
                  <a:off x="6359874" y="2532469"/>
                  <a:ext cx="868301" cy="509690"/>
                  <a:chOff x="3942257" y="6083170"/>
                  <a:chExt cx="780205" cy="457978"/>
                </a:xfrm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9C9EF852-37AA-465C-A40D-2DDDED7233F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193648" y="6006369"/>
                    <a:ext cx="277424" cy="780205"/>
                  </a:xfrm>
                  <a:custGeom>
                    <a:avLst/>
                    <a:gdLst>
                      <a:gd name="connsiteX0" fmla="*/ 0 w 277424"/>
                      <a:gd name="connsiteY0" fmla="*/ 740905 h 780205"/>
                      <a:gd name="connsiteX1" fmla="*/ 0 w 277424"/>
                      <a:gd name="connsiteY1" fmla="*/ 405753 h 780205"/>
                      <a:gd name="connsiteX2" fmla="*/ 1 w 277424"/>
                      <a:gd name="connsiteY2" fmla="*/ 405752 h 780205"/>
                      <a:gd name="connsiteX3" fmla="*/ 1 w 277424"/>
                      <a:gd name="connsiteY3" fmla="*/ 327191 h 780205"/>
                      <a:gd name="connsiteX4" fmla="*/ 36766 w 277424"/>
                      <a:gd name="connsiteY4" fmla="*/ 238433 h 780205"/>
                      <a:gd name="connsiteX5" fmla="*/ 53502 w 277424"/>
                      <a:gd name="connsiteY5" fmla="*/ 227150 h 780205"/>
                      <a:gd name="connsiteX6" fmla="*/ 49469 w 277424"/>
                      <a:gd name="connsiteY6" fmla="*/ 73967 h 780205"/>
                      <a:gd name="connsiteX7" fmla="*/ 45164 w 277424"/>
                      <a:gd name="connsiteY7" fmla="*/ 0 h 780205"/>
                      <a:gd name="connsiteX8" fmla="*/ 237474 w 277424"/>
                      <a:gd name="connsiteY8" fmla="*/ 0 h 780205"/>
                      <a:gd name="connsiteX9" fmla="*/ 228614 w 277424"/>
                      <a:gd name="connsiteY9" fmla="*/ 230312 h 780205"/>
                      <a:gd name="connsiteX10" fmla="*/ 240659 w 277424"/>
                      <a:gd name="connsiteY10" fmla="*/ 238433 h 780205"/>
                      <a:gd name="connsiteX11" fmla="*/ 277424 w 277424"/>
                      <a:gd name="connsiteY11" fmla="*/ 327191 h 780205"/>
                      <a:gd name="connsiteX12" fmla="*/ 277423 w 277424"/>
                      <a:gd name="connsiteY12" fmla="*/ 452713 h 780205"/>
                      <a:gd name="connsiteX13" fmla="*/ 78601 w 277424"/>
                      <a:gd name="connsiteY13" fmla="*/ 452713 h 780205"/>
                      <a:gd name="connsiteX14" fmla="*/ 78601 w 277424"/>
                      <a:gd name="connsiteY14" fmla="*/ 740905 h 780205"/>
                      <a:gd name="connsiteX15" fmla="*/ 39301 w 277424"/>
                      <a:gd name="connsiteY15" fmla="*/ 780205 h 780205"/>
                      <a:gd name="connsiteX16" fmla="*/ 0 w 277424"/>
                      <a:gd name="connsiteY16" fmla="*/ 740905 h 780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77424" h="780205">
                        <a:moveTo>
                          <a:pt x="0" y="740905"/>
                        </a:moveTo>
                        <a:lnTo>
                          <a:pt x="0" y="405753"/>
                        </a:lnTo>
                        <a:lnTo>
                          <a:pt x="1" y="405752"/>
                        </a:lnTo>
                        <a:lnTo>
                          <a:pt x="1" y="327191"/>
                        </a:lnTo>
                        <a:cubicBezTo>
                          <a:pt x="1" y="292529"/>
                          <a:pt x="14051" y="261148"/>
                          <a:pt x="36766" y="238433"/>
                        </a:cubicBezTo>
                        <a:lnTo>
                          <a:pt x="53502" y="227150"/>
                        </a:lnTo>
                        <a:lnTo>
                          <a:pt x="49469" y="73967"/>
                        </a:lnTo>
                        <a:lnTo>
                          <a:pt x="45164" y="0"/>
                        </a:lnTo>
                        <a:lnTo>
                          <a:pt x="237474" y="0"/>
                        </a:lnTo>
                        <a:lnTo>
                          <a:pt x="228614" y="230312"/>
                        </a:lnTo>
                        <a:lnTo>
                          <a:pt x="240659" y="238433"/>
                        </a:lnTo>
                        <a:cubicBezTo>
                          <a:pt x="263374" y="261148"/>
                          <a:pt x="277424" y="292529"/>
                          <a:pt x="277424" y="327191"/>
                        </a:cubicBezTo>
                        <a:cubicBezTo>
                          <a:pt x="277424" y="369032"/>
                          <a:pt x="277423" y="410872"/>
                          <a:pt x="277423" y="452713"/>
                        </a:cubicBezTo>
                        <a:lnTo>
                          <a:pt x="78601" y="452713"/>
                        </a:lnTo>
                        <a:lnTo>
                          <a:pt x="78601" y="740905"/>
                        </a:lnTo>
                        <a:cubicBezTo>
                          <a:pt x="78601" y="762610"/>
                          <a:pt x="61006" y="780205"/>
                          <a:pt x="39301" y="780205"/>
                        </a:cubicBezTo>
                        <a:cubicBezTo>
                          <a:pt x="17596" y="780205"/>
                          <a:pt x="0" y="762610"/>
                          <a:pt x="0" y="740905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" name="四角形: 角を丸くする 219">
                    <a:extLst>
                      <a:ext uri="{FF2B5EF4-FFF2-40B4-BE49-F238E27FC236}">
                        <a16:creationId xmlns:a16="http://schemas.microsoft.com/office/drawing/2014/main" id="{17328146-F550-45AF-B199-06DCF58FE4A2}"/>
                      </a:ext>
                    </a:extLst>
                  </p:cNvPr>
                  <p:cNvSpPr/>
                  <p:nvPr/>
                </p:nvSpPr>
                <p:spPr>
                  <a:xfrm>
                    <a:off x="4170750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" name="四角形: 角を丸くする 220">
                    <a:extLst>
                      <a:ext uri="{FF2B5EF4-FFF2-40B4-BE49-F238E27FC236}">
                        <a16:creationId xmlns:a16="http://schemas.microsoft.com/office/drawing/2014/main" id="{B564C2C3-690F-45DD-AA6D-9D1AA1DD2CCC}"/>
                      </a:ext>
                    </a:extLst>
                  </p:cNvPr>
                  <p:cNvSpPr/>
                  <p:nvPr/>
                </p:nvSpPr>
                <p:spPr>
                  <a:xfrm>
                    <a:off x="4184915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2" name="四角形: 角を丸くする 221">
                    <a:extLst>
                      <a:ext uri="{FF2B5EF4-FFF2-40B4-BE49-F238E27FC236}">
                        <a16:creationId xmlns:a16="http://schemas.microsoft.com/office/drawing/2014/main" id="{9254A845-0FBE-4D35-950D-AE4B492B4EBD}"/>
                      </a:ext>
                    </a:extLst>
                  </p:cNvPr>
                  <p:cNvSpPr/>
                  <p:nvPr/>
                </p:nvSpPr>
                <p:spPr>
                  <a:xfrm>
                    <a:off x="4170750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3" name="四角形: 上の 2 つの角を丸める 92">
                    <a:extLst>
                      <a:ext uri="{FF2B5EF4-FFF2-40B4-BE49-F238E27FC236}">
                        <a16:creationId xmlns:a16="http://schemas.microsoft.com/office/drawing/2014/main" id="{00795A86-CA10-4CD5-8751-33B2961E4D5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275666" y="6083170"/>
                    <a:ext cx="93258" cy="224887"/>
                  </a:xfrm>
                  <a:custGeom>
                    <a:avLst/>
                    <a:gdLst>
                      <a:gd name="connsiteX0" fmla="*/ 70882 w 141763"/>
                      <a:gd name="connsiteY0" fmla="*/ 0 h 264305"/>
                      <a:gd name="connsiteX1" fmla="*/ 70882 w 141763"/>
                      <a:gd name="connsiteY1" fmla="*/ 0 h 264305"/>
                      <a:gd name="connsiteX2" fmla="*/ 141764 w 141763"/>
                      <a:gd name="connsiteY2" fmla="*/ 70882 h 264305"/>
                      <a:gd name="connsiteX3" fmla="*/ 141763 w 141763"/>
                      <a:gd name="connsiteY3" fmla="*/ 264305 h 264305"/>
                      <a:gd name="connsiteX4" fmla="*/ 141763 w 141763"/>
                      <a:gd name="connsiteY4" fmla="*/ 264305 h 264305"/>
                      <a:gd name="connsiteX5" fmla="*/ 0 w 141763"/>
                      <a:gd name="connsiteY5" fmla="*/ 264305 h 264305"/>
                      <a:gd name="connsiteX6" fmla="*/ 0 w 141763"/>
                      <a:gd name="connsiteY6" fmla="*/ 264305 h 264305"/>
                      <a:gd name="connsiteX7" fmla="*/ 0 w 141763"/>
                      <a:gd name="connsiteY7" fmla="*/ 70882 h 264305"/>
                      <a:gd name="connsiteX8" fmla="*/ 70882 w 141763"/>
                      <a:gd name="connsiteY8" fmla="*/ 0 h 264305"/>
                      <a:gd name="connsiteX0" fmla="*/ 70882 w 141764"/>
                      <a:gd name="connsiteY0" fmla="*/ 0 h 264305"/>
                      <a:gd name="connsiteX1" fmla="*/ 70882 w 141764"/>
                      <a:gd name="connsiteY1" fmla="*/ 0 h 264305"/>
                      <a:gd name="connsiteX2" fmla="*/ 141764 w 141764"/>
                      <a:gd name="connsiteY2" fmla="*/ 70882 h 264305"/>
                      <a:gd name="connsiteX3" fmla="*/ 141763 w 141764"/>
                      <a:gd name="connsiteY3" fmla="*/ 264305 h 264305"/>
                      <a:gd name="connsiteX4" fmla="*/ 141763 w 141764"/>
                      <a:gd name="connsiteY4" fmla="*/ 264305 h 264305"/>
                      <a:gd name="connsiteX5" fmla="*/ 74668 w 141764"/>
                      <a:gd name="connsiteY5" fmla="*/ 261711 h 264305"/>
                      <a:gd name="connsiteX6" fmla="*/ 0 w 141764"/>
                      <a:gd name="connsiteY6" fmla="*/ 264305 h 264305"/>
                      <a:gd name="connsiteX7" fmla="*/ 0 w 141764"/>
                      <a:gd name="connsiteY7" fmla="*/ 264305 h 264305"/>
                      <a:gd name="connsiteX8" fmla="*/ 0 w 141764"/>
                      <a:gd name="connsiteY8" fmla="*/ 70882 h 264305"/>
                      <a:gd name="connsiteX9" fmla="*/ 70882 w 141764"/>
                      <a:gd name="connsiteY9" fmla="*/ 0 h 264305"/>
                      <a:gd name="connsiteX0" fmla="*/ 74668 w 166108"/>
                      <a:gd name="connsiteY0" fmla="*/ 261711 h 353151"/>
                      <a:gd name="connsiteX1" fmla="*/ 0 w 166108"/>
                      <a:gd name="connsiteY1" fmla="*/ 264305 h 353151"/>
                      <a:gd name="connsiteX2" fmla="*/ 0 w 166108"/>
                      <a:gd name="connsiteY2" fmla="*/ 264305 h 353151"/>
                      <a:gd name="connsiteX3" fmla="*/ 0 w 166108"/>
                      <a:gd name="connsiteY3" fmla="*/ 70882 h 353151"/>
                      <a:gd name="connsiteX4" fmla="*/ 70882 w 166108"/>
                      <a:gd name="connsiteY4" fmla="*/ 0 h 353151"/>
                      <a:gd name="connsiteX5" fmla="*/ 70882 w 166108"/>
                      <a:gd name="connsiteY5" fmla="*/ 0 h 353151"/>
                      <a:gd name="connsiteX6" fmla="*/ 141764 w 166108"/>
                      <a:gd name="connsiteY6" fmla="*/ 70882 h 353151"/>
                      <a:gd name="connsiteX7" fmla="*/ 141763 w 166108"/>
                      <a:gd name="connsiteY7" fmla="*/ 264305 h 353151"/>
                      <a:gd name="connsiteX8" fmla="*/ 141763 w 166108"/>
                      <a:gd name="connsiteY8" fmla="*/ 264305 h 353151"/>
                      <a:gd name="connsiteX9" fmla="*/ 166108 w 166108"/>
                      <a:gd name="connsiteY9" fmla="*/ 353151 h 353151"/>
                      <a:gd name="connsiteX0" fmla="*/ 74668 w 141764"/>
                      <a:gd name="connsiteY0" fmla="*/ 261711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264305 h 264305"/>
                      <a:gd name="connsiteX3" fmla="*/ 0 w 141764"/>
                      <a:gd name="connsiteY3" fmla="*/ 70882 h 264305"/>
                      <a:gd name="connsiteX4" fmla="*/ 70882 w 141764"/>
                      <a:gd name="connsiteY4" fmla="*/ 0 h 264305"/>
                      <a:gd name="connsiteX5" fmla="*/ 70882 w 141764"/>
                      <a:gd name="connsiteY5" fmla="*/ 0 h 264305"/>
                      <a:gd name="connsiteX6" fmla="*/ 141764 w 141764"/>
                      <a:gd name="connsiteY6" fmla="*/ 70882 h 264305"/>
                      <a:gd name="connsiteX7" fmla="*/ 141763 w 141764"/>
                      <a:gd name="connsiteY7" fmla="*/ 264305 h 264305"/>
                      <a:gd name="connsiteX8" fmla="*/ 141763 w 141764"/>
                      <a:gd name="connsiteY8" fmla="*/ 264305 h 264305"/>
                      <a:gd name="connsiteX0" fmla="*/ 0 w 141764"/>
                      <a:gd name="connsiteY0" fmla="*/ 264305 h 264305"/>
                      <a:gd name="connsiteX1" fmla="*/ 0 w 141764"/>
                      <a:gd name="connsiteY1" fmla="*/ 264305 h 264305"/>
                      <a:gd name="connsiteX2" fmla="*/ 0 w 141764"/>
                      <a:gd name="connsiteY2" fmla="*/ 70882 h 264305"/>
                      <a:gd name="connsiteX3" fmla="*/ 70882 w 141764"/>
                      <a:gd name="connsiteY3" fmla="*/ 0 h 264305"/>
                      <a:gd name="connsiteX4" fmla="*/ 70882 w 141764"/>
                      <a:gd name="connsiteY4" fmla="*/ 0 h 264305"/>
                      <a:gd name="connsiteX5" fmla="*/ 141764 w 141764"/>
                      <a:gd name="connsiteY5" fmla="*/ 70882 h 264305"/>
                      <a:gd name="connsiteX6" fmla="*/ 141763 w 141764"/>
                      <a:gd name="connsiteY6" fmla="*/ 264305 h 264305"/>
                      <a:gd name="connsiteX7" fmla="*/ 141763 w 141764"/>
                      <a:gd name="connsiteY7" fmla="*/ 264305 h 26430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41763 w 152723"/>
                      <a:gd name="connsiteY6" fmla="*/ 264305 h 343883"/>
                      <a:gd name="connsiteX7" fmla="*/ 152723 w 152723"/>
                      <a:gd name="connsiteY7" fmla="*/ 343884 h 343883"/>
                      <a:gd name="connsiteX0" fmla="*/ 0 w 152723"/>
                      <a:gd name="connsiteY0" fmla="*/ 264305 h 343885"/>
                      <a:gd name="connsiteX1" fmla="*/ 0 w 152723"/>
                      <a:gd name="connsiteY1" fmla="*/ 264305 h 343885"/>
                      <a:gd name="connsiteX2" fmla="*/ 0 w 152723"/>
                      <a:gd name="connsiteY2" fmla="*/ 70882 h 343885"/>
                      <a:gd name="connsiteX3" fmla="*/ 70882 w 152723"/>
                      <a:gd name="connsiteY3" fmla="*/ 0 h 343885"/>
                      <a:gd name="connsiteX4" fmla="*/ 70882 w 152723"/>
                      <a:gd name="connsiteY4" fmla="*/ 0 h 343885"/>
                      <a:gd name="connsiteX5" fmla="*/ 141764 w 152723"/>
                      <a:gd name="connsiteY5" fmla="*/ 70882 h 343885"/>
                      <a:gd name="connsiteX6" fmla="*/ 152723 w 152723"/>
                      <a:gd name="connsiteY6" fmla="*/ 343884 h 343885"/>
                      <a:gd name="connsiteX0" fmla="*/ 0 w 152723"/>
                      <a:gd name="connsiteY0" fmla="*/ 264305 h 343883"/>
                      <a:gd name="connsiteX1" fmla="*/ 0 w 152723"/>
                      <a:gd name="connsiteY1" fmla="*/ 264305 h 343883"/>
                      <a:gd name="connsiteX2" fmla="*/ 0 w 152723"/>
                      <a:gd name="connsiteY2" fmla="*/ 70882 h 343883"/>
                      <a:gd name="connsiteX3" fmla="*/ 70882 w 152723"/>
                      <a:gd name="connsiteY3" fmla="*/ 0 h 343883"/>
                      <a:gd name="connsiteX4" fmla="*/ 70882 w 152723"/>
                      <a:gd name="connsiteY4" fmla="*/ 0 h 343883"/>
                      <a:gd name="connsiteX5" fmla="*/ 141764 w 152723"/>
                      <a:gd name="connsiteY5" fmla="*/ 70882 h 343883"/>
                      <a:gd name="connsiteX6" fmla="*/ 152723 w 152723"/>
                      <a:gd name="connsiteY6" fmla="*/ 343884 h 343883"/>
                      <a:gd name="connsiteX0" fmla="*/ 0 w 162658"/>
                      <a:gd name="connsiteY0" fmla="*/ 264305 h 327649"/>
                      <a:gd name="connsiteX1" fmla="*/ 0 w 162658"/>
                      <a:gd name="connsiteY1" fmla="*/ 264305 h 327649"/>
                      <a:gd name="connsiteX2" fmla="*/ 0 w 162658"/>
                      <a:gd name="connsiteY2" fmla="*/ 70882 h 327649"/>
                      <a:gd name="connsiteX3" fmla="*/ 70882 w 162658"/>
                      <a:gd name="connsiteY3" fmla="*/ 0 h 327649"/>
                      <a:gd name="connsiteX4" fmla="*/ 70882 w 162658"/>
                      <a:gd name="connsiteY4" fmla="*/ 0 h 327649"/>
                      <a:gd name="connsiteX5" fmla="*/ 141764 w 162658"/>
                      <a:gd name="connsiteY5" fmla="*/ 70882 h 327649"/>
                      <a:gd name="connsiteX6" fmla="*/ 162658 w 162658"/>
                      <a:gd name="connsiteY6" fmla="*/ 327649 h 327649"/>
                      <a:gd name="connsiteX0" fmla="*/ 0 w 152193"/>
                      <a:gd name="connsiteY0" fmla="*/ 264305 h 352257"/>
                      <a:gd name="connsiteX1" fmla="*/ 0 w 152193"/>
                      <a:gd name="connsiteY1" fmla="*/ 264305 h 352257"/>
                      <a:gd name="connsiteX2" fmla="*/ 0 w 152193"/>
                      <a:gd name="connsiteY2" fmla="*/ 70882 h 352257"/>
                      <a:gd name="connsiteX3" fmla="*/ 70882 w 152193"/>
                      <a:gd name="connsiteY3" fmla="*/ 0 h 352257"/>
                      <a:gd name="connsiteX4" fmla="*/ 70882 w 152193"/>
                      <a:gd name="connsiteY4" fmla="*/ 0 h 352257"/>
                      <a:gd name="connsiteX5" fmla="*/ 141764 w 152193"/>
                      <a:gd name="connsiteY5" fmla="*/ 70882 h 352257"/>
                      <a:gd name="connsiteX6" fmla="*/ 152192 w 152193"/>
                      <a:gd name="connsiteY6" fmla="*/ 352257 h 352257"/>
                      <a:gd name="connsiteX0" fmla="*/ 0 w 155632"/>
                      <a:gd name="connsiteY0" fmla="*/ 264305 h 354132"/>
                      <a:gd name="connsiteX1" fmla="*/ 0 w 155632"/>
                      <a:gd name="connsiteY1" fmla="*/ 264305 h 354132"/>
                      <a:gd name="connsiteX2" fmla="*/ 0 w 155632"/>
                      <a:gd name="connsiteY2" fmla="*/ 70882 h 354132"/>
                      <a:gd name="connsiteX3" fmla="*/ 70882 w 155632"/>
                      <a:gd name="connsiteY3" fmla="*/ 0 h 354132"/>
                      <a:gd name="connsiteX4" fmla="*/ 70882 w 155632"/>
                      <a:gd name="connsiteY4" fmla="*/ 0 h 354132"/>
                      <a:gd name="connsiteX5" fmla="*/ 141764 w 155632"/>
                      <a:gd name="connsiteY5" fmla="*/ 70882 h 354132"/>
                      <a:gd name="connsiteX6" fmla="*/ 155632 w 155632"/>
                      <a:gd name="connsiteY6" fmla="*/ 354132 h 3541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55632" h="354132">
                        <a:moveTo>
                          <a:pt x="0" y="264305"/>
                        </a:moveTo>
                        <a:lnTo>
                          <a:pt x="0" y="264305"/>
                        </a:lnTo>
                        <a:lnTo>
                          <a:pt x="0" y="70882"/>
                        </a:lnTo>
                        <a:cubicBezTo>
                          <a:pt x="0" y="31735"/>
                          <a:pt x="31735" y="0"/>
                          <a:pt x="70882" y="0"/>
                        </a:cubicBezTo>
                        <a:lnTo>
                          <a:pt x="70882" y="0"/>
                        </a:lnTo>
                        <a:cubicBezTo>
                          <a:pt x="110029" y="0"/>
                          <a:pt x="127639" y="11860"/>
                          <a:pt x="141764" y="70882"/>
                        </a:cubicBezTo>
                        <a:cubicBezTo>
                          <a:pt x="155889" y="129904"/>
                          <a:pt x="148667" y="268543"/>
                          <a:pt x="155632" y="354132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4" name="月 90">
                    <a:extLst>
                      <a:ext uri="{FF2B5EF4-FFF2-40B4-BE49-F238E27FC236}">
                        <a16:creationId xmlns:a16="http://schemas.microsoft.com/office/drawing/2014/main" id="{E6EC34EB-5951-4C4F-A06E-3ED66FD6A35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307740" y="6327703"/>
                    <a:ext cx="87666" cy="110662"/>
                  </a:xfrm>
                  <a:custGeom>
                    <a:avLst/>
                    <a:gdLst>
                      <a:gd name="connsiteX0" fmla="*/ 99465 w 99465"/>
                      <a:gd name="connsiteY0" fmla="*/ 198929 h 198929"/>
                      <a:gd name="connsiteX1" fmla="*/ 0 w 99465"/>
                      <a:gd name="connsiteY1" fmla="*/ 99464 h 198929"/>
                      <a:gd name="connsiteX2" fmla="*/ 99465 w 99465"/>
                      <a:gd name="connsiteY2" fmla="*/ -1 h 198929"/>
                      <a:gd name="connsiteX3" fmla="*/ 49733 w 99465"/>
                      <a:gd name="connsiteY3" fmla="*/ 99464 h 198929"/>
                      <a:gd name="connsiteX4" fmla="*/ 99465 w 99465"/>
                      <a:gd name="connsiteY4" fmla="*/ 198929 h 198929"/>
                      <a:gd name="connsiteX0" fmla="*/ 49733 w 141173"/>
                      <a:gd name="connsiteY0" fmla="*/ 99465 h 198930"/>
                      <a:gd name="connsiteX1" fmla="*/ 99465 w 141173"/>
                      <a:gd name="connsiteY1" fmla="*/ 198930 h 198930"/>
                      <a:gd name="connsiteX2" fmla="*/ 0 w 141173"/>
                      <a:gd name="connsiteY2" fmla="*/ 99465 h 198930"/>
                      <a:gd name="connsiteX3" fmla="*/ 99465 w 141173"/>
                      <a:gd name="connsiteY3" fmla="*/ 0 h 198930"/>
                      <a:gd name="connsiteX4" fmla="*/ 141173 w 141173"/>
                      <a:gd name="connsiteY4" fmla="*/ 190905 h 198930"/>
                      <a:gd name="connsiteX0" fmla="*/ 49733 w 99465"/>
                      <a:gd name="connsiteY0" fmla="*/ 99465 h 198930"/>
                      <a:gd name="connsiteX1" fmla="*/ 99465 w 99465"/>
                      <a:gd name="connsiteY1" fmla="*/ 198930 h 198930"/>
                      <a:gd name="connsiteX2" fmla="*/ 0 w 99465"/>
                      <a:gd name="connsiteY2" fmla="*/ 99465 h 198930"/>
                      <a:gd name="connsiteX3" fmla="*/ 99465 w 99465"/>
                      <a:gd name="connsiteY3" fmla="*/ 0 h 198930"/>
                      <a:gd name="connsiteX0" fmla="*/ 99465 w 99465"/>
                      <a:gd name="connsiteY0" fmla="*/ 198930 h 198930"/>
                      <a:gd name="connsiteX1" fmla="*/ 0 w 99465"/>
                      <a:gd name="connsiteY1" fmla="*/ 99465 h 198930"/>
                      <a:gd name="connsiteX2" fmla="*/ 99465 w 99465"/>
                      <a:gd name="connsiteY2" fmla="*/ 0 h 198930"/>
                      <a:gd name="connsiteX0" fmla="*/ 99465 w 99465"/>
                      <a:gd name="connsiteY0" fmla="*/ 99465 h 99465"/>
                      <a:gd name="connsiteX1" fmla="*/ 0 w 99465"/>
                      <a:gd name="connsiteY1" fmla="*/ 0 h 9946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99465" h="99465">
                        <a:moveTo>
                          <a:pt x="99465" y="99465"/>
                        </a:moveTo>
                        <a:cubicBezTo>
                          <a:pt x="44532" y="99465"/>
                          <a:pt x="0" y="54933"/>
                          <a:pt x="0" y="0"/>
                        </a:cubicBez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5" name="四角形: 角を丸くする 224">
                    <a:extLst>
                      <a:ext uri="{FF2B5EF4-FFF2-40B4-BE49-F238E27FC236}">
                        <a16:creationId xmlns:a16="http://schemas.microsoft.com/office/drawing/2014/main" id="{F478F3AA-17CA-4482-932F-FC822092F77B}"/>
                      </a:ext>
                    </a:extLst>
                  </p:cNvPr>
                  <p:cNvSpPr/>
                  <p:nvPr/>
                </p:nvSpPr>
                <p:spPr>
                  <a:xfrm>
                    <a:off x="4149096" y="6410179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" name="四角形: 角を丸くする 225">
                    <a:extLst>
                      <a:ext uri="{FF2B5EF4-FFF2-40B4-BE49-F238E27FC236}">
                        <a16:creationId xmlns:a16="http://schemas.microsoft.com/office/drawing/2014/main" id="{6F8FB3B4-0169-44FD-A15B-FCC4A1C163AA}"/>
                      </a:ext>
                    </a:extLst>
                  </p:cNvPr>
                  <p:cNvSpPr/>
                  <p:nvPr/>
                </p:nvSpPr>
                <p:spPr>
                  <a:xfrm>
                    <a:off x="4163261" y="6481599"/>
                    <a:ext cx="153306" cy="5954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" name="四角形: 角を丸くする 226">
                    <a:extLst>
                      <a:ext uri="{FF2B5EF4-FFF2-40B4-BE49-F238E27FC236}">
                        <a16:creationId xmlns:a16="http://schemas.microsoft.com/office/drawing/2014/main" id="{18FAC85B-1806-492E-9282-8D5F2791A44C}"/>
                      </a:ext>
                    </a:extLst>
                  </p:cNvPr>
                  <p:cNvSpPr/>
                  <p:nvPr/>
                </p:nvSpPr>
                <p:spPr>
                  <a:xfrm>
                    <a:off x="4149096" y="6336360"/>
                    <a:ext cx="165089" cy="714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9046F74A-B8DD-4A20-A59F-FB8590CC1AA9}"/>
                    </a:ext>
                  </a:extLst>
                </p:cNvPr>
                <p:cNvSpPr/>
                <p:nvPr/>
              </p:nvSpPr>
              <p:spPr>
                <a:xfrm rot="5400000">
                  <a:off x="7264379" y="2511403"/>
                  <a:ext cx="347660" cy="84935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AC4803B0-42C2-47DB-BB8F-69FD8DDF65D0}"/>
                    </a:ext>
                  </a:extLst>
                </p:cNvPr>
                <p:cNvSpPr/>
                <p:nvPr/>
              </p:nvSpPr>
              <p:spPr>
                <a:xfrm rot="5400000">
                  <a:off x="7429457" y="2397016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3121C194-7A01-46A9-893C-D1E8971404D6}"/>
                  </a:ext>
                </a:extLst>
              </p:cNvPr>
              <p:cNvSpPr/>
              <p:nvPr/>
            </p:nvSpPr>
            <p:spPr>
              <a:xfrm rot="900000">
                <a:off x="1110388" y="29799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4D2CE0CE-E687-4D0B-A499-0A495657BF42}"/>
                  </a:ext>
                </a:extLst>
              </p:cNvPr>
              <p:cNvSpPr/>
              <p:nvPr/>
            </p:nvSpPr>
            <p:spPr>
              <a:xfrm rot="900000">
                <a:off x="1215163" y="3005385"/>
                <a:ext cx="75738" cy="57567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pptxd25_小さく指を差す子供、男の子のイラスト</dc:title>
  <dc:subject>pptxd25_小さく指を差す子供、男の子のイラスト</dc:subject>
  <dc:creator>でじけろお</dc:creator>
  <cp:revision>1</cp:revision>
  <dcterms:created xsi:type="dcterms:W3CDTF">2018-05-20T00:31:01Z</dcterms:created>
  <dcterms:modified xsi:type="dcterms:W3CDTF">2020-03-01T15:37:15Z</dcterms:modified>
  <cp:version>1</cp:version>
</cp:coreProperties>
</file>