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D518F7A-D1EF-497E-B414-A59489BD80C0}"/>
              </a:ext>
            </a:extLst>
          </p:cNvPr>
          <p:cNvGrpSpPr/>
          <p:nvPr/>
        </p:nvGrpSpPr>
        <p:grpSpPr>
          <a:xfrm>
            <a:off x="1335495" y="961960"/>
            <a:ext cx="1377471" cy="2587689"/>
            <a:chOff x="1051184" y="961960"/>
            <a:chExt cx="1377471" cy="258768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91F4B0B-0BA6-4877-996B-B0D7B8832F62}"/>
                </a:ext>
              </a:extLst>
            </p:cNvPr>
            <p:cNvGrpSpPr/>
            <p:nvPr/>
          </p:nvGrpSpPr>
          <p:grpSpPr>
            <a:xfrm>
              <a:off x="1051184" y="961960"/>
              <a:ext cx="1377471" cy="2587689"/>
              <a:chOff x="1051184" y="961960"/>
              <a:chExt cx="1377471" cy="2587689"/>
            </a:xfrm>
          </p:grpSpPr>
          <p:sp>
            <p:nvSpPr>
              <p:cNvPr id="14" name="円/楕円 373">
                <a:extLst>
                  <a:ext uri="{FF2B5EF4-FFF2-40B4-BE49-F238E27FC236}">
                    <a16:creationId xmlns:a16="http://schemas.microsoft.com/office/drawing/2014/main" id="{8898A1FC-46A1-4C75-977C-C56D57284422}"/>
                  </a:ext>
                </a:extLst>
              </p:cNvPr>
              <p:cNvSpPr/>
              <p:nvPr/>
            </p:nvSpPr>
            <p:spPr>
              <a:xfrm>
                <a:off x="1107382" y="1080237"/>
                <a:ext cx="896276" cy="85107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月 823">
                <a:extLst>
                  <a:ext uri="{FF2B5EF4-FFF2-40B4-BE49-F238E27FC236}">
                    <a16:creationId xmlns:a16="http://schemas.microsoft.com/office/drawing/2014/main" id="{D6273089-3C3F-43B3-B3F6-F77868D5E0EB}"/>
                  </a:ext>
                </a:extLst>
              </p:cNvPr>
              <p:cNvSpPr/>
              <p:nvPr/>
            </p:nvSpPr>
            <p:spPr>
              <a:xfrm flipH="1">
                <a:off x="1201628" y="1614056"/>
                <a:ext cx="486306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" name="月 823">
                <a:extLst>
                  <a:ext uri="{FF2B5EF4-FFF2-40B4-BE49-F238E27FC236}">
                    <a16:creationId xmlns:a16="http://schemas.microsoft.com/office/drawing/2014/main" id="{4F80B184-BCE4-41EA-84AA-8ACBFAE54098}"/>
                  </a:ext>
                </a:extLst>
              </p:cNvPr>
              <p:cNvSpPr/>
              <p:nvPr/>
            </p:nvSpPr>
            <p:spPr>
              <a:xfrm>
                <a:off x="1784298" y="1614056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7759FA7B-DE92-4B76-9EFC-D888A108088B}"/>
                  </a:ext>
                </a:extLst>
              </p:cNvPr>
              <p:cNvSpPr/>
              <p:nvPr/>
            </p:nvSpPr>
            <p:spPr>
              <a:xfrm rot="900000">
                <a:off x="1117465" y="1251070"/>
                <a:ext cx="220452" cy="633470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円/楕円 373">
                <a:extLst>
                  <a:ext uri="{FF2B5EF4-FFF2-40B4-BE49-F238E27FC236}">
                    <a16:creationId xmlns:a16="http://schemas.microsoft.com/office/drawing/2014/main" id="{F49DE7DA-00B4-4228-A944-8B0837B64E35}"/>
                  </a:ext>
                </a:extLst>
              </p:cNvPr>
              <p:cNvSpPr/>
              <p:nvPr/>
            </p:nvSpPr>
            <p:spPr>
              <a:xfrm>
                <a:off x="1138364" y="1080237"/>
                <a:ext cx="1146281" cy="120670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C7C7A714-00C0-4A0B-8990-7DDC23EF6BDD}"/>
                  </a:ext>
                </a:extLst>
              </p:cNvPr>
              <p:cNvSpPr/>
              <p:nvPr/>
            </p:nvSpPr>
            <p:spPr>
              <a:xfrm>
                <a:off x="1156594" y="1193433"/>
                <a:ext cx="987290" cy="1614209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094A191A-A995-4F4B-872A-410598DAF630}"/>
                  </a:ext>
                </a:extLst>
              </p:cNvPr>
              <p:cNvSpPr/>
              <p:nvPr/>
            </p:nvSpPr>
            <p:spPr>
              <a:xfrm>
                <a:off x="1545089" y="2298389"/>
                <a:ext cx="198330" cy="101646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円/楕円 368">
                <a:extLst>
                  <a:ext uri="{FF2B5EF4-FFF2-40B4-BE49-F238E27FC236}">
                    <a16:creationId xmlns:a16="http://schemas.microsoft.com/office/drawing/2014/main" id="{D0BEBA96-269E-4D5B-8ADC-F9218223EB2D}"/>
                  </a:ext>
                </a:extLst>
              </p:cNvPr>
              <p:cNvSpPr/>
              <p:nvPr/>
            </p:nvSpPr>
            <p:spPr>
              <a:xfrm rot="900000" flipH="1">
                <a:off x="1993141" y="1666819"/>
                <a:ext cx="224316" cy="37122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円/楕円 369">
                <a:extLst>
                  <a:ext uri="{FF2B5EF4-FFF2-40B4-BE49-F238E27FC236}">
                    <a16:creationId xmlns:a16="http://schemas.microsoft.com/office/drawing/2014/main" id="{D5D47AAA-7A19-4141-BF80-20D8546F08A3}"/>
                  </a:ext>
                </a:extLst>
              </p:cNvPr>
              <p:cNvSpPr/>
              <p:nvPr/>
            </p:nvSpPr>
            <p:spPr>
              <a:xfrm rot="900000" flipH="1">
                <a:off x="2041538" y="1731261"/>
                <a:ext cx="132797" cy="24333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86B6109-4372-4036-B63A-D4A58B37107C}"/>
                  </a:ext>
                </a:extLst>
              </p:cNvPr>
              <p:cNvSpPr/>
              <p:nvPr/>
            </p:nvSpPr>
            <p:spPr>
              <a:xfrm>
                <a:off x="1177118" y="2424556"/>
                <a:ext cx="1086718" cy="112358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39492 w 1005564"/>
                  <a:gd name="connsiteY0" fmla="*/ 0 h 1020925"/>
                  <a:gd name="connsiteX1" fmla="*/ 700147 w 1005564"/>
                  <a:gd name="connsiteY1" fmla="*/ 0 h 1020925"/>
                  <a:gd name="connsiteX2" fmla="*/ 1005564 w 1005564"/>
                  <a:gd name="connsiteY2" fmla="*/ 320391 h 1020925"/>
                  <a:gd name="connsiteX3" fmla="*/ 1005564 w 1005564"/>
                  <a:gd name="connsiteY3" fmla="*/ 1020925 h 1020925"/>
                  <a:gd name="connsiteX4" fmla="*/ 77076 w 1005564"/>
                  <a:gd name="connsiteY4" fmla="*/ 1020925 h 1020925"/>
                  <a:gd name="connsiteX5" fmla="*/ 24902 w 1005564"/>
                  <a:gd name="connsiteY5" fmla="*/ 395886 h 1020925"/>
                  <a:gd name="connsiteX6" fmla="*/ 126856 w 1005564"/>
                  <a:gd name="connsiteY6" fmla="*/ 138877 h 1020925"/>
                  <a:gd name="connsiteX7" fmla="*/ 308807 w 1005564"/>
                  <a:gd name="connsiteY7" fmla="*/ 10385 h 1020925"/>
                  <a:gd name="connsiteX8" fmla="*/ 328012 w 1005564"/>
                  <a:gd name="connsiteY8" fmla="*/ 7678 h 1020925"/>
                  <a:gd name="connsiteX9" fmla="*/ 294076 w 1005564"/>
                  <a:gd name="connsiteY9" fmla="*/ 72107 h 1020925"/>
                  <a:gd name="connsiteX10" fmla="*/ 300036 w 1005564"/>
                  <a:gd name="connsiteY10" fmla="*/ 186423 h 1020925"/>
                  <a:gd name="connsiteX11" fmla="*/ 570060 w 1005564"/>
                  <a:gd name="connsiteY11" fmla="*/ 86497 h 1020925"/>
                  <a:gd name="connsiteX12" fmla="*/ 635377 w 1005564"/>
                  <a:gd name="connsiteY12" fmla="*/ 7813 h 1020925"/>
                  <a:gd name="connsiteX13" fmla="*/ 639492 w 1005564"/>
                  <a:gd name="connsiteY13" fmla="*/ 0 h 1020925"/>
                  <a:gd name="connsiteX0" fmla="*/ 614816 w 980888"/>
                  <a:gd name="connsiteY0" fmla="*/ 0 h 1020925"/>
                  <a:gd name="connsiteX1" fmla="*/ 675471 w 980888"/>
                  <a:gd name="connsiteY1" fmla="*/ 0 h 1020925"/>
                  <a:gd name="connsiteX2" fmla="*/ 980888 w 980888"/>
                  <a:gd name="connsiteY2" fmla="*/ 320391 h 1020925"/>
                  <a:gd name="connsiteX3" fmla="*/ 980888 w 980888"/>
                  <a:gd name="connsiteY3" fmla="*/ 1020925 h 1020925"/>
                  <a:gd name="connsiteX4" fmla="*/ 78365 w 980888"/>
                  <a:gd name="connsiteY4" fmla="*/ 1020925 h 1020925"/>
                  <a:gd name="connsiteX5" fmla="*/ 226 w 980888"/>
                  <a:gd name="connsiteY5" fmla="*/ 395886 h 1020925"/>
                  <a:gd name="connsiteX6" fmla="*/ 102180 w 980888"/>
                  <a:gd name="connsiteY6" fmla="*/ 138877 h 1020925"/>
                  <a:gd name="connsiteX7" fmla="*/ 284131 w 980888"/>
                  <a:gd name="connsiteY7" fmla="*/ 10385 h 1020925"/>
                  <a:gd name="connsiteX8" fmla="*/ 303336 w 980888"/>
                  <a:gd name="connsiteY8" fmla="*/ 7678 h 1020925"/>
                  <a:gd name="connsiteX9" fmla="*/ 269400 w 980888"/>
                  <a:gd name="connsiteY9" fmla="*/ 72107 h 1020925"/>
                  <a:gd name="connsiteX10" fmla="*/ 275360 w 980888"/>
                  <a:gd name="connsiteY10" fmla="*/ 186423 h 1020925"/>
                  <a:gd name="connsiteX11" fmla="*/ 545384 w 980888"/>
                  <a:gd name="connsiteY11" fmla="*/ 86497 h 1020925"/>
                  <a:gd name="connsiteX12" fmla="*/ 610701 w 980888"/>
                  <a:gd name="connsiteY12" fmla="*/ 7813 h 1020925"/>
                  <a:gd name="connsiteX13" fmla="*/ 614816 w 980888"/>
                  <a:gd name="connsiteY13" fmla="*/ 0 h 1020925"/>
                  <a:gd name="connsiteX0" fmla="*/ 628859 w 994931"/>
                  <a:gd name="connsiteY0" fmla="*/ 0 h 1020925"/>
                  <a:gd name="connsiteX1" fmla="*/ 689514 w 994931"/>
                  <a:gd name="connsiteY1" fmla="*/ 0 h 1020925"/>
                  <a:gd name="connsiteX2" fmla="*/ 994931 w 994931"/>
                  <a:gd name="connsiteY2" fmla="*/ 320391 h 1020925"/>
                  <a:gd name="connsiteX3" fmla="*/ 994931 w 994931"/>
                  <a:gd name="connsiteY3" fmla="*/ 1020925 h 1020925"/>
                  <a:gd name="connsiteX4" fmla="*/ 92408 w 994931"/>
                  <a:gd name="connsiteY4" fmla="*/ 1020925 h 1020925"/>
                  <a:gd name="connsiteX5" fmla="*/ 14269 w 994931"/>
                  <a:gd name="connsiteY5" fmla="*/ 395886 h 1020925"/>
                  <a:gd name="connsiteX6" fmla="*/ 116223 w 994931"/>
                  <a:gd name="connsiteY6" fmla="*/ 138877 h 1020925"/>
                  <a:gd name="connsiteX7" fmla="*/ 298174 w 994931"/>
                  <a:gd name="connsiteY7" fmla="*/ 10385 h 1020925"/>
                  <a:gd name="connsiteX8" fmla="*/ 317379 w 994931"/>
                  <a:gd name="connsiteY8" fmla="*/ 7678 h 1020925"/>
                  <a:gd name="connsiteX9" fmla="*/ 283443 w 994931"/>
                  <a:gd name="connsiteY9" fmla="*/ 72107 h 1020925"/>
                  <a:gd name="connsiteX10" fmla="*/ 289403 w 994931"/>
                  <a:gd name="connsiteY10" fmla="*/ 186423 h 1020925"/>
                  <a:gd name="connsiteX11" fmla="*/ 559427 w 994931"/>
                  <a:gd name="connsiteY11" fmla="*/ 86497 h 1020925"/>
                  <a:gd name="connsiteX12" fmla="*/ 624744 w 994931"/>
                  <a:gd name="connsiteY12" fmla="*/ 7813 h 1020925"/>
                  <a:gd name="connsiteX13" fmla="*/ 628859 w 994931"/>
                  <a:gd name="connsiteY13" fmla="*/ 0 h 1020925"/>
                  <a:gd name="connsiteX0" fmla="*/ 628859 w 994931"/>
                  <a:gd name="connsiteY0" fmla="*/ 0 h 1020925"/>
                  <a:gd name="connsiteX1" fmla="*/ 689514 w 994931"/>
                  <a:gd name="connsiteY1" fmla="*/ 0 h 1020925"/>
                  <a:gd name="connsiteX2" fmla="*/ 994931 w 994931"/>
                  <a:gd name="connsiteY2" fmla="*/ 320391 h 1020925"/>
                  <a:gd name="connsiteX3" fmla="*/ 994931 w 994931"/>
                  <a:gd name="connsiteY3" fmla="*/ 1020925 h 1020925"/>
                  <a:gd name="connsiteX4" fmla="*/ 92408 w 994931"/>
                  <a:gd name="connsiteY4" fmla="*/ 1020925 h 1020925"/>
                  <a:gd name="connsiteX5" fmla="*/ 14269 w 994931"/>
                  <a:gd name="connsiteY5" fmla="*/ 395886 h 1020925"/>
                  <a:gd name="connsiteX6" fmla="*/ 116223 w 994931"/>
                  <a:gd name="connsiteY6" fmla="*/ 138877 h 1020925"/>
                  <a:gd name="connsiteX7" fmla="*/ 298174 w 994931"/>
                  <a:gd name="connsiteY7" fmla="*/ 10385 h 1020925"/>
                  <a:gd name="connsiteX8" fmla="*/ 317379 w 994931"/>
                  <a:gd name="connsiteY8" fmla="*/ 7678 h 1020925"/>
                  <a:gd name="connsiteX9" fmla="*/ 283443 w 994931"/>
                  <a:gd name="connsiteY9" fmla="*/ 72107 h 1020925"/>
                  <a:gd name="connsiteX10" fmla="*/ 289403 w 994931"/>
                  <a:gd name="connsiteY10" fmla="*/ 186423 h 1020925"/>
                  <a:gd name="connsiteX11" fmla="*/ 559427 w 994931"/>
                  <a:gd name="connsiteY11" fmla="*/ 86497 h 1020925"/>
                  <a:gd name="connsiteX12" fmla="*/ 624744 w 994931"/>
                  <a:gd name="connsiteY12" fmla="*/ 7813 h 1020925"/>
                  <a:gd name="connsiteX13" fmla="*/ 628859 w 994931"/>
                  <a:gd name="connsiteY13" fmla="*/ 0 h 1020925"/>
                  <a:gd name="connsiteX0" fmla="*/ 614898 w 980970"/>
                  <a:gd name="connsiteY0" fmla="*/ 0 h 1020925"/>
                  <a:gd name="connsiteX1" fmla="*/ 675553 w 980970"/>
                  <a:gd name="connsiteY1" fmla="*/ 0 h 1020925"/>
                  <a:gd name="connsiteX2" fmla="*/ 980970 w 980970"/>
                  <a:gd name="connsiteY2" fmla="*/ 320391 h 1020925"/>
                  <a:gd name="connsiteX3" fmla="*/ 980970 w 980970"/>
                  <a:gd name="connsiteY3" fmla="*/ 1020925 h 1020925"/>
                  <a:gd name="connsiteX4" fmla="*/ 78447 w 980970"/>
                  <a:gd name="connsiteY4" fmla="*/ 1020925 h 1020925"/>
                  <a:gd name="connsiteX5" fmla="*/ 308 w 980970"/>
                  <a:gd name="connsiteY5" fmla="*/ 395886 h 1020925"/>
                  <a:gd name="connsiteX6" fmla="*/ 106590 w 980970"/>
                  <a:gd name="connsiteY6" fmla="*/ 173496 h 1020925"/>
                  <a:gd name="connsiteX7" fmla="*/ 284213 w 980970"/>
                  <a:gd name="connsiteY7" fmla="*/ 10385 h 1020925"/>
                  <a:gd name="connsiteX8" fmla="*/ 303418 w 980970"/>
                  <a:gd name="connsiteY8" fmla="*/ 7678 h 1020925"/>
                  <a:gd name="connsiteX9" fmla="*/ 269482 w 980970"/>
                  <a:gd name="connsiteY9" fmla="*/ 72107 h 1020925"/>
                  <a:gd name="connsiteX10" fmla="*/ 275442 w 980970"/>
                  <a:gd name="connsiteY10" fmla="*/ 186423 h 1020925"/>
                  <a:gd name="connsiteX11" fmla="*/ 545466 w 980970"/>
                  <a:gd name="connsiteY11" fmla="*/ 86497 h 1020925"/>
                  <a:gd name="connsiteX12" fmla="*/ 610783 w 980970"/>
                  <a:gd name="connsiteY12" fmla="*/ 7813 h 1020925"/>
                  <a:gd name="connsiteX13" fmla="*/ 614898 w 980970"/>
                  <a:gd name="connsiteY13" fmla="*/ 0 h 1020925"/>
                  <a:gd name="connsiteX0" fmla="*/ 621355 w 987427"/>
                  <a:gd name="connsiteY0" fmla="*/ 0 h 1020925"/>
                  <a:gd name="connsiteX1" fmla="*/ 682010 w 987427"/>
                  <a:gd name="connsiteY1" fmla="*/ 0 h 1020925"/>
                  <a:gd name="connsiteX2" fmla="*/ 987427 w 987427"/>
                  <a:gd name="connsiteY2" fmla="*/ 320391 h 1020925"/>
                  <a:gd name="connsiteX3" fmla="*/ 987427 w 987427"/>
                  <a:gd name="connsiteY3" fmla="*/ 1020925 h 1020925"/>
                  <a:gd name="connsiteX4" fmla="*/ 84904 w 987427"/>
                  <a:gd name="connsiteY4" fmla="*/ 1020925 h 1020925"/>
                  <a:gd name="connsiteX5" fmla="*/ 274 w 987427"/>
                  <a:gd name="connsiteY5" fmla="*/ 465124 h 1020925"/>
                  <a:gd name="connsiteX6" fmla="*/ 113047 w 987427"/>
                  <a:gd name="connsiteY6" fmla="*/ 173496 h 1020925"/>
                  <a:gd name="connsiteX7" fmla="*/ 290670 w 987427"/>
                  <a:gd name="connsiteY7" fmla="*/ 10385 h 1020925"/>
                  <a:gd name="connsiteX8" fmla="*/ 309875 w 987427"/>
                  <a:gd name="connsiteY8" fmla="*/ 7678 h 1020925"/>
                  <a:gd name="connsiteX9" fmla="*/ 275939 w 987427"/>
                  <a:gd name="connsiteY9" fmla="*/ 72107 h 1020925"/>
                  <a:gd name="connsiteX10" fmla="*/ 281899 w 987427"/>
                  <a:gd name="connsiteY10" fmla="*/ 186423 h 1020925"/>
                  <a:gd name="connsiteX11" fmla="*/ 551923 w 987427"/>
                  <a:gd name="connsiteY11" fmla="*/ 86497 h 1020925"/>
                  <a:gd name="connsiteX12" fmla="*/ 617240 w 987427"/>
                  <a:gd name="connsiteY12" fmla="*/ 7813 h 1020925"/>
                  <a:gd name="connsiteX13" fmla="*/ 621355 w 987427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87427" h="1020925">
                    <a:moveTo>
                      <a:pt x="621355" y="0"/>
                    </a:moveTo>
                    <a:lnTo>
                      <a:pt x="682010" y="0"/>
                    </a:lnTo>
                    <a:cubicBezTo>
                      <a:pt x="850687" y="0"/>
                      <a:pt x="987427" y="143444"/>
                      <a:pt x="987427" y="320391"/>
                    </a:cubicBezTo>
                    <a:lnTo>
                      <a:pt x="987427" y="1020925"/>
                    </a:lnTo>
                    <a:lnTo>
                      <a:pt x="84904" y="1020925"/>
                    </a:lnTo>
                    <a:cubicBezTo>
                      <a:pt x="52126" y="825080"/>
                      <a:pt x="-4416" y="606362"/>
                      <a:pt x="274" y="465124"/>
                    </a:cubicBezTo>
                    <a:cubicBezTo>
                      <a:pt x="4964" y="323886"/>
                      <a:pt x="64648" y="249286"/>
                      <a:pt x="113047" y="173496"/>
                    </a:cubicBezTo>
                    <a:cubicBezTo>
                      <a:pt x="161446" y="97706"/>
                      <a:pt x="221833" y="30585"/>
                      <a:pt x="290670" y="10385"/>
                    </a:cubicBezTo>
                    <a:lnTo>
                      <a:pt x="309875" y="7678"/>
                    </a:lnTo>
                    <a:lnTo>
                      <a:pt x="275939" y="72107"/>
                    </a:lnTo>
                    <a:cubicBezTo>
                      <a:pt x="257856" y="120971"/>
                      <a:pt x="258414" y="162938"/>
                      <a:pt x="281899" y="186423"/>
                    </a:cubicBezTo>
                    <a:cubicBezTo>
                      <a:pt x="328870" y="233394"/>
                      <a:pt x="449764" y="188655"/>
                      <a:pt x="551923" y="86497"/>
                    </a:cubicBezTo>
                    <a:cubicBezTo>
                      <a:pt x="577462" y="60957"/>
                      <a:pt x="599413" y="34247"/>
                      <a:pt x="617240" y="7813"/>
                    </a:cubicBezTo>
                    <a:lnTo>
                      <a:pt x="62135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A474068B-88C2-459F-A582-7BADF3BE3AA6}"/>
                  </a:ext>
                </a:extLst>
              </p:cNvPr>
              <p:cNvSpPr/>
              <p:nvPr/>
            </p:nvSpPr>
            <p:spPr>
              <a:xfrm>
                <a:off x="1963383" y="2634207"/>
                <a:ext cx="357331" cy="91544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8DCAFCA7-3931-465E-AD84-B0D07B7F4254}"/>
                  </a:ext>
                </a:extLst>
              </p:cNvPr>
              <p:cNvSpPr/>
              <p:nvPr/>
            </p:nvSpPr>
            <p:spPr>
              <a:xfrm rot="19800000">
                <a:off x="1315805" y="1975486"/>
                <a:ext cx="50316" cy="102208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二等辺三角形 12">
                <a:extLst>
                  <a:ext uri="{FF2B5EF4-FFF2-40B4-BE49-F238E27FC236}">
                    <a16:creationId xmlns:a16="http://schemas.microsoft.com/office/drawing/2014/main" id="{794AA610-19F7-480D-AD6C-41A98A5479EB}"/>
                  </a:ext>
                </a:extLst>
              </p:cNvPr>
              <p:cNvSpPr/>
              <p:nvPr/>
            </p:nvSpPr>
            <p:spPr>
              <a:xfrm rot="11700000">
                <a:off x="1389797" y="2399918"/>
                <a:ext cx="333135" cy="848448"/>
              </a:xfrm>
              <a:custGeom>
                <a:avLst/>
                <a:gdLst>
                  <a:gd name="connsiteX0" fmla="*/ 0 w 327168"/>
                  <a:gd name="connsiteY0" fmla="*/ 595714 h 595714"/>
                  <a:gd name="connsiteX1" fmla="*/ 163584 w 327168"/>
                  <a:gd name="connsiteY1" fmla="*/ 0 h 595714"/>
                  <a:gd name="connsiteX2" fmla="*/ 327168 w 327168"/>
                  <a:gd name="connsiteY2" fmla="*/ 595714 h 595714"/>
                  <a:gd name="connsiteX3" fmla="*/ 0 w 327168"/>
                  <a:gd name="connsiteY3" fmla="*/ 595714 h 595714"/>
                  <a:gd name="connsiteX0" fmla="*/ 0 w 329515"/>
                  <a:gd name="connsiteY0" fmla="*/ 685092 h 685092"/>
                  <a:gd name="connsiteX1" fmla="*/ 165931 w 329515"/>
                  <a:gd name="connsiteY1" fmla="*/ 0 h 685092"/>
                  <a:gd name="connsiteX2" fmla="*/ 329515 w 329515"/>
                  <a:gd name="connsiteY2" fmla="*/ 595714 h 685092"/>
                  <a:gd name="connsiteX3" fmla="*/ 0 w 329515"/>
                  <a:gd name="connsiteY3" fmla="*/ 685092 h 685092"/>
                  <a:gd name="connsiteX0" fmla="*/ 0 w 329515"/>
                  <a:gd name="connsiteY0" fmla="*/ 660176 h 660176"/>
                  <a:gd name="connsiteX1" fmla="*/ 195616 w 329515"/>
                  <a:gd name="connsiteY1" fmla="*/ 0 h 660176"/>
                  <a:gd name="connsiteX2" fmla="*/ 329515 w 329515"/>
                  <a:gd name="connsiteY2" fmla="*/ 570798 h 660176"/>
                  <a:gd name="connsiteX3" fmla="*/ 0 w 329515"/>
                  <a:gd name="connsiteY3" fmla="*/ 660176 h 660176"/>
                  <a:gd name="connsiteX0" fmla="*/ 0 w 272794"/>
                  <a:gd name="connsiteY0" fmla="*/ 660176 h 660176"/>
                  <a:gd name="connsiteX1" fmla="*/ 195616 w 272794"/>
                  <a:gd name="connsiteY1" fmla="*/ 0 h 660176"/>
                  <a:gd name="connsiteX2" fmla="*/ 272794 w 272794"/>
                  <a:gd name="connsiteY2" fmla="*/ 598323 h 660176"/>
                  <a:gd name="connsiteX3" fmla="*/ 0 w 272794"/>
                  <a:gd name="connsiteY3" fmla="*/ 660176 h 660176"/>
                  <a:gd name="connsiteX0" fmla="*/ 0 w 273245"/>
                  <a:gd name="connsiteY0" fmla="*/ 660176 h 660176"/>
                  <a:gd name="connsiteX1" fmla="*/ 195616 w 273245"/>
                  <a:gd name="connsiteY1" fmla="*/ 0 h 660176"/>
                  <a:gd name="connsiteX2" fmla="*/ 273245 w 273245"/>
                  <a:gd name="connsiteY2" fmla="*/ 590808 h 660176"/>
                  <a:gd name="connsiteX3" fmla="*/ 0 w 273245"/>
                  <a:gd name="connsiteY3" fmla="*/ 660176 h 660176"/>
                  <a:gd name="connsiteX0" fmla="*/ 0 w 277230"/>
                  <a:gd name="connsiteY0" fmla="*/ 660176 h 660176"/>
                  <a:gd name="connsiteX1" fmla="*/ 195616 w 277230"/>
                  <a:gd name="connsiteY1" fmla="*/ 0 h 660176"/>
                  <a:gd name="connsiteX2" fmla="*/ 277230 w 277230"/>
                  <a:gd name="connsiteY2" fmla="*/ 587274 h 660176"/>
                  <a:gd name="connsiteX3" fmla="*/ 0 w 277230"/>
                  <a:gd name="connsiteY3" fmla="*/ 660176 h 660176"/>
                  <a:gd name="connsiteX0" fmla="*/ 0 w 277230"/>
                  <a:gd name="connsiteY0" fmla="*/ 693159 h 693159"/>
                  <a:gd name="connsiteX1" fmla="*/ 199104 w 277230"/>
                  <a:gd name="connsiteY1" fmla="*/ 0 h 693159"/>
                  <a:gd name="connsiteX2" fmla="*/ 277230 w 277230"/>
                  <a:gd name="connsiteY2" fmla="*/ 620257 h 693159"/>
                  <a:gd name="connsiteX3" fmla="*/ 0 w 277230"/>
                  <a:gd name="connsiteY3" fmla="*/ 693159 h 693159"/>
                  <a:gd name="connsiteX0" fmla="*/ 0 w 302697"/>
                  <a:gd name="connsiteY0" fmla="*/ 690122 h 690122"/>
                  <a:gd name="connsiteX1" fmla="*/ 224571 w 302697"/>
                  <a:gd name="connsiteY1" fmla="*/ 0 h 690122"/>
                  <a:gd name="connsiteX2" fmla="*/ 302697 w 302697"/>
                  <a:gd name="connsiteY2" fmla="*/ 620257 h 690122"/>
                  <a:gd name="connsiteX3" fmla="*/ 0 w 302697"/>
                  <a:gd name="connsiteY3" fmla="*/ 690122 h 69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697" h="690122">
                    <a:moveTo>
                      <a:pt x="0" y="690122"/>
                    </a:moveTo>
                    <a:lnTo>
                      <a:pt x="224571" y="0"/>
                    </a:lnTo>
                    <a:lnTo>
                      <a:pt x="302697" y="620257"/>
                    </a:lnTo>
                    <a:lnTo>
                      <a:pt x="0" y="690122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4F76AD60-7498-4EBA-BB56-8A19C508BB26}"/>
                  </a:ext>
                </a:extLst>
              </p:cNvPr>
              <p:cNvSpPr/>
              <p:nvPr/>
            </p:nvSpPr>
            <p:spPr>
              <a:xfrm>
                <a:off x="1461732" y="2424555"/>
                <a:ext cx="409954" cy="181945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32744 w 641144"/>
                  <a:gd name="connsiteY6" fmla="*/ 116436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241590 w 641144"/>
                  <a:gd name="connsiteY5" fmla="*/ 21972 h 124824"/>
                  <a:gd name="connsiteX6" fmla="*/ 32744 w 641144"/>
                  <a:gd name="connsiteY6" fmla="*/ 116436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  <a:gd name="connsiteX0" fmla="*/ 112458 w 641144"/>
                  <a:gd name="connsiteY0" fmla="*/ 0 h 128179"/>
                  <a:gd name="connsiteX1" fmla="*/ 530581 w 641144"/>
                  <a:gd name="connsiteY1" fmla="*/ 0 h 128179"/>
                  <a:gd name="connsiteX2" fmla="*/ 638769 w 641144"/>
                  <a:gd name="connsiteY2" fmla="*/ 21842 h 128179"/>
                  <a:gd name="connsiteX3" fmla="*/ 641144 w 641144"/>
                  <a:gd name="connsiteY3" fmla="*/ 23131 h 128179"/>
                  <a:gd name="connsiteX4" fmla="*/ 420641 w 641144"/>
                  <a:gd name="connsiteY4" fmla="*/ 128179 h 128179"/>
                  <a:gd name="connsiteX5" fmla="*/ 241590 w 641144"/>
                  <a:gd name="connsiteY5" fmla="*/ 21972 h 128179"/>
                  <a:gd name="connsiteX6" fmla="*/ 32744 w 641144"/>
                  <a:gd name="connsiteY6" fmla="*/ 116436 h 128179"/>
                  <a:gd name="connsiteX7" fmla="*/ 0 w 641144"/>
                  <a:gd name="connsiteY7" fmla="*/ 24160 h 128179"/>
                  <a:gd name="connsiteX8" fmla="*/ 4270 w 641144"/>
                  <a:gd name="connsiteY8" fmla="*/ 21842 h 128179"/>
                  <a:gd name="connsiteX9" fmla="*/ 112458 w 641144"/>
                  <a:gd name="connsiteY9" fmla="*/ 0 h 128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8179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20641" y="128179"/>
                    </a:lnTo>
                    <a:lnTo>
                      <a:pt x="241590" y="21972"/>
                    </a:lnTo>
                    <a:lnTo>
                      <a:pt x="32744" y="116436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96005A91-0561-4A9C-AB89-8F18601F86BF}"/>
                  </a:ext>
                </a:extLst>
              </p:cNvPr>
              <p:cNvSpPr/>
              <p:nvPr/>
            </p:nvSpPr>
            <p:spPr>
              <a:xfrm>
                <a:off x="1280756" y="2417419"/>
                <a:ext cx="829036" cy="811778"/>
              </a:xfrm>
              <a:custGeom>
                <a:avLst/>
                <a:gdLst>
                  <a:gd name="connsiteX0" fmla="*/ 521871 w 781868"/>
                  <a:gd name="connsiteY0" fmla="*/ 0 h 723977"/>
                  <a:gd name="connsiteX1" fmla="*/ 582526 w 781868"/>
                  <a:gd name="connsiteY1" fmla="*/ 0 h 723977"/>
                  <a:gd name="connsiteX2" fmla="*/ 753287 w 781868"/>
                  <a:gd name="connsiteY2" fmla="*/ 54718 h 723977"/>
                  <a:gd name="connsiteX3" fmla="*/ 781868 w 781868"/>
                  <a:gd name="connsiteY3" fmla="*/ 79455 h 723977"/>
                  <a:gd name="connsiteX4" fmla="*/ 509108 w 781868"/>
                  <a:gd name="connsiteY4" fmla="*/ 214514 h 723977"/>
                  <a:gd name="connsiteX5" fmla="*/ 614835 w 781868"/>
                  <a:gd name="connsiteY5" fmla="*/ 303979 h 723977"/>
                  <a:gd name="connsiteX6" fmla="*/ 64672 w 781868"/>
                  <a:gd name="connsiteY6" fmla="*/ 723977 h 723977"/>
                  <a:gd name="connsiteX7" fmla="*/ 28855 w 781868"/>
                  <a:gd name="connsiteY7" fmla="*/ 281380 h 723977"/>
                  <a:gd name="connsiteX8" fmla="*/ 102892 w 781868"/>
                  <a:gd name="connsiteY8" fmla="*/ 224039 h 723977"/>
                  <a:gd name="connsiteX9" fmla="*/ 0 w 781868"/>
                  <a:gd name="connsiteY9" fmla="*/ 148784 h 723977"/>
                  <a:gd name="connsiteX10" fmla="*/ 9235 w 781868"/>
                  <a:gd name="connsiteY10" fmla="*/ 138877 h 723977"/>
                  <a:gd name="connsiteX11" fmla="*/ 191186 w 781868"/>
                  <a:gd name="connsiteY11" fmla="*/ 10385 h 723977"/>
                  <a:gd name="connsiteX12" fmla="*/ 210391 w 781868"/>
                  <a:gd name="connsiteY12" fmla="*/ 7678 h 723977"/>
                  <a:gd name="connsiteX13" fmla="*/ 217980 w 781868"/>
                  <a:gd name="connsiteY13" fmla="*/ 7681 h 723977"/>
                  <a:gd name="connsiteX14" fmla="*/ 83722 w 781868"/>
                  <a:gd name="connsiteY14" fmla="*/ 683495 h 723977"/>
                  <a:gd name="connsiteX15" fmla="*/ 490349 w 781868"/>
                  <a:gd name="connsiteY15" fmla="*/ 7801 h 723977"/>
                  <a:gd name="connsiteX16" fmla="*/ 517756 w 781868"/>
                  <a:gd name="connsiteY16" fmla="*/ 7813 h 723977"/>
                  <a:gd name="connsiteX17" fmla="*/ 521871 w 781868"/>
                  <a:gd name="connsiteY17" fmla="*/ 0 h 723977"/>
                  <a:gd name="connsiteX0" fmla="*/ 521871 w 781868"/>
                  <a:gd name="connsiteY0" fmla="*/ 6486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16" fmla="*/ 517756 w 781868"/>
                  <a:gd name="connsiteY16" fmla="*/ 14299 h 730463"/>
                  <a:gd name="connsiteX17" fmla="*/ 521871 w 781868"/>
                  <a:gd name="connsiteY17" fmla="*/ 6486 h 730463"/>
                  <a:gd name="connsiteX0" fmla="*/ 517756 w 781868"/>
                  <a:gd name="connsiteY0" fmla="*/ 14299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16" fmla="*/ 517756 w 781868"/>
                  <a:gd name="connsiteY16" fmla="*/ 14299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66246 w 781868"/>
                  <a:gd name="connsiteY4" fmla="*/ 209093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66246 w 781868"/>
                  <a:gd name="connsiteY4" fmla="*/ 209093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18621 w 781868"/>
                  <a:gd name="connsiteY4" fmla="*/ 213855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30527 w 781868"/>
                  <a:gd name="connsiteY4" fmla="*/ 209093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89981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93247 w 781868"/>
                  <a:gd name="connsiteY14" fmla="*/ 701888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53287" h="737606">
                    <a:moveTo>
                      <a:pt x="490349" y="0"/>
                    </a:moveTo>
                    <a:lnTo>
                      <a:pt x="582526" y="6486"/>
                    </a:lnTo>
                    <a:cubicBezTo>
                      <a:pt x="645780" y="6486"/>
                      <a:pt x="704543" y="26658"/>
                      <a:pt x="753287" y="61204"/>
                    </a:cubicBezTo>
                    <a:cubicBezTo>
                      <a:pt x="609981" y="100975"/>
                      <a:pt x="530970" y="135985"/>
                      <a:pt x="430527" y="209093"/>
                    </a:cubicBezTo>
                    <a:lnTo>
                      <a:pt x="533873" y="281890"/>
                    </a:lnTo>
                    <a:lnTo>
                      <a:pt x="74197" y="737606"/>
                    </a:lnTo>
                    <a:lnTo>
                      <a:pt x="28855" y="287866"/>
                    </a:lnTo>
                    <a:lnTo>
                      <a:pt x="102892" y="230525"/>
                    </a:lnTo>
                    <a:lnTo>
                      <a:pt x="0" y="155270"/>
                    </a:lnTo>
                    <a:lnTo>
                      <a:pt x="9235" y="145363"/>
                    </a:lnTo>
                    <a:cubicBezTo>
                      <a:pt x="66473" y="85016"/>
                      <a:pt x="122349" y="37071"/>
                      <a:pt x="191186" y="16871"/>
                    </a:cubicBezTo>
                    <a:lnTo>
                      <a:pt x="210391" y="14164"/>
                    </a:lnTo>
                    <a:lnTo>
                      <a:pt x="217980" y="14167"/>
                    </a:lnTo>
                    <a:lnTo>
                      <a:pt x="83722" y="692363"/>
                    </a:lnTo>
                    <a:lnTo>
                      <a:pt x="490349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C8C80FC8-26A5-42E1-A779-63BA344A4B3E}"/>
                  </a:ext>
                </a:extLst>
              </p:cNvPr>
              <p:cNvGrpSpPr/>
              <p:nvPr/>
            </p:nvGrpSpPr>
            <p:grpSpPr>
              <a:xfrm rot="410168">
                <a:off x="1421633" y="2444278"/>
                <a:ext cx="324239" cy="294609"/>
                <a:chOff x="1588457" y="2990850"/>
                <a:chExt cx="371730" cy="337763"/>
              </a:xfrm>
            </p:grpSpPr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0D8271AE-C782-43DC-824D-C3F85D4916FC}"/>
                    </a:ext>
                  </a:extLst>
                </p:cNvPr>
                <p:cNvGrpSpPr/>
                <p:nvPr/>
              </p:nvGrpSpPr>
              <p:grpSpPr>
                <a:xfrm rot="17534486">
                  <a:off x="1556331" y="3121789"/>
                  <a:ext cx="279419" cy="134229"/>
                  <a:chOff x="2147803" y="3159643"/>
                  <a:chExt cx="1443125" cy="702748"/>
                </a:xfrm>
              </p:grpSpPr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22084E3F-39DA-41D6-A518-76C6ED2F4525}"/>
                      </a:ext>
                    </a:extLst>
                  </p:cNvPr>
                  <p:cNvSpPr/>
                  <p:nvPr/>
                </p:nvSpPr>
                <p:spPr>
                  <a:xfrm>
                    <a:off x="2147803" y="3159643"/>
                    <a:ext cx="1443125" cy="702748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フリーフォーム: 図形 46">
                    <a:extLst>
                      <a:ext uri="{FF2B5EF4-FFF2-40B4-BE49-F238E27FC236}">
                        <a16:creationId xmlns:a16="http://schemas.microsoft.com/office/drawing/2014/main" id="{B6415B3F-77CC-465B-9959-E2D0012A7914}"/>
                      </a:ext>
                    </a:extLst>
                  </p:cNvPr>
                  <p:cNvSpPr/>
                  <p:nvPr/>
                </p:nvSpPr>
                <p:spPr>
                  <a:xfrm>
                    <a:off x="2412294" y="3289782"/>
                    <a:ext cx="973711" cy="405923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77898A29-4B1E-43F7-BDB7-23060D471286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4D364CC5-9BC8-4EA0-ACBA-CCE7FA103DF1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BD4D2A76-082B-469A-91CC-489E7D5B3729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03711FCA-E8E1-497C-AFA0-136F7D57BD8A}"/>
                    </a:ext>
                  </a:extLst>
                </p:cNvPr>
                <p:cNvGrpSpPr/>
                <p:nvPr/>
              </p:nvGrpSpPr>
              <p:grpSpPr>
                <a:xfrm>
                  <a:off x="1588457" y="3004227"/>
                  <a:ext cx="151156" cy="144461"/>
                  <a:chOff x="2708289" y="3050160"/>
                  <a:chExt cx="882622" cy="743388"/>
                </a:xfrm>
              </p:grpSpPr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90845131-72AC-4B42-92FE-F51AA7166821}"/>
                      </a:ext>
                    </a:extLst>
                  </p:cNvPr>
                  <p:cNvSpPr/>
                  <p:nvPr/>
                </p:nvSpPr>
                <p:spPr>
                  <a:xfrm>
                    <a:off x="2708289" y="3050160"/>
                    <a:ext cx="882622" cy="743388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11FD8EFB-E7C6-4954-B08C-7B8D43724814}"/>
                      </a:ext>
                    </a:extLst>
                  </p:cNvPr>
                  <p:cNvSpPr/>
                  <p:nvPr/>
                </p:nvSpPr>
                <p:spPr>
                  <a:xfrm>
                    <a:off x="2833020" y="3190805"/>
                    <a:ext cx="674868" cy="46210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52318FB6-4A40-4038-AE83-6D0E506E16C2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284B0B3A-4B45-48F9-9CE9-3B70AFB8BBB9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B793D959-0ACF-43B0-B83E-69E6300BD27C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A252586B-5881-43A1-8546-E3E5791CB787}"/>
                    </a:ext>
                  </a:extLst>
                </p:cNvPr>
                <p:cNvSpPr/>
                <p:nvPr/>
              </p:nvSpPr>
              <p:spPr>
                <a:xfrm>
                  <a:off x="1702400" y="3020606"/>
                  <a:ext cx="111458" cy="10939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034BB9C4-7B7F-47BE-9419-1BF12F2B035A}"/>
                  </a:ext>
                </a:extLst>
              </p:cNvPr>
              <p:cNvSpPr/>
              <p:nvPr/>
            </p:nvSpPr>
            <p:spPr>
              <a:xfrm>
                <a:off x="1326902" y="3348038"/>
                <a:ext cx="68511" cy="9202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F4D76475-5F66-4484-8DA6-B01DFE3A3DE6}"/>
                  </a:ext>
                </a:extLst>
              </p:cNvPr>
              <p:cNvSpPr/>
              <p:nvPr/>
            </p:nvSpPr>
            <p:spPr>
              <a:xfrm rot="900000">
                <a:off x="1051184" y="1215094"/>
                <a:ext cx="232534" cy="546310"/>
              </a:xfrm>
              <a:custGeom>
                <a:avLst/>
                <a:gdLst>
                  <a:gd name="connsiteX0" fmla="*/ 140985 w 334342"/>
                  <a:gd name="connsiteY0" fmla="*/ 110256 h 546310"/>
                  <a:gd name="connsiteX1" fmla="*/ 72873 w 334342"/>
                  <a:gd name="connsiteY1" fmla="*/ 328283 h 546310"/>
                  <a:gd name="connsiteX2" fmla="*/ 140985 w 334342"/>
                  <a:gd name="connsiteY2" fmla="*/ 546310 h 546310"/>
                  <a:gd name="connsiteX3" fmla="*/ 0 w 334342"/>
                  <a:gd name="connsiteY3" fmla="*/ 328283 h 546310"/>
                  <a:gd name="connsiteX4" fmla="*/ 140985 w 334342"/>
                  <a:gd name="connsiteY4" fmla="*/ 110256 h 546310"/>
                  <a:gd name="connsiteX5" fmla="*/ 236780 w 334342"/>
                  <a:gd name="connsiteY5" fmla="*/ 69891 h 546310"/>
                  <a:gd name="connsiteX6" fmla="*/ 185337 w 334342"/>
                  <a:gd name="connsiteY6" fmla="*/ 287917 h 546310"/>
                  <a:gd name="connsiteX7" fmla="*/ 236780 w 334342"/>
                  <a:gd name="connsiteY7" fmla="*/ 505943 h 546310"/>
                  <a:gd name="connsiteX8" fmla="*/ 236780 w 334342"/>
                  <a:gd name="connsiteY8" fmla="*/ 505945 h 546310"/>
                  <a:gd name="connsiteX9" fmla="*/ 95795 w 334342"/>
                  <a:gd name="connsiteY9" fmla="*/ 287918 h 546310"/>
                  <a:gd name="connsiteX10" fmla="*/ 236780 w 334342"/>
                  <a:gd name="connsiteY10" fmla="*/ 69891 h 546310"/>
                  <a:gd name="connsiteX11" fmla="*/ 334342 w 334342"/>
                  <a:gd name="connsiteY11" fmla="*/ 0 h 546310"/>
                  <a:gd name="connsiteX12" fmla="*/ 261441 w 334342"/>
                  <a:gd name="connsiteY12" fmla="*/ 210555 h 546310"/>
                  <a:gd name="connsiteX13" fmla="*/ 334342 w 334342"/>
                  <a:gd name="connsiteY13" fmla="*/ 421110 h 546310"/>
                  <a:gd name="connsiteX14" fmla="*/ 334342 w 334342"/>
                  <a:gd name="connsiteY14" fmla="*/ 421112 h 546310"/>
                  <a:gd name="connsiteX15" fmla="*/ 205897 w 334342"/>
                  <a:gd name="connsiteY15" fmla="*/ 210556 h 546310"/>
                  <a:gd name="connsiteX16" fmla="*/ 334342 w 334342"/>
                  <a:gd name="connsiteY16" fmla="*/ 0 h 546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4342" h="546310">
                    <a:moveTo>
                      <a:pt x="140985" y="110256"/>
                    </a:moveTo>
                    <a:cubicBezTo>
                      <a:pt x="97956" y="163050"/>
                      <a:pt x="72873" y="243341"/>
                      <a:pt x="72873" y="328283"/>
                    </a:cubicBezTo>
                    <a:cubicBezTo>
                      <a:pt x="72873" y="413224"/>
                      <a:pt x="97956" y="493515"/>
                      <a:pt x="140985" y="546310"/>
                    </a:cubicBezTo>
                    <a:cubicBezTo>
                      <a:pt x="63121" y="546310"/>
                      <a:pt x="0" y="448696"/>
                      <a:pt x="0" y="328283"/>
                    </a:cubicBezTo>
                    <a:cubicBezTo>
                      <a:pt x="0" y="207870"/>
                      <a:pt x="63121" y="110256"/>
                      <a:pt x="140985" y="110256"/>
                    </a:cubicBezTo>
                    <a:close/>
                    <a:moveTo>
                      <a:pt x="236780" y="69891"/>
                    </a:moveTo>
                    <a:cubicBezTo>
                      <a:pt x="203556" y="130923"/>
                      <a:pt x="185337" y="208139"/>
                      <a:pt x="185337" y="287917"/>
                    </a:cubicBezTo>
                    <a:cubicBezTo>
                      <a:pt x="185337" y="367696"/>
                      <a:pt x="203556" y="444912"/>
                      <a:pt x="236780" y="505943"/>
                    </a:cubicBezTo>
                    <a:lnTo>
                      <a:pt x="236780" y="505945"/>
                    </a:lnTo>
                    <a:cubicBezTo>
                      <a:pt x="158916" y="505945"/>
                      <a:pt x="95795" y="408331"/>
                      <a:pt x="95795" y="287918"/>
                    </a:cubicBezTo>
                    <a:cubicBezTo>
                      <a:pt x="95795" y="167505"/>
                      <a:pt x="158916" y="69891"/>
                      <a:pt x="236780" y="69891"/>
                    </a:cubicBezTo>
                    <a:close/>
                    <a:moveTo>
                      <a:pt x="334342" y="0"/>
                    </a:moveTo>
                    <a:cubicBezTo>
                      <a:pt x="289129" y="44261"/>
                      <a:pt x="261441" y="124229"/>
                      <a:pt x="261441" y="210555"/>
                    </a:cubicBezTo>
                    <a:cubicBezTo>
                      <a:pt x="261441" y="296881"/>
                      <a:pt x="289129" y="376850"/>
                      <a:pt x="334342" y="421110"/>
                    </a:cubicBezTo>
                    <a:lnTo>
                      <a:pt x="334342" y="421112"/>
                    </a:lnTo>
                    <a:cubicBezTo>
                      <a:pt x="263404" y="421112"/>
                      <a:pt x="205897" y="326843"/>
                      <a:pt x="205897" y="210556"/>
                    </a:cubicBezTo>
                    <a:cubicBezTo>
                      <a:pt x="205897" y="94269"/>
                      <a:pt x="263404" y="0"/>
                      <a:pt x="33434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円/楕円 27">
                <a:extLst>
                  <a:ext uri="{FF2B5EF4-FFF2-40B4-BE49-F238E27FC236}">
                    <a16:creationId xmlns:a16="http://schemas.microsoft.com/office/drawing/2014/main" id="{C6A8CDEC-D066-4410-B2D4-8A531C3F448F}"/>
                  </a:ext>
                </a:extLst>
              </p:cNvPr>
              <p:cNvSpPr/>
              <p:nvPr/>
            </p:nvSpPr>
            <p:spPr>
              <a:xfrm>
                <a:off x="1568253" y="1582155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円/楕円 27">
                <a:extLst>
                  <a:ext uri="{FF2B5EF4-FFF2-40B4-BE49-F238E27FC236}">
                    <a16:creationId xmlns:a16="http://schemas.microsoft.com/office/drawing/2014/main" id="{D216C67F-C3E9-47E0-85DF-4CFECA6281D0}"/>
                  </a:ext>
                </a:extLst>
              </p:cNvPr>
              <p:cNvSpPr/>
              <p:nvPr/>
            </p:nvSpPr>
            <p:spPr>
              <a:xfrm>
                <a:off x="1187162" y="1582155"/>
                <a:ext cx="185017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6AE1ED5E-B997-44AA-8DB1-66C3B2331E43}"/>
                  </a:ext>
                </a:extLst>
              </p:cNvPr>
              <p:cNvSpPr/>
              <p:nvPr/>
            </p:nvSpPr>
            <p:spPr>
              <a:xfrm rot="18900000" flipH="1">
                <a:off x="1647255" y="961960"/>
                <a:ext cx="433280" cy="886995"/>
              </a:xfrm>
              <a:prstGeom prst="moon">
                <a:avLst>
                  <a:gd name="adj" fmla="val 566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6F7F575-0FAE-4A2B-8341-182F93FA4078}"/>
                </a:ext>
              </a:extLst>
            </p:cNvPr>
            <p:cNvGrpSpPr/>
            <p:nvPr/>
          </p:nvGrpSpPr>
          <p:grpSpPr>
            <a:xfrm>
              <a:off x="1455547" y="2056349"/>
              <a:ext cx="234169" cy="108956"/>
              <a:chOff x="1455547" y="2056349"/>
              <a:chExt cx="234169" cy="108956"/>
            </a:xfrm>
          </p:grpSpPr>
          <p:sp>
            <p:nvSpPr>
              <p:cNvPr id="12" name="二等辺三角形 5">
                <a:extLst>
                  <a:ext uri="{FF2B5EF4-FFF2-40B4-BE49-F238E27FC236}">
                    <a16:creationId xmlns:a16="http://schemas.microsoft.com/office/drawing/2014/main" id="{7BC380E6-F5B9-408F-9FBE-8B33B7CD9B5A}"/>
                  </a:ext>
                </a:extLst>
              </p:cNvPr>
              <p:cNvSpPr/>
              <p:nvPr/>
            </p:nvSpPr>
            <p:spPr>
              <a:xfrm rot="20660405">
                <a:off x="1455547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月 12">
                <a:extLst>
                  <a:ext uri="{FF2B5EF4-FFF2-40B4-BE49-F238E27FC236}">
                    <a16:creationId xmlns:a16="http://schemas.microsoft.com/office/drawing/2014/main" id="{96C4F828-8BD7-4BD5-83ED-C56633C4E18B}"/>
                  </a:ext>
                </a:extLst>
              </p:cNvPr>
              <p:cNvSpPr/>
              <p:nvPr/>
            </p:nvSpPr>
            <p:spPr>
              <a:xfrm rot="8100000">
                <a:off x="1638313" y="2056349"/>
                <a:ext cx="51403" cy="92454"/>
              </a:xfrm>
              <a:prstGeom prst="moon">
                <a:avLst>
                  <a:gd name="adj" fmla="val 64548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FE8D5F0-D863-4884-AC73-4D452769D885}"/>
                </a:ext>
              </a:extLst>
            </p:cNvPr>
            <p:cNvGrpSpPr/>
            <p:nvPr/>
          </p:nvGrpSpPr>
          <p:grpSpPr>
            <a:xfrm>
              <a:off x="1215411" y="1713125"/>
              <a:ext cx="618152" cy="105220"/>
              <a:chOff x="1215411" y="1713124"/>
              <a:chExt cx="618152" cy="250507"/>
            </a:xfrm>
          </p:grpSpPr>
          <p:sp>
            <p:nvSpPr>
              <p:cNvPr id="8" name="円/楕円 27">
                <a:extLst>
                  <a:ext uri="{FF2B5EF4-FFF2-40B4-BE49-F238E27FC236}">
                    <a16:creationId xmlns:a16="http://schemas.microsoft.com/office/drawing/2014/main" id="{B520210F-D5F2-4714-AE40-A0D7FE84651C}"/>
                  </a:ext>
                </a:extLst>
              </p:cNvPr>
              <p:cNvSpPr/>
              <p:nvPr/>
            </p:nvSpPr>
            <p:spPr>
              <a:xfrm>
                <a:off x="1616061" y="1713124"/>
                <a:ext cx="217502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" name="円/楕円 27">
                <a:extLst>
                  <a:ext uri="{FF2B5EF4-FFF2-40B4-BE49-F238E27FC236}">
                    <a16:creationId xmlns:a16="http://schemas.microsoft.com/office/drawing/2014/main" id="{4CC098C3-FC43-4A7A-8405-382798C9376A}"/>
                  </a:ext>
                </a:extLst>
              </p:cNvPr>
              <p:cNvSpPr/>
              <p:nvPr/>
            </p:nvSpPr>
            <p:spPr>
              <a:xfrm>
                <a:off x="1215411" y="1713124"/>
                <a:ext cx="12852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円/楕円 27">
                <a:extLst>
                  <a:ext uri="{FF2B5EF4-FFF2-40B4-BE49-F238E27FC236}">
                    <a16:creationId xmlns:a16="http://schemas.microsoft.com/office/drawing/2014/main" id="{DBBDBDDC-22A7-4E49-83C6-AD79A508031F}"/>
                  </a:ext>
                </a:extLst>
              </p:cNvPr>
              <p:cNvSpPr/>
              <p:nvPr/>
            </p:nvSpPr>
            <p:spPr>
              <a:xfrm>
                <a:off x="1616061" y="1917912"/>
                <a:ext cx="217502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円/楕円 27">
                <a:extLst>
                  <a:ext uri="{FF2B5EF4-FFF2-40B4-BE49-F238E27FC236}">
                    <a16:creationId xmlns:a16="http://schemas.microsoft.com/office/drawing/2014/main" id="{98F1F8EB-A180-4182-8DFA-AEBA79103EC8}"/>
                  </a:ext>
                </a:extLst>
              </p:cNvPr>
              <p:cNvSpPr/>
              <p:nvPr/>
            </p:nvSpPr>
            <p:spPr>
              <a:xfrm>
                <a:off x="1215411" y="1917912"/>
                <a:ext cx="12852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989FA1C7-AF26-49B4-92E1-F3368110E6ED}"/>
                </a:ext>
              </a:extLst>
            </p:cNvPr>
            <p:cNvSpPr/>
            <p:nvPr/>
          </p:nvSpPr>
          <p:spPr>
            <a:xfrm>
              <a:off x="1229770" y="1752600"/>
              <a:ext cx="46580" cy="5588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DDB2E30B-E6DE-4A54-824F-BE44060E5996}"/>
                </a:ext>
              </a:extLst>
            </p:cNvPr>
            <p:cNvSpPr/>
            <p:nvPr/>
          </p:nvSpPr>
          <p:spPr>
            <a:xfrm>
              <a:off x="1648870" y="1752600"/>
              <a:ext cx="46580" cy="5588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2ECAB7D4-B9C2-4B77-A9AC-3FC45EE94BE9}"/>
              </a:ext>
            </a:extLst>
          </p:cNvPr>
          <p:cNvGrpSpPr/>
          <p:nvPr/>
        </p:nvGrpSpPr>
        <p:grpSpPr>
          <a:xfrm>
            <a:off x="4317165" y="1080237"/>
            <a:ext cx="1135697" cy="2477430"/>
            <a:chOff x="4317165" y="1080237"/>
            <a:chExt cx="1135697" cy="2477430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D2A49BAE-53BE-49D2-9F80-94838A77C62C}"/>
                </a:ext>
              </a:extLst>
            </p:cNvPr>
            <p:cNvGrpSpPr/>
            <p:nvPr/>
          </p:nvGrpSpPr>
          <p:grpSpPr>
            <a:xfrm>
              <a:off x="4317165" y="1080237"/>
              <a:ext cx="1135697" cy="2477430"/>
              <a:chOff x="3342429" y="1080237"/>
              <a:chExt cx="1135697" cy="2477430"/>
            </a:xfrm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8C145A8C-E817-4F03-B36F-C548C41FD567}"/>
                  </a:ext>
                </a:extLst>
              </p:cNvPr>
              <p:cNvGrpSpPr/>
              <p:nvPr/>
            </p:nvGrpSpPr>
            <p:grpSpPr>
              <a:xfrm>
                <a:off x="3342429" y="1080237"/>
                <a:ext cx="1135697" cy="2477430"/>
                <a:chOff x="3288209" y="961960"/>
                <a:chExt cx="1189917" cy="2595707"/>
              </a:xfrm>
            </p:grpSpPr>
            <p:sp>
              <p:nvSpPr>
                <p:cNvPr id="70" name="円/楕円 637">
                  <a:extLst>
                    <a:ext uri="{FF2B5EF4-FFF2-40B4-BE49-F238E27FC236}">
                      <a16:creationId xmlns:a16="http://schemas.microsoft.com/office/drawing/2014/main" id="{0FB47D7D-39CF-44D7-9CA3-FDA74AF3ECA5}"/>
                    </a:ext>
                  </a:extLst>
                </p:cNvPr>
                <p:cNvSpPr/>
                <p:nvPr/>
              </p:nvSpPr>
              <p:spPr>
                <a:xfrm>
                  <a:off x="3491211" y="2101850"/>
                  <a:ext cx="121939" cy="4836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円/楕円 637">
                  <a:extLst>
                    <a:ext uri="{FF2B5EF4-FFF2-40B4-BE49-F238E27FC236}">
                      <a16:creationId xmlns:a16="http://schemas.microsoft.com/office/drawing/2014/main" id="{4A0C40BC-C99A-4E3F-9F15-23D63D2F3908}"/>
                    </a:ext>
                  </a:extLst>
                </p:cNvPr>
                <p:cNvSpPr/>
                <p:nvPr/>
              </p:nvSpPr>
              <p:spPr>
                <a:xfrm>
                  <a:off x="4177011" y="2070307"/>
                  <a:ext cx="142556" cy="515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21A83D0E-C823-4FDA-AF0A-A80271570754}"/>
                    </a:ext>
                  </a:extLst>
                </p:cNvPr>
                <p:cNvSpPr/>
                <p:nvPr/>
              </p:nvSpPr>
              <p:spPr>
                <a:xfrm rot="900000">
                  <a:off x="3288209" y="1149803"/>
                  <a:ext cx="258026" cy="741439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円/楕円 373">
                  <a:extLst>
                    <a:ext uri="{FF2B5EF4-FFF2-40B4-BE49-F238E27FC236}">
                      <a16:creationId xmlns:a16="http://schemas.microsoft.com/office/drawing/2014/main" id="{00918EAD-9996-485A-817F-385576D38C0B}"/>
                    </a:ext>
                  </a:extLst>
                </p:cNvPr>
                <p:cNvSpPr/>
                <p:nvPr/>
              </p:nvSpPr>
              <p:spPr>
                <a:xfrm>
                  <a:off x="3295776" y="1080237"/>
                  <a:ext cx="1146281" cy="120670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2450B80E-6379-484C-8DDF-CDE58A578B87}"/>
                    </a:ext>
                  </a:extLst>
                </p:cNvPr>
                <p:cNvSpPr/>
                <p:nvPr/>
              </p:nvSpPr>
              <p:spPr>
                <a:xfrm>
                  <a:off x="3314006" y="1193433"/>
                  <a:ext cx="987290" cy="1614209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8C6055FC-E555-4C92-93DD-077FDC67CCFC}"/>
                    </a:ext>
                  </a:extLst>
                </p:cNvPr>
                <p:cNvSpPr/>
                <p:nvPr/>
              </p:nvSpPr>
              <p:spPr>
                <a:xfrm>
                  <a:off x="3702501" y="2298389"/>
                  <a:ext cx="198330" cy="101646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F1ADB6E3-82C1-45C0-B161-8C871CAF34CE}"/>
                    </a:ext>
                  </a:extLst>
                </p:cNvPr>
                <p:cNvSpPr/>
                <p:nvPr/>
              </p:nvSpPr>
              <p:spPr>
                <a:xfrm>
                  <a:off x="3367823" y="2424556"/>
                  <a:ext cx="1053425" cy="1133111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39492 w 1005564"/>
                    <a:gd name="connsiteY0" fmla="*/ 0 h 1020925"/>
                    <a:gd name="connsiteX1" fmla="*/ 700147 w 1005564"/>
                    <a:gd name="connsiteY1" fmla="*/ 0 h 1020925"/>
                    <a:gd name="connsiteX2" fmla="*/ 1005564 w 1005564"/>
                    <a:gd name="connsiteY2" fmla="*/ 320391 h 1020925"/>
                    <a:gd name="connsiteX3" fmla="*/ 1005564 w 1005564"/>
                    <a:gd name="connsiteY3" fmla="*/ 1020925 h 1020925"/>
                    <a:gd name="connsiteX4" fmla="*/ 77076 w 1005564"/>
                    <a:gd name="connsiteY4" fmla="*/ 1020925 h 1020925"/>
                    <a:gd name="connsiteX5" fmla="*/ 24902 w 1005564"/>
                    <a:gd name="connsiteY5" fmla="*/ 395886 h 1020925"/>
                    <a:gd name="connsiteX6" fmla="*/ 126856 w 1005564"/>
                    <a:gd name="connsiteY6" fmla="*/ 138877 h 1020925"/>
                    <a:gd name="connsiteX7" fmla="*/ 308807 w 1005564"/>
                    <a:gd name="connsiteY7" fmla="*/ 10385 h 1020925"/>
                    <a:gd name="connsiteX8" fmla="*/ 328012 w 1005564"/>
                    <a:gd name="connsiteY8" fmla="*/ 7678 h 1020925"/>
                    <a:gd name="connsiteX9" fmla="*/ 294076 w 1005564"/>
                    <a:gd name="connsiteY9" fmla="*/ 72107 h 1020925"/>
                    <a:gd name="connsiteX10" fmla="*/ 300036 w 1005564"/>
                    <a:gd name="connsiteY10" fmla="*/ 186423 h 1020925"/>
                    <a:gd name="connsiteX11" fmla="*/ 570060 w 1005564"/>
                    <a:gd name="connsiteY11" fmla="*/ 86497 h 1020925"/>
                    <a:gd name="connsiteX12" fmla="*/ 635377 w 1005564"/>
                    <a:gd name="connsiteY12" fmla="*/ 7813 h 1020925"/>
                    <a:gd name="connsiteX13" fmla="*/ 639492 w 1005564"/>
                    <a:gd name="connsiteY13" fmla="*/ 0 h 1020925"/>
                    <a:gd name="connsiteX0" fmla="*/ 614816 w 980888"/>
                    <a:gd name="connsiteY0" fmla="*/ 0 h 1020925"/>
                    <a:gd name="connsiteX1" fmla="*/ 675471 w 980888"/>
                    <a:gd name="connsiteY1" fmla="*/ 0 h 1020925"/>
                    <a:gd name="connsiteX2" fmla="*/ 980888 w 980888"/>
                    <a:gd name="connsiteY2" fmla="*/ 320391 h 1020925"/>
                    <a:gd name="connsiteX3" fmla="*/ 980888 w 980888"/>
                    <a:gd name="connsiteY3" fmla="*/ 1020925 h 1020925"/>
                    <a:gd name="connsiteX4" fmla="*/ 78365 w 980888"/>
                    <a:gd name="connsiteY4" fmla="*/ 1020925 h 1020925"/>
                    <a:gd name="connsiteX5" fmla="*/ 226 w 980888"/>
                    <a:gd name="connsiteY5" fmla="*/ 395886 h 1020925"/>
                    <a:gd name="connsiteX6" fmla="*/ 102180 w 980888"/>
                    <a:gd name="connsiteY6" fmla="*/ 138877 h 1020925"/>
                    <a:gd name="connsiteX7" fmla="*/ 284131 w 980888"/>
                    <a:gd name="connsiteY7" fmla="*/ 10385 h 1020925"/>
                    <a:gd name="connsiteX8" fmla="*/ 303336 w 980888"/>
                    <a:gd name="connsiteY8" fmla="*/ 7678 h 1020925"/>
                    <a:gd name="connsiteX9" fmla="*/ 269400 w 980888"/>
                    <a:gd name="connsiteY9" fmla="*/ 72107 h 1020925"/>
                    <a:gd name="connsiteX10" fmla="*/ 275360 w 980888"/>
                    <a:gd name="connsiteY10" fmla="*/ 186423 h 1020925"/>
                    <a:gd name="connsiteX11" fmla="*/ 545384 w 980888"/>
                    <a:gd name="connsiteY11" fmla="*/ 86497 h 1020925"/>
                    <a:gd name="connsiteX12" fmla="*/ 610701 w 980888"/>
                    <a:gd name="connsiteY12" fmla="*/ 7813 h 1020925"/>
                    <a:gd name="connsiteX13" fmla="*/ 614816 w 980888"/>
                    <a:gd name="connsiteY13" fmla="*/ 0 h 1020925"/>
                    <a:gd name="connsiteX0" fmla="*/ 628859 w 994931"/>
                    <a:gd name="connsiteY0" fmla="*/ 0 h 1020925"/>
                    <a:gd name="connsiteX1" fmla="*/ 689514 w 994931"/>
                    <a:gd name="connsiteY1" fmla="*/ 0 h 1020925"/>
                    <a:gd name="connsiteX2" fmla="*/ 994931 w 994931"/>
                    <a:gd name="connsiteY2" fmla="*/ 320391 h 1020925"/>
                    <a:gd name="connsiteX3" fmla="*/ 994931 w 994931"/>
                    <a:gd name="connsiteY3" fmla="*/ 1020925 h 1020925"/>
                    <a:gd name="connsiteX4" fmla="*/ 92408 w 994931"/>
                    <a:gd name="connsiteY4" fmla="*/ 1020925 h 1020925"/>
                    <a:gd name="connsiteX5" fmla="*/ 14269 w 994931"/>
                    <a:gd name="connsiteY5" fmla="*/ 395886 h 1020925"/>
                    <a:gd name="connsiteX6" fmla="*/ 116223 w 994931"/>
                    <a:gd name="connsiteY6" fmla="*/ 138877 h 1020925"/>
                    <a:gd name="connsiteX7" fmla="*/ 298174 w 994931"/>
                    <a:gd name="connsiteY7" fmla="*/ 10385 h 1020925"/>
                    <a:gd name="connsiteX8" fmla="*/ 317379 w 994931"/>
                    <a:gd name="connsiteY8" fmla="*/ 7678 h 1020925"/>
                    <a:gd name="connsiteX9" fmla="*/ 283443 w 994931"/>
                    <a:gd name="connsiteY9" fmla="*/ 72107 h 1020925"/>
                    <a:gd name="connsiteX10" fmla="*/ 289403 w 994931"/>
                    <a:gd name="connsiteY10" fmla="*/ 186423 h 1020925"/>
                    <a:gd name="connsiteX11" fmla="*/ 559427 w 994931"/>
                    <a:gd name="connsiteY11" fmla="*/ 86497 h 1020925"/>
                    <a:gd name="connsiteX12" fmla="*/ 624744 w 994931"/>
                    <a:gd name="connsiteY12" fmla="*/ 7813 h 1020925"/>
                    <a:gd name="connsiteX13" fmla="*/ 628859 w 994931"/>
                    <a:gd name="connsiteY13" fmla="*/ 0 h 1020925"/>
                    <a:gd name="connsiteX0" fmla="*/ 628859 w 994931"/>
                    <a:gd name="connsiteY0" fmla="*/ 0 h 1020925"/>
                    <a:gd name="connsiteX1" fmla="*/ 689514 w 994931"/>
                    <a:gd name="connsiteY1" fmla="*/ 0 h 1020925"/>
                    <a:gd name="connsiteX2" fmla="*/ 994931 w 994931"/>
                    <a:gd name="connsiteY2" fmla="*/ 320391 h 1020925"/>
                    <a:gd name="connsiteX3" fmla="*/ 994931 w 994931"/>
                    <a:gd name="connsiteY3" fmla="*/ 1020925 h 1020925"/>
                    <a:gd name="connsiteX4" fmla="*/ 92408 w 994931"/>
                    <a:gd name="connsiteY4" fmla="*/ 1020925 h 1020925"/>
                    <a:gd name="connsiteX5" fmla="*/ 14269 w 994931"/>
                    <a:gd name="connsiteY5" fmla="*/ 395886 h 1020925"/>
                    <a:gd name="connsiteX6" fmla="*/ 116223 w 994931"/>
                    <a:gd name="connsiteY6" fmla="*/ 138877 h 1020925"/>
                    <a:gd name="connsiteX7" fmla="*/ 298174 w 994931"/>
                    <a:gd name="connsiteY7" fmla="*/ 10385 h 1020925"/>
                    <a:gd name="connsiteX8" fmla="*/ 317379 w 994931"/>
                    <a:gd name="connsiteY8" fmla="*/ 7678 h 1020925"/>
                    <a:gd name="connsiteX9" fmla="*/ 283443 w 994931"/>
                    <a:gd name="connsiteY9" fmla="*/ 72107 h 1020925"/>
                    <a:gd name="connsiteX10" fmla="*/ 289403 w 994931"/>
                    <a:gd name="connsiteY10" fmla="*/ 186423 h 1020925"/>
                    <a:gd name="connsiteX11" fmla="*/ 559427 w 994931"/>
                    <a:gd name="connsiteY11" fmla="*/ 86497 h 1020925"/>
                    <a:gd name="connsiteX12" fmla="*/ 624744 w 994931"/>
                    <a:gd name="connsiteY12" fmla="*/ 7813 h 1020925"/>
                    <a:gd name="connsiteX13" fmla="*/ 628859 w 994931"/>
                    <a:gd name="connsiteY13" fmla="*/ 0 h 1020925"/>
                    <a:gd name="connsiteX0" fmla="*/ 614898 w 980970"/>
                    <a:gd name="connsiteY0" fmla="*/ 0 h 1020925"/>
                    <a:gd name="connsiteX1" fmla="*/ 675553 w 980970"/>
                    <a:gd name="connsiteY1" fmla="*/ 0 h 1020925"/>
                    <a:gd name="connsiteX2" fmla="*/ 980970 w 980970"/>
                    <a:gd name="connsiteY2" fmla="*/ 320391 h 1020925"/>
                    <a:gd name="connsiteX3" fmla="*/ 980970 w 980970"/>
                    <a:gd name="connsiteY3" fmla="*/ 1020925 h 1020925"/>
                    <a:gd name="connsiteX4" fmla="*/ 78447 w 980970"/>
                    <a:gd name="connsiteY4" fmla="*/ 1020925 h 1020925"/>
                    <a:gd name="connsiteX5" fmla="*/ 308 w 980970"/>
                    <a:gd name="connsiteY5" fmla="*/ 395886 h 1020925"/>
                    <a:gd name="connsiteX6" fmla="*/ 106590 w 980970"/>
                    <a:gd name="connsiteY6" fmla="*/ 173496 h 1020925"/>
                    <a:gd name="connsiteX7" fmla="*/ 284213 w 980970"/>
                    <a:gd name="connsiteY7" fmla="*/ 10385 h 1020925"/>
                    <a:gd name="connsiteX8" fmla="*/ 303418 w 980970"/>
                    <a:gd name="connsiteY8" fmla="*/ 7678 h 1020925"/>
                    <a:gd name="connsiteX9" fmla="*/ 269482 w 980970"/>
                    <a:gd name="connsiteY9" fmla="*/ 72107 h 1020925"/>
                    <a:gd name="connsiteX10" fmla="*/ 275442 w 980970"/>
                    <a:gd name="connsiteY10" fmla="*/ 186423 h 1020925"/>
                    <a:gd name="connsiteX11" fmla="*/ 545466 w 980970"/>
                    <a:gd name="connsiteY11" fmla="*/ 86497 h 1020925"/>
                    <a:gd name="connsiteX12" fmla="*/ 610783 w 980970"/>
                    <a:gd name="connsiteY12" fmla="*/ 7813 h 1020925"/>
                    <a:gd name="connsiteX13" fmla="*/ 614898 w 980970"/>
                    <a:gd name="connsiteY13" fmla="*/ 0 h 1020925"/>
                    <a:gd name="connsiteX0" fmla="*/ 621355 w 987427"/>
                    <a:gd name="connsiteY0" fmla="*/ 0 h 1020925"/>
                    <a:gd name="connsiteX1" fmla="*/ 682010 w 987427"/>
                    <a:gd name="connsiteY1" fmla="*/ 0 h 1020925"/>
                    <a:gd name="connsiteX2" fmla="*/ 987427 w 987427"/>
                    <a:gd name="connsiteY2" fmla="*/ 320391 h 1020925"/>
                    <a:gd name="connsiteX3" fmla="*/ 987427 w 987427"/>
                    <a:gd name="connsiteY3" fmla="*/ 1020925 h 1020925"/>
                    <a:gd name="connsiteX4" fmla="*/ 84904 w 987427"/>
                    <a:gd name="connsiteY4" fmla="*/ 1020925 h 1020925"/>
                    <a:gd name="connsiteX5" fmla="*/ 274 w 987427"/>
                    <a:gd name="connsiteY5" fmla="*/ 465124 h 1020925"/>
                    <a:gd name="connsiteX6" fmla="*/ 113047 w 987427"/>
                    <a:gd name="connsiteY6" fmla="*/ 173496 h 1020925"/>
                    <a:gd name="connsiteX7" fmla="*/ 290670 w 987427"/>
                    <a:gd name="connsiteY7" fmla="*/ 10385 h 1020925"/>
                    <a:gd name="connsiteX8" fmla="*/ 309875 w 987427"/>
                    <a:gd name="connsiteY8" fmla="*/ 7678 h 1020925"/>
                    <a:gd name="connsiteX9" fmla="*/ 275939 w 987427"/>
                    <a:gd name="connsiteY9" fmla="*/ 72107 h 1020925"/>
                    <a:gd name="connsiteX10" fmla="*/ 281899 w 987427"/>
                    <a:gd name="connsiteY10" fmla="*/ 186423 h 1020925"/>
                    <a:gd name="connsiteX11" fmla="*/ 551923 w 987427"/>
                    <a:gd name="connsiteY11" fmla="*/ 86497 h 1020925"/>
                    <a:gd name="connsiteX12" fmla="*/ 617240 w 987427"/>
                    <a:gd name="connsiteY12" fmla="*/ 7813 h 1020925"/>
                    <a:gd name="connsiteX13" fmla="*/ 621355 w 987427"/>
                    <a:gd name="connsiteY13" fmla="*/ 0 h 1020925"/>
                    <a:gd name="connsiteX0" fmla="*/ 621741 w 987813"/>
                    <a:gd name="connsiteY0" fmla="*/ 0 h 1020925"/>
                    <a:gd name="connsiteX1" fmla="*/ 682396 w 987813"/>
                    <a:gd name="connsiteY1" fmla="*/ 0 h 1020925"/>
                    <a:gd name="connsiteX2" fmla="*/ 987813 w 987813"/>
                    <a:gd name="connsiteY2" fmla="*/ 320391 h 1020925"/>
                    <a:gd name="connsiteX3" fmla="*/ 987813 w 987813"/>
                    <a:gd name="connsiteY3" fmla="*/ 1020925 h 1020925"/>
                    <a:gd name="connsiteX4" fmla="*/ 85290 w 987813"/>
                    <a:gd name="connsiteY4" fmla="*/ 1020925 h 1020925"/>
                    <a:gd name="connsiteX5" fmla="*/ 660 w 987813"/>
                    <a:gd name="connsiteY5" fmla="*/ 465124 h 1020925"/>
                    <a:gd name="connsiteX6" fmla="*/ 130742 w 987813"/>
                    <a:gd name="connsiteY6" fmla="*/ 177824 h 1020925"/>
                    <a:gd name="connsiteX7" fmla="*/ 291056 w 987813"/>
                    <a:gd name="connsiteY7" fmla="*/ 10385 h 1020925"/>
                    <a:gd name="connsiteX8" fmla="*/ 310261 w 987813"/>
                    <a:gd name="connsiteY8" fmla="*/ 7678 h 1020925"/>
                    <a:gd name="connsiteX9" fmla="*/ 276325 w 987813"/>
                    <a:gd name="connsiteY9" fmla="*/ 72107 h 1020925"/>
                    <a:gd name="connsiteX10" fmla="*/ 282285 w 987813"/>
                    <a:gd name="connsiteY10" fmla="*/ 186423 h 1020925"/>
                    <a:gd name="connsiteX11" fmla="*/ 552309 w 987813"/>
                    <a:gd name="connsiteY11" fmla="*/ 86497 h 1020925"/>
                    <a:gd name="connsiteX12" fmla="*/ 617626 w 987813"/>
                    <a:gd name="connsiteY12" fmla="*/ 7813 h 1020925"/>
                    <a:gd name="connsiteX13" fmla="*/ 621741 w 987813"/>
                    <a:gd name="connsiteY13" fmla="*/ 0 h 1020925"/>
                    <a:gd name="connsiteX0" fmla="*/ 592002 w 958074"/>
                    <a:gd name="connsiteY0" fmla="*/ 0 h 1020925"/>
                    <a:gd name="connsiteX1" fmla="*/ 652657 w 958074"/>
                    <a:gd name="connsiteY1" fmla="*/ 0 h 1020925"/>
                    <a:gd name="connsiteX2" fmla="*/ 958074 w 958074"/>
                    <a:gd name="connsiteY2" fmla="*/ 320391 h 1020925"/>
                    <a:gd name="connsiteX3" fmla="*/ 958074 w 958074"/>
                    <a:gd name="connsiteY3" fmla="*/ 1020925 h 1020925"/>
                    <a:gd name="connsiteX4" fmla="*/ 55551 w 958074"/>
                    <a:gd name="connsiteY4" fmla="*/ 1020925 h 1020925"/>
                    <a:gd name="connsiteX5" fmla="*/ 1212 w 958074"/>
                    <a:gd name="connsiteY5" fmla="*/ 465124 h 1020925"/>
                    <a:gd name="connsiteX6" fmla="*/ 101003 w 958074"/>
                    <a:gd name="connsiteY6" fmla="*/ 177824 h 1020925"/>
                    <a:gd name="connsiteX7" fmla="*/ 261317 w 958074"/>
                    <a:gd name="connsiteY7" fmla="*/ 10385 h 1020925"/>
                    <a:gd name="connsiteX8" fmla="*/ 280522 w 958074"/>
                    <a:gd name="connsiteY8" fmla="*/ 7678 h 1020925"/>
                    <a:gd name="connsiteX9" fmla="*/ 246586 w 958074"/>
                    <a:gd name="connsiteY9" fmla="*/ 72107 h 1020925"/>
                    <a:gd name="connsiteX10" fmla="*/ 252546 w 958074"/>
                    <a:gd name="connsiteY10" fmla="*/ 186423 h 1020925"/>
                    <a:gd name="connsiteX11" fmla="*/ 522570 w 958074"/>
                    <a:gd name="connsiteY11" fmla="*/ 86497 h 1020925"/>
                    <a:gd name="connsiteX12" fmla="*/ 587887 w 958074"/>
                    <a:gd name="connsiteY12" fmla="*/ 7813 h 1020925"/>
                    <a:gd name="connsiteX13" fmla="*/ 592002 w 958074"/>
                    <a:gd name="connsiteY13" fmla="*/ 0 h 1020925"/>
                    <a:gd name="connsiteX0" fmla="*/ 590805 w 956877"/>
                    <a:gd name="connsiteY0" fmla="*/ 0 h 1029580"/>
                    <a:gd name="connsiteX1" fmla="*/ 651460 w 956877"/>
                    <a:gd name="connsiteY1" fmla="*/ 0 h 1029580"/>
                    <a:gd name="connsiteX2" fmla="*/ 956877 w 956877"/>
                    <a:gd name="connsiteY2" fmla="*/ 320391 h 1029580"/>
                    <a:gd name="connsiteX3" fmla="*/ 956877 w 956877"/>
                    <a:gd name="connsiteY3" fmla="*/ 1020925 h 1029580"/>
                    <a:gd name="connsiteX4" fmla="*/ 93300 w 956877"/>
                    <a:gd name="connsiteY4" fmla="*/ 1029580 h 1029580"/>
                    <a:gd name="connsiteX5" fmla="*/ 15 w 956877"/>
                    <a:gd name="connsiteY5" fmla="*/ 465124 h 1029580"/>
                    <a:gd name="connsiteX6" fmla="*/ 99806 w 956877"/>
                    <a:gd name="connsiteY6" fmla="*/ 177824 h 1029580"/>
                    <a:gd name="connsiteX7" fmla="*/ 260120 w 956877"/>
                    <a:gd name="connsiteY7" fmla="*/ 10385 h 1029580"/>
                    <a:gd name="connsiteX8" fmla="*/ 279325 w 956877"/>
                    <a:gd name="connsiteY8" fmla="*/ 7678 h 1029580"/>
                    <a:gd name="connsiteX9" fmla="*/ 245389 w 956877"/>
                    <a:gd name="connsiteY9" fmla="*/ 72107 h 1029580"/>
                    <a:gd name="connsiteX10" fmla="*/ 251349 w 956877"/>
                    <a:gd name="connsiteY10" fmla="*/ 186423 h 1029580"/>
                    <a:gd name="connsiteX11" fmla="*/ 521373 w 956877"/>
                    <a:gd name="connsiteY11" fmla="*/ 86497 h 1029580"/>
                    <a:gd name="connsiteX12" fmla="*/ 586690 w 956877"/>
                    <a:gd name="connsiteY12" fmla="*/ 7813 h 1029580"/>
                    <a:gd name="connsiteX13" fmla="*/ 590805 w 956877"/>
                    <a:gd name="connsiteY13" fmla="*/ 0 h 1029580"/>
                    <a:gd name="connsiteX0" fmla="*/ 591103 w 957175"/>
                    <a:gd name="connsiteY0" fmla="*/ 0 h 1029580"/>
                    <a:gd name="connsiteX1" fmla="*/ 651758 w 957175"/>
                    <a:gd name="connsiteY1" fmla="*/ 0 h 1029580"/>
                    <a:gd name="connsiteX2" fmla="*/ 957175 w 957175"/>
                    <a:gd name="connsiteY2" fmla="*/ 320391 h 1029580"/>
                    <a:gd name="connsiteX3" fmla="*/ 957175 w 957175"/>
                    <a:gd name="connsiteY3" fmla="*/ 1020925 h 1029580"/>
                    <a:gd name="connsiteX4" fmla="*/ 93598 w 957175"/>
                    <a:gd name="connsiteY4" fmla="*/ 1029580 h 1029580"/>
                    <a:gd name="connsiteX5" fmla="*/ 313 w 957175"/>
                    <a:gd name="connsiteY5" fmla="*/ 465124 h 1029580"/>
                    <a:gd name="connsiteX6" fmla="*/ 100104 w 957175"/>
                    <a:gd name="connsiteY6" fmla="*/ 177824 h 1029580"/>
                    <a:gd name="connsiteX7" fmla="*/ 260418 w 957175"/>
                    <a:gd name="connsiteY7" fmla="*/ 10385 h 1029580"/>
                    <a:gd name="connsiteX8" fmla="*/ 279623 w 957175"/>
                    <a:gd name="connsiteY8" fmla="*/ 7678 h 1029580"/>
                    <a:gd name="connsiteX9" fmla="*/ 245687 w 957175"/>
                    <a:gd name="connsiteY9" fmla="*/ 72107 h 1029580"/>
                    <a:gd name="connsiteX10" fmla="*/ 251647 w 957175"/>
                    <a:gd name="connsiteY10" fmla="*/ 186423 h 1029580"/>
                    <a:gd name="connsiteX11" fmla="*/ 521671 w 957175"/>
                    <a:gd name="connsiteY11" fmla="*/ 86497 h 1029580"/>
                    <a:gd name="connsiteX12" fmla="*/ 586988 w 957175"/>
                    <a:gd name="connsiteY12" fmla="*/ 7813 h 1029580"/>
                    <a:gd name="connsiteX13" fmla="*/ 591103 w 957175"/>
                    <a:gd name="connsiteY13" fmla="*/ 0 h 1029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7175" h="1029580">
                      <a:moveTo>
                        <a:pt x="591103" y="0"/>
                      </a:moveTo>
                      <a:lnTo>
                        <a:pt x="651758" y="0"/>
                      </a:lnTo>
                      <a:cubicBezTo>
                        <a:pt x="820435" y="0"/>
                        <a:pt x="957175" y="143444"/>
                        <a:pt x="957175" y="320391"/>
                      </a:cubicBezTo>
                      <a:lnTo>
                        <a:pt x="957175" y="1020925"/>
                      </a:lnTo>
                      <a:lnTo>
                        <a:pt x="93598" y="1029580"/>
                      </a:lnTo>
                      <a:cubicBezTo>
                        <a:pt x="60820" y="833735"/>
                        <a:pt x="-5099" y="587610"/>
                        <a:pt x="313" y="465124"/>
                      </a:cubicBezTo>
                      <a:cubicBezTo>
                        <a:pt x="5725" y="342638"/>
                        <a:pt x="56753" y="253614"/>
                        <a:pt x="100104" y="177824"/>
                      </a:cubicBezTo>
                      <a:cubicBezTo>
                        <a:pt x="143455" y="102034"/>
                        <a:pt x="191581" y="30585"/>
                        <a:pt x="260418" y="10385"/>
                      </a:cubicBezTo>
                      <a:lnTo>
                        <a:pt x="279623" y="7678"/>
                      </a:lnTo>
                      <a:lnTo>
                        <a:pt x="245687" y="72107"/>
                      </a:lnTo>
                      <a:cubicBezTo>
                        <a:pt x="227604" y="120971"/>
                        <a:pt x="228162" y="162938"/>
                        <a:pt x="251647" y="186423"/>
                      </a:cubicBezTo>
                      <a:cubicBezTo>
                        <a:pt x="298618" y="233394"/>
                        <a:pt x="419512" y="188655"/>
                        <a:pt x="521671" y="86497"/>
                      </a:cubicBezTo>
                      <a:cubicBezTo>
                        <a:pt x="547210" y="60957"/>
                        <a:pt x="569161" y="34247"/>
                        <a:pt x="586988" y="7813"/>
                      </a:cubicBezTo>
                      <a:lnTo>
                        <a:pt x="591103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四角形: 上の 2 つの角を丸める 76">
                  <a:extLst>
                    <a:ext uri="{FF2B5EF4-FFF2-40B4-BE49-F238E27FC236}">
                      <a16:creationId xmlns:a16="http://schemas.microsoft.com/office/drawing/2014/main" id="{0DA6FF7E-1A84-422B-8686-F2A54C1BF3C3}"/>
                    </a:ext>
                  </a:extLst>
                </p:cNvPr>
                <p:cNvSpPr/>
                <p:nvPr/>
              </p:nvSpPr>
              <p:spPr>
                <a:xfrm>
                  <a:off x="4120795" y="2634207"/>
                  <a:ext cx="357331" cy="91544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7106A88F-3CB6-4960-974B-0BE03D80804E}"/>
                    </a:ext>
                  </a:extLst>
                </p:cNvPr>
                <p:cNvSpPr/>
                <p:nvPr/>
              </p:nvSpPr>
              <p:spPr>
                <a:xfrm rot="19800000">
                  <a:off x="3473217" y="1975486"/>
                  <a:ext cx="50316" cy="102208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" name="二等辺三角形 78">
                  <a:extLst>
                    <a:ext uri="{FF2B5EF4-FFF2-40B4-BE49-F238E27FC236}">
                      <a16:creationId xmlns:a16="http://schemas.microsoft.com/office/drawing/2014/main" id="{390A58CA-90DD-4FC2-BC0B-4F7FC8C1A4E9}"/>
                    </a:ext>
                  </a:extLst>
                </p:cNvPr>
                <p:cNvSpPr/>
                <p:nvPr/>
              </p:nvSpPr>
              <p:spPr>
                <a:xfrm rot="10800000">
                  <a:off x="3636996" y="2520136"/>
                  <a:ext cx="392622" cy="415472"/>
                </a:xfrm>
                <a:prstGeom prst="triangle">
                  <a:avLst>
                    <a:gd name="adj" fmla="val 78506"/>
                  </a:avLst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47863D0F-CC6B-421D-91A1-71122034BA14}"/>
                    </a:ext>
                  </a:extLst>
                </p:cNvPr>
                <p:cNvGrpSpPr/>
                <p:nvPr/>
              </p:nvGrpSpPr>
              <p:grpSpPr>
                <a:xfrm rot="1800000">
                  <a:off x="3544570" y="2945447"/>
                  <a:ext cx="147907" cy="274378"/>
                  <a:chOff x="1450541" y="5088848"/>
                  <a:chExt cx="240910" cy="397551"/>
                </a:xfrm>
              </p:grpSpPr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29E94CC8-A38C-4D95-9D74-DFC45C1DE46F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85332F64-042B-4D85-89EF-6C114F59998C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0DEEEA88-5ED7-4238-9356-559A65D00048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732096" y="2931308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A0F36E7-7CC5-4AB1-8F89-4FE6D0BAE4D5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3037CAAC-2864-4F71-90B2-5BD2466CEA38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54BCF372-1215-4FA1-BD87-4F1DF1FCCA0A}"/>
                    </a:ext>
                  </a:extLst>
                </p:cNvPr>
                <p:cNvGrpSpPr/>
                <p:nvPr/>
              </p:nvGrpSpPr>
              <p:grpSpPr>
                <a:xfrm rot="799208">
                  <a:off x="3570799" y="2540917"/>
                  <a:ext cx="113077" cy="485686"/>
                  <a:chOff x="2713358" y="2466078"/>
                  <a:chExt cx="123167" cy="590776"/>
                </a:xfrm>
              </p:grpSpPr>
              <p:sp>
                <p:nvSpPr>
                  <p:cNvPr id="93" name="楕円 20">
                    <a:extLst>
                      <a:ext uri="{FF2B5EF4-FFF2-40B4-BE49-F238E27FC236}">
                        <a16:creationId xmlns:a16="http://schemas.microsoft.com/office/drawing/2014/main" id="{C76E1F04-12C6-4AA4-AD92-52E96C727E46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2713358" y="2466078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楕円 20">
                    <a:extLst>
                      <a:ext uri="{FF2B5EF4-FFF2-40B4-BE49-F238E27FC236}">
                        <a16:creationId xmlns:a16="http://schemas.microsoft.com/office/drawing/2014/main" id="{1928B9AC-DA68-4FAC-8B39-5C78ADD69BA4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2757213" y="2525905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91FDEBE2-DF11-4B9F-BAE1-D8E4169C76B6}"/>
                    </a:ext>
                  </a:extLst>
                </p:cNvPr>
                <p:cNvGrpSpPr/>
                <p:nvPr/>
              </p:nvGrpSpPr>
              <p:grpSpPr>
                <a:xfrm rot="324546">
                  <a:off x="3873624" y="2461762"/>
                  <a:ext cx="177042" cy="590776"/>
                  <a:chOff x="3111205" y="2466078"/>
                  <a:chExt cx="123887" cy="590776"/>
                </a:xfrm>
              </p:grpSpPr>
              <p:sp>
                <p:nvSpPr>
                  <p:cNvPr id="91" name="楕円 20">
                    <a:extLst>
                      <a:ext uri="{FF2B5EF4-FFF2-40B4-BE49-F238E27FC236}">
                        <a16:creationId xmlns:a16="http://schemas.microsoft.com/office/drawing/2014/main" id="{3C6DFA2F-B968-4A06-81D5-831446CD7933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3135639" y="2466078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楕円 20">
                    <a:extLst>
                      <a:ext uri="{FF2B5EF4-FFF2-40B4-BE49-F238E27FC236}">
                        <a16:creationId xmlns:a16="http://schemas.microsoft.com/office/drawing/2014/main" id="{7BD6CF10-A712-4119-AA34-CABECFF73B6E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3111205" y="2525904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F02651EA-0DE0-43D0-BF2C-24DAF61E0461}"/>
                    </a:ext>
                  </a:extLst>
                </p:cNvPr>
                <p:cNvSpPr/>
                <p:nvPr/>
              </p:nvSpPr>
              <p:spPr>
                <a:xfrm rot="10800000">
                  <a:off x="3505199" y="2408951"/>
                  <a:ext cx="770936" cy="53749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  <a:gd name="connsiteX0" fmla="*/ 629616 w 831419"/>
                    <a:gd name="connsiteY0" fmla="*/ 580870 h 580870"/>
                    <a:gd name="connsiteX1" fmla="*/ 574036 w 831419"/>
                    <a:gd name="connsiteY1" fmla="*/ 580870 h 580870"/>
                    <a:gd name="connsiteX2" fmla="*/ 409133 w 831419"/>
                    <a:gd name="connsiteY2" fmla="*/ 58748 h 580870"/>
                    <a:gd name="connsiteX3" fmla="*/ 244230 w 831419"/>
                    <a:gd name="connsiteY3" fmla="*/ 580870 h 580870"/>
                    <a:gd name="connsiteX4" fmla="*/ 211493 w 831419"/>
                    <a:gd name="connsiteY4" fmla="*/ 580870 h 580870"/>
                    <a:gd name="connsiteX5" fmla="*/ 14958 w 831419"/>
                    <a:gd name="connsiteY5" fmla="*/ 499463 h 580870"/>
                    <a:gd name="connsiteX6" fmla="*/ 0 w 831419"/>
                    <a:gd name="connsiteY6" fmla="*/ 481334 h 580870"/>
                    <a:gd name="connsiteX7" fmla="*/ 498682 w 831419"/>
                    <a:gd name="connsiteY7" fmla="*/ 0 h 580870"/>
                    <a:gd name="connsiteX8" fmla="*/ 831419 w 831419"/>
                    <a:gd name="connsiteY8" fmla="*/ 493078 h 580870"/>
                    <a:gd name="connsiteX9" fmla="*/ 826152 w 831419"/>
                    <a:gd name="connsiteY9" fmla="*/ 499463 h 580870"/>
                    <a:gd name="connsiteX10" fmla="*/ 629616 w 831419"/>
                    <a:gd name="connsiteY10" fmla="*/ 580870 h 580870"/>
                    <a:gd name="connsiteX0" fmla="*/ 629616 w 831419"/>
                    <a:gd name="connsiteY0" fmla="*/ 580870 h 580870"/>
                    <a:gd name="connsiteX1" fmla="*/ 574036 w 831419"/>
                    <a:gd name="connsiteY1" fmla="*/ 580870 h 580870"/>
                    <a:gd name="connsiteX2" fmla="*/ 553147 w 831419"/>
                    <a:gd name="connsiteY2" fmla="*/ 61233 h 580870"/>
                    <a:gd name="connsiteX3" fmla="*/ 244230 w 831419"/>
                    <a:gd name="connsiteY3" fmla="*/ 580870 h 580870"/>
                    <a:gd name="connsiteX4" fmla="*/ 211493 w 831419"/>
                    <a:gd name="connsiteY4" fmla="*/ 580870 h 580870"/>
                    <a:gd name="connsiteX5" fmla="*/ 14958 w 831419"/>
                    <a:gd name="connsiteY5" fmla="*/ 499463 h 580870"/>
                    <a:gd name="connsiteX6" fmla="*/ 0 w 831419"/>
                    <a:gd name="connsiteY6" fmla="*/ 481334 h 580870"/>
                    <a:gd name="connsiteX7" fmla="*/ 498682 w 831419"/>
                    <a:gd name="connsiteY7" fmla="*/ 0 h 580870"/>
                    <a:gd name="connsiteX8" fmla="*/ 831419 w 831419"/>
                    <a:gd name="connsiteY8" fmla="*/ 493078 h 580870"/>
                    <a:gd name="connsiteX9" fmla="*/ 826152 w 831419"/>
                    <a:gd name="connsiteY9" fmla="*/ 499463 h 580870"/>
                    <a:gd name="connsiteX10" fmla="*/ 629616 w 831419"/>
                    <a:gd name="connsiteY10" fmla="*/ 580870 h 580870"/>
                    <a:gd name="connsiteX0" fmla="*/ 629616 w 831419"/>
                    <a:gd name="connsiteY0" fmla="*/ 553531 h 553531"/>
                    <a:gd name="connsiteX1" fmla="*/ 574036 w 831419"/>
                    <a:gd name="connsiteY1" fmla="*/ 553531 h 553531"/>
                    <a:gd name="connsiteX2" fmla="*/ 553147 w 831419"/>
                    <a:gd name="connsiteY2" fmla="*/ 33894 h 553531"/>
                    <a:gd name="connsiteX3" fmla="*/ 244230 w 831419"/>
                    <a:gd name="connsiteY3" fmla="*/ 553531 h 553531"/>
                    <a:gd name="connsiteX4" fmla="*/ 211493 w 831419"/>
                    <a:gd name="connsiteY4" fmla="*/ 553531 h 553531"/>
                    <a:gd name="connsiteX5" fmla="*/ 14958 w 831419"/>
                    <a:gd name="connsiteY5" fmla="*/ 472124 h 553531"/>
                    <a:gd name="connsiteX6" fmla="*/ 0 w 831419"/>
                    <a:gd name="connsiteY6" fmla="*/ 453995 h 553531"/>
                    <a:gd name="connsiteX7" fmla="*/ 562688 w 831419"/>
                    <a:gd name="connsiteY7" fmla="*/ 0 h 553531"/>
                    <a:gd name="connsiteX8" fmla="*/ 831419 w 831419"/>
                    <a:gd name="connsiteY8" fmla="*/ 465739 h 553531"/>
                    <a:gd name="connsiteX9" fmla="*/ 826152 w 831419"/>
                    <a:gd name="connsiteY9" fmla="*/ 472124 h 553531"/>
                    <a:gd name="connsiteX10" fmla="*/ 629616 w 831419"/>
                    <a:gd name="connsiteY10" fmla="*/ 553531 h 553531"/>
                    <a:gd name="connsiteX0" fmla="*/ 629616 w 831419"/>
                    <a:gd name="connsiteY0" fmla="*/ 553531 h 553531"/>
                    <a:gd name="connsiteX1" fmla="*/ 574036 w 831419"/>
                    <a:gd name="connsiteY1" fmla="*/ 553531 h 553531"/>
                    <a:gd name="connsiteX2" fmla="*/ 553147 w 831419"/>
                    <a:gd name="connsiteY2" fmla="*/ 33894 h 553531"/>
                    <a:gd name="connsiteX3" fmla="*/ 244230 w 831419"/>
                    <a:gd name="connsiteY3" fmla="*/ 553531 h 553531"/>
                    <a:gd name="connsiteX4" fmla="*/ 211493 w 831419"/>
                    <a:gd name="connsiteY4" fmla="*/ 553531 h 553531"/>
                    <a:gd name="connsiteX5" fmla="*/ 14958 w 831419"/>
                    <a:gd name="connsiteY5" fmla="*/ 472124 h 553531"/>
                    <a:gd name="connsiteX6" fmla="*/ 0 w 831419"/>
                    <a:gd name="connsiteY6" fmla="*/ 453995 h 553531"/>
                    <a:gd name="connsiteX7" fmla="*/ 562688 w 831419"/>
                    <a:gd name="connsiteY7" fmla="*/ 0 h 553531"/>
                    <a:gd name="connsiteX8" fmla="*/ 831419 w 831419"/>
                    <a:gd name="connsiteY8" fmla="*/ 465739 h 553531"/>
                    <a:gd name="connsiteX9" fmla="*/ 826152 w 831419"/>
                    <a:gd name="connsiteY9" fmla="*/ 472124 h 553531"/>
                    <a:gd name="connsiteX10" fmla="*/ 629616 w 831419"/>
                    <a:gd name="connsiteY10" fmla="*/ 553531 h 553531"/>
                    <a:gd name="connsiteX0" fmla="*/ 629616 w 831419"/>
                    <a:gd name="connsiteY0" fmla="*/ 553531 h 553531"/>
                    <a:gd name="connsiteX1" fmla="*/ 553147 w 831419"/>
                    <a:gd name="connsiteY1" fmla="*/ 33894 h 553531"/>
                    <a:gd name="connsiteX2" fmla="*/ 244230 w 831419"/>
                    <a:gd name="connsiteY2" fmla="*/ 553531 h 553531"/>
                    <a:gd name="connsiteX3" fmla="*/ 211493 w 831419"/>
                    <a:gd name="connsiteY3" fmla="*/ 553531 h 553531"/>
                    <a:gd name="connsiteX4" fmla="*/ 14958 w 831419"/>
                    <a:gd name="connsiteY4" fmla="*/ 472124 h 553531"/>
                    <a:gd name="connsiteX5" fmla="*/ 0 w 831419"/>
                    <a:gd name="connsiteY5" fmla="*/ 453995 h 553531"/>
                    <a:gd name="connsiteX6" fmla="*/ 562688 w 831419"/>
                    <a:gd name="connsiteY6" fmla="*/ 0 h 553531"/>
                    <a:gd name="connsiteX7" fmla="*/ 831419 w 831419"/>
                    <a:gd name="connsiteY7" fmla="*/ 465739 h 553531"/>
                    <a:gd name="connsiteX8" fmla="*/ 826152 w 831419"/>
                    <a:gd name="connsiteY8" fmla="*/ 472124 h 553531"/>
                    <a:gd name="connsiteX9" fmla="*/ 629616 w 831419"/>
                    <a:gd name="connsiteY9" fmla="*/ 553531 h 553531"/>
                    <a:gd name="connsiteX0" fmla="*/ 629616 w 831419"/>
                    <a:gd name="connsiteY0" fmla="*/ 553531 h 553531"/>
                    <a:gd name="connsiteX1" fmla="*/ 553147 w 831419"/>
                    <a:gd name="connsiteY1" fmla="*/ 33894 h 553531"/>
                    <a:gd name="connsiteX2" fmla="*/ 244230 w 831419"/>
                    <a:gd name="connsiteY2" fmla="*/ 553531 h 553531"/>
                    <a:gd name="connsiteX3" fmla="*/ 211493 w 831419"/>
                    <a:gd name="connsiteY3" fmla="*/ 553531 h 553531"/>
                    <a:gd name="connsiteX4" fmla="*/ 14958 w 831419"/>
                    <a:gd name="connsiteY4" fmla="*/ 472124 h 553531"/>
                    <a:gd name="connsiteX5" fmla="*/ 0 w 831419"/>
                    <a:gd name="connsiteY5" fmla="*/ 453995 h 553531"/>
                    <a:gd name="connsiteX6" fmla="*/ 562688 w 831419"/>
                    <a:gd name="connsiteY6" fmla="*/ 0 h 553531"/>
                    <a:gd name="connsiteX7" fmla="*/ 831419 w 831419"/>
                    <a:gd name="connsiteY7" fmla="*/ 465739 h 553531"/>
                    <a:gd name="connsiteX8" fmla="*/ 629616 w 831419"/>
                    <a:gd name="connsiteY8" fmla="*/ 553531 h 553531"/>
                    <a:gd name="connsiteX0" fmla="*/ 629616 w 802084"/>
                    <a:gd name="connsiteY0" fmla="*/ 553531 h 553531"/>
                    <a:gd name="connsiteX1" fmla="*/ 553147 w 802084"/>
                    <a:gd name="connsiteY1" fmla="*/ 33894 h 553531"/>
                    <a:gd name="connsiteX2" fmla="*/ 244230 w 802084"/>
                    <a:gd name="connsiteY2" fmla="*/ 553531 h 553531"/>
                    <a:gd name="connsiteX3" fmla="*/ 211493 w 802084"/>
                    <a:gd name="connsiteY3" fmla="*/ 553531 h 553531"/>
                    <a:gd name="connsiteX4" fmla="*/ 14958 w 802084"/>
                    <a:gd name="connsiteY4" fmla="*/ 472124 h 553531"/>
                    <a:gd name="connsiteX5" fmla="*/ 0 w 802084"/>
                    <a:gd name="connsiteY5" fmla="*/ 453995 h 553531"/>
                    <a:gd name="connsiteX6" fmla="*/ 562688 w 802084"/>
                    <a:gd name="connsiteY6" fmla="*/ 0 h 553531"/>
                    <a:gd name="connsiteX7" fmla="*/ 802084 w 802084"/>
                    <a:gd name="connsiteY7" fmla="*/ 455797 h 553531"/>
                    <a:gd name="connsiteX8" fmla="*/ 629616 w 802084"/>
                    <a:gd name="connsiteY8" fmla="*/ 553531 h 553531"/>
                    <a:gd name="connsiteX0" fmla="*/ 629616 w 802084"/>
                    <a:gd name="connsiteY0" fmla="*/ 553531 h 553531"/>
                    <a:gd name="connsiteX1" fmla="*/ 553147 w 802084"/>
                    <a:gd name="connsiteY1" fmla="*/ 33894 h 553531"/>
                    <a:gd name="connsiteX2" fmla="*/ 244230 w 802084"/>
                    <a:gd name="connsiteY2" fmla="*/ 553531 h 553531"/>
                    <a:gd name="connsiteX3" fmla="*/ 211493 w 802084"/>
                    <a:gd name="connsiteY3" fmla="*/ 553531 h 553531"/>
                    <a:gd name="connsiteX4" fmla="*/ 14958 w 802084"/>
                    <a:gd name="connsiteY4" fmla="*/ 472124 h 553531"/>
                    <a:gd name="connsiteX5" fmla="*/ 0 w 802084"/>
                    <a:gd name="connsiteY5" fmla="*/ 453995 h 553531"/>
                    <a:gd name="connsiteX6" fmla="*/ 562688 w 802084"/>
                    <a:gd name="connsiteY6" fmla="*/ 0 h 553531"/>
                    <a:gd name="connsiteX7" fmla="*/ 802084 w 802084"/>
                    <a:gd name="connsiteY7" fmla="*/ 455797 h 553531"/>
                    <a:gd name="connsiteX8" fmla="*/ 629616 w 802084"/>
                    <a:gd name="connsiteY8" fmla="*/ 553531 h 553531"/>
                    <a:gd name="connsiteX0" fmla="*/ 629616 w 802084"/>
                    <a:gd name="connsiteY0" fmla="*/ 553531 h 553531"/>
                    <a:gd name="connsiteX1" fmla="*/ 553147 w 802084"/>
                    <a:gd name="connsiteY1" fmla="*/ 33894 h 553531"/>
                    <a:gd name="connsiteX2" fmla="*/ 244230 w 802084"/>
                    <a:gd name="connsiteY2" fmla="*/ 553531 h 553531"/>
                    <a:gd name="connsiteX3" fmla="*/ 211493 w 802084"/>
                    <a:gd name="connsiteY3" fmla="*/ 553531 h 553531"/>
                    <a:gd name="connsiteX4" fmla="*/ 14958 w 802084"/>
                    <a:gd name="connsiteY4" fmla="*/ 472124 h 553531"/>
                    <a:gd name="connsiteX5" fmla="*/ 0 w 802084"/>
                    <a:gd name="connsiteY5" fmla="*/ 453995 h 553531"/>
                    <a:gd name="connsiteX6" fmla="*/ 562688 w 802084"/>
                    <a:gd name="connsiteY6" fmla="*/ 0 h 553531"/>
                    <a:gd name="connsiteX7" fmla="*/ 802084 w 802084"/>
                    <a:gd name="connsiteY7" fmla="*/ 455797 h 553531"/>
                    <a:gd name="connsiteX8" fmla="*/ 629616 w 802084"/>
                    <a:gd name="connsiteY8" fmla="*/ 553531 h 553531"/>
                    <a:gd name="connsiteX0" fmla="*/ 629616 w 802084"/>
                    <a:gd name="connsiteY0" fmla="*/ 553531 h 560986"/>
                    <a:gd name="connsiteX1" fmla="*/ 553147 w 802084"/>
                    <a:gd name="connsiteY1" fmla="*/ 33894 h 560986"/>
                    <a:gd name="connsiteX2" fmla="*/ 252230 w 802084"/>
                    <a:gd name="connsiteY2" fmla="*/ 560986 h 560986"/>
                    <a:gd name="connsiteX3" fmla="*/ 211493 w 802084"/>
                    <a:gd name="connsiteY3" fmla="*/ 553531 h 560986"/>
                    <a:gd name="connsiteX4" fmla="*/ 14958 w 802084"/>
                    <a:gd name="connsiteY4" fmla="*/ 472124 h 560986"/>
                    <a:gd name="connsiteX5" fmla="*/ 0 w 802084"/>
                    <a:gd name="connsiteY5" fmla="*/ 453995 h 560986"/>
                    <a:gd name="connsiteX6" fmla="*/ 562688 w 802084"/>
                    <a:gd name="connsiteY6" fmla="*/ 0 h 560986"/>
                    <a:gd name="connsiteX7" fmla="*/ 802084 w 802084"/>
                    <a:gd name="connsiteY7" fmla="*/ 455797 h 560986"/>
                    <a:gd name="connsiteX8" fmla="*/ 629616 w 802084"/>
                    <a:gd name="connsiteY8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272833 w 863424"/>
                    <a:gd name="connsiteY3" fmla="*/ 553531 h 560986"/>
                    <a:gd name="connsiteX4" fmla="*/ 76298 w 863424"/>
                    <a:gd name="connsiteY4" fmla="*/ 472124 h 560986"/>
                    <a:gd name="connsiteX5" fmla="*/ 0 w 863424"/>
                    <a:gd name="connsiteY5" fmla="*/ 491275 h 560986"/>
                    <a:gd name="connsiteX6" fmla="*/ 624028 w 863424"/>
                    <a:gd name="connsiteY6" fmla="*/ 0 h 560986"/>
                    <a:gd name="connsiteX7" fmla="*/ 863424 w 863424"/>
                    <a:gd name="connsiteY7" fmla="*/ 455797 h 560986"/>
                    <a:gd name="connsiteX8" fmla="*/ 690956 w 863424"/>
                    <a:gd name="connsiteY8" fmla="*/ 553531 h 560986"/>
                    <a:gd name="connsiteX0" fmla="*/ 698979 w 871447"/>
                    <a:gd name="connsiteY0" fmla="*/ 553531 h 560986"/>
                    <a:gd name="connsiteX1" fmla="*/ 622510 w 871447"/>
                    <a:gd name="connsiteY1" fmla="*/ 33894 h 560986"/>
                    <a:gd name="connsiteX2" fmla="*/ 321593 w 871447"/>
                    <a:gd name="connsiteY2" fmla="*/ 560986 h 560986"/>
                    <a:gd name="connsiteX3" fmla="*/ 280856 w 871447"/>
                    <a:gd name="connsiteY3" fmla="*/ 553531 h 560986"/>
                    <a:gd name="connsiteX4" fmla="*/ 8023 w 871447"/>
                    <a:gd name="connsiteY4" fmla="*/ 491275 h 560986"/>
                    <a:gd name="connsiteX5" fmla="*/ 632051 w 871447"/>
                    <a:gd name="connsiteY5" fmla="*/ 0 h 560986"/>
                    <a:gd name="connsiteX6" fmla="*/ 871447 w 871447"/>
                    <a:gd name="connsiteY6" fmla="*/ 455797 h 560986"/>
                    <a:gd name="connsiteX7" fmla="*/ 698979 w 871447"/>
                    <a:gd name="connsiteY7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0 w 863424"/>
                    <a:gd name="connsiteY3" fmla="*/ 491275 h 560986"/>
                    <a:gd name="connsiteX4" fmla="*/ 624028 w 863424"/>
                    <a:gd name="connsiteY4" fmla="*/ 0 h 560986"/>
                    <a:gd name="connsiteX5" fmla="*/ 863424 w 863424"/>
                    <a:gd name="connsiteY5" fmla="*/ 455797 h 560986"/>
                    <a:gd name="connsiteX6" fmla="*/ 690956 w 863424"/>
                    <a:gd name="connsiteY6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0 w 863424"/>
                    <a:gd name="connsiteY3" fmla="*/ 491275 h 560986"/>
                    <a:gd name="connsiteX4" fmla="*/ 624028 w 863424"/>
                    <a:gd name="connsiteY4" fmla="*/ 0 h 560986"/>
                    <a:gd name="connsiteX5" fmla="*/ 863424 w 863424"/>
                    <a:gd name="connsiteY5" fmla="*/ 455797 h 560986"/>
                    <a:gd name="connsiteX6" fmla="*/ 690956 w 863424"/>
                    <a:gd name="connsiteY6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0 w 863424"/>
                    <a:gd name="connsiteY3" fmla="*/ 491275 h 560986"/>
                    <a:gd name="connsiteX4" fmla="*/ 624028 w 863424"/>
                    <a:gd name="connsiteY4" fmla="*/ 0 h 560986"/>
                    <a:gd name="connsiteX5" fmla="*/ 863424 w 863424"/>
                    <a:gd name="connsiteY5" fmla="*/ 455797 h 560986"/>
                    <a:gd name="connsiteX6" fmla="*/ 690956 w 863424"/>
                    <a:gd name="connsiteY6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0 w 863424"/>
                    <a:gd name="connsiteY3" fmla="*/ 491275 h 560986"/>
                    <a:gd name="connsiteX4" fmla="*/ 624028 w 863424"/>
                    <a:gd name="connsiteY4" fmla="*/ 0 h 560986"/>
                    <a:gd name="connsiteX5" fmla="*/ 863424 w 863424"/>
                    <a:gd name="connsiteY5" fmla="*/ 455797 h 560986"/>
                    <a:gd name="connsiteX6" fmla="*/ 690956 w 863424"/>
                    <a:gd name="connsiteY6" fmla="*/ 553531 h 560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3424" h="560986">
                      <a:moveTo>
                        <a:pt x="690956" y="553531"/>
                      </a:moveTo>
                      <a:lnTo>
                        <a:pt x="614487" y="33894"/>
                      </a:lnTo>
                      <a:lnTo>
                        <a:pt x="313570" y="560986"/>
                      </a:lnTo>
                      <a:cubicBezTo>
                        <a:pt x="222381" y="560117"/>
                        <a:pt x="123192" y="564218"/>
                        <a:pt x="0" y="491275"/>
                      </a:cubicBezTo>
                      <a:lnTo>
                        <a:pt x="624028" y="0"/>
                      </a:lnTo>
                      <a:lnTo>
                        <a:pt x="863424" y="455797"/>
                      </a:lnTo>
                      <a:cubicBezTo>
                        <a:pt x="813936" y="503287"/>
                        <a:pt x="769780" y="533379"/>
                        <a:pt x="690956" y="55353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6F642C68-FF2B-47D1-8EDE-031C474DF847}"/>
                    </a:ext>
                  </a:extLst>
                </p:cNvPr>
                <p:cNvSpPr/>
                <p:nvPr/>
              </p:nvSpPr>
              <p:spPr>
                <a:xfrm rot="10800000">
                  <a:off x="3527816" y="2487007"/>
                  <a:ext cx="191139" cy="435841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  <a:gd name="connsiteX0" fmla="*/ 181924 w 199493"/>
                    <a:gd name="connsiteY0" fmla="*/ 454890 h 454890"/>
                    <a:gd name="connsiteX1" fmla="*/ 0 w 199493"/>
                    <a:gd name="connsiteY1" fmla="*/ 0 h 454890"/>
                    <a:gd name="connsiteX2" fmla="*/ 199493 w 199493"/>
                    <a:gd name="connsiteY2" fmla="*/ 440668 h 454890"/>
                    <a:gd name="connsiteX3" fmla="*/ 182892 w 199493"/>
                    <a:gd name="connsiteY3" fmla="*/ 454364 h 454890"/>
                    <a:gd name="connsiteX4" fmla="*/ 181924 w 199493"/>
                    <a:gd name="connsiteY4" fmla="*/ 454890 h 454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9493" h="454890">
                      <a:moveTo>
                        <a:pt x="181924" y="454890"/>
                      </a:moveTo>
                      <a:lnTo>
                        <a:pt x="0" y="0"/>
                      </a:lnTo>
                      <a:lnTo>
                        <a:pt x="199493" y="440668"/>
                      </a:lnTo>
                      <a:lnTo>
                        <a:pt x="182892" y="454364"/>
                      </a:lnTo>
                      <a:lnTo>
                        <a:pt x="181924" y="45489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0590C8EF-4396-4BD4-85D9-793ABBEE04B3}"/>
                    </a:ext>
                  </a:extLst>
                </p:cNvPr>
                <p:cNvSpPr/>
                <p:nvPr/>
              </p:nvSpPr>
              <p:spPr>
                <a:xfrm rot="10800000">
                  <a:off x="3720866" y="2457134"/>
                  <a:ext cx="515170" cy="485208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  <a:gd name="connsiteX0" fmla="*/ 164207 w 530230"/>
                    <a:gd name="connsiteY0" fmla="*/ 521327 h 521327"/>
                    <a:gd name="connsiteX1" fmla="*/ 0 w 530230"/>
                    <a:gd name="connsiteY1" fmla="*/ 496887 h 521327"/>
                    <a:gd name="connsiteX2" fmla="*/ 528437 w 530230"/>
                    <a:gd name="connsiteY2" fmla="*/ 1980 h 521327"/>
                    <a:gd name="connsiteX3" fmla="*/ 530135 w 530230"/>
                    <a:gd name="connsiteY3" fmla="*/ 0 h 521327"/>
                    <a:gd name="connsiteX4" fmla="*/ 530230 w 530230"/>
                    <a:gd name="connsiteY4" fmla="*/ 125 h 521327"/>
                    <a:gd name="connsiteX5" fmla="*/ 164207 w 530230"/>
                    <a:gd name="connsiteY5" fmla="*/ 521327 h 521327"/>
                    <a:gd name="connsiteX0" fmla="*/ 32485 w 530230"/>
                    <a:gd name="connsiteY0" fmla="*/ 506415 h 506415"/>
                    <a:gd name="connsiteX1" fmla="*/ 0 w 530230"/>
                    <a:gd name="connsiteY1" fmla="*/ 496887 h 506415"/>
                    <a:gd name="connsiteX2" fmla="*/ 528437 w 530230"/>
                    <a:gd name="connsiteY2" fmla="*/ 1980 h 506415"/>
                    <a:gd name="connsiteX3" fmla="*/ 530135 w 530230"/>
                    <a:gd name="connsiteY3" fmla="*/ 0 h 506415"/>
                    <a:gd name="connsiteX4" fmla="*/ 530230 w 530230"/>
                    <a:gd name="connsiteY4" fmla="*/ 125 h 506415"/>
                    <a:gd name="connsiteX5" fmla="*/ 32485 w 530230"/>
                    <a:gd name="connsiteY5" fmla="*/ 506415 h 506415"/>
                    <a:gd name="connsiteX0" fmla="*/ 39940 w 537685"/>
                    <a:gd name="connsiteY0" fmla="*/ 506415 h 506415"/>
                    <a:gd name="connsiteX1" fmla="*/ 0 w 537685"/>
                    <a:gd name="connsiteY1" fmla="*/ 494402 h 506415"/>
                    <a:gd name="connsiteX2" fmla="*/ 535892 w 537685"/>
                    <a:gd name="connsiteY2" fmla="*/ 1980 h 506415"/>
                    <a:gd name="connsiteX3" fmla="*/ 537590 w 537685"/>
                    <a:gd name="connsiteY3" fmla="*/ 0 h 506415"/>
                    <a:gd name="connsiteX4" fmla="*/ 537685 w 537685"/>
                    <a:gd name="connsiteY4" fmla="*/ 125 h 506415"/>
                    <a:gd name="connsiteX5" fmla="*/ 39940 w 537685"/>
                    <a:gd name="connsiteY5" fmla="*/ 506415 h 506415"/>
                    <a:gd name="connsiteX0" fmla="*/ 20058 w 537685"/>
                    <a:gd name="connsiteY0" fmla="*/ 506415 h 506415"/>
                    <a:gd name="connsiteX1" fmla="*/ 0 w 537685"/>
                    <a:gd name="connsiteY1" fmla="*/ 494402 h 506415"/>
                    <a:gd name="connsiteX2" fmla="*/ 535892 w 537685"/>
                    <a:gd name="connsiteY2" fmla="*/ 1980 h 506415"/>
                    <a:gd name="connsiteX3" fmla="*/ 537590 w 537685"/>
                    <a:gd name="connsiteY3" fmla="*/ 0 h 506415"/>
                    <a:gd name="connsiteX4" fmla="*/ 537685 w 537685"/>
                    <a:gd name="connsiteY4" fmla="*/ 125 h 506415"/>
                    <a:gd name="connsiteX5" fmla="*/ 20058 w 537685"/>
                    <a:gd name="connsiteY5" fmla="*/ 506415 h 50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7685" h="506415">
                      <a:moveTo>
                        <a:pt x="20058" y="506415"/>
                      </a:moveTo>
                      <a:lnTo>
                        <a:pt x="0" y="494402"/>
                      </a:lnTo>
                      <a:lnTo>
                        <a:pt x="535892" y="1980"/>
                      </a:lnTo>
                      <a:lnTo>
                        <a:pt x="537590" y="0"/>
                      </a:lnTo>
                      <a:lnTo>
                        <a:pt x="537685" y="125"/>
                      </a:lnTo>
                      <a:lnTo>
                        <a:pt x="20058" y="50641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月 86">
                  <a:extLst>
                    <a:ext uri="{FF2B5EF4-FFF2-40B4-BE49-F238E27FC236}">
                      <a16:creationId xmlns:a16="http://schemas.microsoft.com/office/drawing/2014/main" id="{B736A4F6-66CA-42C6-A967-F02934B9DDE8}"/>
                    </a:ext>
                  </a:extLst>
                </p:cNvPr>
                <p:cNvSpPr/>
                <p:nvPr/>
              </p:nvSpPr>
              <p:spPr>
                <a:xfrm rot="18900000" flipH="1">
                  <a:off x="3816574" y="961960"/>
                  <a:ext cx="433280" cy="886995"/>
                </a:xfrm>
                <a:prstGeom prst="moon">
                  <a:avLst>
                    <a:gd name="adj" fmla="val 4631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円/楕円 368">
                  <a:extLst>
                    <a:ext uri="{FF2B5EF4-FFF2-40B4-BE49-F238E27FC236}">
                      <a16:creationId xmlns:a16="http://schemas.microsoft.com/office/drawing/2014/main" id="{00FDCC37-86E4-45E7-A7A9-0C5AB70B2294}"/>
                    </a:ext>
                  </a:extLst>
                </p:cNvPr>
                <p:cNvSpPr/>
                <p:nvPr/>
              </p:nvSpPr>
              <p:spPr>
                <a:xfrm rot="900000" flipH="1">
                  <a:off x="4150553" y="1666819"/>
                  <a:ext cx="224316" cy="37122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円/楕円 369">
                  <a:extLst>
                    <a:ext uri="{FF2B5EF4-FFF2-40B4-BE49-F238E27FC236}">
                      <a16:creationId xmlns:a16="http://schemas.microsoft.com/office/drawing/2014/main" id="{1826B1A5-4D57-40DC-9D9B-1CC177C8215D}"/>
                    </a:ext>
                  </a:extLst>
                </p:cNvPr>
                <p:cNvSpPr/>
                <p:nvPr/>
              </p:nvSpPr>
              <p:spPr>
                <a:xfrm rot="900000" flipH="1">
                  <a:off x="4198950" y="1731261"/>
                  <a:ext cx="132797" cy="24333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四角形: 角を丸くする 89">
                  <a:extLst>
                    <a:ext uri="{FF2B5EF4-FFF2-40B4-BE49-F238E27FC236}">
                      <a16:creationId xmlns:a16="http://schemas.microsoft.com/office/drawing/2014/main" id="{F8E10D88-BB33-4134-B9ED-22817BCF959D}"/>
                    </a:ext>
                  </a:extLst>
                </p:cNvPr>
                <p:cNvSpPr/>
                <p:nvPr/>
              </p:nvSpPr>
              <p:spPr>
                <a:xfrm>
                  <a:off x="3651542" y="2904475"/>
                  <a:ext cx="117044" cy="11962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BA5866F5-7234-4D52-92AF-8E28A8AD1897}"/>
                  </a:ext>
                </a:extLst>
              </p:cNvPr>
              <p:cNvGrpSpPr/>
              <p:nvPr/>
            </p:nvGrpSpPr>
            <p:grpSpPr>
              <a:xfrm>
                <a:off x="3744146" y="1647200"/>
                <a:ext cx="233023" cy="330206"/>
                <a:chOff x="3912274" y="1647200"/>
                <a:chExt cx="233023" cy="330206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46AC2AD4-328F-42D7-8EFD-003F294AE623}"/>
                    </a:ext>
                  </a:extLst>
                </p:cNvPr>
                <p:cNvGrpSpPr/>
                <p:nvPr/>
              </p:nvGrpSpPr>
              <p:grpSpPr>
                <a:xfrm>
                  <a:off x="3933771" y="1732873"/>
                  <a:ext cx="187370" cy="244533"/>
                  <a:chOff x="2165452" y="5688429"/>
                  <a:chExt cx="126104" cy="167115"/>
                </a:xfrm>
              </p:grpSpPr>
              <p:sp>
                <p:nvSpPr>
                  <p:cNvPr id="65" name="二等辺三角形 64">
                    <a:extLst>
                      <a:ext uri="{FF2B5EF4-FFF2-40B4-BE49-F238E27FC236}">
                        <a16:creationId xmlns:a16="http://schemas.microsoft.com/office/drawing/2014/main" id="{3530DBED-2347-46CA-870A-7118F3B58AC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165782" y="5688429"/>
                    <a:ext cx="30770" cy="96985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891CF368-C517-4ED0-872B-8CD05B37BC52}"/>
                      </a:ext>
                    </a:extLst>
                  </p:cNvPr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67" name="円/楕円 333">
                      <a:extLst>
                        <a:ext uri="{FF2B5EF4-FFF2-40B4-BE49-F238E27FC236}">
                          <a16:creationId xmlns:a16="http://schemas.microsoft.com/office/drawing/2014/main" id="{BBB05972-EA42-4E7F-B1B3-E720259402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" name="円/楕円 334">
                      <a:extLst>
                        <a:ext uri="{FF2B5EF4-FFF2-40B4-BE49-F238E27FC236}">
                          <a16:creationId xmlns:a16="http://schemas.microsoft.com/office/drawing/2014/main" id="{AC4A9D9B-3D00-4C3A-9809-08AAAE12B9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9" name="円/楕円 335">
                      <a:extLst>
                        <a:ext uri="{FF2B5EF4-FFF2-40B4-BE49-F238E27FC236}">
                          <a16:creationId xmlns:a16="http://schemas.microsoft.com/office/drawing/2014/main" id="{61C32805-8ABE-458F-AC84-F31CDA5A7C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10846" y="3790113"/>
                      <a:ext cx="61834" cy="69077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64" name="円/楕円 27">
                  <a:extLst>
                    <a:ext uri="{FF2B5EF4-FFF2-40B4-BE49-F238E27FC236}">
                      <a16:creationId xmlns:a16="http://schemas.microsoft.com/office/drawing/2014/main" id="{528E5A74-8553-433C-93B2-3288FABF668E}"/>
                    </a:ext>
                  </a:extLst>
                </p:cNvPr>
                <p:cNvSpPr/>
                <p:nvPr/>
              </p:nvSpPr>
              <p:spPr>
                <a:xfrm>
                  <a:off x="3912274" y="1647200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CC9BD858-1024-4F87-8397-0B9BF3C4F0CB}"/>
                  </a:ext>
                </a:extLst>
              </p:cNvPr>
              <p:cNvGrpSpPr/>
              <p:nvPr/>
            </p:nvGrpSpPr>
            <p:grpSpPr>
              <a:xfrm>
                <a:off x="3390478" y="1647200"/>
                <a:ext cx="165569" cy="330216"/>
                <a:chOff x="3912274" y="1647200"/>
                <a:chExt cx="233023" cy="330216"/>
              </a:xfrm>
            </p:grpSpPr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1E52CFF8-1891-4BE3-8ADC-FA0ADC3D178A}"/>
                    </a:ext>
                  </a:extLst>
                </p:cNvPr>
                <p:cNvGrpSpPr/>
                <p:nvPr/>
              </p:nvGrpSpPr>
              <p:grpSpPr>
                <a:xfrm>
                  <a:off x="3930854" y="1746115"/>
                  <a:ext cx="190293" cy="231301"/>
                  <a:chOff x="2163485" y="5697472"/>
                  <a:chExt cx="128071" cy="158072"/>
                </a:xfrm>
              </p:grpSpPr>
              <p:sp>
                <p:nvSpPr>
                  <p:cNvPr id="58" name="二等辺三角形 57">
                    <a:extLst>
                      <a:ext uri="{FF2B5EF4-FFF2-40B4-BE49-F238E27FC236}">
                        <a16:creationId xmlns:a16="http://schemas.microsoft.com/office/drawing/2014/main" id="{CC99F0BF-D571-4AFF-B8CA-997E12E9791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163485" y="5706262"/>
                    <a:ext cx="43306" cy="7983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B872CE68-CE45-4AB0-ADA4-514C2941EF4B}"/>
                      </a:ext>
                    </a:extLst>
                  </p:cNvPr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60" name="円/楕円 333">
                      <a:extLst>
                        <a:ext uri="{FF2B5EF4-FFF2-40B4-BE49-F238E27FC236}">
                          <a16:creationId xmlns:a16="http://schemas.microsoft.com/office/drawing/2014/main" id="{EF66D8FF-4F10-480A-A371-EABC16078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" name="円/楕円 334">
                      <a:extLst>
                        <a:ext uri="{FF2B5EF4-FFF2-40B4-BE49-F238E27FC236}">
                          <a16:creationId xmlns:a16="http://schemas.microsoft.com/office/drawing/2014/main" id="{DFA13017-7A69-4854-B317-617AFCA584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2" name="円/楕円 335">
                      <a:extLst>
                        <a:ext uri="{FF2B5EF4-FFF2-40B4-BE49-F238E27FC236}">
                          <a16:creationId xmlns:a16="http://schemas.microsoft.com/office/drawing/2014/main" id="{ECDD9FE5-8950-4261-843C-B144CB85CB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18248" y="3790113"/>
                      <a:ext cx="73398" cy="69077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57" name="円/楕円 27">
                  <a:extLst>
                    <a:ext uri="{FF2B5EF4-FFF2-40B4-BE49-F238E27FC236}">
                      <a16:creationId xmlns:a16="http://schemas.microsoft.com/office/drawing/2014/main" id="{FA90D60F-9912-4915-A327-C4B47379FBDC}"/>
                    </a:ext>
                  </a:extLst>
                </p:cNvPr>
                <p:cNvSpPr/>
                <p:nvPr/>
              </p:nvSpPr>
              <p:spPr>
                <a:xfrm>
                  <a:off x="3912274" y="1647200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B570A1EB-12C7-476A-8728-FB16FB527043}"/>
                </a:ext>
              </a:extLst>
            </p:cNvPr>
            <p:cNvGrpSpPr/>
            <p:nvPr/>
          </p:nvGrpSpPr>
          <p:grpSpPr>
            <a:xfrm>
              <a:off x="4584809" y="2120474"/>
              <a:ext cx="234169" cy="108956"/>
              <a:chOff x="4668647" y="2056349"/>
              <a:chExt cx="234169" cy="108956"/>
            </a:xfrm>
          </p:grpSpPr>
          <p:sp>
            <p:nvSpPr>
              <p:cNvPr id="51" name="二等辺三角形 5">
                <a:extLst>
                  <a:ext uri="{FF2B5EF4-FFF2-40B4-BE49-F238E27FC236}">
                    <a16:creationId xmlns:a16="http://schemas.microsoft.com/office/drawing/2014/main" id="{89843A4B-480C-4269-88A0-751DFFC3F85C}"/>
                  </a:ext>
                </a:extLst>
              </p:cNvPr>
              <p:cNvSpPr/>
              <p:nvPr/>
            </p:nvSpPr>
            <p:spPr>
              <a:xfrm rot="20660405">
                <a:off x="4668647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月 51">
                <a:extLst>
                  <a:ext uri="{FF2B5EF4-FFF2-40B4-BE49-F238E27FC236}">
                    <a16:creationId xmlns:a16="http://schemas.microsoft.com/office/drawing/2014/main" id="{F76E7DBD-DC80-4935-B715-397C02B3FD62}"/>
                  </a:ext>
                </a:extLst>
              </p:cNvPr>
              <p:cNvSpPr/>
              <p:nvPr/>
            </p:nvSpPr>
            <p:spPr>
              <a:xfrm rot="8100000">
                <a:off x="4851413" y="2056349"/>
                <a:ext cx="51403" cy="92454"/>
              </a:xfrm>
              <a:prstGeom prst="moon">
                <a:avLst>
                  <a:gd name="adj" fmla="val 64548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BC906B49-6D0D-463C-8054-3712C65168CC}"/>
              </a:ext>
            </a:extLst>
          </p:cNvPr>
          <p:cNvGrpSpPr/>
          <p:nvPr/>
        </p:nvGrpSpPr>
        <p:grpSpPr>
          <a:xfrm>
            <a:off x="7296707" y="1080237"/>
            <a:ext cx="1220576" cy="2477430"/>
            <a:chOff x="7296707" y="1080237"/>
            <a:chExt cx="1220576" cy="2477430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43D59E30-2F32-4471-8BE1-FB6DE733313E}"/>
                </a:ext>
              </a:extLst>
            </p:cNvPr>
            <p:cNvGrpSpPr/>
            <p:nvPr/>
          </p:nvGrpSpPr>
          <p:grpSpPr>
            <a:xfrm>
              <a:off x="7296707" y="1080237"/>
              <a:ext cx="1220576" cy="2477430"/>
              <a:chOff x="5010150" y="1080237"/>
              <a:chExt cx="1220576" cy="2477430"/>
            </a:xfrm>
          </p:grpSpPr>
          <p:sp>
            <p:nvSpPr>
              <p:cNvPr id="104" name="円/楕円 373">
                <a:extLst>
                  <a:ext uri="{FF2B5EF4-FFF2-40B4-BE49-F238E27FC236}">
                    <a16:creationId xmlns:a16="http://schemas.microsoft.com/office/drawing/2014/main" id="{51FB6F70-9556-4264-80A5-3CA9CCDD807E}"/>
                  </a:ext>
                </a:extLst>
              </p:cNvPr>
              <p:cNvSpPr/>
              <p:nvPr/>
            </p:nvSpPr>
            <p:spPr>
              <a:xfrm>
                <a:off x="5062538" y="1181101"/>
                <a:ext cx="924212" cy="11001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月 104">
                <a:extLst>
                  <a:ext uri="{FF2B5EF4-FFF2-40B4-BE49-F238E27FC236}">
                    <a16:creationId xmlns:a16="http://schemas.microsoft.com/office/drawing/2014/main" id="{1DD9CA02-DF71-48C2-8CAA-6ABB9886331B}"/>
                  </a:ext>
                </a:extLst>
              </p:cNvPr>
              <p:cNvSpPr/>
              <p:nvPr/>
            </p:nvSpPr>
            <p:spPr>
              <a:xfrm flipH="1">
                <a:off x="5208071" y="1459115"/>
                <a:ext cx="77331" cy="10566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円/楕円 373">
                <a:extLst>
                  <a:ext uri="{FF2B5EF4-FFF2-40B4-BE49-F238E27FC236}">
                    <a16:creationId xmlns:a16="http://schemas.microsoft.com/office/drawing/2014/main" id="{3EF39429-D263-4441-BF5C-F95E962198B6}"/>
                  </a:ext>
                </a:extLst>
              </p:cNvPr>
              <p:cNvSpPr/>
              <p:nvPr/>
            </p:nvSpPr>
            <p:spPr>
              <a:xfrm>
                <a:off x="5272088" y="1181101"/>
                <a:ext cx="924212" cy="11001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19E637CD-90D2-44DD-AAA1-5AA58E9B7565}"/>
                  </a:ext>
                </a:extLst>
              </p:cNvPr>
              <p:cNvSpPr/>
              <p:nvPr/>
            </p:nvSpPr>
            <p:spPr>
              <a:xfrm>
                <a:off x="5119651" y="1301163"/>
                <a:ext cx="942303" cy="154065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8E00442D-A4B8-484B-8B75-763883A5CA05}"/>
                  </a:ext>
                </a:extLst>
              </p:cNvPr>
              <p:cNvSpPr/>
              <p:nvPr/>
            </p:nvSpPr>
            <p:spPr>
              <a:xfrm>
                <a:off x="5490443" y="2355770"/>
                <a:ext cx="189293" cy="97014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89F828D0-A0B8-4946-910C-D9491ED742A9}"/>
                  </a:ext>
                </a:extLst>
              </p:cNvPr>
              <p:cNvSpPr/>
              <p:nvPr/>
            </p:nvSpPr>
            <p:spPr>
              <a:xfrm>
                <a:off x="5171015" y="2476188"/>
                <a:ext cx="1005424" cy="1081479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39492 w 1005564"/>
                  <a:gd name="connsiteY0" fmla="*/ 0 h 1020925"/>
                  <a:gd name="connsiteX1" fmla="*/ 700147 w 1005564"/>
                  <a:gd name="connsiteY1" fmla="*/ 0 h 1020925"/>
                  <a:gd name="connsiteX2" fmla="*/ 1005564 w 1005564"/>
                  <a:gd name="connsiteY2" fmla="*/ 320391 h 1020925"/>
                  <a:gd name="connsiteX3" fmla="*/ 1005564 w 1005564"/>
                  <a:gd name="connsiteY3" fmla="*/ 1020925 h 1020925"/>
                  <a:gd name="connsiteX4" fmla="*/ 77076 w 1005564"/>
                  <a:gd name="connsiteY4" fmla="*/ 1020925 h 1020925"/>
                  <a:gd name="connsiteX5" fmla="*/ 24902 w 1005564"/>
                  <a:gd name="connsiteY5" fmla="*/ 395886 h 1020925"/>
                  <a:gd name="connsiteX6" fmla="*/ 126856 w 1005564"/>
                  <a:gd name="connsiteY6" fmla="*/ 138877 h 1020925"/>
                  <a:gd name="connsiteX7" fmla="*/ 308807 w 1005564"/>
                  <a:gd name="connsiteY7" fmla="*/ 10385 h 1020925"/>
                  <a:gd name="connsiteX8" fmla="*/ 328012 w 1005564"/>
                  <a:gd name="connsiteY8" fmla="*/ 7678 h 1020925"/>
                  <a:gd name="connsiteX9" fmla="*/ 294076 w 1005564"/>
                  <a:gd name="connsiteY9" fmla="*/ 72107 h 1020925"/>
                  <a:gd name="connsiteX10" fmla="*/ 300036 w 1005564"/>
                  <a:gd name="connsiteY10" fmla="*/ 186423 h 1020925"/>
                  <a:gd name="connsiteX11" fmla="*/ 570060 w 1005564"/>
                  <a:gd name="connsiteY11" fmla="*/ 86497 h 1020925"/>
                  <a:gd name="connsiteX12" fmla="*/ 635377 w 1005564"/>
                  <a:gd name="connsiteY12" fmla="*/ 7813 h 1020925"/>
                  <a:gd name="connsiteX13" fmla="*/ 639492 w 1005564"/>
                  <a:gd name="connsiteY13" fmla="*/ 0 h 1020925"/>
                  <a:gd name="connsiteX0" fmla="*/ 614816 w 980888"/>
                  <a:gd name="connsiteY0" fmla="*/ 0 h 1020925"/>
                  <a:gd name="connsiteX1" fmla="*/ 675471 w 980888"/>
                  <a:gd name="connsiteY1" fmla="*/ 0 h 1020925"/>
                  <a:gd name="connsiteX2" fmla="*/ 980888 w 980888"/>
                  <a:gd name="connsiteY2" fmla="*/ 320391 h 1020925"/>
                  <a:gd name="connsiteX3" fmla="*/ 980888 w 980888"/>
                  <a:gd name="connsiteY3" fmla="*/ 1020925 h 1020925"/>
                  <a:gd name="connsiteX4" fmla="*/ 78365 w 980888"/>
                  <a:gd name="connsiteY4" fmla="*/ 1020925 h 1020925"/>
                  <a:gd name="connsiteX5" fmla="*/ 226 w 980888"/>
                  <a:gd name="connsiteY5" fmla="*/ 395886 h 1020925"/>
                  <a:gd name="connsiteX6" fmla="*/ 102180 w 980888"/>
                  <a:gd name="connsiteY6" fmla="*/ 138877 h 1020925"/>
                  <a:gd name="connsiteX7" fmla="*/ 284131 w 980888"/>
                  <a:gd name="connsiteY7" fmla="*/ 10385 h 1020925"/>
                  <a:gd name="connsiteX8" fmla="*/ 303336 w 980888"/>
                  <a:gd name="connsiteY8" fmla="*/ 7678 h 1020925"/>
                  <a:gd name="connsiteX9" fmla="*/ 269400 w 980888"/>
                  <a:gd name="connsiteY9" fmla="*/ 72107 h 1020925"/>
                  <a:gd name="connsiteX10" fmla="*/ 275360 w 980888"/>
                  <a:gd name="connsiteY10" fmla="*/ 186423 h 1020925"/>
                  <a:gd name="connsiteX11" fmla="*/ 545384 w 980888"/>
                  <a:gd name="connsiteY11" fmla="*/ 86497 h 1020925"/>
                  <a:gd name="connsiteX12" fmla="*/ 610701 w 980888"/>
                  <a:gd name="connsiteY12" fmla="*/ 7813 h 1020925"/>
                  <a:gd name="connsiteX13" fmla="*/ 614816 w 980888"/>
                  <a:gd name="connsiteY13" fmla="*/ 0 h 1020925"/>
                  <a:gd name="connsiteX0" fmla="*/ 628859 w 994931"/>
                  <a:gd name="connsiteY0" fmla="*/ 0 h 1020925"/>
                  <a:gd name="connsiteX1" fmla="*/ 689514 w 994931"/>
                  <a:gd name="connsiteY1" fmla="*/ 0 h 1020925"/>
                  <a:gd name="connsiteX2" fmla="*/ 994931 w 994931"/>
                  <a:gd name="connsiteY2" fmla="*/ 320391 h 1020925"/>
                  <a:gd name="connsiteX3" fmla="*/ 994931 w 994931"/>
                  <a:gd name="connsiteY3" fmla="*/ 1020925 h 1020925"/>
                  <a:gd name="connsiteX4" fmla="*/ 92408 w 994931"/>
                  <a:gd name="connsiteY4" fmla="*/ 1020925 h 1020925"/>
                  <a:gd name="connsiteX5" fmla="*/ 14269 w 994931"/>
                  <a:gd name="connsiteY5" fmla="*/ 395886 h 1020925"/>
                  <a:gd name="connsiteX6" fmla="*/ 116223 w 994931"/>
                  <a:gd name="connsiteY6" fmla="*/ 138877 h 1020925"/>
                  <a:gd name="connsiteX7" fmla="*/ 298174 w 994931"/>
                  <a:gd name="connsiteY7" fmla="*/ 10385 h 1020925"/>
                  <a:gd name="connsiteX8" fmla="*/ 317379 w 994931"/>
                  <a:gd name="connsiteY8" fmla="*/ 7678 h 1020925"/>
                  <a:gd name="connsiteX9" fmla="*/ 283443 w 994931"/>
                  <a:gd name="connsiteY9" fmla="*/ 72107 h 1020925"/>
                  <a:gd name="connsiteX10" fmla="*/ 289403 w 994931"/>
                  <a:gd name="connsiteY10" fmla="*/ 186423 h 1020925"/>
                  <a:gd name="connsiteX11" fmla="*/ 559427 w 994931"/>
                  <a:gd name="connsiteY11" fmla="*/ 86497 h 1020925"/>
                  <a:gd name="connsiteX12" fmla="*/ 624744 w 994931"/>
                  <a:gd name="connsiteY12" fmla="*/ 7813 h 1020925"/>
                  <a:gd name="connsiteX13" fmla="*/ 628859 w 994931"/>
                  <a:gd name="connsiteY13" fmla="*/ 0 h 1020925"/>
                  <a:gd name="connsiteX0" fmla="*/ 628859 w 994931"/>
                  <a:gd name="connsiteY0" fmla="*/ 0 h 1020925"/>
                  <a:gd name="connsiteX1" fmla="*/ 689514 w 994931"/>
                  <a:gd name="connsiteY1" fmla="*/ 0 h 1020925"/>
                  <a:gd name="connsiteX2" fmla="*/ 994931 w 994931"/>
                  <a:gd name="connsiteY2" fmla="*/ 320391 h 1020925"/>
                  <a:gd name="connsiteX3" fmla="*/ 994931 w 994931"/>
                  <a:gd name="connsiteY3" fmla="*/ 1020925 h 1020925"/>
                  <a:gd name="connsiteX4" fmla="*/ 92408 w 994931"/>
                  <a:gd name="connsiteY4" fmla="*/ 1020925 h 1020925"/>
                  <a:gd name="connsiteX5" fmla="*/ 14269 w 994931"/>
                  <a:gd name="connsiteY5" fmla="*/ 395886 h 1020925"/>
                  <a:gd name="connsiteX6" fmla="*/ 116223 w 994931"/>
                  <a:gd name="connsiteY6" fmla="*/ 138877 h 1020925"/>
                  <a:gd name="connsiteX7" fmla="*/ 298174 w 994931"/>
                  <a:gd name="connsiteY7" fmla="*/ 10385 h 1020925"/>
                  <a:gd name="connsiteX8" fmla="*/ 317379 w 994931"/>
                  <a:gd name="connsiteY8" fmla="*/ 7678 h 1020925"/>
                  <a:gd name="connsiteX9" fmla="*/ 283443 w 994931"/>
                  <a:gd name="connsiteY9" fmla="*/ 72107 h 1020925"/>
                  <a:gd name="connsiteX10" fmla="*/ 289403 w 994931"/>
                  <a:gd name="connsiteY10" fmla="*/ 186423 h 1020925"/>
                  <a:gd name="connsiteX11" fmla="*/ 559427 w 994931"/>
                  <a:gd name="connsiteY11" fmla="*/ 86497 h 1020925"/>
                  <a:gd name="connsiteX12" fmla="*/ 624744 w 994931"/>
                  <a:gd name="connsiteY12" fmla="*/ 7813 h 1020925"/>
                  <a:gd name="connsiteX13" fmla="*/ 628859 w 994931"/>
                  <a:gd name="connsiteY13" fmla="*/ 0 h 1020925"/>
                  <a:gd name="connsiteX0" fmla="*/ 614898 w 980970"/>
                  <a:gd name="connsiteY0" fmla="*/ 0 h 1020925"/>
                  <a:gd name="connsiteX1" fmla="*/ 675553 w 980970"/>
                  <a:gd name="connsiteY1" fmla="*/ 0 h 1020925"/>
                  <a:gd name="connsiteX2" fmla="*/ 980970 w 980970"/>
                  <a:gd name="connsiteY2" fmla="*/ 320391 h 1020925"/>
                  <a:gd name="connsiteX3" fmla="*/ 980970 w 980970"/>
                  <a:gd name="connsiteY3" fmla="*/ 1020925 h 1020925"/>
                  <a:gd name="connsiteX4" fmla="*/ 78447 w 980970"/>
                  <a:gd name="connsiteY4" fmla="*/ 1020925 h 1020925"/>
                  <a:gd name="connsiteX5" fmla="*/ 308 w 980970"/>
                  <a:gd name="connsiteY5" fmla="*/ 395886 h 1020925"/>
                  <a:gd name="connsiteX6" fmla="*/ 106590 w 980970"/>
                  <a:gd name="connsiteY6" fmla="*/ 173496 h 1020925"/>
                  <a:gd name="connsiteX7" fmla="*/ 284213 w 980970"/>
                  <a:gd name="connsiteY7" fmla="*/ 10385 h 1020925"/>
                  <a:gd name="connsiteX8" fmla="*/ 303418 w 980970"/>
                  <a:gd name="connsiteY8" fmla="*/ 7678 h 1020925"/>
                  <a:gd name="connsiteX9" fmla="*/ 269482 w 980970"/>
                  <a:gd name="connsiteY9" fmla="*/ 72107 h 1020925"/>
                  <a:gd name="connsiteX10" fmla="*/ 275442 w 980970"/>
                  <a:gd name="connsiteY10" fmla="*/ 186423 h 1020925"/>
                  <a:gd name="connsiteX11" fmla="*/ 545466 w 980970"/>
                  <a:gd name="connsiteY11" fmla="*/ 86497 h 1020925"/>
                  <a:gd name="connsiteX12" fmla="*/ 610783 w 980970"/>
                  <a:gd name="connsiteY12" fmla="*/ 7813 h 1020925"/>
                  <a:gd name="connsiteX13" fmla="*/ 614898 w 980970"/>
                  <a:gd name="connsiteY13" fmla="*/ 0 h 1020925"/>
                  <a:gd name="connsiteX0" fmla="*/ 621355 w 987427"/>
                  <a:gd name="connsiteY0" fmla="*/ 0 h 1020925"/>
                  <a:gd name="connsiteX1" fmla="*/ 682010 w 987427"/>
                  <a:gd name="connsiteY1" fmla="*/ 0 h 1020925"/>
                  <a:gd name="connsiteX2" fmla="*/ 987427 w 987427"/>
                  <a:gd name="connsiteY2" fmla="*/ 320391 h 1020925"/>
                  <a:gd name="connsiteX3" fmla="*/ 987427 w 987427"/>
                  <a:gd name="connsiteY3" fmla="*/ 1020925 h 1020925"/>
                  <a:gd name="connsiteX4" fmla="*/ 84904 w 987427"/>
                  <a:gd name="connsiteY4" fmla="*/ 1020925 h 1020925"/>
                  <a:gd name="connsiteX5" fmla="*/ 274 w 987427"/>
                  <a:gd name="connsiteY5" fmla="*/ 465124 h 1020925"/>
                  <a:gd name="connsiteX6" fmla="*/ 113047 w 987427"/>
                  <a:gd name="connsiteY6" fmla="*/ 173496 h 1020925"/>
                  <a:gd name="connsiteX7" fmla="*/ 290670 w 987427"/>
                  <a:gd name="connsiteY7" fmla="*/ 10385 h 1020925"/>
                  <a:gd name="connsiteX8" fmla="*/ 309875 w 987427"/>
                  <a:gd name="connsiteY8" fmla="*/ 7678 h 1020925"/>
                  <a:gd name="connsiteX9" fmla="*/ 275939 w 987427"/>
                  <a:gd name="connsiteY9" fmla="*/ 72107 h 1020925"/>
                  <a:gd name="connsiteX10" fmla="*/ 281899 w 987427"/>
                  <a:gd name="connsiteY10" fmla="*/ 186423 h 1020925"/>
                  <a:gd name="connsiteX11" fmla="*/ 551923 w 987427"/>
                  <a:gd name="connsiteY11" fmla="*/ 86497 h 1020925"/>
                  <a:gd name="connsiteX12" fmla="*/ 617240 w 987427"/>
                  <a:gd name="connsiteY12" fmla="*/ 7813 h 1020925"/>
                  <a:gd name="connsiteX13" fmla="*/ 621355 w 987427"/>
                  <a:gd name="connsiteY13" fmla="*/ 0 h 1020925"/>
                  <a:gd name="connsiteX0" fmla="*/ 621741 w 987813"/>
                  <a:gd name="connsiteY0" fmla="*/ 0 h 1020925"/>
                  <a:gd name="connsiteX1" fmla="*/ 682396 w 987813"/>
                  <a:gd name="connsiteY1" fmla="*/ 0 h 1020925"/>
                  <a:gd name="connsiteX2" fmla="*/ 987813 w 987813"/>
                  <a:gd name="connsiteY2" fmla="*/ 320391 h 1020925"/>
                  <a:gd name="connsiteX3" fmla="*/ 987813 w 987813"/>
                  <a:gd name="connsiteY3" fmla="*/ 1020925 h 1020925"/>
                  <a:gd name="connsiteX4" fmla="*/ 85290 w 987813"/>
                  <a:gd name="connsiteY4" fmla="*/ 1020925 h 1020925"/>
                  <a:gd name="connsiteX5" fmla="*/ 660 w 987813"/>
                  <a:gd name="connsiteY5" fmla="*/ 465124 h 1020925"/>
                  <a:gd name="connsiteX6" fmla="*/ 130742 w 987813"/>
                  <a:gd name="connsiteY6" fmla="*/ 177824 h 1020925"/>
                  <a:gd name="connsiteX7" fmla="*/ 291056 w 987813"/>
                  <a:gd name="connsiteY7" fmla="*/ 10385 h 1020925"/>
                  <a:gd name="connsiteX8" fmla="*/ 310261 w 987813"/>
                  <a:gd name="connsiteY8" fmla="*/ 7678 h 1020925"/>
                  <a:gd name="connsiteX9" fmla="*/ 276325 w 987813"/>
                  <a:gd name="connsiteY9" fmla="*/ 72107 h 1020925"/>
                  <a:gd name="connsiteX10" fmla="*/ 282285 w 987813"/>
                  <a:gd name="connsiteY10" fmla="*/ 186423 h 1020925"/>
                  <a:gd name="connsiteX11" fmla="*/ 552309 w 987813"/>
                  <a:gd name="connsiteY11" fmla="*/ 86497 h 1020925"/>
                  <a:gd name="connsiteX12" fmla="*/ 617626 w 987813"/>
                  <a:gd name="connsiteY12" fmla="*/ 7813 h 1020925"/>
                  <a:gd name="connsiteX13" fmla="*/ 621741 w 987813"/>
                  <a:gd name="connsiteY13" fmla="*/ 0 h 1020925"/>
                  <a:gd name="connsiteX0" fmla="*/ 592002 w 958074"/>
                  <a:gd name="connsiteY0" fmla="*/ 0 h 1020925"/>
                  <a:gd name="connsiteX1" fmla="*/ 652657 w 958074"/>
                  <a:gd name="connsiteY1" fmla="*/ 0 h 1020925"/>
                  <a:gd name="connsiteX2" fmla="*/ 958074 w 958074"/>
                  <a:gd name="connsiteY2" fmla="*/ 320391 h 1020925"/>
                  <a:gd name="connsiteX3" fmla="*/ 958074 w 958074"/>
                  <a:gd name="connsiteY3" fmla="*/ 1020925 h 1020925"/>
                  <a:gd name="connsiteX4" fmla="*/ 55551 w 958074"/>
                  <a:gd name="connsiteY4" fmla="*/ 1020925 h 1020925"/>
                  <a:gd name="connsiteX5" fmla="*/ 1212 w 958074"/>
                  <a:gd name="connsiteY5" fmla="*/ 465124 h 1020925"/>
                  <a:gd name="connsiteX6" fmla="*/ 101003 w 958074"/>
                  <a:gd name="connsiteY6" fmla="*/ 177824 h 1020925"/>
                  <a:gd name="connsiteX7" fmla="*/ 261317 w 958074"/>
                  <a:gd name="connsiteY7" fmla="*/ 10385 h 1020925"/>
                  <a:gd name="connsiteX8" fmla="*/ 280522 w 958074"/>
                  <a:gd name="connsiteY8" fmla="*/ 7678 h 1020925"/>
                  <a:gd name="connsiteX9" fmla="*/ 246586 w 958074"/>
                  <a:gd name="connsiteY9" fmla="*/ 72107 h 1020925"/>
                  <a:gd name="connsiteX10" fmla="*/ 252546 w 958074"/>
                  <a:gd name="connsiteY10" fmla="*/ 186423 h 1020925"/>
                  <a:gd name="connsiteX11" fmla="*/ 522570 w 958074"/>
                  <a:gd name="connsiteY11" fmla="*/ 86497 h 1020925"/>
                  <a:gd name="connsiteX12" fmla="*/ 587887 w 958074"/>
                  <a:gd name="connsiteY12" fmla="*/ 7813 h 1020925"/>
                  <a:gd name="connsiteX13" fmla="*/ 592002 w 958074"/>
                  <a:gd name="connsiteY13" fmla="*/ 0 h 1020925"/>
                  <a:gd name="connsiteX0" fmla="*/ 590805 w 956877"/>
                  <a:gd name="connsiteY0" fmla="*/ 0 h 1029580"/>
                  <a:gd name="connsiteX1" fmla="*/ 651460 w 956877"/>
                  <a:gd name="connsiteY1" fmla="*/ 0 h 1029580"/>
                  <a:gd name="connsiteX2" fmla="*/ 956877 w 956877"/>
                  <a:gd name="connsiteY2" fmla="*/ 320391 h 1029580"/>
                  <a:gd name="connsiteX3" fmla="*/ 956877 w 956877"/>
                  <a:gd name="connsiteY3" fmla="*/ 1020925 h 1029580"/>
                  <a:gd name="connsiteX4" fmla="*/ 93300 w 956877"/>
                  <a:gd name="connsiteY4" fmla="*/ 1029580 h 1029580"/>
                  <a:gd name="connsiteX5" fmla="*/ 15 w 956877"/>
                  <a:gd name="connsiteY5" fmla="*/ 465124 h 1029580"/>
                  <a:gd name="connsiteX6" fmla="*/ 99806 w 956877"/>
                  <a:gd name="connsiteY6" fmla="*/ 177824 h 1029580"/>
                  <a:gd name="connsiteX7" fmla="*/ 260120 w 956877"/>
                  <a:gd name="connsiteY7" fmla="*/ 10385 h 1029580"/>
                  <a:gd name="connsiteX8" fmla="*/ 279325 w 956877"/>
                  <a:gd name="connsiteY8" fmla="*/ 7678 h 1029580"/>
                  <a:gd name="connsiteX9" fmla="*/ 245389 w 956877"/>
                  <a:gd name="connsiteY9" fmla="*/ 72107 h 1029580"/>
                  <a:gd name="connsiteX10" fmla="*/ 251349 w 956877"/>
                  <a:gd name="connsiteY10" fmla="*/ 186423 h 1029580"/>
                  <a:gd name="connsiteX11" fmla="*/ 521373 w 956877"/>
                  <a:gd name="connsiteY11" fmla="*/ 86497 h 1029580"/>
                  <a:gd name="connsiteX12" fmla="*/ 586690 w 956877"/>
                  <a:gd name="connsiteY12" fmla="*/ 7813 h 1029580"/>
                  <a:gd name="connsiteX13" fmla="*/ 590805 w 956877"/>
                  <a:gd name="connsiteY13" fmla="*/ 0 h 1029580"/>
                  <a:gd name="connsiteX0" fmla="*/ 591103 w 957175"/>
                  <a:gd name="connsiteY0" fmla="*/ 0 h 1029580"/>
                  <a:gd name="connsiteX1" fmla="*/ 651758 w 957175"/>
                  <a:gd name="connsiteY1" fmla="*/ 0 h 1029580"/>
                  <a:gd name="connsiteX2" fmla="*/ 957175 w 957175"/>
                  <a:gd name="connsiteY2" fmla="*/ 320391 h 1029580"/>
                  <a:gd name="connsiteX3" fmla="*/ 957175 w 957175"/>
                  <a:gd name="connsiteY3" fmla="*/ 1020925 h 1029580"/>
                  <a:gd name="connsiteX4" fmla="*/ 93598 w 957175"/>
                  <a:gd name="connsiteY4" fmla="*/ 1029580 h 1029580"/>
                  <a:gd name="connsiteX5" fmla="*/ 313 w 957175"/>
                  <a:gd name="connsiteY5" fmla="*/ 465124 h 1029580"/>
                  <a:gd name="connsiteX6" fmla="*/ 100104 w 957175"/>
                  <a:gd name="connsiteY6" fmla="*/ 177824 h 1029580"/>
                  <a:gd name="connsiteX7" fmla="*/ 260418 w 957175"/>
                  <a:gd name="connsiteY7" fmla="*/ 10385 h 1029580"/>
                  <a:gd name="connsiteX8" fmla="*/ 279623 w 957175"/>
                  <a:gd name="connsiteY8" fmla="*/ 7678 h 1029580"/>
                  <a:gd name="connsiteX9" fmla="*/ 245687 w 957175"/>
                  <a:gd name="connsiteY9" fmla="*/ 72107 h 1029580"/>
                  <a:gd name="connsiteX10" fmla="*/ 251647 w 957175"/>
                  <a:gd name="connsiteY10" fmla="*/ 186423 h 1029580"/>
                  <a:gd name="connsiteX11" fmla="*/ 521671 w 957175"/>
                  <a:gd name="connsiteY11" fmla="*/ 86497 h 1029580"/>
                  <a:gd name="connsiteX12" fmla="*/ 586988 w 957175"/>
                  <a:gd name="connsiteY12" fmla="*/ 7813 h 1029580"/>
                  <a:gd name="connsiteX13" fmla="*/ 591103 w 957175"/>
                  <a:gd name="connsiteY13" fmla="*/ 0 h 1029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7175" h="1029580">
                    <a:moveTo>
                      <a:pt x="591103" y="0"/>
                    </a:moveTo>
                    <a:lnTo>
                      <a:pt x="651758" y="0"/>
                    </a:lnTo>
                    <a:cubicBezTo>
                      <a:pt x="820435" y="0"/>
                      <a:pt x="957175" y="143444"/>
                      <a:pt x="957175" y="320391"/>
                    </a:cubicBezTo>
                    <a:lnTo>
                      <a:pt x="957175" y="1020925"/>
                    </a:lnTo>
                    <a:lnTo>
                      <a:pt x="93598" y="1029580"/>
                    </a:lnTo>
                    <a:cubicBezTo>
                      <a:pt x="60820" y="833735"/>
                      <a:pt x="-5099" y="587610"/>
                      <a:pt x="313" y="465124"/>
                    </a:cubicBezTo>
                    <a:cubicBezTo>
                      <a:pt x="5725" y="342638"/>
                      <a:pt x="56753" y="253614"/>
                      <a:pt x="100104" y="177824"/>
                    </a:cubicBezTo>
                    <a:cubicBezTo>
                      <a:pt x="143455" y="102034"/>
                      <a:pt x="191581" y="30585"/>
                      <a:pt x="260418" y="10385"/>
                    </a:cubicBezTo>
                    <a:lnTo>
                      <a:pt x="279623" y="7678"/>
                    </a:lnTo>
                    <a:lnTo>
                      <a:pt x="245687" y="72107"/>
                    </a:lnTo>
                    <a:cubicBezTo>
                      <a:pt x="227604" y="120971"/>
                      <a:pt x="228162" y="162938"/>
                      <a:pt x="251647" y="186423"/>
                    </a:cubicBezTo>
                    <a:cubicBezTo>
                      <a:pt x="298618" y="233394"/>
                      <a:pt x="419512" y="188655"/>
                      <a:pt x="521671" y="86497"/>
                    </a:cubicBezTo>
                    <a:cubicBezTo>
                      <a:pt x="547210" y="60957"/>
                      <a:pt x="569161" y="34247"/>
                      <a:pt x="586988" y="7813"/>
                    </a:cubicBezTo>
                    <a:lnTo>
                      <a:pt x="59110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1FC19FEF-F6DC-40D7-9CDC-B7553ECC613B}"/>
                  </a:ext>
                </a:extLst>
              </p:cNvPr>
              <p:cNvSpPr/>
              <p:nvPr/>
            </p:nvSpPr>
            <p:spPr>
              <a:xfrm>
                <a:off x="5889677" y="2676286"/>
                <a:ext cx="341049" cy="8737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7E0A4D80-B664-494F-944C-AA0F64221BDB}"/>
                  </a:ext>
                </a:extLst>
              </p:cNvPr>
              <p:cNvSpPr/>
              <p:nvPr/>
            </p:nvSpPr>
            <p:spPr>
              <a:xfrm rot="19800000">
                <a:off x="5271607" y="2047580"/>
                <a:ext cx="48023" cy="97551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二等辺三角形 111">
                <a:extLst>
                  <a:ext uri="{FF2B5EF4-FFF2-40B4-BE49-F238E27FC236}">
                    <a16:creationId xmlns:a16="http://schemas.microsoft.com/office/drawing/2014/main" id="{2621BB6B-62F0-471B-B893-F558C4A65ABA}"/>
                  </a:ext>
                </a:extLst>
              </p:cNvPr>
              <p:cNvSpPr/>
              <p:nvPr/>
            </p:nvSpPr>
            <p:spPr>
              <a:xfrm rot="10800000">
                <a:off x="5427923" y="2567413"/>
                <a:ext cx="374732" cy="396540"/>
              </a:xfrm>
              <a:prstGeom prst="triangle">
                <a:avLst>
                  <a:gd name="adj" fmla="val 78506"/>
                </a:avLst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92F7C12E-A2A6-4A54-A2B5-178708E6A66E}"/>
                  </a:ext>
                </a:extLst>
              </p:cNvPr>
              <p:cNvSpPr/>
              <p:nvPr/>
            </p:nvSpPr>
            <p:spPr>
              <a:xfrm rot="10800000">
                <a:off x="5302132" y="2461294"/>
                <a:ext cx="735807" cy="513003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  <a:gd name="connsiteX0" fmla="*/ 629616 w 831419"/>
                  <a:gd name="connsiteY0" fmla="*/ 580870 h 580870"/>
                  <a:gd name="connsiteX1" fmla="*/ 574036 w 831419"/>
                  <a:gd name="connsiteY1" fmla="*/ 580870 h 580870"/>
                  <a:gd name="connsiteX2" fmla="*/ 409133 w 831419"/>
                  <a:gd name="connsiteY2" fmla="*/ 58748 h 580870"/>
                  <a:gd name="connsiteX3" fmla="*/ 244230 w 831419"/>
                  <a:gd name="connsiteY3" fmla="*/ 580870 h 580870"/>
                  <a:gd name="connsiteX4" fmla="*/ 211493 w 831419"/>
                  <a:gd name="connsiteY4" fmla="*/ 580870 h 580870"/>
                  <a:gd name="connsiteX5" fmla="*/ 14958 w 831419"/>
                  <a:gd name="connsiteY5" fmla="*/ 499463 h 580870"/>
                  <a:gd name="connsiteX6" fmla="*/ 0 w 831419"/>
                  <a:gd name="connsiteY6" fmla="*/ 481334 h 580870"/>
                  <a:gd name="connsiteX7" fmla="*/ 498682 w 831419"/>
                  <a:gd name="connsiteY7" fmla="*/ 0 h 580870"/>
                  <a:gd name="connsiteX8" fmla="*/ 831419 w 831419"/>
                  <a:gd name="connsiteY8" fmla="*/ 493078 h 580870"/>
                  <a:gd name="connsiteX9" fmla="*/ 826152 w 831419"/>
                  <a:gd name="connsiteY9" fmla="*/ 499463 h 580870"/>
                  <a:gd name="connsiteX10" fmla="*/ 629616 w 831419"/>
                  <a:gd name="connsiteY10" fmla="*/ 580870 h 580870"/>
                  <a:gd name="connsiteX0" fmla="*/ 629616 w 831419"/>
                  <a:gd name="connsiteY0" fmla="*/ 580870 h 580870"/>
                  <a:gd name="connsiteX1" fmla="*/ 574036 w 831419"/>
                  <a:gd name="connsiteY1" fmla="*/ 580870 h 580870"/>
                  <a:gd name="connsiteX2" fmla="*/ 553147 w 831419"/>
                  <a:gd name="connsiteY2" fmla="*/ 61233 h 580870"/>
                  <a:gd name="connsiteX3" fmla="*/ 244230 w 831419"/>
                  <a:gd name="connsiteY3" fmla="*/ 580870 h 580870"/>
                  <a:gd name="connsiteX4" fmla="*/ 211493 w 831419"/>
                  <a:gd name="connsiteY4" fmla="*/ 580870 h 580870"/>
                  <a:gd name="connsiteX5" fmla="*/ 14958 w 831419"/>
                  <a:gd name="connsiteY5" fmla="*/ 499463 h 580870"/>
                  <a:gd name="connsiteX6" fmla="*/ 0 w 831419"/>
                  <a:gd name="connsiteY6" fmla="*/ 481334 h 580870"/>
                  <a:gd name="connsiteX7" fmla="*/ 498682 w 831419"/>
                  <a:gd name="connsiteY7" fmla="*/ 0 h 580870"/>
                  <a:gd name="connsiteX8" fmla="*/ 831419 w 831419"/>
                  <a:gd name="connsiteY8" fmla="*/ 493078 h 580870"/>
                  <a:gd name="connsiteX9" fmla="*/ 826152 w 831419"/>
                  <a:gd name="connsiteY9" fmla="*/ 499463 h 580870"/>
                  <a:gd name="connsiteX10" fmla="*/ 629616 w 831419"/>
                  <a:gd name="connsiteY10" fmla="*/ 580870 h 580870"/>
                  <a:gd name="connsiteX0" fmla="*/ 629616 w 831419"/>
                  <a:gd name="connsiteY0" fmla="*/ 553531 h 553531"/>
                  <a:gd name="connsiteX1" fmla="*/ 574036 w 831419"/>
                  <a:gd name="connsiteY1" fmla="*/ 553531 h 553531"/>
                  <a:gd name="connsiteX2" fmla="*/ 553147 w 831419"/>
                  <a:gd name="connsiteY2" fmla="*/ 33894 h 553531"/>
                  <a:gd name="connsiteX3" fmla="*/ 244230 w 831419"/>
                  <a:gd name="connsiteY3" fmla="*/ 553531 h 553531"/>
                  <a:gd name="connsiteX4" fmla="*/ 211493 w 831419"/>
                  <a:gd name="connsiteY4" fmla="*/ 553531 h 553531"/>
                  <a:gd name="connsiteX5" fmla="*/ 14958 w 831419"/>
                  <a:gd name="connsiteY5" fmla="*/ 472124 h 553531"/>
                  <a:gd name="connsiteX6" fmla="*/ 0 w 831419"/>
                  <a:gd name="connsiteY6" fmla="*/ 453995 h 553531"/>
                  <a:gd name="connsiteX7" fmla="*/ 562688 w 831419"/>
                  <a:gd name="connsiteY7" fmla="*/ 0 h 553531"/>
                  <a:gd name="connsiteX8" fmla="*/ 831419 w 831419"/>
                  <a:gd name="connsiteY8" fmla="*/ 465739 h 553531"/>
                  <a:gd name="connsiteX9" fmla="*/ 826152 w 831419"/>
                  <a:gd name="connsiteY9" fmla="*/ 472124 h 553531"/>
                  <a:gd name="connsiteX10" fmla="*/ 629616 w 831419"/>
                  <a:gd name="connsiteY10" fmla="*/ 553531 h 553531"/>
                  <a:gd name="connsiteX0" fmla="*/ 629616 w 831419"/>
                  <a:gd name="connsiteY0" fmla="*/ 553531 h 553531"/>
                  <a:gd name="connsiteX1" fmla="*/ 574036 w 831419"/>
                  <a:gd name="connsiteY1" fmla="*/ 553531 h 553531"/>
                  <a:gd name="connsiteX2" fmla="*/ 553147 w 831419"/>
                  <a:gd name="connsiteY2" fmla="*/ 33894 h 553531"/>
                  <a:gd name="connsiteX3" fmla="*/ 244230 w 831419"/>
                  <a:gd name="connsiteY3" fmla="*/ 553531 h 553531"/>
                  <a:gd name="connsiteX4" fmla="*/ 211493 w 831419"/>
                  <a:gd name="connsiteY4" fmla="*/ 553531 h 553531"/>
                  <a:gd name="connsiteX5" fmla="*/ 14958 w 831419"/>
                  <a:gd name="connsiteY5" fmla="*/ 472124 h 553531"/>
                  <a:gd name="connsiteX6" fmla="*/ 0 w 831419"/>
                  <a:gd name="connsiteY6" fmla="*/ 453995 h 553531"/>
                  <a:gd name="connsiteX7" fmla="*/ 562688 w 831419"/>
                  <a:gd name="connsiteY7" fmla="*/ 0 h 553531"/>
                  <a:gd name="connsiteX8" fmla="*/ 831419 w 831419"/>
                  <a:gd name="connsiteY8" fmla="*/ 465739 h 553531"/>
                  <a:gd name="connsiteX9" fmla="*/ 826152 w 831419"/>
                  <a:gd name="connsiteY9" fmla="*/ 472124 h 553531"/>
                  <a:gd name="connsiteX10" fmla="*/ 629616 w 831419"/>
                  <a:gd name="connsiteY10" fmla="*/ 553531 h 553531"/>
                  <a:gd name="connsiteX0" fmla="*/ 629616 w 831419"/>
                  <a:gd name="connsiteY0" fmla="*/ 553531 h 553531"/>
                  <a:gd name="connsiteX1" fmla="*/ 553147 w 831419"/>
                  <a:gd name="connsiteY1" fmla="*/ 33894 h 553531"/>
                  <a:gd name="connsiteX2" fmla="*/ 244230 w 831419"/>
                  <a:gd name="connsiteY2" fmla="*/ 553531 h 553531"/>
                  <a:gd name="connsiteX3" fmla="*/ 211493 w 831419"/>
                  <a:gd name="connsiteY3" fmla="*/ 553531 h 553531"/>
                  <a:gd name="connsiteX4" fmla="*/ 14958 w 831419"/>
                  <a:gd name="connsiteY4" fmla="*/ 472124 h 553531"/>
                  <a:gd name="connsiteX5" fmla="*/ 0 w 831419"/>
                  <a:gd name="connsiteY5" fmla="*/ 453995 h 553531"/>
                  <a:gd name="connsiteX6" fmla="*/ 562688 w 831419"/>
                  <a:gd name="connsiteY6" fmla="*/ 0 h 553531"/>
                  <a:gd name="connsiteX7" fmla="*/ 831419 w 831419"/>
                  <a:gd name="connsiteY7" fmla="*/ 465739 h 553531"/>
                  <a:gd name="connsiteX8" fmla="*/ 826152 w 831419"/>
                  <a:gd name="connsiteY8" fmla="*/ 472124 h 553531"/>
                  <a:gd name="connsiteX9" fmla="*/ 629616 w 831419"/>
                  <a:gd name="connsiteY9" fmla="*/ 553531 h 553531"/>
                  <a:gd name="connsiteX0" fmla="*/ 629616 w 831419"/>
                  <a:gd name="connsiteY0" fmla="*/ 553531 h 553531"/>
                  <a:gd name="connsiteX1" fmla="*/ 553147 w 831419"/>
                  <a:gd name="connsiteY1" fmla="*/ 33894 h 553531"/>
                  <a:gd name="connsiteX2" fmla="*/ 244230 w 831419"/>
                  <a:gd name="connsiteY2" fmla="*/ 553531 h 553531"/>
                  <a:gd name="connsiteX3" fmla="*/ 211493 w 831419"/>
                  <a:gd name="connsiteY3" fmla="*/ 553531 h 553531"/>
                  <a:gd name="connsiteX4" fmla="*/ 14958 w 831419"/>
                  <a:gd name="connsiteY4" fmla="*/ 472124 h 553531"/>
                  <a:gd name="connsiteX5" fmla="*/ 0 w 831419"/>
                  <a:gd name="connsiteY5" fmla="*/ 453995 h 553531"/>
                  <a:gd name="connsiteX6" fmla="*/ 562688 w 831419"/>
                  <a:gd name="connsiteY6" fmla="*/ 0 h 553531"/>
                  <a:gd name="connsiteX7" fmla="*/ 831419 w 831419"/>
                  <a:gd name="connsiteY7" fmla="*/ 465739 h 553531"/>
                  <a:gd name="connsiteX8" fmla="*/ 629616 w 831419"/>
                  <a:gd name="connsiteY8" fmla="*/ 553531 h 553531"/>
                  <a:gd name="connsiteX0" fmla="*/ 629616 w 802084"/>
                  <a:gd name="connsiteY0" fmla="*/ 553531 h 553531"/>
                  <a:gd name="connsiteX1" fmla="*/ 553147 w 802084"/>
                  <a:gd name="connsiteY1" fmla="*/ 33894 h 553531"/>
                  <a:gd name="connsiteX2" fmla="*/ 244230 w 802084"/>
                  <a:gd name="connsiteY2" fmla="*/ 553531 h 553531"/>
                  <a:gd name="connsiteX3" fmla="*/ 211493 w 802084"/>
                  <a:gd name="connsiteY3" fmla="*/ 553531 h 553531"/>
                  <a:gd name="connsiteX4" fmla="*/ 14958 w 802084"/>
                  <a:gd name="connsiteY4" fmla="*/ 472124 h 553531"/>
                  <a:gd name="connsiteX5" fmla="*/ 0 w 802084"/>
                  <a:gd name="connsiteY5" fmla="*/ 453995 h 553531"/>
                  <a:gd name="connsiteX6" fmla="*/ 562688 w 802084"/>
                  <a:gd name="connsiteY6" fmla="*/ 0 h 553531"/>
                  <a:gd name="connsiteX7" fmla="*/ 802084 w 802084"/>
                  <a:gd name="connsiteY7" fmla="*/ 455797 h 553531"/>
                  <a:gd name="connsiteX8" fmla="*/ 629616 w 802084"/>
                  <a:gd name="connsiteY8" fmla="*/ 553531 h 553531"/>
                  <a:gd name="connsiteX0" fmla="*/ 629616 w 802084"/>
                  <a:gd name="connsiteY0" fmla="*/ 553531 h 553531"/>
                  <a:gd name="connsiteX1" fmla="*/ 553147 w 802084"/>
                  <a:gd name="connsiteY1" fmla="*/ 33894 h 553531"/>
                  <a:gd name="connsiteX2" fmla="*/ 244230 w 802084"/>
                  <a:gd name="connsiteY2" fmla="*/ 553531 h 553531"/>
                  <a:gd name="connsiteX3" fmla="*/ 211493 w 802084"/>
                  <a:gd name="connsiteY3" fmla="*/ 553531 h 553531"/>
                  <a:gd name="connsiteX4" fmla="*/ 14958 w 802084"/>
                  <a:gd name="connsiteY4" fmla="*/ 472124 h 553531"/>
                  <a:gd name="connsiteX5" fmla="*/ 0 w 802084"/>
                  <a:gd name="connsiteY5" fmla="*/ 453995 h 553531"/>
                  <a:gd name="connsiteX6" fmla="*/ 562688 w 802084"/>
                  <a:gd name="connsiteY6" fmla="*/ 0 h 553531"/>
                  <a:gd name="connsiteX7" fmla="*/ 802084 w 802084"/>
                  <a:gd name="connsiteY7" fmla="*/ 455797 h 553531"/>
                  <a:gd name="connsiteX8" fmla="*/ 629616 w 802084"/>
                  <a:gd name="connsiteY8" fmla="*/ 553531 h 553531"/>
                  <a:gd name="connsiteX0" fmla="*/ 629616 w 802084"/>
                  <a:gd name="connsiteY0" fmla="*/ 553531 h 553531"/>
                  <a:gd name="connsiteX1" fmla="*/ 553147 w 802084"/>
                  <a:gd name="connsiteY1" fmla="*/ 33894 h 553531"/>
                  <a:gd name="connsiteX2" fmla="*/ 244230 w 802084"/>
                  <a:gd name="connsiteY2" fmla="*/ 553531 h 553531"/>
                  <a:gd name="connsiteX3" fmla="*/ 211493 w 802084"/>
                  <a:gd name="connsiteY3" fmla="*/ 553531 h 553531"/>
                  <a:gd name="connsiteX4" fmla="*/ 14958 w 802084"/>
                  <a:gd name="connsiteY4" fmla="*/ 472124 h 553531"/>
                  <a:gd name="connsiteX5" fmla="*/ 0 w 802084"/>
                  <a:gd name="connsiteY5" fmla="*/ 453995 h 553531"/>
                  <a:gd name="connsiteX6" fmla="*/ 562688 w 802084"/>
                  <a:gd name="connsiteY6" fmla="*/ 0 h 553531"/>
                  <a:gd name="connsiteX7" fmla="*/ 802084 w 802084"/>
                  <a:gd name="connsiteY7" fmla="*/ 455797 h 553531"/>
                  <a:gd name="connsiteX8" fmla="*/ 629616 w 802084"/>
                  <a:gd name="connsiteY8" fmla="*/ 553531 h 553531"/>
                  <a:gd name="connsiteX0" fmla="*/ 629616 w 802084"/>
                  <a:gd name="connsiteY0" fmla="*/ 553531 h 560986"/>
                  <a:gd name="connsiteX1" fmla="*/ 553147 w 802084"/>
                  <a:gd name="connsiteY1" fmla="*/ 33894 h 560986"/>
                  <a:gd name="connsiteX2" fmla="*/ 252230 w 802084"/>
                  <a:gd name="connsiteY2" fmla="*/ 560986 h 560986"/>
                  <a:gd name="connsiteX3" fmla="*/ 211493 w 802084"/>
                  <a:gd name="connsiteY3" fmla="*/ 553531 h 560986"/>
                  <a:gd name="connsiteX4" fmla="*/ 14958 w 802084"/>
                  <a:gd name="connsiteY4" fmla="*/ 472124 h 560986"/>
                  <a:gd name="connsiteX5" fmla="*/ 0 w 802084"/>
                  <a:gd name="connsiteY5" fmla="*/ 453995 h 560986"/>
                  <a:gd name="connsiteX6" fmla="*/ 562688 w 802084"/>
                  <a:gd name="connsiteY6" fmla="*/ 0 h 560986"/>
                  <a:gd name="connsiteX7" fmla="*/ 802084 w 802084"/>
                  <a:gd name="connsiteY7" fmla="*/ 455797 h 560986"/>
                  <a:gd name="connsiteX8" fmla="*/ 629616 w 802084"/>
                  <a:gd name="connsiteY8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272833 w 863424"/>
                  <a:gd name="connsiteY3" fmla="*/ 553531 h 560986"/>
                  <a:gd name="connsiteX4" fmla="*/ 76298 w 863424"/>
                  <a:gd name="connsiteY4" fmla="*/ 472124 h 560986"/>
                  <a:gd name="connsiteX5" fmla="*/ 0 w 863424"/>
                  <a:gd name="connsiteY5" fmla="*/ 491275 h 560986"/>
                  <a:gd name="connsiteX6" fmla="*/ 624028 w 863424"/>
                  <a:gd name="connsiteY6" fmla="*/ 0 h 560986"/>
                  <a:gd name="connsiteX7" fmla="*/ 863424 w 863424"/>
                  <a:gd name="connsiteY7" fmla="*/ 455797 h 560986"/>
                  <a:gd name="connsiteX8" fmla="*/ 690956 w 863424"/>
                  <a:gd name="connsiteY8" fmla="*/ 553531 h 560986"/>
                  <a:gd name="connsiteX0" fmla="*/ 698979 w 871447"/>
                  <a:gd name="connsiteY0" fmla="*/ 553531 h 560986"/>
                  <a:gd name="connsiteX1" fmla="*/ 622510 w 871447"/>
                  <a:gd name="connsiteY1" fmla="*/ 33894 h 560986"/>
                  <a:gd name="connsiteX2" fmla="*/ 321593 w 871447"/>
                  <a:gd name="connsiteY2" fmla="*/ 560986 h 560986"/>
                  <a:gd name="connsiteX3" fmla="*/ 280856 w 871447"/>
                  <a:gd name="connsiteY3" fmla="*/ 553531 h 560986"/>
                  <a:gd name="connsiteX4" fmla="*/ 8023 w 871447"/>
                  <a:gd name="connsiteY4" fmla="*/ 491275 h 560986"/>
                  <a:gd name="connsiteX5" fmla="*/ 632051 w 871447"/>
                  <a:gd name="connsiteY5" fmla="*/ 0 h 560986"/>
                  <a:gd name="connsiteX6" fmla="*/ 871447 w 871447"/>
                  <a:gd name="connsiteY6" fmla="*/ 455797 h 560986"/>
                  <a:gd name="connsiteX7" fmla="*/ 698979 w 871447"/>
                  <a:gd name="connsiteY7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0 w 863424"/>
                  <a:gd name="connsiteY3" fmla="*/ 491275 h 560986"/>
                  <a:gd name="connsiteX4" fmla="*/ 624028 w 863424"/>
                  <a:gd name="connsiteY4" fmla="*/ 0 h 560986"/>
                  <a:gd name="connsiteX5" fmla="*/ 863424 w 863424"/>
                  <a:gd name="connsiteY5" fmla="*/ 455797 h 560986"/>
                  <a:gd name="connsiteX6" fmla="*/ 690956 w 863424"/>
                  <a:gd name="connsiteY6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0 w 863424"/>
                  <a:gd name="connsiteY3" fmla="*/ 491275 h 560986"/>
                  <a:gd name="connsiteX4" fmla="*/ 624028 w 863424"/>
                  <a:gd name="connsiteY4" fmla="*/ 0 h 560986"/>
                  <a:gd name="connsiteX5" fmla="*/ 863424 w 863424"/>
                  <a:gd name="connsiteY5" fmla="*/ 455797 h 560986"/>
                  <a:gd name="connsiteX6" fmla="*/ 690956 w 863424"/>
                  <a:gd name="connsiteY6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0 w 863424"/>
                  <a:gd name="connsiteY3" fmla="*/ 491275 h 560986"/>
                  <a:gd name="connsiteX4" fmla="*/ 624028 w 863424"/>
                  <a:gd name="connsiteY4" fmla="*/ 0 h 560986"/>
                  <a:gd name="connsiteX5" fmla="*/ 863424 w 863424"/>
                  <a:gd name="connsiteY5" fmla="*/ 455797 h 560986"/>
                  <a:gd name="connsiteX6" fmla="*/ 690956 w 863424"/>
                  <a:gd name="connsiteY6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0 w 863424"/>
                  <a:gd name="connsiteY3" fmla="*/ 491275 h 560986"/>
                  <a:gd name="connsiteX4" fmla="*/ 624028 w 863424"/>
                  <a:gd name="connsiteY4" fmla="*/ 0 h 560986"/>
                  <a:gd name="connsiteX5" fmla="*/ 863424 w 863424"/>
                  <a:gd name="connsiteY5" fmla="*/ 455797 h 560986"/>
                  <a:gd name="connsiteX6" fmla="*/ 690956 w 863424"/>
                  <a:gd name="connsiteY6" fmla="*/ 553531 h 560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3424" h="560986">
                    <a:moveTo>
                      <a:pt x="690956" y="553531"/>
                    </a:moveTo>
                    <a:lnTo>
                      <a:pt x="614487" y="33894"/>
                    </a:lnTo>
                    <a:lnTo>
                      <a:pt x="313570" y="560986"/>
                    </a:lnTo>
                    <a:cubicBezTo>
                      <a:pt x="222381" y="560117"/>
                      <a:pt x="123192" y="564218"/>
                      <a:pt x="0" y="491275"/>
                    </a:cubicBezTo>
                    <a:lnTo>
                      <a:pt x="624028" y="0"/>
                    </a:lnTo>
                    <a:lnTo>
                      <a:pt x="863424" y="455797"/>
                    </a:lnTo>
                    <a:cubicBezTo>
                      <a:pt x="813936" y="503287"/>
                      <a:pt x="769780" y="533379"/>
                      <a:pt x="690956" y="55353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B95BAE0D-0223-4AAE-B5A4-FC0B52A59486}"/>
                  </a:ext>
                </a:extLst>
              </p:cNvPr>
              <p:cNvSpPr/>
              <p:nvPr/>
            </p:nvSpPr>
            <p:spPr>
              <a:xfrm rot="10800000">
                <a:off x="5323718" y="2535793"/>
                <a:ext cx="182430" cy="415981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  <a:gd name="connsiteX0" fmla="*/ 181924 w 199493"/>
                  <a:gd name="connsiteY0" fmla="*/ 454890 h 454890"/>
                  <a:gd name="connsiteX1" fmla="*/ 0 w 199493"/>
                  <a:gd name="connsiteY1" fmla="*/ 0 h 454890"/>
                  <a:gd name="connsiteX2" fmla="*/ 199493 w 199493"/>
                  <a:gd name="connsiteY2" fmla="*/ 440668 h 454890"/>
                  <a:gd name="connsiteX3" fmla="*/ 182892 w 199493"/>
                  <a:gd name="connsiteY3" fmla="*/ 454364 h 454890"/>
                  <a:gd name="connsiteX4" fmla="*/ 181924 w 199493"/>
                  <a:gd name="connsiteY4" fmla="*/ 454890 h 454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493" h="454890">
                    <a:moveTo>
                      <a:pt x="181924" y="454890"/>
                    </a:moveTo>
                    <a:lnTo>
                      <a:pt x="0" y="0"/>
                    </a:lnTo>
                    <a:lnTo>
                      <a:pt x="199493" y="440668"/>
                    </a:lnTo>
                    <a:lnTo>
                      <a:pt x="182892" y="454364"/>
                    </a:lnTo>
                    <a:lnTo>
                      <a:pt x="181924" y="45489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1616AE41-6C6A-482D-84FD-3ED1EDD80195}"/>
                  </a:ext>
                </a:extLst>
              </p:cNvPr>
              <p:cNvSpPr/>
              <p:nvPr/>
            </p:nvSpPr>
            <p:spPr>
              <a:xfrm rot="10800000">
                <a:off x="5507971" y="2507281"/>
                <a:ext cx="491696" cy="463099"/>
              </a:xfrm>
              <a:custGeom>
                <a:avLst/>
                <a:gdLst>
                  <a:gd name="connsiteX0" fmla="*/ 17573 w 383596"/>
                  <a:gd name="connsiteY0" fmla="*/ 521327 h 521327"/>
                  <a:gd name="connsiteX1" fmla="*/ 0 w 383596"/>
                  <a:gd name="connsiteY1" fmla="*/ 506828 h 521327"/>
                  <a:gd name="connsiteX2" fmla="*/ 381803 w 383596"/>
                  <a:gd name="connsiteY2" fmla="*/ 1980 h 521327"/>
                  <a:gd name="connsiteX3" fmla="*/ 383501 w 383596"/>
                  <a:gd name="connsiteY3" fmla="*/ 0 h 521327"/>
                  <a:gd name="connsiteX4" fmla="*/ 383596 w 383596"/>
                  <a:gd name="connsiteY4" fmla="*/ 125 h 521327"/>
                  <a:gd name="connsiteX5" fmla="*/ 17573 w 383596"/>
                  <a:gd name="connsiteY5" fmla="*/ 521327 h 521327"/>
                  <a:gd name="connsiteX0" fmla="*/ 164207 w 530230"/>
                  <a:gd name="connsiteY0" fmla="*/ 521327 h 521327"/>
                  <a:gd name="connsiteX1" fmla="*/ 0 w 530230"/>
                  <a:gd name="connsiteY1" fmla="*/ 496887 h 521327"/>
                  <a:gd name="connsiteX2" fmla="*/ 528437 w 530230"/>
                  <a:gd name="connsiteY2" fmla="*/ 1980 h 521327"/>
                  <a:gd name="connsiteX3" fmla="*/ 530135 w 530230"/>
                  <a:gd name="connsiteY3" fmla="*/ 0 h 521327"/>
                  <a:gd name="connsiteX4" fmla="*/ 530230 w 530230"/>
                  <a:gd name="connsiteY4" fmla="*/ 125 h 521327"/>
                  <a:gd name="connsiteX5" fmla="*/ 164207 w 530230"/>
                  <a:gd name="connsiteY5" fmla="*/ 521327 h 521327"/>
                  <a:gd name="connsiteX0" fmla="*/ 32485 w 530230"/>
                  <a:gd name="connsiteY0" fmla="*/ 506415 h 506415"/>
                  <a:gd name="connsiteX1" fmla="*/ 0 w 530230"/>
                  <a:gd name="connsiteY1" fmla="*/ 496887 h 506415"/>
                  <a:gd name="connsiteX2" fmla="*/ 528437 w 530230"/>
                  <a:gd name="connsiteY2" fmla="*/ 1980 h 506415"/>
                  <a:gd name="connsiteX3" fmla="*/ 530135 w 530230"/>
                  <a:gd name="connsiteY3" fmla="*/ 0 h 506415"/>
                  <a:gd name="connsiteX4" fmla="*/ 530230 w 530230"/>
                  <a:gd name="connsiteY4" fmla="*/ 125 h 506415"/>
                  <a:gd name="connsiteX5" fmla="*/ 32485 w 530230"/>
                  <a:gd name="connsiteY5" fmla="*/ 506415 h 506415"/>
                  <a:gd name="connsiteX0" fmla="*/ 39940 w 537685"/>
                  <a:gd name="connsiteY0" fmla="*/ 506415 h 506415"/>
                  <a:gd name="connsiteX1" fmla="*/ 0 w 537685"/>
                  <a:gd name="connsiteY1" fmla="*/ 494402 h 506415"/>
                  <a:gd name="connsiteX2" fmla="*/ 535892 w 537685"/>
                  <a:gd name="connsiteY2" fmla="*/ 1980 h 506415"/>
                  <a:gd name="connsiteX3" fmla="*/ 537590 w 537685"/>
                  <a:gd name="connsiteY3" fmla="*/ 0 h 506415"/>
                  <a:gd name="connsiteX4" fmla="*/ 537685 w 537685"/>
                  <a:gd name="connsiteY4" fmla="*/ 125 h 506415"/>
                  <a:gd name="connsiteX5" fmla="*/ 39940 w 537685"/>
                  <a:gd name="connsiteY5" fmla="*/ 506415 h 506415"/>
                  <a:gd name="connsiteX0" fmla="*/ 20058 w 537685"/>
                  <a:gd name="connsiteY0" fmla="*/ 506415 h 506415"/>
                  <a:gd name="connsiteX1" fmla="*/ 0 w 537685"/>
                  <a:gd name="connsiteY1" fmla="*/ 494402 h 506415"/>
                  <a:gd name="connsiteX2" fmla="*/ 535892 w 537685"/>
                  <a:gd name="connsiteY2" fmla="*/ 1980 h 506415"/>
                  <a:gd name="connsiteX3" fmla="*/ 537590 w 537685"/>
                  <a:gd name="connsiteY3" fmla="*/ 0 h 506415"/>
                  <a:gd name="connsiteX4" fmla="*/ 537685 w 537685"/>
                  <a:gd name="connsiteY4" fmla="*/ 125 h 506415"/>
                  <a:gd name="connsiteX5" fmla="*/ 20058 w 537685"/>
                  <a:gd name="connsiteY5" fmla="*/ 506415 h 50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7685" h="506415">
                    <a:moveTo>
                      <a:pt x="20058" y="506415"/>
                    </a:moveTo>
                    <a:lnTo>
                      <a:pt x="0" y="494402"/>
                    </a:lnTo>
                    <a:lnTo>
                      <a:pt x="535892" y="1980"/>
                    </a:lnTo>
                    <a:lnTo>
                      <a:pt x="537590" y="0"/>
                    </a:lnTo>
                    <a:lnTo>
                      <a:pt x="537685" y="125"/>
                    </a:lnTo>
                    <a:lnTo>
                      <a:pt x="20058" y="506415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8D0AFCDD-7E64-4590-93C6-96D93A61C3BE}"/>
                  </a:ext>
                </a:extLst>
              </p:cNvPr>
              <p:cNvSpPr/>
              <p:nvPr/>
            </p:nvSpPr>
            <p:spPr>
              <a:xfrm rot="18900000" flipH="1">
                <a:off x="5599318" y="1080237"/>
                <a:ext cx="413537" cy="846578"/>
              </a:xfrm>
              <a:prstGeom prst="moon">
                <a:avLst>
                  <a:gd name="adj" fmla="val 4631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円/楕円 368">
                <a:extLst>
                  <a:ext uri="{FF2B5EF4-FFF2-40B4-BE49-F238E27FC236}">
                    <a16:creationId xmlns:a16="http://schemas.microsoft.com/office/drawing/2014/main" id="{BF512B73-67AC-48D6-95ED-FC1E4AD4DB89}"/>
                  </a:ext>
                </a:extLst>
              </p:cNvPr>
              <p:cNvSpPr/>
              <p:nvPr/>
            </p:nvSpPr>
            <p:spPr>
              <a:xfrm rot="900000" flipH="1">
                <a:off x="5918079" y="1752978"/>
                <a:ext cx="214095" cy="354312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" name="円/楕円 369">
                <a:extLst>
                  <a:ext uri="{FF2B5EF4-FFF2-40B4-BE49-F238E27FC236}">
                    <a16:creationId xmlns:a16="http://schemas.microsoft.com/office/drawing/2014/main" id="{8C769DB6-7259-439E-BD63-9CE137851621}"/>
                  </a:ext>
                </a:extLst>
              </p:cNvPr>
              <p:cNvSpPr/>
              <p:nvPr/>
            </p:nvSpPr>
            <p:spPr>
              <a:xfrm rot="900000" flipH="1">
                <a:off x="5964271" y="1814484"/>
                <a:ext cx="126746" cy="232242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1C901A6C-93B6-435F-9388-28241BF3E3DB}"/>
                  </a:ext>
                </a:extLst>
              </p:cNvPr>
              <p:cNvSpPr/>
              <p:nvPr/>
            </p:nvSpPr>
            <p:spPr>
              <a:xfrm>
                <a:off x="5010150" y="1263650"/>
                <a:ext cx="955189" cy="346348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" name="月 119">
                <a:extLst>
                  <a:ext uri="{FF2B5EF4-FFF2-40B4-BE49-F238E27FC236}">
                    <a16:creationId xmlns:a16="http://schemas.microsoft.com/office/drawing/2014/main" id="{14FB8A37-F578-4D76-BD94-1C3430FFED18}"/>
                  </a:ext>
                </a:extLst>
              </p:cNvPr>
              <p:cNvSpPr/>
              <p:nvPr/>
            </p:nvSpPr>
            <p:spPr>
              <a:xfrm flipH="1">
                <a:off x="5879337" y="1483070"/>
                <a:ext cx="77331" cy="10566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50BE5FF6-BDC0-4868-A670-A7A242BC61E3}"/>
                  </a:ext>
                </a:extLst>
              </p:cNvPr>
              <p:cNvGrpSpPr/>
              <p:nvPr/>
            </p:nvGrpSpPr>
            <p:grpSpPr>
              <a:xfrm>
                <a:off x="5490891" y="1651003"/>
                <a:ext cx="237635" cy="369308"/>
                <a:chOff x="5490891" y="1651003"/>
                <a:chExt cx="237635" cy="369308"/>
              </a:xfrm>
            </p:grpSpPr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7A406053-85C4-4513-8CEF-C1F48DED26A9}"/>
                    </a:ext>
                  </a:extLst>
                </p:cNvPr>
                <p:cNvGrpSpPr/>
                <p:nvPr/>
              </p:nvGrpSpPr>
              <p:grpSpPr>
                <a:xfrm>
                  <a:off x="5490891" y="1752844"/>
                  <a:ext cx="204959" cy="267467"/>
                  <a:chOff x="2896919" y="3691681"/>
                  <a:chExt cx="138000" cy="203092"/>
                </a:xfrm>
              </p:grpSpPr>
              <p:sp>
                <p:nvSpPr>
                  <p:cNvPr id="130" name="円/楕円 333">
                    <a:extLst>
                      <a:ext uri="{FF2B5EF4-FFF2-40B4-BE49-F238E27FC236}">
                        <a16:creationId xmlns:a16="http://schemas.microsoft.com/office/drawing/2014/main" id="{D5B1974C-ADE9-45B8-B84D-2818A8A4F25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" name="円/楕円 334">
                    <a:extLst>
                      <a:ext uri="{FF2B5EF4-FFF2-40B4-BE49-F238E27FC236}">
                        <a16:creationId xmlns:a16="http://schemas.microsoft.com/office/drawing/2014/main" id="{DB682F83-50F8-42F2-B2FE-5E4B48BD968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2" name="円/楕円 335">
                    <a:extLst>
                      <a:ext uri="{FF2B5EF4-FFF2-40B4-BE49-F238E27FC236}">
                        <a16:creationId xmlns:a16="http://schemas.microsoft.com/office/drawing/2014/main" id="{55C01F36-CE02-4E22-AABB-0FC3DD71465A}"/>
                      </a:ext>
                    </a:extLst>
                  </p:cNvPr>
                  <p:cNvSpPr/>
                  <p:nvPr/>
                </p:nvSpPr>
                <p:spPr>
                  <a:xfrm>
                    <a:off x="2913624" y="3794558"/>
                    <a:ext cx="56855" cy="6521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9" name="円/楕円 27">
                  <a:extLst>
                    <a:ext uri="{FF2B5EF4-FFF2-40B4-BE49-F238E27FC236}">
                      <a16:creationId xmlns:a16="http://schemas.microsoft.com/office/drawing/2014/main" id="{3C45CF9E-FA12-48F0-81CD-22A0078417EE}"/>
                    </a:ext>
                  </a:extLst>
                </p:cNvPr>
                <p:cNvSpPr/>
                <p:nvPr/>
              </p:nvSpPr>
              <p:spPr>
                <a:xfrm>
                  <a:off x="5504762" y="1651003"/>
                  <a:ext cx="223764" cy="3965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A064CA1F-B1CE-4114-AA46-1A68359A081A}"/>
                  </a:ext>
                </a:extLst>
              </p:cNvPr>
              <p:cNvGrpSpPr/>
              <p:nvPr/>
            </p:nvGrpSpPr>
            <p:grpSpPr>
              <a:xfrm flipH="1">
                <a:off x="5138151" y="1651003"/>
                <a:ext cx="143462" cy="369308"/>
                <a:chOff x="5490891" y="1651003"/>
                <a:chExt cx="237635" cy="369308"/>
              </a:xfrm>
            </p:grpSpPr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DFDAC2A8-C4AF-400A-83A0-7885D2CBABF8}"/>
                    </a:ext>
                  </a:extLst>
                </p:cNvPr>
                <p:cNvGrpSpPr/>
                <p:nvPr/>
              </p:nvGrpSpPr>
              <p:grpSpPr>
                <a:xfrm>
                  <a:off x="5490891" y="1752844"/>
                  <a:ext cx="204959" cy="267467"/>
                  <a:chOff x="2896919" y="3691681"/>
                  <a:chExt cx="138000" cy="203092"/>
                </a:xfrm>
              </p:grpSpPr>
              <p:sp>
                <p:nvSpPr>
                  <p:cNvPr id="125" name="円/楕円 333">
                    <a:extLst>
                      <a:ext uri="{FF2B5EF4-FFF2-40B4-BE49-F238E27FC236}">
                        <a16:creationId xmlns:a16="http://schemas.microsoft.com/office/drawing/2014/main" id="{5CADDD71-D381-4333-A3C1-0BADF4F070F7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" name="円/楕円 334">
                    <a:extLst>
                      <a:ext uri="{FF2B5EF4-FFF2-40B4-BE49-F238E27FC236}">
                        <a16:creationId xmlns:a16="http://schemas.microsoft.com/office/drawing/2014/main" id="{D396A028-5BC4-49F3-9D82-F333410450BA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" name="円/楕円 335">
                    <a:extLst>
                      <a:ext uri="{FF2B5EF4-FFF2-40B4-BE49-F238E27FC236}">
                        <a16:creationId xmlns:a16="http://schemas.microsoft.com/office/drawing/2014/main" id="{2C36E02D-4910-4D2F-87FA-D3724AD59D4E}"/>
                      </a:ext>
                    </a:extLst>
                  </p:cNvPr>
                  <p:cNvSpPr/>
                  <p:nvPr/>
                </p:nvSpPr>
                <p:spPr>
                  <a:xfrm>
                    <a:off x="2954796" y="3794558"/>
                    <a:ext cx="56855" cy="6521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4" name="円/楕円 27">
                  <a:extLst>
                    <a:ext uri="{FF2B5EF4-FFF2-40B4-BE49-F238E27FC236}">
                      <a16:creationId xmlns:a16="http://schemas.microsoft.com/office/drawing/2014/main" id="{8656AF78-EE64-4CCC-9B77-B68E10B43590}"/>
                    </a:ext>
                  </a:extLst>
                </p:cNvPr>
                <p:cNvSpPr/>
                <p:nvPr/>
              </p:nvSpPr>
              <p:spPr>
                <a:xfrm>
                  <a:off x="5504762" y="1651003"/>
                  <a:ext cx="223764" cy="3965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46DD33AB-50AF-406F-82C6-8D95B1F0F4A4}"/>
                </a:ext>
              </a:extLst>
            </p:cNvPr>
            <p:cNvGrpSpPr/>
            <p:nvPr/>
          </p:nvGrpSpPr>
          <p:grpSpPr>
            <a:xfrm>
              <a:off x="7655719" y="2122483"/>
              <a:ext cx="200057" cy="96176"/>
              <a:chOff x="4697907" y="2058358"/>
              <a:chExt cx="200057" cy="96176"/>
            </a:xfrm>
          </p:grpSpPr>
          <p:sp>
            <p:nvSpPr>
              <p:cNvPr id="102" name="二等辺三角形 5">
                <a:extLst>
                  <a:ext uri="{FF2B5EF4-FFF2-40B4-BE49-F238E27FC236}">
                    <a16:creationId xmlns:a16="http://schemas.microsoft.com/office/drawing/2014/main" id="{5403581B-CDF7-45DB-9D67-1070448F5FFC}"/>
                  </a:ext>
                </a:extLst>
              </p:cNvPr>
              <p:cNvSpPr/>
              <p:nvPr/>
            </p:nvSpPr>
            <p:spPr>
              <a:xfrm rot="21038922">
                <a:off x="4697907" y="2108815"/>
                <a:ext cx="163517" cy="45719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28CDE9BB-FFD9-4FA9-886F-D4AE0B8F6E96}"/>
                  </a:ext>
                </a:extLst>
              </p:cNvPr>
              <p:cNvSpPr/>
              <p:nvPr/>
            </p:nvSpPr>
            <p:spPr>
              <a:xfrm rot="8100000">
                <a:off x="4852245" y="2058358"/>
                <a:ext cx="45719" cy="92454"/>
              </a:xfrm>
              <a:prstGeom prst="moon">
                <a:avLst>
                  <a:gd name="adj" fmla="val 64548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C7F39478-433B-4742-812E-F76C97F734AC}"/>
              </a:ext>
            </a:extLst>
          </p:cNvPr>
          <p:cNvGrpSpPr/>
          <p:nvPr/>
        </p:nvGrpSpPr>
        <p:grpSpPr>
          <a:xfrm>
            <a:off x="1342566" y="4206213"/>
            <a:ext cx="1082947" cy="2195164"/>
            <a:chOff x="1342566" y="4206213"/>
            <a:chExt cx="1082947" cy="2195164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E59F2C83-9D2E-4626-9F0E-B7123B710E4E}"/>
                </a:ext>
              </a:extLst>
            </p:cNvPr>
            <p:cNvGrpSpPr/>
            <p:nvPr/>
          </p:nvGrpSpPr>
          <p:grpSpPr>
            <a:xfrm>
              <a:off x="1342566" y="4206213"/>
              <a:ext cx="1082947" cy="2195164"/>
              <a:chOff x="738572" y="4206213"/>
              <a:chExt cx="1082947" cy="2195164"/>
            </a:xfrm>
          </p:grpSpPr>
          <p:sp>
            <p:nvSpPr>
              <p:cNvPr id="138" name="円/楕円 217">
                <a:extLst>
                  <a:ext uri="{FF2B5EF4-FFF2-40B4-BE49-F238E27FC236}">
                    <a16:creationId xmlns:a16="http://schemas.microsoft.com/office/drawing/2014/main" id="{13EC12AB-F8CA-4749-BA71-436FB3B0B9F0}"/>
                  </a:ext>
                </a:extLst>
              </p:cNvPr>
              <p:cNvSpPr/>
              <p:nvPr/>
            </p:nvSpPr>
            <p:spPr>
              <a:xfrm>
                <a:off x="738572" y="4206213"/>
                <a:ext cx="858429" cy="95839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円/楕円 637">
                <a:extLst>
                  <a:ext uri="{FF2B5EF4-FFF2-40B4-BE49-F238E27FC236}">
                    <a16:creationId xmlns:a16="http://schemas.microsoft.com/office/drawing/2014/main" id="{D73E8029-2E83-4202-BF92-5E428EF15FCC}"/>
                  </a:ext>
                </a:extLst>
              </p:cNvPr>
              <p:cNvSpPr/>
              <p:nvPr/>
            </p:nvSpPr>
            <p:spPr>
              <a:xfrm>
                <a:off x="965646" y="5057616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217">
                <a:extLst>
                  <a:ext uri="{FF2B5EF4-FFF2-40B4-BE49-F238E27FC236}">
                    <a16:creationId xmlns:a16="http://schemas.microsoft.com/office/drawing/2014/main" id="{7DEFE7C9-BEF0-4601-A2BE-629FDFCADE06}"/>
                  </a:ext>
                </a:extLst>
              </p:cNvPr>
              <p:cNvSpPr/>
              <p:nvPr/>
            </p:nvSpPr>
            <p:spPr>
              <a:xfrm>
                <a:off x="783924" y="4206213"/>
                <a:ext cx="978332" cy="98959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637">
                <a:extLst>
                  <a:ext uri="{FF2B5EF4-FFF2-40B4-BE49-F238E27FC236}">
                    <a16:creationId xmlns:a16="http://schemas.microsoft.com/office/drawing/2014/main" id="{8FF3D425-5ADA-46F6-99E2-FF1A68B9D793}"/>
                  </a:ext>
                </a:extLst>
              </p:cNvPr>
              <p:cNvSpPr/>
              <p:nvPr/>
            </p:nvSpPr>
            <p:spPr>
              <a:xfrm>
                <a:off x="1526773" y="5057616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01223859-1164-454F-818B-B94B559D6322}"/>
                  </a:ext>
                </a:extLst>
              </p:cNvPr>
              <p:cNvSpPr/>
              <p:nvPr/>
            </p:nvSpPr>
            <p:spPr>
              <a:xfrm>
                <a:off x="770066" y="4260447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4F4E96E2-57A1-483C-93F6-FE9826DDE49D}"/>
                  </a:ext>
                </a:extLst>
              </p:cNvPr>
              <p:cNvSpPr/>
              <p:nvPr/>
            </p:nvSpPr>
            <p:spPr>
              <a:xfrm>
                <a:off x="1123064" y="5264444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87DC32D4-A48D-4158-A71D-DB2252980939}"/>
                  </a:ext>
                </a:extLst>
              </p:cNvPr>
              <p:cNvSpPr/>
              <p:nvPr/>
            </p:nvSpPr>
            <p:spPr>
              <a:xfrm>
                <a:off x="846631" y="5379083"/>
                <a:ext cx="907754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48917" y="208583"/>
                      <a:pt x="89224" y="143639"/>
                    </a:cubicBezTo>
                    <a:cubicBezTo>
                      <a:pt x="129531" y="78695"/>
                      <a:pt x="183175" y="28204"/>
                      <a:pt x="252012" y="8004"/>
                    </a:cubicBezTo>
                    <a:lnTo>
                      <a:pt x="283694" y="2915"/>
                    </a:lnTo>
                    <a:cubicBezTo>
                      <a:pt x="272382" y="24391"/>
                      <a:pt x="241106" y="24438"/>
                      <a:pt x="239776" y="72107"/>
                    </a:cubicBezTo>
                    <a:cubicBezTo>
                      <a:pt x="250173" y="206687"/>
                      <a:pt x="463866" y="125788"/>
                      <a:pt x="515760" y="86497"/>
                    </a:cubicBezTo>
                    <a:cubicBezTo>
                      <a:pt x="567654" y="47206"/>
                      <a:pt x="563250" y="3424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53596C76-76B0-47A0-A29B-ED57FCFB6D4E}"/>
                  </a:ext>
                </a:extLst>
              </p:cNvPr>
              <p:cNvSpPr/>
              <p:nvPr/>
            </p:nvSpPr>
            <p:spPr>
              <a:xfrm>
                <a:off x="1011785" y="5379083"/>
                <a:ext cx="398966" cy="220725"/>
              </a:xfrm>
              <a:custGeom>
                <a:avLst/>
                <a:gdLst>
                  <a:gd name="connsiteX0" fmla="*/ 392829 w 398966"/>
                  <a:gd name="connsiteY0" fmla="*/ 0 h 220725"/>
                  <a:gd name="connsiteX1" fmla="*/ 393004 w 398966"/>
                  <a:gd name="connsiteY1" fmla="*/ 0 h 220725"/>
                  <a:gd name="connsiteX2" fmla="*/ 398564 w 398966"/>
                  <a:gd name="connsiteY2" fmla="*/ 19429 h 220725"/>
                  <a:gd name="connsiteX3" fmla="*/ 368656 w 398966"/>
                  <a:gd name="connsiteY3" fmla="*/ 129700 h 220725"/>
                  <a:gd name="connsiteX4" fmla="*/ 189871 w 398966"/>
                  <a:gd name="connsiteY4" fmla="*/ 210544 h 220725"/>
                  <a:gd name="connsiteX5" fmla="*/ 158770 w 398966"/>
                  <a:gd name="connsiteY5" fmla="*/ 179347 h 220725"/>
                  <a:gd name="connsiteX6" fmla="*/ 152462 w 398966"/>
                  <a:gd name="connsiteY6" fmla="*/ 157307 h 220725"/>
                  <a:gd name="connsiteX7" fmla="*/ 134582 w 398966"/>
                  <a:gd name="connsiteY7" fmla="*/ 179061 h 220725"/>
                  <a:gd name="connsiteX8" fmla="*/ 32214 w 398966"/>
                  <a:gd name="connsiteY8" fmla="*/ 204110 h 220725"/>
                  <a:gd name="connsiteX9" fmla="*/ 22824 w 398966"/>
                  <a:gd name="connsiteY9" fmla="*/ 65704 h 220725"/>
                  <a:gd name="connsiteX10" fmla="*/ 52177 w 398966"/>
                  <a:gd name="connsiteY10" fmla="*/ 29992 h 220725"/>
                  <a:gd name="connsiteX11" fmla="*/ 82324 w 398966"/>
                  <a:gd name="connsiteY11" fmla="*/ 9639 h 220725"/>
                  <a:gd name="connsiteX12" fmla="*/ 95596 w 398966"/>
                  <a:gd name="connsiteY12" fmla="*/ 7678 h 220725"/>
                  <a:gd name="connsiteX13" fmla="*/ 63212 w 398966"/>
                  <a:gd name="connsiteY13" fmla="*/ 72107 h 220725"/>
                  <a:gd name="connsiteX14" fmla="*/ 326573 w 398966"/>
                  <a:gd name="connsiteY14" fmla="*/ 86497 h 220725"/>
                  <a:gd name="connsiteX15" fmla="*/ 388902 w 398966"/>
                  <a:gd name="connsiteY15" fmla="*/ 7813 h 220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98966" h="220725">
                    <a:moveTo>
                      <a:pt x="392829" y="0"/>
                    </a:moveTo>
                    <a:lnTo>
                      <a:pt x="393004" y="0"/>
                    </a:lnTo>
                    <a:lnTo>
                      <a:pt x="398564" y="19429"/>
                    </a:lnTo>
                    <a:cubicBezTo>
                      <a:pt x="401141" y="53279"/>
                      <a:pt x="391376" y="92711"/>
                      <a:pt x="368656" y="129700"/>
                    </a:cubicBezTo>
                    <a:cubicBezTo>
                      <a:pt x="323218" y="203678"/>
                      <a:pt x="243173" y="239873"/>
                      <a:pt x="189871" y="210544"/>
                    </a:cubicBezTo>
                    <a:cubicBezTo>
                      <a:pt x="176546" y="203212"/>
                      <a:pt x="166153" y="192479"/>
                      <a:pt x="158770" y="179347"/>
                    </a:cubicBezTo>
                    <a:lnTo>
                      <a:pt x="152462" y="157307"/>
                    </a:lnTo>
                    <a:lnTo>
                      <a:pt x="134582" y="179061"/>
                    </a:lnTo>
                    <a:cubicBezTo>
                      <a:pt x="101918" y="208909"/>
                      <a:pt x="61439" y="220191"/>
                      <a:pt x="32214" y="204110"/>
                    </a:cubicBezTo>
                    <a:cubicBezTo>
                      <a:pt x="-6753" y="182669"/>
                      <a:pt x="-10958" y="120702"/>
                      <a:pt x="22824" y="65704"/>
                    </a:cubicBezTo>
                    <a:cubicBezTo>
                      <a:pt x="31269" y="51954"/>
                      <a:pt x="41289" y="39942"/>
                      <a:pt x="52177" y="29992"/>
                    </a:cubicBezTo>
                    <a:lnTo>
                      <a:pt x="82324" y="9639"/>
                    </a:lnTo>
                    <a:lnTo>
                      <a:pt x="95596" y="7678"/>
                    </a:lnTo>
                    <a:cubicBezTo>
                      <a:pt x="84801" y="29154"/>
                      <a:pt x="64481" y="24438"/>
                      <a:pt x="63212" y="72107"/>
                    </a:cubicBezTo>
                    <a:cubicBezTo>
                      <a:pt x="73133" y="206687"/>
                      <a:pt x="277052" y="125788"/>
                      <a:pt x="326573" y="86497"/>
                    </a:cubicBezTo>
                    <a:cubicBezTo>
                      <a:pt x="376093" y="47206"/>
                      <a:pt x="371891" y="34247"/>
                      <a:pt x="388902" y="781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" name="ハート 63">
                <a:extLst>
                  <a:ext uri="{FF2B5EF4-FFF2-40B4-BE49-F238E27FC236}">
                    <a16:creationId xmlns:a16="http://schemas.microsoft.com/office/drawing/2014/main" id="{9FB631E7-A08E-425D-A68C-37CFB3E95A42}"/>
                  </a:ext>
                </a:extLst>
              </p:cNvPr>
              <p:cNvSpPr/>
              <p:nvPr/>
            </p:nvSpPr>
            <p:spPr>
              <a:xfrm>
                <a:off x="863067" y="5934460"/>
                <a:ext cx="684529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ハート 63">
                <a:extLst>
                  <a:ext uri="{FF2B5EF4-FFF2-40B4-BE49-F238E27FC236}">
                    <a16:creationId xmlns:a16="http://schemas.microsoft.com/office/drawing/2014/main" id="{9F926B6A-484D-41B0-BCAF-635879C27767}"/>
                  </a:ext>
                </a:extLst>
              </p:cNvPr>
              <p:cNvSpPr/>
              <p:nvPr/>
            </p:nvSpPr>
            <p:spPr>
              <a:xfrm>
                <a:off x="863067" y="5715385"/>
                <a:ext cx="684529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4A46E9A1-AEB8-437B-9060-7FE73603E72A}"/>
                  </a:ext>
                </a:extLst>
              </p:cNvPr>
              <p:cNvSpPr/>
              <p:nvPr/>
            </p:nvSpPr>
            <p:spPr>
              <a:xfrm>
                <a:off x="1498377" y="5569578"/>
                <a:ext cx="287451" cy="8317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40E26BF6-5B18-4EFB-B0CC-B71C96B6D19D}"/>
                  </a:ext>
                </a:extLst>
              </p:cNvPr>
              <p:cNvSpPr/>
              <p:nvPr/>
            </p:nvSpPr>
            <p:spPr>
              <a:xfrm rot="19800000">
                <a:off x="959397" y="5029234"/>
                <a:ext cx="45719" cy="92870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6B74ED99-C90B-46A3-B069-ED2A72329629}"/>
                  </a:ext>
                </a:extLst>
              </p:cNvPr>
              <p:cNvGrpSpPr/>
              <p:nvPr/>
            </p:nvGrpSpPr>
            <p:grpSpPr>
              <a:xfrm>
                <a:off x="1163346" y="4615114"/>
                <a:ext cx="205056" cy="245018"/>
                <a:chOff x="1163346" y="4615114"/>
                <a:chExt cx="205056" cy="245018"/>
              </a:xfrm>
            </p:grpSpPr>
            <p:sp>
              <p:nvSpPr>
                <p:cNvPr id="157" name="円/楕円 27">
                  <a:extLst>
                    <a:ext uri="{FF2B5EF4-FFF2-40B4-BE49-F238E27FC236}">
                      <a16:creationId xmlns:a16="http://schemas.microsoft.com/office/drawing/2014/main" id="{5A28025F-08FE-4201-9364-A439D8226CDB}"/>
                    </a:ext>
                  </a:extLst>
                </p:cNvPr>
                <p:cNvSpPr/>
                <p:nvPr/>
              </p:nvSpPr>
              <p:spPr>
                <a:xfrm>
                  <a:off x="1163346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円/楕円 127">
                  <a:extLst>
                    <a:ext uri="{FF2B5EF4-FFF2-40B4-BE49-F238E27FC236}">
                      <a16:creationId xmlns:a16="http://schemas.microsoft.com/office/drawing/2014/main" id="{FE3336C8-BFD0-4F07-8EF2-D0ED559D5012}"/>
                    </a:ext>
                  </a:extLst>
                </p:cNvPr>
                <p:cNvSpPr/>
                <p:nvPr/>
              </p:nvSpPr>
              <p:spPr>
                <a:xfrm>
                  <a:off x="1239003" y="4763998"/>
                  <a:ext cx="104778" cy="961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A1AB7353-F387-49E9-ABBB-AC902B93F37F}"/>
                  </a:ext>
                </a:extLst>
              </p:cNvPr>
              <p:cNvGrpSpPr/>
              <p:nvPr/>
            </p:nvGrpSpPr>
            <p:grpSpPr>
              <a:xfrm>
                <a:off x="791639" y="4615114"/>
                <a:ext cx="154254" cy="245018"/>
                <a:chOff x="1163346" y="4615114"/>
                <a:chExt cx="205056" cy="245018"/>
              </a:xfrm>
            </p:grpSpPr>
            <p:sp>
              <p:nvSpPr>
                <p:cNvPr id="155" name="円/楕円 27">
                  <a:extLst>
                    <a:ext uri="{FF2B5EF4-FFF2-40B4-BE49-F238E27FC236}">
                      <a16:creationId xmlns:a16="http://schemas.microsoft.com/office/drawing/2014/main" id="{F58D116B-0397-427E-97D2-0DE2E8206370}"/>
                    </a:ext>
                  </a:extLst>
                </p:cNvPr>
                <p:cNvSpPr/>
                <p:nvPr/>
              </p:nvSpPr>
              <p:spPr>
                <a:xfrm>
                  <a:off x="1163346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円/楕円 127">
                  <a:extLst>
                    <a:ext uri="{FF2B5EF4-FFF2-40B4-BE49-F238E27FC236}">
                      <a16:creationId xmlns:a16="http://schemas.microsoft.com/office/drawing/2014/main" id="{9E7953E2-831E-4F32-AFEC-82A62FF79F8D}"/>
                    </a:ext>
                  </a:extLst>
                </p:cNvPr>
                <p:cNvSpPr/>
                <p:nvPr/>
              </p:nvSpPr>
              <p:spPr>
                <a:xfrm>
                  <a:off x="1239003" y="4763998"/>
                  <a:ext cx="104779" cy="961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3D7A3641-7E20-4472-AE69-A2ADC5CCE15D}"/>
                  </a:ext>
                </a:extLst>
              </p:cNvPr>
              <p:cNvSpPr/>
              <p:nvPr/>
            </p:nvSpPr>
            <p:spPr>
              <a:xfrm rot="18455923" flipH="1">
                <a:off x="1175015" y="4041451"/>
                <a:ext cx="424332" cy="868677"/>
              </a:xfrm>
              <a:prstGeom prst="moon">
                <a:avLst>
                  <a:gd name="adj" fmla="val 5101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円/楕円 368">
                <a:extLst>
                  <a:ext uri="{FF2B5EF4-FFF2-40B4-BE49-F238E27FC236}">
                    <a16:creationId xmlns:a16="http://schemas.microsoft.com/office/drawing/2014/main" id="{18766576-20DE-4F3E-9764-AF483FA7E742}"/>
                  </a:ext>
                </a:extLst>
              </p:cNvPr>
              <p:cNvSpPr/>
              <p:nvPr/>
            </p:nvSpPr>
            <p:spPr>
              <a:xfrm rot="900000" flipH="1">
                <a:off x="1530178" y="4690580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" name="円/楕円 369">
                <a:extLst>
                  <a:ext uri="{FF2B5EF4-FFF2-40B4-BE49-F238E27FC236}">
                    <a16:creationId xmlns:a16="http://schemas.microsoft.com/office/drawing/2014/main" id="{E5249E66-52DE-4EA3-BE88-ED98E723A880}"/>
                  </a:ext>
                </a:extLst>
              </p:cNvPr>
              <p:cNvSpPr/>
              <p:nvPr/>
            </p:nvSpPr>
            <p:spPr>
              <a:xfrm rot="900000" flipH="1">
                <a:off x="1574153" y="4749134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FFA11536-7989-4FF2-B4BE-767733D7748F}"/>
                </a:ext>
              </a:extLst>
            </p:cNvPr>
            <p:cNvGrpSpPr/>
            <p:nvPr/>
          </p:nvGrpSpPr>
          <p:grpSpPr>
            <a:xfrm>
              <a:off x="1680170" y="5085567"/>
              <a:ext cx="169216" cy="75813"/>
              <a:chOff x="1595247" y="4882099"/>
              <a:chExt cx="234169" cy="108956"/>
            </a:xfrm>
          </p:grpSpPr>
          <p:sp>
            <p:nvSpPr>
              <p:cNvPr id="136" name="二等辺三角形 5">
                <a:extLst>
                  <a:ext uri="{FF2B5EF4-FFF2-40B4-BE49-F238E27FC236}">
                    <a16:creationId xmlns:a16="http://schemas.microsoft.com/office/drawing/2014/main" id="{73470401-793C-4FEF-ADDD-A35FEC5589AB}"/>
                  </a:ext>
                </a:extLst>
              </p:cNvPr>
              <p:cNvSpPr/>
              <p:nvPr/>
            </p:nvSpPr>
            <p:spPr>
              <a:xfrm rot="20660405">
                <a:off x="1595247" y="492579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月 136">
                <a:extLst>
                  <a:ext uri="{FF2B5EF4-FFF2-40B4-BE49-F238E27FC236}">
                    <a16:creationId xmlns:a16="http://schemas.microsoft.com/office/drawing/2014/main" id="{8090F13A-15AF-41DB-8370-341C1A75155A}"/>
                  </a:ext>
                </a:extLst>
              </p:cNvPr>
              <p:cNvSpPr/>
              <p:nvPr/>
            </p:nvSpPr>
            <p:spPr>
              <a:xfrm rot="8100000">
                <a:off x="1778013" y="4882099"/>
                <a:ext cx="51403" cy="92454"/>
              </a:xfrm>
              <a:prstGeom prst="moon">
                <a:avLst>
                  <a:gd name="adj" fmla="val 64548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86CFB9CF-C403-41C4-A1A0-14F1AAA485CA}"/>
              </a:ext>
            </a:extLst>
          </p:cNvPr>
          <p:cNvGrpSpPr/>
          <p:nvPr/>
        </p:nvGrpSpPr>
        <p:grpSpPr>
          <a:xfrm>
            <a:off x="7227797" y="4259455"/>
            <a:ext cx="1216538" cy="2194696"/>
            <a:chOff x="7227797" y="4206213"/>
            <a:chExt cx="1216538" cy="2194696"/>
          </a:xfrm>
        </p:grpSpPr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D478C4E4-7DBB-4E71-A6E9-E6A68EBFBFCE}"/>
                </a:ext>
              </a:extLst>
            </p:cNvPr>
            <p:cNvGrpSpPr/>
            <p:nvPr/>
          </p:nvGrpSpPr>
          <p:grpSpPr>
            <a:xfrm>
              <a:off x="7227797" y="4206213"/>
              <a:ext cx="1216538" cy="2194696"/>
              <a:chOff x="7114028" y="4206213"/>
              <a:chExt cx="1216538" cy="2194696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68558360-8489-4577-8B65-B13014990701}"/>
                  </a:ext>
                </a:extLst>
              </p:cNvPr>
              <p:cNvSpPr/>
              <p:nvPr/>
            </p:nvSpPr>
            <p:spPr>
              <a:xfrm rot="21357577">
                <a:off x="7250158" y="4226349"/>
                <a:ext cx="1042814" cy="1794567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6C2F7468-57E7-4679-B717-A117723E1F83}"/>
                  </a:ext>
                </a:extLst>
              </p:cNvPr>
              <p:cNvSpPr/>
              <p:nvPr/>
            </p:nvSpPr>
            <p:spPr>
              <a:xfrm>
                <a:off x="7289568" y="5450035"/>
                <a:ext cx="372097" cy="372097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円/楕円 217">
                <a:extLst>
                  <a:ext uri="{FF2B5EF4-FFF2-40B4-BE49-F238E27FC236}">
                    <a16:creationId xmlns:a16="http://schemas.microsoft.com/office/drawing/2014/main" id="{10C43B6C-E368-46AC-9E0B-91D2EEAC8DBB}"/>
                  </a:ext>
                </a:extLst>
              </p:cNvPr>
              <p:cNvSpPr/>
              <p:nvPr/>
            </p:nvSpPr>
            <p:spPr>
              <a:xfrm>
                <a:off x="7209695" y="4206213"/>
                <a:ext cx="858429" cy="95839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2C4D603A-7D48-4CD2-8B68-C285AB750D0F}"/>
                  </a:ext>
                </a:extLst>
              </p:cNvPr>
              <p:cNvSpPr/>
              <p:nvPr/>
            </p:nvSpPr>
            <p:spPr>
              <a:xfrm>
                <a:off x="7241189" y="4260447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2B14F646-FD26-4997-9C59-8B3D343B50DE}"/>
                  </a:ext>
                </a:extLst>
              </p:cNvPr>
              <p:cNvSpPr/>
              <p:nvPr/>
            </p:nvSpPr>
            <p:spPr>
              <a:xfrm>
                <a:off x="7594187" y="5264444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4CC5C94A-0286-4252-9740-90B995A2D9CA}"/>
                  </a:ext>
                </a:extLst>
              </p:cNvPr>
              <p:cNvSpPr/>
              <p:nvPr/>
            </p:nvSpPr>
            <p:spPr>
              <a:xfrm>
                <a:off x="7317754" y="5379083"/>
                <a:ext cx="907754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24804 w 951264"/>
                  <a:gd name="connsiteY9" fmla="*/ 126876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24804 w 951264"/>
                  <a:gd name="connsiteY9" fmla="*/ 126876 h 1020925"/>
                  <a:gd name="connsiteX10" fmla="*/ 528237 w 951264"/>
                  <a:gd name="connsiteY10" fmla="*/ 157934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24804 w 951264"/>
                  <a:gd name="connsiteY9" fmla="*/ 126876 h 1020925"/>
                  <a:gd name="connsiteX10" fmla="*/ 528237 w 951264"/>
                  <a:gd name="connsiteY10" fmla="*/ 157934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24804 w 951264"/>
                  <a:gd name="connsiteY9" fmla="*/ 126876 h 1020925"/>
                  <a:gd name="connsiteX10" fmla="*/ 528237 w 951264"/>
                  <a:gd name="connsiteY10" fmla="*/ 157934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2291 w 951264"/>
                  <a:gd name="connsiteY9" fmla="*/ 107826 h 1020925"/>
                  <a:gd name="connsiteX10" fmla="*/ 528237 w 951264"/>
                  <a:gd name="connsiteY10" fmla="*/ 157934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2291 w 951264"/>
                  <a:gd name="connsiteY9" fmla="*/ 107826 h 1020925"/>
                  <a:gd name="connsiteX10" fmla="*/ 528237 w 951264"/>
                  <a:gd name="connsiteY10" fmla="*/ 157934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2291 w 951264"/>
                  <a:gd name="connsiteY9" fmla="*/ 107826 h 1020925"/>
                  <a:gd name="connsiteX10" fmla="*/ 528237 w 951264"/>
                  <a:gd name="connsiteY10" fmla="*/ 157934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2291 w 951264"/>
                  <a:gd name="connsiteY9" fmla="*/ 107826 h 1020925"/>
                  <a:gd name="connsiteX10" fmla="*/ 528237 w 951264"/>
                  <a:gd name="connsiteY10" fmla="*/ 157934 h 1020925"/>
                  <a:gd name="connsiteX11" fmla="*/ 578582 w 951264"/>
                  <a:gd name="connsiteY11" fmla="*/ 17338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2291 w 951264"/>
                  <a:gd name="connsiteY9" fmla="*/ 107826 h 1020925"/>
                  <a:gd name="connsiteX10" fmla="*/ 528237 w 951264"/>
                  <a:gd name="connsiteY10" fmla="*/ 157934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2291 w 951264"/>
                  <a:gd name="connsiteY9" fmla="*/ 107826 h 1020925"/>
                  <a:gd name="connsiteX10" fmla="*/ 528237 w 951264"/>
                  <a:gd name="connsiteY10" fmla="*/ 157934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2291 w 951264"/>
                  <a:gd name="connsiteY9" fmla="*/ 107826 h 1020925"/>
                  <a:gd name="connsiteX10" fmla="*/ 510769 w 951264"/>
                  <a:gd name="connsiteY10" fmla="*/ 146028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48917" y="208583"/>
                      <a:pt x="89224" y="143639"/>
                    </a:cubicBezTo>
                    <a:cubicBezTo>
                      <a:pt x="129531" y="78695"/>
                      <a:pt x="183175" y="28204"/>
                      <a:pt x="252012" y="8004"/>
                    </a:cubicBezTo>
                    <a:lnTo>
                      <a:pt x="283694" y="2915"/>
                    </a:lnTo>
                    <a:cubicBezTo>
                      <a:pt x="272382" y="24391"/>
                      <a:pt x="233621" y="60157"/>
                      <a:pt x="232291" y="107826"/>
                    </a:cubicBezTo>
                    <a:cubicBezTo>
                      <a:pt x="232707" y="185256"/>
                      <a:pt x="453054" y="161109"/>
                      <a:pt x="510769" y="146028"/>
                    </a:cubicBezTo>
                    <a:cubicBezTo>
                      <a:pt x="569586" y="128057"/>
                      <a:pt x="588048" y="54897"/>
                      <a:pt x="58519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86CA0DF3-906A-42D1-A49C-E4F7F55185A0}"/>
                  </a:ext>
                </a:extLst>
              </p:cNvPr>
              <p:cNvSpPr/>
              <p:nvPr/>
            </p:nvSpPr>
            <p:spPr>
              <a:xfrm rot="18771727">
                <a:off x="7424375" y="5031914"/>
                <a:ext cx="45719" cy="76103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" name="四角形: 上の 2 つの角を丸める 170">
                <a:extLst>
                  <a:ext uri="{FF2B5EF4-FFF2-40B4-BE49-F238E27FC236}">
                    <a16:creationId xmlns:a16="http://schemas.microsoft.com/office/drawing/2014/main" id="{A187541C-47BF-4573-A097-7B91970C26A9}"/>
                  </a:ext>
                </a:extLst>
              </p:cNvPr>
              <p:cNvSpPr/>
              <p:nvPr/>
            </p:nvSpPr>
            <p:spPr>
              <a:xfrm>
                <a:off x="8052585" y="5605315"/>
                <a:ext cx="177015" cy="795594"/>
              </a:xfrm>
              <a:prstGeom prst="round2SameRect">
                <a:avLst>
                  <a:gd name="adj1" fmla="val 40353"/>
                  <a:gd name="adj2" fmla="val 0"/>
                </a:avLst>
              </a:pr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64D739B2-7172-4B16-B71D-0337BF2712C6}"/>
                  </a:ext>
                </a:extLst>
              </p:cNvPr>
              <p:cNvGrpSpPr/>
              <p:nvPr/>
            </p:nvGrpSpPr>
            <p:grpSpPr>
              <a:xfrm rot="20700000">
                <a:off x="8005953" y="5765240"/>
                <a:ext cx="256111" cy="194293"/>
                <a:chOff x="8409398" y="5736265"/>
                <a:chExt cx="256111" cy="194293"/>
              </a:xfrm>
            </p:grpSpPr>
            <p:sp>
              <p:nvSpPr>
                <p:cNvPr id="202" name="台形 201">
                  <a:extLst>
                    <a:ext uri="{FF2B5EF4-FFF2-40B4-BE49-F238E27FC236}">
                      <a16:creationId xmlns:a16="http://schemas.microsoft.com/office/drawing/2014/main" id="{95E015D3-320D-484F-9D92-00937BA6341D}"/>
                    </a:ext>
                  </a:extLst>
                </p:cNvPr>
                <p:cNvSpPr/>
                <p:nvPr/>
              </p:nvSpPr>
              <p:spPr>
                <a:xfrm rot="900000">
                  <a:off x="8409398" y="5736265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台形 202">
                  <a:extLst>
                    <a:ext uri="{FF2B5EF4-FFF2-40B4-BE49-F238E27FC236}">
                      <a16:creationId xmlns:a16="http://schemas.microsoft.com/office/drawing/2014/main" id="{53F42A98-2DE8-4E5E-B004-3E4A91F3A1B8}"/>
                    </a:ext>
                  </a:extLst>
                </p:cNvPr>
                <p:cNvSpPr/>
                <p:nvPr/>
              </p:nvSpPr>
              <p:spPr>
                <a:xfrm rot="900000">
                  <a:off x="8443623" y="5763030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台形 203">
                  <a:extLst>
                    <a:ext uri="{FF2B5EF4-FFF2-40B4-BE49-F238E27FC236}">
                      <a16:creationId xmlns:a16="http://schemas.microsoft.com/office/drawing/2014/main" id="{8F328BC7-1A63-43A2-9029-E7C90ABD3C6C}"/>
                    </a:ext>
                  </a:extLst>
                </p:cNvPr>
                <p:cNvSpPr/>
                <p:nvPr/>
              </p:nvSpPr>
              <p:spPr>
                <a:xfrm rot="900000">
                  <a:off x="8496646" y="5776231"/>
                  <a:ext cx="79700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657A571A-5864-4691-9DD5-9D6D2272ACDA}"/>
                  </a:ext>
                </a:extLst>
              </p:cNvPr>
              <p:cNvSpPr/>
              <p:nvPr/>
            </p:nvSpPr>
            <p:spPr>
              <a:xfrm>
                <a:off x="7925876" y="5439668"/>
                <a:ext cx="404690" cy="404690"/>
              </a:xfrm>
              <a:custGeom>
                <a:avLst/>
                <a:gdLst>
                  <a:gd name="connsiteX0" fmla="*/ 202345 w 404690"/>
                  <a:gd name="connsiteY0" fmla="*/ 0 h 404690"/>
                  <a:gd name="connsiteX1" fmla="*/ 404690 w 404690"/>
                  <a:gd name="connsiteY1" fmla="*/ 202345 h 404690"/>
                  <a:gd name="connsiteX2" fmla="*/ 202345 w 404690"/>
                  <a:gd name="connsiteY2" fmla="*/ 404690 h 404690"/>
                  <a:gd name="connsiteX3" fmla="*/ 0 w 404690"/>
                  <a:gd name="connsiteY3" fmla="*/ 202345 h 404690"/>
                  <a:gd name="connsiteX4" fmla="*/ 15902 w 404690"/>
                  <a:gd name="connsiteY4" fmla="*/ 123583 h 404690"/>
                  <a:gd name="connsiteX5" fmla="*/ 38851 w 404690"/>
                  <a:gd name="connsiteY5" fmla="*/ 89544 h 404690"/>
                  <a:gd name="connsiteX6" fmla="*/ 89206 w 404690"/>
                  <a:gd name="connsiteY6" fmla="*/ 89544 h 404690"/>
                  <a:gd name="connsiteX7" fmla="*/ 89206 w 404690"/>
                  <a:gd name="connsiteY7" fmla="*/ 39079 h 404690"/>
                  <a:gd name="connsiteX8" fmla="*/ 123583 w 404690"/>
                  <a:gd name="connsiteY8" fmla="*/ 15902 h 404690"/>
                  <a:gd name="connsiteX9" fmla="*/ 202345 w 404690"/>
                  <a:gd name="connsiteY9" fmla="*/ 0 h 404690"/>
                  <a:gd name="connsiteX0" fmla="*/ 202345 w 404690"/>
                  <a:gd name="connsiteY0" fmla="*/ 0 h 404690"/>
                  <a:gd name="connsiteX1" fmla="*/ 404690 w 404690"/>
                  <a:gd name="connsiteY1" fmla="*/ 202345 h 404690"/>
                  <a:gd name="connsiteX2" fmla="*/ 202345 w 404690"/>
                  <a:gd name="connsiteY2" fmla="*/ 404690 h 404690"/>
                  <a:gd name="connsiteX3" fmla="*/ 0 w 404690"/>
                  <a:gd name="connsiteY3" fmla="*/ 202345 h 404690"/>
                  <a:gd name="connsiteX4" fmla="*/ 15902 w 404690"/>
                  <a:gd name="connsiteY4" fmla="*/ 123583 h 404690"/>
                  <a:gd name="connsiteX5" fmla="*/ 38851 w 404690"/>
                  <a:gd name="connsiteY5" fmla="*/ 89544 h 404690"/>
                  <a:gd name="connsiteX6" fmla="*/ 89206 w 404690"/>
                  <a:gd name="connsiteY6" fmla="*/ 39079 h 404690"/>
                  <a:gd name="connsiteX7" fmla="*/ 123583 w 404690"/>
                  <a:gd name="connsiteY7" fmla="*/ 15902 h 404690"/>
                  <a:gd name="connsiteX8" fmla="*/ 202345 w 404690"/>
                  <a:gd name="connsiteY8" fmla="*/ 0 h 404690"/>
                  <a:gd name="connsiteX0" fmla="*/ 38851 w 404690"/>
                  <a:gd name="connsiteY0" fmla="*/ 89544 h 404690"/>
                  <a:gd name="connsiteX1" fmla="*/ 89206 w 404690"/>
                  <a:gd name="connsiteY1" fmla="*/ 39079 h 404690"/>
                  <a:gd name="connsiteX2" fmla="*/ 123583 w 404690"/>
                  <a:gd name="connsiteY2" fmla="*/ 15902 h 404690"/>
                  <a:gd name="connsiteX3" fmla="*/ 202345 w 404690"/>
                  <a:gd name="connsiteY3" fmla="*/ 0 h 404690"/>
                  <a:gd name="connsiteX4" fmla="*/ 404690 w 404690"/>
                  <a:gd name="connsiteY4" fmla="*/ 202345 h 404690"/>
                  <a:gd name="connsiteX5" fmla="*/ 202345 w 404690"/>
                  <a:gd name="connsiteY5" fmla="*/ 404690 h 404690"/>
                  <a:gd name="connsiteX6" fmla="*/ 0 w 404690"/>
                  <a:gd name="connsiteY6" fmla="*/ 202345 h 404690"/>
                  <a:gd name="connsiteX7" fmla="*/ 15902 w 404690"/>
                  <a:gd name="connsiteY7" fmla="*/ 123583 h 404690"/>
                  <a:gd name="connsiteX8" fmla="*/ 130291 w 404690"/>
                  <a:gd name="connsiteY8" fmla="*/ 180984 h 404690"/>
                  <a:gd name="connsiteX0" fmla="*/ 38851 w 404690"/>
                  <a:gd name="connsiteY0" fmla="*/ 89544 h 404690"/>
                  <a:gd name="connsiteX1" fmla="*/ 89206 w 404690"/>
                  <a:gd name="connsiteY1" fmla="*/ 39079 h 404690"/>
                  <a:gd name="connsiteX2" fmla="*/ 123583 w 404690"/>
                  <a:gd name="connsiteY2" fmla="*/ 15902 h 404690"/>
                  <a:gd name="connsiteX3" fmla="*/ 202345 w 404690"/>
                  <a:gd name="connsiteY3" fmla="*/ 0 h 404690"/>
                  <a:gd name="connsiteX4" fmla="*/ 404690 w 404690"/>
                  <a:gd name="connsiteY4" fmla="*/ 202345 h 404690"/>
                  <a:gd name="connsiteX5" fmla="*/ 202345 w 404690"/>
                  <a:gd name="connsiteY5" fmla="*/ 404690 h 404690"/>
                  <a:gd name="connsiteX6" fmla="*/ 0 w 404690"/>
                  <a:gd name="connsiteY6" fmla="*/ 202345 h 404690"/>
                  <a:gd name="connsiteX7" fmla="*/ 15902 w 404690"/>
                  <a:gd name="connsiteY7" fmla="*/ 123583 h 404690"/>
                  <a:gd name="connsiteX0" fmla="*/ 89206 w 404690"/>
                  <a:gd name="connsiteY0" fmla="*/ 39079 h 404690"/>
                  <a:gd name="connsiteX1" fmla="*/ 123583 w 404690"/>
                  <a:gd name="connsiteY1" fmla="*/ 15902 h 404690"/>
                  <a:gd name="connsiteX2" fmla="*/ 202345 w 404690"/>
                  <a:gd name="connsiteY2" fmla="*/ 0 h 404690"/>
                  <a:gd name="connsiteX3" fmla="*/ 404690 w 404690"/>
                  <a:gd name="connsiteY3" fmla="*/ 202345 h 404690"/>
                  <a:gd name="connsiteX4" fmla="*/ 202345 w 404690"/>
                  <a:gd name="connsiteY4" fmla="*/ 404690 h 404690"/>
                  <a:gd name="connsiteX5" fmla="*/ 0 w 404690"/>
                  <a:gd name="connsiteY5" fmla="*/ 202345 h 404690"/>
                  <a:gd name="connsiteX6" fmla="*/ 15902 w 404690"/>
                  <a:gd name="connsiteY6" fmla="*/ 123583 h 404690"/>
                  <a:gd name="connsiteX0" fmla="*/ 123583 w 404690"/>
                  <a:gd name="connsiteY0" fmla="*/ 15902 h 404690"/>
                  <a:gd name="connsiteX1" fmla="*/ 202345 w 404690"/>
                  <a:gd name="connsiteY1" fmla="*/ 0 h 404690"/>
                  <a:gd name="connsiteX2" fmla="*/ 404690 w 404690"/>
                  <a:gd name="connsiteY2" fmla="*/ 202345 h 404690"/>
                  <a:gd name="connsiteX3" fmla="*/ 202345 w 404690"/>
                  <a:gd name="connsiteY3" fmla="*/ 404690 h 404690"/>
                  <a:gd name="connsiteX4" fmla="*/ 0 w 404690"/>
                  <a:gd name="connsiteY4" fmla="*/ 202345 h 404690"/>
                  <a:gd name="connsiteX5" fmla="*/ 15902 w 404690"/>
                  <a:gd name="connsiteY5" fmla="*/ 123583 h 404690"/>
                  <a:gd name="connsiteX0" fmla="*/ 123583 w 404690"/>
                  <a:gd name="connsiteY0" fmla="*/ 15902 h 404690"/>
                  <a:gd name="connsiteX1" fmla="*/ 202345 w 404690"/>
                  <a:gd name="connsiteY1" fmla="*/ 0 h 404690"/>
                  <a:gd name="connsiteX2" fmla="*/ 404690 w 404690"/>
                  <a:gd name="connsiteY2" fmla="*/ 202345 h 404690"/>
                  <a:gd name="connsiteX3" fmla="*/ 202345 w 404690"/>
                  <a:gd name="connsiteY3" fmla="*/ 404690 h 404690"/>
                  <a:gd name="connsiteX4" fmla="*/ 0 w 404690"/>
                  <a:gd name="connsiteY4" fmla="*/ 202345 h 404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690" h="404690">
                    <a:moveTo>
                      <a:pt x="123583" y="15902"/>
                    </a:moveTo>
                    <a:cubicBezTo>
                      <a:pt x="147792" y="5662"/>
                      <a:pt x="174407" y="0"/>
                      <a:pt x="202345" y="0"/>
                    </a:cubicBezTo>
                    <a:cubicBezTo>
                      <a:pt x="314097" y="0"/>
                      <a:pt x="404690" y="90593"/>
                      <a:pt x="404690" y="202345"/>
                    </a:cubicBezTo>
                    <a:cubicBezTo>
                      <a:pt x="404690" y="314097"/>
                      <a:pt x="314097" y="404690"/>
                      <a:pt x="202345" y="404690"/>
                    </a:cubicBezTo>
                    <a:cubicBezTo>
                      <a:pt x="90593" y="404690"/>
                      <a:pt x="0" y="314097"/>
                      <a:pt x="0" y="202345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DBB48142-2CAF-4A96-80AF-A6FDB9F5584B}"/>
                  </a:ext>
                </a:extLst>
              </p:cNvPr>
              <p:cNvSpPr/>
              <p:nvPr/>
            </p:nvSpPr>
            <p:spPr>
              <a:xfrm>
                <a:off x="7497928" y="5450034"/>
                <a:ext cx="372041" cy="734864"/>
              </a:xfrm>
              <a:custGeom>
                <a:avLst/>
                <a:gdLst>
                  <a:gd name="connsiteX0" fmla="*/ 1 w 336964"/>
                  <a:gd name="connsiteY0" fmla="*/ 0 h 734864"/>
                  <a:gd name="connsiteX1" fmla="*/ 10793 w 336964"/>
                  <a:gd name="connsiteY1" fmla="*/ 0 h 734864"/>
                  <a:gd name="connsiteX2" fmla="*/ 9111 w 336964"/>
                  <a:gd name="connsiteY2" fmla="*/ 3393 h 734864"/>
                  <a:gd name="connsiteX3" fmla="*/ 2429 w 336964"/>
                  <a:gd name="connsiteY3" fmla="*/ 36875 h 734864"/>
                  <a:gd name="connsiteX4" fmla="*/ 268170 w 336964"/>
                  <a:gd name="connsiteY4" fmla="*/ 75077 h 734864"/>
                  <a:gd name="connsiteX5" fmla="*/ 325749 w 336964"/>
                  <a:gd name="connsiteY5" fmla="*/ 15911 h 734864"/>
                  <a:gd name="connsiteX6" fmla="*/ 329922 w 336964"/>
                  <a:gd name="connsiteY6" fmla="*/ 0 h 734864"/>
                  <a:gd name="connsiteX7" fmla="*/ 336964 w 336964"/>
                  <a:gd name="connsiteY7" fmla="*/ 0 h 734864"/>
                  <a:gd name="connsiteX8" fmla="*/ 336964 w 336964"/>
                  <a:gd name="connsiteY8" fmla="*/ 566382 h 734864"/>
                  <a:gd name="connsiteX9" fmla="*/ 168482 w 336964"/>
                  <a:gd name="connsiteY9" fmla="*/ 734864 h 734864"/>
                  <a:gd name="connsiteX10" fmla="*/ 0 w 336964"/>
                  <a:gd name="connsiteY10" fmla="*/ 566382 h 734864"/>
                  <a:gd name="connsiteX11" fmla="*/ 1 w 336964"/>
                  <a:gd name="connsiteY11" fmla="*/ 0 h 734864"/>
                  <a:gd name="connsiteX0" fmla="*/ 9651 w 346615"/>
                  <a:gd name="connsiteY0" fmla="*/ 566382 h 734864"/>
                  <a:gd name="connsiteX1" fmla="*/ 20444 w 346615"/>
                  <a:gd name="connsiteY1" fmla="*/ 0 h 734864"/>
                  <a:gd name="connsiteX2" fmla="*/ 18762 w 346615"/>
                  <a:gd name="connsiteY2" fmla="*/ 3393 h 734864"/>
                  <a:gd name="connsiteX3" fmla="*/ 12080 w 346615"/>
                  <a:gd name="connsiteY3" fmla="*/ 36875 h 734864"/>
                  <a:gd name="connsiteX4" fmla="*/ 277821 w 346615"/>
                  <a:gd name="connsiteY4" fmla="*/ 75077 h 734864"/>
                  <a:gd name="connsiteX5" fmla="*/ 335400 w 346615"/>
                  <a:gd name="connsiteY5" fmla="*/ 15911 h 734864"/>
                  <a:gd name="connsiteX6" fmla="*/ 339573 w 346615"/>
                  <a:gd name="connsiteY6" fmla="*/ 0 h 734864"/>
                  <a:gd name="connsiteX7" fmla="*/ 346615 w 346615"/>
                  <a:gd name="connsiteY7" fmla="*/ 0 h 734864"/>
                  <a:gd name="connsiteX8" fmla="*/ 346615 w 346615"/>
                  <a:gd name="connsiteY8" fmla="*/ 566382 h 734864"/>
                  <a:gd name="connsiteX9" fmla="*/ 178133 w 346615"/>
                  <a:gd name="connsiteY9" fmla="*/ 734864 h 734864"/>
                  <a:gd name="connsiteX10" fmla="*/ 9651 w 346615"/>
                  <a:gd name="connsiteY10" fmla="*/ 566382 h 734864"/>
                  <a:gd name="connsiteX0" fmla="*/ 7820 w 357484"/>
                  <a:gd name="connsiteY0" fmla="*/ 566382 h 734864"/>
                  <a:gd name="connsiteX1" fmla="*/ 31313 w 357484"/>
                  <a:gd name="connsiteY1" fmla="*/ 0 h 734864"/>
                  <a:gd name="connsiteX2" fmla="*/ 29631 w 357484"/>
                  <a:gd name="connsiteY2" fmla="*/ 3393 h 734864"/>
                  <a:gd name="connsiteX3" fmla="*/ 22949 w 357484"/>
                  <a:gd name="connsiteY3" fmla="*/ 36875 h 734864"/>
                  <a:gd name="connsiteX4" fmla="*/ 288690 w 357484"/>
                  <a:gd name="connsiteY4" fmla="*/ 75077 h 734864"/>
                  <a:gd name="connsiteX5" fmla="*/ 346269 w 357484"/>
                  <a:gd name="connsiteY5" fmla="*/ 15911 h 734864"/>
                  <a:gd name="connsiteX6" fmla="*/ 350442 w 357484"/>
                  <a:gd name="connsiteY6" fmla="*/ 0 h 734864"/>
                  <a:gd name="connsiteX7" fmla="*/ 357484 w 357484"/>
                  <a:gd name="connsiteY7" fmla="*/ 0 h 734864"/>
                  <a:gd name="connsiteX8" fmla="*/ 357484 w 357484"/>
                  <a:gd name="connsiteY8" fmla="*/ 566382 h 734864"/>
                  <a:gd name="connsiteX9" fmla="*/ 189002 w 357484"/>
                  <a:gd name="connsiteY9" fmla="*/ 734864 h 734864"/>
                  <a:gd name="connsiteX10" fmla="*/ 7820 w 357484"/>
                  <a:gd name="connsiteY10" fmla="*/ 566382 h 734864"/>
                  <a:gd name="connsiteX0" fmla="*/ 14329 w 363993"/>
                  <a:gd name="connsiteY0" fmla="*/ 566382 h 734864"/>
                  <a:gd name="connsiteX1" fmla="*/ 37822 w 363993"/>
                  <a:gd name="connsiteY1" fmla="*/ 0 h 734864"/>
                  <a:gd name="connsiteX2" fmla="*/ 36140 w 363993"/>
                  <a:gd name="connsiteY2" fmla="*/ 3393 h 734864"/>
                  <a:gd name="connsiteX3" fmla="*/ 29458 w 363993"/>
                  <a:gd name="connsiteY3" fmla="*/ 36875 h 734864"/>
                  <a:gd name="connsiteX4" fmla="*/ 295199 w 363993"/>
                  <a:gd name="connsiteY4" fmla="*/ 75077 h 734864"/>
                  <a:gd name="connsiteX5" fmla="*/ 352778 w 363993"/>
                  <a:gd name="connsiteY5" fmla="*/ 15911 h 734864"/>
                  <a:gd name="connsiteX6" fmla="*/ 356951 w 363993"/>
                  <a:gd name="connsiteY6" fmla="*/ 0 h 734864"/>
                  <a:gd name="connsiteX7" fmla="*/ 363993 w 363993"/>
                  <a:gd name="connsiteY7" fmla="*/ 0 h 734864"/>
                  <a:gd name="connsiteX8" fmla="*/ 363993 w 363993"/>
                  <a:gd name="connsiteY8" fmla="*/ 566382 h 734864"/>
                  <a:gd name="connsiteX9" fmla="*/ 195511 w 363993"/>
                  <a:gd name="connsiteY9" fmla="*/ 734864 h 734864"/>
                  <a:gd name="connsiteX10" fmla="*/ 14329 w 363993"/>
                  <a:gd name="connsiteY10" fmla="*/ 566382 h 734864"/>
                  <a:gd name="connsiteX0" fmla="*/ 14329 w 363993"/>
                  <a:gd name="connsiteY0" fmla="*/ 566382 h 734864"/>
                  <a:gd name="connsiteX1" fmla="*/ 37822 w 363993"/>
                  <a:gd name="connsiteY1" fmla="*/ 0 h 734864"/>
                  <a:gd name="connsiteX2" fmla="*/ 36140 w 363993"/>
                  <a:gd name="connsiteY2" fmla="*/ 3393 h 734864"/>
                  <a:gd name="connsiteX3" fmla="*/ 29458 w 363993"/>
                  <a:gd name="connsiteY3" fmla="*/ 36875 h 734864"/>
                  <a:gd name="connsiteX4" fmla="*/ 295199 w 363993"/>
                  <a:gd name="connsiteY4" fmla="*/ 75077 h 734864"/>
                  <a:gd name="connsiteX5" fmla="*/ 352778 w 363993"/>
                  <a:gd name="connsiteY5" fmla="*/ 15911 h 734864"/>
                  <a:gd name="connsiteX6" fmla="*/ 356951 w 363993"/>
                  <a:gd name="connsiteY6" fmla="*/ 0 h 734864"/>
                  <a:gd name="connsiteX7" fmla="*/ 363993 w 363993"/>
                  <a:gd name="connsiteY7" fmla="*/ 0 h 734864"/>
                  <a:gd name="connsiteX8" fmla="*/ 363993 w 363993"/>
                  <a:gd name="connsiteY8" fmla="*/ 566382 h 734864"/>
                  <a:gd name="connsiteX9" fmla="*/ 195511 w 363993"/>
                  <a:gd name="connsiteY9" fmla="*/ 734864 h 734864"/>
                  <a:gd name="connsiteX10" fmla="*/ 14329 w 363993"/>
                  <a:gd name="connsiteY10" fmla="*/ 566382 h 734864"/>
                  <a:gd name="connsiteX0" fmla="*/ 14329 w 363993"/>
                  <a:gd name="connsiteY0" fmla="*/ 566382 h 734864"/>
                  <a:gd name="connsiteX1" fmla="*/ 37822 w 363993"/>
                  <a:gd name="connsiteY1" fmla="*/ 0 h 734864"/>
                  <a:gd name="connsiteX2" fmla="*/ 29458 w 363993"/>
                  <a:gd name="connsiteY2" fmla="*/ 36875 h 734864"/>
                  <a:gd name="connsiteX3" fmla="*/ 295199 w 363993"/>
                  <a:gd name="connsiteY3" fmla="*/ 75077 h 734864"/>
                  <a:gd name="connsiteX4" fmla="*/ 352778 w 363993"/>
                  <a:gd name="connsiteY4" fmla="*/ 15911 h 734864"/>
                  <a:gd name="connsiteX5" fmla="*/ 356951 w 363993"/>
                  <a:gd name="connsiteY5" fmla="*/ 0 h 734864"/>
                  <a:gd name="connsiteX6" fmla="*/ 363993 w 363993"/>
                  <a:gd name="connsiteY6" fmla="*/ 0 h 734864"/>
                  <a:gd name="connsiteX7" fmla="*/ 363993 w 363993"/>
                  <a:gd name="connsiteY7" fmla="*/ 566382 h 734864"/>
                  <a:gd name="connsiteX8" fmla="*/ 195511 w 363993"/>
                  <a:gd name="connsiteY8" fmla="*/ 734864 h 734864"/>
                  <a:gd name="connsiteX9" fmla="*/ 14329 w 363993"/>
                  <a:gd name="connsiteY9" fmla="*/ 566382 h 734864"/>
                  <a:gd name="connsiteX0" fmla="*/ 14329 w 363993"/>
                  <a:gd name="connsiteY0" fmla="*/ 566382 h 734864"/>
                  <a:gd name="connsiteX1" fmla="*/ 37822 w 363993"/>
                  <a:gd name="connsiteY1" fmla="*/ 0 h 734864"/>
                  <a:gd name="connsiteX2" fmla="*/ 42158 w 363993"/>
                  <a:gd name="connsiteY2" fmla="*/ 40050 h 734864"/>
                  <a:gd name="connsiteX3" fmla="*/ 295199 w 363993"/>
                  <a:gd name="connsiteY3" fmla="*/ 75077 h 734864"/>
                  <a:gd name="connsiteX4" fmla="*/ 352778 w 363993"/>
                  <a:gd name="connsiteY4" fmla="*/ 15911 h 734864"/>
                  <a:gd name="connsiteX5" fmla="*/ 356951 w 363993"/>
                  <a:gd name="connsiteY5" fmla="*/ 0 h 734864"/>
                  <a:gd name="connsiteX6" fmla="*/ 363993 w 363993"/>
                  <a:gd name="connsiteY6" fmla="*/ 0 h 734864"/>
                  <a:gd name="connsiteX7" fmla="*/ 363993 w 363993"/>
                  <a:gd name="connsiteY7" fmla="*/ 566382 h 734864"/>
                  <a:gd name="connsiteX8" fmla="*/ 195511 w 363993"/>
                  <a:gd name="connsiteY8" fmla="*/ 734864 h 734864"/>
                  <a:gd name="connsiteX9" fmla="*/ 14329 w 363993"/>
                  <a:gd name="connsiteY9" fmla="*/ 566382 h 734864"/>
                  <a:gd name="connsiteX0" fmla="*/ 20044 w 369708"/>
                  <a:gd name="connsiteY0" fmla="*/ 566382 h 734864"/>
                  <a:gd name="connsiteX1" fmla="*/ 43537 w 369708"/>
                  <a:gd name="connsiteY1" fmla="*/ 0 h 734864"/>
                  <a:gd name="connsiteX2" fmla="*/ 47873 w 369708"/>
                  <a:gd name="connsiteY2" fmla="*/ 40050 h 734864"/>
                  <a:gd name="connsiteX3" fmla="*/ 300914 w 369708"/>
                  <a:gd name="connsiteY3" fmla="*/ 75077 h 734864"/>
                  <a:gd name="connsiteX4" fmla="*/ 358493 w 369708"/>
                  <a:gd name="connsiteY4" fmla="*/ 15911 h 734864"/>
                  <a:gd name="connsiteX5" fmla="*/ 362666 w 369708"/>
                  <a:gd name="connsiteY5" fmla="*/ 0 h 734864"/>
                  <a:gd name="connsiteX6" fmla="*/ 369708 w 369708"/>
                  <a:gd name="connsiteY6" fmla="*/ 0 h 734864"/>
                  <a:gd name="connsiteX7" fmla="*/ 369708 w 369708"/>
                  <a:gd name="connsiteY7" fmla="*/ 566382 h 734864"/>
                  <a:gd name="connsiteX8" fmla="*/ 201226 w 369708"/>
                  <a:gd name="connsiteY8" fmla="*/ 734864 h 734864"/>
                  <a:gd name="connsiteX9" fmla="*/ 20044 w 369708"/>
                  <a:gd name="connsiteY9" fmla="*/ 566382 h 734864"/>
                  <a:gd name="connsiteX0" fmla="*/ 22377 w 372041"/>
                  <a:gd name="connsiteY0" fmla="*/ 566382 h 734864"/>
                  <a:gd name="connsiteX1" fmla="*/ 45870 w 372041"/>
                  <a:gd name="connsiteY1" fmla="*/ 0 h 734864"/>
                  <a:gd name="connsiteX2" fmla="*/ 50206 w 372041"/>
                  <a:gd name="connsiteY2" fmla="*/ 40050 h 734864"/>
                  <a:gd name="connsiteX3" fmla="*/ 303247 w 372041"/>
                  <a:gd name="connsiteY3" fmla="*/ 75077 h 734864"/>
                  <a:gd name="connsiteX4" fmla="*/ 360826 w 372041"/>
                  <a:gd name="connsiteY4" fmla="*/ 15911 h 734864"/>
                  <a:gd name="connsiteX5" fmla="*/ 364999 w 372041"/>
                  <a:gd name="connsiteY5" fmla="*/ 0 h 734864"/>
                  <a:gd name="connsiteX6" fmla="*/ 372041 w 372041"/>
                  <a:gd name="connsiteY6" fmla="*/ 0 h 734864"/>
                  <a:gd name="connsiteX7" fmla="*/ 372041 w 372041"/>
                  <a:gd name="connsiteY7" fmla="*/ 566382 h 734864"/>
                  <a:gd name="connsiteX8" fmla="*/ 203559 w 372041"/>
                  <a:gd name="connsiteY8" fmla="*/ 734864 h 734864"/>
                  <a:gd name="connsiteX9" fmla="*/ 22377 w 372041"/>
                  <a:gd name="connsiteY9" fmla="*/ 566382 h 73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2041" h="734864">
                    <a:moveTo>
                      <a:pt x="22377" y="566382"/>
                    </a:moveTo>
                    <a:cubicBezTo>
                      <a:pt x="-19780" y="415330"/>
                      <a:pt x="3077" y="116056"/>
                      <a:pt x="45870" y="0"/>
                    </a:cubicBezTo>
                    <a:lnTo>
                      <a:pt x="50206" y="40050"/>
                    </a:lnTo>
                    <a:cubicBezTo>
                      <a:pt x="50603" y="117480"/>
                      <a:pt x="248172" y="90158"/>
                      <a:pt x="303247" y="75077"/>
                    </a:cubicBezTo>
                    <a:cubicBezTo>
                      <a:pt x="331310" y="66092"/>
                      <a:pt x="349746" y="43309"/>
                      <a:pt x="360826" y="15911"/>
                    </a:cubicBezTo>
                    <a:lnTo>
                      <a:pt x="364999" y="0"/>
                    </a:lnTo>
                    <a:lnTo>
                      <a:pt x="372041" y="0"/>
                    </a:lnTo>
                    <a:cubicBezTo>
                      <a:pt x="372041" y="188794"/>
                      <a:pt x="352991" y="361713"/>
                      <a:pt x="372041" y="566382"/>
                    </a:cubicBezTo>
                    <a:cubicBezTo>
                      <a:pt x="372041" y="659432"/>
                      <a:pt x="296609" y="734864"/>
                      <a:pt x="203559" y="734864"/>
                    </a:cubicBezTo>
                    <a:cubicBezTo>
                      <a:pt x="110509" y="734864"/>
                      <a:pt x="22377" y="659432"/>
                      <a:pt x="22377" y="566382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" name="円/楕円 91">
                <a:extLst>
                  <a:ext uri="{FF2B5EF4-FFF2-40B4-BE49-F238E27FC236}">
                    <a16:creationId xmlns:a16="http://schemas.microsoft.com/office/drawing/2014/main" id="{4B7FF2E8-794F-4FC7-8FA9-EF0D7650C039}"/>
                  </a:ext>
                </a:extLst>
              </p:cNvPr>
              <p:cNvSpPr/>
              <p:nvPr/>
            </p:nvSpPr>
            <p:spPr>
              <a:xfrm>
                <a:off x="7613299" y="5605278"/>
                <a:ext cx="54326" cy="72666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円/楕円 92">
                <a:extLst>
                  <a:ext uri="{FF2B5EF4-FFF2-40B4-BE49-F238E27FC236}">
                    <a16:creationId xmlns:a16="http://schemas.microsoft.com/office/drawing/2014/main" id="{2120CB5F-F4E9-4474-B35A-F6F69AC68C85}"/>
                  </a:ext>
                </a:extLst>
              </p:cNvPr>
              <p:cNvSpPr/>
              <p:nvPr/>
            </p:nvSpPr>
            <p:spPr>
              <a:xfrm>
                <a:off x="7613299" y="5739694"/>
                <a:ext cx="54326" cy="72666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円/楕円 93">
                <a:extLst>
                  <a:ext uri="{FF2B5EF4-FFF2-40B4-BE49-F238E27FC236}">
                    <a16:creationId xmlns:a16="http://schemas.microsoft.com/office/drawing/2014/main" id="{944FC593-B381-4E4E-A839-6849584C9AE4}"/>
                  </a:ext>
                </a:extLst>
              </p:cNvPr>
              <p:cNvSpPr/>
              <p:nvPr/>
            </p:nvSpPr>
            <p:spPr>
              <a:xfrm>
                <a:off x="7613299" y="5874109"/>
                <a:ext cx="54326" cy="72666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1A708DEB-FBE7-479E-A8E3-83D5DBC252CF}"/>
                  </a:ext>
                </a:extLst>
              </p:cNvPr>
              <p:cNvSpPr/>
              <p:nvPr/>
            </p:nvSpPr>
            <p:spPr>
              <a:xfrm rot="2441424">
                <a:off x="7513349" y="4242165"/>
                <a:ext cx="724501" cy="438632"/>
              </a:xfrm>
              <a:custGeom>
                <a:avLst/>
                <a:gdLst>
                  <a:gd name="connsiteX0" fmla="*/ 589110 w 1178221"/>
                  <a:gd name="connsiteY0" fmla="*/ 0 h 706886"/>
                  <a:gd name="connsiteX1" fmla="*/ 1144085 w 1178221"/>
                  <a:gd name="connsiteY1" fmla="*/ 272102 h 706886"/>
                  <a:gd name="connsiteX2" fmla="*/ 1178221 w 1178221"/>
                  <a:gd name="connsiteY2" fmla="*/ 353443 h 706886"/>
                  <a:gd name="connsiteX3" fmla="*/ 1144085 w 1178221"/>
                  <a:gd name="connsiteY3" fmla="*/ 434784 h 706886"/>
                  <a:gd name="connsiteX4" fmla="*/ 589110 w 1178221"/>
                  <a:gd name="connsiteY4" fmla="*/ 706886 h 706886"/>
                  <a:gd name="connsiteX5" fmla="*/ 34136 w 1178221"/>
                  <a:gd name="connsiteY5" fmla="*/ 434784 h 706886"/>
                  <a:gd name="connsiteX6" fmla="*/ 0 w 1178221"/>
                  <a:gd name="connsiteY6" fmla="*/ 353443 h 706886"/>
                  <a:gd name="connsiteX7" fmla="*/ 34136 w 1178221"/>
                  <a:gd name="connsiteY7" fmla="*/ 272102 h 706886"/>
                  <a:gd name="connsiteX8" fmla="*/ 589110 w 1178221"/>
                  <a:gd name="connsiteY8" fmla="*/ 0 h 706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8221" h="706886">
                    <a:moveTo>
                      <a:pt x="589110" y="0"/>
                    </a:moveTo>
                    <a:cubicBezTo>
                      <a:pt x="838594" y="0"/>
                      <a:pt x="1052650" y="112199"/>
                      <a:pt x="1144085" y="272102"/>
                    </a:cubicBezTo>
                    <a:lnTo>
                      <a:pt x="1178221" y="353443"/>
                    </a:lnTo>
                    <a:lnTo>
                      <a:pt x="1144085" y="434784"/>
                    </a:lnTo>
                    <a:cubicBezTo>
                      <a:pt x="1052650" y="594687"/>
                      <a:pt x="838594" y="706886"/>
                      <a:pt x="589110" y="706886"/>
                    </a:cubicBezTo>
                    <a:cubicBezTo>
                      <a:pt x="339627" y="706886"/>
                      <a:pt x="125571" y="594687"/>
                      <a:pt x="34136" y="434784"/>
                    </a:cubicBezTo>
                    <a:lnTo>
                      <a:pt x="0" y="353443"/>
                    </a:lnTo>
                    <a:lnTo>
                      <a:pt x="34136" y="272102"/>
                    </a:lnTo>
                    <a:cubicBezTo>
                      <a:pt x="125571" y="112199"/>
                      <a:pt x="339627" y="0"/>
                      <a:pt x="589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398C6949-7AA5-404E-86A4-F97D170DF7B6}"/>
                  </a:ext>
                </a:extLst>
              </p:cNvPr>
              <p:cNvSpPr/>
              <p:nvPr/>
            </p:nvSpPr>
            <p:spPr>
              <a:xfrm rot="18900000">
                <a:off x="7114028" y="4296888"/>
                <a:ext cx="565795" cy="284996"/>
              </a:xfrm>
              <a:custGeom>
                <a:avLst/>
                <a:gdLst>
                  <a:gd name="connsiteX0" fmla="*/ 589110 w 1178221"/>
                  <a:gd name="connsiteY0" fmla="*/ 0 h 706886"/>
                  <a:gd name="connsiteX1" fmla="*/ 1144085 w 1178221"/>
                  <a:gd name="connsiteY1" fmla="*/ 272102 h 706886"/>
                  <a:gd name="connsiteX2" fmla="*/ 1178221 w 1178221"/>
                  <a:gd name="connsiteY2" fmla="*/ 353443 h 706886"/>
                  <a:gd name="connsiteX3" fmla="*/ 1144085 w 1178221"/>
                  <a:gd name="connsiteY3" fmla="*/ 434784 h 706886"/>
                  <a:gd name="connsiteX4" fmla="*/ 589110 w 1178221"/>
                  <a:gd name="connsiteY4" fmla="*/ 706886 h 706886"/>
                  <a:gd name="connsiteX5" fmla="*/ 34136 w 1178221"/>
                  <a:gd name="connsiteY5" fmla="*/ 434784 h 706886"/>
                  <a:gd name="connsiteX6" fmla="*/ 0 w 1178221"/>
                  <a:gd name="connsiteY6" fmla="*/ 353443 h 706886"/>
                  <a:gd name="connsiteX7" fmla="*/ 34136 w 1178221"/>
                  <a:gd name="connsiteY7" fmla="*/ 272102 h 706886"/>
                  <a:gd name="connsiteX8" fmla="*/ 589110 w 1178221"/>
                  <a:gd name="connsiteY8" fmla="*/ 0 h 706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8221" h="706886">
                    <a:moveTo>
                      <a:pt x="589110" y="0"/>
                    </a:moveTo>
                    <a:cubicBezTo>
                      <a:pt x="838594" y="0"/>
                      <a:pt x="1052650" y="112199"/>
                      <a:pt x="1144085" y="272102"/>
                    </a:cubicBezTo>
                    <a:lnTo>
                      <a:pt x="1178221" y="353443"/>
                    </a:lnTo>
                    <a:lnTo>
                      <a:pt x="1144085" y="434784"/>
                    </a:lnTo>
                    <a:cubicBezTo>
                      <a:pt x="1052650" y="594687"/>
                      <a:pt x="838594" y="706886"/>
                      <a:pt x="589110" y="706886"/>
                    </a:cubicBezTo>
                    <a:cubicBezTo>
                      <a:pt x="339627" y="706886"/>
                      <a:pt x="125571" y="594687"/>
                      <a:pt x="34136" y="434784"/>
                    </a:cubicBezTo>
                    <a:lnTo>
                      <a:pt x="0" y="353443"/>
                    </a:lnTo>
                    <a:lnTo>
                      <a:pt x="34136" y="272102"/>
                    </a:lnTo>
                    <a:cubicBezTo>
                      <a:pt x="125571" y="112199"/>
                      <a:pt x="339627" y="0"/>
                      <a:pt x="589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円/楕円 368">
                <a:extLst>
                  <a:ext uri="{FF2B5EF4-FFF2-40B4-BE49-F238E27FC236}">
                    <a16:creationId xmlns:a16="http://schemas.microsoft.com/office/drawing/2014/main" id="{5C15C1A6-E17B-4F7E-AB9E-DB18887216DE}"/>
                  </a:ext>
                </a:extLst>
              </p:cNvPr>
              <p:cNvSpPr/>
              <p:nvPr/>
            </p:nvSpPr>
            <p:spPr>
              <a:xfrm rot="900000" flipH="1">
                <a:off x="8001301" y="4690580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" name="円/楕円 369">
                <a:extLst>
                  <a:ext uri="{FF2B5EF4-FFF2-40B4-BE49-F238E27FC236}">
                    <a16:creationId xmlns:a16="http://schemas.microsoft.com/office/drawing/2014/main" id="{D574F618-9EFE-4B94-B7B2-80EC6F7B87FE}"/>
                  </a:ext>
                </a:extLst>
              </p:cNvPr>
              <p:cNvSpPr/>
              <p:nvPr/>
            </p:nvSpPr>
            <p:spPr>
              <a:xfrm rot="900000" flipH="1">
                <a:off x="8045276" y="4749134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8AEFD63E-5AAA-458D-BFD5-BE8C0EED1848}"/>
                  </a:ext>
                </a:extLst>
              </p:cNvPr>
              <p:cNvGrpSpPr/>
              <p:nvPr/>
            </p:nvGrpSpPr>
            <p:grpSpPr>
              <a:xfrm rot="2700000">
                <a:off x="7935913" y="4368017"/>
                <a:ext cx="324369" cy="197711"/>
                <a:chOff x="5774806" y="3688995"/>
                <a:chExt cx="746934" cy="451547"/>
              </a:xfrm>
            </p:grpSpPr>
            <p:sp>
              <p:nvSpPr>
                <p:cNvPr id="199" name="台形 198">
                  <a:extLst>
                    <a:ext uri="{FF2B5EF4-FFF2-40B4-BE49-F238E27FC236}">
                      <a16:creationId xmlns:a16="http://schemas.microsoft.com/office/drawing/2014/main" id="{3DDEC780-185F-489A-8D72-10490CAB9BEA}"/>
                    </a:ext>
                  </a:extLst>
                </p:cNvPr>
                <p:cNvSpPr/>
                <p:nvPr/>
              </p:nvSpPr>
              <p:spPr>
                <a:xfrm rot="5400000">
                  <a:off x="5714392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台形 199">
                  <a:extLst>
                    <a:ext uri="{FF2B5EF4-FFF2-40B4-BE49-F238E27FC236}">
                      <a16:creationId xmlns:a16="http://schemas.microsoft.com/office/drawing/2014/main" id="{0D05F12B-35F2-4441-9807-05143AB7D802}"/>
                    </a:ext>
                  </a:extLst>
                </p:cNvPr>
                <p:cNvSpPr/>
                <p:nvPr/>
              </p:nvSpPr>
              <p:spPr>
                <a:xfrm rot="16200000" flipH="1">
                  <a:off x="6130607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6D50FB07-7242-4108-B913-6B2F2C64A68A}"/>
                    </a:ext>
                  </a:extLst>
                </p:cNvPr>
                <p:cNvSpPr/>
                <p:nvPr/>
              </p:nvSpPr>
              <p:spPr>
                <a:xfrm>
                  <a:off x="6032271" y="3775075"/>
                  <a:ext cx="232004" cy="27938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45DFB33E-6584-4AFC-8B25-7FF17A0EED2C}"/>
                  </a:ext>
                </a:extLst>
              </p:cNvPr>
              <p:cNvGrpSpPr/>
              <p:nvPr/>
            </p:nvGrpSpPr>
            <p:grpSpPr>
              <a:xfrm>
                <a:off x="7598045" y="4631421"/>
                <a:ext cx="215486" cy="275553"/>
                <a:chOff x="9804938" y="4631421"/>
                <a:chExt cx="215486" cy="275553"/>
              </a:xfrm>
            </p:grpSpPr>
            <p:sp>
              <p:nvSpPr>
                <p:cNvPr id="192" name="円/楕円 27">
                  <a:extLst>
                    <a:ext uri="{FF2B5EF4-FFF2-40B4-BE49-F238E27FC236}">
                      <a16:creationId xmlns:a16="http://schemas.microsoft.com/office/drawing/2014/main" id="{266AE348-1787-4494-AD35-1DFD6FDF760B}"/>
                    </a:ext>
                  </a:extLst>
                </p:cNvPr>
                <p:cNvSpPr/>
                <p:nvPr/>
              </p:nvSpPr>
              <p:spPr>
                <a:xfrm>
                  <a:off x="9804938" y="4631421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6BE7793D-9F5C-4CBA-BA7E-27CDA10A89DC}"/>
                    </a:ext>
                  </a:extLst>
                </p:cNvPr>
                <p:cNvGrpSpPr/>
                <p:nvPr/>
              </p:nvGrpSpPr>
              <p:grpSpPr>
                <a:xfrm>
                  <a:off x="9832089" y="4700133"/>
                  <a:ext cx="164281" cy="206841"/>
                  <a:chOff x="2595588" y="3926381"/>
                  <a:chExt cx="164281" cy="206841"/>
                </a:xfrm>
              </p:grpSpPr>
              <p:sp>
                <p:nvSpPr>
                  <p:cNvPr id="194" name="二等辺三角形 193">
                    <a:extLst>
                      <a:ext uri="{FF2B5EF4-FFF2-40B4-BE49-F238E27FC236}">
                        <a16:creationId xmlns:a16="http://schemas.microsoft.com/office/drawing/2014/main" id="{1B1472BF-622C-4A37-B4C8-09C0D571E441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95" name="グループ化 194">
                    <a:extLst>
                      <a:ext uri="{FF2B5EF4-FFF2-40B4-BE49-F238E27FC236}">
                        <a16:creationId xmlns:a16="http://schemas.microsoft.com/office/drawing/2014/main" id="{FC3DE6B1-4535-4BA5-8CDB-48E93F44D0B4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196" name="円/楕円 195">
                      <a:extLst>
                        <a:ext uri="{FF2B5EF4-FFF2-40B4-BE49-F238E27FC236}">
                          <a16:creationId xmlns:a16="http://schemas.microsoft.com/office/drawing/2014/main" id="{25ED8C90-5691-4A6F-96BE-427D209509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7" name="円/楕円 196">
                      <a:extLst>
                        <a:ext uri="{FF2B5EF4-FFF2-40B4-BE49-F238E27FC236}">
                          <a16:creationId xmlns:a16="http://schemas.microsoft.com/office/drawing/2014/main" id="{1F9B2A73-4012-490E-A9D1-39E5E99304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8" name="円/楕円 197">
                      <a:extLst>
                        <a:ext uri="{FF2B5EF4-FFF2-40B4-BE49-F238E27FC236}">
                          <a16:creationId xmlns:a16="http://schemas.microsoft.com/office/drawing/2014/main" id="{858EF161-21F7-4471-9A0B-53BCB2CEC2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12184" y="3794818"/>
                      <a:ext cx="47083" cy="57948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2AB21355-A479-42CD-94C9-2561199694D0}"/>
                  </a:ext>
                </a:extLst>
              </p:cNvPr>
              <p:cNvGrpSpPr/>
              <p:nvPr/>
            </p:nvGrpSpPr>
            <p:grpSpPr>
              <a:xfrm>
                <a:off x="7267845" y="4631421"/>
                <a:ext cx="160790" cy="275553"/>
                <a:chOff x="9804938" y="4631421"/>
                <a:chExt cx="215486" cy="275553"/>
              </a:xfrm>
            </p:grpSpPr>
            <p:sp>
              <p:nvSpPr>
                <p:cNvPr id="185" name="円/楕円 27">
                  <a:extLst>
                    <a:ext uri="{FF2B5EF4-FFF2-40B4-BE49-F238E27FC236}">
                      <a16:creationId xmlns:a16="http://schemas.microsoft.com/office/drawing/2014/main" id="{E439F491-8085-44E2-8905-B417E82EAE1C}"/>
                    </a:ext>
                  </a:extLst>
                </p:cNvPr>
                <p:cNvSpPr/>
                <p:nvPr/>
              </p:nvSpPr>
              <p:spPr>
                <a:xfrm>
                  <a:off x="9804938" y="4631421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4A0C0E8F-CD03-466A-96E4-0E67FC4FDE9E}"/>
                    </a:ext>
                  </a:extLst>
                </p:cNvPr>
                <p:cNvGrpSpPr/>
                <p:nvPr/>
              </p:nvGrpSpPr>
              <p:grpSpPr>
                <a:xfrm>
                  <a:off x="9832089" y="4700133"/>
                  <a:ext cx="164281" cy="206841"/>
                  <a:chOff x="2595588" y="3926381"/>
                  <a:chExt cx="164281" cy="206841"/>
                </a:xfrm>
              </p:grpSpPr>
              <p:sp>
                <p:nvSpPr>
                  <p:cNvPr id="187" name="二等辺三角形 186">
                    <a:extLst>
                      <a:ext uri="{FF2B5EF4-FFF2-40B4-BE49-F238E27FC236}">
                        <a16:creationId xmlns:a16="http://schemas.microsoft.com/office/drawing/2014/main" id="{AAD27EC0-9281-4B79-AE67-841E0ECE2269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8" name="グループ化 187">
                    <a:extLst>
                      <a:ext uri="{FF2B5EF4-FFF2-40B4-BE49-F238E27FC236}">
                        <a16:creationId xmlns:a16="http://schemas.microsoft.com/office/drawing/2014/main" id="{33E735A3-0EFA-4AEE-8210-0D44DEA96AD2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189" name="円/楕円 195">
                      <a:extLst>
                        <a:ext uri="{FF2B5EF4-FFF2-40B4-BE49-F238E27FC236}">
                          <a16:creationId xmlns:a16="http://schemas.microsoft.com/office/drawing/2014/main" id="{B156515A-7C0E-4FA7-BC4A-514084CECA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0" name="円/楕円 196">
                      <a:extLst>
                        <a:ext uri="{FF2B5EF4-FFF2-40B4-BE49-F238E27FC236}">
                          <a16:creationId xmlns:a16="http://schemas.microsoft.com/office/drawing/2014/main" id="{0046588F-8047-48D3-A0EF-049DAF81A3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1" name="円/楕円 197">
                      <a:extLst>
                        <a:ext uri="{FF2B5EF4-FFF2-40B4-BE49-F238E27FC236}">
                          <a16:creationId xmlns:a16="http://schemas.microsoft.com/office/drawing/2014/main" id="{68DD7758-6CEC-4908-A795-D0FC997050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17313" y="3803931"/>
                      <a:ext cx="64173" cy="57948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789FE717-76A0-4DE8-804D-686FCA7F0E26}"/>
                </a:ext>
              </a:extLst>
            </p:cNvPr>
            <p:cNvGrpSpPr/>
            <p:nvPr/>
          </p:nvGrpSpPr>
          <p:grpSpPr>
            <a:xfrm>
              <a:off x="7688937" y="5118343"/>
              <a:ext cx="169216" cy="75813"/>
              <a:chOff x="1595247" y="4882099"/>
              <a:chExt cx="234169" cy="108956"/>
            </a:xfrm>
          </p:grpSpPr>
          <p:sp>
            <p:nvSpPr>
              <p:cNvPr id="162" name="二等辺三角形 5">
                <a:extLst>
                  <a:ext uri="{FF2B5EF4-FFF2-40B4-BE49-F238E27FC236}">
                    <a16:creationId xmlns:a16="http://schemas.microsoft.com/office/drawing/2014/main" id="{9A996DE4-1480-4B6A-9BAA-828E2CEADC06}"/>
                  </a:ext>
                </a:extLst>
              </p:cNvPr>
              <p:cNvSpPr/>
              <p:nvPr/>
            </p:nvSpPr>
            <p:spPr>
              <a:xfrm rot="20660405">
                <a:off x="1595247" y="492579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月 162">
                <a:extLst>
                  <a:ext uri="{FF2B5EF4-FFF2-40B4-BE49-F238E27FC236}">
                    <a16:creationId xmlns:a16="http://schemas.microsoft.com/office/drawing/2014/main" id="{CBB08771-DE39-4479-AA26-5713265C5D53}"/>
                  </a:ext>
                </a:extLst>
              </p:cNvPr>
              <p:cNvSpPr/>
              <p:nvPr/>
            </p:nvSpPr>
            <p:spPr>
              <a:xfrm rot="8100000">
                <a:off x="1778013" y="4882099"/>
                <a:ext cx="51403" cy="92454"/>
              </a:xfrm>
              <a:prstGeom prst="moon">
                <a:avLst>
                  <a:gd name="adj" fmla="val 64548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CF3565C9-0F1E-4D6C-A805-ABEEC04F9E6F}"/>
              </a:ext>
            </a:extLst>
          </p:cNvPr>
          <p:cNvGrpSpPr/>
          <p:nvPr/>
        </p:nvGrpSpPr>
        <p:grpSpPr>
          <a:xfrm>
            <a:off x="4386907" y="4205288"/>
            <a:ext cx="1086834" cy="2253534"/>
            <a:chOff x="4386907" y="4205288"/>
            <a:chExt cx="1086834" cy="2253534"/>
          </a:xfrm>
        </p:grpSpPr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4594E4D1-9574-441F-BCD3-DDCB56A83670}"/>
                </a:ext>
              </a:extLst>
            </p:cNvPr>
            <p:cNvGrpSpPr/>
            <p:nvPr/>
          </p:nvGrpSpPr>
          <p:grpSpPr>
            <a:xfrm>
              <a:off x="4386907" y="4205288"/>
              <a:ext cx="1086834" cy="2253534"/>
              <a:chOff x="3866505" y="4205288"/>
              <a:chExt cx="1086834" cy="2253534"/>
            </a:xfrm>
          </p:grpSpPr>
          <p:sp>
            <p:nvSpPr>
              <p:cNvPr id="212" name="片側の 2 つの角を丸めた四角形 181">
                <a:extLst>
                  <a:ext uri="{FF2B5EF4-FFF2-40B4-BE49-F238E27FC236}">
                    <a16:creationId xmlns:a16="http://schemas.microsoft.com/office/drawing/2014/main" id="{624ACCC6-61EE-4823-83A0-07FFFE149A9A}"/>
                  </a:ext>
                </a:extLst>
              </p:cNvPr>
              <p:cNvSpPr/>
              <p:nvPr/>
            </p:nvSpPr>
            <p:spPr>
              <a:xfrm>
                <a:off x="3886199" y="4205288"/>
                <a:ext cx="1028701" cy="1035163"/>
              </a:xfrm>
              <a:prstGeom prst="round2SameRect">
                <a:avLst>
                  <a:gd name="adj1" fmla="val 49036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3" name="円/楕円 217">
                <a:extLst>
                  <a:ext uri="{FF2B5EF4-FFF2-40B4-BE49-F238E27FC236}">
                    <a16:creationId xmlns:a16="http://schemas.microsoft.com/office/drawing/2014/main" id="{C1A3E9D1-E213-40A9-A717-F19C45662AF4}"/>
                  </a:ext>
                </a:extLst>
              </p:cNvPr>
              <p:cNvSpPr/>
              <p:nvPr/>
            </p:nvSpPr>
            <p:spPr>
              <a:xfrm>
                <a:off x="3870392" y="4206213"/>
                <a:ext cx="858429" cy="95839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75E47379-8662-495A-8517-9749CF79C917}"/>
                  </a:ext>
                </a:extLst>
              </p:cNvPr>
              <p:cNvSpPr/>
              <p:nvPr/>
            </p:nvSpPr>
            <p:spPr>
              <a:xfrm>
                <a:off x="3901886" y="4260447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DA9D1DFC-0512-4FF1-A3C9-C380651BE790}"/>
                  </a:ext>
                </a:extLst>
              </p:cNvPr>
              <p:cNvSpPr/>
              <p:nvPr/>
            </p:nvSpPr>
            <p:spPr>
              <a:xfrm>
                <a:off x="4254884" y="5264444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603FAB77-DDE9-408C-8A12-790C5A7C653C}"/>
                  </a:ext>
                </a:extLst>
              </p:cNvPr>
              <p:cNvSpPr/>
              <p:nvPr/>
            </p:nvSpPr>
            <p:spPr>
              <a:xfrm>
                <a:off x="3978451" y="5379083"/>
                <a:ext cx="907754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48917" y="208583"/>
                      <a:pt x="89224" y="143639"/>
                    </a:cubicBezTo>
                    <a:cubicBezTo>
                      <a:pt x="129531" y="78695"/>
                      <a:pt x="183175" y="28204"/>
                      <a:pt x="252012" y="8004"/>
                    </a:cubicBezTo>
                    <a:lnTo>
                      <a:pt x="283694" y="2915"/>
                    </a:lnTo>
                    <a:cubicBezTo>
                      <a:pt x="272382" y="24391"/>
                      <a:pt x="241106" y="24438"/>
                      <a:pt x="239776" y="72107"/>
                    </a:cubicBezTo>
                    <a:cubicBezTo>
                      <a:pt x="250173" y="206687"/>
                      <a:pt x="463866" y="125788"/>
                      <a:pt x="515760" y="86497"/>
                    </a:cubicBezTo>
                    <a:cubicBezTo>
                      <a:pt x="567654" y="47206"/>
                      <a:pt x="563250" y="3424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17EA1BED-F583-4D90-871B-584555395722}"/>
                  </a:ext>
                </a:extLst>
              </p:cNvPr>
              <p:cNvSpPr/>
              <p:nvPr/>
            </p:nvSpPr>
            <p:spPr>
              <a:xfrm rot="19800000">
                <a:off x="4091217" y="5029234"/>
                <a:ext cx="45719" cy="92870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8" name="月 217">
                <a:extLst>
                  <a:ext uri="{FF2B5EF4-FFF2-40B4-BE49-F238E27FC236}">
                    <a16:creationId xmlns:a16="http://schemas.microsoft.com/office/drawing/2014/main" id="{B9232667-3643-47B2-A448-3A6257B95CFC}"/>
                  </a:ext>
                </a:extLst>
              </p:cNvPr>
              <p:cNvSpPr/>
              <p:nvPr/>
            </p:nvSpPr>
            <p:spPr>
              <a:xfrm rot="18455923" flipH="1">
                <a:off x="4306835" y="4041451"/>
                <a:ext cx="424332" cy="868677"/>
              </a:xfrm>
              <a:prstGeom prst="moon">
                <a:avLst>
                  <a:gd name="adj" fmla="val 5101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C86298B1-AB08-49F4-A20F-0C1E51748F81}"/>
                  </a:ext>
                </a:extLst>
              </p:cNvPr>
              <p:cNvSpPr/>
              <p:nvPr/>
            </p:nvSpPr>
            <p:spPr>
              <a:xfrm rot="20154290">
                <a:off x="4369773" y="5330015"/>
                <a:ext cx="46291" cy="106105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D1F453F2-7407-485B-B3D1-3D6EB67274BC}"/>
                  </a:ext>
                </a:extLst>
              </p:cNvPr>
              <p:cNvSpPr/>
              <p:nvPr/>
            </p:nvSpPr>
            <p:spPr>
              <a:xfrm>
                <a:off x="4630197" y="5569578"/>
                <a:ext cx="287451" cy="8317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0676BBF4-773A-4CF7-83FB-3D623C2961E7}"/>
                  </a:ext>
                </a:extLst>
              </p:cNvPr>
              <p:cNvGrpSpPr/>
              <p:nvPr/>
            </p:nvGrpSpPr>
            <p:grpSpPr>
              <a:xfrm>
                <a:off x="4407237" y="6134214"/>
                <a:ext cx="276189" cy="324608"/>
                <a:chOff x="4444679" y="6134214"/>
                <a:chExt cx="276189" cy="324608"/>
              </a:xfrm>
            </p:grpSpPr>
            <p:sp>
              <p:nvSpPr>
                <p:cNvPr id="240" name="フローチャート: 論理積ゲート 239">
                  <a:extLst>
                    <a:ext uri="{FF2B5EF4-FFF2-40B4-BE49-F238E27FC236}">
                      <a16:creationId xmlns:a16="http://schemas.microsoft.com/office/drawing/2014/main" id="{6D6B0BE8-DC5A-45C4-BEFC-80F223F79053}"/>
                    </a:ext>
                  </a:extLst>
                </p:cNvPr>
                <p:cNvSpPr/>
                <p:nvPr/>
              </p:nvSpPr>
              <p:spPr>
                <a:xfrm rot="5400000">
                  <a:off x="4404053" y="6175026"/>
                  <a:ext cx="314754" cy="233501"/>
                </a:xfrm>
                <a:prstGeom prst="flowChartDelay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6F12744E-4C88-410A-802E-8B5B627149A4}"/>
                    </a:ext>
                  </a:extLst>
                </p:cNvPr>
                <p:cNvGrpSpPr/>
                <p:nvPr/>
              </p:nvGrpSpPr>
              <p:grpSpPr>
                <a:xfrm>
                  <a:off x="4487367" y="6134214"/>
                  <a:ext cx="233501" cy="324608"/>
                  <a:chOff x="4487367" y="6134214"/>
                  <a:chExt cx="314754" cy="324608"/>
                </a:xfrm>
              </p:grpSpPr>
              <p:sp>
                <p:nvSpPr>
                  <p:cNvPr id="242" name="フローチャート: 論理積ゲート 241">
                    <a:extLst>
                      <a:ext uri="{FF2B5EF4-FFF2-40B4-BE49-F238E27FC236}">
                        <a16:creationId xmlns:a16="http://schemas.microsoft.com/office/drawing/2014/main" id="{3F422BB2-EFFB-4FC0-A710-B14BED653E3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7367" y="6144068"/>
                    <a:ext cx="314754" cy="314754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3" name="フローチャート: 論理積ゲート 242">
                    <a:extLst>
                      <a:ext uri="{FF2B5EF4-FFF2-40B4-BE49-F238E27FC236}">
                        <a16:creationId xmlns:a16="http://schemas.microsoft.com/office/drawing/2014/main" id="{527F7D5B-37FC-457F-BB15-5EE9978C189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12414" y="6109167"/>
                    <a:ext cx="264660" cy="314754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4" name="楕円 243">
                    <a:extLst>
                      <a:ext uri="{FF2B5EF4-FFF2-40B4-BE49-F238E27FC236}">
                        <a16:creationId xmlns:a16="http://schemas.microsoft.com/office/drawing/2014/main" id="{EC126322-DFD7-4998-8213-962D01A24034}"/>
                      </a:ext>
                    </a:extLst>
                  </p:cNvPr>
                  <p:cNvSpPr/>
                  <p:nvPr/>
                </p:nvSpPr>
                <p:spPr>
                  <a:xfrm>
                    <a:off x="4620124" y="6298587"/>
                    <a:ext cx="62855" cy="6285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AA662183-4149-434B-B28B-927B5158B978}"/>
                  </a:ext>
                </a:extLst>
              </p:cNvPr>
              <p:cNvSpPr/>
              <p:nvPr/>
            </p:nvSpPr>
            <p:spPr>
              <a:xfrm flipV="1">
                <a:off x="3866505" y="4584887"/>
                <a:ext cx="973022" cy="355594"/>
              </a:xfrm>
              <a:custGeom>
                <a:avLst/>
                <a:gdLst>
                  <a:gd name="connsiteX0" fmla="*/ 98300 w 973022"/>
                  <a:gd name="connsiteY0" fmla="*/ 308679 h 355594"/>
                  <a:gd name="connsiteX1" fmla="*/ 30679 w 973022"/>
                  <a:gd name="connsiteY1" fmla="*/ 177797 h 355594"/>
                  <a:gd name="connsiteX2" fmla="*/ 98300 w 973022"/>
                  <a:gd name="connsiteY2" fmla="*/ 46915 h 355594"/>
                  <a:gd name="connsiteX3" fmla="*/ 165921 w 973022"/>
                  <a:gd name="connsiteY3" fmla="*/ 177797 h 355594"/>
                  <a:gd name="connsiteX4" fmla="*/ 98300 w 973022"/>
                  <a:gd name="connsiteY4" fmla="*/ 308679 h 355594"/>
                  <a:gd name="connsiteX5" fmla="*/ 413885 w 973022"/>
                  <a:gd name="connsiteY5" fmla="*/ 324369 h 355594"/>
                  <a:gd name="connsiteX6" fmla="*/ 281613 w 973022"/>
                  <a:gd name="connsiteY6" fmla="*/ 177797 h 355594"/>
                  <a:gd name="connsiteX7" fmla="*/ 413885 w 973022"/>
                  <a:gd name="connsiteY7" fmla="*/ 31225 h 355594"/>
                  <a:gd name="connsiteX8" fmla="*/ 546157 w 973022"/>
                  <a:gd name="connsiteY8" fmla="*/ 177797 h 355594"/>
                  <a:gd name="connsiteX9" fmla="*/ 413885 w 973022"/>
                  <a:gd name="connsiteY9" fmla="*/ 324369 h 355594"/>
                  <a:gd name="connsiteX10" fmla="*/ 413885 w 973022"/>
                  <a:gd name="connsiteY10" fmla="*/ 355594 h 355594"/>
                  <a:gd name="connsiteX11" fmla="*/ 564534 w 973022"/>
                  <a:gd name="connsiteY11" fmla="*/ 247004 h 355594"/>
                  <a:gd name="connsiteX12" fmla="*/ 572113 w 973022"/>
                  <a:gd name="connsiteY12" fmla="*/ 206177 h 355594"/>
                  <a:gd name="connsiteX13" fmla="*/ 958272 w 973022"/>
                  <a:gd name="connsiteY13" fmla="*/ 206178 h 355594"/>
                  <a:gd name="connsiteX14" fmla="*/ 973021 w 973022"/>
                  <a:gd name="connsiteY14" fmla="*/ 191429 h 355594"/>
                  <a:gd name="connsiteX15" fmla="*/ 973022 w 973022"/>
                  <a:gd name="connsiteY15" fmla="*/ 191429 h 355594"/>
                  <a:gd name="connsiteX16" fmla="*/ 958273 w 973022"/>
                  <a:gd name="connsiteY16" fmla="*/ 176680 h 355594"/>
                  <a:gd name="connsiteX17" fmla="*/ 577175 w 973022"/>
                  <a:gd name="connsiteY17" fmla="*/ 176680 h 355594"/>
                  <a:gd name="connsiteX18" fmla="*/ 564534 w 973022"/>
                  <a:gd name="connsiteY18" fmla="*/ 108590 h 355594"/>
                  <a:gd name="connsiteX19" fmla="*/ 413885 w 973022"/>
                  <a:gd name="connsiteY19" fmla="*/ 0 h 355594"/>
                  <a:gd name="connsiteX20" fmla="*/ 250388 w 973022"/>
                  <a:gd name="connsiteY20" fmla="*/ 177797 h 355594"/>
                  <a:gd name="connsiteX21" fmla="*/ 263236 w 973022"/>
                  <a:gd name="connsiteY21" fmla="*/ 247004 h 355594"/>
                  <a:gd name="connsiteX22" fmla="*/ 273396 w 973022"/>
                  <a:gd name="connsiteY22" fmla="*/ 263391 h 355594"/>
                  <a:gd name="connsiteX23" fmla="*/ 259070 w 973022"/>
                  <a:gd name="connsiteY23" fmla="*/ 272487 h 355594"/>
                  <a:gd name="connsiteX24" fmla="*/ 230705 w 973022"/>
                  <a:gd name="connsiteY24" fmla="*/ 277128 h 355594"/>
                  <a:gd name="connsiteX25" fmla="*/ 202795 w 973022"/>
                  <a:gd name="connsiteY25" fmla="*/ 270260 h 355594"/>
                  <a:gd name="connsiteX26" fmla="*/ 182885 w 973022"/>
                  <a:gd name="connsiteY26" fmla="*/ 255286 h 355594"/>
                  <a:gd name="connsiteX27" fmla="*/ 188875 w 973022"/>
                  <a:gd name="connsiteY27" fmla="*/ 240684 h 355594"/>
                  <a:gd name="connsiteX28" fmla="*/ 196600 w 973022"/>
                  <a:gd name="connsiteY28" fmla="*/ 177797 h 355594"/>
                  <a:gd name="connsiteX29" fmla="*/ 98300 w 973022"/>
                  <a:gd name="connsiteY29" fmla="*/ 16236 h 355594"/>
                  <a:gd name="connsiteX30" fmla="*/ 0 w 973022"/>
                  <a:gd name="connsiteY30" fmla="*/ 177797 h 355594"/>
                  <a:gd name="connsiteX31" fmla="*/ 98300 w 973022"/>
                  <a:gd name="connsiteY31" fmla="*/ 339358 h 355594"/>
                  <a:gd name="connsiteX32" fmla="*/ 167809 w 973022"/>
                  <a:gd name="connsiteY32" fmla="*/ 292038 h 355594"/>
                  <a:gd name="connsiteX33" fmla="*/ 169973 w 973022"/>
                  <a:gd name="connsiteY33" fmla="*/ 286763 h 355594"/>
                  <a:gd name="connsiteX34" fmla="*/ 188390 w 973022"/>
                  <a:gd name="connsiteY34" fmla="*/ 300615 h 355594"/>
                  <a:gd name="connsiteX35" fmla="*/ 229376 w 973022"/>
                  <a:gd name="connsiteY35" fmla="*/ 310702 h 355594"/>
                  <a:gd name="connsiteX36" fmla="*/ 271031 w 973022"/>
                  <a:gd name="connsiteY36" fmla="*/ 303886 h 355594"/>
                  <a:gd name="connsiteX37" fmla="*/ 290743 w 973022"/>
                  <a:gd name="connsiteY37" fmla="*/ 291370 h 355594"/>
                  <a:gd name="connsiteX38" fmla="*/ 298275 w 973022"/>
                  <a:gd name="connsiteY38" fmla="*/ 303519 h 355594"/>
                  <a:gd name="connsiteX39" fmla="*/ 413885 w 973022"/>
                  <a:gd name="connsiteY39" fmla="*/ 355594 h 355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973022" h="355594">
                    <a:moveTo>
                      <a:pt x="98300" y="308679"/>
                    </a:moveTo>
                    <a:cubicBezTo>
                      <a:pt x="60954" y="308679"/>
                      <a:pt x="30679" y="250081"/>
                      <a:pt x="30679" y="177797"/>
                    </a:cubicBezTo>
                    <a:cubicBezTo>
                      <a:pt x="30679" y="105513"/>
                      <a:pt x="60954" y="46915"/>
                      <a:pt x="98300" y="46915"/>
                    </a:cubicBezTo>
                    <a:cubicBezTo>
                      <a:pt x="135646" y="46915"/>
                      <a:pt x="165921" y="105513"/>
                      <a:pt x="165921" y="177797"/>
                    </a:cubicBezTo>
                    <a:cubicBezTo>
                      <a:pt x="165921" y="250081"/>
                      <a:pt x="135646" y="308679"/>
                      <a:pt x="98300" y="308679"/>
                    </a:cubicBezTo>
                    <a:close/>
                    <a:moveTo>
                      <a:pt x="413885" y="324369"/>
                    </a:moveTo>
                    <a:cubicBezTo>
                      <a:pt x="340833" y="324369"/>
                      <a:pt x="281613" y="258746"/>
                      <a:pt x="281613" y="177797"/>
                    </a:cubicBezTo>
                    <a:cubicBezTo>
                      <a:pt x="281613" y="96848"/>
                      <a:pt x="340833" y="31225"/>
                      <a:pt x="413885" y="31225"/>
                    </a:cubicBezTo>
                    <a:cubicBezTo>
                      <a:pt x="486937" y="31225"/>
                      <a:pt x="546157" y="96848"/>
                      <a:pt x="546157" y="177797"/>
                    </a:cubicBezTo>
                    <a:cubicBezTo>
                      <a:pt x="546157" y="258746"/>
                      <a:pt x="486937" y="324369"/>
                      <a:pt x="413885" y="324369"/>
                    </a:cubicBezTo>
                    <a:close/>
                    <a:moveTo>
                      <a:pt x="413885" y="355594"/>
                    </a:moveTo>
                    <a:cubicBezTo>
                      <a:pt x="481608" y="355594"/>
                      <a:pt x="539713" y="310818"/>
                      <a:pt x="564534" y="247004"/>
                    </a:cubicBezTo>
                    <a:lnTo>
                      <a:pt x="572113" y="206177"/>
                    </a:lnTo>
                    <a:lnTo>
                      <a:pt x="958272" y="206178"/>
                    </a:lnTo>
                    <a:cubicBezTo>
                      <a:pt x="966418" y="206178"/>
                      <a:pt x="973021" y="199575"/>
                      <a:pt x="973021" y="191429"/>
                    </a:cubicBezTo>
                    <a:lnTo>
                      <a:pt x="973022" y="191429"/>
                    </a:lnTo>
                    <a:cubicBezTo>
                      <a:pt x="973022" y="183283"/>
                      <a:pt x="966419" y="176680"/>
                      <a:pt x="958273" y="176680"/>
                    </a:cubicBezTo>
                    <a:lnTo>
                      <a:pt x="577175" y="176680"/>
                    </a:lnTo>
                    <a:lnTo>
                      <a:pt x="564534" y="108590"/>
                    </a:lnTo>
                    <a:cubicBezTo>
                      <a:pt x="539713" y="44776"/>
                      <a:pt x="481608" y="0"/>
                      <a:pt x="413885" y="0"/>
                    </a:cubicBezTo>
                    <a:cubicBezTo>
                      <a:pt x="323588" y="0"/>
                      <a:pt x="250388" y="79602"/>
                      <a:pt x="250388" y="177797"/>
                    </a:cubicBezTo>
                    <a:cubicBezTo>
                      <a:pt x="250388" y="202346"/>
                      <a:pt x="254963" y="225733"/>
                      <a:pt x="263236" y="247004"/>
                    </a:cubicBezTo>
                    <a:lnTo>
                      <a:pt x="273396" y="263391"/>
                    </a:lnTo>
                    <a:lnTo>
                      <a:pt x="259070" y="272487"/>
                    </a:lnTo>
                    <a:cubicBezTo>
                      <a:pt x="250115" y="275898"/>
                      <a:pt x="240476" y="277515"/>
                      <a:pt x="230705" y="277128"/>
                    </a:cubicBezTo>
                    <a:cubicBezTo>
                      <a:pt x="220933" y="276742"/>
                      <a:pt x="211453" y="274368"/>
                      <a:pt x="202795" y="270260"/>
                    </a:cubicBezTo>
                    <a:lnTo>
                      <a:pt x="182885" y="255286"/>
                    </a:lnTo>
                    <a:lnTo>
                      <a:pt x="188875" y="240684"/>
                    </a:lnTo>
                    <a:cubicBezTo>
                      <a:pt x="193849" y="221355"/>
                      <a:pt x="196600" y="200104"/>
                      <a:pt x="196600" y="177797"/>
                    </a:cubicBezTo>
                    <a:cubicBezTo>
                      <a:pt x="196600" y="88569"/>
                      <a:pt x="152590" y="16236"/>
                      <a:pt x="98300" y="16236"/>
                    </a:cubicBezTo>
                    <a:cubicBezTo>
                      <a:pt x="44010" y="16236"/>
                      <a:pt x="0" y="88569"/>
                      <a:pt x="0" y="177797"/>
                    </a:cubicBezTo>
                    <a:cubicBezTo>
                      <a:pt x="0" y="267025"/>
                      <a:pt x="44010" y="339358"/>
                      <a:pt x="98300" y="339358"/>
                    </a:cubicBezTo>
                    <a:cubicBezTo>
                      <a:pt x="125445" y="339358"/>
                      <a:pt x="150020" y="321275"/>
                      <a:pt x="167809" y="292038"/>
                    </a:cubicBezTo>
                    <a:lnTo>
                      <a:pt x="169973" y="286763"/>
                    </a:lnTo>
                    <a:lnTo>
                      <a:pt x="188390" y="300615"/>
                    </a:lnTo>
                    <a:cubicBezTo>
                      <a:pt x="201104" y="306648"/>
                      <a:pt x="215026" y="310134"/>
                      <a:pt x="229376" y="310702"/>
                    </a:cubicBezTo>
                    <a:cubicBezTo>
                      <a:pt x="243725" y="311270"/>
                      <a:pt x="257880" y="308895"/>
                      <a:pt x="271031" y="303886"/>
                    </a:cubicBezTo>
                    <a:lnTo>
                      <a:pt x="290743" y="291370"/>
                    </a:lnTo>
                    <a:lnTo>
                      <a:pt x="298275" y="303519"/>
                    </a:lnTo>
                    <a:cubicBezTo>
                      <a:pt x="327862" y="335694"/>
                      <a:pt x="368736" y="355594"/>
                      <a:pt x="413885" y="35559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円/楕円 368">
                <a:extLst>
                  <a:ext uri="{FF2B5EF4-FFF2-40B4-BE49-F238E27FC236}">
                    <a16:creationId xmlns:a16="http://schemas.microsoft.com/office/drawing/2014/main" id="{A057282A-27F1-42ED-8E4B-E0A7232A69BD}"/>
                  </a:ext>
                </a:extLst>
              </p:cNvPr>
              <p:cNvSpPr/>
              <p:nvPr/>
            </p:nvSpPr>
            <p:spPr>
              <a:xfrm rot="900000" flipH="1">
                <a:off x="4661998" y="4690580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4" name="円/楕円 369">
                <a:extLst>
                  <a:ext uri="{FF2B5EF4-FFF2-40B4-BE49-F238E27FC236}">
                    <a16:creationId xmlns:a16="http://schemas.microsoft.com/office/drawing/2014/main" id="{CAD835A9-2B64-4F5B-8619-3CDD9D4BAF19}"/>
                  </a:ext>
                </a:extLst>
              </p:cNvPr>
              <p:cNvSpPr/>
              <p:nvPr/>
            </p:nvSpPr>
            <p:spPr>
              <a:xfrm rot="900000" flipH="1">
                <a:off x="4705973" y="4749134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5145C942-9FBD-4673-9414-514A44AA8CF2}"/>
                  </a:ext>
                </a:extLst>
              </p:cNvPr>
              <p:cNvGrpSpPr/>
              <p:nvPr/>
            </p:nvGrpSpPr>
            <p:grpSpPr>
              <a:xfrm>
                <a:off x="4167453" y="4550394"/>
                <a:ext cx="224956" cy="270031"/>
                <a:chOff x="4168741" y="4544110"/>
                <a:chExt cx="224956" cy="270031"/>
              </a:xfrm>
            </p:grpSpPr>
            <p:sp>
              <p:nvSpPr>
                <p:cNvPr id="234" name="円/楕円 27">
                  <a:extLst>
                    <a:ext uri="{FF2B5EF4-FFF2-40B4-BE49-F238E27FC236}">
                      <a16:creationId xmlns:a16="http://schemas.microsoft.com/office/drawing/2014/main" id="{60E0982E-2F37-485B-ADB0-6C2A2780351D}"/>
                    </a:ext>
                  </a:extLst>
                </p:cNvPr>
                <p:cNvSpPr/>
                <p:nvPr/>
              </p:nvSpPr>
              <p:spPr>
                <a:xfrm>
                  <a:off x="4168741" y="4544110"/>
                  <a:ext cx="22495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DF168882-0C3F-4894-88D5-96A00D59EE04}"/>
                    </a:ext>
                  </a:extLst>
                </p:cNvPr>
                <p:cNvGrpSpPr/>
                <p:nvPr/>
              </p:nvGrpSpPr>
              <p:grpSpPr>
                <a:xfrm>
                  <a:off x="4209834" y="4676223"/>
                  <a:ext cx="142392" cy="137918"/>
                  <a:chOff x="2595588" y="3926381"/>
                  <a:chExt cx="164281" cy="206841"/>
                </a:xfrm>
              </p:grpSpPr>
              <p:sp>
                <p:nvSpPr>
                  <p:cNvPr id="236" name="二等辺三角形 235">
                    <a:extLst>
                      <a:ext uri="{FF2B5EF4-FFF2-40B4-BE49-F238E27FC236}">
                        <a16:creationId xmlns:a16="http://schemas.microsoft.com/office/drawing/2014/main" id="{DD5A4A2F-1090-4F0E-B5FF-19DAF32BCEB2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37" name="グループ化 236">
                    <a:extLst>
                      <a:ext uri="{FF2B5EF4-FFF2-40B4-BE49-F238E27FC236}">
                        <a16:creationId xmlns:a16="http://schemas.microsoft.com/office/drawing/2014/main" id="{7445E99B-D596-4A8A-9E04-FE2C13A00D56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238" name="円/楕円 195">
                      <a:extLst>
                        <a:ext uri="{FF2B5EF4-FFF2-40B4-BE49-F238E27FC236}">
                          <a16:creationId xmlns:a16="http://schemas.microsoft.com/office/drawing/2014/main" id="{87502BB1-CCCF-4908-8697-A82F4B029F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9" name="円/楕円 196">
                      <a:extLst>
                        <a:ext uri="{FF2B5EF4-FFF2-40B4-BE49-F238E27FC236}">
                          <a16:creationId xmlns:a16="http://schemas.microsoft.com/office/drawing/2014/main" id="{00D341AF-2A66-4BDC-9E31-13C3AA16E2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DE39B759-C33A-44A6-8A66-EF3D747887A6}"/>
                  </a:ext>
                </a:extLst>
              </p:cNvPr>
              <p:cNvGrpSpPr/>
              <p:nvPr/>
            </p:nvGrpSpPr>
            <p:grpSpPr>
              <a:xfrm>
                <a:off x="3903464" y="4553199"/>
                <a:ext cx="145500" cy="270031"/>
                <a:chOff x="4168741" y="4544110"/>
                <a:chExt cx="224956" cy="270031"/>
              </a:xfrm>
            </p:grpSpPr>
            <p:sp>
              <p:nvSpPr>
                <p:cNvPr id="228" name="円/楕円 27">
                  <a:extLst>
                    <a:ext uri="{FF2B5EF4-FFF2-40B4-BE49-F238E27FC236}">
                      <a16:creationId xmlns:a16="http://schemas.microsoft.com/office/drawing/2014/main" id="{CFE11779-F89F-468C-8A85-71267B953D7F}"/>
                    </a:ext>
                  </a:extLst>
                </p:cNvPr>
                <p:cNvSpPr/>
                <p:nvPr/>
              </p:nvSpPr>
              <p:spPr>
                <a:xfrm>
                  <a:off x="4168741" y="4544110"/>
                  <a:ext cx="22495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21D9ABE8-87DA-4FCC-95CA-F01EA4D243E3}"/>
                    </a:ext>
                  </a:extLst>
                </p:cNvPr>
                <p:cNvGrpSpPr/>
                <p:nvPr/>
              </p:nvGrpSpPr>
              <p:grpSpPr>
                <a:xfrm>
                  <a:off x="4209834" y="4676223"/>
                  <a:ext cx="142392" cy="137918"/>
                  <a:chOff x="2595588" y="3926381"/>
                  <a:chExt cx="164281" cy="206841"/>
                </a:xfrm>
              </p:grpSpPr>
              <p:sp>
                <p:nvSpPr>
                  <p:cNvPr id="230" name="二等辺三角形 229">
                    <a:extLst>
                      <a:ext uri="{FF2B5EF4-FFF2-40B4-BE49-F238E27FC236}">
                        <a16:creationId xmlns:a16="http://schemas.microsoft.com/office/drawing/2014/main" id="{A8616475-D69E-4D41-BA68-0D636076203B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31" name="グループ化 230">
                    <a:extLst>
                      <a:ext uri="{FF2B5EF4-FFF2-40B4-BE49-F238E27FC236}">
                        <a16:creationId xmlns:a16="http://schemas.microsoft.com/office/drawing/2014/main" id="{B9C567FA-7FB5-4AAD-B824-3CAFAEDE5074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232" name="円/楕円 195">
                      <a:extLst>
                        <a:ext uri="{FF2B5EF4-FFF2-40B4-BE49-F238E27FC236}">
                          <a16:creationId xmlns:a16="http://schemas.microsoft.com/office/drawing/2014/main" id="{46CDF271-9FB5-4353-884A-A6704CFDC1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3" name="円/楕円 196">
                      <a:extLst>
                        <a:ext uri="{FF2B5EF4-FFF2-40B4-BE49-F238E27FC236}">
                          <a16:creationId xmlns:a16="http://schemas.microsoft.com/office/drawing/2014/main" id="{E8DF432E-6CA7-477E-8E55-46B2F7D126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227" name="四角形: 角を丸くする 226">
                <a:extLst>
                  <a:ext uri="{FF2B5EF4-FFF2-40B4-BE49-F238E27FC236}">
                    <a16:creationId xmlns:a16="http://schemas.microsoft.com/office/drawing/2014/main" id="{E466BCF7-A481-490C-9662-EF79075D8A48}"/>
                  </a:ext>
                </a:extLst>
              </p:cNvPr>
              <p:cNvSpPr/>
              <p:nvPr/>
            </p:nvSpPr>
            <p:spPr>
              <a:xfrm rot="19800000">
                <a:off x="4632187" y="4579102"/>
                <a:ext cx="220823" cy="7234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9C547BB2-4ECA-4490-9330-9ACE9D22922D}"/>
                </a:ext>
              </a:extLst>
            </p:cNvPr>
            <p:cNvGrpSpPr/>
            <p:nvPr/>
          </p:nvGrpSpPr>
          <p:grpSpPr>
            <a:xfrm>
              <a:off x="4707512" y="5105920"/>
              <a:ext cx="169216" cy="75813"/>
              <a:chOff x="1595247" y="4882099"/>
              <a:chExt cx="234169" cy="108956"/>
            </a:xfrm>
          </p:grpSpPr>
          <p:sp>
            <p:nvSpPr>
              <p:cNvPr id="210" name="二等辺三角形 5">
                <a:extLst>
                  <a:ext uri="{FF2B5EF4-FFF2-40B4-BE49-F238E27FC236}">
                    <a16:creationId xmlns:a16="http://schemas.microsoft.com/office/drawing/2014/main" id="{31ACCAB1-D5AC-4E76-AECB-F45BD4EFE097}"/>
                  </a:ext>
                </a:extLst>
              </p:cNvPr>
              <p:cNvSpPr/>
              <p:nvPr/>
            </p:nvSpPr>
            <p:spPr>
              <a:xfrm rot="20660405">
                <a:off x="1595247" y="492579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月 210">
                <a:extLst>
                  <a:ext uri="{FF2B5EF4-FFF2-40B4-BE49-F238E27FC236}">
                    <a16:creationId xmlns:a16="http://schemas.microsoft.com/office/drawing/2014/main" id="{37341895-889D-4EFF-9A62-CE4F1EF547EF}"/>
                  </a:ext>
                </a:extLst>
              </p:cNvPr>
              <p:cNvSpPr/>
              <p:nvPr/>
            </p:nvSpPr>
            <p:spPr>
              <a:xfrm rot="8100000">
                <a:off x="1778013" y="4882099"/>
                <a:ext cx="51403" cy="92454"/>
              </a:xfrm>
              <a:prstGeom prst="moon">
                <a:avLst>
                  <a:gd name="adj" fmla="val 64548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8" name="円/楕円 197">
              <a:extLst>
                <a:ext uri="{FF2B5EF4-FFF2-40B4-BE49-F238E27FC236}">
                  <a16:creationId xmlns:a16="http://schemas.microsoft.com/office/drawing/2014/main" id="{CAFBDCF2-4EA3-43E4-9A8E-150F2C0FDF91}"/>
                </a:ext>
              </a:extLst>
            </p:cNvPr>
            <p:cNvSpPr/>
            <p:nvPr/>
          </p:nvSpPr>
          <p:spPr>
            <a:xfrm>
              <a:off x="4469687" y="4759780"/>
              <a:ext cx="27107" cy="3610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9" name="円/楕円 197">
              <a:extLst>
                <a:ext uri="{FF2B5EF4-FFF2-40B4-BE49-F238E27FC236}">
                  <a16:creationId xmlns:a16="http://schemas.microsoft.com/office/drawing/2014/main" id="{4ACE63B3-9C3A-4683-A8E6-94AD0CDA117C}"/>
                </a:ext>
              </a:extLst>
            </p:cNvPr>
            <p:cNvSpPr/>
            <p:nvPr/>
          </p:nvSpPr>
          <p:spPr>
            <a:xfrm>
              <a:off x="4761682" y="4756004"/>
              <a:ext cx="27107" cy="3610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2C7C627-2E9F-4016-95AA-6AAA47A5E070}"/>
              </a:ext>
            </a:extLst>
          </p:cNvPr>
          <p:cNvGrpSpPr/>
          <p:nvPr/>
        </p:nvGrpSpPr>
        <p:grpSpPr>
          <a:xfrm>
            <a:off x="1335495" y="961960"/>
            <a:ext cx="1377471" cy="2587689"/>
            <a:chOff x="1051184" y="961960"/>
            <a:chExt cx="1377471" cy="258768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96F010A-1519-499A-BF81-E3B208E2B7EF}"/>
                </a:ext>
              </a:extLst>
            </p:cNvPr>
            <p:cNvGrpSpPr/>
            <p:nvPr/>
          </p:nvGrpSpPr>
          <p:grpSpPr>
            <a:xfrm>
              <a:off x="1051184" y="961960"/>
              <a:ext cx="1377471" cy="2587689"/>
              <a:chOff x="1051184" y="961960"/>
              <a:chExt cx="1377471" cy="2587689"/>
            </a:xfrm>
          </p:grpSpPr>
          <p:sp>
            <p:nvSpPr>
              <p:cNvPr id="14" name="円/楕円 373">
                <a:extLst>
                  <a:ext uri="{FF2B5EF4-FFF2-40B4-BE49-F238E27FC236}">
                    <a16:creationId xmlns:a16="http://schemas.microsoft.com/office/drawing/2014/main" id="{876E1796-8A16-4C70-B261-C3B09F2BAF4E}"/>
                  </a:ext>
                </a:extLst>
              </p:cNvPr>
              <p:cNvSpPr/>
              <p:nvPr/>
            </p:nvSpPr>
            <p:spPr>
              <a:xfrm>
                <a:off x="1107382" y="1080237"/>
                <a:ext cx="896276" cy="85107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月 823">
                <a:extLst>
                  <a:ext uri="{FF2B5EF4-FFF2-40B4-BE49-F238E27FC236}">
                    <a16:creationId xmlns:a16="http://schemas.microsoft.com/office/drawing/2014/main" id="{9ABE1952-2C03-465B-8608-99ACC7CFD4F8}"/>
                  </a:ext>
                </a:extLst>
              </p:cNvPr>
              <p:cNvSpPr/>
              <p:nvPr/>
            </p:nvSpPr>
            <p:spPr>
              <a:xfrm flipH="1">
                <a:off x="1201628" y="1614056"/>
                <a:ext cx="486306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" name="月 823">
                <a:extLst>
                  <a:ext uri="{FF2B5EF4-FFF2-40B4-BE49-F238E27FC236}">
                    <a16:creationId xmlns:a16="http://schemas.microsoft.com/office/drawing/2014/main" id="{75DF6C7E-8A9B-49E4-BDB4-7AC8A01C7027}"/>
                  </a:ext>
                </a:extLst>
              </p:cNvPr>
              <p:cNvSpPr/>
              <p:nvPr/>
            </p:nvSpPr>
            <p:spPr>
              <a:xfrm>
                <a:off x="1784298" y="1614056"/>
                <a:ext cx="644357" cy="867067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F47727BB-2293-4E0D-ABA7-D9F180DA4F9E}"/>
                  </a:ext>
                </a:extLst>
              </p:cNvPr>
              <p:cNvSpPr/>
              <p:nvPr/>
            </p:nvSpPr>
            <p:spPr>
              <a:xfrm rot="900000">
                <a:off x="1117465" y="1251070"/>
                <a:ext cx="220452" cy="633470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円/楕円 373">
                <a:extLst>
                  <a:ext uri="{FF2B5EF4-FFF2-40B4-BE49-F238E27FC236}">
                    <a16:creationId xmlns:a16="http://schemas.microsoft.com/office/drawing/2014/main" id="{E8D1FCF1-A3D4-4CE1-9294-A174BB8961B8}"/>
                  </a:ext>
                </a:extLst>
              </p:cNvPr>
              <p:cNvSpPr/>
              <p:nvPr/>
            </p:nvSpPr>
            <p:spPr>
              <a:xfrm>
                <a:off x="1138364" y="1080237"/>
                <a:ext cx="1146281" cy="120670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7E1BD4C-70BA-4003-BFA2-02CCA816B8B0}"/>
                  </a:ext>
                </a:extLst>
              </p:cNvPr>
              <p:cNvSpPr/>
              <p:nvPr/>
            </p:nvSpPr>
            <p:spPr>
              <a:xfrm>
                <a:off x="1156594" y="1193433"/>
                <a:ext cx="987290" cy="1614209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F7DA0C3-BA4B-4AA1-8208-1BDD863630ED}"/>
                  </a:ext>
                </a:extLst>
              </p:cNvPr>
              <p:cNvSpPr/>
              <p:nvPr/>
            </p:nvSpPr>
            <p:spPr>
              <a:xfrm>
                <a:off x="1545089" y="2298389"/>
                <a:ext cx="198330" cy="101646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円/楕円 368">
                <a:extLst>
                  <a:ext uri="{FF2B5EF4-FFF2-40B4-BE49-F238E27FC236}">
                    <a16:creationId xmlns:a16="http://schemas.microsoft.com/office/drawing/2014/main" id="{1DC054B5-8DDE-46AD-96C1-C4A1120F6A28}"/>
                  </a:ext>
                </a:extLst>
              </p:cNvPr>
              <p:cNvSpPr/>
              <p:nvPr/>
            </p:nvSpPr>
            <p:spPr>
              <a:xfrm rot="900000" flipH="1">
                <a:off x="1993141" y="1666819"/>
                <a:ext cx="224316" cy="37122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円/楕円 369">
                <a:extLst>
                  <a:ext uri="{FF2B5EF4-FFF2-40B4-BE49-F238E27FC236}">
                    <a16:creationId xmlns:a16="http://schemas.microsoft.com/office/drawing/2014/main" id="{57F31126-FEED-424B-B9CA-DA732F0EB644}"/>
                  </a:ext>
                </a:extLst>
              </p:cNvPr>
              <p:cNvSpPr/>
              <p:nvPr/>
            </p:nvSpPr>
            <p:spPr>
              <a:xfrm rot="900000" flipH="1">
                <a:off x="2041538" y="1731261"/>
                <a:ext cx="132797" cy="24333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ABEC6F8A-6720-41D9-891D-0A15F91951EA}"/>
                  </a:ext>
                </a:extLst>
              </p:cNvPr>
              <p:cNvSpPr/>
              <p:nvPr/>
            </p:nvSpPr>
            <p:spPr>
              <a:xfrm>
                <a:off x="1177118" y="2424556"/>
                <a:ext cx="1086718" cy="112358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39492 w 1005564"/>
                  <a:gd name="connsiteY0" fmla="*/ 0 h 1020925"/>
                  <a:gd name="connsiteX1" fmla="*/ 700147 w 1005564"/>
                  <a:gd name="connsiteY1" fmla="*/ 0 h 1020925"/>
                  <a:gd name="connsiteX2" fmla="*/ 1005564 w 1005564"/>
                  <a:gd name="connsiteY2" fmla="*/ 320391 h 1020925"/>
                  <a:gd name="connsiteX3" fmla="*/ 1005564 w 1005564"/>
                  <a:gd name="connsiteY3" fmla="*/ 1020925 h 1020925"/>
                  <a:gd name="connsiteX4" fmla="*/ 77076 w 1005564"/>
                  <a:gd name="connsiteY4" fmla="*/ 1020925 h 1020925"/>
                  <a:gd name="connsiteX5" fmla="*/ 24902 w 1005564"/>
                  <a:gd name="connsiteY5" fmla="*/ 395886 h 1020925"/>
                  <a:gd name="connsiteX6" fmla="*/ 126856 w 1005564"/>
                  <a:gd name="connsiteY6" fmla="*/ 138877 h 1020925"/>
                  <a:gd name="connsiteX7" fmla="*/ 308807 w 1005564"/>
                  <a:gd name="connsiteY7" fmla="*/ 10385 h 1020925"/>
                  <a:gd name="connsiteX8" fmla="*/ 328012 w 1005564"/>
                  <a:gd name="connsiteY8" fmla="*/ 7678 h 1020925"/>
                  <a:gd name="connsiteX9" fmla="*/ 294076 w 1005564"/>
                  <a:gd name="connsiteY9" fmla="*/ 72107 h 1020925"/>
                  <a:gd name="connsiteX10" fmla="*/ 300036 w 1005564"/>
                  <a:gd name="connsiteY10" fmla="*/ 186423 h 1020925"/>
                  <a:gd name="connsiteX11" fmla="*/ 570060 w 1005564"/>
                  <a:gd name="connsiteY11" fmla="*/ 86497 h 1020925"/>
                  <a:gd name="connsiteX12" fmla="*/ 635377 w 1005564"/>
                  <a:gd name="connsiteY12" fmla="*/ 7813 h 1020925"/>
                  <a:gd name="connsiteX13" fmla="*/ 639492 w 1005564"/>
                  <a:gd name="connsiteY13" fmla="*/ 0 h 1020925"/>
                  <a:gd name="connsiteX0" fmla="*/ 614816 w 980888"/>
                  <a:gd name="connsiteY0" fmla="*/ 0 h 1020925"/>
                  <a:gd name="connsiteX1" fmla="*/ 675471 w 980888"/>
                  <a:gd name="connsiteY1" fmla="*/ 0 h 1020925"/>
                  <a:gd name="connsiteX2" fmla="*/ 980888 w 980888"/>
                  <a:gd name="connsiteY2" fmla="*/ 320391 h 1020925"/>
                  <a:gd name="connsiteX3" fmla="*/ 980888 w 980888"/>
                  <a:gd name="connsiteY3" fmla="*/ 1020925 h 1020925"/>
                  <a:gd name="connsiteX4" fmla="*/ 78365 w 980888"/>
                  <a:gd name="connsiteY4" fmla="*/ 1020925 h 1020925"/>
                  <a:gd name="connsiteX5" fmla="*/ 226 w 980888"/>
                  <a:gd name="connsiteY5" fmla="*/ 395886 h 1020925"/>
                  <a:gd name="connsiteX6" fmla="*/ 102180 w 980888"/>
                  <a:gd name="connsiteY6" fmla="*/ 138877 h 1020925"/>
                  <a:gd name="connsiteX7" fmla="*/ 284131 w 980888"/>
                  <a:gd name="connsiteY7" fmla="*/ 10385 h 1020925"/>
                  <a:gd name="connsiteX8" fmla="*/ 303336 w 980888"/>
                  <a:gd name="connsiteY8" fmla="*/ 7678 h 1020925"/>
                  <a:gd name="connsiteX9" fmla="*/ 269400 w 980888"/>
                  <a:gd name="connsiteY9" fmla="*/ 72107 h 1020925"/>
                  <a:gd name="connsiteX10" fmla="*/ 275360 w 980888"/>
                  <a:gd name="connsiteY10" fmla="*/ 186423 h 1020925"/>
                  <a:gd name="connsiteX11" fmla="*/ 545384 w 980888"/>
                  <a:gd name="connsiteY11" fmla="*/ 86497 h 1020925"/>
                  <a:gd name="connsiteX12" fmla="*/ 610701 w 980888"/>
                  <a:gd name="connsiteY12" fmla="*/ 7813 h 1020925"/>
                  <a:gd name="connsiteX13" fmla="*/ 614816 w 980888"/>
                  <a:gd name="connsiteY13" fmla="*/ 0 h 1020925"/>
                  <a:gd name="connsiteX0" fmla="*/ 628859 w 994931"/>
                  <a:gd name="connsiteY0" fmla="*/ 0 h 1020925"/>
                  <a:gd name="connsiteX1" fmla="*/ 689514 w 994931"/>
                  <a:gd name="connsiteY1" fmla="*/ 0 h 1020925"/>
                  <a:gd name="connsiteX2" fmla="*/ 994931 w 994931"/>
                  <a:gd name="connsiteY2" fmla="*/ 320391 h 1020925"/>
                  <a:gd name="connsiteX3" fmla="*/ 994931 w 994931"/>
                  <a:gd name="connsiteY3" fmla="*/ 1020925 h 1020925"/>
                  <a:gd name="connsiteX4" fmla="*/ 92408 w 994931"/>
                  <a:gd name="connsiteY4" fmla="*/ 1020925 h 1020925"/>
                  <a:gd name="connsiteX5" fmla="*/ 14269 w 994931"/>
                  <a:gd name="connsiteY5" fmla="*/ 395886 h 1020925"/>
                  <a:gd name="connsiteX6" fmla="*/ 116223 w 994931"/>
                  <a:gd name="connsiteY6" fmla="*/ 138877 h 1020925"/>
                  <a:gd name="connsiteX7" fmla="*/ 298174 w 994931"/>
                  <a:gd name="connsiteY7" fmla="*/ 10385 h 1020925"/>
                  <a:gd name="connsiteX8" fmla="*/ 317379 w 994931"/>
                  <a:gd name="connsiteY8" fmla="*/ 7678 h 1020925"/>
                  <a:gd name="connsiteX9" fmla="*/ 283443 w 994931"/>
                  <a:gd name="connsiteY9" fmla="*/ 72107 h 1020925"/>
                  <a:gd name="connsiteX10" fmla="*/ 289403 w 994931"/>
                  <a:gd name="connsiteY10" fmla="*/ 186423 h 1020925"/>
                  <a:gd name="connsiteX11" fmla="*/ 559427 w 994931"/>
                  <a:gd name="connsiteY11" fmla="*/ 86497 h 1020925"/>
                  <a:gd name="connsiteX12" fmla="*/ 624744 w 994931"/>
                  <a:gd name="connsiteY12" fmla="*/ 7813 h 1020925"/>
                  <a:gd name="connsiteX13" fmla="*/ 628859 w 994931"/>
                  <a:gd name="connsiteY13" fmla="*/ 0 h 1020925"/>
                  <a:gd name="connsiteX0" fmla="*/ 628859 w 994931"/>
                  <a:gd name="connsiteY0" fmla="*/ 0 h 1020925"/>
                  <a:gd name="connsiteX1" fmla="*/ 689514 w 994931"/>
                  <a:gd name="connsiteY1" fmla="*/ 0 h 1020925"/>
                  <a:gd name="connsiteX2" fmla="*/ 994931 w 994931"/>
                  <a:gd name="connsiteY2" fmla="*/ 320391 h 1020925"/>
                  <a:gd name="connsiteX3" fmla="*/ 994931 w 994931"/>
                  <a:gd name="connsiteY3" fmla="*/ 1020925 h 1020925"/>
                  <a:gd name="connsiteX4" fmla="*/ 92408 w 994931"/>
                  <a:gd name="connsiteY4" fmla="*/ 1020925 h 1020925"/>
                  <a:gd name="connsiteX5" fmla="*/ 14269 w 994931"/>
                  <a:gd name="connsiteY5" fmla="*/ 395886 h 1020925"/>
                  <a:gd name="connsiteX6" fmla="*/ 116223 w 994931"/>
                  <a:gd name="connsiteY6" fmla="*/ 138877 h 1020925"/>
                  <a:gd name="connsiteX7" fmla="*/ 298174 w 994931"/>
                  <a:gd name="connsiteY7" fmla="*/ 10385 h 1020925"/>
                  <a:gd name="connsiteX8" fmla="*/ 317379 w 994931"/>
                  <a:gd name="connsiteY8" fmla="*/ 7678 h 1020925"/>
                  <a:gd name="connsiteX9" fmla="*/ 283443 w 994931"/>
                  <a:gd name="connsiteY9" fmla="*/ 72107 h 1020925"/>
                  <a:gd name="connsiteX10" fmla="*/ 289403 w 994931"/>
                  <a:gd name="connsiteY10" fmla="*/ 186423 h 1020925"/>
                  <a:gd name="connsiteX11" fmla="*/ 559427 w 994931"/>
                  <a:gd name="connsiteY11" fmla="*/ 86497 h 1020925"/>
                  <a:gd name="connsiteX12" fmla="*/ 624744 w 994931"/>
                  <a:gd name="connsiteY12" fmla="*/ 7813 h 1020925"/>
                  <a:gd name="connsiteX13" fmla="*/ 628859 w 994931"/>
                  <a:gd name="connsiteY13" fmla="*/ 0 h 1020925"/>
                  <a:gd name="connsiteX0" fmla="*/ 614898 w 980970"/>
                  <a:gd name="connsiteY0" fmla="*/ 0 h 1020925"/>
                  <a:gd name="connsiteX1" fmla="*/ 675553 w 980970"/>
                  <a:gd name="connsiteY1" fmla="*/ 0 h 1020925"/>
                  <a:gd name="connsiteX2" fmla="*/ 980970 w 980970"/>
                  <a:gd name="connsiteY2" fmla="*/ 320391 h 1020925"/>
                  <a:gd name="connsiteX3" fmla="*/ 980970 w 980970"/>
                  <a:gd name="connsiteY3" fmla="*/ 1020925 h 1020925"/>
                  <a:gd name="connsiteX4" fmla="*/ 78447 w 980970"/>
                  <a:gd name="connsiteY4" fmla="*/ 1020925 h 1020925"/>
                  <a:gd name="connsiteX5" fmla="*/ 308 w 980970"/>
                  <a:gd name="connsiteY5" fmla="*/ 395886 h 1020925"/>
                  <a:gd name="connsiteX6" fmla="*/ 106590 w 980970"/>
                  <a:gd name="connsiteY6" fmla="*/ 173496 h 1020925"/>
                  <a:gd name="connsiteX7" fmla="*/ 284213 w 980970"/>
                  <a:gd name="connsiteY7" fmla="*/ 10385 h 1020925"/>
                  <a:gd name="connsiteX8" fmla="*/ 303418 w 980970"/>
                  <a:gd name="connsiteY8" fmla="*/ 7678 h 1020925"/>
                  <a:gd name="connsiteX9" fmla="*/ 269482 w 980970"/>
                  <a:gd name="connsiteY9" fmla="*/ 72107 h 1020925"/>
                  <a:gd name="connsiteX10" fmla="*/ 275442 w 980970"/>
                  <a:gd name="connsiteY10" fmla="*/ 186423 h 1020925"/>
                  <a:gd name="connsiteX11" fmla="*/ 545466 w 980970"/>
                  <a:gd name="connsiteY11" fmla="*/ 86497 h 1020925"/>
                  <a:gd name="connsiteX12" fmla="*/ 610783 w 980970"/>
                  <a:gd name="connsiteY12" fmla="*/ 7813 h 1020925"/>
                  <a:gd name="connsiteX13" fmla="*/ 614898 w 980970"/>
                  <a:gd name="connsiteY13" fmla="*/ 0 h 1020925"/>
                  <a:gd name="connsiteX0" fmla="*/ 621355 w 987427"/>
                  <a:gd name="connsiteY0" fmla="*/ 0 h 1020925"/>
                  <a:gd name="connsiteX1" fmla="*/ 682010 w 987427"/>
                  <a:gd name="connsiteY1" fmla="*/ 0 h 1020925"/>
                  <a:gd name="connsiteX2" fmla="*/ 987427 w 987427"/>
                  <a:gd name="connsiteY2" fmla="*/ 320391 h 1020925"/>
                  <a:gd name="connsiteX3" fmla="*/ 987427 w 987427"/>
                  <a:gd name="connsiteY3" fmla="*/ 1020925 h 1020925"/>
                  <a:gd name="connsiteX4" fmla="*/ 84904 w 987427"/>
                  <a:gd name="connsiteY4" fmla="*/ 1020925 h 1020925"/>
                  <a:gd name="connsiteX5" fmla="*/ 274 w 987427"/>
                  <a:gd name="connsiteY5" fmla="*/ 465124 h 1020925"/>
                  <a:gd name="connsiteX6" fmla="*/ 113047 w 987427"/>
                  <a:gd name="connsiteY6" fmla="*/ 173496 h 1020925"/>
                  <a:gd name="connsiteX7" fmla="*/ 290670 w 987427"/>
                  <a:gd name="connsiteY7" fmla="*/ 10385 h 1020925"/>
                  <a:gd name="connsiteX8" fmla="*/ 309875 w 987427"/>
                  <a:gd name="connsiteY8" fmla="*/ 7678 h 1020925"/>
                  <a:gd name="connsiteX9" fmla="*/ 275939 w 987427"/>
                  <a:gd name="connsiteY9" fmla="*/ 72107 h 1020925"/>
                  <a:gd name="connsiteX10" fmla="*/ 281899 w 987427"/>
                  <a:gd name="connsiteY10" fmla="*/ 186423 h 1020925"/>
                  <a:gd name="connsiteX11" fmla="*/ 551923 w 987427"/>
                  <a:gd name="connsiteY11" fmla="*/ 86497 h 1020925"/>
                  <a:gd name="connsiteX12" fmla="*/ 617240 w 987427"/>
                  <a:gd name="connsiteY12" fmla="*/ 7813 h 1020925"/>
                  <a:gd name="connsiteX13" fmla="*/ 621355 w 987427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87427" h="1020925">
                    <a:moveTo>
                      <a:pt x="621355" y="0"/>
                    </a:moveTo>
                    <a:lnTo>
                      <a:pt x="682010" y="0"/>
                    </a:lnTo>
                    <a:cubicBezTo>
                      <a:pt x="850687" y="0"/>
                      <a:pt x="987427" y="143444"/>
                      <a:pt x="987427" y="320391"/>
                    </a:cubicBezTo>
                    <a:lnTo>
                      <a:pt x="987427" y="1020925"/>
                    </a:lnTo>
                    <a:lnTo>
                      <a:pt x="84904" y="1020925"/>
                    </a:lnTo>
                    <a:cubicBezTo>
                      <a:pt x="52126" y="825080"/>
                      <a:pt x="-4416" y="606362"/>
                      <a:pt x="274" y="465124"/>
                    </a:cubicBezTo>
                    <a:cubicBezTo>
                      <a:pt x="4964" y="323886"/>
                      <a:pt x="64648" y="249286"/>
                      <a:pt x="113047" y="173496"/>
                    </a:cubicBezTo>
                    <a:cubicBezTo>
                      <a:pt x="161446" y="97706"/>
                      <a:pt x="221833" y="30585"/>
                      <a:pt x="290670" y="10385"/>
                    </a:cubicBezTo>
                    <a:lnTo>
                      <a:pt x="309875" y="7678"/>
                    </a:lnTo>
                    <a:lnTo>
                      <a:pt x="275939" y="72107"/>
                    </a:lnTo>
                    <a:cubicBezTo>
                      <a:pt x="257856" y="120971"/>
                      <a:pt x="258414" y="162938"/>
                      <a:pt x="281899" y="186423"/>
                    </a:cubicBezTo>
                    <a:cubicBezTo>
                      <a:pt x="328870" y="233394"/>
                      <a:pt x="449764" y="188655"/>
                      <a:pt x="551923" y="86497"/>
                    </a:cubicBezTo>
                    <a:cubicBezTo>
                      <a:pt x="577462" y="60957"/>
                      <a:pt x="599413" y="34247"/>
                      <a:pt x="617240" y="7813"/>
                    </a:cubicBezTo>
                    <a:lnTo>
                      <a:pt x="62135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1C114BD6-A3D4-49ED-A52C-B6D3907ACB18}"/>
                  </a:ext>
                </a:extLst>
              </p:cNvPr>
              <p:cNvSpPr/>
              <p:nvPr/>
            </p:nvSpPr>
            <p:spPr>
              <a:xfrm>
                <a:off x="1963383" y="2634207"/>
                <a:ext cx="357331" cy="91544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96EF221A-38F3-4739-B732-D9EFA17679DA}"/>
                  </a:ext>
                </a:extLst>
              </p:cNvPr>
              <p:cNvSpPr/>
              <p:nvPr/>
            </p:nvSpPr>
            <p:spPr>
              <a:xfrm rot="19800000">
                <a:off x="1315805" y="1975486"/>
                <a:ext cx="50316" cy="102208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二等辺三角形 12">
                <a:extLst>
                  <a:ext uri="{FF2B5EF4-FFF2-40B4-BE49-F238E27FC236}">
                    <a16:creationId xmlns:a16="http://schemas.microsoft.com/office/drawing/2014/main" id="{C3B8DFE9-E3FA-4A89-A930-0B8F20F5FBFA}"/>
                  </a:ext>
                </a:extLst>
              </p:cNvPr>
              <p:cNvSpPr/>
              <p:nvPr/>
            </p:nvSpPr>
            <p:spPr>
              <a:xfrm rot="11700000">
                <a:off x="1389797" y="2399918"/>
                <a:ext cx="333135" cy="848448"/>
              </a:xfrm>
              <a:custGeom>
                <a:avLst/>
                <a:gdLst>
                  <a:gd name="connsiteX0" fmla="*/ 0 w 327168"/>
                  <a:gd name="connsiteY0" fmla="*/ 595714 h 595714"/>
                  <a:gd name="connsiteX1" fmla="*/ 163584 w 327168"/>
                  <a:gd name="connsiteY1" fmla="*/ 0 h 595714"/>
                  <a:gd name="connsiteX2" fmla="*/ 327168 w 327168"/>
                  <a:gd name="connsiteY2" fmla="*/ 595714 h 595714"/>
                  <a:gd name="connsiteX3" fmla="*/ 0 w 327168"/>
                  <a:gd name="connsiteY3" fmla="*/ 595714 h 595714"/>
                  <a:gd name="connsiteX0" fmla="*/ 0 w 329515"/>
                  <a:gd name="connsiteY0" fmla="*/ 685092 h 685092"/>
                  <a:gd name="connsiteX1" fmla="*/ 165931 w 329515"/>
                  <a:gd name="connsiteY1" fmla="*/ 0 h 685092"/>
                  <a:gd name="connsiteX2" fmla="*/ 329515 w 329515"/>
                  <a:gd name="connsiteY2" fmla="*/ 595714 h 685092"/>
                  <a:gd name="connsiteX3" fmla="*/ 0 w 329515"/>
                  <a:gd name="connsiteY3" fmla="*/ 685092 h 685092"/>
                  <a:gd name="connsiteX0" fmla="*/ 0 w 329515"/>
                  <a:gd name="connsiteY0" fmla="*/ 660176 h 660176"/>
                  <a:gd name="connsiteX1" fmla="*/ 195616 w 329515"/>
                  <a:gd name="connsiteY1" fmla="*/ 0 h 660176"/>
                  <a:gd name="connsiteX2" fmla="*/ 329515 w 329515"/>
                  <a:gd name="connsiteY2" fmla="*/ 570798 h 660176"/>
                  <a:gd name="connsiteX3" fmla="*/ 0 w 329515"/>
                  <a:gd name="connsiteY3" fmla="*/ 660176 h 660176"/>
                  <a:gd name="connsiteX0" fmla="*/ 0 w 272794"/>
                  <a:gd name="connsiteY0" fmla="*/ 660176 h 660176"/>
                  <a:gd name="connsiteX1" fmla="*/ 195616 w 272794"/>
                  <a:gd name="connsiteY1" fmla="*/ 0 h 660176"/>
                  <a:gd name="connsiteX2" fmla="*/ 272794 w 272794"/>
                  <a:gd name="connsiteY2" fmla="*/ 598323 h 660176"/>
                  <a:gd name="connsiteX3" fmla="*/ 0 w 272794"/>
                  <a:gd name="connsiteY3" fmla="*/ 660176 h 660176"/>
                  <a:gd name="connsiteX0" fmla="*/ 0 w 273245"/>
                  <a:gd name="connsiteY0" fmla="*/ 660176 h 660176"/>
                  <a:gd name="connsiteX1" fmla="*/ 195616 w 273245"/>
                  <a:gd name="connsiteY1" fmla="*/ 0 h 660176"/>
                  <a:gd name="connsiteX2" fmla="*/ 273245 w 273245"/>
                  <a:gd name="connsiteY2" fmla="*/ 590808 h 660176"/>
                  <a:gd name="connsiteX3" fmla="*/ 0 w 273245"/>
                  <a:gd name="connsiteY3" fmla="*/ 660176 h 660176"/>
                  <a:gd name="connsiteX0" fmla="*/ 0 w 277230"/>
                  <a:gd name="connsiteY0" fmla="*/ 660176 h 660176"/>
                  <a:gd name="connsiteX1" fmla="*/ 195616 w 277230"/>
                  <a:gd name="connsiteY1" fmla="*/ 0 h 660176"/>
                  <a:gd name="connsiteX2" fmla="*/ 277230 w 277230"/>
                  <a:gd name="connsiteY2" fmla="*/ 587274 h 660176"/>
                  <a:gd name="connsiteX3" fmla="*/ 0 w 277230"/>
                  <a:gd name="connsiteY3" fmla="*/ 660176 h 660176"/>
                  <a:gd name="connsiteX0" fmla="*/ 0 w 277230"/>
                  <a:gd name="connsiteY0" fmla="*/ 693159 h 693159"/>
                  <a:gd name="connsiteX1" fmla="*/ 199104 w 277230"/>
                  <a:gd name="connsiteY1" fmla="*/ 0 h 693159"/>
                  <a:gd name="connsiteX2" fmla="*/ 277230 w 277230"/>
                  <a:gd name="connsiteY2" fmla="*/ 620257 h 693159"/>
                  <a:gd name="connsiteX3" fmla="*/ 0 w 277230"/>
                  <a:gd name="connsiteY3" fmla="*/ 693159 h 693159"/>
                  <a:gd name="connsiteX0" fmla="*/ 0 w 302697"/>
                  <a:gd name="connsiteY0" fmla="*/ 690122 h 690122"/>
                  <a:gd name="connsiteX1" fmla="*/ 224571 w 302697"/>
                  <a:gd name="connsiteY1" fmla="*/ 0 h 690122"/>
                  <a:gd name="connsiteX2" fmla="*/ 302697 w 302697"/>
                  <a:gd name="connsiteY2" fmla="*/ 620257 h 690122"/>
                  <a:gd name="connsiteX3" fmla="*/ 0 w 302697"/>
                  <a:gd name="connsiteY3" fmla="*/ 690122 h 69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697" h="690122">
                    <a:moveTo>
                      <a:pt x="0" y="690122"/>
                    </a:moveTo>
                    <a:lnTo>
                      <a:pt x="224571" y="0"/>
                    </a:lnTo>
                    <a:lnTo>
                      <a:pt x="302697" y="620257"/>
                    </a:lnTo>
                    <a:lnTo>
                      <a:pt x="0" y="690122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23EC61D-E8B8-4721-9659-9F7517271652}"/>
                  </a:ext>
                </a:extLst>
              </p:cNvPr>
              <p:cNvSpPr/>
              <p:nvPr/>
            </p:nvSpPr>
            <p:spPr>
              <a:xfrm>
                <a:off x="1461732" y="2424555"/>
                <a:ext cx="409954" cy="181945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32744 w 641144"/>
                  <a:gd name="connsiteY6" fmla="*/ 116436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241590 w 641144"/>
                  <a:gd name="connsiteY5" fmla="*/ 21972 h 124824"/>
                  <a:gd name="connsiteX6" fmla="*/ 32744 w 641144"/>
                  <a:gd name="connsiteY6" fmla="*/ 116436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  <a:gd name="connsiteX0" fmla="*/ 112458 w 641144"/>
                  <a:gd name="connsiteY0" fmla="*/ 0 h 128179"/>
                  <a:gd name="connsiteX1" fmla="*/ 530581 w 641144"/>
                  <a:gd name="connsiteY1" fmla="*/ 0 h 128179"/>
                  <a:gd name="connsiteX2" fmla="*/ 638769 w 641144"/>
                  <a:gd name="connsiteY2" fmla="*/ 21842 h 128179"/>
                  <a:gd name="connsiteX3" fmla="*/ 641144 w 641144"/>
                  <a:gd name="connsiteY3" fmla="*/ 23131 h 128179"/>
                  <a:gd name="connsiteX4" fmla="*/ 420641 w 641144"/>
                  <a:gd name="connsiteY4" fmla="*/ 128179 h 128179"/>
                  <a:gd name="connsiteX5" fmla="*/ 241590 w 641144"/>
                  <a:gd name="connsiteY5" fmla="*/ 21972 h 128179"/>
                  <a:gd name="connsiteX6" fmla="*/ 32744 w 641144"/>
                  <a:gd name="connsiteY6" fmla="*/ 116436 h 128179"/>
                  <a:gd name="connsiteX7" fmla="*/ 0 w 641144"/>
                  <a:gd name="connsiteY7" fmla="*/ 24160 h 128179"/>
                  <a:gd name="connsiteX8" fmla="*/ 4270 w 641144"/>
                  <a:gd name="connsiteY8" fmla="*/ 21842 h 128179"/>
                  <a:gd name="connsiteX9" fmla="*/ 112458 w 641144"/>
                  <a:gd name="connsiteY9" fmla="*/ 0 h 128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8179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20641" y="128179"/>
                    </a:lnTo>
                    <a:lnTo>
                      <a:pt x="241590" y="21972"/>
                    </a:lnTo>
                    <a:lnTo>
                      <a:pt x="32744" y="116436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975F27A-4AE0-4004-A5A2-713136C6BEAF}"/>
                  </a:ext>
                </a:extLst>
              </p:cNvPr>
              <p:cNvSpPr/>
              <p:nvPr/>
            </p:nvSpPr>
            <p:spPr>
              <a:xfrm>
                <a:off x="1280756" y="2417419"/>
                <a:ext cx="829036" cy="811778"/>
              </a:xfrm>
              <a:custGeom>
                <a:avLst/>
                <a:gdLst>
                  <a:gd name="connsiteX0" fmla="*/ 521871 w 781868"/>
                  <a:gd name="connsiteY0" fmla="*/ 0 h 723977"/>
                  <a:gd name="connsiteX1" fmla="*/ 582526 w 781868"/>
                  <a:gd name="connsiteY1" fmla="*/ 0 h 723977"/>
                  <a:gd name="connsiteX2" fmla="*/ 753287 w 781868"/>
                  <a:gd name="connsiteY2" fmla="*/ 54718 h 723977"/>
                  <a:gd name="connsiteX3" fmla="*/ 781868 w 781868"/>
                  <a:gd name="connsiteY3" fmla="*/ 79455 h 723977"/>
                  <a:gd name="connsiteX4" fmla="*/ 509108 w 781868"/>
                  <a:gd name="connsiteY4" fmla="*/ 214514 h 723977"/>
                  <a:gd name="connsiteX5" fmla="*/ 614835 w 781868"/>
                  <a:gd name="connsiteY5" fmla="*/ 303979 h 723977"/>
                  <a:gd name="connsiteX6" fmla="*/ 64672 w 781868"/>
                  <a:gd name="connsiteY6" fmla="*/ 723977 h 723977"/>
                  <a:gd name="connsiteX7" fmla="*/ 28855 w 781868"/>
                  <a:gd name="connsiteY7" fmla="*/ 281380 h 723977"/>
                  <a:gd name="connsiteX8" fmla="*/ 102892 w 781868"/>
                  <a:gd name="connsiteY8" fmla="*/ 224039 h 723977"/>
                  <a:gd name="connsiteX9" fmla="*/ 0 w 781868"/>
                  <a:gd name="connsiteY9" fmla="*/ 148784 h 723977"/>
                  <a:gd name="connsiteX10" fmla="*/ 9235 w 781868"/>
                  <a:gd name="connsiteY10" fmla="*/ 138877 h 723977"/>
                  <a:gd name="connsiteX11" fmla="*/ 191186 w 781868"/>
                  <a:gd name="connsiteY11" fmla="*/ 10385 h 723977"/>
                  <a:gd name="connsiteX12" fmla="*/ 210391 w 781868"/>
                  <a:gd name="connsiteY12" fmla="*/ 7678 h 723977"/>
                  <a:gd name="connsiteX13" fmla="*/ 217980 w 781868"/>
                  <a:gd name="connsiteY13" fmla="*/ 7681 h 723977"/>
                  <a:gd name="connsiteX14" fmla="*/ 83722 w 781868"/>
                  <a:gd name="connsiteY14" fmla="*/ 683495 h 723977"/>
                  <a:gd name="connsiteX15" fmla="*/ 490349 w 781868"/>
                  <a:gd name="connsiteY15" fmla="*/ 7801 h 723977"/>
                  <a:gd name="connsiteX16" fmla="*/ 517756 w 781868"/>
                  <a:gd name="connsiteY16" fmla="*/ 7813 h 723977"/>
                  <a:gd name="connsiteX17" fmla="*/ 521871 w 781868"/>
                  <a:gd name="connsiteY17" fmla="*/ 0 h 723977"/>
                  <a:gd name="connsiteX0" fmla="*/ 521871 w 781868"/>
                  <a:gd name="connsiteY0" fmla="*/ 6486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16" fmla="*/ 517756 w 781868"/>
                  <a:gd name="connsiteY16" fmla="*/ 14299 h 730463"/>
                  <a:gd name="connsiteX17" fmla="*/ 521871 w 781868"/>
                  <a:gd name="connsiteY17" fmla="*/ 6486 h 730463"/>
                  <a:gd name="connsiteX0" fmla="*/ 517756 w 781868"/>
                  <a:gd name="connsiteY0" fmla="*/ 14299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16" fmla="*/ 517756 w 781868"/>
                  <a:gd name="connsiteY16" fmla="*/ 14299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66246 w 781868"/>
                  <a:gd name="connsiteY4" fmla="*/ 209093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66246 w 781868"/>
                  <a:gd name="connsiteY4" fmla="*/ 209093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18621 w 781868"/>
                  <a:gd name="connsiteY4" fmla="*/ 213855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30527 w 781868"/>
                  <a:gd name="connsiteY4" fmla="*/ 209093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89981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93247 w 781868"/>
                  <a:gd name="connsiteY14" fmla="*/ 701888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53287" h="737606">
                    <a:moveTo>
                      <a:pt x="490349" y="0"/>
                    </a:moveTo>
                    <a:lnTo>
                      <a:pt x="582526" y="6486"/>
                    </a:lnTo>
                    <a:cubicBezTo>
                      <a:pt x="645780" y="6486"/>
                      <a:pt x="704543" y="26658"/>
                      <a:pt x="753287" y="61204"/>
                    </a:cubicBezTo>
                    <a:cubicBezTo>
                      <a:pt x="609981" y="100975"/>
                      <a:pt x="530970" y="135985"/>
                      <a:pt x="430527" y="209093"/>
                    </a:cubicBezTo>
                    <a:lnTo>
                      <a:pt x="533873" y="281890"/>
                    </a:lnTo>
                    <a:lnTo>
                      <a:pt x="74197" y="737606"/>
                    </a:lnTo>
                    <a:lnTo>
                      <a:pt x="28855" y="287866"/>
                    </a:lnTo>
                    <a:lnTo>
                      <a:pt x="102892" y="230525"/>
                    </a:lnTo>
                    <a:lnTo>
                      <a:pt x="0" y="155270"/>
                    </a:lnTo>
                    <a:lnTo>
                      <a:pt x="9235" y="145363"/>
                    </a:lnTo>
                    <a:cubicBezTo>
                      <a:pt x="66473" y="85016"/>
                      <a:pt x="122349" y="37071"/>
                      <a:pt x="191186" y="16871"/>
                    </a:cubicBezTo>
                    <a:lnTo>
                      <a:pt x="210391" y="14164"/>
                    </a:lnTo>
                    <a:lnTo>
                      <a:pt x="217980" y="14167"/>
                    </a:lnTo>
                    <a:lnTo>
                      <a:pt x="83722" y="692363"/>
                    </a:lnTo>
                    <a:lnTo>
                      <a:pt x="490349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2E66CE83-BAEE-47B5-BAD9-6B34DB8DE769}"/>
                  </a:ext>
                </a:extLst>
              </p:cNvPr>
              <p:cNvGrpSpPr/>
              <p:nvPr/>
            </p:nvGrpSpPr>
            <p:grpSpPr>
              <a:xfrm rot="410168">
                <a:off x="1421633" y="2444278"/>
                <a:ext cx="324239" cy="294609"/>
                <a:chOff x="1588457" y="2990850"/>
                <a:chExt cx="371730" cy="337763"/>
              </a:xfrm>
            </p:grpSpPr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4A1F3E89-283A-4CA1-86D7-E9DAAF743418}"/>
                    </a:ext>
                  </a:extLst>
                </p:cNvPr>
                <p:cNvGrpSpPr/>
                <p:nvPr/>
              </p:nvGrpSpPr>
              <p:grpSpPr>
                <a:xfrm rot="17534486">
                  <a:off x="1556331" y="3121789"/>
                  <a:ext cx="279419" cy="134229"/>
                  <a:chOff x="2147803" y="3159643"/>
                  <a:chExt cx="1443125" cy="702748"/>
                </a:xfrm>
              </p:grpSpPr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34059416-59D8-480E-A75F-BA868046F1FC}"/>
                      </a:ext>
                    </a:extLst>
                  </p:cNvPr>
                  <p:cNvSpPr/>
                  <p:nvPr/>
                </p:nvSpPr>
                <p:spPr>
                  <a:xfrm>
                    <a:off x="2147803" y="3159643"/>
                    <a:ext cx="1443125" cy="702748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フリーフォーム: 図形 46">
                    <a:extLst>
                      <a:ext uri="{FF2B5EF4-FFF2-40B4-BE49-F238E27FC236}">
                        <a16:creationId xmlns:a16="http://schemas.microsoft.com/office/drawing/2014/main" id="{A07E4989-0F76-46B3-BC8A-2BB214B814A9}"/>
                      </a:ext>
                    </a:extLst>
                  </p:cNvPr>
                  <p:cNvSpPr/>
                  <p:nvPr/>
                </p:nvSpPr>
                <p:spPr>
                  <a:xfrm>
                    <a:off x="2412294" y="3289782"/>
                    <a:ext cx="973711" cy="405923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7A5D19D1-CF00-4000-B367-5D569AEF329A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ED3D0FB4-A74A-4954-ABAA-2E4375C8BB08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03C35536-E25A-42DC-9F66-FD25F69C9568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1F05043A-7AE8-4E70-B1E1-05304A70EFC8}"/>
                    </a:ext>
                  </a:extLst>
                </p:cNvPr>
                <p:cNvGrpSpPr/>
                <p:nvPr/>
              </p:nvGrpSpPr>
              <p:grpSpPr>
                <a:xfrm>
                  <a:off x="1588457" y="3004227"/>
                  <a:ext cx="151156" cy="144461"/>
                  <a:chOff x="2708289" y="3050160"/>
                  <a:chExt cx="882622" cy="743388"/>
                </a:xfrm>
              </p:grpSpPr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B604A89A-1C00-4051-B628-F076C71487F6}"/>
                      </a:ext>
                    </a:extLst>
                  </p:cNvPr>
                  <p:cNvSpPr/>
                  <p:nvPr/>
                </p:nvSpPr>
                <p:spPr>
                  <a:xfrm>
                    <a:off x="2708289" y="3050160"/>
                    <a:ext cx="882622" cy="743388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9A1056BB-78AC-4A46-BA13-84CFC156642C}"/>
                      </a:ext>
                    </a:extLst>
                  </p:cNvPr>
                  <p:cNvSpPr/>
                  <p:nvPr/>
                </p:nvSpPr>
                <p:spPr>
                  <a:xfrm>
                    <a:off x="2833020" y="3190805"/>
                    <a:ext cx="674868" cy="46210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014982B7-0987-40C6-B339-A12560105044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32926454-837F-443D-BBCE-61C14D76A870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5D3F23ED-4551-47AE-A781-0F101622A112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D59A5CE8-809A-48F6-BCF8-DDAEA9166C94}"/>
                    </a:ext>
                  </a:extLst>
                </p:cNvPr>
                <p:cNvSpPr/>
                <p:nvPr/>
              </p:nvSpPr>
              <p:spPr>
                <a:xfrm>
                  <a:off x="1702400" y="3020606"/>
                  <a:ext cx="111458" cy="10939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24F1704E-45E6-4FDE-8DCA-497C8662DEE5}"/>
                  </a:ext>
                </a:extLst>
              </p:cNvPr>
              <p:cNvSpPr/>
              <p:nvPr/>
            </p:nvSpPr>
            <p:spPr>
              <a:xfrm>
                <a:off x="1326902" y="3348038"/>
                <a:ext cx="68511" cy="9202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05846F80-2853-4D45-937C-D3CFB7200080}"/>
                  </a:ext>
                </a:extLst>
              </p:cNvPr>
              <p:cNvSpPr/>
              <p:nvPr/>
            </p:nvSpPr>
            <p:spPr>
              <a:xfrm rot="900000">
                <a:off x="1051184" y="1215094"/>
                <a:ext cx="232534" cy="546310"/>
              </a:xfrm>
              <a:custGeom>
                <a:avLst/>
                <a:gdLst>
                  <a:gd name="connsiteX0" fmla="*/ 140985 w 334342"/>
                  <a:gd name="connsiteY0" fmla="*/ 110256 h 546310"/>
                  <a:gd name="connsiteX1" fmla="*/ 72873 w 334342"/>
                  <a:gd name="connsiteY1" fmla="*/ 328283 h 546310"/>
                  <a:gd name="connsiteX2" fmla="*/ 140985 w 334342"/>
                  <a:gd name="connsiteY2" fmla="*/ 546310 h 546310"/>
                  <a:gd name="connsiteX3" fmla="*/ 0 w 334342"/>
                  <a:gd name="connsiteY3" fmla="*/ 328283 h 546310"/>
                  <a:gd name="connsiteX4" fmla="*/ 140985 w 334342"/>
                  <a:gd name="connsiteY4" fmla="*/ 110256 h 546310"/>
                  <a:gd name="connsiteX5" fmla="*/ 236780 w 334342"/>
                  <a:gd name="connsiteY5" fmla="*/ 69891 h 546310"/>
                  <a:gd name="connsiteX6" fmla="*/ 185337 w 334342"/>
                  <a:gd name="connsiteY6" fmla="*/ 287917 h 546310"/>
                  <a:gd name="connsiteX7" fmla="*/ 236780 w 334342"/>
                  <a:gd name="connsiteY7" fmla="*/ 505943 h 546310"/>
                  <a:gd name="connsiteX8" fmla="*/ 236780 w 334342"/>
                  <a:gd name="connsiteY8" fmla="*/ 505945 h 546310"/>
                  <a:gd name="connsiteX9" fmla="*/ 95795 w 334342"/>
                  <a:gd name="connsiteY9" fmla="*/ 287918 h 546310"/>
                  <a:gd name="connsiteX10" fmla="*/ 236780 w 334342"/>
                  <a:gd name="connsiteY10" fmla="*/ 69891 h 546310"/>
                  <a:gd name="connsiteX11" fmla="*/ 334342 w 334342"/>
                  <a:gd name="connsiteY11" fmla="*/ 0 h 546310"/>
                  <a:gd name="connsiteX12" fmla="*/ 261441 w 334342"/>
                  <a:gd name="connsiteY12" fmla="*/ 210555 h 546310"/>
                  <a:gd name="connsiteX13" fmla="*/ 334342 w 334342"/>
                  <a:gd name="connsiteY13" fmla="*/ 421110 h 546310"/>
                  <a:gd name="connsiteX14" fmla="*/ 334342 w 334342"/>
                  <a:gd name="connsiteY14" fmla="*/ 421112 h 546310"/>
                  <a:gd name="connsiteX15" fmla="*/ 205897 w 334342"/>
                  <a:gd name="connsiteY15" fmla="*/ 210556 h 546310"/>
                  <a:gd name="connsiteX16" fmla="*/ 334342 w 334342"/>
                  <a:gd name="connsiteY16" fmla="*/ 0 h 546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4342" h="546310">
                    <a:moveTo>
                      <a:pt x="140985" y="110256"/>
                    </a:moveTo>
                    <a:cubicBezTo>
                      <a:pt x="97956" y="163050"/>
                      <a:pt x="72873" y="243341"/>
                      <a:pt x="72873" y="328283"/>
                    </a:cubicBezTo>
                    <a:cubicBezTo>
                      <a:pt x="72873" y="413224"/>
                      <a:pt x="97956" y="493515"/>
                      <a:pt x="140985" y="546310"/>
                    </a:cubicBezTo>
                    <a:cubicBezTo>
                      <a:pt x="63121" y="546310"/>
                      <a:pt x="0" y="448696"/>
                      <a:pt x="0" y="328283"/>
                    </a:cubicBezTo>
                    <a:cubicBezTo>
                      <a:pt x="0" y="207870"/>
                      <a:pt x="63121" y="110256"/>
                      <a:pt x="140985" y="110256"/>
                    </a:cubicBezTo>
                    <a:close/>
                    <a:moveTo>
                      <a:pt x="236780" y="69891"/>
                    </a:moveTo>
                    <a:cubicBezTo>
                      <a:pt x="203556" y="130923"/>
                      <a:pt x="185337" y="208139"/>
                      <a:pt x="185337" y="287917"/>
                    </a:cubicBezTo>
                    <a:cubicBezTo>
                      <a:pt x="185337" y="367696"/>
                      <a:pt x="203556" y="444912"/>
                      <a:pt x="236780" y="505943"/>
                    </a:cubicBezTo>
                    <a:lnTo>
                      <a:pt x="236780" y="505945"/>
                    </a:lnTo>
                    <a:cubicBezTo>
                      <a:pt x="158916" y="505945"/>
                      <a:pt x="95795" y="408331"/>
                      <a:pt x="95795" y="287918"/>
                    </a:cubicBezTo>
                    <a:cubicBezTo>
                      <a:pt x="95795" y="167505"/>
                      <a:pt x="158916" y="69891"/>
                      <a:pt x="236780" y="69891"/>
                    </a:cubicBezTo>
                    <a:close/>
                    <a:moveTo>
                      <a:pt x="334342" y="0"/>
                    </a:moveTo>
                    <a:cubicBezTo>
                      <a:pt x="289129" y="44261"/>
                      <a:pt x="261441" y="124229"/>
                      <a:pt x="261441" y="210555"/>
                    </a:cubicBezTo>
                    <a:cubicBezTo>
                      <a:pt x="261441" y="296881"/>
                      <a:pt x="289129" y="376850"/>
                      <a:pt x="334342" y="421110"/>
                    </a:cubicBezTo>
                    <a:lnTo>
                      <a:pt x="334342" y="421112"/>
                    </a:lnTo>
                    <a:cubicBezTo>
                      <a:pt x="263404" y="421112"/>
                      <a:pt x="205897" y="326843"/>
                      <a:pt x="205897" y="210556"/>
                    </a:cubicBezTo>
                    <a:cubicBezTo>
                      <a:pt x="205897" y="94269"/>
                      <a:pt x="263404" y="0"/>
                      <a:pt x="33434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円/楕円 27">
                <a:extLst>
                  <a:ext uri="{FF2B5EF4-FFF2-40B4-BE49-F238E27FC236}">
                    <a16:creationId xmlns:a16="http://schemas.microsoft.com/office/drawing/2014/main" id="{05A90CFC-EC89-4904-94BA-C9DBE0C4C2CC}"/>
                  </a:ext>
                </a:extLst>
              </p:cNvPr>
              <p:cNvSpPr/>
              <p:nvPr/>
            </p:nvSpPr>
            <p:spPr>
              <a:xfrm>
                <a:off x="1568253" y="1582155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円/楕円 27">
                <a:extLst>
                  <a:ext uri="{FF2B5EF4-FFF2-40B4-BE49-F238E27FC236}">
                    <a16:creationId xmlns:a16="http://schemas.microsoft.com/office/drawing/2014/main" id="{FDD00C27-E442-459E-A0C9-C0573CD8958D}"/>
                  </a:ext>
                </a:extLst>
              </p:cNvPr>
              <p:cNvSpPr/>
              <p:nvPr/>
            </p:nvSpPr>
            <p:spPr>
              <a:xfrm>
                <a:off x="1187162" y="1582155"/>
                <a:ext cx="185017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52B6BC28-D8CA-4119-8026-C4E13F1F8372}"/>
                  </a:ext>
                </a:extLst>
              </p:cNvPr>
              <p:cNvSpPr/>
              <p:nvPr/>
            </p:nvSpPr>
            <p:spPr>
              <a:xfrm rot="18900000" flipH="1">
                <a:off x="1647255" y="961960"/>
                <a:ext cx="433280" cy="886995"/>
              </a:xfrm>
              <a:prstGeom prst="moon">
                <a:avLst>
                  <a:gd name="adj" fmla="val 566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F47C4D7-DE98-4288-8336-8613F495E95B}"/>
                </a:ext>
              </a:extLst>
            </p:cNvPr>
            <p:cNvGrpSpPr/>
            <p:nvPr/>
          </p:nvGrpSpPr>
          <p:grpSpPr>
            <a:xfrm>
              <a:off x="1455547" y="2056349"/>
              <a:ext cx="234169" cy="108956"/>
              <a:chOff x="1455547" y="2056349"/>
              <a:chExt cx="234169" cy="108956"/>
            </a:xfrm>
          </p:grpSpPr>
          <p:sp>
            <p:nvSpPr>
              <p:cNvPr id="12" name="二等辺三角形 5">
                <a:extLst>
                  <a:ext uri="{FF2B5EF4-FFF2-40B4-BE49-F238E27FC236}">
                    <a16:creationId xmlns:a16="http://schemas.microsoft.com/office/drawing/2014/main" id="{3401D2C9-6710-4D93-856D-FD665CC721D3}"/>
                  </a:ext>
                </a:extLst>
              </p:cNvPr>
              <p:cNvSpPr/>
              <p:nvPr/>
            </p:nvSpPr>
            <p:spPr>
              <a:xfrm rot="20660405">
                <a:off x="1455547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月 12">
                <a:extLst>
                  <a:ext uri="{FF2B5EF4-FFF2-40B4-BE49-F238E27FC236}">
                    <a16:creationId xmlns:a16="http://schemas.microsoft.com/office/drawing/2014/main" id="{4839F5E2-1246-4E03-B2D4-9F74E3E1E0DD}"/>
                  </a:ext>
                </a:extLst>
              </p:cNvPr>
              <p:cNvSpPr/>
              <p:nvPr/>
            </p:nvSpPr>
            <p:spPr>
              <a:xfrm rot="8100000">
                <a:off x="1638313" y="2056349"/>
                <a:ext cx="51403" cy="92454"/>
              </a:xfrm>
              <a:prstGeom prst="moon">
                <a:avLst>
                  <a:gd name="adj" fmla="val 64548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6E71884-9709-4222-99E1-99A1FA4F5E91}"/>
                </a:ext>
              </a:extLst>
            </p:cNvPr>
            <p:cNvGrpSpPr/>
            <p:nvPr/>
          </p:nvGrpSpPr>
          <p:grpSpPr>
            <a:xfrm>
              <a:off x="1215411" y="1713125"/>
              <a:ext cx="618152" cy="105220"/>
              <a:chOff x="1215411" y="1713124"/>
              <a:chExt cx="618152" cy="250507"/>
            </a:xfrm>
          </p:grpSpPr>
          <p:sp>
            <p:nvSpPr>
              <p:cNvPr id="8" name="円/楕円 27">
                <a:extLst>
                  <a:ext uri="{FF2B5EF4-FFF2-40B4-BE49-F238E27FC236}">
                    <a16:creationId xmlns:a16="http://schemas.microsoft.com/office/drawing/2014/main" id="{C74A8D62-8E1B-42E2-B6C0-91B1C3BE70C8}"/>
                  </a:ext>
                </a:extLst>
              </p:cNvPr>
              <p:cNvSpPr/>
              <p:nvPr/>
            </p:nvSpPr>
            <p:spPr>
              <a:xfrm>
                <a:off x="1616061" y="1713124"/>
                <a:ext cx="217502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" name="円/楕円 27">
                <a:extLst>
                  <a:ext uri="{FF2B5EF4-FFF2-40B4-BE49-F238E27FC236}">
                    <a16:creationId xmlns:a16="http://schemas.microsoft.com/office/drawing/2014/main" id="{7A9A125E-E6FE-4A3C-AF93-CBA8A0018569}"/>
                  </a:ext>
                </a:extLst>
              </p:cNvPr>
              <p:cNvSpPr/>
              <p:nvPr/>
            </p:nvSpPr>
            <p:spPr>
              <a:xfrm>
                <a:off x="1215411" y="1713124"/>
                <a:ext cx="12852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円/楕円 27">
                <a:extLst>
                  <a:ext uri="{FF2B5EF4-FFF2-40B4-BE49-F238E27FC236}">
                    <a16:creationId xmlns:a16="http://schemas.microsoft.com/office/drawing/2014/main" id="{4D57D208-4683-4DFB-935B-EA4436FAF890}"/>
                  </a:ext>
                </a:extLst>
              </p:cNvPr>
              <p:cNvSpPr/>
              <p:nvPr/>
            </p:nvSpPr>
            <p:spPr>
              <a:xfrm>
                <a:off x="1616061" y="1917912"/>
                <a:ext cx="217502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円/楕円 27">
                <a:extLst>
                  <a:ext uri="{FF2B5EF4-FFF2-40B4-BE49-F238E27FC236}">
                    <a16:creationId xmlns:a16="http://schemas.microsoft.com/office/drawing/2014/main" id="{93915204-2692-4890-AB88-07BEB94ADCC7}"/>
                  </a:ext>
                </a:extLst>
              </p:cNvPr>
              <p:cNvSpPr/>
              <p:nvPr/>
            </p:nvSpPr>
            <p:spPr>
              <a:xfrm>
                <a:off x="1215411" y="1917912"/>
                <a:ext cx="12852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454CE846-B393-4FC0-8351-03A17E13D75B}"/>
                </a:ext>
              </a:extLst>
            </p:cNvPr>
            <p:cNvSpPr/>
            <p:nvPr/>
          </p:nvSpPr>
          <p:spPr>
            <a:xfrm>
              <a:off x="1229770" y="1752600"/>
              <a:ext cx="46580" cy="5588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B1AC2D21-BADB-4FB0-AEE0-8CBD8E974544}"/>
                </a:ext>
              </a:extLst>
            </p:cNvPr>
            <p:cNvSpPr/>
            <p:nvPr/>
          </p:nvSpPr>
          <p:spPr>
            <a:xfrm>
              <a:off x="1648870" y="1752600"/>
              <a:ext cx="46580" cy="5588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6593FA80-82A2-4095-A427-84026B46A048}"/>
              </a:ext>
            </a:extLst>
          </p:cNvPr>
          <p:cNvGrpSpPr/>
          <p:nvPr/>
        </p:nvGrpSpPr>
        <p:grpSpPr>
          <a:xfrm>
            <a:off x="4317165" y="1080237"/>
            <a:ext cx="1135697" cy="2477430"/>
            <a:chOff x="4317165" y="1080237"/>
            <a:chExt cx="1135697" cy="2477430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1A135003-CE09-45B2-B28A-030C9FDB9A57}"/>
                </a:ext>
              </a:extLst>
            </p:cNvPr>
            <p:cNvGrpSpPr/>
            <p:nvPr/>
          </p:nvGrpSpPr>
          <p:grpSpPr>
            <a:xfrm>
              <a:off x="4317165" y="1080237"/>
              <a:ext cx="1135697" cy="2477430"/>
              <a:chOff x="3342429" y="1080237"/>
              <a:chExt cx="1135697" cy="2477430"/>
            </a:xfrm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1AB6F3EC-2B07-4DBC-AAB7-E4FB8CE95E58}"/>
                  </a:ext>
                </a:extLst>
              </p:cNvPr>
              <p:cNvGrpSpPr/>
              <p:nvPr/>
            </p:nvGrpSpPr>
            <p:grpSpPr>
              <a:xfrm>
                <a:off x="3342429" y="1080237"/>
                <a:ext cx="1135697" cy="2477430"/>
                <a:chOff x="3288209" y="961960"/>
                <a:chExt cx="1189917" cy="2595707"/>
              </a:xfrm>
            </p:grpSpPr>
            <p:sp>
              <p:nvSpPr>
                <p:cNvPr id="70" name="円/楕円 637">
                  <a:extLst>
                    <a:ext uri="{FF2B5EF4-FFF2-40B4-BE49-F238E27FC236}">
                      <a16:creationId xmlns:a16="http://schemas.microsoft.com/office/drawing/2014/main" id="{F580453E-A401-43EE-86CB-0CAB00A8EEA4}"/>
                    </a:ext>
                  </a:extLst>
                </p:cNvPr>
                <p:cNvSpPr/>
                <p:nvPr/>
              </p:nvSpPr>
              <p:spPr>
                <a:xfrm>
                  <a:off x="3491211" y="2101850"/>
                  <a:ext cx="121939" cy="4836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円/楕円 637">
                  <a:extLst>
                    <a:ext uri="{FF2B5EF4-FFF2-40B4-BE49-F238E27FC236}">
                      <a16:creationId xmlns:a16="http://schemas.microsoft.com/office/drawing/2014/main" id="{4DE5BED9-FFC1-451F-BFEA-038E9FBD75EB}"/>
                    </a:ext>
                  </a:extLst>
                </p:cNvPr>
                <p:cNvSpPr/>
                <p:nvPr/>
              </p:nvSpPr>
              <p:spPr>
                <a:xfrm>
                  <a:off x="4177011" y="2070307"/>
                  <a:ext cx="142556" cy="515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A686D1F1-E9D3-44D8-928A-B27840E7CA31}"/>
                    </a:ext>
                  </a:extLst>
                </p:cNvPr>
                <p:cNvSpPr/>
                <p:nvPr/>
              </p:nvSpPr>
              <p:spPr>
                <a:xfrm rot="900000">
                  <a:off x="3288209" y="1149803"/>
                  <a:ext cx="258026" cy="741439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円/楕円 373">
                  <a:extLst>
                    <a:ext uri="{FF2B5EF4-FFF2-40B4-BE49-F238E27FC236}">
                      <a16:creationId xmlns:a16="http://schemas.microsoft.com/office/drawing/2014/main" id="{022A2EF3-C330-4310-9AF2-5A36A3BCFE4E}"/>
                    </a:ext>
                  </a:extLst>
                </p:cNvPr>
                <p:cNvSpPr/>
                <p:nvPr/>
              </p:nvSpPr>
              <p:spPr>
                <a:xfrm>
                  <a:off x="3295776" y="1080237"/>
                  <a:ext cx="1146281" cy="120670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D2CAC797-DA30-4A31-B4A2-416CA6AE2B55}"/>
                    </a:ext>
                  </a:extLst>
                </p:cNvPr>
                <p:cNvSpPr/>
                <p:nvPr/>
              </p:nvSpPr>
              <p:spPr>
                <a:xfrm>
                  <a:off x="3314006" y="1193433"/>
                  <a:ext cx="987290" cy="1614209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377EEAE4-9986-44C6-B552-9E10141CDA7F}"/>
                    </a:ext>
                  </a:extLst>
                </p:cNvPr>
                <p:cNvSpPr/>
                <p:nvPr/>
              </p:nvSpPr>
              <p:spPr>
                <a:xfrm>
                  <a:off x="3702501" y="2298389"/>
                  <a:ext cx="198330" cy="101646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1E4F8281-D029-4202-9D1C-C4EEA504E5A7}"/>
                    </a:ext>
                  </a:extLst>
                </p:cNvPr>
                <p:cNvSpPr/>
                <p:nvPr/>
              </p:nvSpPr>
              <p:spPr>
                <a:xfrm>
                  <a:off x="3367823" y="2424556"/>
                  <a:ext cx="1053425" cy="1133111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39492 w 1005564"/>
                    <a:gd name="connsiteY0" fmla="*/ 0 h 1020925"/>
                    <a:gd name="connsiteX1" fmla="*/ 700147 w 1005564"/>
                    <a:gd name="connsiteY1" fmla="*/ 0 h 1020925"/>
                    <a:gd name="connsiteX2" fmla="*/ 1005564 w 1005564"/>
                    <a:gd name="connsiteY2" fmla="*/ 320391 h 1020925"/>
                    <a:gd name="connsiteX3" fmla="*/ 1005564 w 1005564"/>
                    <a:gd name="connsiteY3" fmla="*/ 1020925 h 1020925"/>
                    <a:gd name="connsiteX4" fmla="*/ 77076 w 1005564"/>
                    <a:gd name="connsiteY4" fmla="*/ 1020925 h 1020925"/>
                    <a:gd name="connsiteX5" fmla="*/ 24902 w 1005564"/>
                    <a:gd name="connsiteY5" fmla="*/ 395886 h 1020925"/>
                    <a:gd name="connsiteX6" fmla="*/ 126856 w 1005564"/>
                    <a:gd name="connsiteY6" fmla="*/ 138877 h 1020925"/>
                    <a:gd name="connsiteX7" fmla="*/ 308807 w 1005564"/>
                    <a:gd name="connsiteY7" fmla="*/ 10385 h 1020925"/>
                    <a:gd name="connsiteX8" fmla="*/ 328012 w 1005564"/>
                    <a:gd name="connsiteY8" fmla="*/ 7678 h 1020925"/>
                    <a:gd name="connsiteX9" fmla="*/ 294076 w 1005564"/>
                    <a:gd name="connsiteY9" fmla="*/ 72107 h 1020925"/>
                    <a:gd name="connsiteX10" fmla="*/ 300036 w 1005564"/>
                    <a:gd name="connsiteY10" fmla="*/ 186423 h 1020925"/>
                    <a:gd name="connsiteX11" fmla="*/ 570060 w 1005564"/>
                    <a:gd name="connsiteY11" fmla="*/ 86497 h 1020925"/>
                    <a:gd name="connsiteX12" fmla="*/ 635377 w 1005564"/>
                    <a:gd name="connsiteY12" fmla="*/ 7813 h 1020925"/>
                    <a:gd name="connsiteX13" fmla="*/ 639492 w 1005564"/>
                    <a:gd name="connsiteY13" fmla="*/ 0 h 1020925"/>
                    <a:gd name="connsiteX0" fmla="*/ 614816 w 980888"/>
                    <a:gd name="connsiteY0" fmla="*/ 0 h 1020925"/>
                    <a:gd name="connsiteX1" fmla="*/ 675471 w 980888"/>
                    <a:gd name="connsiteY1" fmla="*/ 0 h 1020925"/>
                    <a:gd name="connsiteX2" fmla="*/ 980888 w 980888"/>
                    <a:gd name="connsiteY2" fmla="*/ 320391 h 1020925"/>
                    <a:gd name="connsiteX3" fmla="*/ 980888 w 980888"/>
                    <a:gd name="connsiteY3" fmla="*/ 1020925 h 1020925"/>
                    <a:gd name="connsiteX4" fmla="*/ 78365 w 980888"/>
                    <a:gd name="connsiteY4" fmla="*/ 1020925 h 1020925"/>
                    <a:gd name="connsiteX5" fmla="*/ 226 w 980888"/>
                    <a:gd name="connsiteY5" fmla="*/ 395886 h 1020925"/>
                    <a:gd name="connsiteX6" fmla="*/ 102180 w 980888"/>
                    <a:gd name="connsiteY6" fmla="*/ 138877 h 1020925"/>
                    <a:gd name="connsiteX7" fmla="*/ 284131 w 980888"/>
                    <a:gd name="connsiteY7" fmla="*/ 10385 h 1020925"/>
                    <a:gd name="connsiteX8" fmla="*/ 303336 w 980888"/>
                    <a:gd name="connsiteY8" fmla="*/ 7678 h 1020925"/>
                    <a:gd name="connsiteX9" fmla="*/ 269400 w 980888"/>
                    <a:gd name="connsiteY9" fmla="*/ 72107 h 1020925"/>
                    <a:gd name="connsiteX10" fmla="*/ 275360 w 980888"/>
                    <a:gd name="connsiteY10" fmla="*/ 186423 h 1020925"/>
                    <a:gd name="connsiteX11" fmla="*/ 545384 w 980888"/>
                    <a:gd name="connsiteY11" fmla="*/ 86497 h 1020925"/>
                    <a:gd name="connsiteX12" fmla="*/ 610701 w 980888"/>
                    <a:gd name="connsiteY12" fmla="*/ 7813 h 1020925"/>
                    <a:gd name="connsiteX13" fmla="*/ 614816 w 980888"/>
                    <a:gd name="connsiteY13" fmla="*/ 0 h 1020925"/>
                    <a:gd name="connsiteX0" fmla="*/ 628859 w 994931"/>
                    <a:gd name="connsiteY0" fmla="*/ 0 h 1020925"/>
                    <a:gd name="connsiteX1" fmla="*/ 689514 w 994931"/>
                    <a:gd name="connsiteY1" fmla="*/ 0 h 1020925"/>
                    <a:gd name="connsiteX2" fmla="*/ 994931 w 994931"/>
                    <a:gd name="connsiteY2" fmla="*/ 320391 h 1020925"/>
                    <a:gd name="connsiteX3" fmla="*/ 994931 w 994931"/>
                    <a:gd name="connsiteY3" fmla="*/ 1020925 h 1020925"/>
                    <a:gd name="connsiteX4" fmla="*/ 92408 w 994931"/>
                    <a:gd name="connsiteY4" fmla="*/ 1020925 h 1020925"/>
                    <a:gd name="connsiteX5" fmla="*/ 14269 w 994931"/>
                    <a:gd name="connsiteY5" fmla="*/ 395886 h 1020925"/>
                    <a:gd name="connsiteX6" fmla="*/ 116223 w 994931"/>
                    <a:gd name="connsiteY6" fmla="*/ 138877 h 1020925"/>
                    <a:gd name="connsiteX7" fmla="*/ 298174 w 994931"/>
                    <a:gd name="connsiteY7" fmla="*/ 10385 h 1020925"/>
                    <a:gd name="connsiteX8" fmla="*/ 317379 w 994931"/>
                    <a:gd name="connsiteY8" fmla="*/ 7678 h 1020925"/>
                    <a:gd name="connsiteX9" fmla="*/ 283443 w 994931"/>
                    <a:gd name="connsiteY9" fmla="*/ 72107 h 1020925"/>
                    <a:gd name="connsiteX10" fmla="*/ 289403 w 994931"/>
                    <a:gd name="connsiteY10" fmla="*/ 186423 h 1020925"/>
                    <a:gd name="connsiteX11" fmla="*/ 559427 w 994931"/>
                    <a:gd name="connsiteY11" fmla="*/ 86497 h 1020925"/>
                    <a:gd name="connsiteX12" fmla="*/ 624744 w 994931"/>
                    <a:gd name="connsiteY12" fmla="*/ 7813 h 1020925"/>
                    <a:gd name="connsiteX13" fmla="*/ 628859 w 994931"/>
                    <a:gd name="connsiteY13" fmla="*/ 0 h 1020925"/>
                    <a:gd name="connsiteX0" fmla="*/ 628859 w 994931"/>
                    <a:gd name="connsiteY0" fmla="*/ 0 h 1020925"/>
                    <a:gd name="connsiteX1" fmla="*/ 689514 w 994931"/>
                    <a:gd name="connsiteY1" fmla="*/ 0 h 1020925"/>
                    <a:gd name="connsiteX2" fmla="*/ 994931 w 994931"/>
                    <a:gd name="connsiteY2" fmla="*/ 320391 h 1020925"/>
                    <a:gd name="connsiteX3" fmla="*/ 994931 w 994931"/>
                    <a:gd name="connsiteY3" fmla="*/ 1020925 h 1020925"/>
                    <a:gd name="connsiteX4" fmla="*/ 92408 w 994931"/>
                    <a:gd name="connsiteY4" fmla="*/ 1020925 h 1020925"/>
                    <a:gd name="connsiteX5" fmla="*/ 14269 w 994931"/>
                    <a:gd name="connsiteY5" fmla="*/ 395886 h 1020925"/>
                    <a:gd name="connsiteX6" fmla="*/ 116223 w 994931"/>
                    <a:gd name="connsiteY6" fmla="*/ 138877 h 1020925"/>
                    <a:gd name="connsiteX7" fmla="*/ 298174 w 994931"/>
                    <a:gd name="connsiteY7" fmla="*/ 10385 h 1020925"/>
                    <a:gd name="connsiteX8" fmla="*/ 317379 w 994931"/>
                    <a:gd name="connsiteY8" fmla="*/ 7678 h 1020925"/>
                    <a:gd name="connsiteX9" fmla="*/ 283443 w 994931"/>
                    <a:gd name="connsiteY9" fmla="*/ 72107 h 1020925"/>
                    <a:gd name="connsiteX10" fmla="*/ 289403 w 994931"/>
                    <a:gd name="connsiteY10" fmla="*/ 186423 h 1020925"/>
                    <a:gd name="connsiteX11" fmla="*/ 559427 w 994931"/>
                    <a:gd name="connsiteY11" fmla="*/ 86497 h 1020925"/>
                    <a:gd name="connsiteX12" fmla="*/ 624744 w 994931"/>
                    <a:gd name="connsiteY12" fmla="*/ 7813 h 1020925"/>
                    <a:gd name="connsiteX13" fmla="*/ 628859 w 994931"/>
                    <a:gd name="connsiteY13" fmla="*/ 0 h 1020925"/>
                    <a:gd name="connsiteX0" fmla="*/ 614898 w 980970"/>
                    <a:gd name="connsiteY0" fmla="*/ 0 h 1020925"/>
                    <a:gd name="connsiteX1" fmla="*/ 675553 w 980970"/>
                    <a:gd name="connsiteY1" fmla="*/ 0 h 1020925"/>
                    <a:gd name="connsiteX2" fmla="*/ 980970 w 980970"/>
                    <a:gd name="connsiteY2" fmla="*/ 320391 h 1020925"/>
                    <a:gd name="connsiteX3" fmla="*/ 980970 w 980970"/>
                    <a:gd name="connsiteY3" fmla="*/ 1020925 h 1020925"/>
                    <a:gd name="connsiteX4" fmla="*/ 78447 w 980970"/>
                    <a:gd name="connsiteY4" fmla="*/ 1020925 h 1020925"/>
                    <a:gd name="connsiteX5" fmla="*/ 308 w 980970"/>
                    <a:gd name="connsiteY5" fmla="*/ 395886 h 1020925"/>
                    <a:gd name="connsiteX6" fmla="*/ 106590 w 980970"/>
                    <a:gd name="connsiteY6" fmla="*/ 173496 h 1020925"/>
                    <a:gd name="connsiteX7" fmla="*/ 284213 w 980970"/>
                    <a:gd name="connsiteY7" fmla="*/ 10385 h 1020925"/>
                    <a:gd name="connsiteX8" fmla="*/ 303418 w 980970"/>
                    <a:gd name="connsiteY8" fmla="*/ 7678 h 1020925"/>
                    <a:gd name="connsiteX9" fmla="*/ 269482 w 980970"/>
                    <a:gd name="connsiteY9" fmla="*/ 72107 h 1020925"/>
                    <a:gd name="connsiteX10" fmla="*/ 275442 w 980970"/>
                    <a:gd name="connsiteY10" fmla="*/ 186423 h 1020925"/>
                    <a:gd name="connsiteX11" fmla="*/ 545466 w 980970"/>
                    <a:gd name="connsiteY11" fmla="*/ 86497 h 1020925"/>
                    <a:gd name="connsiteX12" fmla="*/ 610783 w 980970"/>
                    <a:gd name="connsiteY12" fmla="*/ 7813 h 1020925"/>
                    <a:gd name="connsiteX13" fmla="*/ 614898 w 980970"/>
                    <a:gd name="connsiteY13" fmla="*/ 0 h 1020925"/>
                    <a:gd name="connsiteX0" fmla="*/ 621355 w 987427"/>
                    <a:gd name="connsiteY0" fmla="*/ 0 h 1020925"/>
                    <a:gd name="connsiteX1" fmla="*/ 682010 w 987427"/>
                    <a:gd name="connsiteY1" fmla="*/ 0 h 1020925"/>
                    <a:gd name="connsiteX2" fmla="*/ 987427 w 987427"/>
                    <a:gd name="connsiteY2" fmla="*/ 320391 h 1020925"/>
                    <a:gd name="connsiteX3" fmla="*/ 987427 w 987427"/>
                    <a:gd name="connsiteY3" fmla="*/ 1020925 h 1020925"/>
                    <a:gd name="connsiteX4" fmla="*/ 84904 w 987427"/>
                    <a:gd name="connsiteY4" fmla="*/ 1020925 h 1020925"/>
                    <a:gd name="connsiteX5" fmla="*/ 274 w 987427"/>
                    <a:gd name="connsiteY5" fmla="*/ 465124 h 1020925"/>
                    <a:gd name="connsiteX6" fmla="*/ 113047 w 987427"/>
                    <a:gd name="connsiteY6" fmla="*/ 173496 h 1020925"/>
                    <a:gd name="connsiteX7" fmla="*/ 290670 w 987427"/>
                    <a:gd name="connsiteY7" fmla="*/ 10385 h 1020925"/>
                    <a:gd name="connsiteX8" fmla="*/ 309875 w 987427"/>
                    <a:gd name="connsiteY8" fmla="*/ 7678 h 1020925"/>
                    <a:gd name="connsiteX9" fmla="*/ 275939 w 987427"/>
                    <a:gd name="connsiteY9" fmla="*/ 72107 h 1020925"/>
                    <a:gd name="connsiteX10" fmla="*/ 281899 w 987427"/>
                    <a:gd name="connsiteY10" fmla="*/ 186423 h 1020925"/>
                    <a:gd name="connsiteX11" fmla="*/ 551923 w 987427"/>
                    <a:gd name="connsiteY11" fmla="*/ 86497 h 1020925"/>
                    <a:gd name="connsiteX12" fmla="*/ 617240 w 987427"/>
                    <a:gd name="connsiteY12" fmla="*/ 7813 h 1020925"/>
                    <a:gd name="connsiteX13" fmla="*/ 621355 w 987427"/>
                    <a:gd name="connsiteY13" fmla="*/ 0 h 1020925"/>
                    <a:gd name="connsiteX0" fmla="*/ 621741 w 987813"/>
                    <a:gd name="connsiteY0" fmla="*/ 0 h 1020925"/>
                    <a:gd name="connsiteX1" fmla="*/ 682396 w 987813"/>
                    <a:gd name="connsiteY1" fmla="*/ 0 h 1020925"/>
                    <a:gd name="connsiteX2" fmla="*/ 987813 w 987813"/>
                    <a:gd name="connsiteY2" fmla="*/ 320391 h 1020925"/>
                    <a:gd name="connsiteX3" fmla="*/ 987813 w 987813"/>
                    <a:gd name="connsiteY3" fmla="*/ 1020925 h 1020925"/>
                    <a:gd name="connsiteX4" fmla="*/ 85290 w 987813"/>
                    <a:gd name="connsiteY4" fmla="*/ 1020925 h 1020925"/>
                    <a:gd name="connsiteX5" fmla="*/ 660 w 987813"/>
                    <a:gd name="connsiteY5" fmla="*/ 465124 h 1020925"/>
                    <a:gd name="connsiteX6" fmla="*/ 130742 w 987813"/>
                    <a:gd name="connsiteY6" fmla="*/ 177824 h 1020925"/>
                    <a:gd name="connsiteX7" fmla="*/ 291056 w 987813"/>
                    <a:gd name="connsiteY7" fmla="*/ 10385 h 1020925"/>
                    <a:gd name="connsiteX8" fmla="*/ 310261 w 987813"/>
                    <a:gd name="connsiteY8" fmla="*/ 7678 h 1020925"/>
                    <a:gd name="connsiteX9" fmla="*/ 276325 w 987813"/>
                    <a:gd name="connsiteY9" fmla="*/ 72107 h 1020925"/>
                    <a:gd name="connsiteX10" fmla="*/ 282285 w 987813"/>
                    <a:gd name="connsiteY10" fmla="*/ 186423 h 1020925"/>
                    <a:gd name="connsiteX11" fmla="*/ 552309 w 987813"/>
                    <a:gd name="connsiteY11" fmla="*/ 86497 h 1020925"/>
                    <a:gd name="connsiteX12" fmla="*/ 617626 w 987813"/>
                    <a:gd name="connsiteY12" fmla="*/ 7813 h 1020925"/>
                    <a:gd name="connsiteX13" fmla="*/ 621741 w 987813"/>
                    <a:gd name="connsiteY13" fmla="*/ 0 h 1020925"/>
                    <a:gd name="connsiteX0" fmla="*/ 592002 w 958074"/>
                    <a:gd name="connsiteY0" fmla="*/ 0 h 1020925"/>
                    <a:gd name="connsiteX1" fmla="*/ 652657 w 958074"/>
                    <a:gd name="connsiteY1" fmla="*/ 0 h 1020925"/>
                    <a:gd name="connsiteX2" fmla="*/ 958074 w 958074"/>
                    <a:gd name="connsiteY2" fmla="*/ 320391 h 1020925"/>
                    <a:gd name="connsiteX3" fmla="*/ 958074 w 958074"/>
                    <a:gd name="connsiteY3" fmla="*/ 1020925 h 1020925"/>
                    <a:gd name="connsiteX4" fmla="*/ 55551 w 958074"/>
                    <a:gd name="connsiteY4" fmla="*/ 1020925 h 1020925"/>
                    <a:gd name="connsiteX5" fmla="*/ 1212 w 958074"/>
                    <a:gd name="connsiteY5" fmla="*/ 465124 h 1020925"/>
                    <a:gd name="connsiteX6" fmla="*/ 101003 w 958074"/>
                    <a:gd name="connsiteY6" fmla="*/ 177824 h 1020925"/>
                    <a:gd name="connsiteX7" fmla="*/ 261317 w 958074"/>
                    <a:gd name="connsiteY7" fmla="*/ 10385 h 1020925"/>
                    <a:gd name="connsiteX8" fmla="*/ 280522 w 958074"/>
                    <a:gd name="connsiteY8" fmla="*/ 7678 h 1020925"/>
                    <a:gd name="connsiteX9" fmla="*/ 246586 w 958074"/>
                    <a:gd name="connsiteY9" fmla="*/ 72107 h 1020925"/>
                    <a:gd name="connsiteX10" fmla="*/ 252546 w 958074"/>
                    <a:gd name="connsiteY10" fmla="*/ 186423 h 1020925"/>
                    <a:gd name="connsiteX11" fmla="*/ 522570 w 958074"/>
                    <a:gd name="connsiteY11" fmla="*/ 86497 h 1020925"/>
                    <a:gd name="connsiteX12" fmla="*/ 587887 w 958074"/>
                    <a:gd name="connsiteY12" fmla="*/ 7813 h 1020925"/>
                    <a:gd name="connsiteX13" fmla="*/ 592002 w 958074"/>
                    <a:gd name="connsiteY13" fmla="*/ 0 h 1020925"/>
                    <a:gd name="connsiteX0" fmla="*/ 590805 w 956877"/>
                    <a:gd name="connsiteY0" fmla="*/ 0 h 1029580"/>
                    <a:gd name="connsiteX1" fmla="*/ 651460 w 956877"/>
                    <a:gd name="connsiteY1" fmla="*/ 0 h 1029580"/>
                    <a:gd name="connsiteX2" fmla="*/ 956877 w 956877"/>
                    <a:gd name="connsiteY2" fmla="*/ 320391 h 1029580"/>
                    <a:gd name="connsiteX3" fmla="*/ 956877 w 956877"/>
                    <a:gd name="connsiteY3" fmla="*/ 1020925 h 1029580"/>
                    <a:gd name="connsiteX4" fmla="*/ 93300 w 956877"/>
                    <a:gd name="connsiteY4" fmla="*/ 1029580 h 1029580"/>
                    <a:gd name="connsiteX5" fmla="*/ 15 w 956877"/>
                    <a:gd name="connsiteY5" fmla="*/ 465124 h 1029580"/>
                    <a:gd name="connsiteX6" fmla="*/ 99806 w 956877"/>
                    <a:gd name="connsiteY6" fmla="*/ 177824 h 1029580"/>
                    <a:gd name="connsiteX7" fmla="*/ 260120 w 956877"/>
                    <a:gd name="connsiteY7" fmla="*/ 10385 h 1029580"/>
                    <a:gd name="connsiteX8" fmla="*/ 279325 w 956877"/>
                    <a:gd name="connsiteY8" fmla="*/ 7678 h 1029580"/>
                    <a:gd name="connsiteX9" fmla="*/ 245389 w 956877"/>
                    <a:gd name="connsiteY9" fmla="*/ 72107 h 1029580"/>
                    <a:gd name="connsiteX10" fmla="*/ 251349 w 956877"/>
                    <a:gd name="connsiteY10" fmla="*/ 186423 h 1029580"/>
                    <a:gd name="connsiteX11" fmla="*/ 521373 w 956877"/>
                    <a:gd name="connsiteY11" fmla="*/ 86497 h 1029580"/>
                    <a:gd name="connsiteX12" fmla="*/ 586690 w 956877"/>
                    <a:gd name="connsiteY12" fmla="*/ 7813 h 1029580"/>
                    <a:gd name="connsiteX13" fmla="*/ 590805 w 956877"/>
                    <a:gd name="connsiteY13" fmla="*/ 0 h 1029580"/>
                    <a:gd name="connsiteX0" fmla="*/ 591103 w 957175"/>
                    <a:gd name="connsiteY0" fmla="*/ 0 h 1029580"/>
                    <a:gd name="connsiteX1" fmla="*/ 651758 w 957175"/>
                    <a:gd name="connsiteY1" fmla="*/ 0 h 1029580"/>
                    <a:gd name="connsiteX2" fmla="*/ 957175 w 957175"/>
                    <a:gd name="connsiteY2" fmla="*/ 320391 h 1029580"/>
                    <a:gd name="connsiteX3" fmla="*/ 957175 w 957175"/>
                    <a:gd name="connsiteY3" fmla="*/ 1020925 h 1029580"/>
                    <a:gd name="connsiteX4" fmla="*/ 93598 w 957175"/>
                    <a:gd name="connsiteY4" fmla="*/ 1029580 h 1029580"/>
                    <a:gd name="connsiteX5" fmla="*/ 313 w 957175"/>
                    <a:gd name="connsiteY5" fmla="*/ 465124 h 1029580"/>
                    <a:gd name="connsiteX6" fmla="*/ 100104 w 957175"/>
                    <a:gd name="connsiteY6" fmla="*/ 177824 h 1029580"/>
                    <a:gd name="connsiteX7" fmla="*/ 260418 w 957175"/>
                    <a:gd name="connsiteY7" fmla="*/ 10385 h 1029580"/>
                    <a:gd name="connsiteX8" fmla="*/ 279623 w 957175"/>
                    <a:gd name="connsiteY8" fmla="*/ 7678 h 1029580"/>
                    <a:gd name="connsiteX9" fmla="*/ 245687 w 957175"/>
                    <a:gd name="connsiteY9" fmla="*/ 72107 h 1029580"/>
                    <a:gd name="connsiteX10" fmla="*/ 251647 w 957175"/>
                    <a:gd name="connsiteY10" fmla="*/ 186423 h 1029580"/>
                    <a:gd name="connsiteX11" fmla="*/ 521671 w 957175"/>
                    <a:gd name="connsiteY11" fmla="*/ 86497 h 1029580"/>
                    <a:gd name="connsiteX12" fmla="*/ 586988 w 957175"/>
                    <a:gd name="connsiteY12" fmla="*/ 7813 h 1029580"/>
                    <a:gd name="connsiteX13" fmla="*/ 591103 w 957175"/>
                    <a:gd name="connsiteY13" fmla="*/ 0 h 1029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7175" h="1029580">
                      <a:moveTo>
                        <a:pt x="591103" y="0"/>
                      </a:moveTo>
                      <a:lnTo>
                        <a:pt x="651758" y="0"/>
                      </a:lnTo>
                      <a:cubicBezTo>
                        <a:pt x="820435" y="0"/>
                        <a:pt x="957175" y="143444"/>
                        <a:pt x="957175" y="320391"/>
                      </a:cubicBezTo>
                      <a:lnTo>
                        <a:pt x="957175" y="1020925"/>
                      </a:lnTo>
                      <a:lnTo>
                        <a:pt x="93598" y="1029580"/>
                      </a:lnTo>
                      <a:cubicBezTo>
                        <a:pt x="60820" y="833735"/>
                        <a:pt x="-5099" y="587610"/>
                        <a:pt x="313" y="465124"/>
                      </a:cubicBezTo>
                      <a:cubicBezTo>
                        <a:pt x="5725" y="342638"/>
                        <a:pt x="56753" y="253614"/>
                        <a:pt x="100104" y="177824"/>
                      </a:cubicBezTo>
                      <a:cubicBezTo>
                        <a:pt x="143455" y="102034"/>
                        <a:pt x="191581" y="30585"/>
                        <a:pt x="260418" y="10385"/>
                      </a:cubicBezTo>
                      <a:lnTo>
                        <a:pt x="279623" y="7678"/>
                      </a:lnTo>
                      <a:lnTo>
                        <a:pt x="245687" y="72107"/>
                      </a:lnTo>
                      <a:cubicBezTo>
                        <a:pt x="227604" y="120971"/>
                        <a:pt x="228162" y="162938"/>
                        <a:pt x="251647" y="186423"/>
                      </a:cubicBezTo>
                      <a:cubicBezTo>
                        <a:pt x="298618" y="233394"/>
                        <a:pt x="419512" y="188655"/>
                        <a:pt x="521671" y="86497"/>
                      </a:cubicBezTo>
                      <a:cubicBezTo>
                        <a:pt x="547210" y="60957"/>
                        <a:pt x="569161" y="34247"/>
                        <a:pt x="586988" y="7813"/>
                      </a:cubicBezTo>
                      <a:lnTo>
                        <a:pt x="591103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四角形: 上の 2 つの角を丸める 76">
                  <a:extLst>
                    <a:ext uri="{FF2B5EF4-FFF2-40B4-BE49-F238E27FC236}">
                      <a16:creationId xmlns:a16="http://schemas.microsoft.com/office/drawing/2014/main" id="{1A49DA17-74E1-411A-8C0D-FD1B4A73F102}"/>
                    </a:ext>
                  </a:extLst>
                </p:cNvPr>
                <p:cNvSpPr/>
                <p:nvPr/>
              </p:nvSpPr>
              <p:spPr>
                <a:xfrm>
                  <a:off x="4120795" y="2634207"/>
                  <a:ext cx="357331" cy="91544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8B8D8956-E2F4-415B-BBA1-2A091AF86E7C}"/>
                    </a:ext>
                  </a:extLst>
                </p:cNvPr>
                <p:cNvSpPr/>
                <p:nvPr/>
              </p:nvSpPr>
              <p:spPr>
                <a:xfrm rot="19800000">
                  <a:off x="3473217" y="1975486"/>
                  <a:ext cx="50316" cy="102208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" name="二等辺三角形 78">
                  <a:extLst>
                    <a:ext uri="{FF2B5EF4-FFF2-40B4-BE49-F238E27FC236}">
                      <a16:creationId xmlns:a16="http://schemas.microsoft.com/office/drawing/2014/main" id="{24EF74E8-3C01-4399-9BA0-FE54B5519986}"/>
                    </a:ext>
                  </a:extLst>
                </p:cNvPr>
                <p:cNvSpPr/>
                <p:nvPr/>
              </p:nvSpPr>
              <p:spPr>
                <a:xfrm rot="10800000">
                  <a:off x="3636996" y="2520136"/>
                  <a:ext cx="392622" cy="415472"/>
                </a:xfrm>
                <a:prstGeom prst="triangle">
                  <a:avLst>
                    <a:gd name="adj" fmla="val 78506"/>
                  </a:avLst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AC80783D-9E98-483F-87D2-AC3AFECDC4A8}"/>
                    </a:ext>
                  </a:extLst>
                </p:cNvPr>
                <p:cNvGrpSpPr/>
                <p:nvPr/>
              </p:nvGrpSpPr>
              <p:grpSpPr>
                <a:xfrm rot="1800000">
                  <a:off x="3544570" y="2945447"/>
                  <a:ext cx="147907" cy="274378"/>
                  <a:chOff x="1450541" y="5088848"/>
                  <a:chExt cx="240910" cy="397551"/>
                </a:xfrm>
              </p:grpSpPr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D2BAB2BD-F1B3-4AD8-8201-6D3D320E80C1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51B66DCD-358F-40D2-9562-B268F09014F9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FF05BD36-5A9D-4439-A37B-834946342317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732096" y="2931308"/>
                  <a:ext cx="191239" cy="323675"/>
                  <a:chOff x="1450541" y="5088848"/>
                  <a:chExt cx="240910" cy="397551"/>
                </a:xfrm>
              </p:grpSpPr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BD4CC00A-157B-4046-9FEF-546685659045}"/>
                      </a:ext>
                    </a:extLst>
                  </p:cNvPr>
                  <p:cNvSpPr/>
                  <p:nvPr/>
                </p:nvSpPr>
                <p:spPr>
                  <a:xfrm>
                    <a:off x="1450541" y="5088848"/>
                    <a:ext cx="240910" cy="397551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A2A17E95-1B1F-4547-A527-4607F21C9802}"/>
                      </a:ext>
                    </a:extLst>
                  </p:cNvPr>
                  <p:cNvSpPr/>
                  <p:nvPr/>
                </p:nvSpPr>
                <p:spPr>
                  <a:xfrm>
                    <a:off x="1503692" y="5115029"/>
                    <a:ext cx="134608" cy="266000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3FF04FD9-A0E0-4710-9F9F-A6721C8CC319}"/>
                    </a:ext>
                  </a:extLst>
                </p:cNvPr>
                <p:cNvGrpSpPr/>
                <p:nvPr/>
              </p:nvGrpSpPr>
              <p:grpSpPr>
                <a:xfrm rot="799208">
                  <a:off x="3570799" y="2540917"/>
                  <a:ext cx="113077" cy="485686"/>
                  <a:chOff x="2713358" y="2466078"/>
                  <a:chExt cx="123167" cy="590776"/>
                </a:xfrm>
              </p:grpSpPr>
              <p:sp>
                <p:nvSpPr>
                  <p:cNvPr id="93" name="楕円 20">
                    <a:extLst>
                      <a:ext uri="{FF2B5EF4-FFF2-40B4-BE49-F238E27FC236}">
                        <a16:creationId xmlns:a16="http://schemas.microsoft.com/office/drawing/2014/main" id="{B31937EE-B81A-45B4-93AF-0B08DC22E186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2713358" y="2466078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楕円 20">
                    <a:extLst>
                      <a:ext uri="{FF2B5EF4-FFF2-40B4-BE49-F238E27FC236}">
                        <a16:creationId xmlns:a16="http://schemas.microsoft.com/office/drawing/2014/main" id="{941F4C21-F587-4397-97F1-32D0977674B2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2757213" y="2525905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ED907F16-A795-4B38-B227-708423A6A290}"/>
                    </a:ext>
                  </a:extLst>
                </p:cNvPr>
                <p:cNvGrpSpPr/>
                <p:nvPr/>
              </p:nvGrpSpPr>
              <p:grpSpPr>
                <a:xfrm rot="324546">
                  <a:off x="3873624" y="2461762"/>
                  <a:ext cx="177042" cy="590776"/>
                  <a:chOff x="3111205" y="2466078"/>
                  <a:chExt cx="123887" cy="590776"/>
                </a:xfrm>
              </p:grpSpPr>
              <p:sp>
                <p:nvSpPr>
                  <p:cNvPr id="91" name="楕円 20">
                    <a:extLst>
                      <a:ext uri="{FF2B5EF4-FFF2-40B4-BE49-F238E27FC236}">
                        <a16:creationId xmlns:a16="http://schemas.microsoft.com/office/drawing/2014/main" id="{07B3BF0F-49DA-4F7F-8A96-56262E85D959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3135639" y="2466078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楕円 20">
                    <a:extLst>
                      <a:ext uri="{FF2B5EF4-FFF2-40B4-BE49-F238E27FC236}">
                        <a16:creationId xmlns:a16="http://schemas.microsoft.com/office/drawing/2014/main" id="{2C0EAE28-7388-4760-95A1-2F216610DE86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3111205" y="2525904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67DC69C-1DBE-4E5B-AA64-033EA8889A7C}"/>
                    </a:ext>
                  </a:extLst>
                </p:cNvPr>
                <p:cNvSpPr/>
                <p:nvPr/>
              </p:nvSpPr>
              <p:spPr>
                <a:xfrm rot="10800000">
                  <a:off x="3505199" y="2408951"/>
                  <a:ext cx="770936" cy="537495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  <a:gd name="connsiteX0" fmla="*/ 629616 w 831419"/>
                    <a:gd name="connsiteY0" fmla="*/ 580870 h 580870"/>
                    <a:gd name="connsiteX1" fmla="*/ 574036 w 831419"/>
                    <a:gd name="connsiteY1" fmla="*/ 580870 h 580870"/>
                    <a:gd name="connsiteX2" fmla="*/ 409133 w 831419"/>
                    <a:gd name="connsiteY2" fmla="*/ 58748 h 580870"/>
                    <a:gd name="connsiteX3" fmla="*/ 244230 w 831419"/>
                    <a:gd name="connsiteY3" fmla="*/ 580870 h 580870"/>
                    <a:gd name="connsiteX4" fmla="*/ 211493 w 831419"/>
                    <a:gd name="connsiteY4" fmla="*/ 580870 h 580870"/>
                    <a:gd name="connsiteX5" fmla="*/ 14958 w 831419"/>
                    <a:gd name="connsiteY5" fmla="*/ 499463 h 580870"/>
                    <a:gd name="connsiteX6" fmla="*/ 0 w 831419"/>
                    <a:gd name="connsiteY6" fmla="*/ 481334 h 580870"/>
                    <a:gd name="connsiteX7" fmla="*/ 498682 w 831419"/>
                    <a:gd name="connsiteY7" fmla="*/ 0 h 580870"/>
                    <a:gd name="connsiteX8" fmla="*/ 831419 w 831419"/>
                    <a:gd name="connsiteY8" fmla="*/ 493078 h 580870"/>
                    <a:gd name="connsiteX9" fmla="*/ 826152 w 831419"/>
                    <a:gd name="connsiteY9" fmla="*/ 499463 h 580870"/>
                    <a:gd name="connsiteX10" fmla="*/ 629616 w 831419"/>
                    <a:gd name="connsiteY10" fmla="*/ 580870 h 580870"/>
                    <a:gd name="connsiteX0" fmla="*/ 629616 w 831419"/>
                    <a:gd name="connsiteY0" fmla="*/ 580870 h 580870"/>
                    <a:gd name="connsiteX1" fmla="*/ 574036 w 831419"/>
                    <a:gd name="connsiteY1" fmla="*/ 580870 h 580870"/>
                    <a:gd name="connsiteX2" fmla="*/ 553147 w 831419"/>
                    <a:gd name="connsiteY2" fmla="*/ 61233 h 580870"/>
                    <a:gd name="connsiteX3" fmla="*/ 244230 w 831419"/>
                    <a:gd name="connsiteY3" fmla="*/ 580870 h 580870"/>
                    <a:gd name="connsiteX4" fmla="*/ 211493 w 831419"/>
                    <a:gd name="connsiteY4" fmla="*/ 580870 h 580870"/>
                    <a:gd name="connsiteX5" fmla="*/ 14958 w 831419"/>
                    <a:gd name="connsiteY5" fmla="*/ 499463 h 580870"/>
                    <a:gd name="connsiteX6" fmla="*/ 0 w 831419"/>
                    <a:gd name="connsiteY6" fmla="*/ 481334 h 580870"/>
                    <a:gd name="connsiteX7" fmla="*/ 498682 w 831419"/>
                    <a:gd name="connsiteY7" fmla="*/ 0 h 580870"/>
                    <a:gd name="connsiteX8" fmla="*/ 831419 w 831419"/>
                    <a:gd name="connsiteY8" fmla="*/ 493078 h 580870"/>
                    <a:gd name="connsiteX9" fmla="*/ 826152 w 831419"/>
                    <a:gd name="connsiteY9" fmla="*/ 499463 h 580870"/>
                    <a:gd name="connsiteX10" fmla="*/ 629616 w 831419"/>
                    <a:gd name="connsiteY10" fmla="*/ 580870 h 580870"/>
                    <a:gd name="connsiteX0" fmla="*/ 629616 w 831419"/>
                    <a:gd name="connsiteY0" fmla="*/ 553531 h 553531"/>
                    <a:gd name="connsiteX1" fmla="*/ 574036 w 831419"/>
                    <a:gd name="connsiteY1" fmla="*/ 553531 h 553531"/>
                    <a:gd name="connsiteX2" fmla="*/ 553147 w 831419"/>
                    <a:gd name="connsiteY2" fmla="*/ 33894 h 553531"/>
                    <a:gd name="connsiteX3" fmla="*/ 244230 w 831419"/>
                    <a:gd name="connsiteY3" fmla="*/ 553531 h 553531"/>
                    <a:gd name="connsiteX4" fmla="*/ 211493 w 831419"/>
                    <a:gd name="connsiteY4" fmla="*/ 553531 h 553531"/>
                    <a:gd name="connsiteX5" fmla="*/ 14958 w 831419"/>
                    <a:gd name="connsiteY5" fmla="*/ 472124 h 553531"/>
                    <a:gd name="connsiteX6" fmla="*/ 0 w 831419"/>
                    <a:gd name="connsiteY6" fmla="*/ 453995 h 553531"/>
                    <a:gd name="connsiteX7" fmla="*/ 562688 w 831419"/>
                    <a:gd name="connsiteY7" fmla="*/ 0 h 553531"/>
                    <a:gd name="connsiteX8" fmla="*/ 831419 w 831419"/>
                    <a:gd name="connsiteY8" fmla="*/ 465739 h 553531"/>
                    <a:gd name="connsiteX9" fmla="*/ 826152 w 831419"/>
                    <a:gd name="connsiteY9" fmla="*/ 472124 h 553531"/>
                    <a:gd name="connsiteX10" fmla="*/ 629616 w 831419"/>
                    <a:gd name="connsiteY10" fmla="*/ 553531 h 553531"/>
                    <a:gd name="connsiteX0" fmla="*/ 629616 w 831419"/>
                    <a:gd name="connsiteY0" fmla="*/ 553531 h 553531"/>
                    <a:gd name="connsiteX1" fmla="*/ 574036 w 831419"/>
                    <a:gd name="connsiteY1" fmla="*/ 553531 h 553531"/>
                    <a:gd name="connsiteX2" fmla="*/ 553147 w 831419"/>
                    <a:gd name="connsiteY2" fmla="*/ 33894 h 553531"/>
                    <a:gd name="connsiteX3" fmla="*/ 244230 w 831419"/>
                    <a:gd name="connsiteY3" fmla="*/ 553531 h 553531"/>
                    <a:gd name="connsiteX4" fmla="*/ 211493 w 831419"/>
                    <a:gd name="connsiteY4" fmla="*/ 553531 h 553531"/>
                    <a:gd name="connsiteX5" fmla="*/ 14958 w 831419"/>
                    <a:gd name="connsiteY5" fmla="*/ 472124 h 553531"/>
                    <a:gd name="connsiteX6" fmla="*/ 0 w 831419"/>
                    <a:gd name="connsiteY6" fmla="*/ 453995 h 553531"/>
                    <a:gd name="connsiteX7" fmla="*/ 562688 w 831419"/>
                    <a:gd name="connsiteY7" fmla="*/ 0 h 553531"/>
                    <a:gd name="connsiteX8" fmla="*/ 831419 w 831419"/>
                    <a:gd name="connsiteY8" fmla="*/ 465739 h 553531"/>
                    <a:gd name="connsiteX9" fmla="*/ 826152 w 831419"/>
                    <a:gd name="connsiteY9" fmla="*/ 472124 h 553531"/>
                    <a:gd name="connsiteX10" fmla="*/ 629616 w 831419"/>
                    <a:gd name="connsiteY10" fmla="*/ 553531 h 553531"/>
                    <a:gd name="connsiteX0" fmla="*/ 629616 w 831419"/>
                    <a:gd name="connsiteY0" fmla="*/ 553531 h 553531"/>
                    <a:gd name="connsiteX1" fmla="*/ 553147 w 831419"/>
                    <a:gd name="connsiteY1" fmla="*/ 33894 h 553531"/>
                    <a:gd name="connsiteX2" fmla="*/ 244230 w 831419"/>
                    <a:gd name="connsiteY2" fmla="*/ 553531 h 553531"/>
                    <a:gd name="connsiteX3" fmla="*/ 211493 w 831419"/>
                    <a:gd name="connsiteY3" fmla="*/ 553531 h 553531"/>
                    <a:gd name="connsiteX4" fmla="*/ 14958 w 831419"/>
                    <a:gd name="connsiteY4" fmla="*/ 472124 h 553531"/>
                    <a:gd name="connsiteX5" fmla="*/ 0 w 831419"/>
                    <a:gd name="connsiteY5" fmla="*/ 453995 h 553531"/>
                    <a:gd name="connsiteX6" fmla="*/ 562688 w 831419"/>
                    <a:gd name="connsiteY6" fmla="*/ 0 h 553531"/>
                    <a:gd name="connsiteX7" fmla="*/ 831419 w 831419"/>
                    <a:gd name="connsiteY7" fmla="*/ 465739 h 553531"/>
                    <a:gd name="connsiteX8" fmla="*/ 826152 w 831419"/>
                    <a:gd name="connsiteY8" fmla="*/ 472124 h 553531"/>
                    <a:gd name="connsiteX9" fmla="*/ 629616 w 831419"/>
                    <a:gd name="connsiteY9" fmla="*/ 553531 h 553531"/>
                    <a:gd name="connsiteX0" fmla="*/ 629616 w 831419"/>
                    <a:gd name="connsiteY0" fmla="*/ 553531 h 553531"/>
                    <a:gd name="connsiteX1" fmla="*/ 553147 w 831419"/>
                    <a:gd name="connsiteY1" fmla="*/ 33894 h 553531"/>
                    <a:gd name="connsiteX2" fmla="*/ 244230 w 831419"/>
                    <a:gd name="connsiteY2" fmla="*/ 553531 h 553531"/>
                    <a:gd name="connsiteX3" fmla="*/ 211493 w 831419"/>
                    <a:gd name="connsiteY3" fmla="*/ 553531 h 553531"/>
                    <a:gd name="connsiteX4" fmla="*/ 14958 w 831419"/>
                    <a:gd name="connsiteY4" fmla="*/ 472124 h 553531"/>
                    <a:gd name="connsiteX5" fmla="*/ 0 w 831419"/>
                    <a:gd name="connsiteY5" fmla="*/ 453995 h 553531"/>
                    <a:gd name="connsiteX6" fmla="*/ 562688 w 831419"/>
                    <a:gd name="connsiteY6" fmla="*/ 0 h 553531"/>
                    <a:gd name="connsiteX7" fmla="*/ 831419 w 831419"/>
                    <a:gd name="connsiteY7" fmla="*/ 465739 h 553531"/>
                    <a:gd name="connsiteX8" fmla="*/ 629616 w 831419"/>
                    <a:gd name="connsiteY8" fmla="*/ 553531 h 553531"/>
                    <a:gd name="connsiteX0" fmla="*/ 629616 w 802084"/>
                    <a:gd name="connsiteY0" fmla="*/ 553531 h 553531"/>
                    <a:gd name="connsiteX1" fmla="*/ 553147 w 802084"/>
                    <a:gd name="connsiteY1" fmla="*/ 33894 h 553531"/>
                    <a:gd name="connsiteX2" fmla="*/ 244230 w 802084"/>
                    <a:gd name="connsiteY2" fmla="*/ 553531 h 553531"/>
                    <a:gd name="connsiteX3" fmla="*/ 211493 w 802084"/>
                    <a:gd name="connsiteY3" fmla="*/ 553531 h 553531"/>
                    <a:gd name="connsiteX4" fmla="*/ 14958 w 802084"/>
                    <a:gd name="connsiteY4" fmla="*/ 472124 h 553531"/>
                    <a:gd name="connsiteX5" fmla="*/ 0 w 802084"/>
                    <a:gd name="connsiteY5" fmla="*/ 453995 h 553531"/>
                    <a:gd name="connsiteX6" fmla="*/ 562688 w 802084"/>
                    <a:gd name="connsiteY6" fmla="*/ 0 h 553531"/>
                    <a:gd name="connsiteX7" fmla="*/ 802084 w 802084"/>
                    <a:gd name="connsiteY7" fmla="*/ 455797 h 553531"/>
                    <a:gd name="connsiteX8" fmla="*/ 629616 w 802084"/>
                    <a:gd name="connsiteY8" fmla="*/ 553531 h 553531"/>
                    <a:gd name="connsiteX0" fmla="*/ 629616 w 802084"/>
                    <a:gd name="connsiteY0" fmla="*/ 553531 h 553531"/>
                    <a:gd name="connsiteX1" fmla="*/ 553147 w 802084"/>
                    <a:gd name="connsiteY1" fmla="*/ 33894 h 553531"/>
                    <a:gd name="connsiteX2" fmla="*/ 244230 w 802084"/>
                    <a:gd name="connsiteY2" fmla="*/ 553531 h 553531"/>
                    <a:gd name="connsiteX3" fmla="*/ 211493 w 802084"/>
                    <a:gd name="connsiteY3" fmla="*/ 553531 h 553531"/>
                    <a:gd name="connsiteX4" fmla="*/ 14958 w 802084"/>
                    <a:gd name="connsiteY4" fmla="*/ 472124 h 553531"/>
                    <a:gd name="connsiteX5" fmla="*/ 0 w 802084"/>
                    <a:gd name="connsiteY5" fmla="*/ 453995 h 553531"/>
                    <a:gd name="connsiteX6" fmla="*/ 562688 w 802084"/>
                    <a:gd name="connsiteY6" fmla="*/ 0 h 553531"/>
                    <a:gd name="connsiteX7" fmla="*/ 802084 w 802084"/>
                    <a:gd name="connsiteY7" fmla="*/ 455797 h 553531"/>
                    <a:gd name="connsiteX8" fmla="*/ 629616 w 802084"/>
                    <a:gd name="connsiteY8" fmla="*/ 553531 h 553531"/>
                    <a:gd name="connsiteX0" fmla="*/ 629616 w 802084"/>
                    <a:gd name="connsiteY0" fmla="*/ 553531 h 553531"/>
                    <a:gd name="connsiteX1" fmla="*/ 553147 w 802084"/>
                    <a:gd name="connsiteY1" fmla="*/ 33894 h 553531"/>
                    <a:gd name="connsiteX2" fmla="*/ 244230 w 802084"/>
                    <a:gd name="connsiteY2" fmla="*/ 553531 h 553531"/>
                    <a:gd name="connsiteX3" fmla="*/ 211493 w 802084"/>
                    <a:gd name="connsiteY3" fmla="*/ 553531 h 553531"/>
                    <a:gd name="connsiteX4" fmla="*/ 14958 w 802084"/>
                    <a:gd name="connsiteY4" fmla="*/ 472124 h 553531"/>
                    <a:gd name="connsiteX5" fmla="*/ 0 w 802084"/>
                    <a:gd name="connsiteY5" fmla="*/ 453995 h 553531"/>
                    <a:gd name="connsiteX6" fmla="*/ 562688 w 802084"/>
                    <a:gd name="connsiteY6" fmla="*/ 0 h 553531"/>
                    <a:gd name="connsiteX7" fmla="*/ 802084 w 802084"/>
                    <a:gd name="connsiteY7" fmla="*/ 455797 h 553531"/>
                    <a:gd name="connsiteX8" fmla="*/ 629616 w 802084"/>
                    <a:gd name="connsiteY8" fmla="*/ 553531 h 553531"/>
                    <a:gd name="connsiteX0" fmla="*/ 629616 w 802084"/>
                    <a:gd name="connsiteY0" fmla="*/ 553531 h 560986"/>
                    <a:gd name="connsiteX1" fmla="*/ 553147 w 802084"/>
                    <a:gd name="connsiteY1" fmla="*/ 33894 h 560986"/>
                    <a:gd name="connsiteX2" fmla="*/ 252230 w 802084"/>
                    <a:gd name="connsiteY2" fmla="*/ 560986 h 560986"/>
                    <a:gd name="connsiteX3" fmla="*/ 211493 w 802084"/>
                    <a:gd name="connsiteY3" fmla="*/ 553531 h 560986"/>
                    <a:gd name="connsiteX4" fmla="*/ 14958 w 802084"/>
                    <a:gd name="connsiteY4" fmla="*/ 472124 h 560986"/>
                    <a:gd name="connsiteX5" fmla="*/ 0 w 802084"/>
                    <a:gd name="connsiteY5" fmla="*/ 453995 h 560986"/>
                    <a:gd name="connsiteX6" fmla="*/ 562688 w 802084"/>
                    <a:gd name="connsiteY6" fmla="*/ 0 h 560986"/>
                    <a:gd name="connsiteX7" fmla="*/ 802084 w 802084"/>
                    <a:gd name="connsiteY7" fmla="*/ 455797 h 560986"/>
                    <a:gd name="connsiteX8" fmla="*/ 629616 w 802084"/>
                    <a:gd name="connsiteY8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272833 w 863424"/>
                    <a:gd name="connsiteY3" fmla="*/ 553531 h 560986"/>
                    <a:gd name="connsiteX4" fmla="*/ 76298 w 863424"/>
                    <a:gd name="connsiteY4" fmla="*/ 472124 h 560986"/>
                    <a:gd name="connsiteX5" fmla="*/ 0 w 863424"/>
                    <a:gd name="connsiteY5" fmla="*/ 491275 h 560986"/>
                    <a:gd name="connsiteX6" fmla="*/ 624028 w 863424"/>
                    <a:gd name="connsiteY6" fmla="*/ 0 h 560986"/>
                    <a:gd name="connsiteX7" fmla="*/ 863424 w 863424"/>
                    <a:gd name="connsiteY7" fmla="*/ 455797 h 560986"/>
                    <a:gd name="connsiteX8" fmla="*/ 690956 w 863424"/>
                    <a:gd name="connsiteY8" fmla="*/ 553531 h 560986"/>
                    <a:gd name="connsiteX0" fmla="*/ 698979 w 871447"/>
                    <a:gd name="connsiteY0" fmla="*/ 553531 h 560986"/>
                    <a:gd name="connsiteX1" fmla="*/ 622510 w 871447"/>
                    <a:gd name="connsiteY1" fmla="*/ 33894 h 560986"/>
                    <a:gd name="connsiteX2" fmla="*/ 321593 w 871447"/>
                    <a:gd name="connsiteY2" fmla="*/ 560986 h 560986"/>
                    <a:gd name="connsiteX3" fmla="*/ 280856 w 871447"/>
                    <a:gd name="connsiteY3" fmla="*/ 553531 h 560986"/>
                    <a:gd name="connsiteX4" fmla="*/ 8023 w 871447"/>
                    <a:gd name="connsiteY4" fmla="*/ 491275 h 560986"/>
                    <a:gd name="connsiteX5" fmla="*/ 632051 w 871447"/>
                    <a:gd name="connsiteY5" fmla="*/ 0 h 560986"/>
                    <a:gd name="connsiteX6" fmla="*/ 871447 w 871447"/>
                    <a:gd name="connsiteY6" fmla="*/ 455797 h 560986"/>
                    <a:gd name="connsiteX7" fmla="*/ 698979 w 871447"/>
                    <a:gd name="connsiteY7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0 w 863424"/>
                    <a:gd name="connsiteY3" fmla="*/ 491275 h 560986"/>
                    <a:gd name="connsiteX4" fmla="*/ 624028 w 863424"/>
                    <a:gd name="connsiteY4" fmla="*/ 0 h 560986"/>
                    <a:gd name="connsiteX5" fmla="*/ 863424 w 863424"/>
                    <a:gd name="connsiteY5" fmla="*/ 455797 h 560986"/>
                    <a:gd name="connsiteX6" fmla="*/ 690956 w 863424"/>
                    <a:gd name="connsiteY6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0 w 863424"/>
                    <a:gd name="connsiteY3" fmla="*/ 491275 h 560986"/>
                    <a:gd name="connsiteX4" fmla="*/ 624028 w 863424"/>
                    <a:gd name="connsiteY4" fmla="*/ 0 h 560986"/>
                    <a:gd name="connsiteX5" fmla="*/ 863424 w 863424"/>
                    <a:gd name="connsiteY5" fmla="*/ 455797 h 560986"/>
                    <a:gd name="connsiteX6" fmla="*/ 690956 w 863424"/>
                    <a:gd name="connsiteY6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0 w 863424"/>
                    <a:gd name="connsiteY3" fmla="*/ 491275 h 560986"/>
                    <a:gd name="connsiteX4" fmla="*/ 624028 w 863424"/>
                    <a:gd name="connsiteY4" fmla="*/ 0 h 560986"/>
                    <a:gd name="connsiteX5" fmla="*/ 863424 w 863424"/>
                    <a:gd name="connsiteY5" fmla="*/ 455797 h 560986"/>
                    <a:gd name="connsiteX6" fmla="*/ 690956 w 863424"/>
                    <a:gd name="connsiteY6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0 w 863424"/>
                    <a:gd name="connsiteY3" fmla="*/ 491275 h 560986"/>
                    <a:gd name="connsiteX4" fmla="*/ 624028 w 863424"/>
                    <a:gd name="connsiteY4" fmla="*/ 0 h 560986"/>
                    <a:gd name="connsiteX5" fmla="*/ 863424 w 863424"/>
                    <a:gd name="connsiteY5" fmla="*/ 455797 h 560986"/>
                    <a:gd name="connsiteX6" fmla="*/ 690956 w 863424"/>
                    <a:gd name="connsiteY6" fmla="*/ 553531 h 560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3424" h="560986">
                      <a:moveTo>
                        <a:pt x="690956" y="553531"/>
                      </a:moveTo>
                      <a:lnTo>
                        <a:pt x="614487" y="33894"/>
                      </a:lnTo>
                      <a:lnTo>
                        <a:pt x="313570" y="560986"/>
                      </a:lnTo>
                      <a:cubicBezTo>
                        <a:pt x="222381" y="560117"/>
                        <a:pt x="123192" y="564218"/>
                        <a:pt x="0" y="491275"/>
                      </a:cubicBezTo>
                      <a:lnTo>
                        <a:pt x="624028" y="0"/>
                      </a:lnTo>
                      <a:lnTo>
                        <a:pt x="863424" y="455797"/>
                      </a:lnTo>
                      <a:cubicBezTo>
                        <a:pt x="813936" y="503287"/>
                        <a:pt x="769780" y="533379"/>
                        <a:pt x="690956" y="55353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87324227-86AB-4299-9F22-49C84A409862}"/>
                    </a:ext>
                  </a:extLst>
                </p:cNvPr>
                <p:cNvSpPr/>
                <p:nvPr/>
              </p:nvSpPr>
              <p:spPr>
                <a:xfrm rot="10800000">
                  <a:off x="3527816" y="2487007"/>
                  <a:ext cx="191139" cy="435841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  <a:gd name="connsiteX0" fmla="*/ 181924 w 199493"/>
                    <a:gd name="connsiteY0" fmla="*/ 454890 h 454890"/>
                    <a:gd name="connsiteX1" fmla="*/ 0 w 199493"/>
                    <a:gd name="connsiteY1" fmla="*/ 0 h 454890"/>
                    <a:gd name="connsiteX2" fmla="*/ 199493 w 199493"/>
                    <a:gd name="connsiteY2" fmla="*/ 440668 h 454890"/>
                    <a:gd name="connsiteX3" fmla="*/ 182892 w 199493"/>
                    <a:gd name="connsiteY3" fmla="*/ 454364 h 454890"/>
                    <a:gd name="connsiteX4" fmla="*/ 181924 w 199493"/>
                    <a:gd name="connsiteY4" fmla="*/ 454890 h 454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9493" h="454890">
                      <a:moveTo>
                        <a:pt x="181924" y="454890"/>
                      </a:moveTo>
                      <a:lnTo>
                        <a:pt x="0" y="0"/>
                      </a:lnTo>
                      <a:lnTo>
                        <a:pt x="199493" y="440668"/>
                      </a:lnTo>
                      <a:lnTo>
                        <a:pt x="182892" y="454364"/>
                      </a:lnTo>
                      <a:lnTo>
                        <a:pt x="181924" y="45489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0E4716E-C3D6-4A1A-BDFB-850077E146BE}"/>
                    </a:ext>
                  </a:extLst>
                </p:cNvPr>
                <p:cNvSpPr/>
                <p:nvPr/>
              </p:nvSpPr>
              <p:spPr>
                <a:xfrm rot="10800000">
                  <a:off x="3720866" y="2457134"/>
                  <a:ext cx="515170" cy="485208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  <a:gd name="connsiteX0" fmla="*/ 164207 w 530230"/>
                    <a:gd name="connsiteY0" fmla="*/ 521327 h 521327"/>
                    <a:gd name="connsiteX1" fmla="*/ 0 w 530230"/>
                    <a:gd name="connsiteY1" fmla="*/ 496887 h 521327"/>
                    <a:gd name="connsiteX2" fmla="*/ 528437 w 530230"/>
                    <a:gd name="connsiteY2" fmla="*/ 1980 h 521327"/>
                    <a:gd name="connsiteX3" fmla="*/ 530135 w 530230"/>
                    <a:gd name="connsiteY3" fmla="*/ 0 h 521327"/>
                    <a:gd name="connsiteX4" fmla="*/ 530230 w 530230"/>
                    <a:gd name="connsiteY4" fmla="*/ 125 h 521327"/>
                    <a:gd name="connsiteX5" fmla="*/ 164207 w 530230"/>
                    <a:gd name="connsiteY5" fmla="*/ 521327 h 521327"/>
                    <a:gd name="connsiteX0" fmla="*/ 32485 w 530230"/>
                    <a:gd name="connsiteY0" fmla="*/ 506415 h 506415"/>
                    <a:gd name="connsiteX1" fmla="*/ 0 w 530230"/>
                    <a:gd name="connsiteY1" fmla="*/ 496887 h 506415"/>
                    <a:gd name="connsiteX2" fmla="*/ 528437 w 530230"/>
                    <a:gd name="connsiteY2" fmla="*/ 1980 h 506415"/>
                    <a:gd name="connsiteX3" fmla="*/ 530135 w 530230"/>
                    <a:gd name="connsiteY3" fmla="*/ 0 h 506415"/>
                    <a:gd name="connsiteX4" fmla="*/ 530230 w 530230"/>
                    <a:gd name="connsiteY4" fmla="*/ 125 h 506415"/>
                    <a:gd name="connsiteX5" fmla="*/ 32485 w 530230"/>
                    <a:gd name="connsiteY5" fmla="*/ 506415 h 506415"/>
                    <a:gd name="connsiteX0" fmla="*/ 39940 w 537685"/>
                    <a:gd name="connsiteY0" fmla="*/ 506415 h 506415"/>
                    <a:gd name="connsiteX1" fmla="*/ 0 w 537685"/>
                    <a:gd name="connsiteY1" fmla="*/ 494402 h 506415"/>
                    <a:gd name="connsiteX2" fmla="*/ 535892 w 537685"/>
                    <a:gd name="connsiteY2" fmla="*/ 1980 h 506415"/>
                    <a:gd name="connsiteX3" fmla="*/ 537590 w 537685"/>
                    <a:gd name="connsiteY3" fmla="*/ 0 h 506415"/>
                    <a:gd name="connsiteX4" fmla="*/ 537685 w 537685"/>
                    <a:gd name="connsiteY4" fmla="*/ 125 h 506415"/>
                    <a:gd name="connsiteX5" fmla="*/ 39940 w 537685"/>
                    <a:gd name="connsiteY5" fmla="*/ 506415 h 506415"/>
                    <a:gd name="connsiteX0" fmla="*/ 20058 w 537685"/>
                    <a:gd name="connsiteY0" fmla="*/ 506415 h 506415"/>
                    <a:gd name="connsiteX1" fmla="*/ 0 w 537685"/>
                    <a:gd name="connsiteY1" fmla="*/ 494402 h 506415"/>
                    <a:gd name="connsiteX2" fmla="*/ 535892 w 537685"/>
                    <a:gd name="connsiteY2" fmla="*/ 1980 h 506415"/>
                    <a:gd name="connsiteX3" fmla="*/ 537590 w 537685"/>
                    <a:gd name="connsiteY3" fmla="*/ 0 h 506415"/>
                    <a:gd name="connsiteX4" fmla="*/ 537685 w 537685"/>
                    <a:gd name="connsiteY4" fmla="*/ 125 h 506415"/>
                    <a:gd name="connsiteX5" fmla="*/ 20058 w 537685"/>
                    <a:gd name="connsiteY5" fmla="*/ 506415 h 50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7685" h="506415">
                      <a:moveTo>
                        <a:pt x="20058" y="506415"/>
                      </a:moveTo>
                      <a:lnTo>
                        <a:pt x="0" y="494402"/>
                      </a:lnTo>
                      <a:lnTo>
                        <a:pt x="535892" y="1980"/>
                      </a:lnTo>
                      <a:lnTo>
                        <a:pt x="537590" y="0"/>
                      </a:lnTo>
                      <a:lnTo>
                        <a:pt x="537685" y="125"/>
                      </a:lnTo>
                      <a:lnTo>
                        <a:pt x="20058" y="50641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月 86">
                  <a:extLst>
                    <a:ext uri="{FF2B5EF4-FFF2-40B4-BE49-F238E27FC236}">
                      <a16:creationId xmlns:a16="http://schemas.microsoft.com/office/drawing/2014/main" id="{F2CAFAED-A21F-48EF-9879-DE31A646A22A}"/>
                    </a:ext>
                  </a:extLst>
                </p:cNvPr>
                <p:cNvSpPr/>
                <p:nvPr/>
              </p:nvSpPr>
              <p:spPr>
                <a:xfrm rot="18900000" flipH="1">
                  <a:off x="3816574" y="961960"/>
                  <a:ext cx="433280" cy="886995"/>
                </a:xfrm>
                <a:prstGeom prst="moon">
                  <a:avLst>
                    <a:gd name="adj" fmla="val 46318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円/楕円 368">
                  <a:extLst>
                    <a:ext uri="{FF2B5EF4-FFF2-40B4-BE49-F238E27FC236}">
                      <a16:creationId xmlns:a16="http://schemas.microsoft.com/office/drawing/2014/main" id="{4F8AE7F7-15E2-4AC5-8780-A92DDDEF797C}"/>
                    </a:ext>
                  </a:extLst>
                </p:cNvPr>
                <p:cNvSpPr/>
                <p:nvPr/>
              </p:nvSpPr>
              <p:spPr>
                <a:xfrm rot="900000" flipH="1">
                  <a:off x="4150553" y="1666819"/>
                  <a:ext cx="224316" cy="37122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円/楕円 369">
                  <a:extLst>
                    <a:ext uri="{FF2B5EF4-FFF2-40B4-BE49-F238E27FC236}">
                      <a16:creationId xmlns:a16="http://schemas.microsoft.com/office/drawing/2014/main" id="{F8ADED4F-BF1C-4085-B229-B71C98EB4FF8}"/>
                    </a:ext>
                  </a:extLst>
                </p:cNvPr>
                <p:cNvSpPr/>
                <p:nvPr/>
              </p:nvSpPr>
              <p:spPr>
                <a:xfrm rot="900000" flipH="1">
                  <a:off x="4198950" y="1731261"/>
                  <a:ext cx="132797" cy="24333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四角形: 角を丸くする 89">
                  <a:extLst>
                    <a:ext uri="{FF2B5EF4-FFF2-40B4-BE49-F238E27FC236}">
                      <a16:creationId xmlns:a16="http://schemas.microsoft.com/office/drawing/2014/main" id="{B60EFDC0-DA60-4E1E-915B-D72BF694D0D8}"/>
                    </a:ext>
                  </a:extLst>
                </p:cNvPr>
                <p:cNvSpPr/>
                <p:nvPr/>
              </p:nvSpPr>
              <p:spPr>
                <a:xfrm>
                  <a:off x="3651542" y="2904475"/>
                  <a:ext cx="117044" cy="119626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C29FB914-3FE3-4A24-923C-633019B97098}"/>
                  </a:ext>
                </a:extLst>
              </p:cNvPr>
              <p:cNvGrpSpPr/>
              <p:nvPr/>
            </p:nvGrpSpPr>
            <p:grpSpPr>
              <a:xfrm>
                <a:off x="3744146" y="1647200"/>
                <a:ext cx="233023" cy="330206"/>
                <a:chOff x="3912274" y="1647200"/>
                <a:chExt cx="233023" cy="330206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EE40D616-77BD-4BAE-8350-CA70E828C671}"/>
                    </a:ext>
                  </a:extLst>
                </p:cNvPr>
                <p:cNvGrpSpPr/>
                <p:nvPr/>
              </p:nvGrpSpPr>
              <p:grpSpPr>
                <a:xfrm>
                  <a:off x="3933771" y="1732873"/>
                  <a:ext cx="187370" cy="244533"/>
                  <a:chOff x="2165452" y="5688429"/>
                  <a:chExt cx="126104" cy="167115"/>
                </a:xfrm>
              </p:grpSpPr>
              <p:sp>
                <p:nvSpPr>
                  <p:cNvPr id="65" name="二等辺三角形 64">
                    <a:extLst>
                      <a:ext uri="{FF2B5EF4-FFF2-40B4-BE49-F238E27FC236}">
                        <a16:creationId xmlns:a16="http://schemas.microsoft.com/office/drawing/2014/main" id="{C24F8B88-DD7A-4F09-A085-F185692932E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165782" y="5688429"/>
                    <a:ext cx="30770" cy="96985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865C4DD4-B455-4B3A-B3F4-CC0E022C7F0E}"/>
                      </a:ext>
                    </a:extLst>
                  </p:cNvPr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67" name="円/楕円 333">
                      <a:extLst>
                        <a:ext uri="{FF2B5EF4-FFF2-40B4-BE49-F238E27FC236}">
                          <a16:creationId xmlns:a16="http://schemas.microsoft.com/office/drawing/2014/main" id="{E9B27DF8-5A37-41FC-ACF9-6059A398FF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" name="円/楕円 334">
                      <a:extLst>
                        <a:ext uri="{FF2B5EF4-FFF2-40B4-BE49-F238E27FC236}">
                          <a16:creationId xmlns:a16="http://schemas.microsoft.com/office/drawing/2014/main" id="{16B26825-BBD8-4871-B202-38ADAA489F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9" name="円/楕円 335">
                      <a:extLst>
                        <a:ext uri="{FF2B5EF4-FFF2-40B4-BE49-F238E27FC236}">
                          <a16:creationId xmlns:a16="http://schemas.microsoft.com/office/drawing/2014/main" id="{E143F7EA-FE8C-4786-9EE1-11EC7E0AAA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10846" y="3790113"/>
                      <a:ext cx="61834" cy="69077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64" name="円/楕円 27">
                  <a:extLst>
                    <a:ext uri="{FF2B5EF4-FFF2-40B4-BE49-F238E27FC236}">
                      <a16:creationId xmlns:a16="http://schemas.microsoft.com/office/drawing/2014/main" id="{367F5A98-74F1-4344-AB2B-017BC842B25B}"/>
                    </a:ext>
                  </a:extLst>
                </p:cNvPr>
                <p:cNvSpPr/>
                <p:nvPr/>
              </p:nvSpPr>
              <p:spPr>
                <a:xfrm>
                  <a:off x="3912274" y="1647200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236E5062-1EB9-47A9-B2B5-E0074530477D}"/>
                  </a:ext>
                </a:extLst>
              </p:cNvPr>
              <p:cNvGrpSpPr/>
              <p:nvPr/>
            </p:nvGrpSpPr>
            <p:grpSpPr>
              <a:xfrm>
                <a:off x="3390478" y="1647200"/>
                <a:ext cx="165569" cy="330216"/>
                <a:chOff x="3912274" y="1647200"/>
                <a:chExt cx="233023" cy="330216"/>
              </a:xfrm>
            </p:grpSpPr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99A860EE-80E5-42D7-913D-4EDB7A5F2712}"/>
                    </a:ext>
                  </a:extLst>
                </p:cNvPr>
                <p:cNvGrpSpPr/>
                <p:nvPr/>
              </p:nvGrpSpPr>
              <p:grpSpPr>
                <a:xfrm>
                  <a:off x="3930854" y="1746115"/>
                  <a:ext cx="190293" cy="231301"/>
                  <a:chOff x="2163485" y="5697472"/>
                  <a:chExt cx="128071" cy="158072"/>
                </a:xfrm>
              </p:grpSpPr>
              <p:sp>
                <p:nvSpPr>
                  <p:cNvPr id="58" name="二等辺三角形 57">
                    <a:extLst>
                      <a:ext uri="{FF2B5EF4-FFF2-40B4-BE49-F238E27FC236}">
                        <a16:creationId xmlns:a16="http://schemas.microsoft.com/office/drawing/2014/main" id="{29EBA8CC-7FA0-487B-8CC4-6ABEC6EA0CA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163485" y="5706262"/>
                    <a:ext cx="43306" cy="7983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D38F14CE-C57F-4AEA-A1AA-0009376154C8}"/>
                      </a:ext>
                    </a:extLst>
                  </p:cNvPr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60" name="円/楕円 333">
                      <a:extLst>
                        <a:ext uri="{FF2B5EF4-FFF2-40B4-BE49-F238E27FC236}">
                          <a16:creationId xmlns:a16="http://schemas.microsoft.com/office/drawing/2014/main" id="{92D663F2-049F-4BED-9374-72460724C7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" name="円/楕円 334">
                      <a:extLst>
                        <a:ext uri="{FF2B5EF4-FFF2-40B4-BE49-F238E27FC236}">
                          <a16:creationId xmlns:a16="http://schemas.microsoft.com/office/drawing/2014/main" id="{EED44FD7-833E-4BF3-B823-CB203C9A75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2" name="円/楕円 335">
                      <a:extLst>
                        <a:ext uri="{FF2B5EF4-FFF2-40B4-BE49-F238E27FC236}">
                          <a16:creationId xmlns:a16="http://schemas.microsoft.com/office/drawing/2014/main" id="{666F0588-F768-423F-9698-F93DBBC6A6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18248" y="3790113"/>
                      <a:ext cx="73398" cy="69077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57" name="円/楕円 27">
                  <a:extLst>
                    <a:ext uri="{FF2B5EF4-FFF2-40B4-BE49-F238E27FC236}">
                      <a16:creationId xmlns:a16="http://schemas.microsoft.com/office/drawing/2014/main" id="{24C7C5D9-FB54-4D7C-A821-C9344B65666C}"/>
                    </a:ext>
                  </a:extLst>
                </p:cNvPr>
                <p:cNvSpPr/>
                <p:nvPr/>
              </p:nvSpPr>
              <p:spPr>
                <a:xfrm>
                  <a:off x="3912274" y="1647200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F94EC393-724F-44D7-86B3-060C7B1BBEA1}"/>
                </a:ext>
              </a:extLst>
            </p:cNvPr>
            <p:cNvGrpSpPr/>
            <p:nvPr/>
          </p:nvGrpSpPr>
          <p:grpSpPr>
            <a:xfrm>
              <a:off x="4584809" y="2120474"/>
              <a:ext cx="234169" cy="108956"/>
              <a:chOff x="4668647" y="2056349"/>
              <a:chExt cx="234169" cy="108956"/>
            </a:xfrm>
          </p:grpSpPr>
          <p:sp>
            <p:nvSpPr>
              <p:cNvPr id="51" name="二等辺三角形 5">
                <a:extLst>
                  <a:ext uri="{FF2B5EF4-FFF2-40B4-BE49-F238E27FC236}">
                    <a16:creationId xmlns:a16="http://schemas.microsoft.com/office/drawing/2014/main" id="{27CEF2A2-2D49-4A88-9954-BDC240D8CF41}"/>
                  </a:ext>
                </a:extLst>
              </p:cNvPr>
              <p:cNvSpPr/>
              <p:nvPr/>
            </p:nvSpPr>
            <p:spPr>
              <a:xfrm rot="20660405">
                <a:off x="4668647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月 51">
                <a:extLst>
                  <a:ext uri="{FF2B5EF4-FFF2-40B4-BE49-F238E27FC236}">
                    <a16:creationId xmlns:a16="http://schemas.microsoft.com/office/drawing/2014/main" id="{159E0D48-CE29-4CA8-B410-6134B0677A6A}"/>
                  </a:ext>
                </a:extLst>
              </p:cNvPr>
              <p:cNvSpPr/>
              <p:nvPr/>
            </p:nvSpPr>
            <p:spPr>
              <a:xfrm rot="8100000">
                <a:off x="4851413" y="2056349"/>
                <a:ext cx="51403" cy="92454"/>
              </a:xfrm>
              <a:prstGeom prst="moon">
                <a:avLst>
                  <a:gd name="adj" fmla="val 64548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9CD331BE-A7C4-4512-ADC8-2A3B997DBD82}"/>
              </a:ext>
            </a:extLst>
          </p:cNvPr>
          <p:cNvGrpSpPr/>
          <p:nvPr/>
        </p:nvGrpSpPr>
        <p:grpSpPr>
          <a:xfrm>
            <a:off x="7296707" y="1080237"/>
            <a:ext cx="1220576" cy="2477430"/>
            <a:chOff x="7296707" y="1080237"/>
            <a:chExt cx="1220576" cy="2477430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957FB471-36A7-45B8-97C0-51DEEA3DE0CB}"/>
                </a:ext>
              </a:extLst>
            </p:cNvPr>
            <p:cNvGrpSpPr/>
            <p:nvPr/>
          </p:nvGrpSpPr>
          <p:grpSpPr>
            <a:xfrm>
              <a:off x="7296707" y="1080237"/>
              <a:ext cx="1220576" cy="2477430"/>
              <a:chOff x="5010150" y="1080237"/>
              <a:chExt cx="1220576" cy="2477430"/>
            </a:xfrm>
          </p:grpSpPr>
          <p:sp>
            <p:nvSpPr>
              <p:cNvPr id="104" name="円/楕円 373">
                <a:extLst>
                  <a:ext uri="{FF2B5EF4-FFF2-40B4-BE49-F238E27FC236}">
                    <a16:creationId xmlns:a16="http://schemas.microsoft.com/office/drawing/2014/main" id="{0AE3AD71-9A2E-4F8F-9465-A9973587C8A6}"/>
                  </a:ext>
                </a:extLst>
              </p:cNvPr>
              <p:cNvSpPr/>
              <p:nvPr/>
            </p:nvSpPr>
            <p:spPr>
              <a:xfrm>
                <a:off x="5062538" y="1181101"/>
                <a:ext cx="924212" cy="11001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月 104">
                <a:extLst>
                  <a:ext uri="{FF2B5EF4-FFF2-40B4-BE49-F238E27FC236}">
                    <a16:creationId xmlns:a16="http://schemas.microsoft.com/office/drawing/2014/main" id="{78407FC1-DC28-4A38-BAAD-8A47A0C525FE}"/>
                  </a:ext>
                </a:extLst>
              </p:cNvPr>
              <p:cNvSpPr/>
              <p:nvPr/>
            </p:nvSpPr>
            <p:spPr>
              <a:xfrm flipH="1">
                <a:off x="5208071" y="1459115"/>
                <a:ext cx="77331" cy="10566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円/楕円 373">
                <a:extLst>
                  <a:ext uri="{FF2B5EF4-FFF2-40B4-BE49-F238E27FC236}">
                    <a16:creationId xmlns:a16="http://schemas.microsoft.com/office/drawing/2014/main" id="{7ECB2656-B750-4586-87EB-CE88B87F513F}"/>
                  </a:ext>
                </a:extLst>
              </p:cNvPr>
              <p:cNvSpPr/>
              <p:nvPr/>
            </p:nvSpPr>
            <p:spPr>
              <a:xfrm>
                <a:off x="5272088" y="1181101"/>
                <a:ext cx="924212" cy="11001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9239C0A6-A505-49A8-9150-7D7BC045F248}"/>
                  </a:ext>
                </a:extLst>
              </p:cNvPr>
              <p:cNvSpPr/>
              <p:nvPr/>
            </p:nvSpPr>
            <p:spPr>
              <a:xfrm>
                <a:off x="5119651" y="1301163"/>
                <a:ext cx="942303" cy="154065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30C7E655-4C08-48BC-9D98-6C05320B389D}"/>
                  </a:ext>
                </a:extLst>
              </p:cNvPr>
              <p:cNvSpPr/>
              <p:nvPr/>
            </p:nvSpPr>
            <p:spPr>
              <a:xfrm>
                <a:off x="5490443" y="2355770"/>
                <a:ext cx="189293" cy="97014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D3195505-A87B-4026-A937-92B798F96E05}"/>
                  </a:ext>
                </a:extLst>
              </p:cNvPr>
              <p:cNvSpPr/>
              <p:nvPr/>
            </p:nvSpPr>
            <p:spPr>
              <a:xfrm>
                <a:off x="5171015" y="2476188"/>
                <a:ext cx="1005424" cy="1081479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39492 w 1005564"/>
                  <a:gd name="connsiteY0" fmla="*/ 0 h 1020925"/>
                  <a:gd name="connsiteX1" fmla="*/ 700147 w 1005564"/>
                  <a:gd name="connsiteY1" fmla="*/ 0 h 1020925"/>
                  <a:gd name="connsiteX2" fmla="*/ 1005564 w 1005564"/>
                  <a:gd name="connsiteY2" fmla="*/ 320391 h 1020925"/>
                  <a:gd name="connsiteX3" fmla="*/ 1005564 w 1005564"/>
                  <a:gd name="connsiteY3" fmla="*/ 1020925 h 1020925"/>
                  <a:gd name="connsiteX4" fmla="*/ 77076 w 1005564"/>
                  <a:gd name="connsiteY4" fmla="*/ 1020925 h 1020925"/>
                  <a:gd name="connsiteX5" fmla="*/ 24902 w 1005564"/>
                  <a:gd name="connsiteY5" fmla="*/ 395886 h 1020925"/>
                  <a:gd name="connsiteX6" fmla="*/ 126856 w 1005564"/>
                  <a:gd name="connsiteY6" fmla="*/ 138877 h 1020925"/>
                  <a:gd name="connsiteX7" fmla="*/ 308807 w 1005564"/>
                  <a:gd name="connsiteY7" fmla="*/ 10385 h 1020925"/>
                  <a:gd name="connsiteX8" fmla="*/ 328012 w 1005564"/>
                  <a:gd name="connsiteY8" fmla="*/ 7678 h 1020925"/>
                  <a:gd name="connsiteX9" fmla="*/ 294076 w 1005564"/>
                  <a:gd name="connsiteY9" fmla="*/ 72107 h 1020925"/>
                  <a:gd name="connsiteX10" fmla="*/ 300036 w 1005564"/>
                  <a:gd name="connsiteY10" fmla="*/ 186423 h 1020925"/>
                  <a:gd name="connsiteX11" fmla="*/ 570060 w 1005564"/>
                  <a:gd name="connsiteY11" fmla="*/ 86497 h 1020925"/>
                  <a:gd name="connsiteX12" fmla="*/ 635377 w 1005564"/>
                  <a:gd name="connsiteY12" fmla="*/ 7813 h 1020925"/>
                  <a:gd name="connsiteX13" fmla="*/ 639492 w 1005564"/>
                  <a:gd name="connsiteY13" fmla="*/ 0 h 1020925"/>
                  <a:gd name="connsiteX0" fmla="*/ 614816 w 980888"/>
                  <a:gd name="connsiteY0" fmla="*/ 0 h 1020925"/>
                  <a:gd name="connsiteX1" fmla="*/ 675471 w 980888"/>
                  <a:gd name="connsiteY1" fmla="*/ 0 h 1020925"/>
                  <a:gd name="connsiteX2" fmla="*/ 980888 w 980888"/>
                  <a:gd name="connsiteY2" fmla="*/ 320391 h 1020925"/>
                  <a:gd name="connsiteX3" fmla="*/ 980888 w 980888"/>
                  <a:gd name="connsiteY3" fmla="*/ 1020925 h 1020925"/>
                  <a:gd name="connsiteX4" fmla="*/ 78365 w 980888"/>
                  <a:gd name="connsiteY4" fmla="*/ 1020925 h 1020925"/>
                  <a:gd name="connsiteX5" fmla="*/ 226 w 980888"/>
                  <a:gd name="connsiteY5" fmla="*/ 395886 h 1020925"/>
                  <a:gd name="connsiteX6" fmla="*/ 102180 w 980888"/>
                  <a:gd name="connsiteY6" fmla="*/ 138877 h 1020925"/>
                  <a:gd name="connsiteX7" fmla="*/ 284131 w 980888"/>
                  <a:gd name="connsiteY7" fmla="*/ 10385 h 1020925"/>
                  <a:gd name="connsiteX8" fmla="*/ 303336 w 980888"/>
                  <a:gd name="connsiteY8" fmla="*/ 7678 h 1020925"/>
                  <a:gd name="connsiteX9" fmla="*/ 269400 w 980888"/>
                  <a:gd name="connsiteY9" fmla="*/ 72107 h 1020925"/>
                  <a:gd name="connsiteX10" fmla="*/ 275360 w 980888"/>
                  <a:gd name="connsiteY10" fmla="*/ 186423 h 1020925"/>
                  <a:gd name="connsiteX11" fmla="*/ 545384 w 980888"/>
                  <a:gd name="connsiteY11" fmla="*/ 86497 h 1020925"/>
                  <a:gd name="connsiteX12" fmla="*/ 610701 w 980888"/>
                  <a:gd name="connsiteY12" fmla="*/ 7813 h 1020925"/>
                  <a:gd name="connsiteX13" fmla="*/ 614816 w 980888"/>
                  <a:gd name="connsiteY13" fmla="*/ 0 h 1020925"/>
                  <a:gd name="connsiteX0" fmla="*/ 628859 w 994931"/>
                  <a:gd name="connsiteY0" fmla="*/ 0 h 1020925"/>
                  <a:gd name="connsiteX1" fmla="*/ 689514 w 994931"/>
                  <a:gd name="connsiteY1" fmla="*/ 0 h 1020925"/>
                  <a:gd name="connsiteX2" fmla="*/ 994931 w 994931"/>
                  <a:gd name="connsiteY2" fmla="*/ 320391 h 1020925"/>
                  <a:gd name="connsiteX3" fmla="*/ 994931 w 994931"/>
                  <a:gd name="connsiteY3" fmla="*/ 1020925 h 1020925"/>
                  <a:gd name="connsiteX4" fmla="*/ 92408 w 994931"/>
                  <a:gd name="connsiteY4" fmla="*/ 1020925 h 1020925"/>
                  <a:gd name="connsiteX5" fmla="*/ 14269 w 994931"/>
                  <a:gd name="connsiteY5" fmla="*/ 395886 h 1020925"/>
                  <a:gd name="connsiteX6" fmla="*/ 116223 w 994931"/>
                  <a:gd name="connsiteY6" fmla="*/ 138877 h 1020925"/>
                  <a:gd name="connsiteX7" fmla="*/ 298174 w 994931"/>
                  <a:gd name="connsiteY7" fmla="*/ 10385 h 1020925"/>
                  <a:gd name="connsiteX8" fmla="*/ 317379 w 994931"/>
                  <a:gd name="connsiteY8" fmla="*/ 7678 h 1020925"/>
                  <a:gd name="connsiteX9" fmla="*/ 283443 w 994931"/>
                  <a:gd name="connsiteY9" fmla="*/ 72107 h 1020925"/>
                  <a:gd name="connsiteX10" fmla="*/ 289403 w 994931"/>
                  <a:gd name="connsiteY10" fmla="*/ 186423 h 1020925"/>
                  <a:gd name="connsiteX11" fmla="*/ 559427 w 994931"/>
                  <a:gd name="connsiteY11" fmla="*/ 86497 h 1020925"/>
                  <a:gd name="connsiteX12" fmla="*/ 624744 w 994931"/>
                  <a:gd name="connsiteY12" fmla="*/ 7813 h 1020925"/>
                  <a:gd name="connsiteX13" fmla="*/ 628859 w 994931"/>
                  <a:gd name="connsiteY13" fmla="*/ 0 h 1020925"/>
                  <a:gd name="connsiteX0" fmla="*/ 628859 w 994931"/>
                  <a:gd name="connsiteY0" fmla="*/ 0 h 1020925"/>
                  <a:gd name="connsiteX1" fmla="*/ 689514 w 994931"/>
                  <a:gd name="connsiteY1" fmla="*/ 0 h 1020925"/>
                  <a:gd name="connsiteX2" fmla="*/ 994931 w 994931"/>
                  <a:gd name="connsiteY2" fmla="*/ 320391 h 1020925"/>
                  <a:gd name="connsiteX3" fmla="*/ 994931 w 994931"/>
                  <a:gd name="connsiteY3" fmla="*/ 1020925 h 1020925"/>
                  <a:gd name="connsiteX4" fmla="*/ 92408 w 994931"/>
                  <a:gd name="connsiteY4" fmla="*/ 1020925 h 1020925"/>
                  <a:gd name="connsiteX5" fmla="*/ 14269 w 994931"/>
                  <a:gd name="connsiteY5" fmla="*/ 395886 h 1020925"/>
                  <a:gd name="connsiteX6" fmla="*/ 116223 w 994931"/>
                  <a:gd name="connsiteY6" fmla="*/ 138877 h 1020925"/>
                  <a:gd name="connsiteX7" fmla="*/ 298174 w 994931"/>
                  <a:gd name="connsiteY7" fmla="*/ 10385 h 1020925"/>
                  <a:gd name="connsiteX8" fmla="*/ 317379 w 994931"/>
                  <a:gd name="connsiteY8" fmla="*/ 7678 h 1020925"/>
                  <a:gd name="connsiteX9" fmla="*/ 283443 w 994931"/>
                  <a:gd name="connsiteY9" fmla="*/ 72107 h 1020925"/>
                  <a:gd name="connsiteX10" fmla="*/ 289403 w 994931"/>
                  <a:gd name="connsiteY10" fmla="*/ 186423 h 1020925"/>
                  <a:gd name="connsiteX11" fmla="*/ 559427 w 994931"/>
                  <a:gd name="connsiteY11" fmla="*/ 86497 h 1020925"/>
                  <a:gd name="connsiteX12" fmla="*/ 624744 w 994931"/>
                  <a:gd name="connsiteY12" fmla="*/ 7813 h 1020925"/>
                  <a:gd name="connsiteX13" fmla="*/ 628859 w 994931"/>
                  <a:gd name="connsiteY13" fmla="*/ 0 h 1020925"/>
                  <a:gd name="connsiteX0" fmla="*/ 614898 w 980970"/>
                  <a:gd name="connsiteY0" fmla="*/ 0 h 1020925"/>
                  <a:gd name="connsiteX1" fmla="*/ 675553 w 980970"/>
                  <a:gd name="connsiteY1" fmla="*/ 0 h 1020925"/>
                  <a:gd name="connsiteX2" fmla="*/ 980970 w 980970"/>
                  <a:gd name="connsiteY2" fmla="*/ 320391 h 1020925"/>
                  <a:gd name="connsiteX3" fmla="*/ 980970 w 980970"/>
                  <a:gd name="connsiteY3" fmla="*/ 1020925 h 1020925"/>
                  <a:gd name="connsiteX4" fmla="*/ 78447 w 980970"/>
                  <a:gd name="connsiteY4" fmla="*/ 1020925 h 1020925"/>
                  <a:gd name="connsiteX5" fmla="*/ 308 w 980970"/>
                  <a:gd name="connsiteY5" fmla="*/ 395886 h 1020925"/>
                  <a:gd name="connsiteX6" fmla="*/ 106590 w 980970"/>
                  <a:gd name="connsiteY6" fmla="*/ 173496 h 1020925"/>
                  <a:gd name="connsiteX7" fmla="*/ 284213 w 980970"/>
                  <a:gd name="connsiteY7" fmla="*/ 10385 h 1020925"/>
                  <a:gd name="connsiteX8" fmla="*/ 303418 w 980970"/>
                  <a:gd name="connsiteY8" fmla="*/ 7678 h 1020925"/>
                  <a:gd name="connsiteX9" fmla="*/ 269482 w 980970"/>
                  <a:gd name="connsiteY9" fmla="*/ 72107 h 1020925"/>
                  <a:gd name="connsiteX10" fmla="*/ 275442 w 980970"/>
                  <a:gd name="connsiteY10" fmla="*/ 186423 h 1020925"/>
                  <a:gd name="connsiteX11" fmla="*/ 545466 w 980970"/>
                  <a:gd name="connsiteY11" fmla="*/ 86497 h 1020925"/>
                  <a:gd name="connsiteX12" fmla="*/ 610783 w 980970"/>
                  <a:gd name="connsiteY12" fmla="*/ 7813 h 1020925"/>
                  <a:gd name="connsiteX13" fmla="*/ 614898 w 980970"/>
                  <a:gd name="connsiteY13" fmla="*/ 0 h 1020925"/>
                  <a:gd name="connsiteX0" fmla="*/ 621355 w 987427"/>
                  <a:gd name="connsiteY0" fmla="*/ 0 h 1020925"/>
                  <a:gd name="connsiteX1" fmla="*/ 682010 w 987427"/>
                  <a:gd name="connsiteY1" fmla="*/ 0 h 1020925"/>
                  <a:gd name="connsiteX2" fmla="*/ 987427 w 987427"/>
                  <a:gd name="connsiteY2" fmla="*/ 320391 h 1020925"/>
                  <a:gd name="connsiteX3" fmla="*/ 987427 w 987427"/>
                  <a:gd name="connsiteY3" fmla="*/ 1020925 h 1020925"/>
                  <a:gd name="connsiteX4" fmla="*/ 84904 w 987427"/>
                  <a:gd name="connsiteY4" fmla="*/ 1020925 h 1020925"/>
                  <a:gd name="connsiteX5" fmla="*/ 274 w 987427"/>
                  <a:gd name="connsiteY5" fmla="*/ 465124 h 1020925"/>
                  <a:gd name="connsiteX6" fmla="*/ 113047 w 987427"/>
                  <a:gd name="connsiteY6" fmla="*/ 173496 h 1020925"/>
                  <a:gd name="connsiteX7" fmla="*/ 290670 w 987427"/>
                  <a:gd name="connsiteY7" fmla="*/ 10385 h 1020925"/>
                  <a:gd name="connsiteX8" fmla="*/ 309875 w 987427"/>
                  <a:gd name="connsiteY8" fmla="*/ 7678 h 1020925"/>
                  <a:gd name="connsiteX9" fmla="*/ 275939 w 987427"/>
                  <a:gd name="connsiteY9" fmla="*/ 72107 h 1020925"/>
                  <a:gd name="connsiteX10" fmla="*/ 281899 w 987427"/>
                  <a:gd name="connsiteY10" fmla="*/ 186423 h 1020925"/>
                  <a:gd name="connsiteX11" fmla="*/ 551923 w 987427"/>
                  <a:gd name="connsiteY11" fmla="*/ 86497 h 1020925"/>
                  <a:gd name="connsiteX12" fmla="*/ 617240 w 987427"/>
                  <a:gd name="connsiteY12" fmla="*/ 7813 h 1020925"/>
                  <a:gd name="connsiteX13" fmla="*/ 621355 w 987427"/>
                  <a:gd name="connsiteY13" fmla="*/ 0 h 1020925"/>
                  <a:gd name="connsiteX0" fmla="*/ 621741 w 987813"/>
                  <a:gd name="connsiteY0" fmla="*/ 0 h 1020925"/>
                  <a:gd name="connsiteX1" fmla="*/ 682396 w 987813"/>
                  <a:gd name="connsiteY1" fmla="*/ 0 h 1020925"/>
                  <a:gd name="connsiteX2" fmla="*/ 987813 w 987813"/>
                  <a:gd name="connsiteY2" fmla="*/ 320391 h 1020925"/>
                  <a:gd name="connsiteX3" fmla="*/ 987813 w 987813"/>
                  <a:gd name="connsiteY3" fmla="*/ 1020925 h 1020925"/>
                  <a:gd name="connsiteX4" fmla="*/ 85290 w 987813"/>
                  <a:gd name="connsiteY4" fmla="*/ 1020925 h 1020925"/>
                  <a:gd name="connsiteX5" fmla="*/ 660 w 987813"/>
                  <a:gd name="connsiteY5" fmla="*/ 465124 h 1020925"/>
                  <a:gd name="connsiteX6" fmla="*/ 130742 w 987813"/>
                  <a:gd name="connsiteY6" fmla="*/ 177824 h 1020925"/>
                  <a:gd name="connsiteX7" fmla="*/ 291056 w 987813"/>
                  <a:gd name="connsiteY7" fmla="*/ 10385 h 1020925"/>
                  <a:gd name="connsiteX8" fmla="*/ 310261 w 987813"/>
                  <a:gd name="connsiteY8" fmla="*/ 7678 h 1020925"/>
                  <a:gd name="connsiteX9" fmla="*/ 276325 w 987813"/>
                  <a:gd name="connsiteY9" fmla="*/ 72107 h 1020925"/>
                  <a:gd name="connsiteX10" fmla="*/ 282285 w 987813"/>
                  <a:gd name="connsiteY10" fmla="*/ 186423 h 1020925"/>
                  <a:gd name="connsiteX11" fmla="*/ 552309 w 987813"/>
                  <a:gd name="connsiteY11" fmla="*/ 86497 h 1020925"/>
                  <a:gd name="connsiteX12" fmla="*/ 617626 w 987813"/>
                  <a:gd name="connsiteY12" fmla="*/ 7813 h 1020925"/>
                  <a:gd name="connsiteX13" fmla="*/ 621741 w 987813"/>
                  <a:gd name="connsiteY13" fmla="*/ 0 h 1020925"/>
                  <a:gd name="connsiteX0" fmla="*/ 592002 w 958074"/>
                  <a:gd name="connsiteY0" fmla="*/ 0 h 1020925"/>
                  <a:gd name="connsiteX1" fmla="*/ 652657 w 958074"/>
                  <a:gd name="connsiteY1" fmla="*/ 0 h 1020925"/>
                  <a:gd name="connsiteX2" fmla="*/ 958074 w 958074"/>
                  <a:gd name="connsiteY2" fmla="*/ 320391 h 1020925"/>
                  <a:gd name="connsiteX3" fmla="*/ 958074 w 958074"/>
                  <a:gd name="connsiteY3" fmla="*/ 1020925 h 1020925"/>
                  <a:gd name="connsiteX4" fmla="*/ 55551 w 958074"/>
                  <a:gd name="connsiteY4" fmla="*/ 1020925 h 1020925"/>
                  <a:gd name="connsiteX5" fmla="*/ 1212 w 958074"/>
                  <a:gd name="connsiteY5" fmla="*/ 465124 h 1020925"/>
                  <a:gd name="connsiteX6" fmla="*/ 101003 w 958074"/>
                  <a:gd name="connsiteY6" fmla="*/ 177824 h 1020925"/>
                  <a:gd name="connsiteX7" fmla="*/ 261317 w 958074"/>
                  <a:gd name="connsiteY7" fmla="*/ 10385 h 1020925"/>
                  <a:gd name="connsiteX8" fmla="*/ 280522 w 958074"/>
                  <a:gd name="connsiteY8" fmla="*/ 7678 h 1020925"/>
                  <a:gd name="connsiteX9" fmla="*/ 246586 w 958074"/>
                  <a:gd name="connsiteY9" fmla="*/ 72107 h 1020925"/>
                  <a:gd name="connsiteX10" fmla="*/ 252546 w 958074"/>
                  <a:gd name="connsiteY10" fmla="*/ 186423 h 1020925"/>
                  <a:gd name="connsiteX11" fmla="*/ 522570 w 958074"/>
                  <a:gd name="connsiteY11" fmla="*/ 86497 h 1020925"/>
                  <a:gd name="connsiteX12" fmla="*/ 587887 w 958074"/>
                  <a:gd name="connsiteY12" fmla="*/ 7813 h 1020925"/>
                  <a:gd name="connsiteX13" fmla="*/ 592002 w 958074"/>
                  <a:gd name="connsiteY13" fmla="*/ 0 h 1020925"/>
                  <a:gd name="connsiteX0" fmla="*/ 590805 w 956877"/>
                  <a:gd name="connsiteY0" fmla="*/ 0 h 1029580"/>
                  <a:gd name="connsiteX1" fmla="*/ 651460 w 956877"/>
                  <a:gd name="connsiteY1" fmla="*/ 0 h 1029580"/>
                  <a:gd name="connsiteX2" fmla="*/ 956877 w 956877"/>
                  <a:gd name="connsiteY2" fmla="*/ 320391 h 1029580"/>
                  <a:gd name="connsiteX3" fmla="*/ 956877 w 956877"/>
                  <a:gd name="connsiteY3" fmla="*/ 1020925 h 1029580"/>
                  <a:gd name="connsiteX4" fmla="*/ 93300 w 956877"/>
                  <a:gd name="connsiteY4" fmla="*/ 1029580 h 1029580"/>
                  <a:gd name="connsiteX5" fmla="*/ 15 w 956877"/>
                  <a:gd name="connsiteY5" fmla="*/ 465124 h 1029580"/>
                  <a:gd name="connsiteX6" fmla="*/ 99806 w 956877"/>
                  <a:gd name="connsiteY6" fmla="*/ 177824 h 1029580"/>
                  <a:gd name="connsiteX7" fmla="*/ 260120 w 956877"/>
                  <a:gd name="connsiteY7" fmla="*/ 10385 h 1029580"/>
                  <a:gd name="connsiteX8" fmla="*/ 279325 w 956877"/>
                  <a:gd name="connsiteY8" fmla="*/ 7678 h 1029580"/>
                  <a:gd name="connsiteX9" fmla="*/ 245389 w 956877"/>
                  <a:gd name="connsiteY9" fmla="*/ 72107 h 1029580"/>
                  <a:gd name="connsiteX10" fmla="*/ 251349 w 956877"/>
                  <a:gd name="connsiteY10" fmla="*/ 186423 h 1029580"/>
                  <a:gd name="connsiteX11" fmla="*/ 521373 w 956877"/>
                  <a:gd name="connsiteY11" fmla="*/ 86497 h 1029580"/>
                  <a:gd name="connsiteX12" fmla="*/ 586690 w 956877"/>
                  <a:gd name="connsiteY12" fmla="*/ 7813 h 1029580"/>
                  <a:gd name="connsiteX13" fmla="*/ 590805 w 956877"/>
                  <a:gd name="connsiteY13" fmla="*/ 0 h 1029580"/>
                  <a:gd name="connsiteX0" fmla="*/ 591103 w 957175"/>
                  <a:gd name="connsiteY0" fmla="*/ 0 h 1029580"/>
                  <a:gd name="connsiteX1" fmla="*/ 651758 w 957175"/>
                  <a:gd name="connsiteY1" fmla="*/ 0 h 1029580"/>
                  <a:gd name="connsiteX2" fmla="*/ 957175 w 957175"/>
                  <a:gd name="connsiteY2" fmla="*/ 320391 h 1029580"/>
                  <a:gd name="connsiteX3" fmla="*/ 957175 w 957175"/>
                  <a:gd name="connsiteY3" fmla="*/ 1020925 h 1029580"/>
                  <a:gd name="connsiteX4" fmla="*/ 93598 w 957175"/>
                  <a:gd name="connsiteY4" fmla="*/ 1029580 h 1029580"/>
                  <a:gd name="connsiteX5" fmla="*/ 313 w 957175"/>
                  <a:gd name="connsiteY5" fmla="*/ 465124 h 1029580"/>
                  <a:gd name="connsiteX6" fmla="*/ 100104 w 957175"/>
                  <a:gd name="connsiteY6" fmla="*/ 177824 h 1029580"/>
                  <a:gd name="connsiteX7" fmla="*/ 260418 w 957175"/>
                  <a:gd name="connsiteY7" fmla="*/ 10385 h 1029580"/>
                  <a:gd name="connsiteX8" fmla="*/ 279623 w 957175"/>
                  <a:gd name="connsiteY8" fmla="*/ 7678 h 1029580"/>
                  <a:gd name="connsiteX9" fmla="*/ 245687 w 957175"/>
                  <a:gd name="connsiteY9" fmla="*/ 72107 h 1029580"/>
                  <a:gd name="connsiteX10" fmla="*/ 251647 w 957175"/>
                  <a:gd name="connsiteY10" fmla="*/ 186423 h 1029580"/>
                  <a:gd name="connsiteX11" fmla="*/ 521671 w 957175"/>
                  <a:gd name="connsiteY11" fmla="*/ 86497 h 1029580"/>
                  <a:gd name="connsiteX12" fmla="*/ 586988 w 957175"/>
                  <a:gd name="connsiteY12" fmla="*/ 7813 h 1029580"/>
                  <a:gd name="connsiteX13" fmla="*/ 591103 w 957175"/>
                  <a:gd name="connsiteY13" fmla="*/ 0 h 1029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7175" h="1029580">
                    <a:moveTo>
                      <a:pt x="591103" y="0"/>
                    </a:moveTo>
                    <a:lnTo>
                      <a:pt x="651758" y="0"/>
                    </a:lnTo>
                    <a:cubicBezTo>
                      <a:pt x="820435" y="0"/>
                      <a:pt x="957175" y="143444"/>
                      <a:pt x="957175" y="320391"/>
                    </a:cubicBezTo>
                    <a:lnTo>
                      <a:pt x="957175" y="1020925"/>
                    </a:lnTo>
                    <a:lnTo>
                      <a:pt x="93598" y="1029580"/>
                    </a:lnTo>
                    <a:cubicBezTo>
                      <a:pt x="60820" y="833735"/>
                      <a:pt x="-5099" y="587610"/>
                      <a:pt x="313" y="465124"/>
                    </a:cubicBezTo>
                    <a:cubicBezTo>
                      <a:pt x="5725" y="342638"/>
                      <a:pt x="56753" y="253614"/>
                      <a:pt x="100104" y="177824"/>
                    </a:cubicBezTo>
                    <a:cubicBezTo>
                      <a:pt x="143455" y="102034"/>
                      <a:pt x="191581" y="30585"/>
                      <a:pt x="260418" y="10385"/>
                    </a:cubicBezTo>
                    <a:lnTo>
                      <a:pt x="279623" y="7678"/>
                    </a:lnTo>
                    <a:lnTo>
                      <a:pt x="245687" y="72107"/>
                    </a:lnTo>
                    <a:cubicBezTo>
                      <a:pt x="227604" y="120971"/>
                      <a:pt x="228162" y="162938"/>
                      <a:pt x="251647" y="186423"/>
                    </a:cubicBezTo>
                    <a:cubicBezTo>
                      <a:pt x="298618" y="233394"/>
                      <a:pt x="419512" y="188655"/>
                      <a:pt x="521671" y="86497"/>
                    </a:cubicBezTo>
                    <a:cubicBezTo>
                      <a:pt x="547210" y="60957"/>
                      <a:pt x="569161" y="34247"/>
                      <a:pt x="586988" y="7813"/>
                    </a:cubicBezTo>
                    <a:lnTo>
                      <a:pt x="59110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C66D630E-0469-487A-9A28-D285ECB5039B}"/>
                  </a:ext>
                </a:extLst>
              </p:cNvPr>
              <p:cNvSpPr/>
              <p:nvPr/>
            </p:nvSpPr>
            <p:spPr>
              <a:xfrm>
                <a:off x="5889677" y="2676286"/>
                <a:ext cx="341049" cy="8737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9B75BCC0-7380-437F-8413-3E30C8F31F9D}"/>
                  </a:ext>
                </a:extLst>
              </p:cNvPr>
              <p:cNvSpPr/>
              <p:nvPr/>
            </p:nvSpPr>
            <p:spPr>
              <a:xfrm rot="19800000">
                <a:off x="5271607" y="2047580"/>
                <a:ext cx="48023" cy="97551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二等辺三角形 111">
                <a:extLst>
                  <a:ext uri="{FF2B5EF4-FFF2-40B4-BE49-F238E27FC236}">
                    <a16:creationId xmlns:a16="http://schemas.microsoft.com/office/drawing/2014/main" id="{C8130F2D-F749-4238-B8CA-2D0448EFC035}"/>
                  </a:ext>
                </a:extLst>
              </p:cNvPr>
              <p:cNvSpPr/>
              <p:nvPr/>
            </p:nvSpPr>
            <p:spPr>
              <a:xfrm rot="10800000">
                <a:off x="5427923" y="2567413"/>
                <a:ext cx="374732" cy="396540"/>
              </a:xfrm>
              <a:prstGeom prst="triangle">
                <a:avLst>
                  <a:gd name="adj" fmla="val 78506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E9F2331A-2FE0-4397-A252-F03D08912F9F}"/>
                  </a:ext>
                </a:extLst>
              </p:cNvPr>
              <p:cNvSpPr/>
              <p:nvPr/>
            </p:nvSpPr>
            <p:spPr>
              <a:xfrm rot="10800000">
                <a:off x="5302132" y="2461294"/>
                <a:ext cx="735807" cy="513003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  <a:gd name="connsiteX0" fmla="*/ 629616 w 831419"/>
                  <a:gd name="connsiteY0" fmla="*/ 580870 h 580870"/>
                  <a:gd name="connsiteX1" fmla="*/ 574036 w 831419"/>
                  <a:gd name="connsiteY1" fmla="*/ 580870 h 580870"/>
                  <a:gd name="connsiteX2" fmla="*/ 409133 w 831419"/>
                  <a:gd name="connsiteY2" fmla="*/ 58748 h 580870"/>
                  <a:gd name="connsiteX3" fmla="*/ 244230 w 831419"/>
                  <a:gd name="connsiteY3" fmla="*/ 580870 h 580870"/>
                  <a:gd name="connsiteX4" fmla="*/ 211493 w 831419"/>
                  <a:gd name="connsiteY4" fmla="*/ 580870 h 580870"/>
                  <a:gd name="connsiteX5" fmla="*/ 14958 w 831419"/>
                  <a:gd name="connsiteY5" fmla="*/ 499463 h 580870"/>
                  <a:gd name="connsiteX6" fmla="*/ 0 w 831419"/>
                  <a:gd name="connsiteY6" fmla="*/ 481334 h 580870"/>
                  <a:gd name="connsiteX7" fmla="*/ 498682 w 831419"/>
                  <a:gd name="connsiteY7" fmla="*/ 0 h 580870"/>
                  <a:gd name="connsiteX8" fmla="*/ 831419 w 831419"/>
                  <a:gd name="connsiteY8" fmla="*/ 493078 h 580870"/>
                  <a:gd name="connsiteX9" fmla="*/ 826152 w 831419"/>
                  <a:gd name="connsiteY9" fmla="*/ 499463 h 580870"/>
                  <a:gd name="connsiteX10" fmla="*/ 629616 w 831419"/>
                  <a:gd name="connsiteY10" fmla="*/ 580870 h 580870"/>
                  <a:gd name="connsiteX0" fmla="*/ 629616 w 831419"/>
                  <a:gd name="connsiteY0" fmla="*/ 580870 h 580870"/>
                  <a:gd name="connsiteX1" fmla="*/ 574036 w 831419"/>
                  <a:gd name="connsiteY1" fmla="*/ 580870 h 580870"/>
                  <a:gd name="connsiteX2" fmla="*/ 553147 w 831419"/>
                  <a:gd name="connsiteY2" fmla="*/ 61233 h 580870"/>
                  <a:gd name="connsiteX3" fmla="*/ 244230 w 831419"/>
                  <a:gd name="connsiteY3" fmla="*/ 580870 h 580870"/>
                  <a:gd name="connsiteX4" fmla="*/ 211493 w 831419"/>
                  <a:gd name="connsiteY4" fmla="*/ 580870 h 580870"/>
                  <a:gd name="connsiteX5" fmla="*/ 14958 w 831419"/>
                  <a:gd name="connsiteY5" fmla="*/ 499463 h 580870"/>
                  <a:gd name="connsiteX6" fmla="*/ 0 w 831419"/>
                  <a:gd name="connsiteY6" fmla="*/ 481334 h 580870"/>
                  <a:gd name="connsiteX7" fmla="*/ 498682 w 831419"/>
                  <a:gd name="connsiteY7" fmla="*/ 0 h 580870"/>
                  <a:gd name="connsiteX8" fmla="*/ 831419 w 831419"/>
                  <a:gd name="connsiteY8" fmla="*/ 493078 h 580870"/>
                  <a:gd name="connsiteX9" fmla="*/ 826152 w 831419"/>
                  <a:gd name="connsiteY9" fmla="*/ 499463 h 580870"/>
                  <a:gd name="connsiteX10" fmla="*/ 629616 w 831419"/>
                  <a:gd name="connsiteY10" fmla="*/ 580870 h 580870"/>
                  <a:gd name="connsiteX0" fmla="*/ 629616 w 831419"/>
                  <a:gd name="connsiteY0" fmla="*/ 553531 h 553531"/>
                  <a:gd name="connsiteX1" fmla="*/ 574036 w 831419"/>
                  <a:gd name="connsiteY1" fmla="*/ 553531 h 553531"/>
                  <a:gd name="connsiteX2" fmla="*/ 553147 w 831419"/>
                  <a:gd name="connsiteY2" fmla="*/ 33894 h 553531"/>
                  <a:gd name="connsiteX3" fmla="*/ 244230 w 831419"/>
                  <a:gd name="connsiteY3" fmla="*/ 553531 h 553531"/>
                  <a:gd name="connsiteX4" fmla="*/ 211493 w 831419"/>
                  <a:gd name="connsiteY4" fmla="*/ 553531 h 553531"/>
                  <a:gd name="connsiteX5" fmla="*/ 14958 w 831419"/>
                  <a:gd name="connsiteY5" fmla="*/ 472124 h 553531"/>
                  <a:gd name="connsiteX6" fmla="*/ 0 w 831419"/>
                  <a:gd name="connsiteY6" fmla="*/ 453995 h 553531"/>
                  <a:gd name="connsiteX7" fmla="*/ 562688 w 831419"/>
                  <a:gd name="connsiteY7" fmla="*/ 0 h 553531"/>
                  <a:gd name="connsiteX8" fmla="*/ 831419 w 831419"/>
                  <a:gd name="connsiteY8" fmla="*/ 465739 h 553531"/>
                  <a:gd name="connsiteX9" fmla="*/ 826152 w 831419"/>
                  <a:gd name="connsiteY9" fmla="*/ 472124 h 553531"/>
                  <a:gd name="connsiteX10" fmla="*/ 629616 w 831419"/>
                  <a:gd name="connsiteY10" fmla="*/ 553531 h 553531"/>
                  <a:gd name="connsiteX0" fmla="*/ 629616 w 831419"/>
                  <a:gd name="connsiteY0" fmla="*/ 553531 h 553531"/>
                  <a:gd name="connsiteX1" fmla="*/ 574036 w 831419"/>
                  <a:gd name="connsiteY1" fmla="*/ 553531 h 553531"/>
                  <a:gd name="connsiteX2" fmla="*/ 553147 w 831419"/>
                  <a:gd name="connsiteY2" fmla="*/ 33894 h 553531"/>
                  <a:gd name="connsiteX3" fmla="*/ 244230 w 831419"/>
                  <a:gd name="connsiteY3" fmla="*/ 553531 h 553531"/>
                  <a:gd name="connsiteX4" fmla="*/ 211493 w 831419"/>
                  <a:gd name="connsiteY4" fmla="*/ 553531 h 553531"/>
                  <a:gd name="connsiteX5" fmla="*/ 14958 w 831419"/>
                  <a:gd name="connsiteY5" fmla="*/ 472124 h 553531"/>
                  <a:gd name="connsiteX6" fmla="*/ 0 w 831419"/>
                  <a:gd name="connsiteY6" fmla="*/ 453995 h 553531"/>
                  <a:gd name="connsiteX7" fmla="*/ 562688 w 831419"/>
                  <a:gd name="connsiteY7" fmla="*/ 0 h 553531"/>
                  <a:gd name="connsiteX8" fmla="*/ 831419 w 831419"/>
                  <a:gd name="connsiteY8" fmla="*/ 465739 h 553531"/>
                  <a:gd name="connsiteX9" fmla="*/ 826152 w 831419"/>
                  <a:gd name="connsiteY9" fmla="*/ 472124 h 553531"/>
                  <a:gd name="connsiteX10" fmla="*/ 629616 w 831419"/>
                  <a:gd name="connsiteY10" fmla="*/ 553531 h 553531"/>
                  <a:gd name="connsiteX0" fmla="*/ 629616 w 831419"/>
                  <a:gd name="connsiteY0" fmla="*/ 553531 h 553531"/>
                  <a:gd name="connsiteX1" fmla="*/ 553147 w 831419"/>
                  <a:gd name="connsiteY1" fmla="*/ 33894 h 553531"/>
                  <a:gd name="connsiteX2" fmla="*/ 244230 w 831419"/>
                  <a:gd name="connsiteY2" fmla="*/ 553531 h 553531"/>
                  <a:gd name="connsiteX3" fmla="*/ 211493 w 831419"/>
                  <a:gd name="connsiteY3" fmla="*/ 553531 h 553531"/>
                  <a:gd name="connsiteX4" fmla="*/ 14958 w 831419"/>
                  <a:gd name="connsiteY4" fmla="*/ 472124 h 553531"/>
                  <a:gd name="connsiteX5" fmla="*/ 0 w 831419"/>
                  <a:gd name="connsiteY5" fmla="*/ 453995 h 553531"/>
                  <a:gd name="connsiteX6" fmla="*/ 562688 w 831419"/>
                  <a:gd name="connsiteY6" fmla="*/ 0 h 553531"/>
                  <a:gd name="connsiteX7" fmla="*/ 831419 w 831419"/>
                  <a:gd name="connsiteY7" fmla="*/ 465739 h 553531"/>
                  <a:gd name="connsiteX8" fmla="*/ 826152 w 831419"/>
                  <a:gd name="connsiteY8" fmla="*/ 472124 h 553531"/>
                  <a:gd name="connsiteX9" fmla="*/ 629616 w 831419"/>
                  <a:gd name="connsiteY9" fmla="*/ 553531 h 553531"/>
                  <a:gd name="connsiteX0" fmla="*/ 629616 w 831419"/>
                  <a:gd name="connsiteY0" fmla="*/ 553531 h 553531"/>
                  <a:gd name="connsiteX1" fmla="*/ 553147 w 831419"/>
                  <a:gd name="connsiteY1" fmla="*/ 33894 h 553531"/>
                  <a:gd name="connsiteX2" fmla="*/ 244230 w 831419"/>
                  <a:gd name="connsiteY2" fmla="*/ 553531 h 553531"/>
                  <a:gd name="connsiteX3" fmla="*/ 211493 w 831419"/>
                  <a:gd name="connsiteY3" fmla="*/ 553531 h 553531"/>
                  <a:gd name="connsiteX4" fmla="*/ 14958 w 831419"/>
                  <a:gd name="connsiteY4" fmla="*/ 472124 h 553531"/>
                  <a:gd name="connsiteX5" fmla="*/ 0 w 831419"/>
                  <a:gd name="connsiteY5" fmla="*/ 453995 h 553531"/>
                  <a:gd name="connsiteX6" fmla="*/ 562688 w 831419"/>
                  <a:gd name="connsiteY6" fmla="*/ 0 h 553531"/>
                  <a:gd name="connsiteX7" fmla="*/ 831419 w 831419"/>
                  <a:gd name="connsiteY7" fmla="*/ 465739 h 553531"/>
                  <a:gd name="connsiteX8" fmla="*/ 629616 w 831419"/>
                  <a:gd name="connsiteY8" fmla="*/ 553531 h 553531"/>
                  <a:gd name="connsiteX0" fmla="*/ 629616 w 802084"/>
                  <a:gd name="connsiteY0" fmla="*/ 553531 h 553531"/>
                  <a:gd name="connsiteX1" fmla="*/ 553147 w 802084"/>
                  <a:gd name="connsiteY1" fmla="*/ 33894 h 553531"/>
                  <a:gd name="connsiteX2" fmla="*/ 244230 w 802084"/>
                  <a:gd name="connsiteY2" fmla="*/ 553531 h 553531"/>
                  <a:gd name="connsiteX3" fmla="*/ 211493 w 802084"/>
                  <a:gd name="connsiteY3" fmla="*/ 553531 h 553531"/>
                  <a:gd name="connsiteX4" fmla="*/ 14958 w 802084"/>
                  <a:gd name="connsiteY4" fmla="*/ 472124 h 553531"/>
                  <a:gd name="connsiteX5" fmla="*/ 0 w 802084"/>
                  <a:gd name="connsiteY5" fmla="*/ 453995 h 553531"/>
                  <a:gd name="connsiteX6" fmla="*/ 562688 w 802084"/>
                  <a:gd name="connsiteY6" fmla="*/ 0 h 553531"/>
                  <a:gd name="connsiteX7" fmla="*/ 802084 w 802084"/>
                  <a:gd name="connsiteY7" fmla="*/ 455797 h 553531"/>
                  <a:gd name="connsiteX8" fmla="*/ 629616 w 802084"/>
                  <a:gd name="connsiteY8" fmla="*/ 553531 h 553531"/>
                  <a:gd name="connsiteX0" fmla="*/ 629616 w 802084"/>
                  <a:gd name="connsiteY0" fmla="*/ 553531 h 553531"/>
                  <a:gd name="connsiteX1" fmla="*/ 553147 w 802084"/>
                  <a:gd name="connsiteY1" fmla="*/ 33894 h 553531"/>
                  <a:gd name="connsiteX2" fmla="*/ 244230 w 802084"/>
                  <a:gd name="connsiteY2" fmla="*/ 553531 h 553531"/>
                  <a:gd name="connsiteX3" fmla="*/ 211493 w 802084"/>
                  <a:gd name="connsiteY3" fmla="*/ 553531 h 553531"/>
                  <a:gd name="connsiteX4" fmla="*/ 14958 w 802084"/>
                  <a:gd name="connsiteY4" fmla="*/ 472124 h 553531"/>
                  <a:gd name="connsiteX5" fmla="*/ 0 w 802084"/>
                  <a:gd name="connsiteY5" fmla="*/ 453995 h 553531"/>
                  <a:gd name="connsiteX6" fmla="*/ 562688 w 802084"/>
                  <a:gd name="connsiteY6" fmla="*/ 0 h 553531"/>
                  <a:gd name="connsiteX7" fmla="*/ 802084 w 802084"/>
                  <a:gd name="connsiteY7" fmla="*/ 455797 h 553531"/>
                  <a:gd name="connsiteX8" fmla="*/ 629616 w 802084"/>
                  <a:gd name="connsiteY8" fmla="*/ 553531 h 553531"/>
                  <a:gd name="connsiteX0" fmla="*/ 629616 w 802084"/>
                  <a:gd name="connsiteY0" fmla="*/ 553531 h 553531"/>
                  <a:gd name="connsiteX1" fmla="*/ 553147 w 802084"/>
                  <a:gd name="connsiteY1" fmla="*/ 33894 h 553531"/>
                  <a:gd name="connsiteX2" fmla="*/ 244230 w 802084"/>
                  <a:gd name="connsiteY2" fmla="*/ 553531 h 553531"/>
                  <a:gd name="connsiteX3" fmla="*/ 211493 w 802084"/>
                  <a:gd name="connsiteY3" fmla="*/ 553531 h 553531"/>
                  <a:gd name="connsiteX4" fmla="*/ 14958 w 802084"/>
                  <a:gd name="connsiteY4" fmla="*/ 472124 h 553531"/>
                  <a:gd name="connsiteX5" fmla="*/ 0 w 802084"/>
                  <a:gd name="connsiteY5" fmla="*/ 453995 h 553531"/>
                  <a:gd name="connsiteX6" fmla="*/ 562688 w 802084"/>
                  <a:gd name="connsiteY6" fmla="*/ 0 h 553531"/>
                  <a:gd name="connsiteX7" fmla="*/ 802084 w 802084"/>
                  <a:gd name="connsiteY7" fmla="*/ 455797 h 553531"/>
                  <a:gd name="connsiteX8" fmla="*/ 629616 w 802084"/>
                  <a:gd name="connsiteY8" fmla="*/ 553531 h 553531"/>
                  <a:gd name="connsiteX0" fmla="*/ 629616 w 802084"/>
                  <a:gd name="connsiteY0" fmla="*/ 553531 h 560986"/>
                  <a:gd name="connsiteX1" fmla="*/ 553147 w 802084"/>
                  <a:gd name="connsiteY1" fmla="*/ 33894 h 560986"/>
                  <a:gd name="connsiteX2" fmla="*/ 252230 w 802084"/>
                  <a:gd name="connsiteY2" fmla="*/ 560986 h 560986"/>
                  <a:gd name="connsiteX3" fmla="*/ 211493 w 802084"/>
                  <a:gd name="connsiteY3" fmla="*/ 553531 h 560986"/>
                  <a:gd name="connsiteX4" fmla="*/ 14958 w 802084"/>
                  <a:gd name="connsiteY4" fmla="*/ 472124 h 560986"/>
                  <a:gd name="connsiteX5" fmla="*/ 0 w 802084"/>
                  <a:gd name="connsiteY5" fmla="*/ 453995 h 560986"/>
                  <a:gd name="connsiteX6" fmla="*/ 562688 w 802084"/>
                  <a:gd name="connsiteY6" fmla="*/ 0 h 560986"/>
                  <a:gd name="connsiteX7" fmla="*/ 802084 w 802084"/>
                  <a:gd name="connsiteY7" fmla="*/ 455797 h 560986"/>
                  <a:gd name="connsiteX8" fmla="*/ 629616 w 802084"/>
                  <a:gd name="connsiteY8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272833 w 863424"/>
                  <a:gd name="connsiteY3" fmla="*/ 553531 h 560986"/>
                  <a:gd name="connsiteX4" fmla="*/ 76298 w 863424"/>
                  <a:gd name="connsiteY4" fmla="*/ 472124 h 560986"/>
                  <a:gd name="connsiteX5" fmla="*/ 0 w 863424"/>
                  <a:gd name="connsiteY5" fmla="*/ 491275 h 560986"/>
                  <a:gd name="connsiteX6" fmla="*/ 624028 w 863424"/>
                  <a:gd name="connsiteY6" fmla="*/ 0 h 560986"/>
                  <a:gd name="connsiteX7" fmla="*/ 863424 w 863424"/>
                  <a:gd name="connsiteY7" fmla="*/ 455797 h 560986"/>
                  <a:gd name="connsiteX8" fmla="*/ 690956 w 863424"/>
                  <a:gd name="connsiteY8" fmla="*/ 553531 h 560986"/>
                  <a:gd name="connsiteX0" fmla="*/ 698979 w 871447"/>
                  <a:gd name="connsiteY0" fmla="*/ 553531 h 560986"/>
                  <a:gd name="connsiteX1" fmla="*/ 622510 w 871447"/>
                  <a:gd name="connsiteY1" fmla="*/ 33894 h 560986"/>
                  <a:gd name="connsiteX2" fmla="*/ 321593 w 871447"/>
                  <a:gd name="connsiteY2" fmla="*/ 560986 h 560986"/>
                  <a:gd name="connsiteX3" fmla="*/ 280856 w 871447"/>
                  <a:gd name="connsiteY3" fmla="*/ 553531 h 560986"/>
                  <a:gd name="connsiteX4" fmla="*/ 8023 w 871447"/>
                  <a:gd name="connsiteY4" fmla="*/ 491275 h 560986"/>
                  <a:gd name="connsiteX5" fmla="*/ 632051 w 871447"/>
                  <a:gd name="connsiteY5" fmla="*/ 0 h 560986"/>
                  <a:gd name="connsiteX6" fmla="*/ 871447 w 871447"/>
                  <a:gd name="connsiteY6" fmla="*/ 455797 h 560986"/>
                  <a:gd name="connsiteX7" fmla="*/ 698979 w 871447"/>
                  <a:gd name="connsiteY7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0 w 863424"/>
                  <a:gd name="connsiteY3" fmla="*/ 491275 h 560986"/>
                  <a:gd name="connsiteX4" fmla="*/ 624028 w 863424"/>
                  <a:gd name="connsiteY4" fmla="*/ 0 h 560986"/>
                  <a:gd name="connsiteX5" fmla="*/ 863424 w 863424"/>
                  <a:gd name="connsiteY5" fmla="*/ 455797 h 560986"/>
                  <a:gd name="connsiteX6" fmla="*/ 690956 w 863424"/>
                  <a:gd name="connsiteY6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0 w 863424"/>
                  <a:gd name="connsiteY3" fmla="*/ 491275 h 560986"/>
                  <a:gd name="connsiteX4" fmla="*/ 624028 w 863424"/>
                  <a:gd name="connsiteY4" fmla="*/ 0 h 560986"/>
                  <a:gd name="connsiteX5" fmla="*/ 863424 w 863424"/>
                  <a:gd name="connsiteY5" fmla="*/ 455797 h 560986"/>
                  <a:gd name="connsiteX6" fmla="*/ 690956 w 863424"/>
                  <a:gd name="connsiteY6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0 w 863424"/>
                  <a:gd name="connsiteY3" fmla="*/ 491275 h 560986"/>
                  <a:gd name="connsiteX4" fmla="*/ 624028 w 863424"/>
                  <a:gd name="connsiteY4" fmla="*/ 0 h 560986"/>
                  <a:gd name="connsiteX5" fmla="*/ 863424 w 863424"/>
                  <a:gd name="connsiteY5" fmla="*/ 455797 h 560986"/>
                  <a:gd name="connsiteX6" fmla="*/ 690956 w 863424"/>
                  <a:gd name="connsiteY6" fmla="*/ 553531 h 560986"/>
                  <a:gd name="connsiteX0" fmla="*/ 690956 w 863424"/>
                  <a:gd name="connsiteY0" fmla="*/ 553531 h 560986"/>
                  <a:gd name="connsiteX1" fmla="*/ 614487 w 863424"/>
                  <a:gd name="connsiteY1" fmla="*/ 33894 h 560986"/>
                  <a:gd name="connsiteX2" fmla="*/ 313570 w 863424"/>
                  <a:gd name="connsiteY2" fmla="*/ 560986 h 560986"/>
                  <a:gd name="connsiteX3" fmla="*/ 0 w 863424"/>
                  <a:gd name="connsiteY3" fmla="*/ 491275 h 560986"/>
                  <a:gd name="connsiteX4" fmla="*/ 624028 w 863424"/>
                  <a:gd name="connsiteY4" fmla="*/ 0 h 560986"/>
                  <a:gd name="connsiteX5" fmla="*/ 863424 w 863424"/>
                  <a:gd name="connsiteY5" fmla="*/ 455797 h 560986"/>
                  <a:gd name="connsiteX6" fmla="*/ 690956 w 863424"/>
                  <a:gd name="connsiteY6" fmla="*/ 553531 h 560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3424" h="560986">
                    <a:moveTo>
                      <a:pt x="690956" y="553531"/>
                    </a:moveTo>
                    <a:lnTo>
                      <a:pt x="614487" y="33894"/>
                    </a:lnTo>
                    <a:lnTo>
                      <a:pt x="313570" y="560986"/>
                    </a:lnTo>
                    <a:cubicBezTo>
                      <a:pt x="222381" y="560117"/>
                      <a:pt x="123192" y="564218"/>
                      <a:pt x="0" y="491275"/>
                    </a:cubicBezTo>
                    <a:lnTo>
                      <a:pt x="624028" y="0"/>
                    </a:lnTo>
                    <a:lnTo>
                      <a:pt x="863424" y="455797"/>
                    </a:lnTo>
                    <a:cubicBezTo>
                      <a:pt x="813936" y="503287"/>
                      <a:pt x="769780" y="533379"/>
                      <a:pt x="690956" y="55353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F65C6FC1-0BC4-4E24-9A40-8480A1394AD5}"/>
                  </a:ext>
                </a:extLst>
              </p:cNvPr>
              <p:cNvSpPr/>
              <p:nvPr/>
            </p:nvSpPr>
            <p:spPr>
              <a:xfrm rot="10800000">
                <a:off x="5323718" y="2535793"/>
                <a:ext cx="182430" cy="415981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  <a:gd name="connsiteX0" fmla="*/ 181924 w 199493"/>
                  <a:gd name="connsiteY0" fmla="*/ 454890 h 454890"/>
                  <a:gd name="connsiteX1" fmla="*/ 0 w 199493"/>
                  <a:gd name="connsiteY1" fmla="*/ 0 h 454890"/>
                  <a:gd name="connsiteX2" fmla="*/ 199493 w 199493"/>
                  <a:gd name="connsiteY2" fmla="*/ 440668 h 454890"/>
                  <a:gd name="connsiteX3" fmla="*/ 182892 w 199493"/>
                  <a:gd name="connsiteY3" fmla="*/ 454364 h 454890"/>
                  <a:gd name="connsiteX4" fmla="*/ 181924 w 199493"/>
                  <a:gd name="connsiteY4" fmla="*/ 454890 h 454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493" h="454890">
                    <a:moveTo>
                      <a:pt x="181924" y="454890"/>
                    </a:moveTo>
                    <a:lnTo>
                      <a:pt x="0" y="0"/>
                    </a:lnTo>
                    <a:lnTo>
                      <a:pt x="199493" y="440668"/>
                    </a:lnTo>
                    <a:lnTo>
                      <a:pt x="182892" y="454364"/>
                    </a:lnTo>
                    <a:lnTo>
                      <a:pt x="181924" y="45489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80B3DA11-90B3-4B4E-860A-9799462686FA}"/>
                  </a:ext>
                </a:extLst>
              </p:cNvPr>
              <p:cNvSpPr/>
              <p:nvPr/>
            </p:nvSpPr>
            <p:spPr>
              <a:xfrm rot="10800000">
                <a:off x="5507971" y="2507281"/>
                <a:ext cx="491696" cy="463099"/>
              </a:xfrm>
              <a:custGeom>
                <a:avLst/>
                <a:gdLst>
                  <a:gd name="connsiteX0" fmla="*/ 17573 w 383596"/>
                  <a:gd name="connsiteY0" fmla="*/ 521327 h 521327"/>
                  <a:gd name="connsiteX1" fmla="*/ 0 w 383596"/>
                  <a:gd name="connsiteY1" fmla="*/ 506828 h 521327"/>
                  <a:gd name="connsiteX2" fmla="*/ 381803 w 383596"/>
                  <a:gd name="connsiteY2" fmla="*/ 1980 h 521327"/>
                  <a:gd name="connsiteX3" fmla="*/ 383501 w 383596"/>
                  <a:gd name="connsiteY3" fmla="*/ 0 h 521327"/>
                  <a:gd name="connsiteX4" fmla="*/ 383596 w 383596"/>
                  <a:gd name="connsiteY4" fmla="*/ 125 h 521327"/>
                  <a:gd name="connsiteX5" fmla="*/ 17573 w 383596"/>
                  <a:gd name="connsiteY5" fmla="*/ 521327 h 521327"/>
                  <a:gd name="connsiteX0" fmla="*/ 164207 w 530230"/>
                  <a:gd name="connsiteY0" fmla="*/ 521327 h 521327"/>
                  <a:gd name="connsiteX1" fmla="*/ 0 w 530230"/>
                  <a:gd name="connsiteY1" fmla="*/ 496887 h 521327"/>
                  <a:gd name="connsiteX2" fmla="*/ 528437 w 530230"/>
                  <a:gd name="connsiteY2" fmla="*/ 1980 h 521327"/>
                  <a:gd name="connsiteX3" fmla="*/ 530135 w 530230"/>
                  <a:gd name="connsiteY3" fmla="*/ 0 h 521327"/>
                  <a:gd name="connsiteX4" fmla="*/ 530230 w 530230"/>
                  <a:gd name="connsiteY4" fmla="*/ 125 h 521327"/>
                  <a:gd name="connsiteX5" fmla="*/ 164207 w 530230"/>
                  <a:gd name="connsiteY5" fmla="*/ 521327 h 521327"/>
                  <a:gd name="connsiteX0" fmla="*/ 32485 w 530230"/>
                  <a:gd name="connsiteY0" fmla="*/ 506415 h 506415"/>
                  <a:gd name="connsiteX1" fmla="*/ 0 w 530230"/>
                  <a:gd name="connsiteY1" fmla="*/ 496887 h 506415"/>
                  <a:gd name="connsiteX2" fmla="*/ 528437 w 530230"/>
                  <a:gd name="connsiteY2" fmla="*/ 1980 h 506415"/>
                  <a:gd name="connsiteX3" fmla="*/ 530135 w 530230"/>
                  <a:gd name="connsiteY3" fmla="*/ 0 h 506415"/>
                  <a:gd name="connsiteX4" fmla="*/ 530230 w 530230"/>
                  <a:gd name="connsiteY4" fmla="*/ 125 h 506415"/>
                  <a:gd name="connsiteX5" fmla="*/ 32485 w 530230"/>
                  <a:gd name="connsiteY5" fmla="*/ 506415 h 506415"/>
                  <a:gd name="connsiteX0" fmla="*/ 39940 w 537685"/>
                  <a:gd name="connsiteY0" fmla="*/ 506415 h 506415"/>
                  <a:gd name="connsiteX1" fmla="*/ 0 w 537685"/>
                  <a:gd name="connsiteY1" fmla="*/ 494402 h 506415"/>
                  <a:gd name="connsiteX2" fmla="*/ 535892 w 537685"/>
                  <a:gd name="connsiteY2" fmla="*/ 1980 h 506415"/>
                  <a:gd name="connsiteX3" fmla="*/ 537590 w 537685"/>
                  <a:gd name="connsiteY3" fmla="*/ 0 h 506415"/>
                  <a:gd name="connsiteX4" fmla="*/ 537685 w 537685"/>
                  <a:gd name="connsiteY4" fmla="*/ 125 h 506415"/>
                  <a:gd name="connsiteX5" fmla="*/ 39940 w 537685"/>
                  <a:gd name="connsiteY5" fmla="*/ 506415 h 506415"/>
                  <a:gd name="connsiteX0" fmla="*/ 20058 w 537685"/>
                  <a:gd name="connsiteY0" fmla="*/ 506415 h 506415"/>
                  <a:gd name="connsiteX1" fmla="*/ 0 w 537685"/>
                  <a:gd name="connsiteY1" fmla="*/ 494402 h 506415"/>
                  <a:gd name="connsiteX2" fmla="*/ 535892 w 537685"/>
                  <a:gd name="connsiteY2" fmla="*/ 1980 h 506415"/>
                  <a:gd name="connsiteX3" fmla="*/ 537590 w 537685"/>
                  <a:gd name="connsiteY3" fmla="*/ 0 h 506415"/>
                  <a:gd name="connsiteX4" fmla="*/ 537685 w 537685"/>
                  <a:gd name="connsiteY4" fmla="*/ 125 h 506415"/>
                  <a:gd name="connsiteX5" fmla="*/ 20058 w 537685"/>
                  <a:gd name="connsiteY5" fmla="*/ 506415 h 50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7685" h="506415">
                    <a:moveTo>
                      <a:pt x="20058" y="506415"/>
                    </a:moveTo>
                    <a:lnTo>
                      <a:pt x="0" y="494402"/>
                    </a:lnTo>
                    <a:lnTo>
                      <a:pt x="535892" y="1980"/>
                    </a:lnTo>
                    <a:lnTo>
                      <a:pt x="537590" y="0"/>
                    </a:lnTo>
                    <a:lnTo>
                      <a:pt x="537685" y="125"/>
                    </a:lnTo>
                    <a:lnTo>
                      <a:pt x="20058" y="506415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99124DC5-BCEC-4728-BE40-C90F34FF608C}"/>
                  </a:ext>
                </a:extLst>
              </p:cNvPr>
              <p:cNvSpPr/>
              <p:nvPr/>
            </p:nvSpPr>
            <p:spPr>
              <a:xfrm rot="18900000" flipH="1">
                <a:off x="5599318" y="1080237"/>
                <a:ext cx="413537" cy="846578"/>
              </a:xfrm>
              <a:prstGeom prst="moon">
                <a:avLst>
                  <a:gd name="adj" fmla="val 4631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円/楕円 368">
                <a:extLst>
                  <a:ext uri="{FF2B5EF4-FFF2-40B4-BE49-F238E27FC236}">
                    <a16:creationId xmlns:a16="http://schemas.microsoft.com/office/drawing/2014/main" id="{87CD8C45-5CEF-480E-9233-887F4A926669}"/>
                  </a:ext>
                </a:extLst>
              </p:cNvPr>
              <p:cNvSpPr/>
              <p:nvPr/>
            </p:nvSpPr>
            <p:spPr>
              <a:xfrm rot="900000" flipH="1">
                <a:off x="5918079" y="1752978"/>
                <a:ext cx="214095" cy="354312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" name="円/楕円 369">
                <a:extLst>
                  <a:ext uri="{FF2B5EF4-FFF2-40B4-BE49-F238E27FC236}">
                    <a16:creationId xmlns:a16="http://schemas.microsoft.com/office/drawing/2014/main" id="{DB75FD53-A697-412D-B462-F16D1772D41E}"/>
                  </a:ext>
                </a:extLst>
              </p:cNvPr>
              <p:cNvSpPr/>
              <p:nvPr/>
            </p:nvSpPr>
            <p:spPr>
              <a:xfrm rot="900000" flipH="1">
                <a:off x="5964271" y="1814484"/>
                <a:ext cx="126746" cy="232242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AB89B172-6564-4C75-BE9B-14C9CBE0F410}"/>
                  </a:ext>
                </a:extLst>
              </p:cNvPr>
              <p:cNvSpPr/>
              <p:nvPr/>
            </p:nvSpPr>
            <p:spPr>
              <a:xfrm>
                <a:off x="5010150" y="1263650"/>
                <a:ext cx="955189" cy="346348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" name="月 119">
                <a:extLst>
                  <a:ext uri="{FF2B5EF4-FFF2-40B4-BE49-F238E27FC236}">
                    <a16:creationId xmlns:a16="http://schemas.microsoft.com/office/drawing/2014/main" id="{35A06916-D0D2-4730-85EC-4053A6FFD830}"/>
                  </a:ext>
                </a:extLst>
              </p:cNvPr>
              <p:cNvSpPr/>
              <p:nvPr/>
            </p:nvSpPr>
            <p:spPr>
              <a:xfrm flipH="1">
                <a:off x="5879337" y="1483070"/>
                <a:ext cx="77331" cy="10566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FBE77C76-E568-4D07-B2A3-82909AB52BF4}"/>
                  </a:ext>
                </a:extLst>
              </p:cNvPr>
              <p:cNvGrpSpPr/>
              <p:nvPr/>
            </p:nvGrpSpPr>
            <p:grpSpPr>
              <a:xfrm>
                <a:off x="5490891" y="1651003"/>
                <a:ext cx="237635" cy="369308"/>
                <a:chOff x="5490891" y="1651003"/>
                <a:chExt cx="237635" cy="369308"/>
              </a:xfrm>
            </p:grpSpPr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674FB0E3-187E-4488-BAE5-E941687B5329}"/>
                    </a:ext>
                  </a:extLst>
                </p:cNvPr>
                <p:cNvGrpSpPr/>
                <p:nvPr/>
              </p:nvGrpSpPr>
              <p:grpSpPr>
                <a:xfrm>
                  <a:off x="5490891" y="1752844"/>
                  <a:ext cx="204959" cy="267467"/>
                  <a:chOff x="2896919" y="3691681"/>
                  <a:chExt cx="138000" cy="203092"/>
                </a:xfrm>
              </p:grpSpPr>
              <p:sp>
                <p:nvSpPr>
                  <p:cNvPr id="130" name="円/楕円 333">
                    <a:extLst>
                      <a:ext uri="{FF2B5EF4-FFF2-40B4-BE49-F238E27FC236}">
                        <a16:creationId xmlns:a16="http://schemas.microsoft.com/office/drawing/2014/main" id="{3F27F60A-3786-4477-A3AF-6D05443A45DF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" name="円/楕円 334">
                    <a:extLst>
                      <a:ext uri="{FF2B5EF4-FFF2-40B4-BE49-F238E27FC236}">
                        <a16:creationId xmlns:a16="http://schemas.microsoft.com/office/drawing/2014/main" id="{AA118AF8-936E-4A35-96C6-3371730BF69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2" name="円/楕円 335">
                    <a:extLst>
                      <a:ext uri="{FF2B5EF4-FFF2-40B4-BE49-F238E27FC236}">
                        <a16:creationId xmlns:a16="http://schemas.microsoft.com/office/drawing/2014/main" id="{65F08417-1933-445C-90E7-1BA2CE69BA23}"/>
                      </a:ext>
                    </a:extLst>
                  </p:cNvPr>
                  <p:cNvSpPr/>
                  <p:nvPr/>
                </p:nvSpPr>
                <p:spPr>
                  <a:xfrm>
                    <a:off x="2913624" y="3794558"/>
                    <a:ext cx="56855" cy="6521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9" name="円/楕円 27">
                  <a:extLst>
                    <a:ext uri="{FF2B5EF4-FFF2-40B4-BE49-F238E27FC236}">
                      <a16:creationId xmlns:a16="http://schemas.microsoft.com/office/drawing/2014/main" id="{4774B464-9337-42DA-9485-962A06A0BDC0}"/>
                    </a:ext>
                  </a:extLst>
                </p:cNvPr>
                <p:cNvSpPr/>
                <p:nvPr/>
              </p:nvSpPr>
              <p:spPr>
                <a:xfrm>
                  <a:off x="5504762" y="1651003"/>
                  <a:ext cx="223764" cy="3965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A00E5C9A-1170-4DB1-965B-4A838260700C}"/>
                  </a:ext>
                </a:extLst>
              </p:cNvPr>
              <p:cNvGrpSpPr/>
              <p:nvPr/>
            </p:nvGrpSpPr>
            <p:grpSpPr>
              <a:xfrm flipH="1">
                <a:off x="5138151" y="1651003"/>
                <a:ext cx="143462" cy="369308"/>
                <a:chOff x="5490891" y="1651003"/>
                <a:chExt cx="237635" cy="369308"/>
              </a:xfrm>
            </p:grpSpPr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2C674BAE-AC35-4899-9A6F-788B53B0CD80}"/>
                    </a:ext>
                  </a:extLst>
                </p:cNvPr>
                <p:cNvGrpSpPr/>
                <p:nvPr/>
              </p:nvGrpSpPr>
              <p:grpSpPr>
                <a:xfrm>
                  <a:off x="5490891" y="1752844"/>
                  <a:ext cx="204959" cy="267467"/>
                  <a:chOff x="2896919" y="3691681"/>
                  <a:chExt cx="138000" cy="203092"/>
                </a:xfrm>
              </p:grpSpPr>
              <p:sp>
                <p:nvSpPr>
                  <p:cNvPr id="125" name="円/楕円 333">
                    <a:extLst>
                      <a:ext uri="{FF2B5EF4-FFF2-40B4-BE49-F238E27FC236}">
                        <a16:creationId xmlns:a16="http://schemas.microsoft.com/office/drawing/2014/main" id="{62C4E056-B6AE-4EB4-969F-220660E1D98D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" name="円/楕円 334">
                    <a:extLst>
                      <a:ext uri="{FF2B5EF4-FFF2-40B4-BE49-F238E27FC236}">
                        <a16:creationId xmlns:a16="http://schemas.microsoft.com/office/drawing/2014/main" id="{AF252749-6ED4-4C25-8EA0-C028D91B572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" name="円/楕円 335">
                    <a:extLst>
                      <a:ext uri="{FF2B5EF4-FFF2-40B4-BE49-F238E27FC236}">
                        <a16:creationId xmlns:a16="http://schemas.microsoft.com/office/drawing/2014/main" id="{63C8B9B0-F1CC-4D0F-A685-57C334E84747}"/>
                      </a:ext>
                    </a:extLst>
                  </p:cNvPr>
                  <p:cNvSpPr/>
                  <p:nvPr/>
                </p:nvSpPr>
                <p:spPr>
                  <a:xfrm>
                    <a:off x="2954796" y="3794558"/>
                    <a:ext cx="56855" cy="6521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4" name="円/楕円 27">
                  <a:extLst>
                    <a:ext uri="{FF2B5EF4-FFF2-40B4-BE49-F238E27FC236}">
                      <a16:creationId xmlns:a16="http://schemas.microsoft.com/office/drawing/2014/main" id="{89663997-4928-45F1-A3EA-B5E981FCDB22}"/>
                    </a:ext>
                  </a:extLst>
                </p:cNvPr>
                <p:cNvSpPr/>
                <p:nvPr/>
              </p:nvSpPr>
              <p:spPr>
                <a:xfrm>
                  <a:off x="5504762" y="1651003"/>
                  <a:ext cx="223764" cy="3965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F6AB4A66-DDCF-446B-8E97-6548E231D977}"/>
                </a:ext>
              </a:extLst>
            </p:cNvPr>
            <p:cNvGrpSpPr/>
            <p:nvPr/>
          </p:nvGrpSpPr>
          <p:grpSpPr>
            <a:xfrm>
              <a:off x="7655719" y="2122483"/>
              <a:ext cx="200057" cy="96176"/>
              <a:chOff x="4697907" y="2058358"/>
              <a:chExt cx="200057" cy="96176"/>
            </a:xfrm>
          </p:grpSpPr>
          <p:sp>
            <p:nvSpPr>
              <p:cNvPr id="102" name="二等辺三角形 5">
                <a:extLst>
                  <a:ext uri="{FF2B5EF4-FFF2-40B4-BE49-F238E27FC236}">
                    <a16:creationId xmlns:a16="http://schemas.microsoft.com/office/drawing/2014/main" id="{5F8B705E-6B55-4C45-9881-986887152C4F}"/>
                  </a:ext>
                </a:extLst>
              </p:cNvPr>
              <p:cNvSpPr/>
              <p:nvPr/>
            </p:nvSpPr>
            <p:spPr>
              <a:xfrm rot="21038922">
                <a:off x="4697907" y="2108815"/>
                <a:ext cx="163517" cy="45719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C93EDBB8-E945-4FFF-9440-A86141275B52}"/>
                  </a:ext>
                </a:extLst>
              </p:cNvPr>
              <p:cNvSpPr/>
              <p:nvPr/>
            </p:nvSpPr>
            <p:spPr>
              <a:xfrm rot="8100000">
                <a:off x="4852245" y="2058358"/>
                <a:ext cx="45719" cy="92454"/>
              </a:xfrm>
              <a:prstGeom prst="moon">
                <a:avLst>
                  <a:gd name="adj" fmla="val 64548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9B3CAF7A-E10E-4941-9F1F-901D63AAE1C6}"/>
              </a:ext>
            </a:extLst>
          </p:cNvPr>
          <p:cNvGrpSpPr/>
          <p:nvPr/>
        </p:nvGrpSpPr>
        <p:grpSpPr>
          <a:xfrm>
            <a:off x="1342566" y="4206213"/>
            <a:ext cx="1082947" cy="2195164"/>
            <a:chOff x="1342566" y="4206213"/>
            <a:chExt cx="1082947" cy="2195164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40671E4D-9F53-4FF8-BAD9-E836183F6FF0}"/>
                </a:ext>
              </a:extLst>
            </p:cNvPr>
            <p:cNvGrpSpPr/>
            <p:nvPr/>
          </p:nvGrpSpPr>
          <p:grpSpPr>
            <a:xfrm>
              <a:off x="1342566" y="4206213"/>
              <a:ext cx="1082947" cy="2195164"/>
              <a:chOff x="738572" y="4206213"/>
              <a:chExt cx="1082947" cy="2195164"/>
            </a:xfrm>
          </p:grpSpPr>
          <p:sp>
            <p:nvSpPr>
              <p:cNvPr id="138" name="円/楕円 217">
                <a:extLst>
                  <a:ext uri="{FF2B5EF4-FFF2-40B4-BE49-F238E27FC236}">
                    <a16:creationId xmlns:a16="http://schemas.microsoft.com/office/drawing/2014/main" id="{89FF8B69-DEEF-4455-B730-9708302A1A6A}"/>
                  </a:ext>
                </a:extLst>
              </p:cNvPr>
              <p:cNvSpPr/>
              <p:nvPr/>
            </p:nvSpPr>
            <p:spPr>
              <a:xfrm>
                <a:off x="738572" y="4206213"/>
                <a:ext cx="858429" cy="95839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円/楕円 637">
                <a:extLst>
                  <a:ext uri="{FF2B5EF4-FFF2-40B4-BE49-F238E27FC236}">
                    <a16:creationId xmlns:a16="http://schemas.microsoft.com/office/drawing/2014/main" id="{DCAA3BDA-83FC-4EEC-8AC4-21980739C5E0}"/>
                  </a:ext>
                </a:extLst>
              </p:cNvPr>
              <p:cNvSpPr/>
              <p:nvPr/>
            </p:nvSpPr>
            <p:spPr>
              <a:xfrm>
                <a:off x="965646" y="5057616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217">
                <a:extLst>
                  <a:ext uri="{FF2B5EF4-FFF2-40B4-BE49-F238E27FC236}">
                    <a16:creationId xmlns:a16="http://schemas.microsoft.com/office/drawing/2014/main" id="{8CBEC4A1-A112-4393-A6B0-297406586DBF}"/>
                  </a:ext>
                </a:extLst>
              </p:cNvPr>
              <p:cNvSpPr/>
              <p:nvPr/>
            </p:nvSpPr>
            <p:spPr>
              <a:xfrm>
                <a:off x="783924" y="4206213"/>
                <a:ext cx="978332" cy="98959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637">
                <a:extLst>
                  <a:ext uri="{FF2B5EF4-FFF2-40B4-BE49-F238E27FC236}">
                    <a16:creationId xmlns:a16="http://schemas.microsoft.com/office/drawing/2014/main" id="{6B9EA46B-CB4A-48D3-9E9B-28B85C25121C}"/>
                  </a:ext>
                </a:extLst>
              </p:cNvPr>
              <p:cNvSpPr/>
              <p:nvPr/>
            </p:nvSpPr>
            <p:spPr>
              <a:xfrm>
                <a:off x="1526773" y="5057616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43EEB7BB-FDB6-412F-BBB1-4B702DEBA992}"/>
                  </a:ext>
                </a:extLst>
              </p:cNvPr>
              <p:cNvSpPr/>
              <p:nvPr/>
            </p:nvSpPr>
            <p:spPr>
              <a:xfrm>
                <a:off x="770066" y="4260447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AB8CA494-A382-49FC-B1BD-86CCA272ED74}"/>
                  </a:ext>
                </a:extLst>
              </p:cNvPr>
              <p:cNvSpPr/>
              <p:nvPr/>
            </p:nvSpPr>
            <p:spPr>
              <a:xfrm>
                <a:off x="1123064" y="5264444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31547B0F-31A6-4B79-B663-6C8C2C741925}"/>
                  </a:ext>
                </a:extLst>
              </p:cNvPr>
              <p:cNvSpPr/>
              <p:nvPr/>
            </p:nvSpPr>
            <p:spPr>
              <a:xfrm>
                <a:off x="846631" y="5379083"/>
                <a:ext cx="907754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48917" y="208583"/>
                      <a:pt x="89224" y="143639"/>
                    </a:cubicBezTo>
                    <a:cubicBezTo>
                      <a:pt x="129531" y="78695"/>
                      <a:pt x="183175" y="28204"/>
                      <a:pt x="252012" y="8004"/>
                    </a:cubicBezTo>
                    <a:lnTo>
                      <a:pt x="283694" y="2915"/>
                    </a:lnTo>
                    <a:cubicBezTo>
                      <a:pt x="272382" y="24391"/>
                      <a:pt x="241106" y="24438"/>
                      <a:pt x="239776" y="72107"/>
                    </a:cubicBezTo>
                    <a:cubicBezTo>
                      <a:pt x="250173" y="206687"/>
                      <a:pt x="463866" y="125788"/>
                      <a:pt x="515760" y="86497"/>
                    </a:cubicBezTo>
                    <a:cubicBezTo>
                      <a:pt x="567654" y="47206"/>
                      <a:pt x="563250" y="3424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B119F565-166F-4BA2-88FE-6EC48DFC1E76}"/>
                  </a:ext>
                </a:extLst>
              </p:cNvPr>
              <p:cNvSpPr/>
              <p:nvPr/>
            </p:nvSpPr>
            <p:spPr>
              <a:xfrm>
                <a:off x="1011785" y="5379083"/>
                <a:ext cx="398966" cy="220725"/>
              </a:xfrm>
              <a:custGeom>
                <a:avLst/>
                <a:gdLst>
                  <a:gd name="connsiteX0" fmla="*/ 392829 w 398966"/>
                  <a:gd name="connsiteY0" fmla="*/ 0 h 220725"/>
                  <a:gd name="connsiteX1" fmla="*/ 393004 w 398966"/>
                  <a:gd name="connsiteY1" fmla="*/ 0 h 220725"/>
                  <a:gd name="connsiteX2" fmla="*/ 398564 w 398966"/>
                  <a:gd name="connsiteY2" fmla="*/ 19429 h 220725"/>
                  <a:gd name="connsiteX3" fmla="*/ 368656 w 398966"/>
                  <a:gd name="connsiteY3" fmla="*/ 129700 h 220725"/>
                  <a:gd name="connsiteX4" fmla="*/ 189871 w 398966"/>
                  <a:gd name="connsiteY4" fmla="*/ 210544 h 220725"/>
                  <a:gd name="connsiteX5" fmla="*/ 158770 w 398966"/>
                  <a:gd name="connsiteY5" fmla="*/ 179347 h 220725"/>
                  <a:gd name="connsiteX6" fmla="*/ 152462 w 398966"/>
                  <a:gd name="connsiteY6" fmla="*/ 157307 h 220725"/>
                  <a:gd name="connsiteX7" fmla="*/ 134582 w 398966"/>
                  <a:gd name="connsiteY7" fmla="*/ 179061 h 220725"/>
                  <a:gd name="connsiteX8" fmla="*/ 32214 w 398966"/>
                  <a:gd name="connsiteY8" fmla="*/ 204110 h 220725"/>
                  <a:gd name="connsiteX9" fmla="*/ 22824 w 398966"/>
                  <a:gd name="connsiteY9" fmla="*/ 65704 h 220725"/>
                  <a:gd name="connsiteX10" fmla="*/ 52177 w 398966"/>
                  <a:gd name="connsiteY10" fmla="*/ 29992 h 220725"/>
                  <a:gd name="connsiteX11" fmla="*/ 82324 w 398966"/>
                  <a:gd name="connsiteY11" fmla="*/ 9639 h 220725"/>
                  <a:gd name="connsiteX12" fmla="*/ 95596 w 398966"/>
                  <a:gd name="connsiteY12" fmla="*/ 7678 h 220725"/>
                  <a:gd name="connsiteX13" fmla="*/ 63212 w 398966"/>
                  <a:gd name="connsiteY13" fmla="*/ 72107 h 220725"/>
                  <a:gd name="connsiteX14" fmla="*/ 326573 w 398966"/>
                  <a:gd name="connsiteY14" fmla="*/ 86497 h 220725"/>
                  <a:gd name="connsiteX15" fmla="*/ 388902 w 398966"/>
                  <a:gd name="connsiteY15" fmla="*/ 7813 h 220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98966" h="220725">
                    <a:moveTo>
                      <a:pt x="392829" y="0"/>
                    </a:moveTo>
                    <a:lnTo>
                      <a:pt x="393004" y="0"/>
                    </a:lnTo>
                    <a:lnTo>
                      <a:pt x="398564" y="19429"/>
                    </a:lnTo>
                    <a:cubicBezTo>
                      <a:pt x="401141" y="53279"/>
                      <a:pt x="391376" y="92711"/>
                      <a:pt x="368656" y="129700"/>
                    </a:cubicBezTo>
                    <a:cubicBezTo>
                      <a:pt x="323218" y="203678"/>
                      <a:pt x="243173" y="239873"/>
                      <a:pt x="189871" y="210544"/>
                    </a:cubicBezTo>
                    <a:cubicBezTo>
                      <a:pt x="176546" y="203212"/>
                      <a:pt x="166153" y="192479"/>
                      <a:pt x="158770" y="179347"/>
                    </a:cubicBezTo>
                    <a:lnTo>
                      <a:pt x="152462" y="157307"/>
                    </a:lnTo>
                    <a:lnTo>
                      <a:pt x="134582" y="179061"/>
                    </a:lnTo>
                    <a:cubicBezTo>
                      <a:pt x="101918" y="208909"/>
                      <a:pt x="61439" y="220191"/>
                      <a:pt x="32214" y="204110"/>
                    </a:cubicBezTo>
                    <a:cubicBezTo>
                      <a:pt x="-6753" y="182669"/>
                      <a:pt x="-10958" y="120702"/>
                      <a:pt x="22824" y="65704"/>
                    </a:cubicBezTo>
                    <a:cubicBezTo>
                      <a:pt x="31269" y="51954"/>
                      <a:pt x="41289" y="39942"/>
                      <a:pt x="52177" y="29992"/>
                    </a:cubicBezTo>
                    <a:lnTo>
                      <a:pt x="82324" y="9639"/>
                    </a:lnTo>
                    <a:lnTo>
                      <a:pt x="95596" y="7678"/>
                    </a:lnTo>
                    <a:cubicBezTo>
                      <a:pt x="84801" y="29154"/>
                      <a:pt x="64481" y="24438"/>
                      <a:pt x="63212" y="72107"/>
                    </a:cubicBezTo>
                    <a:cubicBezTo>
                      <a:pt x="73133" y="206687"/>
                      <a:pt x="277052" y="125788"/>
                      <a:pt x="326573" y="86497"/>
                    </a:cubicBezTo>
                    <a:cubicBezTo>
                      <a:pt x="376093" y="47206"/>
                      <a:pt x="371891" y="34247"/>
                      <a:pt x="388902" y="781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" name="ハート 63">
                <a:extLst>
                  <a:ext uri="{FF2B5EF4-FFF2-40B4-BE49-F238E27FC236}">
                    <a16:creationId xmlns:a16="http://schemas.microsoft.com/office/drawing/2014/main" id="{630A0F72-40D5-4222-8A15-C23DAD700DC3}"/>
                  </a:ext>
                </a:extLst>
              </p:cNvPr>
              <p:cNvSpPr/>
              <p:nvPr/>
            </p:nvSpPr>
            <p:spPr>
              <a:xfrm>
                <a:off x="863067" y="5934460"/>
                <a:ext cx="684529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ハート 63">
                <a:extLst>
                  <a:ext uri="{FF2B5EF4-FFF2-40B4-BE49-F238E27FC236}">
                    <a16:creationId xmlns:a16="http://schemas.microsoft.com/office/drawing/2014/main" id="{73DB2427-E873-4BFD-9E5C-250CCAD0C0CD}"/>
                  </a:ext>
                </a:extLst>
              </p:cNvPr>
              <p:cNvSpPr/>
              <p:nvPr/>
            </p:nvSpPr>
            <p:spPr>
              <a:xfrm>
                <a:off x="863067" y="5715385"/>
                <a:ext cx="684529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B8303BBA-4C4D-441B-97F9-C9A7FDCBF375}"/>
                  </a:ext>
                </a:extLst>
              </p:cNvPr>
              <p:cNvSpPr/>
              <p:nvPr/>
            </p:nvSpPr>
            <p:spPr>
              <a:xfrm>
                <a:off x="1498377" y="5569578"/>
                <a:ext cx="287451" cy="8317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97977D09-F352-4145-9824-A401D6E69EE1}"/>
                  </a:ext>
                </a:extLst>
              </p:cNvPr>
              <p:cNvSpPr/>
              <p:nvPr/>
            </p:nvSpPr>
            <p:spPr>
              <a:xfrm rot="19800000">
                <a:off x="959397" y="5029234"/>
                <a:ext cx="45719" cy="92870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77A851BF-B911-4772-BAB1-3310C1B6EC4A}"/>
                  </a:ext>
                </a:extLst>
              </p:cNvPr>
              <p:cNvGrpSpPr/>
              <p:nvPr/>
            </p:nvGrpSpPr>
            <p:grpSpPr>
              <a:xfrm>
                <a:off x="1163346" y="4615114"/>
                <a:ext cx="205056" cy="245018"/>
                <a:chOff x="1163346" y="4615114"/>
                <a:chExt cx="205056" cy="245018"/>
              </a:xfrm>
            </p:grpSpPr>
            <p:sp>
              <p:nvSpPr>
                <p:cNvPr id="157" name="円/楕円 27">
                  <a:extLst>
                    <a:ext uri="{FF2B5EF4-FFF2-40B4-BE49-F238E27FC236}">
                      <a16:creationId xmlns:a16="http://schemas.microsoft.com/office/drawing/2014/main" id="{89F7F00D-89B6-4124-B55C-70F8FBE89056}"/>
                    </a:ext>
                  </a:extLst>
                </p:cNvPr>
                <p:cNvSpPr/>
                <p:nvPr/>
              </p:nvSpPr>
              <p:spPr>
                <a:xfrm>
                  <a:off x="1163346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円/楕円 127">
                  <a:extLst>
                    <a:ext uri="{FF2B5EF4-FFF2-40B4-BE49-F238E27FC236}">
                      <a16:creationId xmlns:a16="http://schemas.microsoft.com/office/drawing/2014/main" id="{F65B7572-5705-4552-A8A0-9E4753B01CBC}"/>
                    </a:ext>
                  </a:extLst>
                </p:cNvPr>
                <p:cNvSpPr/>
                <p:nvPr/>
              </p:nvSpPr>
              <p:spPr>
                <a:xfrm>
                  <a:off x="1239003" y="4763998"/>
                  <a:ext cx="104778" cy="961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0F543663-AEEC-43A3-841D-005DED293867}"/>
                  </a:ext>
                </a:extLst>
              </p:cNvPr>
              <p:cNvGrpSpPr/>
              <p:nvPr/>
            </p:nvGrpSpPr>
            <p:grpSpPr>
              <a:xfrm>
                <a:off x="791639" y="4615114"/>
                <a:ext cx="154254" cy="245018"/>
                <a:chOff x="1163346" y="4615114"/>
                <a:chExt cx="205056" cy="245018"/>
              </a:xfrm>
            </p:grpSpPr>
            <p:sp>
              <p:nvSpPr>
                <p:cNvPr id="155" name="円/楕円 27">
                  <a:extLst>
                    <a:ext uri="{FF2B5EF4-FFF2-40B4-BE49-F238E27FC236}">
                      <a16:creationId xmlns:a16="http://schemas.microsoft.com/office/drawing/2014/main" id="{A8C75507-3C95-489F-AD60-14713F44C5C0}"/>
                    </a:ext>
                  </a:extLst>
                </p:cNvPr>
                <p:cNvSpPr/>
                <p:nvPr/>
              </p:nvSpPr>
              <p:spPr>
                <a:xfrm>
                  <a:off x="1163346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円/楕円 127">
                  <a:extLst>
                    <a:ext uri="{FF2B5EF4-FFF2-40B4-BE49-F238E27FC236}">
                      <a16:creationId xmlns:a16="http://schemas.microsoft.com/office/drawing/2014/main" id="{8048BF8A-5DE6-4D8A-A456-210AE66912D3}"/>
                    </a:ext>
                  </a:extLst>
                </p:cNvPr>
                <p:cNvSpPr/>
                <p:nvPr/>
              </p:nvSpPr>
              <p:spPr>
                <a:xfrm>
                  <a:off x="1239003" y="4763998"/>
                  <a:ext cx="104779" cy="961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83A488CE-41D4-4249-99B9-91DA4B8C3C36}"/>
                  </a:ext>
                </a:extLst>
              </p:cNvPr>
              <p:cNvSpPr/>
              <p:nvPr/>
            </p:nvSpPr>
            <p:spPr>
              <a:xfrm rot="18455923" flipH="1">
                <a:off x="1175015" y="4041451"/>
                <a:ext cx="424332" cy="868677"/>
              </a:xfrm>
              <a:prstGeom prst="moon">
                <a:avLst>
                  <a:gd name="adj" fmla="val 5101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円/楕円 368">
                <a:extLst>
                  <a:ext uri="{FF2B5EF4-FFF2-40B4-BE49-F238E27FC236}">
                    <a16:creationId xmlns:a16="http://schemas.microsoft.com/office/drawing/2014/main" id="{EEB3FC53-740E-4AD6-BF7E-009B63EB3E6B}"/>
                  </a:ext>
                </a:extLst>
              </p:cNvPr>
              <p:cNvSpPr/>
              <p:nvPr/>
            </p:nvSpPr>
            <p:spPr>
              <a:xfrm rot="900000" flipH="1">
                <a:off x="1530178" y="4690580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" name="円/楕円 369">
                <a:extLst>
                  <a:ext uri="{FF2B5EF4-FFF2-40B4-BE49-F238E27FC236}">
                    <a16:creationId xmlns:a16="http://schemas.microsoft.com/office/drawing/2014/main" id="{CE9A24BA-B4E9-4E18-A14D-60E3FFD99C8A}"/>
                  </a:ext>
                </a:extLst>
              </p:cNvPr>
              <p:cNvSpPr/>
              <p:nvPr/>
            </p:nvSpPr>
            <p:spPr>
              <a:xfrm rot="900000" flipH="1">
                <a:off x="1574153" y="4749134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5651CB71-1B24-4D9B-B2BD-3C050EAAC918}"/>
                </a:ext>
              </a:extLst>
            </p:cNvPr>
            <p:cNvGrpSpPr/>
            <p:nvPr/>
          </p:nvGrpSpPr>
          <p:grpSpPr>
            <a:xfrm>
              <a:off x="1680170" y="5085567"/>
              <a:ext cx="169216" cy="75813"/>
              <a:chOff x="1595247" y="4882099"/>
              <a:chExt cx="234169" cy="108956"/>
            </a:xfrm>
          </p:grpSpPr>
          <p:sp>
            <p:nvSpPr>
              <p:cNvPr id="136" name="二等辺三角形 5">
                <a:extLst>
                  <a:ext uri="{FF2B5EF4-FFF2-40B4-BE49-F238E27FC236}">
                    <a16:creationId xmlns:a16="http://schemas.microsoft.com/office/drawing/2014/main" id="{52A216F1-AFB3-4D94-85A4-6FB494415473}"/>
                  </a:ext>
                </a:extLst>
              </p:cNvPr>
              <p:cNvSpPr/>
              <p:nvPr/>
            </p:nvSpPr>
            <p:spPr>
              <a:xfrm rot="20660405">
                <a:off x="1595247" y="492579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月 136">
                <a:extLst>
                  <a:ext uri="{FF2B5EF4-FFF2-40B4-BE49-F238E27FC236}">
                    <a16:creationId xmlns:a16="http://schemas.microsoft.com/office/drawing/2014/main" id="{BC115697-C031-49B8-A9C2-FE0052497FA8}"/>
                  </a:ext>
                </a:extLst>
              </p:cNvPr>
              <p:cNvSpPr/>
              <p:nvPr/>
            </p:nvSpPr>
            <p:spPr>
              <a:xfrm rot="8100000">
                <a:off x="1778013" y="4882099"/>
                <a:ext cx="51403" cy="92454"/>
              </a:xfrm>
              <a:prstGeom prst="moon">
                <a:avLst>
                  <a:gd name="adj" fmla="val 64548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9E11E0BB-8380-4943-90C1-F80AA56D163F}"/>
              </a:ext>
            </a:extLst>
          </p:cNvPr>
          <p:cNvGrpSpPr/>
          <p:nvPr/>
        </p:nvGrpSpPr>
        <p:grpSpPr>
          <a:xfrm>
            <a:off x="7227797" y="4259455"/>
            <a:ext cx="1216538" cy="2194696"/>
            <a:chOff x="7227797" y="4206213"/>
            <a:chExt cx="1216538" cy="2194696"/>
          </a:xfrm>
        </p:grpSpPr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E0F63066-2BD3-4445-900E-23AC2207B10D}"/>
                </a:ext>
              </a:extLst>
            </p:cNvPr>
            <p:cNvGrpSpPr/>
            <p:nvPr/>
          </p:nvGrpSpPr>
          <p:grpSpPr>
            <a:xfrm>
              <a:off x="7227797" y="4206213"/>
              <a:ext cx="1216538" cy="2194696"/>
              <a:chOff x="7114028" y="4206213"/>
              <a:chExt cx="1216538" cy="2194696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192974BF-E779-48FE-965E-34A1EE409A4D}"/>
                  </a:ext>
                </a:extLst>
              </p:cNvPr>
              <p:cNvSpPr/>
              <p:nvPr/>
            </p:nvSpPr>
            <p:spPr>
              <a:xfrm rot="21357577">
                <a:off x="7250158" y="4226349"/>
                <a:ext cx="1042814" cy="1794567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299E4A7E-C542-492C-8711-17B4F992F8BE}"/>
                  </a:ext>
                </a:extLst>
              </p:cNvPr>
              <p:cNvSpPr/>
              <p:nvPr/>
            </p:nvSpPr>
            <p:spPr>
              <a:xfrm>
                <a:off x="7289568" y="5450035"/>
                <a:ext cx="372097" cy="372097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円/楕円 217">
                <a:extLst>
                  <a:ext uri="{FF2B5EF4-FFF2-40B4-BE49-F238E27FC236}">
                    <a16:creationId xmlns:a16="http://schemas.microsoft.com/office/drawing/2014/main" id="{46714149-E351-414F-B5D1-4F297E62BB18}"/>
                  </a:ext>
                </a:extLst>
              </p:cNvPr>
              <p:cNvSpPr/>
              <p:nvPr/>
            </p:nvSpPr>
            <p:spPr>
              <a:xfrm>
                <a:off x="7209695" y="4206213"/>
                <a:ext cx="858429" cy="95839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49EFDEF7-53BE-4B7C-A19B-458158121E7E}"/>
                  </a:ext>
                </a:extLst>
              </p:cNvPr>
              <p:cNvSpPr/>
              <p:nvPr/>
            </p:nvSpPr>
            <p:spPr>
              <a:xfrm>
                <a:off x="7241189" y="4260447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A2797C68-587A-4681-8CF3-F69903E2E33D}"/>
                  </a:ext>
                </a:extLst>
              </p:cNvPr>
              <p:cNvSpPr/>
              <p:nvPr/>
            </p:nvSpPr>
            <p:spPr>
              <a:xfrm>
                <a:off x="7594187" y="5264444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B8414A85-E933-47A9-8276-B21C3202AEEE}"/>
                  </a:ext>
                </a:extLst>
              </p:cNvPr>
              <p:cNvSpPr/>
              <p:nvPr/>
            </p:nvSpPr>
            <p:spPr>
              <a:xfrm>
                <a:off x="7317754" y="5379083"/>
                <a:ext cx="907754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24804 w 951264"/>
                  <a:gd name="connsiteY9" fmla="*/ 126876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24804 w 951264"/>
                  <a:gd name="connsiteY9" fmla="*/ 126876 h 1020925"/>
                  <a:gd name="connsiteX10" fmla="*/ 528237 w 951264"/>
                  <a:gd name="connsiteY10" fmla="*/ 157934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24804 w 951264"/>
                  <a:gd name="connsiteY9" fmla="*/ 126876 h 1020925"/>
                  <a:gd name="connsiteX10" fmla="*/ 528237 w 951264"/>
                  <a:gd name="connsiteY10" fmla="*/ 157934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24804 w 951264"/>
                  <a:gd name="connsiteY9" fmla="*/ 126876 h 1020925"/>
                  <a:gd name="connsiteX10" fmla="*/ 528237 w 951264"/>
                  <a:gd name="connsiteY10" fmla="*/ 157934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2291 w 951264"/>
                  <a:gd name="connsiteY9" fmla="*/ 107826 h 1020925"/>
                  <a:gd name="connsiteX10" fmla="*/ 528237 w 951264"/>
                  <a:gd name="connsiteY10" fmla="*/ 157934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2291 w 951264"/>
                  <a:gd name="connsiteY9" fmla="*/ 107826 h 1020925"/>
                  <a:gd name="connsiteX10" fmla="*/ 528237 w 951264"/>
                  <a:gd name="connsiteY10" fmla="*/ 157934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2291 w 951264"/>
                  <a:gd name="connsiteY9" fmla="*/ 107826 h 1020925"/>
                  <a:gd name="connsiteX10" fmla="*/ 528237 w 951264"/>
                  <a:gd name="connsiteY10" fmla="*/ 157934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2291 w 951264"/>
                  <a:gd name="connsiteY9" fmla="*/ 107826 h 1020925"/>
                  <a:gd name="connsiteX10" fmla="*/ 528237 w 951264"/>
                  <a:gd name="connsiteY10" fmla="*/ 157934 h 1020925"/>
                  <a:gd name="connsiteX11" fmla="*/ 578582 w 951264"/>
                  <a:gd name="connsiteY11" fmla="*/ 17338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2291 w 951264"/>
                  <a:gd name="connsiteY9" fmla="*/ 107826 h 1020925"/>
                  <a:gd name="connsiteX10" fmla="*/ 528237 w 951264"/>
                  <a:gd name="connsiteY10" fmla="*/ 157934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2291 w 951264"/>
                  <a:gd name="connsiteY9" fmla="*/ 107826 h 1020925"/>
                  <a:gd name="connsiteX10" fmla="*/ 528237 w 951264"/>
                  <a:gd name="connsiteY10" fmla="*/ 157934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2291 w 951264"/>
                  <a:gd name="connsiteY9" fmla="*/ 107826 h 1020925"/>
                  <a:gd name="connsiteX10" fmla="*/ 510769 w 951264"/>
                  <a:gd name="connsiteY10" fmla="*/ 146028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48917" y="208583"/>
                      <a:pt x="89224" y="143639"/>
                    </a:cubicBezTo>
                    <a:cubicBezTo>
                      <a:pt x="129531" y="78695"/>
                      <a:pt x="183175" y="28204"/>
                      <a:pt x="252012" y="8004"/>
                    </a:cubicBezTo>
                    <a:lnTo>
                      <a:pt x="283694" y="2915"/>
                    </a:lnTo>
                    <a:cubicBezTo>
                      <a:pt x="272382" y="24391"/>
                      <a:pt x="233621" y="60157"/>
                      <a:pt x="232291" y="107826"/>
                    </a:cubicBezTo>
                    <a:cubicBezTo>
                      <a:pt x="232707" y="185256"/>
                      <a:pt x="453054" y="161109"/>
                      <a:pt x="510769" y="146028"/>
                    </a:cubicBezTo>
                    <a:cubicBezTo>
                      <a:pt x="569586" y="128057"/>
                      <a:pt x="588048" y="54897"/>
                      <a:pt x="58519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906B06FE-D156-4268-9A2F-2811089201B5}"/>
                  </a:ext>
                </a:extLst>
              </p:cNvPr>
              <p:cNvSpPr/>
              <p:nvPr/>
            </p:nvSpPr>
            <p:spPr>
              <a:xfrm rot="18771727">
                <a:off x="7424375" y="5031914"/>
                <a:ext cx="45719" cy="76103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" name="四角形: 上の 2 つの角を丸める 170">
                <a:extLst>
                  <a:ext uri="{FF2B5EF4-FFF2-40B4-BE49-F238E27FC236}">
                    <a16:creationId xmlns:a16="http://schemas.microsoft.com/office/drawing/2014/main" id="{3D1C6470-44CA-447B-B592-3F2F55C084A9}"/>
                  </a:ext>
                </a:extLst>
              </p:cNvPr>
              <p:cNvSpPr/>
              <p:nvPr/>
            </p:nvSpPr>
            <p:spPr>
              <a:xfrm>
                <a:off x="8052585" y="5605315"/>
                <a:ext cx="177015" cy="795594"/>
              </a:xfrm>
              <a:prstGeom prst="round2SameRect">
                <a:avLst>
                  <a:gd name="adj1" fmla="val 40353"/>
                  <a:gd name="adj2" fmla="val 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AAFF9AC0-BC89-4B1B-B0BD-82B9F8D24B54}"/>
                  </a:ext>
                </a:extLst>
              </p:cNvPr>
              <p:cNvGrpSpPr/>
              <p:nvPr/>
            </p:nvGrpSpPr>
            <p:grpSpPr>
              <a:xfrm rot="20700000">
                <a:off x="8005953" y="5765240"/>
                <a:ext cx="256111" cy="194293"/>
                <a:chOff x="8409398" y="5736265"/>
                <a:chExt cx="256111" cy="194293"/>
              </a:xfrm>
            </p:grpSpPr>
            <p:sp>
              <p:nvSpPr>
                <p:cNvPr id="202" name="台形 201">
                  <a:extLst>
                    <a:ext uri="{FF2B5EF4-FFF2-40B4-BE49-F238E27FC236}">
                      <a16:creationId xmlns:a16="http://schemas.microsoft.com/office/drawing/2014/main" id="{2E0C6296-3543-4370-8491-03CB0F2AA14A}"/>
                    </a:ext>
                  </a:extLst>
                </p:cNvPr>
                <p:cNvSpPr/>
                <p:nvPr/>
              </p:nvSpPr>
              <p:spPr>
                <a:xfrm rot="900000">
                  <a:off x="8409398" y="5736265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台形 202">
                  <a:extLst>
                    <a:ext uri="{FF2B5EF4-FFF2-40B4-BE49-F238E27FC236}">
                      <a16:creationId xmlns:a16="http://schemas.microsoft.com/office/drawing/2014/main" id="{1BA6746A-FE5B-4E3C-8EAE-46F0888D1748}"/>
                    </a:ext>
                  </a:extLst>
                </p:cNvPr>
                <p:cNvSpPr/>
                <p:nvPr/>
              </p:nvSpPr>
              <p:spPr>
                <a:xfrm rot="900000">
                  <a:off x="8443623" y="5763030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台形 203">
                  <a:extLst>
                    <a:ext uri="{FF2B5EF4-FFF2-40B4-BE49-F238E27FC236}">
                      <a16:creationId xmlns:a16="http://schemas.microsoft.com/office/drawing/2014/main" id="{4898EB5E-3773-4551-AD65-0B7351734523}"/>
                    </a:ext>
                  </a:extLst>
                </p:cNvPr>
                <p:cNvSpPr/>
                <p:nvPr/>
              </p:nvSpPr>
              <p:spPr>
                <a:xfrm rot="900000">
                  <a:off x="8496646" y="5776231"/>
                  <a:ext cx="79700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7A583A5A-E094-4235-90BC-45D26FD91D05}"/>
                  </a:ext>
                </a:extLst>
              </p:cNvPr>
              <p:cNvSpPr/>
              <p:nvPr/>
            </p:nvSpPr>
            <p:spPr>
              <a:xfrm>
                <a:off x="7925876" y="5439668"/>
                <a:ext cx="404690" cy="404690"/>
              </a:xfrm>
              <a:custGeom>
                <a:avLst/>
                <a:gdLst>
                  <a:gd name="connsiteX0" fmla="*/ 202345 w 404690"/>
                  <a:gd name="connsiteY0" fmla="*/ 0 h 404690"/>
                  <a:gd name="connsiteX1" fmla="*/ 404690 w 404690"/>
                  <a:gd name="connsiteY1" fmla="*/ 202345 h 404690"/>
                  <a:gd name="connsiteX2" fmla="*/ 202345 w 404690"/>
                  <a:gd name="connsiteY2" fmla="*/ 404690 h 404690"/>
                  <a:gd name="connsiteX3" fmla="*/ 0 w 404690"/>
                  <a:gd name="connsiteY3" fmla="*/ 202345 h 404690"/>
                  <a:gd name="connsiteX4" fmla="*/ 15902 w 404690"/>
                  <a:gd name="connsiteY4" fmla="*/ 123583 h 404690"/>
                  <a:gd name="connsiteX5" fmla="*/ 38851 w 404690"/>
                  <a:gd name="connsiteY5" fmla="*/ 89544 h 404690"/>
                  <a:gd name="connsiteX6" fmla="*/ 89206 w 404690"/>
                  <a:gd name="connsiteY6" fmla="*/ 89544 h 404690"/>
                  <a:gd name="connsiteX7" fmla="*/ 89206 w 404690"/>
                  <a:gd name="connsiteY7" fmla="*/ 39079 h 404690"/>
                  <a:gd name="connsiteX8" fmla="*/ 123583 w 404690"/>
                  <a:gd name="connsiteY8" fmla="*/ 15902 h 404690"/>
                  <a:gd name="connsiteX9" fmla="*/ 202345 w 404690"/>
                  <a:gd name="connsiteY9" fmla="*/ 0 h 404690"/>
                  <a:gd name="connsiteX0" fmla="*/ 202345 w 404690"/>
                  <a:gd name="connsiteY0" fmla="*/ 0 h 404690"/>
                  <a:gd name="connsiteX1" fmla="*/ 404690 w 404690"/>
                  <a:gd name="connsiteY1" fmla="*/ 202345 h 404690"/>
                  <a:gd name="connsiteX2" fmla="*/ 202345 w 404690"/>
                  <a:gd name="connsiteY2" fmla="*/ 404690 h 404690"/>
                  <a:gd name="connsiteX3" fmla="*/ 0 w 404690"/>
                  <a:gd name="connsiteY3" fmla="*/ 202345 h 404690"/>
                  <a:gd name="connsiteX4" fmla="*/ 15902 w 404690"/>
                  <a:gd name="connsiteY4" fmla="*/ 123583 h 404690"/>
                  <a:gd name="connsiteX5" fmla="*/ 38851 w 404690"/>
                  <a:gd name="connsiteY5" fmla="*/ 89544 h 404690"/>
                  <a:gd name="connsiteX6" fmla="*/ 89206 w 404690"/>
                  <a:gd name="connsiteY6" fmla="*/ 39079 h 404690"/>
                  <a:gd name="connsiteX7" fmla="*/ 123583 w 404690"/>
                  <a:gd name="connsiteY7" fmla="*/ 15902 h 404690"/>
                  <a:gd name="connsiteX8" fmla="*/ 202345 w 404690"/>
                  <a:gd name="connsiteY8" fmla="*/ 0 h 404690"/>
                  <a:gd name="connsiteX0" fmla="*/ 38851 w 404690"/>
                  <a:gd name="connsiteY0" fmla="*/ 89544 h 404690"/>
                  <a:gd name="connsiteX1" fmla="*/ 89206 w 404690"/>
                  <a:gd name="connsiteY1" fmla="*/ 39079 h 404690"/>
                  <a:gd name="connsiteX2" fmla="*/ 123583 w 404690"/>
                  <a:gd name="connsiteY2" fmla="*/ 15902 h 404690"/>
                  <a:gd name="connsiteX3" fmla="*/ 202345 w 404690"/>
                  <a:gd name="connsiteY3" fmla="*/ 0 h 404690"/>
                  <a:gd name="connsiteX4" fmla="*/ 404690 w 404690"/>
                  <a:gd name="connsiteY4" fmla="*/ 202345 h 404690"/>
                  <a:gd name="connsiteX5" fmla="*/ 202345 w 404690"/>
                  <a:gd name="connsiteY5" fmla="*/ 404690 h 404690"/>
                  <a:gd name="connsiteX6" fmla="*/ 0 w 404690"/>
                  <a:gd name="connsiteY6" fmla="*/ 202345 h 404690"/>
                  <a:gd name="connsiteX7" fmla="*/ 15902 w 404690"/>
                  <a:gd name="connsiteY7" fmla="*/ 123583 h 404690"/>
                  <a:gd name="connsiteX8" fmla="*/ 130291 w 404690"/>
                  <a:gd name="connsiteY8" fmla="*/ 180984 h 404690"/>
                  <a:gd name="connsiteX0" fmla="*/ 38851 w 404690"/>
                  <a:gd name="connsiteY0" fmla="*/ 89544 h 404690"/>
                  <a:gd name="connsiteX1" fmla="*/ 89206 w 404690"/>
                  <a:gd name="connsiteY1" fmla="*/ 39079 h 404690"/>
                  <a:gd name="connsiteX2" fmla="*/ 123583 w 404690"/>
                  <a:gd name="connsiteY2" fmla="*/ 15902 h 404690"/>
                  <a:gd name="connsiteX3" fmla="*/ 202345 w 404690"/>
                  <a:gd name="connsiteY3" fmla="*/ 0 h 404690"/>
                  <a:gd name="connsiteX4" fmla="*/ 404690 w 404690"/>
                  <a:gd name="connsiteY4" fmla="*/ 202345 h 404690"/>
                  <a:gd name="connsiteX5" fmla="*/ 202345 w 404690"/>
                  <a:gd name="connsiteY5" fmla="*/ 404690 h 404690"/>
                  <a:gd name="connsiteX6" fmla="*/ 0 w 404690"/>
                  <a:gd name="connsiteY6" fmla="*/ 202345 h 404690"/>
                  <a:gd name="connsiteX7" fmla="*/ 15902 w 404690"/>
                  <a:gd name="connsiteY7" fmla="*/ 123583 h 404690"/>
                  <a:gd name="connsiteX0" fmla="*/ 89206 w 404690"/>
                  <a:gd name="connsiteY0" fmla="*/ 39079 h 404690"/>
                  <a:gd name="connsiteX1" fmla="*/ 123583 w 404690"/>
                  <a:gd name="connsiteY1" fmla="*/ 15902 h 404690"/>
                  <a:gd name="connsiteX2" fmla="*/ 202345 w 404690"/>
                  <a:gd name="connsiteY2" fmla="*/ 0 h 404690"/>
                  <a:gd name="connsiteX3" fmla="*/ 404690 w 404690"/>
                  <a:gd name="connsiteY3" fmla="*/ 202345 h 404690"/>
                  <a:gd name="connsiteX4" fmla="*/ 202345 w 404690"/>
                  <a:gd name="connsiteY4" fmla="*/ 404690 h 404690"/>
                  <a:gd name="connsiteX5" fmla="*/ 0 w 404690"/>
                  <a:gd name="connsiteY5" fmla="*/ 202345 h 404690"/>
                  <a:gd name="connsiteX6" fmla="*/ 15902 w 404690"/>
                  <a:gd name="connsiteY6" fmla="*/ 123583 h 404690"/>
                  <a:gd name="connsiteX0" fmla="*/ 123583 w 404690"/>
                  <a:gd name="connsiteY0" fmla="*/ 15902 h 404690"/>
                  <a:gd name="connsiteX1" fmla="*/ 202345 w 404690"/>
                  <a:gd name="connsiteY1" fmla="*/ 0 h 404690"/>
                  <a:gd name="connsiteX2" fmla="*/ 404690 w 404690"/>
                  <a:gd name="connsiteY2" fmla="*/ 202345 h 404690"/>
                  <a:gd name="connsiteX3" fmla="*/ 202345 w 404690"/>
                  <a:gd name="connsiteY3" fmla="*/ 404690 h 404690"/>
                  <a:gd name="connsiteX4" fmla="*/ 0 w 404690"/>
                  <a:gd name="connsiteY4" fmla="*/ 202345 h 404690"/>
                  <a:gd name="connsiteX5" fmla="*/ 15902 w 404690"/>
                  <a:gd name="connsiteY5" fmla="*/ 123583 h 404690"/>
                  <a:gd name="connsiteX0" fmla="*/ 123583 w 404690"/>
                  <a:gd name="connsiteY0" fmla="*/ 15902 h 404690"/>
                  <a:gd name="connsiteX1" fmla="*/ 202345 w 404690"/>
                  <a:gd name="connsiteY1" fmla="*/ 0 h 404690"/>
                  <a:gd name="connsiteX2" fmla="*/ 404690 w 404690"/>
                  <a:gd name="connsiteY2" fmla="*/ 202345 h 404690"/>
                  <a:gd name="connsiteX3" fmla="*/ 202345 w 404690"/>
                  <a:gd name="connsiteY3" fmla="*/ 404690 h 404690"/>
                  <a:gd name="connsiteX4" fmla="*/ 0 w 404690"/>
                  <a:gd name="connsiteY4" fmla="*/ 202345 h 404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690" h="404690">
                    <a:moveTo>
                      <a:pt x="123583" y="15902"/>
                    </a:moveTo>
                    <a:cubicBezTo>
                      <a:pt x="147792" y="5662"/>
                      <a:pt x="174407" y="0"/>
                      <a:pt x="202345" y="0"/>
                    </a:cubicBezTo>
                    <a:cubicBezTo>
                      <a:pt x="314097" y="0"/>
                      <a:pt x="404690" y="90593"/>
                      <a:pt x="404690" y="202345"/>
                    </a:cubicBezTo>
                    <a:cubicBezTo>
                      <a:pt x="404690" y="314097"/>
                      <a:pt x="314097" y="404690"/>
                      <a:pt x="202345" y="404690"/>
                    </a:cubicBezTo>
                    <a:cubicBezTo>
                      <a:pt x="90593" y="404690"/>
                      <a:pt x="0" y="314097"/>
                      <a:pt x="0" y="202345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154E5EC7-6205-48CE-8C81-577ECA7DCB80}"/>
                  </a:ext>
                </a:extLst>
              </p:cNvPr>
              <p:cNvSpPr/>
              <p:nvPr/>
            </p:nvSpPr>
            <p:spPr>
              <a:xfrm>
                <a:off x="7497928" y="5450034"/>
                <a:ext cx="372041" cy="734864"/>
              </a:xfrm>
              <a:custGeom>
                <a:avLst/>
                <a:gdLst>
                  <a:gd name="connsiteX0" fmla="*/ 1 w 336964"/>
                  <a:gd name="connsiteY0" fmla="*/ 0 h 734864"/>
                  <a:gd name="connsiteX1" fmla="*/ 10793 w 336964"/>
                  <a:gd name="connsiteY1" fmla="*/ 0 h 734864"/>
                  <a:gd name="connsiteX2" fmla="*/ 9111 w 336964"/>
                  <a:gd name="connsiteY2" fmla="*/ 3393 h 734864"/>
                  <a:gd name="connsiteX3" fmla="*/ 2429 w 336964"/>
                  <a:gd name="connsiteY3" fmla="*/ 36875 h 734864"/>
                  <a:gd name="connsiteX4" fmla="*/ 268170 w 336964"/>
                  <a:gd name="connsiteY4" fmla="*/ 75077 h 734864"/>
                  <a:gd name="connsiteX5" fmla="*/ 325749 w 336964"/>
                  <a:gd name="connsiteY5" fmla="*/ 15911 h 734864"/>
                  <a:gd name="connsiteX6" fmla="*/ 329922 w 336964"/>
                  <a:gd name="connsiteY6" fmla="*/ 0 h 734864"/>
                  <a:gd name="connsiteX7" fmla="*/ 336964 w 336964"/>
                  <a:gd name="connsiteY7" fmla="*/ 0 h 734864"/>
                  <a:gd name="connsiteX8" fmla="*/ 336964 w 336964"/>
                  <a:gd name="connsiteY8" fmla="*/ 566382 h 734864"/>
                  <a:gd name="connsiteX9" fmla="*/ 168482 w 336964"/>
                  <a:gd name="connsiteY9" fmla="*/ 734864 h 734864"/>
                  <a:gd name="connsiteX10" fmla="*/ 0 w 336964"/>
                  <a:gd name="connsiteY10" fmla="*/ 566382 h 734864"/>
                  <a:gd name="connsiteX11" fmla="*/ 1 w 336964"/>
                  <a:gd name="connsiteY11" fmla="*/ 0 h 734864"/>
                  <a:gd name="connsiteX0" fmla="*/ 9651 w 346615"/>
                  <a:gd name="connsiteY0" fmla="*/ 566382 h 734864"/>
                  <a:gd name="connsiteX1" fmla="*/ 20444 w 346615"/>
                  <a:gd name="connsiteY1" fmla="*/ 0 h 734864"/>
                  <a:gd name="connsiteX2" fmla="*/ 18762 w 346615"/>
                  <a:gd name="connsiteY2" fmla="*/ 3393 h 734864"/>
                  <a:gd name="connsiteX3" fmla="*/ 12080 w 346615"/>
                  <a:gd name="connsiteY3" fmla="*/ 36875 h 734864"/>
                  <a:gd name="connsiteX4" fmla="*/ 277821 w 346615"/>
                  <a:gd name="connsiteY4" fmla="*/ 75077 h 734864"/>
                  <a:gd name="connsiteX5" fmla="*/ 335400 w 346615"/>
                  <a:gd name="connsiteY5" fmla="*/ 15911 h 734864"/>
                  <a:gd name="connsiteX6" fmla="*/ 339573 w 346615"/>
                  <a:gd name="connsiteY6" fmla="*/ 0 h 734864"/>
                  <a:gd name="connsiteX7" fmla="*/ 346615 w 346615"/>
                  <a:gd name="connsiteY7" fmla="*/ 0 h 734864"/>
                  <a:gd name="connsiteX8" fmla="*/ 346615 w 346615"/>
                  <a:gd name="connsiteY8" fmla="*/ 566382 h 734864"/>
                  <a:gd name="connsiteX9" fmla="*/ 178133 w 346615"/>
                  <a:gd name="connsiteY9" fmla="*/ 734864 h 734864"/>
                  <a:gd name="connsiteX10" fmla="*/ 9651 w 346615"/>
                  <a:gd name="connsiteY10" fmla="*/ 566382 h 734864"/>
                  <a:gd name="connsiteX0" fmla="*/ 7820 w 357484"/>
                  <a:gd name="connsiteY0" fmla="*/ 566382 h 734864"/>
                  <a:gd name="connsiteX1" fmla="*/ 31313 w 357484"/>
                  <a:gd name="connsiteY1" fmla="*/ 0 h 734864"/>
                  <a:gd name="connsiteX2" fmla="*/ 29631 w 357484"/>
                  <a:gd name="connsiteY2" fmla="*/ 3393 h 734864"/>
                  <a:gd name="connsiteX3" fmla="*/ 22949 w 357484"/>
                  <a:gd name="connsiteY3" fmla="*/ 36875 h 734864"/>
                  <a:gd name="connsiteX4" fmla="*/ 288690 w 357484"/>
                  <a:gd name="connsiteY4" fmla="*/ 75077 h 734864"/>
                  <a:gd name="connsiteX5" fmla="*/ 346269 w 357484"/>
                  <a:gd name="connsiteY5" fmla="*/ 15911 h 734864"/>
                  <a:gd name="connsiteX6" fmla="*/ 350442 w 357484"/>
                  <a:gd name="connsiteY6" fmla="*/ 0 h 734864"/>
                  <a:gd name="connsiteX7" fmla="*/ 357484 w 357484"/>
                  <a:gd name="connsiteY7" fmla="*/ 0 h 734864"/>
                  <a:gd name="connsiteX8" fmla="*/ 357484 w 357484"/>
                  <a:gd name="connsiteY8" fmla="*/ 566382 h 734864"/>
                  <a:gd name="connsiteX9" fmla="*/ 189002 w 357484"/>
                  <a:gd name="connsiteY9" fmla="*/ 734864 h 734864"/>
                  <a:gd name="connsiteX10" fmla="*/ 7820 w 357484"/>
                  <a:gd name="connsiteY10" fmla="*/ 566382 h 734864"/>
                  <a:gd name="connsiteX0" fmla="*/ 14329 w 363993"/>
                  <a:gd name="connsiteY0" fmla="*/ 566382 h 734864"/>
                  <a:gd name="connsiteX1" fmla="*/ 37822 w 363993"/>
                  <a:gd name="connsiteY1" fmla="*/ 0 h 734864"/>
                  <a:gd name="connsiteX2" fmla="*/ 36140 w 363993"/>
                  <a:gd name="connsiteY2" fmla="*/ 3393 h 734864"/>
                  <a:gd name="connsiteX3" fmla="*/ 29458 w 363993"/>
                  <a:gd name="connsiteY3" fmla="*/ 36875 h 734864"/>
                  <a:gd name="connsiteX4" fmla="*/ 295199 w 363993"/>
                  <a:gd name="connsiteY4" fmla="*/ 75077 h 734864"/>
                  <a:gd name="connsiteX5" fmla="*/ 352778 w 363993"/>
                  <a:gd name="connsiteY5" fmla="*/ 15911 h 734864"/>
                  <a:gd name="connsiteX6" fmla="*/ 356951 w 363993"/>
                  <a:gd name="connsiteY6" fmla="*/ 0 h 734864"/>
                  <a:gd name="connsiteX7" fmla="*/ 363993 w 363993"/>
                  <a:gd name="connsiteY7" fmla="*/ 0 h 734864"/>
                  <a:gd name="connsiteX8" fmla="*/ 363993 w 363993"/>
                  <a:gd name="connsiteY8" fmla="*/ 566382 h 734864"/>
                  <a:gd name="connsiteX9" fmla="*/ 195511 w 363993"/>
                  <a:gd name="connsiteY9" fmla="*/ 734864 h 734864"/>
                  <a:gd name="connsiteX10" fmla="*/ 14329 w 363993"/>
                  <a:gd name="connsiteY10" fmla="*/ 566382 h 734864"/>
                  <a:gd name="connsiteX0" fmla="*/ 14329 w 363993"/>
                  <a:gd name="connsiteY0" fmla="*/ 566382 h 734864"/>
                  <a:gd name="connsiteX1" fmla="*/ 37822 w 363993"/>
                  <a:gd name="connsiteY1" fmla="*/ 0 h 734864"/>
                  <a:gd name="connsiteX2" fmla="*/ 36140 w 363993"/>
                  <a:gd name="connsiteY2" fmla="*/ 3393 h 734864"/>
                  <a:gd name="connsiteX3" fmla="*/ 29458 w 363993"/>
                  <a:gd name="connsiteY3" fmla="*/ 36875 h 734864"/>
                  <a:gd name="connsiteX4" fmla="*/ 295199 w 363993"/>
                  <a:gd name="connsiteY4" fmla="*/ 75077 h 734864"/>
                  <a:gd name="connsiteX5" fmla="*/ 352778 w 363993"/>
                  <a:gd name="connsiteY5" fmla="*/ 15911 h 734864"/>
                  <a:gd name="connsiteX6" fmla="*/ 356951 w 363993"/>
                  <a:gd name="connsiteY6" fmla="*/ 0 h 734864"/>
                  <a:gd name="connsiteX7" fmla="*/ 363993 w 363993"/>
                  <a:gd name="connsiteY7" fmla="*/ 0 h 734864"/>
                  <a:gd name="connsiteX8" fmla="*/ 363993 w 363993"/>
                  <a:gd name="connsiteY8" fmla="*/ 566382 h 734864"/>
                  <a:gd name="connsiteX9" fmla="*/ 195511 w 363993"/>
                  <a:gd name="connsiteY9" fmla="*/ 734864 h 734864"/>
                  <a:gd name="connsiteX10" fmla="*/ 14329 w 363993"/>
                  <a:gd name="connsiteY10" fmla="*/ 566382 h 734864"/>
                  <a:gd name="connsiteX0" fmla="*/ 14329 w 363993"/>
                  <a:gd name="connsiteY0" fmla="*/ 566382 h 734864"/>
                  <a:gd name="connsiteX1" fmla="*/ 37822 w 363993"/>
                  <a:gd name="connsiteY1" fmla="*/ 0 h 734864"/>
                  <a:gd name="connsiteX2" fmla="*/ 29458 w 363993"/>
                  <a:gd name="connsiteY2" fmla="*/ 36875 h 734864"/>
                  <a:gd name="connsiteX3" fmla="*/ 295199 w 363993"/>
                  <a:gd name="connsiteY3" fmla="*/ 75077 h 734864"/>
                  <a:gd name="connsiteX4" fmla="*/ 352778 w 363993"/>
                  <a:gd name="connsiteY4" fmla="*/ 15911 h 734864"/>
                  <a:gd name="connsiteX5" fmla="*/ 356951 w 363993"/>
                  <a:gd name="connsiteY5" fmla="*/ 0 h 734864"/>
                  <a:gd name="connsiteX6" fmla="*/ 363993 w 363993"/>
                  <a:gd name="connsiteY6" fmla="*/ 0 h 734864"/>
                  <a:gd name="connsiteX7" fmla="*/ 363993 w 363993"/>
                  <a:gd name="connsiteY7" fmla="*/ 566382 h 734864"/>
                  <a:gd name="connsiteX8" fmla="*/ 195511 w 363993"/>
                  <a:gd name="connsiteY8" fmla="*/ 734864 h 734864"/>
                  <a:gd name="connsiteX9" fmla="*/ 14329 w 363993"/>
                  <a:gd name="connsiteY9" fmla="*/ 566382 h 734864"/>
                  <a:gd name="connsiteX0" fmla="*/ 14329 w 363993"/>
                  <a:gd name="connsiteY0" fmla="*/ 566382 h 734864"/>
                  <a:gd name="connsiteX1" fmla="*/ 37822 w 363993"/>
                  <a:gd name="connsiteY1" fmla="*/ 0 h 734864"/>
                  <a:gd name="connsiteX2" fmla="*/ 42158 w 363993"/>
                  <a:gd name="connsiteY2" fmla="*/ 40050 h 734864"/>
                  <a:gd name="connsiteX3" fmla="*/ 295199 w 363993"/>
                  <a:gd name="connsiteY3" fmla="*/ 75077 h 734864"/>
                  <a:gd name="connsiteX4" fmla="*/ 352778 w 363993"/>
                  <a:gd name="connsiteY4" fmla="*/ 15911 h 734864"/>
                  <a:gd name="connsiteX5" fmla="*/ 356951 w 363993"/>
                  <a:gd name="connsiteY5" fmla="*/ 0 h 734864"/>
                  <a:gd name="connsiteX6" fmla="*/ 363993 w 363993"/>
                  <a:gd name="connsiteY6" fmla="*/ 0 h 734864"/>
                  <a:gd name="connsiteX7" fmla="*/ 363993 w 363993"/>
                  <a:gd name="connsiteY7" fmla="*/ 566382 h 734864"/>
                  <a:gd name="connsiteX8" fmla="*/ 195511 w 363993"/>
                  <a:gd name="connsiteY8" fmla="*/ 734864 h 734864"/>
                  <a:gd name="connsiteX9" fmla="*/ 14329 w 363993"/>
                  <a:gd name="connsiteY9" fmla="*/ 566382 h 734864"/>
                  <a:gd name="connsiteX0" fmla="*/ 20044 w 369708"/>
                  <a:gd name="connsiteY0" fmla="*/ 566382 h 734864"/>
                  <a:gd name="connsiteX1" fmla="*/ 43537 w 369708"/>
                  <a:gd name="connsiteY1" fmla="*/ 0 h 734864"/>
                  <a:gd name="connsiteX2" fmla="*/ 47873 w 369708"/>
                  <a:gd name="connsiteY2" fmla="*/ 40050 h 734864"/>
                  <a:gd name="connsiteX3" fmla="*/ 300914 w 369708"/>
                  <a:gd name="connsiteY3" fmla="*/ 75077 h 734864"/>
                  <a:gd name="connsiteX4" fmla="*/ 358493 w 369708"/>
                  <a:gd name="connsiteY4" fmla="*/ 15911 h 734864"/>
                  <a:gd name="connsiteX5" fmla="*/ 362666 w 369708"/>
                  <a:gd name="connsiteY5" fmla="*/ 0 h 734864"/>
                  <a:gd name="connsiteX6" fmla="*/ 369708 w 369708"/>
                  <a:gd name="connsiteY6" fmla="*/ 0 h 734864"/>
                  <a:gd name="connsiteX7" fmla="*/ 369708 w 369708"/>
                  <a:gd name="connsiteY7" fmla="*/ 566382 h 734864"/>
                  <a:gd name="connsiteX8" fmla="*/ 201226 w 369708"/>
                  <a:gd name="connsiteY8" fmla="*/ 734864 h 734864"/>
                  <a:gd name="connsiteX9" fmla="*/ 20044 w 369708"/>
                  <a:gd name="connsiteY9" fmla="*/ 566382 h 734864"/>
                  <a:gd name="connsiteX0" fmla="*/ 22377 w 372041"/>
                  <a:gd name="connsiteY0" fmla="*/ 566382 h 734864"/>
                  <a:gd name="connsiteX1" fmla="*/ 45870 w 372041"/>
                  <a:gd name="connsiteY1" fmla="*/ 0 h 734864"/>
                  <a:gd name="connsiteX2" fmla="*/ 50206 w 372041"/>
                  <a:gd name="connsiteY2" fmla="*/ 40050 h 734864"/>
                  <a:gd name="connsiteX3" fmla="*/ 303247 w 372041"/>
                  <a:gd name="connsiteY3" fmla="*/ 75077 h 734864"/>
                  <a:gd name="connsiteX4" fmla="*/ 360826 w 372041"/>
                  <a:gd name="connsiteY4" fmla="*/ 15911 h 734864"/>
                  <a:gd name="connsiteX5" fmla="*/ 364999 w 372041"/>
                  <a:gd name="connsiteY5" fmla="*/ 0 h 734864"/>
                  <a:gd name="connsiteX6" fmla="*/ 372041 w 372041"/>
                  <a:gd name="connsiteY6" fmla="*/ 0 h 734864"/>
                  <a:gd name="connsiteX7" fmla="*/ 372041 w 372041"/>
                  <a:gd name="connsiteY7" fmla="*/ 566382 h 734864"/>
                  <a:gd name="connsiteX8" fmla="*/ 203559 w 372041"/>
                  <a:gd name="connsiteY8" fmla="*/ 734864 h 734864"/>
                  <a:gd name="connsiteX9" fmla="*/ 22377 w 372041"/>
                  <a:gd name="connsiteY9" fmla="*/ 566382 h 73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2041" h="734864">
                    <a:moveTo>
                      <a:pt x="22377" y="566382"/>
                    </a:moveTo>
                    <a:cubicBezTo>
                      <a:pt x="-19780" y="415330"/>
                      <a:pt x="3077" y="116056"/>
                      <a:pt x="45870" y="0"/>
                    </a:cubicBezTo>
                    <a:lnTo>
                      <a:pt x="50206" y="40050"/>
                    </a:lnTo>
                    <a:cubicBezTo>
                      <a:pt x="50603" y="117480"/>
                      <a:pt x="248172" y="90158"/>
                      <a:pt x="303247" y="75077"/>
                    </a:cubicBezTo>
                    <a:cubicBezTo>
                      <a:pt x="331310" y="66092"/>
                      <a:pt x="349746" y="43309"/>
                      <a:pt x="360826" y="15911"/>
                    </a:cubicBezTo>
                    <a:lnTo>
                      <a:pt x="364999" y="0"/>
                    </a:lnTo>
                    <a:lnTo>
                      <a:pt x="372041" y="0"/>
                    </a:lnTo>
                    <a:cubicBezTo>
                      <a:pt x="372041" y="188794"/>
                      <a:pt x="352991" y="361713"/>
                      <a:pt x="372041" y="566382"/>
                    </a:cubicBezTo>
                    <a:cubicBezTo>
                      <a:pt x="372041" y="659432"/>
                      <a:pt x="296609" y="734864"/>
                      <a:pt x="203559" y="734864"/>
                    </a:cubicBezTo>
                    <a:cubicBezTo>
                      <a:pt x="110509" y="734864"/>
                      <a:pt x="22377" y="659432"/>
                      <a:pt x="22377" y="566382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" name="円/楕円 91">
                <a:extLst>
                  <a:ext uri="{FF2B5EF4-FFF2-40B4-BE49-F238E27FC236}">
                    <a16:creationId xmlns:a16="http://schemas.microsoft.com/office/drawing/2014/main" id="{04F62E1C-918E-423F-A78D-A36F29715B70}"/>
                  </a:ext>
                </a:extLst>
              </p:cNvPr>
              <p:cNvSpPr/>
              <p:nvPr/>
            </p:nvSpPr>
            <p:spPr>
              <a:xfrm>
                <a:off x="7613299" y="5605278"/>
                <a:ext cx="54326" cy="72666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円/楕円 92">
                <a:extLst>
                  <a:ext uri="{FF2B5EF4-FFF2-40B4-BE49-F238E27FC236}">
                    <a16:creationId xmlns:a16="http://schemas.microsoft.com/office/drawing/2014/main" id="{0A733C05-2673-47CA-B044-1DAA5C834CB8}"/>
                  </a:ext>
                </a:extLst>
              </p:cNvPr>
              <p:cNvSpPr/>
              <p:nvPr/>
            </p:nvSpPr>
            <p:spPr>
              <a:xfrm>
                <a:off x="7613299" y="5739694"/>
                <a:ext cx="54326" cy="72666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円/楕円 93">
                <a:extLst>
                  <a:ext uri="{FF2B5EF4-FFF2-40B4-BE49-F238E27FC236}">
                    <a16:creationId xmlns:a16="http://schemas.microsoft.com/office/drawing/2014/main" id="{85B5B760-0281-4FBC-91A9-BE531C28C65E}"/>
                  </a:ext>
                </a:extLst>
              </p:cNvPr>
              <p:cNvSpPr/>
              <p:nvPr/>
            </p:nvSpPr>
            <p:spPr>
              <a:xfrm>
                <a:off x="7613299" y="5874109"/>
                <a:ext cx="54326" cy="72666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2F633688-2B55-4985-966D-8FF0AF2DDB58}"/>
                  </a:ext>
                </a:extLst>
              </p:cNvPr>
              <p:cNvSpPr/>
              <p:nvPr/>
            </p:nvSpPr>
            <p:spPr>
              <a:xfrm rot="2441424">
                <a:off x="7513349" y="4242165"/>
                <a:ext cx="724501" cy="438632"/>
              </a:xfrm>
              <a:custGeom>
                <a:avLst/>
                <a:gdLst>
                  <a:gd name="connsiteX0" fmla="*/ 589110 w 1178221"/>
                  <a:gd name="connsiteY0" fmla="*/ 0 h 706886"/>
                  <a:gd name="connsiteX1" fmla="*/ 1144085 w 1178221"/>
                  <a:gd name="connsiteY1" fmla="*/ 272102 h 706886"/>
                  <a:gd name="connsiteX2" fmla="*/ 1178221 w 1178221"/>
                  <a:gd name="connsiteY2" fmla="*/ 353443 h 706886"/>
                  <a:gd name="connsiteX3" fmla="*/ 1144085 w 1178221"/>
                  <a:gd name="connsiteY3" fmla="*/ 434784 h 706886"/>
                  <a:gd name="connsiteX4" fmla="*/ 589110 w 1178221"/>
                  <a:gd name="connsiteY4" fmla="*/ 706886 h 706886"/>
                  <a:gd name="connsiteX5" fmla="*/ 34136 w 1178221"/>
                  <a:gd name="connsiteY5" fmla="*/ 434784 h 706886"/>
                  <a:gd name="connsiteX6" fmla="*/ 0 w 1178221"/>
                  <a:gd name="connsiteY6" fmla="*/ 353443 h 706886"/>
                  <a:gd name="connsiteX7" fmla="*/ 34136 w 1178221"/>
                  <a:gd name="connsiteY7" fmla="*/ 272102 h 706886"/>
                  <a:gd name="connsiteX8" fmla="*/ 589110 w 1178221"/>
                  <a:gd name="connsiteY8" fmla="*/ 0 h 706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8221" h="706886">
                    <a:moveTo>
                      <a:pt x="589110" y="0"/>
                    </a:moveTo>
                    <a:cubicBezTo>
                      <a:pt x="838594" y="0"/>
                      <a:pt x="1052650" y="112199"/>
                      <a:pt x="1144085" y="272102"/>
                    </a:cubicBezTo>
                    <a:lnTo>
                      <a:pt x="1178221" y="353443"/>
                    </a:lnTo>
                    <a:lnTo>
                      <a:pt x="1144085" y="434784"/>
                    </a:lnTo>
                    <a:cubicBezTo>
                      <a:pt x="1052650" y="594687"/>
                      <a:pt x="838594" y="706886"/>
                      <a:pt x="589110" y="706886"/>
                    </a:cubicBezTo>
                    <a:cubicBezTo>
                      <a:pt x="339627" y="706886"/>
                      <a:pt x="125571" y="594687"/>
                      <a:pt x="34136" y="434784"/>
                    </a:cubicBezTo>
                    <a:lnTo>
                      <a:pt x="0" y="353443"/>
                    </a:lnTo>
                    <a:lnTo>
                      <a:pt x="34136" y="272102"/>
                    </a:lnTo>
                    <a:cubicBezTo>
                      <a:pt x="125571" y="112199"/>
                      <a:pt x="339627" y="0"/>
                      <a:pt x="589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9084F1D0-A2B8-41DD-8710-DB8E121C43E3}"/>
                  </a:ext>
                </a:extLst>
              </p:cNvPr>
              <p:cNvSpPr/>
              <p:nvPr/>
            </p:nvSpPr>
            <p:spPr>
              <a:xfrm rot="18900000">
                <a:off x="7114028" y="4296888"/>
                <a:ext cx="565795" cy="284996"/>
              </a:xfrm>
              <a:custGeom>
                <a:avLst/>
                <a:gdLst>
                  <a:gd name="connsiteX0" fmla="*/ 589110 w 1178221"/>
                  <a:gd name="connsiteY0" fmla="*/ 0 h 706886"/>
                  <a:gd name="connsiteX1" fmla="*/ 1144085 w 1178221"/>
                  <a:gd name="connsiteY1" fmla="*/ 272102 h 706886"/>
                  <a:gd name="connsiteX2" fmla="*/ 1178221 w 1178221"/>
                  <a:gd name="connsiteY2" fmla="*/ 353443 h 706886"/>
                  <a:gd name="connsiteX3" fmla="*/ 1144085 w 1178221"/>
                  <a:gd name="connsiteY3" fmla="*/ 434784 h 706886"/>
                  <a:gd name="connsiteX4" fmla="*/ 589110 w 1178221"/>
                  <a:gd name="connsiteY4" fmla="*/ 706886 h 706886"/>
                  <a:gd name="connsiteX5" fmla="*/ 34136 w 1178221"/>
                  <a:gd name="connsiteY5" fmla="*/ 434784 h 706886"/>
                  <a:gd name="connsiteX6" fmla="*/ 0 w 1178221"/>
                  <a:gd name="connsiteY6" fmla="*/ 353443 h 706886"/>
                  <a:gd name="connsiteX7" fmla="*/ 34136 w 1178221"/>
                  <a:gd name="connsiteY7" fmla="*/ 272102 h 706886"/>
                  <a:gd name="connsiteX8" fmla="*/ 589110 w 1178221"/>
                  <a:gd name="connsiteY8" fmla="*/ 0 h 706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8221" h="706886">
                    <a:moveTo>
                      <a:pt x="589110" y="0"/>
                    </a:moveTo>
                    <a:cubicBezTo>
                      <a:pt x="838594" y="0"/>
                      <a:pt x="1052650" y="112199"/>
                      <a:pt x="1144085" y="272102"/>
                    </a:cubicBezTo>
                    <a:lnTo>
                      <a:pt x="1178221" y="353443"/>
                    </a:lnTo>
                    <a:lnTo>
                      <a:pt x="1144085" y="434784"/>
                    </a:lnTo>
                    <a:cubicBezTo>
                      <a:pt x="1052650" y="594687"/>
                      <a:pt x="838594" y="706886"/>
                      <a:pt x="589110" y="706886"/>
                    </a:cubicBezTo>
                    <a:cubicBezTo>
                      <a:pt x="339627" y="706886"/>
                      <a:pt x="125571" y="594687"/>
                      <a:pt x="34136" y="434784"/>
                    </a:cubicBezTo>
                    <a:lnTo>
                      <a:pt x="0" y="353443"/>
                    </a:lnTo>
                    <a:lnTo>
                      <a:pt x="34136" y="272102"/>
                    </a:lnTo>
                    <a:cubicBezTo>
                      <a:pt x="125571" y="112199"/>
                      <a:pt x="339627" y="0"/>
                      <a:pt x="589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円/楕円 368">
                <a:extLst>
                  <a:ext uri="{FF2B5EF4-FFF2-40B4-BE49-F238E27FC236}">
                    <a16:creationId xmlns:a16="http://schemas.microsoft.com/office/drawing/2014/main" id="{5D4B7DB2-4639-406B-8E4A-D18522E13DB9}"/>
                  </a:ext>
                </a:extLst>
              </p:cNvPr>
              <p:cNvSpPr/>
              <p:nvPr/>
            </p:nvSpPr>
            <p:spPr>
              <a:xfrm rot="900000" flipH="1">
                <a:off x="8001301" y="4690580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" name="円/楕円 369">
                <a:extLst>
                  <a:ext uri="{FF2B5EF4-FFF2-40B4-BE49-F238E27FC236}">
                    <a16:creationId xmlns:a16="http://schemas.microsoft.com/office/drawing/2014/main" id="{2BC7AA2F-11CE-4CF7-B452-0F1637FCD71D}"/>
                  </a:ext>
                </a:extLst>
              </p:cNvPr>
              <p:cNvSpPr/>
              <p:nvPr/>
            </p:nvSpPr>
            <p:spPr>
              <a:xfrm rot="900000" flipH="1">
                <a:off x="8045276" y="4749134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31E34237-13CB-4E07-B55C-D37A7B335683}"/>
                  </a:ext>
                </a:extLst>
              </p:cNvPr>
              <p:cNvGrpSpPr/>
              <p:nvPr/>
            </p:nvGrpSpPr>
            <p:grpSpPr>
              <a:xfrm rot="2700000">
                <a:off x="7935913" y="4368017"/>
                <a:ext cx="324369" cy="197711"/>
                <a:chOff x="5774806" y="3688995"/>
                <a:chExt cx="746934" cy="451547"/>
              </a:xfrm>
            </p:grpSpPr>
            <p:sp>
              <p:nvSpPr>
                <p:cNvPr id="199" name="台形 198">
                  <a:extLst>
                    <a:ext uri="{FF2B5EF4-FFF2-40B4-BE49-F238E27FC236}">
                      <a16:creationId xmlns:a16="http://schemas.microsoft.com/office/drawing/2014/main" id="{98DA1199-62B0-4E9F-BE3D-7C4F05B206BC}"/>
                    </a:ext>
                  </a:extLst>
                </p:cNvPr>
                <p:cNvSpPr/>
                <p:nvPr/>
              </p:nvSpPr>
              <p:spPr>
                <a:xfrm rot="5400000">
                  <a:off x="5714392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台形 199">
                  <a:extLst>
                    <a:ext uri="{FF2B5EF4-FFF2-40B4-BE49-F238E27FC236}">
                      <a16:creationId xmlns:a16="http://schemas.microsoft.com/office/drawing/2014/main" id="{B3299B11-6802-4A34-A4CD-762BB985D453}"/>
                    </a:ext>
                  </a:extLst>
                </p:cNvPr>
                <p:cNvSpPr/>
                <p:nvPr/>
              </p:nvSpPr>
              <p:spPr>
                <a:xfrm rot="16200000" flipH="1">
                  <a:off x="6130607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AE01F38B-3B0E-4FF8-8BA3-C9BFBA2BEAB5}"/>
                    </a:ext>
                  </a:extLst>
                </p:cNvPr>
                <p:cNvSpPr/>
                <p:nvPr/>
              </p:nvSpPr>
              <p:spPr>
                <a:xfrm>
                  <a:off x="6032271" y="3775075"/>
                  <a:ext cx="232004" cy="27938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26F876BE-5D74-4E37-8F3A-8AF59B1D4F7B}"/>
                  </a:ext>
                </a:extLst>
              </p:cNvPr>
              <p:cNvGrpSpPr/>
              <p:nvPr/>
            </p:nvGrpSpPr>
            <p:grpSpPr>
              <a:xfrm>
                <a:off x="7598045" y="4631421"/>
                <a:ext cx="215486" cy="275553"/>
                <a:chOff x="9804938" y="4631421"/>
                <a:chExt cx="215486" cy="275553"/>
              </a:xfrm>
            </p:grpSpPr>
            <p:sp>
              <p:nvSpPr>
                <p:cNvPr id="192" name="円/楕円 27">
                  <a:extLst>
                    <a:ext uri="{FF2B5EF4-FFF2-40B4-BE49-F238E27FC236}">
                      <a16:creationId xmlns:a16="http://schemas.microsoft.com/office/drawing/2014/main" id="{30E8F6CE-018B-4566-B9DB-1EDEA5961509}"/>
                    </a:ext>
                  </a:extLst>
                </p:cNvPr>
                <p:cNvSpPr/>
                <p:nvPr/>
              </p:nvSpPr>
              <p:spPr>
                <a:xfrm>
                  <a:off x="9804938" y="4631421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07A7AFB7-3FBF-48AC-8F90-DDD2A721AFEF}"/>
                    </a:ext>
                  </a:extLst>
                </p:cNvPr>
                <p:cNvGrpSpPr/>
                <p:nvPr/>
              </p:nvGrpSpPr>
              <p:grpSpPr>
                <a:xfrm>
                  <a:off x="9832089" y="4700133"/>
                  <a:ext cx="164281" cy="206841"/>
                  <a:chOff x="2595588" y="3926381"/>
                  <a:chExt cx="164281" cy="206841"/>
                </a:xfrm>
              </p:grpSpPr>
              <p:sp>
                <p:nvSpPr>
                  <p:cNvPr id="194" name="二等辺三角形 193">
                    <a:extLst>
                      <a:ext uri="{FF2B5EF4-FFF2-40B4-BE49-F238E27FC236}">
                        <a16:creationId xmlns:a16="http://schemas.microsoft.com/office/drawing/2014/main" id="{57E0CF9B-F46E-4919-8697-0C7E5608BAB0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95" name="グループ化 194">
                    <a:extLst>
                      <a:ext uri="{FF2B5EF4-FFF2-40B4-BE49-F238E27FC236}">
                        <a16:creationId xmlns:a16="http://schemas.microsoft.com/office/drawing/2014/main" id="{CCCBEA4A-F01B-4A8E-9F27-1214533053EF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196" name="円/楕円 195">
                      <a:extLst>
                        <a:ext uri="{FF2B5EF4-FFF2-40B4-BE49-F238E27FC236}">
                          <a16:creationId xmlns:a16="http://schemas.microsoft.com/office/drawing/2014/main" id="{B0339D87-A3E3-4372-88C3-21CD22D27E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7" name="円/楕円 196">
                      <a:extLst>
                        <a:ext uri="{FF2B5EF4-FFF2-40B4-BE49-F238E27FC236}">
                          <a16:creationId xmlns:a16="http://schemas.microsoft.com/office/drawing/2014/main" id="{5302FCD5-9011-4E99-8A30-6924666D93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8" name="円/楕円 197">
                      <a:extLst>
                        <a:ext uri="{FF2B5EF4-FFF2-40B4-BE49-F238E27FC236}">
                          <a16:creationId xmlns:a16="http://schemas.microsoft.com/office/drawing/2014/main" id="{D6425BA1-BF66-4E16-9CD6-4FC95DEF62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12184" y="3794818"/>
                      <a:ext cx="47083" cy="57948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31E438D0-9F35-40E7-9831-6F196FB8A687}"/>
                  </a:ext>
                </a:extLst>
              </p:cNvPr>
              <p:cNvGrpSpPr/>
              <p:nvPr/>
            </p:nvGrpSpPr>
            <p:grpSpPr>
              <a:xfrm>
                <a:off x="7267845" y="4631421"/>
                <a:ext cx="160790" cy="275553"/>
                <a:chOff x="9804938" y="4631421"/>
                <a:chExt cx="215486" cy="275553"/>
              </a:xfrm>
            </p:grpSpPr>
            <p:sp>
              <p:nvSpPr>
                <p:cNvPr id="185" name="円/楕円 27">
                  <a:extLst>
                    <a:ext uri="{FF2B5EF4-FFF2-40B4-BE49-F238E27FC236}">
                      <a16:creationId xmlns:a16="http://schemas.microsoft.com/office/drawing/2014/main" id="{20C7169D-7611-4651-9FA3-68EE47BB0751}"/>
                    </a:ext>
                  </a:extLst>
                </p:cNvPr>
                <p:cNvSpPr/>
                <p:nvPr/>
              </p:nvSpPr>
              <p:spPr>
                <a:xfrm>
                  <a:off x="9804938" y="4631421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DFF61319-E4A9-471F-B01F-2506CAAD317B}"/>
                    </a:ext>
                  </a:extLst>
                </p:cNvPr>
                <p:cNvGrpSpPr/>
                <p:nvPr/>
              </p:nvGrpSpPr>
              <p:grpSpPr>
                <a:xfrm>
                  <a:off x="9832089" y="4700133"/>
                  <a:ext cx="164281" cy="206841"/>
                  <a:chOff x="2595588" y="3926381"/>
                  <a:chExt cx="164281" cy="206841"/>
                </a:xfrm>
              </p:grpSpPr>
              <p:sp>
                <p:nvSpPr>
                  <p:cNvPr id="187" name="二等辺三角形 186">
                    <a:extLst>
                      <a:ext uri="{FF2B5EF4-FFF2-40B4-BE49-F238E27FC236}">
                        <a16:creationId xmlns:a16="http://schemas.microsoft.com/office/drawing/2014/main" id="{14090AC1-4F0A-47D6-B33B-260FC54C30CC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8" name="グループ化 187">
                    <a:extLst>
                      <a:ext uri="{FF2B5EF4-FFF2-40B4-BE49-F238E27FC236}">
                        <a16:creationId xmlns:a16="http://schemas.microsoft.com/office/drawing/2014/main" id="{64574A72-2A16-4DE6-AC08-0511FE7D42F7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189" name="円/楕円 195">
                      <a:extLst>
                        <a:ext uri="{FF2B5EF4-FFF2-40B4-BE49-F238E27FC236}">
                          <a16:creationId xmlns:a16="http://schemas.microsoft.com/office/drawing/2014/main" id="{277EEF38-8CF8-4FBA-AD46-3557C80D6F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0" name="円/楕円 196">
                      <a:extLst>
                        <a:ext uri="{FF2B5EF4-FFF2-40B4-BE49-F238E27FC236}">
                          <a16:creationId xmlns:a16="http://schemas.microsoft.com/office/drawing/2014/main" id="{D965B4DC-79CF-4B33-8843-9BA90A6A4F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1" name="円/楕円 197">
                      <a:extLst>
                        <a:ext uri="{FF2B5EF4-FFF2-40B4-BE49-F238E27FC236}">
                          <a16:creationId xmlns:a16="http://schemas.microsoft.com/office/drawing/2014/main" id="{2E4FA7BA-1557-4B40-A751-6D5283CE1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17313" y="3803931"/>
                      <a:ext cx="64173" cy="57948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B36EAD62-1C04-42CE-B294-B43FCE286AE5}"/>
                </a:ext>
              </a:extLst>
            </p:cNvPr>
            <p:cNvGrpSpPr/>
            <p:nvPr/>
          </p:nvGrpSpPr>
          <p:grpSpPr>
            <a:xfrm>
              <a:off x="7688937" y="5118343"/>
              <a:ext cx="169216" cy="75813"/>
              <a:chOff x="1595247" y="4882099"/>
              <a:chExt cx="234169" cy="108956"/>
            </a:xfrm>
          </p:grpSpPr>
          <p:sp>
            <p:nvSpPr>
              <p:cNvPr id="162" name="二等辺三角形 5">
                <a:extLst>
                  <a:ext uri="{FF2B5EF4-FFF2-40B4-BE49-F238E27FC236}">
                    <a16:creationId xmlns:a16="http://schemas.microsoft.com/office/drawing/2014/main" id="{0126D4C8-0C63-4527-AF34-4CBF3D447864}"/>
                  </a:ext>
                </a:extLst>
              </p:cNvPr>
              <p:cNvSpPr/>
              <p:nvPr/>
            </p:nvSpPr>
            <p:spPr>
              <a:xfrm rot="20660405">
                <a:off x="1595247" y="492579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月 162">
                <a:extLst>
                  <a:ext uri="{FF2B5EF4-FFF2-40B4-BE49-F238E27FC236}">
                    <a16:creationId xmlns:a16="http://schemas.microsoft.com/office/drawing/2014/main" id="{904C74F0-CB3C-4F1E-861B-8FF43DD2C96A}"/>
                  </a:ext>
                </a:extLst>
              </p:cNvPr>
              <p:cNvSpPr/>
              <p:nvPr/>
            </p:nvSpPr>
            <p:spPr>
              <a:xfrm rot="8100000">
                <a:off x="1778013" y="4882099"/>
                <a:ext cx="51403" cy="92454"/>
              </a:xfrm>
              <a:prstGeom prst="moon">
                <a:avLst>
                  <a:gd name="adj" fmla="val 64548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89926BB2-CAB0-428E-8098-A9864FA29510}"/>
              </a:ext>
            </a:extLst>
          </p:cNvPr>
          <p:cNvGrpSpPr/>
          <p:nvPr/>
        </p:nvGrpSpPr>
        <p:grpSpPr>
          <a:xfrm>
            <a:off x="4386907" y="4205288"/>
            <a:ext cx="1086834" cy="2253534"/>
            <a:chOff x="4386907" y="4205288"/>
            <a:chExt cx="1086834" cy="2253534"/>
          </a:xfrm>
        </p:grpSpPr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644772A4-FF02-4E87-85E9-256756F5E4AD}"/>
                </a:ext>
              </a:extLst>
            </p:cNvPr>
            <p:cNvGrpSpPr/>
            <p:nvPr/>
          </p:nvGrpSpPr>
          <p:grpSpPr>
            <a:xfrm>
              <a:off x="4386907" y="4205288"/>
              <a:ext cx="1086834" cy="2253534"/>
              <a:chOff x="3866505" y="4205288"/>
              <a:chExt cx="1086834" cy="2253534"/>
            </a:xfrm>
          </p:grpSpPr>
          <p:sp>
            <p:nvSpPr>
              <p:cNvPr id="212" name="片側の 2 つの角を丸めた四角形 181">
                <a:extLst>
                  <a:ext uri="{FF2B5EF4-FFF2-40B4-BE49-F238E27FC236}">
                    <a16:creationId xmlns:a16="http://schemas.microsoft.com/office/drawing/2014/main" id="{34D7A605-5147-499A-835F-198C2359DCD9}"/>
                  </a:ext>
                </a:extLst>
              </p:cNvPr>
              <p:cNvSpPr/>
              <p:nvPr/>
            </p:nvSpPr>
            <p:spPr>
              <a:xfrm>
                <a:off x="3886199" y="4205288"/>
                <a:ext cx="1028701" cy="1035163"/>
              </a:xfrm>
              <a:prstGeom prst="round2SameRect">
                <a:avLst>
                  <a:gd name="adj1" fmla="val 49036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3" name="円/楕円 217">
                <a:extLst>
                  <a:ext uri="{FF2B5EF4-FFF2-40B4-BE49-F238E27FC236}">
                    <a16:creationId xmlns:a16="http://schemas.microsoft.com/office/drawing/2014/main" id="{A7F4D30D-3488-42C2-8A32-E3596C818E40}"/>
                  </a:ext>
                </a:extLst>
              </p:cNvPr>
              <p:cNvSpPr/>
              <p:nvPr/>
            </p:nvSpPr>
            <p:spPr>
              <a:xfrm>
                <a:off x="3870392" y="4206213"/>
                <a:ext cx="858429" cy="95839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6551989B-F3E6-4A5F-A1AF-CADE705770C8}"/>
                  </a:ext>
                </a:extLst>
              </p:cNvPr>
              <p:cNvSpPr/>
              <p:nvPr/>
            </p:nvSpPr>
            <p:spPr>
              <a:xfrm>
                <a:off x="3901886" y="4260447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E379DE52-EDB2-4D8E-A84A-41CA8C810AE0}"/>
                  </a:ext>
                </a:extLst>
              </p:cNvPr>
              <p:cNvSpPr/>
              <p:nvPr/>
            </p:nvSpPr>
            <p:spPr>
              <a:xfrm>
                <a:off x="4254884" y="5264444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5E00F29A-CD06-4FD7-8FC0-6C7EBDACAA53}"/>
                  </a:ext>
                </a:extLst>
              </p:cNvPr>
              <p:cNvSpPr/>
              <p:nvPr/>
            </p:nvSpPr>
            <p:spPr>
              <a:xfrm>
                <a:off x="3978451" y="5379083"/>
                <a:ext cx="907754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2012 w 951264"/>
                  <a:gd name="connsiteY7" fmla="*/ 8004 h 1020925"/>
                  <a:gd name="connsiteX8" fmla="*/ 283694 w 951264"/>
                  <a:gd name="connsiteY8" fmla="*/ 2915 h 1020925"/>
                  <a:gd name="connsiteX9" fmla="*/ 239776 w 951264"/>
                  <a:gd name="connsiteY9" fmla="*/ 72107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48917" y="208583"/>
                      <a:pt x="89224" y="143639"/>
                    </a:cubicBezTo>
                    <a:cubicBezTo>
                      <a:pt x="129531" y="78695"/>
                      <a:pt x="183175" y="28204"/>
                      <a:pt x="252012" y="8004"/>
                    </a:cubicBezTo>
                    <a:lnTo>
                      <a:pt x="283694" y="2915"/>
                    </a:lnTo>
                    <a:cubicBezTo>
                      <a:pt x="272382" y="24391"/>
                      <a:pt x="241106" y="24438"/>
                      <a:pt x="239776" y="72107"/>
                    </a:cubicBezTo>
                    <a:cubicBezTo>
                      <a:pt x="250173" y="206687"/>
                      <a:pt x="463866" y="125788"/>
                      <a:pt x="515760" y="86497"/>
                    </a:cubicBezTo>
                    <a:cubicBezTo>
                      <a:pt x="567654" y="47206"/>
                      <a:pt x="563250" y="3424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DBBC45C0-527B-463D-9899-6DDA55C2D0F1}"/>
                  </a:ext>
                </a:extLst>
              </p:cNvPr>
              <p:cNvSpPr/>
              <p:nvPr/>
            </p:nvSpPr>
            <p:spPr>
              <a:xfrm rot="19800000">
                <a:off x="4091217" y="5029234"/>
                <a:ext cx="45719" cy="92870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8" name="月 217">
                <a:extLst>
                  <a:ext uri="{FF2B5EF4-FFF2-40B4-BE49-F238E27FC236}">
                    <a16:creationId xmlns:a16="http://schemas.microsoft.com/office/drawing/2014/main" id="{2B2F2323-87BB-4C08-9602-741989360652}"/>
                  </a:ext>
                </a:extLst>
              </p:cNvPr>
              <p:cNvSpPr/>
              <p:nvPr/>
            </p:nvSpPr>
            <p:spPr>
              <a:xfrm rot="18455923" flipH="1">
                <a:off x="4306835" y="4041451"/>
                <a:ext cx="424332" cy="868677"/>
              </a:xfrm>
              <a:prstGeom prst="moon">
                <a:avLst>
                  <a:gd name="adj" fmla="val 5101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BAFB98D0-52BD-4C88-BAC4-92E0107FA638}"/>
                  </a:ext>
                </a:extLst>
              </p:cNvPr>
              <p:cNvSpPr/>
              <p:nvPr/>
            </p:nvSpPr>
            <p:spPr>
              <a:xfrm rot="20154290">
                <a:off x="4369773" y="5330015"/>
                <a:ext cx="46291" cy="106105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EF402BE0-608A-4D85-B71E-7F63F7A95F35}"/>
                  </a:ext>
                </a:extLst>
              </p:cNvPr>
              <p:cNvSpPr/>
              <p:nvPr/>
            </p:nvSpPr>
            <p:spPr>
              <a:xfrm>
                <a:off x="4630197" y="5569578"/>
                <a:ext cx="287451" cy="8317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2CFB2934-42E5-488A-89C8-07EE223BF42A}"/>
                  </a:ext>
                </a:extLst>
              </p:cNvPr>
              <p:cNvGrpSpPr/>
              <p:nvPr/>
            </p:nvGrpSpPr>
            <p:grpSpPr>
              <a:xfrm>
                <a:off x="4407237" y="6134214"/>
                <a:ext cx="276189" cy="324608"/>
                <a:chOff x="4444679" y="6134214"/>
                <a:chExt cx="276189" cy="324608"/>
              </a:xfrm>
            </p:grpSpPr>
            <p:sp>
              <p:nvSpPr>
                <p:cNvPr id="240" name="フローチャート: 論理積ゲート 239">
                  <a:extLst>
                    <a:ext uri="{FF2B5EF4-FFF2-40B4-BE49-F238E27FC236}">
                      <a16:creationId xmlns:a16="http://schemas.microsoft.com/office/drawing/2014/main" id="{8ADDAD48-321F-4E66-A6A5-664E4CD2847A}"/>
                    </a:ext>
                  </a:extLst>
                </p:cNvPr>
                <p:cNvSpPr/>
                <p:nvPr/>
              </p:nvSpPr>
              <p:spPr>
                <a:xfrm rot="5400000">
                  <a:off x="4404053" y="6175026"/>
                  <a:ext cx="314754" cy="233501"/>
                </a:xfrm>
                <a:prstGeom prst="flowChartDelay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9134A82E-1573-41EE-8C3D-0B7B9D28D311}"/>
                    </a:ext>
                  </a:extLst>
                </p:cNvPr>
                <p:cNvGrpSpPr/>
                <p:nvPr/>
              </p:nvGrpSpPr>
              <p:grpSpPr>
                <a:xfrm>
                  <a:off x="4487367" y="6134214"/>
                  <a:ext cx="233501" cy="324608"/>
                  <a:chOff x="4487367" y="6134214"/>
                  <a:chExt cx="314754" cy="324608"/>
                </a:xfrm>
              </p:grpSpPr>
              <p:sp>
                <p:nvSpPr>
                  <p:cNvPr id="242" name="フローチャート: 論理積ゲート 241">
                    <a:extLst>
                      <a:ext uri="{FF2B5EF4-FFF2-40B4-BE49-F238E27FC236}">
                        <a16:creationId xmlns:a16="http://schemas.microsoft.com/office/drawing/2014/main" id="{E9C6C2DE-820D-4232-9EE5-B3CDE38FED5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87367" y="6144068"/>
                    <a:ext cx="314754" cy="314754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3" name="フローチャート: 論理積ゲート 242">
                    <a:extLst>
                      <a:ext uri="{FF2B5EF4-FFF2-40B4-BE49-F238E27FC236}">
                        <a16:creationId xmlns:a16="http://schemas.microsoft.com/office/drawing/2014/main" id="{EF6DF0E0-BE79-49EE-887D-69DF53649E7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12414" y="6109167"/>
                    <a:ext cx="264660" cy="314754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4" name="楕円 243">
                    <a:extLst>
                      <a:ext uri="{FF2B5EF4-FFF2-40B4-BE49-F238E27FC236}">
                        <a16:creationId xmlns:a16="http://schemas.microsoft.com/office/drawing/2014/main" id="{1F301F98-E2FE-4DD4-AA02-11204BC86892}"/>
                      </a:ext>
                    </a:extLst>
                  </p:cNvPr>
                  <p:cNvSpPr/>
                  <p:nvPr/>
                </p:nvSpPr>
                <p:spPr>
                  <a:xfrm>
                    <a:off x="4620124" y="6298587"/>
                    <a:ext cx="62855" cy="6285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31E54F18-2A0B-4A45-8D90-1EB6380188A8}"/>
                  </a:ext>
                </a:extLst>
              </p:cNvPr>
              <p:cNvSpPr/>
              <p:nvPr/>
            </p:nvSpPr>
            <p:spPr>
              <a:xfrm flipV="1">
                <a:off x="3866505" y="4584887"/>
                <a:ext cx="973022" cy="355594"/>
              </a:xfrm>
              <a:custGeom>
                <a:avLst/>
                <a:gdLst>
                  <a:gd name="connsiteX0" fmla="*/ 98300 w 973022"/>
                  <a:gd name="connsiteY0" fmla="*/ 308679 h 355594"/>
                  <a:gd name="connsiteX1" fmla="*/ 30679 w 973022"/>
                  <a:gd name="connsiteY1" fmla="*/ 177797 h 355594"/>
                  <a:gd name="connsiteX2" fmla="*/ 98300 w 973022"/>
                  <a:gd name="connsiteY2" fmla="*/ 46915 h 355594"/>
                  <a:gd name="connsiteX3" fmla="*/ 165921 w 973022"/>
                  <a:gd name="connsiteY3" fmla="*/ 177797 h 355594"/>
                  <a:gd name="connsiteX4" fmla="*/ 98300 w 973022"/>
                  <a:gd name="connsiteY4" fmla="*/ 308679 h 355594"/>
                  <a:gd name="connsiteX5" fmla="*/ 413885 w 973022"/>
                  <a:gd name="connsiteY5" fmla="*/ 324369 h 355594"/>
                  <a:gd name="connsiteX6" fmla="*/ 281613 w 973022"/>
                  <a:gd name="connsiteY6" fmla="*/ 177797 h 355594"/>
                  <a:gd name="connsiteX7" fmla="*/ 413885 w 973022"/>
                  <a:gd name="connsiteY7" fmla="*/ 31225 h 355594"/>
                  <a:gd name="connsiteX8" fmla="*/ 546157 w 973022"/>
                  <a:gd name="connsiteY8" fmla="*/ 177797 h 355594"/>
                  <a:gd name="connsiteX9" fmla="*/ 413885 w 973022"/>
                  <a:gd name="connsiteY9" fmla="*/ 324369 h 355594"/>
                  <a:gd name="connsiteX10" fmla="*/ 413885 w 973022"/>
                  <a:gd name="connsiteY10" fmla="*/ 355594 h 355594"/>
                  <a:gd name="connsiteX11" fmla="*/ 564534 w 973022"/>
                  <a:gd name="connsiteY11" fmla="*/ 247004 h 355594"/>
                  <a:gd name="connsiteX12" fmla="*/ 572113 w 973022"/>
                  <a:gd name="connsiteY12" fmla="*/ 206177 h 355594"/>
                  <a:gd name="connsiteX13" fmla="*/ 958272 w 973022"/>
                  <a:gd name="connsiteY13" fmla="*/ 206178 h 355594"/>
                  <a:gd name="connsiteX14" fmla="*/ 973021 w 973022"/>
                  <a:gd name="connsiteY14" fmla="*/ 191429 h 355594"/>
                  <a:gd name="connsiteX15" fmla="*/ 973022 w 973022"/>
                  <a:gd name="connsiteY15" fmla="*/ 191429 h 355594"/>
                  <a:gd name="connsiteX16" fmla="*/ 958273 w 973022"/>
                  <a:gd name="connsiteY16" fmla="*/ 176680 h 355594"/>
                  <a:gd name="connsiteX17" fmla="*/ 577175 w 973022"/>
                  <a:gd name="connsiteY17" fmla="*/ 176680 h 355594"/>
                  <a:gd name="connsiteX18" fmla="*/ 564534 w 973022"/>
                  <a:gd name="connsiteY18" fmla="*/ 108590 h 355594"/>
                  <a:gd name="connsiteX19" fmla="*/ 413885 w 973022"/>
                  <a:gd name="connsiteY19" fmla="*/ 0 h 355594"/>
                  <a:gd name="connsiteX20" fmla="*/ 250388 w 973022"/>
                  <a:gd name="connsiteY20" fmla="*/ 177797 h 355594"/>
                  <a:gd name="connsiteX21" fmla="*/ 263236 w 973022"/>
                  <a:gd name="connsiteY21" fmla="*/ 247004 h 355594"/>
                  <a:gd name="connsiteX22" fmla="*/ 273396 w 973022"/>
                  <a:gd name="connsiteY22" fmla="*/ 263391 h 355594"/>
                  <a:gd name="connsiteX23" fmla="*/ 259070 w 973022"/>
                  <a:gd name="connsiteY23" fmla="*/ 272487 h 355594"/>
                  <a:gd name="connsiteX24" fmla="*/ 230705 w 973022"/>
                  <a:gd name="connsiteY24" fmla="*/ 277128 h 355594"/>
                  <a:gd name="connsiteX25" fmla="*/ 202795 w 973022"/>
                  <a:gd name="connsiteY25" fmla="*/ 270260 h 355594"/>
                  <a:gd name="connsiteX26" fmla="*/ 182885 w 973022"/>
                  <a:gd name="connsiteY26" fmla="*/ 255286 h 355594"/>
                  <a:gd name="connsiteX27" fmla="*/ 188875 w 973022"/>
                  <a:gd name="connsiteY27" fmla="*/ 240684 h 355594"/>
                  <a:gd name="connsiteX28" fmla="*/ 196600 w 973022"/>
                  <a:gd name="connsiteY28" fmla="*/ 177797 h 355594"/>
                  <a:gd name="connsiteX29" fmla="*/ 98300 w 973022"/>
                  <a:gd name="connsiteY29" fmla="*/ 16236 h 355594"/>
                  <a:gd name="connsiteX30" fmla="*/ 0 w 973022"/>
                  <a:gd name="connsiteY30" fmla="*/ 177797 h 355594"/>
                  <a:gd name="connsiteX31" fmla="*/ 98300 w 973022"/>
                  <a:gd name="connsiteY31" fmla="*/ 339358 h 355594"/>
                  <a:gd name="connsiteX32" fmla="*/ 167809 w 973022"/>
                  <a:gd name="connsiteY32" fmla="*/ 292038 h 355594"/>
                  <a:gd name="connsiteX33" fmla="*/ 169973 w 973022"/>
                  <a:gd name="connsiteY33" fmla="*/ 286763 h 355594"/>
                  <a:gd name="connsiteX34" fmla="*/ 188390 w 973022"/>
                  <a:gd name="connsiteY34" fmla="*/ 300615 h 355594"/>
                  <a:gd name="connsiteX35" fmla="*/ 229376 w 973022"/>
                  <a:gd name="connsiteY35" fmla="*/ 310702 h 355594"/>
                  <a:gd name="connsiteX36" fmla="*/ 271031 w 973022"/>
                  <a:gd name="connsiteY36" fmla="*/ 303886 h 355594"/>
                  <a:gd name="connsiteX37" fmla="*/ 290743 w 973022"/>
                  <a:gd name="connsiteY37" fmla="*/ 291370 h 355594"/>
                  <a:gd name="connsiteX38" fmla="*/ 298275 w 973022"/>
                  <a:gd name="connsiteY38" fmla="*/ 303519 h 355594"/>
                  <a:gd name="connsiteX39" fmla="*/ 413885 w 973022"/>
                  <a:gd name="connsiteY39" fmla="*/ 355594 h 355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973022" h="355594">
                    <a:moveTo>
                      <a:pt x="98300" y="308679"/>
                    </a:moveTo>
                    <a:cubicBezTo>
                      <a:pt x="60954" y="308679"/>
                      <a:pt x="30679" y="250081"/>
                      <a:pt x="30679" y="177797"/>
                    </a:cubicBezTo>
                    <a:cubicBezTo>
                      <a:pt x="30679" y="105513"/>
                      <a:pt x="60954" y="46915"/>
                      <a:pt x="98300" y="46915"/>
                    </a:cubicBezTo>
                    <a:cubicBezTo>
                      <a:pt x="135646" y="46915"/>
                      <a:pt x="165921" y="105513"/>
                      <a:pt x="165921" y="177797"/>
                    </a:cubicBezTo>
                    <a:cubicBezTo>
                      <a:pt x="165921" y="250081"/>
                      <a:pt x="135646" y="308679"/>
                      <a:pt x="98300" y="308679"/>
                    </a:cubicBezTo>
                    <a:close/>
                    <a:moveTo>
                      <a:pt x="413885" y="324369"/>
                    </a:moveTo>
                    <a:cubicBezTo>
                      <a:pt x="340833" y="324369"/>
                      <a:pt x="281613" y="258746"/>
                      <a:pt x="281613" y="177797"/>
                    </a:cubicBezTo>
                    <a:cubicBezTo>
                      <a:pt x="281613" y="96848"/>
                      <a:pt x="340833" y="31225"/>
                      <a:pt x="413885" y="31225"/>
                    </a:cubicBezTo>
                    <a:cubicBezTo>
                      <a:pt x="486937" y="31225"/>
                      <a:pt x="546157" y="96848"/>
                      <a:pt x="546157" y="177797"/>
                    </a:cubicBezTo>
                    <a:cubicBezTo>
                      <a:pt x="546157" y="258746"/>
                      <a:pt x="486937" y="324369"/>
                      <a:pt x="413885" y="324369"/>
                    </a:cubicBezTo>
                    <a:close/>
                    <a:moveTo>
                      <a:pt x="413885" y="355594"/>
                    </a:moveTo>
                    <a:cubicBezTo>
                      <a:pt x="481608" y="355594"/>
                      <a:pt x="539713" y="310818"/>
                      <a:pt x="564534" y="247004"/>
                    </a:cubicBezTo>
                    <a:lnTo>
                      <a:pt x="572113" y="206177"/>
                    </a:lnTo>
                    <a:lnTo>
                      <a:pt x="958272" y="206178"/>
                    </a:lnTo>
                    <a:cubicBezTo>
                      <a:pt x="966418" y="206178"/>
                      <a:pt x="973021" y="199575"/>
                      <a:pt x="973021" y="191429"/>
                    </a:cubicBezTo>
                    <a:lnTo>
                      <a:pt x="973022" y="191429"/>
                    </a:lnTo>
                    <a:cubicBezTo>
                      <a:pt x="973022" y="183283"/>
                      <a:pt x="966419" y="176680"/>
                      <a:pt x="958273" y="176680"/>
                    </a:cubicBezTo>
                    <a:lnTo>
                      <a:pt x="577175" y="176680"/>
                    </a:lnTo>
                    <a:lnTo>
                      <a:pt x="564534" y="108590"/>
                    </a:lnTo>
                    <a:cubicBezTo>
                      <a:pt x="539713" y="44776"/>
                      <a:pt x="481608" y="0"/>
                      <a:pt x="413885" y="0"/>
                    </a:cubicBezTo>
                    <a:cubicBezTo>
                      <a:pt x="323588" y="0"/>
                      <a:pt x="250388" y="79602"/>
                      <a:pt x="250388" y="177797"/>
                    </a:cubicBezTo>
                    <a:cubicBezTo>
                      <a:pt x="250388" y="202346"/>
                      <a:pt x="254963" y="225733"/>
                      <a:pt x="263236" y="247004"/>
                    </a:cubicBezTo>
                    <a:lnTo>
                      <a:pt x="273396" y="263391"/>
                    </a:lnTo>
                    <a:lnTo>
                      <a:pt x="259070" y="272487"/>
                    </a:lnTo>
                    <a:cubicBezTo>
                      <a:pt x="250115" y="275898"/>
                      <a:pt x="240476" y="277515"/>
                      <a:pt x="230705" y="277128"/>
                    </a:cubicBezTo>
                    <a:cubicBezTo>
                      <a:pt x="220933" y="276742"/>
                      <a:pt x="211453" y="274368"/>
                      <a:pt x="202795" y="270260"/>
                    </a:cubicBezTo>
                    <a:lnTo>
                      <a:pt x="182885" y="255286"/>
                    </a:lnTo>
                    <a:lnTo>
                      <a:pt x="188875" y="240684"/>
                    </a:lnTo>
                    <a:cubicBezTo>
                      <a:pt x="193849" y="221355"/>
                      <a:pt x="196600" y="200104"/>
                      <a:pt x="196600" y="177797"/>
                    </a:cubicBezTo>
                    <a:cubicBezTo>
                      <a:pt x="196600" y="88569"/>
                      <a:pt x="152590" y="16236"/>
                      <a:pt x="98300" y="16236"/>
                    </a:cubicBezTo>
                    <a:cubicBezTo>
                      <a:pt x="44010" y="16236"/>
                      <a:pt x="0" y="88569"/>
                      <a:pt x="0" y="177797"/>
                    </a:cubicBezTo>
                    <a:cubicBezTo>
                      <a:pt x="0" y="267025"/>
                      <a:pt x="44010" y="339358"/>
                      <a:pt x="98300" y="339358"/>
                    </a:cubicBezTo>
                    <a:cubicBezTo>
                      <a:pt x="125445" y="339358"/>
                      <a:pt x="150020" y="321275"/>
                      <a:pt x="167809" y="292038"/>
                    </a:cubicBezTo>
                    <a:lnTo>
                      <a:pt x="169973" y="286763"/>
                    </a:lnTo>
                    <a:lnTo>
                      <a:pt x="188390" y="300615"/>
                    </a:lnTo>
                    <a:cubicBezTo>
                      <a:pt x="201104" y="306648"/>
                      <a:pt x="215026" y="310134"/>
                      <a:pt x="229376" y="310702"/>
                    </a:cubicBezTo>
                    <a:cubicBezTo>
                      <a:pt x="243725" y="311270"/>
                      <a:pt x="257880" y="308895"/>
                      <a:pt x="271031" y="303886"/>
                    </a:cubicBezTo>
                    <a:lnTo>
                      <a:pt x="290743" y="291370"/>
                    </a:lnTo>
                    <a:lnTo>
                      <a:pt x="298275" y="303519"/>
                    </a:lnTo>
                    <a:cubicBezTo>
                      <a:pt x="327862" y="335694"/>
                      <a:pt x="368736" y="355594"/>
                      <a:pt x="413885" y="35559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円/楕円 368">
                <a:extLst>
                  <a:ext uri="{FF2B5EF4-FFF2-40B4-BE49-F238E27FC236}">
                    <a16:creationId xmlns:a16="http://schemas.microsoft.com/office/drawing/2014/main" id="{9288BBA2-E2E9-499B-97C9-04513CA4916B}"/>
                  </a:ext>
                </a:extLst>
              </p:cNvPr>
              <p:cNvSpPr/>
              <p:nvPr/>
            </p:nvSpPr>
            <p:spPr>
              <a:xfrm rot="900000" flipH="1">
                <a:off x="4661998" y="4690580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4" name="円/楕円 369">
                <a:extLst>
                  <a:ext uri="{FF2B5EF4-FFF2-40B4-BE49-F238E27FC236}">
                    <a16:creationId xmlns:a16="http://schemas.microsoft.com/office/drawing/2014/main" id="{5754A341-ED35-43A4-A20A-C2BB00FAA625}"/>
                  </a:ext>
                </a:extLst>
              </p:cNvPr>
              <p:cNvSpPr/>
              <p:nvPr/>
            </p:nvSpPr>
            <p:spPr>
              <a:xfrm rot="900000" flipH="1">
                <a:off x="4705973" y="4749134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D2110EC4-353F-4AC4-88B8-561F11E63CB5}"/>
                  </a:ext>
                </a:extLst>
              </p:cNvPr>
              <p:cNvGrpSpPr/>
              <p:nvPr/>
            </p:nvGrpSpPr>
            <p:grpSpPr>
              <a:xfrm>
                <a:off x="4167453" y="4550394"/>
                <a:ext cx="224956" cy="270031"/>
                <a:chOff x="4168741" y="4544110"/>
                <a:chExt cx="224956" cy="270031"/>
              </a:xfrm>
            </p:grpSpPr>
            <p:sp>
              <p:nvSpPr>
                <p:cNvPr id="234" name="円/楕円 27">
                  <a:extLst>
                    <a:ext uri="{FF2B5EF4-FFF2-40B4-BE49-F238E27FC236}">
                      <a16:creationId xmlns:a16="http://schemas.microsoft.com/office/drawing/2014/main" id="{4C1E18FA-906D-4DBE-B28D-72F8750A85C8}"/>
                    </a:ext>
                  </a:extLst>
                </p:cNvPr>
                <p:cNvSpPr/>
                <p:nvPr/>
              </p:nvSpPr>
              <p:spPr>
                <a:xfrm>
                  <a:off x="4168741" y="4544110"/>
                  <a:ext cx="22495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3E5B1019-D5B6-45B3-8BF3-8CF3D519414D}"/>
                    </a:ext>
                  </a:extLst>
                </p:cNvPr>
                <p:cNvGrpSpPr/>
                <p:nvPr/>
              </p:nvGrpSpPr>
              <p:grpSpPr>
                <a:xfrm>
                  <a:off x="4209834" y="4676223"/>
                  <a:ext cx="142392" cy="137918"/>
                  <a:chOff x="2595588" y="3926381"/>
                  <a:chExt cx="164281" cy="206841"/>
                </a:xfrm>
              </p:grpSpPr>
              <p:sp>
                <p:nvSpPr>
                  <p:cNvPr id="236" name="二等辺三角形 235">
                    <a:extLst>
                      <a:ext uri="{FF2B5EF4-FFF2-40B4-BE49-F238E27FC236}">
                        <a16:creationId xmlns:a16="http://schemas.microsoft.com/office/drawing/2014/main" id="{07652712-D79C-4F4F-A44B-54CFC2B6CAE2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37" name="グループ化 236">
                    <a:extLst>
                      <a:ext uri="{FF2B5EF4-FFF2-40B4-BE49-F238E27FC236}">
                        <a16:creationId xmlns:a16="http://schemas.microsoft.com/office/drawing/2014/main" id="{F18CC0A4-CDEB-4C60-9AB4-675D15CCB3A6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238" name="円/楕円 195">
                      <a:extLst>
                        <a:ext uri="{FF2B5EF4-FFF2-40B4-BE49-F238E27FC236}">
                          <a16:creationId xmlns:a16="http://schemas.microsoft.com/office/drawing/2014/main" id="{A8AF26E1-A4C7-44FF-A137-39200069FF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9" name="円/楕円 196">
                      <a:extLst>
                        <a:ext uri="{FF2B5EF4-FFF2-40B4-BE49-F238E27FC236}">
                          <a16:creationId xmlns:a16="http://schemas.microsoft.com/office/drawing/2014/main" id="{D2098ED2-1546-4F9B-BEE3-2480A00943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B5EF0E2A-5A23-4908-819F-B22F909C6C99}"/>
                  </a:ext>
                </a:extLst>
              </p:cNvPr>
              <p:cNvGrpSpPr/>
              <p:nvPr/>
            </p:nvGrpSpPr>
            <p:grpSpPr>
              <a:xfrm>
                <a:off x="3903464" y="4553199"/>
                <a:ext cx="145500" cy="270031"/>
                <a:chOff x="4168741" y="4544110"/>
                <a:chExt cx="224956" cy="270031"/>
              </a:xfrm>
            </p:grpSpPr>
            <p:sp>
              <p:nvSpPr>
                <p:cNvPr id="228" name="円/楕円 27">
                  <a:extLst>
                    <a:ext uri="{FF2B5EF4-FFF2-40B4-BE49-F238E27FC236}">
                      <a16:creationId xmlns:a16="http://schemas.microsoft.com/office/drawing/2014/main" id="{E60B96C5-C738-4CE8-8117-64476F524B07}"/>
                    </a:ext>
                  </a:extLst>
                </p:cNvPr>
                <p:cNvSpPr/>
                <p:nvPr/>
              </p:nvSpPr>
              <p:spPr>
                <a:xfrm>
                  <a:off x="4168741" y="4544110"/>
                  <a:ext cx="22495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8A30F46F-D590-4B63-B6B4-5BC78F05F66D}"/>
                    </a:ext>
                  </a:extLst>
                </p:cNvPr>
                <p:cNvGrpSpPr/>
                <p:nvPr/>
              </p:nvGrpSpPr>
              <p:grpSpPr>
                <a:xfrm>
                  <a:off x="4209834" y="4676223"/>
                  <a:ext cx="142392" cy="137918"/>
                  <a:chOff x="2595588" y="3926381"/>
                  <a:chExt cx="164281" cy="206841"/>
                </a:xfrm>
              </p:grpSpPr>
              <p:sp>
                <p:nvSpPr>
                  <p:cNvPr id="230" name="二等辺三角形 229">
                    <a:extLst>
                      <a:ext uri="{FF2B5EF4-FFF2-40B4-BE49-F238E27FC236}">
                        <a16:creationId xmlns:a16="http://schemas.microsoft.com/office/drawing/2014/main" id="{4BE32F3A-4097-4C74-A796-BE2A16CD1D44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31" name="グループ化 230">
                    <a:extLst>
                      <a:ext uri="{FF2B5EF4-FFF2-40B4-BE49-F238E27FC236}">
                        <a16:creationId xmlns:a16="http://schemas.microsoft.com/office/drawing/2014/main" id="{79179B25-0800-40FC-B562-415D239C0C7B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232" name="円/楕円 195">
                      <a:extLst>
                        <a:ext uri="{FF2B5EF4-FFF2-40B4-BE49-F238E27FC236}">
                          <a16:creationId xmlns:a16="http://schemas.microsoft.com/office/drawing/2014/main" id="{2740AEDE-60B1-4991-BEC8-CF8F69A7C0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3" name="円/楕円 196">
                      <a:extLst>
                        <a:ext uri="{FF2B5EF4-FFF2-40B4-BE49-F238E27FC236}">
                          <a16:creationId xmlns:a16="http://schemas.microsoft.com/office/drawing/2014/main" id="{A6391AF9-2CC8-40A1-A053-4FA9421BE3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227" name="四角形: 角を丸くする 226">
                <a:extLst>
                  <a:ext uri="{FF2B5EF4-FFF2-40B4-BE49-F238E27FC236}">
                    <a16:creationId xmlns:a16="http://schemas.microsoft.com/office/drawing/2014/main" id="{8831880F-97E6-4B13-ACE1-9FD8B37A8C72}"/>
                  </a:ext>
                </a:extLst>
              </p:cNvPr>
              <p:cNvSpPr/>
              <p:nvPr/>
            </p:nvSpPr>
            <p:spPr>
              <a:xfrm rot="19800000">
                <a:off x="4632187" y="4579102"/>
                <a:ext cx="220823" cy="7234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24C7F006-F399-4D57-BF82-D60B5D17719C}"/>
                </a:ext>
              </a:extLst>
            </p:cNvPr>
            <p:cNvGrpSpPr/>
            <p:nvPr/>
          </p:nvGrpSpPr>
          <p:grpSpPr>
            <a:xfrm>
              <a:off x="4707512" y="5105920"/>
              <a:ext cx="169216" cy="75813"/>
              <a:chOff x="1595247" y="4882099"/>
              <a:chExt cx="234169" cy="108956"/>
            </a:xfrm>
          </p:grpSpPr>
          <p:sp>
            <p:nvSpPr>
              <p:cNvPr id="210" name="二等辺三角形 5">
                <a:extLst>
                  <a:ext uri="{FF2B5EF4-FFF2-40B4-BE49-F238E27FC236}">
                    <a16:creationId xmlns:a16="http://schemas.microsoft.com/office/drawing/2014/main" id="{A5D2D5F9-D76C-4938-93F8-84398A0FC6E2}"/>
                  </a:ext>
                </a:extLst>
              </p:cNvPr>
              <p:cNvSpPr/>
              <p:nvPr/>
            </p:nvSpPr>
            <p:spPr>
              <a:xfrm rot="20660405">
                <a:off x="1595247" y="492579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月 210">
                <a:extLst>
                  <a:ext uri="{FF2B5EF4-FFF2-40B4-BE49-F238E27FC236}">
                    <a16:creationId xmlns:a16="http://schemas.microsoft.com/office/drawing/2014/main" id="{8BA7A60D-68D5-4BA1-974F-219644DF9D71}"/>
                  </a:ext>
                </a:extLst>
              </p:cNvPr>
              <p:cNvSpPr/>
              <p:nvPr/>
            </p:nvSpPr>
            <p:spPr>
              <a:xfrm rot="8100000">
                <a:off x="1778013" y="4882099"/>
                <a:ext cx="51403" cy="92454"/>
              </a:xfrm>
              <a:prstGeom prst="moon">
                <a:avLst>
                  <a:gd name="adj" fmla="val 64548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8" name="円/楕円 197">
              <a:extLst>
                <a:ext uri="{FF2B5EF4-FFF2-40B4-BE49-F238E27FC236}">
                  <a16:creationId xmlns:a16="http://schemas.microsoft.com/office/drawing/2014/main" id="{7B76320E-871C-4BE1-8F77-0C78AD1079D0}"/>
                </a:ext>
              </a:extLst>
            </p:cNvPr>
            <p:cNvSpPr/>
            <p:nvPr/>
          </p:nvSpPr>
          <p:spPr>
            <a:xfrm>
              <a:off x="4469687" y="4759780"/>
              <a:ext cx="27107" cy="3610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9" name="円/楕円 197">
              <a:extLst>
                <a:ext uri="{FF2B5EF4-FFF2-40B4-BE49-F238E27FC236}">
                  <a16:creationId xmlns:a16="http://schemas.microsoft.com/office/drawing/2014/main" id="{AE51291A-B2A8-4D9E-BC39-F2722BC91FF3}"/>
                </a:ext>
              </a:extLst>
            </p:cNvPr>
            <p:cNvSpPr/>
            <p:nvPr/>
          </p:nvSpPr>
          <p:spPr>
            <a:xfrm>
              <a:off x="4761682" y="4756004"/>
              <a:ext cx="27107" cy="3610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pptxd23_軽蔑のまなざしをする子供、女の子のイラスト</dc:title>
  <dc:subject>pptxd23_軽蔑のまなざしをする子供、女の子のイラスト</dc:subject>
  <dc:creator>でじけろお</dc:creator>
  <cp:revision>1</cp:revision>
  <dcterms:created xsi:type="dcterms:W3CDTF">2018-05-20T00:31:01Z</dcterms:created>
  <dcterms:modified xsi:type="dcterms:W3CDTF">2020-03-01T15:31:54Z</dcterms:modified>
  <cp:version>1</cp:version>
</cp:coreProperties>
</file>