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3" r:id="rId2"/>
    <p:sldId id="4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2E09B38-A78C-46A0-A8AD-11CF08A2A62B}"/>
              </a:ext>
            </a:extLst>
          </p:cNvPr>
          <p:cNvGrpSpPr/>
          <p:nvPr/>
        </p:nvGrpSpPr>
        <p:grpSpPr>
          <a:xfrm>
            <a:off x="1475560" y="1157935"/>
            <a:ext cx="1125597" cy="2391714"/>
            <a:chOff x="1475560" y="1157935"/>
            <a:chExt cx="1125597" cy="2391714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7FB3F041-6025-41EF-A6E1-8EDBFA927237}"/>
                </a:ext>
              </a:extLst>
            </p:cNvPr>
            <p:cNvGrpSpPr/>
            <p:nvPr/>
          </p:nvGrpSpPr>
          <p:grpSpPr>
            <a:xfrm>
              <a:off x="1475560" y="1157935"/>
              <a:ext cx="1125597" cy="2391714"/>
              <a:chOff x="1475560" y="1157935"/>
              <a:chExt cx="1125597" cy="2391714"/>
            </a:xfrm>
          </p:grpSpPr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09521828-16A2-4FAB-A4F4-59FF7F8929FC}"/>
                  </a:ext>
                </a:extLst>
              </p:cNvPr>
              <p:cNvSpPr/>
              <p:nvPr/>
            </p:nvSpPr>
            <p:spPr>
              <a:xfrm flipH="1">
                <a:off x="1629142" y="1604625"/>
                <a:ext cx="104457" cy="84676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" name="月 476">
                <a:extLst>
                  <a:ext uri="{FF2B5EF4-FFF2-40B4-BE49-F238E27FC236}">
                    <a16:creationId xmlns:a16="http://schemas.microsoft.com/office/drawing/2014/main" id="{035948CC-BF42-4611-80EE-885ECC5B9BFD}"/>
                  </a:ext>
                </a:extLst>
              </p:cNvPr>
              <p:cNvSpPr/>
              <p:nvPr/>
            </p:nvSpPr>
            <p:spPr>
              <a:xfrm flipH="1">
                <a:off x="2255481" y="1604625"/>
                <a:ext cx="143298" cy="84676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F74CCC94-F318-4828-8710-239014A888F8}"/>
                  </a:ext>
                </a:extLst>
              </p:cNvPr>
              <p:cNvSpPr/>
              <p:nvPr/>
            </p:nvSpPr>
            <p:spPr>
              <a:xfrm>
                <a:off x="1775673" y="1162395"/>
                <a:ext cx="802427" cy="6575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4E405915-09E5-48E9-885C-3E9EF4F86001}"/>
                  </a:ext>
                </a:extLst>
              </p:cNvPr>
              <p:cNvSpPr/>
              <p:nvPr/>
            </p:nvSpPr>
            <p:spPr>
              <a:xfrm>
                <a:off x="1475560" y="1252700"/>
                <a:ext cx="1114604" cy="94484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E4D2C8BD-9B20-4F96-88E4-0C824C6AC5A3}"/>
                  </a:ext>
                </a:extLst>
              </p:cNvPr>
              <p:cNvSpPr/>
              <p:nvPr/>
            </p:nvSpPr>
            <p:spPr>
              <a:xfrm>
                <a:off x="1543402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482F8E0C-82B7-4DCE-A7C3-31D4224608FA}"/>
                  </a:ext>
                </a:extLst>
              </p:cNvPr>
              <p:cNvSpPr/>
              <p:nvPr/>
            </p:nvSpPr>
            <p:spPr>
              <a:xfrm>
                <a:off x="18964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ABD79DF6-A3D2-4660-A5FA-F16A8E6237DC}"/>
                  </a:ext>
                </a:extLst>
              </p:cNvPr>
              <p:cNvSpPr/>
              <p:nvPr/>
            </p:nvSpPr>
            <p:spPr>
              <a:xfrm>
                <a:off x="15039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5B51F535-5671-45B1-93D7-367B39AF7CB8}"/>
                  </a:ext>
                </a:extLst>
              </p:cNvPr>
              <p:cNvSpPr/>
              <p:nvPr/>
            </p:nvSpPr>
            <p:spPr>
              <a:xfrm rot="19800000">
                <a:off x="16880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3" name="円/楕円 27">
                <a:extLst>
                  <a:ext uri="{FF2B5EF4-FFF2-40B4-BE49-F238E27FC236}">
                    <a16:creationId xmlns:a16="http://schemas.microsoft.com/office/drawing/2014/main" id="{0BA6A3B7-3BA2-48C3-A9C2-79C6FC0A043C}"/>
                  </a:ext>
                </a:extLst>
              </p:cNvPr>
              <p:cNvSpPr/>
              <p:nvPr/>
            </p:nvSpPr>
            <p:spPr>
              <a:xfrm>
                <a:off x="1918535" y="1673402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7" name="円/楕円 27">
                <a:extLst>
                  <a:ext uri="{FF2B5EF4-FFF2-40B4-BE49-F238E27FC236}">
                    <a16:creationId xmlns:a16="http://schemas.microsoft.com/office/drawing/2014/main" id="{2B61556E-1330-4845-92A5-B8A53DF5CE87}"/>
                  </a:ext>
                </a:extLst>
              </p:cNvPr>
              <p:cNvSpPr/>
              <p:nvPr/>
            </p:nvSpPr>
            <p:spPr>
              <a:xfrm>
                <a:off x="1563730" y="1673402"/>
                <a:ext cx="148565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0" name="月 489">
                <a:extLst>
                  <a:ext uri="{FF2B5EF4-FFF2-40B4-BE49-F238E27FC236}">
                    <a16:creationId xmlns:a16="http://schemas.microsoft.com/office/drawing/2014/main" id="{0136B18D-1814-41F1-96EC-B1D79BB802F1}"/>
                  </a:ext>
                </a:extLst>
              </p:cNvPr>
              <p:cNvSpPr/>
              <p:nvPr/>
            </p:nvSpPr>
            <p:spPr>
              <a:xfrm rot="18900000" flipH="1">
                <a:off x="2014905" y="1157935"/>
                <a:ext cx="418634" cy="857012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円/楕円 368">
                <a:extLst>
                  <a:ext uri="{FF2B5EF4-FFF2-40B4-BE49-F238E27FC236}">
                    <a16:creationId xmlns:a16="http://schemas.microsoft.com/office/drawing/2014/main" id="{799ABB34-5747-4A1A-9128-F30050A8C8BC}"/>
                  </a:ext>
                </a:extLst>
              </p:cNvPr>
              <p:cNvSpPr/>
              <p:nvPr/>
            </p:nvSpPr>
            <p:spPr>
              <a:xfrm rot="900000" flipH="1">
                <a:off x="23035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2" name="円/楕円 369">
                <a:extLst>
                  <a:ext uri="{FF2B5EF4-FFF2-40B4-BE49-F238E27FC236}">
                    <a16:creationId xmlns:a16="http://schemas.microsoft.com/office/drawing/2014/main" id="{4A5EC5C5-4C7B-4D1B-A296-7F27E888FB66}"/>
                  </a:ext>
                </a:extLst>
              </p:cNvPr>
              <p:cNvSpPr/>
              <p:nvPr/>
            </p:nvSpPr>
            <p:spPr>
              <a:xfrm rot="900000" flipH="1">
                <a:off x="23474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5" name="ホームベース 73">
                <a:extLst>
                  <a:ext uri="{FF2B5EF4-FFF2-40B4-BE49-F238E27FC236}">
                    <a16:creationId xmlns:a16="http://schemas.microsoft.com/office/drawing/2014/main" id="{5E013311-DBF5-4E15-BD87-1B4CC13A8226}"/>
                  </a:ext>
                </a:extLst>
              </p:cNvPr>
              <p:cNvSpPr/>
              <p:nvPr/>
            </p:nvSpPr>
            <p:spPr>
              <a:xfrm rot="5400000">
                <a:off x="1707261" y="2512669"/>
                <a:ext cx="517518" cy="550566"/>
              </a:xfrm>
              <a:custGeom>
                <a:avLst/>
                <a:gdLst>
                  <a:gd name="connsiteX0" fmla="*/ 0 w 434959"/>
                  <a:gd name="connsiteY0" fmla="*/ 0 h 448966"/>
                  <a:gd name="connsiteX1" fmla="*/ 171761 w 434959"/>
                  <a:gd name="connsiteY1" fmla="*/ 0 h 448966"/>
                  <a:gd name="connsiteX2" fmla="*/ 434959 w 434959"/>
                  <a:gd name="connsiteY2" fmla="*/ 224483 h 448966"/>
                  <a:gd name="connsiteX3" fmla="*/ 171761 w 434959"/>
                  <a:gd name="connsiteY3" fmla="*/ 448966 h 448966"/>
                  <a:gd name="connsiteX4" fmla="*/ 0 w 434959"/>
                  <a:gd name="connsiteY4" fmla="*/ 448966 h 448966"/>
                  <a:gd name="connsiteX5" fmla="*/ 0 w 434959"/>
                  <a:gd name="connsiteY5" fmla="*/ 0 h 448966"/>
                  <a:gd name="connsiteX0" fmla="*/ 0 w 396862"/>
                  <a:gd name="connsiteY0" fmla="*/ 0 h 448966"/>
                  <a:gd name="connsiteX1" fmla="*/ 171761 w 396862"/>
                  <a:gd name="connsiteY1" fmla="*/ 0 h 448966"/>
                  <a:gd name="connsiteX2" fmla="*/ 396862 w 396862"/>
                  <a:gd name="connsiteY2" fmla="*/ 402283 h 448966"/>
                  <a:gd name="connsiteX3" fmla="*/ 171761 w 396862"/>
                  <a:gd name="connsiteY3" fmla="*/ 448966 h 448966"/>
                  <a:gd name="connsiteX4" fmla="*/ 0 w 396862"/>
                  <a:gd name="connsiteY4" fmla="*/ 448966 h 448966"/>
                  <a:gd name="connsiteX5" fmla="*/ 0 w 396862"/>
                  <a:gd name="connsiteY5" fmla="*/ 0 h 448966"/>
                  <a:gd name="connsiteX0" fmla="*/ 0 w 396862"/>
                  <a:gd name="connsiteY0" fmla="*/ 0 h 448966"/>
                  <a:gd name="connsiteX1" fmla="*/ 133661 w 396862"/>
                  <a:gd name="connsiteY1" fmla="*/ 73025 h 448966"/>
                  <a:gd name="connsiteX2" fmla="*/ 396862 w 396862"/>
                  <a:gd name="connsiteY2" fmla="*/ 402283 h 448966"/>
                  <a:gd name="connsiteX3" fmla="*/ 171761 w 396862"/>
                  <a:gd name="connsiteY3" fmla="*/ 448966 h 448966"/>
                  <a:gd name="connsiteX4" fmla="*/ 0 w 396862"/>
                  <a:gd name="connsiteY4" fmla="*/ 448966 h 448966"/>
                  <a:gd name="connsiteX5" fmla="*/ 0 w 396862"/>
                  <a:gd name="connsiteY5" fmla="*/ 0 h 448966"/>
                  <a:gd name="connsiteX0" fmla="*/ 0 w 396862"/>
                  <a:gd name="connsiteY0" fmla="*/ 0 h 474366"/>
                  <a:gd name="connsiteX1" fmla="*/ 133661 w 396862"/>
                  <a:gd name="connsiteY1" fmla="*/ 73025 h 474366"/>
                  <a:gd name="connsiteX2" fmla="*/ 396862 w 396862"/>
                  <a:gd name="connsiteY2" fmla="*/ 402283 h 474366"/>
                  <a:gd name="connsiteX3" fmla="*/ 140011 w 396862"/>
                  <a:gd name="connsiteY3" fmla="*/ 474366 h 474366"/>
                  <a:gd name="connsiteX4" fmla="*/ 0 w 396862"/>
                  <a:gd name="connsiteY4" fmla="*/ 448966 h 474366"/>
                  <a:gd name="connsiteX5" fmla="*/ 0 w 396862"/>
                  <a:gd name="connsiteY5" fmla="*/ 0 h 474366"/>
                  <a:gd name="connsiteX0" fmla="*/ 0 w 396862"/>
                  <a:gd name="connsiteY0" fmla="*/ 0 h 474366"/>
                  <a:gd name="connsiteX1" fmla="*/ 133661 w 396862"/>
                  <a:gd name="connsiteY1" fmla="*/ 73025 h 474366"/>
                  <a:gd name="connsiteX2" fmla="*/ 396862 w 396862"/>
                  <a:gd name="connsiteY2" fmla="*/ 402283 h 474366"/>
                  <a:gd name="connsiteX3" fmla="*/ 140011 w 396862"/>
                  <a:gd name="connsiteY3" fmla="*/ 474366 h 474366"/>
                  <a:gd name="connsiteX4" fmla="*/ 3175 w 396862"/>
                  <a:gd name="connsiteY4" fmla="*/ 385466 h 474366"/>
                  <a:gd name="connsiteX5" fmla="*/ 0 w 396862"/>
                  <a:gd name="connsiteY5" fmla="*/ 0 h 474366"/>
                  <a:gd name="connsiteX0" fmla="*/ 0 w 396862"/>
                  <a:gd name="connsiteY0" fmla="*/ 0 h 452141"/>
                  <a:gd name="connsiteX1" fmla="*/ 133661 w 396862"/>
                  <a:gd name="connsiteY1" fmla="*/ 73025 h 452141"/>
                  <a:gd name="connsiteX2" fmla="*/ 396862 w 396862"/>
                  <a:gd name="connsiteY2" fmla="*/ 402283 h 452141"/>
                  <a:gd name="connsiteX3" fmla="*/ 117786 w 396862"/>
                  <a:gd name="connsiteY3" fmla="*/ 452141 h 452141"/>
                  <a:gd name="connsiteX4" fmla="*/ 3175 w 396862"/>
                  <a:gd name="connsiteY4" fmla="*/ 385466 h 452141"/>
                  <a:gd name="connsiteX5" fmla="*/ 0 w 396862"/>
                  <a:gd name="connsiteY5" fmla="*/ 0 h 452141"/>
                  <a:gd name="connsiteX0" fmla="*/ 0 w 533390"/>
                  <a:gd name="connsiteY0" fmla="*/ 0 h 452141"/>
                  <a:gd name="connsiteX1" fmla="*/ 133661 w 533390"/>
                  <a:gd name="connsiteY1" fmla="*/ 73025 h 452141"/>
                  <a:gd name="connsiteX2" fmla="*/ 533390 w 533390"/>
                  <a:gd name="connsiteY2" fmla="*/ 427683 h 452141"/>
                  <a:gd name="connsiteX3" fmla="*/ 117786 w 533390"/>
                  <a:gd name="connsiteY3" fmla="*/ 452141 h 452141"/>
                  <a:gd name="connsiteX4" fmla="*/ 3175 w 533390"/>
                  <a:gd name="connsiteY4" fmla="*/ 385466 h 452141"/>
                  <a:gd name="connsiteX5" fmla="*/ 0 w 533390"/>
                  <a:gd name="connsiteY5" fmla="*/ 0 h 452141"/>
                  <a:gd name="connsiteX0" fmla="*/ 0 w 533390"/>
                  <a:gd name="connsiteY0" fmla="*/ 0 h 490241"/>
                  <a:gd name="connsiteX1" fmla="*/ 133661 w 533390"/>
                  <a:gd name="connsiteY1" fmla="*/ 73025 h 490241"/>
                  <a:gd name="connsiteX2" fmla="*/ 533390 w 533390"/>
                  <a:gd name="connsiteY2" fmla="*/ 427683 h 490241"/>
                  <a:gd name="connsiteX3" fmla="*/ 254314 w 533390"/>
                  <a:gd name="connsiteY3" fmla="*/ 490241 h 490241"/>
                  <a:gd name="connsiteX4" fmla="*/ 3175 w 533390"/>
                  <a:gd name="connsiteY4" fmla="*/ 385466 h 490241"/>
                  <a:gd name="connsiteX5" fmla="*/ 0 w 533390"/>
                  <a:gd name="connsiteY5" fmla="*/ 0 h 490241"/>
                  <a:gd name="connsiteX0" fmla="*/ 0 w 533390"/>
                  <a:gd name="connsiteY0" fmla="*/ 0 h 490241"/>
                  <a:gd name="connsiteX1" fmla="*/ 263839 w 533390"/>
                  <a:gd name="connsiteY1" fmla="*/ 28575 h 490241"/>
                  <a:gd name="connsiteX2" fmla="*/ 533390 w 533390"/>
                  <a:gd name="connsiteY2" fmla="*/ 427683 h 490241"/>
                  <a:gd name="connsiteX3" fmla="*/ 254314 w 533390"/>
                  <a:gd name="connsiteY3" fmla="*/ 490241 h 490241"/>
                  <a:gd name="connsiteX4" fmla="*/ 3175 w 533390"/>
                  <a:gd name="connsiteY4" fmla="*/ 385466 h 490241"/>
                  <a:gd name="connsiteX5" fmla="*/ 0 w 533390"/>
                  <a:gd name="connsiteY5" fmla="*/ 0 h 490241"/>
                  <a:gd name="connsiteX0" fmla="*/ 0 w 533390"/>
                  <a:gd name="connsiteY0" fmla="*/ 0 h 490241"/>
                  <a:gd name="connsiteX1" fmla="*/ 263839 w 533390"/>
                  <a:gd name="connsiteY1" fmla="*/ 28575 h 490241"/>
                  <a:gd name="connsiteX2" fmla="*/ 533390 w 533390"/>
                  <a:gd name="connsiteY2" fmla="*/ 427683 h 490241"/>
                  <a:gd name="connsiteX3" fmla="*/ 254314 w 533390"/>
                  <a:gd name="connsiteY3" fmla="*/ 490241 h 490241"/>
                  <a:gd name="connsiteX4" fmla="*/ 90183 w 533390"/>
                  <a:gd name="connsiteY4" fmla="*/ 425204 h 490241"/>
                  <a:gd name="connsiteX5" fmla="*/ 3175 w 533390"/>
                  <a:gd name="connsiteY5" fmla="*/ 385466 h 490241"/>
                  <a:gd name="connsiteX6" fmla="*/ 0 w 533390"/>
                  <a:gd name="connsiteY6" fmla="*/ 0 h 490241"/>
                  <a:gd name="connsiteX0" fmla="*/ 0 w 533390"/>
                  <a:gd name="connsiteY0" fmla="*/ 0 h 490241"/>
                  <a:gd name="connsiteX1" fmla="*/ 263839 w 533390"/>
                  <a:gd name="connsiteY1" fmla="*/ 28575 h 490241"/>
                  <a:gd name="connsiteX2" fmla="*/ 533390 w 533390"/>
                  <a:gd name="connsiteY2" fmla="*/ 427683 h 490241"/>
                  <a:gd name="connsiteX3" fmla="*/ 254314 w 533390"/>
                  <a:gd name="connsiteY3" fmla="*/ 490241 h 490241"/>
                  <a:gd name="connsiteX4" fmla="*/ 71136 w 533390"/>
                  <a:gd name="connsiteY4" fmla="*/ 485529 h 490241"/>
                  <a:gd name="connsiteX5" fmla="*/ 3175 w 533390"/>
                  <a:gd name="connsiteY5" fmla="*/ 385466 h 490241"/>
                  <a:gd name="connsiteX6" fmla="*/ 0 w 533390"/>
                  <a:gd name="connsiteY6" fmla="*/ 0 h 490241"/>
                  <a:gd name="connsiteX0" fmla="*/ 0 w 517518"/>
                  <a:gd name="connsiteY0" fmla="*/ 0 h 490241"/>
                  <a:gd name="connsiteX1" fmla="*/ 263839 w 517518"/>
                  <a:gd name="connsiteY1" fmla="*/ 28575 h 490241"/>
                  <a:gd name="connsiteX2" fmla="*/ 517518 w 517518"/>
                  <a:gd name="connsiteY2" fmla="*/ 411808 h 490241"/>
                  <a:gd name="connsiteX3" fmla="*/ 254314 w 517518"/>
                  <a:gd name="connsiteY3" fmla="*/ 490241 h 490241"/>
                  <a:gd name="connsiteX4" fmla="*/ 71136 w 517518"/>
                  <a:gd name="connsiteY4" fmla="*/ 485529 h 490241"/>
                  <a:gd name="connsiteX5" fmla="*/ 3175 w 517518"/>
                  <a:gd name="connsiteY5" fmla="*/ 385466 h 490241"/>
                  <a:gd name="connsiteX6" fmla="*/ 0 w 517518"/>
                  <a:gd name="connsiteY6" fmla="*/ 0 h 490241"/>
                  <a:gd name="connsiteX0" fmla="*/ 0 w 517518"/>
                  <a:gd name="connsiteY0" fmla="*/ 0 h 550566"/>
                  <a:gd name="connsiteX1" fmla="*/ 263839 w 517518"/>
                  <a:gd name="connsiteY1" fmla="*/ 28575 h 550566"/>
                  <a:gd name="connsiteX2" fmla="*/ 517518 w 517518"/>
                  <a:gd name="connsiteY2" fmla="*/ 411808 h 550566"/>
                  <a:gd name="connsiteX3" fmla="*/ 203517 w 517518"/>
                  <a:gd name="connsiteY3" fmla="*/ 550566 h 550566"/>
                  <a:gd name="connsiteX4" fmla="*/ 71136 w 517518"/>
                  <a:gd name="connsiteY4" fmla="*/ 485529 h 550566"/>
                  <a:gd name="connsiteX5" fmla="*/ 3175 w 517518"/>
                  <a:gd name="connsiteY5" fmla="*/ 385466 h 550566"/>
                  <a:gd name="connsiteX6" fmla="*/ 0 w 517518"/>
                  <a:gd name="connsiteY6" fmla="*/ 0 h 550566"/>
                  <a:gd name="connsiteX0" fmla="*/ 0 w 517518"/>
                  <a:gd name="connsiteY0" fmla="*/ 0 h 550566"/>
                  <a:gd name="connsiteX1" fmla="*/ 263839 w 517518"/>
                  <a:gd name="connsiteY1" fmla="*/ 28575 h 550566"/>
                  <a:gd name="connsiteX2" fmla="*/ 517518 w 517518"/>
                  <a:gd name="connsiteY2" fmla="*/ 411808 h 550566"/>
                  <a:gd name="connsiteX3" fmla="*/ 203517 w 517518"/>
                  <a:gd name="connsiteY3" fmla="*/ 550566 h 550566"/>
                  <a:gd name="connsiteX4" fmla="*/ 74311 w 517518"/>
                  <a:gd name="connsiteY4" fmla="*/ 495054 h 550566"/>
                  <a:gd name="connsiteX5" fmla="*/ 3175 w 517518"/>
                  <a:gd name="connsiteY5" fmla="*/ 385466 h 550566"/>
                  <a:gd name="connsiteX6" fmla="*/ 0 w 517518"/>
                  <a:gd name="connsiteY6" fmla="*/ 0 h 550566"/>
                  <a:gd name="connsiteX0" fmla="*/ 0 w 517518"/>
                  <a:gd name="connsiteY0" fmla="*/ 0 h 550566"/>
                  <a:gd name="connsiteX1" fmla="*/ 244789 w 517518"/>
                  <a:gd name="connsiteY1" fmla="*/ 12700 h 550566"/>
                  <a:gd name="connsiteX2" fmla="*/ 517518 w 517518"/>
                  <a:gd name="connsiteY2" fmla="*/ 411808 h 550566"/>
                  <a:gd name="connsiteX3" fmla="*/ 203517 w 517518"/>
                  <a:gd name="connsiteY3" fmla="*/ 550566 h 550566"/>
                  <a:gd name="connsiteX4" fmla="*/ 74311 w 517518"/>
                  <a:gd name="connsiteY4" fmla="*/ 495054 h 550566"/>
                  <a:gd name="connsiteX5" fmla="*/ 3175 w 517518"/>
                  <a:gd name="connsiteY5" fmla="*/ 385466 h 550566"/>
                  <a:gd name="connsiteX6" fmla="*/ 0 w 517518"/>
                  <a:gd name="connsiteY6" fmla="*/ 0 h 550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7518" h="550566">
                    <a:moveTo>
                      <a:pt x="0" y="0"/>
                    </a:moveTo>
                    <a:lnTo>
                      <a:pt x="244789" y="12700"/>
                    </a:lnTo>
                    <a:lnTo>
                      <a:pt x="517518" y="411808"/>
                    </a:lnTo>
                    <a:lnTo>
                      <a:pt x="203517" y="550566"/>
                    </a:lnTo>
                    <a:lnTo>
                      <a:pt x="74311" y="495054"/>
                    </a:lnTo>
                    <a:lnTo>
                      <a:pt x="3175" y="385466"/>
                    </a:lnTo>
                    <a:cubicBezTo>
                      <a:pt x="2117" y="256977"/>
                      <a:pt x="1058" y="128489"/>
                      <a:pt x="0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1E8FD0F5-9DF2-4180-B0E3-0207BFB35394}"/>
                  </a:ext>
                </a:extLst>
              </p:cNvPr>
              <p:cNvSpPr/>
              <p:nvPr/>
            </p:nvSpPr>
            <p:spPr>
              <a:xfrm>
                <a:off x="1493658" y="2575979"/>
                <a:ext cx="267783" cy="972301"/>
              </a:xfrm>
              <a:custGeom>
                <a:avLst/>
                <a:gdLst>
                  <a:gd name="connsiteX0" fmla="*/ 267783 w 267783"/>
                  <a:gd name="connsiteY0" fmla="*/ 0 h 972301"/>
                  <a:gd name="connsiteX1" fmla="*/ 258371 w 267783"/>
                  <a:gd name="connsiteY1" fmla="*/ 30320 h 972301"/>
                  <a:gd name="connsiteX2" fmla="*/ 179731 w 267783"/>
                  <a:gd name="connsiteY2" fmla="*/ 331547 h 972301"/>
                  <a:gd name="connsiteX3" fmla="*/ 191393 w 267783"/>
                  <a:gd name="connsiteY3" fmla="*/ 800992 h 972301"/>
                  <a:gd name="connsiteX4" fmla="*/ 222404 w 267783"/>
                  <a:gd name="connsiteY4" fmla="*/ 972301 h 972301"/>
                  <a:gd name="connsiteX5" fmla="*/ 117074 w 267783"/>
                  <a:gd name="connsiteY5" fmla="*/ 972301 h 972301"/>
                  <a:gd name="connsiteX6" fmla="*/ 18741 w 267783"/>
                  <a:gd name="connsiteY6" fmla="*/ 384766 h 972301"/>
                  <a:gd name="connsiteX7" fmla="*/ 166854 w 267783"/>
                  <a:gd name="connsiteY7" fmla="*/ 90253 h 972301"/>
                  <a:gd name="connsiteX8" fmla="*/ 252645 w 267783"/>
                  <a:gd name="connsiteY8" fmla="*/ 7144 h 972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783" h="972301">
                    <a:moveTo>
                      <a:pt x="267783" y="0"/>
                    </a:moveTo>
                    <a:lnTo>
                      <a:pt x="258371" y="30320"/>
                    </a:lnTo>
                    <a:cubicBezTo>
                      <a:pt x="236624" y="107564"/>
                      <a:pt x="213348" y="202238"/>
                      <a:pt x="179731" y="331547"/>
                    </a:cubicBezTo>
                    <a:cubicBezTo>
                      <a:pt x="146114" y="460857"/>
                      <a:pt x="162503" y="626396"/>
                      <a:pt x="191393" y="800992"/>
                    </a:cubicBezTo>
                    <a:lnTo>
                      <a:pt x="222404" y="972301"/>
                    </a:lnTo>
                    <a:lnTo>
                      <a:pt x="117074" y="972301"/>
                    </a:lnTo>
                    <a:cubicBezTo>
                      <a:pt x="84296" y="776456"/>
                      <a:pt x="-48493" y="537749"/>
                      <a:pt x="18741" y="384766"/>
                    </a:cubicBezTo>
                    <a:cubicBezTo>
                      <a:pt x="85975" y="231783"/>
                      <a:pt x="111843" y="160754"/>
                      <a:pt x="166854" y="90253"/>
                    </a:cubicBezTo>
                    <a:cubicBezTo>
                      <a:pt x="194360" y="55003"/>
                      <a:pt x="222638" y="27930"/>
                      <a:pt x="252645" y="7144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304E0996-EC35-4D38-96BD-45B10FD1AA47}"/>
                  </a:ext>
                </a:extLst>
              </p:cNvPr>
              <p:cNvSpPr/>
              <p:nvPr/>
            </p:nvSpPr>
            <p:spPr>
              <a:xfrm>
                <a:off x="2187960" y="2527355"/>
                <a:ext cx="368200" cy="1020925"/>
              </a:xfrm>
              <a:custGeom>
                <a:avLst/>
                <a:gdLst>
                  <a:gd name="connsiteX0" fmla="*/ 2128 w 368200"/>
                  <a:gd name="connsiteY0" fmla="*/ 0 h 1020925"/>
                  <a:gd name="connsiteX1" fmla="*/ 62783 w 368200"/>
                  <a:gd name="connsiteY1" fmla="*/ 0 h 1020925"/>
                  <a:gd name="connsiteX2" fmla="*/ 368200 w 368200"/>
                  <a:gd name="connsiteY2" fmla="*/ 320391 h 1020925"/>
                  <a:gd name="connsiteX3" fmla="*/ 368200 w 368200"/>
                  <a:gd name="connsiteY3" fmla="*/ 1020925 h 1020925"/>
                  <a:gd name="connsiteX4" fmla="*/ 0 w 368200"/>
                  <a:gd name="connsiteY4" fmla="*/ 1020925 h 1020925"/>
                  <a:gd name="connsiteX5" fmla="*/ 0 w 368200"/>
                  <a:gd name="connsiteY5" fmla="*/ 4041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200" h="1020925">
                    <a:moveTo>
                      <a:pt x="2128" y="0"/>
                    </a:moveTo>
                    <a:lnTo>
                      <a:pt x="62783" y="0"/>
                    </a:lnTo>
                    <a:cubicBezTo>
                      <a:pt x="231460" y="0"/>
                      <a:pt x="368200" y="143444"/>
                      <a:pt x="368200" y="320391"/>
                    </a:cubicBezTo>
                    <a:lnTo>
                      <a:pt x="368200" y="1020925"/>
                    </a:lnTo>
                    <a:lnTo>
                      <a:pt x="0" y="1020925"/>
                    </a:lnTo>
                    <a:lnTo>
                      <a:pt x="0" y="4041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7" name="四角形: 上の 2 つの角を丸める 566">
                <a:extLst>
                  <a:ext uri="{FF2B5EF4-FFF2-40B4-BE49-F238E27FC236}">
                    <a16:creationId xmlns:a16="http://schemas.microsoft.com/office/drawing/2014/main" id="{64007BBA-4A5F-4798-B8E7-3AB4D8C82A66}"/>
                  </a:ext>
                </a:extLst>
              </p:cNvPr>
              <p:cNvSpPr/>
              <p:nvPr/>
            </p:nvSpPr>
            <p:spPr>
              <a:xfrm>
                <a:off x="2271713" y="2717850"/>
                <a:ext cx="329444" cy="8317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01955EF2-F844-448D-9E32-1241B93DB5AD}"/>
                  </a:ext>
                </a:extLst>
              </p:cNvPr>
              <p:cNvGrpSpPr/>
              <p:nvPr/>
            </p:nvGrpSpPr>
            <p:grpSpPr>
              <a:xfrm>
                <a:off x="1718929" y="2486340"/>
                <a:ext cx="598886" cy="473095"/>
                <a:chOff x="1718929" y="2486340"/>
                <a:chExt cx="598886" cy="473095"/>
              </a:xfrm>
            </p:grpSpPr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2460492D-9BDC-4B3D-AF03-5D1CB24D2412}"/>
                    </a:ext>
                  </a:extLst>
                </p:cNvPr>
                <p:cNvSpPr/>
                <p:nvPr/>
              </p:nvSpPr>
              <p:spPr>
                <a:xfrm>
                  <a:off x="1718929" y="2486340"/>
                  <a:ext cx="598886" cy="371440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  <a:gd name="connsiteX0" fmla="*/ 164617 w 643336"/>
                    <a:gd name="connsiteY0" fmla="*/ 1 h 368265"/>
                    <a:gd name="connsiteX1" fmla="*/ 320804 w 643336"/>
                    <a:gd name="connsiteY1" fmla="*/ 323816 h 368265"/>
                    <a:gd name="connsiteX2" fmla="*/ 0 w 643336"/>
                    <a:gd name="connsiteY2" fmla="*/ 165087 h 368265"/>
                    <a:gd name="connsiteX3" fmla="*/ 164617 w 643336"/>
                    <a:gd name="connsiteY3" fmla="*/ 1 h 368265"/>
                    <a:gd name="connsiteX4" fmla="*/ 478719 w 643336"/>
                    <a:gd name="connsiteY4" fmla="*/ 0 h 368265"/>
                    <a:gd name="connsiteX5" fmla="*/ 643336 w 643336"/>
                    <a:gd name="connsiteY5" fmla="*/ 165086 h 368265"/>
                    <a:gd name="connsiteX6" fmla="*/ 201882 w 643336"/>
                    <a:gd name="connsiteY6" fmla="*/ 368265 h 368265"/>
                    <a:gd name="connsiteX7" fmla="*/ 478719 w 643336"/>
                    <a:gd name="connsiteY7" fmla="*/ 0 h 368265"/>
                    <a:gd name="connsiteX0" fmla="*/ 164617 w 643336"/>
                    <a:gd name="connsiteY0" fmla="*/ 1 h 371441"/>
                    <a:gd name="connsiteX1" fmla="*/ 168404 w 643336"/>
                    <a:gd name="connsiteY1" fmla="*/ 371441 h 371441"/>
                    <a:gd name="connsiteX2" fmla="*/ 0 w 643336"/>
                    <a:gd name="connsiteY2" fmla="*/ 165087 h 371441"/>
                    <a:gd name="connsiteX3" fmla="*/ 164617 w 643336"/>
                    <a:gd name="connsiteY3" fmla="*/ 1 h 371441"/>
                    <a:gd name="connsiteX4" fmla="*/ 478719 w 643336"/>
                    <a:gd name="connsiteY4" fmla="*/ 0 h 371441"/>
                    <a:gd name="connsiteX5" fmla="*/ 643336 w 643336"/>
                    <a:gd name="connsiteY5" fmla="*/ 165086 h 371441"/>
                    <a:gd name="connsiteX6" fmla="*/ 201882 w 643336"/>
                    <a:gd name="connsiteY6" fmla="*/ 368265 h 371441"/>
                    <a:gd name="connsiteX7" fmla="*/ 478719 w 643336"/>
                    <a:gd name="connsiteY7" fmla="*/ 0 h 371441"/>
                    <a:gd name="connsiteX0" fmla="*/ 132867 w 611586"/>
                    <a:gd name="connsiteY0" fmla="*/ 1 h 371441"/>
                    <a:gd name="connsiteX1" fmla="*/ 136654 w 611586"/>
                    <a:gd name="connsiteY1" fmla="*/ 371441 h 371441"/>
                    <a:gd name="connsiteX2" fmla="*/ 0 w 611586"/>
                    <a:gd name="connsiteY2" fmla="*/ 98412 h 371441"/>
                    <a:gd name="connsiteX3" fmla="*/ 132867 w 611586"/>
                    <a:gd name="connsiteY3" fmla="*/ 1 h 371441"/>
                    <a:gd name="connsiteX4" fmla="*/ 446969 w 611586"/>
                    <a:gd name="connsiteY4" fmla="*/ 0 h 371441"/>
                    <a:gd name="connsiteX5" fmla="*/ 611586 w 611586"/>
                    <a:gd name="connsiteY5" fmla="*/ 165086 h 371441"/>
                    <a:gd name="connsiteX6" fmla="*/ 170132 w 611586"/>
                    <a:gd name="connsiteY6" fmla="*/ 368265 h 371441"/>
                    <a:gd name="connsiteX7" fmla="*/ 446969 w 611586"/>
                    <a:gd name="connsiteY7" fmla="*/ 0 h 371441"/>
                    <a:gd name="connsiteX0" fmla="*/ 132867 w 617936"/>
                    <a:gd name="connsiteY0" fmla="*/ 1 h 371441"/>
                    <a:gd name="connsiteX1" fmla="*/ 136654 w 617936"/>
                    <a:gd name="connsiteY1" fmla="*/ 371441 h 371441"/>
                    <a:gd name="connsiteX2" fmla="*/ 0 w 617936"/>
                    <a:gd name="connsiteY2" fmla="*/ 98412 h 371441"/>
                    <a:gd name="connsiteX3" fmla="*/ 132867 w 617936"/>
                    <a:gd name="connsiteY3" fmla="*/ 1 h 371441"/>
                    <a:gd name="connsiteX4" fmla="*/ 446969 w 617936"/>
                    <a:gd name="connsiteY4" fmla="*/ 0 h 371441"/>
                    <a:gd name="connsiteX5" fmla="*/ 617936 w 617936"/>
                    <a:gd name="connsiteY5" fmla="*/ 92061 h 371441"/>
                    <a:gd name="connsiteX6" fmla="*/ 170132 w 617936"/>
                    <a:gd name="connsiteY6" fmla="*/ 368265 h 371441"/>
                    <a:gd name="connsiteX7" fmla="*/ 446969 w 617936"/>
                    <a:gd name="connsiteY7" fmla="*/ 0 h 371441"/>
                    <a:gd name="connsiteX0" fmla="*/ 132867 w 617936"/>
                    <a:gd name="connsiteY0" fmla="*/ 22226 h 393666"/>
                    <a:gd name="connsiteX1" fmla="*/ 136654 w 617936"/>
                    <a:gd name="connsiteY1" fmla="*/ 393666 h 393666"/>
                    <a:gd name="connsiteX2" fmla="*/ 0 w 617936"/>
                    <a:gd name="connsiteY2" fmla="*/ 120637 h 393666"/>
                    <a:gd name="connsiteX3" fmla="*/ 132867 w 617936"/>
                    <a:gd name="connsiteY3" fmla="*/ 22226 h 393666"/>
                    <a:gd name="connsiteX4" fmla="*/ 443794 w 617936"/>
                    <a:gd name="connsiteY4" fmla="*/ 0 h 393666"/>
                    <a:gd name="connsiteX5" fmla="*/ 617936 w 617936"/>
                    <a:gd name="connsiteY5" fmla="*/ 114286 h 393666"/>
                    <a:gd name="connsiteX6" fmla="*/ 170132 w 617936"/>
                    <a:gd name="connsiteY6" fmla="*/ 390490 h 393666"/>
                    <a:gd name="connsiteX7" fmla="*/ 443794 w 617936"/>
                    <a:gd name="connsiteY7" fmla="*/ 0 h 393666"/>
                    <a:gd name="connsiteX0" fmla="*/ 164617 w 617936"/>
                    <a:gd name="connsiteY0" fmla="*/ 22226 h 393666"/>
                    <a:gd name="connsiteX1" fmla="*/ 136654 w 617936"/>
                    <a:gd name="connsiteY1" fmla="*/ 393666 h 393666"/>
                    <a:gd name="connsiteX2" fmla="*/ 0 w 617936"/>
                    <a:gd name="connsiteY2" fmla="*/ 120637 h 393666"/>
                    <a:gd name="connsiteX3" fmla="*/ 164617 w 617936"/>
                    <a:gd name="connsiteY3" fmla="*/ 22226 h 393666"/>
                    <a:gd name="connsiteX4" fmla="*/ 443794 w 617936"/>
                    <a:gd name="connsiteY4" fmla="*/ 0 h 393666"/>
                    <a:gd name="connsiteX5" fmla="*/ 617936 w 617936"/>
                    <a:gd name="connsiteY5" fmla="*/ 114286 h 393666"/>
                    <a:gd name="connsiteX6" fmla="*/ 170132 w 617936"/>
                    <a:gd name="connsiteY6" fmla="*/ 390490 h 393666"/>
                    <a:gd name="connsiteX7" fmla="*/ 443794 w 617936"/>
                    <a:gd name="connsiteY7" fmla="*/ 0 h 393666"/>
                    <a:gd name="connsiteX0" fmla="*/ 145567 w 598886"/>
                    <a:gd name="connsiteY0" fmla="*/ 22226 h 393666"/>
                    <a:gd name="connsiteX1" fmla="*/ 117604 w 598886"/>
                    <a:gd name="connsiteY1" fmla="*/ 393666 h 393666"/>
                    <a:gd name="connsiteX2" fmla="*/ 0 w 598886"/>
                    <a:gd name="connsiteY2" fmla="*/ 98412 h 393666"/>
                    <a:gd name="connsiteX3" fmla="*/ 145567 w 598886"/>
                    <a:gd name="connsiteY3" fmla="*/ 22226 h 393666"/>
                    <a:gd name="connsiteX4" fmla="*/ 424744 w 598886"/>
                    <a:gd name="connsiteY4" fmla="*/ 0 h 393666"/>
                    <a:gd name="connsiteX5" fmla="*/ 598886 w 598886"/>
                    <a:gd name="connsiteY5" fmla="*/ 114286 h 393666"/>
                    <a:gd name="connsiteX6" fmla="*/ 151082 w 598886"/>
                    <a:gd name="connsiteY6" fmla="*/ 390490 h 393666"/>
                    <a:gd name="connsiteX7" fmla="*/ 424744 w 598886"/>
                    <a:gd name="connsiteY7" fmla="*/ 0 h 393666"/>
                    <a:gd name="connsiteX0" fmla="*/ 145567 w 598886"/>
                    <a:gd name="connsiteY0" fmla="*/ 22226 h 450815"/>
                    <a:gd name="connsiteX1" fmla="*/ 117604 w 598886"/>
                    <a:gd name="connsiteY1" fmla="*/ 393666 h 450815"/>
                    <a:gd name="connsiteX2" fmla="*/ 0 w 598886"/>
                    <a:gd name="connsiteY2" fmla="*/ 98412 h 450815"/>
                    <a:gd name="connsiteX3" fmla="*/ 145567 w 598886"/>
                    <a:gd name="connsiteY3" fmla="*/ 22226 h 450815"/>
                    <a:gd name="connsiteX4" fmla="*/ 424744 w 598886"/>
                    <a:gd name="connsiteY4" fmla="*/ 0 h 450815"/>
                    <a:gd name="connsiteX5" fmla="*/ 598886 w 598886"/>
                    <a:gd name="connsiteY5" fmla="*/ 114286 h 450815"/>
                    <a:gd name="connsiteX6" fmla="*/ 125682 w 598886"/>
                    <a:gd name="connsiteY6" fmla="*/ 450815 h 450815"/>
                    <a:gd name="connsiteX7" fmla="*/ 424744 w 598886"/>
                    <a:gd name="connsiteY7" fmla="*/ 0 h 450815"/>
                    <a:gd name="connsiteX0" fmla="*/ 145567 w 598886"/>
                    <a:gd name="connsiteY0" fmla="*/ 22226 h 393666"/>
                    <a:gd name="connsiteX1" fmla="*/ 117604 w 598886"/>
                    <a:gd name="connsiteY1" fmla="*/ 393666 h 393666"/>
                    <a:gd name="connsiteX2" fmla="*/ 0 w 598886"/>
                    <a:gd name="connsiteY2" fmla="*/ 98412 h 393666"/>
                    <a:gd name="connsiteX3" fmla="*/ 145567 w 598886"/>
                    <a:gd name="connsiteY3" fmla="*/ 22226 h 393666"/>
                    <a:gd name="connsiteX4" fmla="*/ 424744 w 598886"/>
                    <a:gd name="connsiteY4" fmla="*/ 0 h 393666"/>
                    <a:gd name="connsiteX5" fmla="*/ 598886 w 598886"/>
                    <a:gd name="connsiteY5" fmla="*/ 114286 h 393666"/>
                    <a:gd name="connsiteX6" fmla="*/ 141557 w 598886"/>
                    <a:gd name="connsiteY6" fmla="*/ 368265 h 393666"/>
                    <a:gd name="connsiteX7" fmla="*/ 424744 w 598886"/>
                    <a:gd name="connsiteY7" fmla="*/ 0 h 393666"/>
                    <a:gd name="connsiteX0" fmla="*/ 145567 w 598886"/>
                    <a:gd name="connsiteY0" fmla="*/ 22226 h 368265"/>
                    <a:gd name="connsiteX1" fmla="*/ 89029 w 598886"/>
                    <a:gd name="connsiteY1" fmla="*/ 365091 h 368265"/>
                    <a:gd name="connsiteX2" fmla="*/ 0 w 598886"/>
                    <a:gd name="connsiteY2" fmla="*/ 98412 h 368265"/>
                    <a:gd name="connsiteX3" fmla="*/ 145567 w 598886"/>
                    <a:gd name="connsiteY3" fmla="*/ 22226 h 368265"/>
                    <a:gd name="connsiteX4" fmla="*/ 424744 w 598886"/>
                    <a:gd name="connsiteY4" fmla="*/ 0 h 368265"/>
                    <a:gd name="connsiteX5" fmla="*/ 598886 w 598886"/>
                    <a:gd name="connsiteY5" fmla="*/ 114286 h 368265"/>
                    <a:gd name="connsiteX6" fmla="*/ 141557 w 598886"/>
                    <a:gd name="connsiteY6" fmla="*/ 368265 h 368265"/>
                    <a:gd name="connsiteX7" fmla="*/ 424744 w 598886"/>
                    <a:gd name="connsiteY7" fmla="*/ 0 h 368265"/>
                    <a:gd name="connsiteX0" fmla="*/ 145567 w 598886"/>
                    <a:gd name="connsiteY0" fmla="*/ 22226 h 368265"/>
                    <a:gd name="connsiteX1" fmla="*/ 89029 w 598886"/>
                    <a:gd name="connsiteY1" fmla="*/ 365091 h 368265"/>
                    <a:gd name="connsiteX2" fmla="*/ 0 w 598886"/>
                    <a:gd name="connsiteY2" fmla="*/ 98412 h 368265"/>
                    <a:gd name="connsiteX3" fmla="*/ 145567 w 598886"/>
                    <a:gd name="connsiteY3" fmla="*/ 22226 h 368265"/>
                    <a:gd name="connsiteX4" fmla="*/ 424744 w 598886"/>
                    <a:gd name="connsiteY4" fmla="*/ 0 h 368265"/>
                    <a:gd name="connsiteX5" fmla="*/ 598886 w 598886"/>
                    <a:gd name="connsiteY5" fmla="*/ 114286 h 368265"/>
                    <a:gd name="connsiteX6" fmla="*/ 141557 w 598886"/>
                    <a:gd name="connsiteY6" fmla="*/ 368265 h 368265"/>
                    <a:gd name="connsiteX7" fmla="*/ 424744 w 598886"/>
                    <a:gd name="connsiteY7" fmla="*/ 0 h 368265"/>
                    <a:gd name="connsiteX0" fmla="*/ 145567 w 598886"/>
                    <a:gd name="connsiteY0" fmla="*/ 22226 h 368265"/>
                    <a:gd name="connsiteX1" fmla="*/ 89029 w 598886"/>
                    <a:gd name="connsiteY1" fmla="*/ 365091 h 368265"/>
                    <a:gd name="connsiteX2" fmla="*/ 0 w 598886"/>
                    <a:gd name="connsiteY2" fmla="*/ 98412 h 368265"/>
                    <a:gd name="connsiteX3" fmla="*/ 145567 w 598886"/>
                    <a:gd name="connsiteY3" fmla="*/ 22226 h 368265"/>
                    <a:gd name="connsiteX4" fmla="*/ 424744 w 598886"/>
                    <a:gd name="connsiteY4" fmla="*/ 0 h 368265"/>
                    <a:gd name="connsiteX5" fmla="*/ 598886 w 598886"/>
                    <a:gd name="connsiteY5" fmla="*/ 114286 h 368265"/>
                    <a:gd name="connsiteX6" fmla="*/ 141557 w 598886"/>
                    <a:gd name="connsiteY6" fmla="*/ 368265 h 368265"/>
                    <a:gd name="connsiteX7" fmla="*/ 424744 w 598886"/>
                    <a:gd name="connsiteY7" fmla="*/ 0 h 368265"/>
                    <a:gd name="connsiteX0" fmla="*/ 145567 w 598886"/>
                    <a:gd name="connsiteY0" fmla="*/ 22226 h 371440"/>
                    <a:gd name="connsiteX1" fmla="*/ 89029 w 598886"/>
                    <a:gd name="connsiteY1" fmla="*/ 365091 h 371440"/>
                    <a:gd name="connsiteX2" fmla="*/ 0 w 598886"/>
                    <a:gd name="connsiteY2" fmla="*/ 98412 h 371440"/>
                    <a:gd name="connsiteX3" fmla="*/ 145567 w 598886"/>
                    <a:gd name="connsiteY3" fmla="*/ 22226 h 371440"/>
                    <a:gd name="connsiteX4" fmla="*/ 424744 w 598886"/>
                    <a:gd name="connsiteY4" fmla="*/ 0 h 371440"/>
                    <a:gd name="connsiteX5" fmla="*/ 598886 w 598886"/>
                    <a:gd name="connsiteY5" fmla="*/ 114286 h 371440"/>
                    <a:gd name="connsiteX6" fmla="*/ 106632 w 598886"/>
                    <a:gd name="connsiteY6" fmla="*/ 371440 h 371440"/>
                    <a:gd name="connsiteX7" fmla="*/ 424744 w 598886"/>
                    <a:gd name="connsiteY7" fmla="*/ 0 h 371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886" h="371440">
                      <a:moveTo>
                        <a:pt x="145567" y="22226"/>
                      </a:moveTo>
                      <a:lnTo>
                        <a:pt x="89029" y="365091"/>
                      </a:lnTo>
                      <a:lnTo>
                        <a:pt x="0" y="98412"/>
                      </a:lnTo>
                      <a:lnTo>
                        <a:pt x="145567" y="22226"/>
                      </a:lnTo>
                      <a:close/>
                      <a:moveTo>
                        <a:pt x="424744" y="0"/>
                      </a:moveTo>
                      <a:lnTo>
                        <a:pt x="598886" y="114286"/>
                      </a:lnTo>
                      <a:lnTo>
                        <a:pt x="106632" y="371440"/>
                      </a:lnTo>
                      <a:lnTo>
                        <a:pt x="424744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DF5C709B-FF8F-4630-A3CB-42915B14C469}"/>
                    </a:ext>
                  </a:extLst>
                </p:cNvPr>
                <p:cNvGrpSpPr/>
                <p:nvPr/>
              </p:nvGrpSpPr>
              <p:grpSpPr>
                <a:xfrm>
                  <a:off x="1758918" y="2757629"/>
                  <a:ext cx="146946" cy="201806"/>
                  <a:chOff x="3456376" y="2657554"/>
                  <a:chExt cx="146946" cy="201806"/>
                </a:xfrm>
              </p:grpSpPr>
              <p:sp>
                <p:nvSpPr>
                  <p:cNvPr id="571" name="円/楕円 82">
                    <a:extLst>
                      <a:ext uri="{FF2B5EF4-FFF2-40B4-BE49-F238E27FC236}">
                        <a16:creationId xmlns:a16="http://schemas.microsoft.com/office/drawing/2014/main" id="{D04FF143-760E-4926-8B74-20B2A831B0B0}"/>
                      </a:ext>
                    </a:extLst>
                  </p:cNvPr>
                  <p:cNvSpPr/>
                  <p:nvPr/>
                </p:nvSpPr>
                <p:spPr>
                  <a:xfrm>
                    <a:off x="3456376" y="2657554"/>
                    <a:ext cx="146946" cy="20180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円/楕円 83">
                    <a:extLst>
                      <a:ext uri="{FF2B5EF4-FFF2-40B4-BE49-F238E27FC236}">
                        <a16:creationId xmlns:a16="http://schemas.microsoft.com/office/drawing/2014/main" id="{F01D906F-687F-4A10-830C-DEC1C42A684C}"/>
                      </a:ext>
                    </a:extLst>
                  </p:cNvPr>
                  <p:cNvSpPr/>
                  <p:nvPr/>
                </p:nvSpPr>
                <p:spPr>
                  <a:xfrm flipH="1">
                    <a:off x="3458901" y="2684534"/>
                    <a:ext cx="96333" cy="14784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円/楕円 83">
                    <a:extLst>
                      <a:ext uri="{FF2B5EF4-FFF2-40B4-BE49-F238E27FC236}">
                        <a16:creationId xmlns:a16="http://schemas.microsoft.com/office/drawing/2014/main" id="{C5E9AAC3-F416-42D3-86F7-0CF12170B2BD}"/>
                      </a:ext>
                    </a:extLst>
                  </p:cNvPr>
                  <p:cNvSpPr/>
                  <p:nvPr/>
                </p:nvSpPr>
                <p:spPr>
                  <a:xfrm flipH="1">
                    <a:off x="3484207" y="2703932"/>
                    <a:ext cx="45719" cy="5755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6F0FD61E-8CB7-45BF-A3BD-D8C77505118A}"/>
                </a:ext>
              </a:extLst>
            </p:cNvPr>
            <p:cNvSpPr/>
            <p:nvPr/>
          </p:nvSpPr>
          <p:spPr>
            <a:xfrm>
              <a:off x="1910288" y="1828277"/>
              <a:ext cx="237600" cy="1019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54392206-1A76-4486-81DA-9FDBD36A7BE3}"/>
                </a:ext>
              </a:extLst>
            </p:cNvPr>
            <p:cNvSpPr/>
            <p:nvPr/>
          </p:nvSpPr>
          <p:spPr>
            <a:xfrm>
              <a:off x="1560914" y="1828277"/>
              <a:ext cx="146442" cy="1019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27">
              <a:extLst>
                <a:ext uri="{FF2B5EF4-FFF2-40B4-BE49-F238E27FC236}">
                  <a16:creationId xmlns:a16="http://schemas.microsoft.com/office/drawing/2014/main" id="{8B2A58E5-C971-468A-B220-28D95A9773C8}"/>
                </a:ext>
              </a:extLst>
            </p:cNvPr>
            <p:cNvSpPr/>
            <p:nvPr/>
          </p:nvSpPr>
          <p:spPr>
            <a:xfrm rot="10800000">
              <a:off x="1918535" y="1821040"/>
              <a:ext cx="224061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7" name="円/楕円 27">
              <a:extLst>
                <a:ext uri="{FF2B5EF4-FFF2-40B4-BE49-F238E27FC236}">
                  <a16:creationId xmlns:a16="http://schemas.microsoft.com/office/drawing/2014/main" id="{5170A4D4-CDCF-4062-98E5-1E3DC9884E2D}"/>
                </a:ext>
              </a:extLst>
            </p:cNvPr>
            <p:cNvSpPr/>
            <p:nvPr/>
          </p:nvSpPr>
          <p:spPr>
            <a:xfrm rot="10800000">
              <a:off x="1563730" y="1821040"/>
              <a:ext cx="148565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8" name="円/楕円 27">
              <a:extLst>
                <a:ext uri="{FF2B5EF4-FFF2-40B4-BE49-F238E27FC236}">
                  <a16:creationId xmlns:a16="http://schemas.microsoft.com/office/drawing/2014/main" id="{354282EB-C10A-4B4B-92E7-8A6DC18A6F74}"/>
                </a:ext>
              </a:extLst>
            </p:cNvPr>
            <p:cNvSpPr/>
            <p:nvPr/>
          </p:nvSpPr>
          <p:spPr>
            <a:xfrm>
              <a:off x="1918535" y="1906765"/>
              <a:ext cx="224061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円/楕円 27">
              <a:extLst>
                <a:ext uri="{FF2B5EF4-FFF2-40B4-BE49-F238E27FC236}">
                  <a16:creationId xmlns:a16="http://schemas.microsoft.com/office/drawing/2014/main" id="{00C972D4-3626-411A-8984-25B002E58FDF}"/>
                </a:ext>
              </a:extLst>
            </p:cNvPr>
            <p:cNvSpPr/>
            <p:nvPr/>
          </p:nvSpPr>
          <p:spPr>
            <a:xfrm>
              <a:off x="1563730" y="1906765"/>
              <a:ext cx="148565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AA911482-1EB5-4BD9-A2DD-B748AF5889F1}"/>
                </a:ext>
              </a:extLst>
            </p:cNvPr>
            <p:cNvSpPr/>
            <p:nvPr/>
          </p:nvSpPr>
          <p:spPr>
            <a:xfrm>
              <a:off x="1585297" y="1865606"/>
              <a:ext cx="60275" cy="6625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B07EBD0B-21D8-4295-ABA6-E1F0496F686A}"/>
                </a:ext>
              </a:extLst>
            </p:cNvPr>
            <p:cNvSpPr/>
            <p:nvPr/>
          </p:nvSpPr>
          <p:spPr>
            <a:xfrm>
              <a:off x="1952010" y="1865606"/>
              <a:ext cx="60275" cy="6625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20223819-794D-4CF4-AEB6-02B599C8FE0F}"/>
                </a:ext>
              </a:extLst>
            </p:cNvPr>
            <p:cNvSpPr/>
            <p:nvPr/>
          </p:nvSpPr>
          <p:spPr>
            <a:xfrm rot="8100000">
              <a:off x="1925720" y="2193358"/>
              <a:ext cx="51403" cy="92454"/>
            </a:xfrm>
            <a:prstGeom prst="moon">
              <a:avLst>
                <a:gd name="adj" fmla="val 64548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二等辺三角形 5">
              <a:extLst>
                <a:ext uri="{FF2B5EF4-FFF2-40B4-BE49-F238E27FC236}">
                  <a16:creationId xmlns:a16="http://schemas.microsoft.com/office/drawing/2014/main" id="{82432465-A586-4629-AA28-97AD8EB0A7A4}"/>
                </a:ext>
              </a:extLst>
            </p:cNvPr>
            <p:cNvSpPr/>
            <p:nvPr/>
          </p:nvSpPr>
          <p:spPr>
            <a:xfrm rot="20660405">
              <a:off x="1801442" y="2242573"/>
              <a:ext cx="135836" cy="45719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82D207E-4CFC-4B7B-B939-81141FB2BB74}"/>
              </a:ext>
            </a:extLst>
          </p:cNvPr>
          <p:cNvGrpSpPr/>
          <p:nvPr/>
        </p:nvGrpSpPr>
        <p:grpSpPr>
          <a:xfrm>
            <a:off x="4398298" y="1317708"/>
            <a:ext cx="1098459" cy="2231941"/>
            <a:chOff x="4398298" y="1317708"/>
            <a:chExt cx="1098459" cy="2231941"/>
          </a:xfrm>
        </p:grpSpPr>
        <p:grpSp>
          <p:nvGrpSpPr>
            <p:cNvPr id="951" name="グループ化 950">
              <a:extLst>
                <a:ext uri="{FF2B5EF4-FFF2-40B4-BE49-F238E27FC236}">
                  <a16:creationId xmlns:a16="http://schemas.microsoft.com/office/drawing/2014/main" id="{D99CC1A7-4992-4AF1-8A6C-22AA5968BFEE}"/>
                </a:ext>
              </a:extLst>
            </p:cNvPr>
            <p:cNvGrpSpPr/>
            <p:nvPr/>
          </p:nvGrpSpPr>
          <p:grpSpPr>
            <a:xfrm>
              <a:off x="4398298" y="1317708"/>
              <a:ext cx="1098459" cy="2231941"/>
              <a:chOff x="4398298" y="1317708"/>
              <a:chExt cx="1098459" cy="2231941"/>
            </a:xfrm>
          </p:grpSpPr>
          <p:sp>
            <p:nvSpPr>
              <p:cNvPr id="390" name="片側の 2 つの角を丸めた四角形 128">
                <a:extLst>
                  <a:ext uri="{FF2B5EF4-FFF2-40B4-BE49-F238E27FC236}">
                    <a16:creationId xmlns:a16="http://schemas.microsoft.com/office/drawing/2014/main" id="{166A25CD-BEAE-41FC-A392-AD8255063E53}"/>
                  </a:ext>
                </a:extLst>
              </p:cNvPr>
              <p:cNvSpPr/>
              <p:nvPr/>
            </p:nvSpPr>
            <p:spPr>
              <a:xfrm>
                <a:off x="4514159" y="1368295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3" name="月 392">
                <a:extLst>
                  <a:ext uri="{FF2B5EF4-FFF2-40B4-BE49-F238E27FC236}">
                    <a16:creationId xmlns:a16="http://schemas.microsoft.com/office/drawing/2014/main" id="{26FCAE51-A7B1-4AB2-9B73-12F2BA4BD92A}"/>
                  </a:ext>
                </a:extLst>
              </p:cNvPr>
              <p:cNvSpPr/>
              <p:nvPr/>
            </p:nvSpPr>
            <p:spPr>
              <a:xfrm flipH="1">
                <a:off x="4524742" y="16046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37CF407E-6E8C-4EBE-A505-AE59F1C92607}"/>
                  </a:ext>
                </a:extLst>
              </p:cNvPr>
              <p:cNvSpPr/>
              <p:nvPr/>
            </p:nvSpPr>
            <p:spPr>
              <a:xfrm>
                <a:off x="4439002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1A88C756-7003-45EB-9991-B6B5A1593365}"/>
                  </a:ext>
                </a:extLst>
              </p:cNvPr>
              <p:cNvSpPr/>
              <p:nvPr/>
            </p:nvSpPr>
            <p:spPr>
              <a:xfrm>
                <a:off x="47920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円/楕円 368">
                <a:extLst>
                  <a:ext uri="{FF2B5EF4-FFF2-40B4-BE49-F238E27FC236}">
                    <a16:creationId xmlns:a16="http://schemas.microsoft.com/office/drawing/2014/main" id="{C568147C-F3D4-4051-887F-D4F1532A623F}"/>
                  </a:ext>
                </a:extLst>
              </p:cNvPr>
              <p:cNvSpPr/>
              <p:nvPr/>
            </p:nvSpPr>
            <p:spPr>
              <a:xfrm rot="900000" flipH="1">
                <a:off x="51991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3" name="円/楕円 369">
                <a:extLst>
                  <a:ext uri="{FF2B5EF4-FFF2-40B4-BE49-F238E27FC236}">
                    <a16:creationId xmlns:a16="http://schemas.microsoft.com/office/drawing/2014/main" id="{0CB886F4-0B1B-4D79-8BCB-7F820AED42DA}"/>
                  </a:ext>
                </a:extLst>
              </p:cNvPr>
              <p:cNvSpPr/>
              <p:nvPr/>
            </p:nvSpPr>
            <p:spPr>
              <a:xfrm rot="900000" flipH="1">
                <a:off x="52430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FFA33344-D5CA-459A-B3BF-44C839E089E4}"/>
                  </a:ext>
                </a:extLst>
              </p:cNvPr>
              <p:cNvSpPr/>
              <p:nvPr/>
            </p:nvSpPr>
            <p:spPr>
              <a:xfrm>
                <a:off x="43995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239E8AFE-9CD9-405D-BAF6-B8F320061605}"/>
                  </a:ext>
                </a:extLst>
              </p:cNvPr>
              <p:cNvSpPr/>
              <p:nvPr/>
            </p:nvSpPr>
            <p:spPr>
              <a:xfrm>
                <a:off x="5172075" y="2717850"/>
                <a:ext cx="324682" cy="8317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C0D358EB-C3F6-4F3E-92B4-D14744D84E6A}"/>
                  </a:ext>
                </a:extLst>
              </p:cNvPr>
              <p:cNvSpPr/>
              <p:nvPr/>
            </p:nvSpPr>
            <p:spPr>
              <a:xfrm rot="19800000">
                <a:off x="45836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A31A82BB-D020-49C1-86EF-269933268B9A}"/>
                  </a:ext>
                </a:extLst>
              </p:cNvPr>
              <p:cNvGrpSpPr/>
              <p:nvPr/>
            </p:nvGrpSpPr>
            <p:grpSpPr>
              <a:xfrm>
                <a:off x="4791019" y="1733955"/>
                <a:ext cx="231737" cy="368627"/>
                <a:chOff x="4685714" y="1733955"/>
                <a:chExt cx="231737" cy="368627"/>
              </a:xfrm>
            </p:grpSpPr>
            <p:sp>
              <p:nvSpPr>
                <p:cNvPr id="370" name="月 369">
                  <a:extLst>
                    <a:ext uri="{FF2B5EF4-FFF2-40B4-BE49-F238E27FC236}">
                      <a16:creationId xmlns:a16="http://schemas.microsoft.com/office/drawing/2014/main" id="{DC984997-B201-497C-BE13-DB331C4B94BB}"/>
                    </a:ext>
                  </a:extLst>
                </p:cNvPr>
                <p:cNvSpPr/>
                <p:nvPr/>
              </p:nvSpPr>
              <p:spPr>
                <a:xfrm rot="16200000">
                  <a:off x="4774905" y="165091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B7CF655A-176B-4164-9217-3E789C3926E0}"/>
                    </a:ext>
                  </a:extLst>
                </p:cNvPr>
                <p:cNvGrpSpPr/>
                <p:nvPr/>
              </p:nvGrpSpPr>
              <p:grpSpPr>
                <a:xfrm>
                  <a:off x="4685714" y="1822177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372" name="二等辺三角形 371">
                    <a:extLst>
                      <a:ext uri="{FF2B5EF4-FFF2-40B4-BE49-F238E27FC236}">
                        <a16:creationId xmlns:a16="http://schemas.microsoft.com/office/drawing/2014/main" id="{886F3515-B407-4169-9633-0794A3DC43F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二等辺三角形 372">
                    <a:extLst>
                      <a:ext uri="{FF2B5EF4-FFF2-40B4-BE49-F238E27FC236}">
                        <a16:creationId xmlns:a16="http://schemas.microsoft.com/office/drawing/2014/main" id="{6644E337-5EC3-4EC6-B0EB-D664E97F030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9AF2CA21-870B-46C5-AF8D-74CEF3089B16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375" name="円/楕円 148">
                      <a:extLst>
                        <a:ext uri="{FF2B5EF4-FFF2-40B4-BE49-F238E27FC236}">
                          <a16:creationId xmlns:a16="http://schemas.microsoft.com/office/drawing/2014/main" id="{A5733964-2FAD-414B-AD63-68F5524783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6" name="円/楕円 149">
                      <a:extLst>
                        <a:ext uri="{FF2B5EF4-FFF2-40B4-BE49-F238E27FC236}">
                          <a16:creationId xmlns:a16="http://schemas.microsoft.com/office/drawing/2014/main" id="{983EF3D8-2DE1-4E70-8198-2B086B64AC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7" name="円/楕円 150">
                      <a:extLst>
                        <a:ext uri="{FF2B5EF4-FFF2-40B4-BE49-F238E27FC236}">
                          <a16:creationId xmlns:a16="http://schemas.microsoft.com/office/drawing/2014/main" id="{B7B3B6FA-ED3D-4C00-A7E3-6BDE6FCC4F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8368" y="3790534"/>
                      <a:ext cx="53676" cy="7245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2D24474F-0503-4732-8BBF-9F0295C27CA5}"/>
                  </a:ext>
                </a:extLst>
              </p:cNvPr>
              <p:cNvGrpSpPr/>
              <p:nvPr/>
            </p:nvGrpSpPr>
            <p:grpSpPr>
              <a:xfrm>
                <a:off x="4463994" y="1733955"/>
                <a:ext cx="144381" cy="368627"/>
                <a:chOff x="4685714" y="1733955"/>
                <a:chExt cx="231737" cy="368627"/>
              </a:xfrm>
            </p:grpSpPr>
            <p:sp>
              <p:nvSpPr>
                <p:cNvPr id="380" name="月 379">
                  <a:extLst>
                    <a:ext uri="{FF2B5EF4-FFF2-40B4-BE49-F238E27FC236}">
                      <a16:creationId xmlns:a16="http://schemas.microsoft.com/office/drawing/2014/main" id="{A4C0CD87-909D-4827-8F9B-E67617A96A1A}"/>
                    </a:ext>
                  </a:extLst>
                </p:cNvPr>
                <p:cNvSpPr/>
                <p:nvPr/>
              </p:nvSpPr>
              <p:spPr>
                <a:xfrm rot="16200000">
                  <a:off x="4774905" y="165091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08181911-F323-470B-A6CF-CBF6A1E432F4}"/>
                    </a:ext>
                  </a:extLst>
                </p:cNvPr>
                <p:cNvGrpSpPr/>
                <p:nvPr/>
              </p:nvGrpSpPr>
              <p:grpSpPr>
                <a:xfrm>
                  <a:off x="4685714" y="1822177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382" name="二等辺三角形 381">
                    <a:extLst>
                      <a:ext uri="{FF2B5EF4-FFF2-40B4-BE49-F238E27FC236}">
                        <a16:creationId xmlns:a16="http://schemas.microsoft.com/office/drawing/2014/main" id="{B0AED085-DAF5-4F43-A674-4F6A32DE90F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二等辺三角形 382">
                    <a:extLst>
                      <a:ext uri="{FF2B5EF4-FFF2-40B4-BE49-F238E27FC236}">
                        <a16:creationId xmlns:a16="http://schemas.microsoft.com/office/drawing/2014/main" id="{E952587E-F1BC-4B38-B3C1-0D7A03FE5D7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4" name="グループ化 383">
                    <a:extLst>
                      <a:ext uri="{FF2B5EF4-FFF2-40B4-BE49-F238E27FC236}">
                        <a16:creationId xmlns:a16="http://schemas.microsoft.com/office/drawing/2014/main" id="{14F7C4BB-E1C7-445F-899D-8B25F34B0895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385" name="円/楕円 148">
                      <a:extLst>
                        <a:ext uri="{FF2B5EF4-FFF2-40B4-BE49-F238E27FC236}">
                          <a16:creationId xmlns:a16="http://schemas.microsoft.com/office/drawing/2014/main" id="{A3087F28-D2CD-44E8-A26E-E57BB344CF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6" name="円/楕円 149">
                      <a:extLst>
                        <a:ext uri="{FF2B5EF4-FFF2-40B4-BE49-F238E27FC236}">
                          <a16:creationId xmlns:a16="http://schemas.microsoft.com/office/drawing/2014/main" id="{F5B578C1-1E7C-426D-B8D6-34CE926D25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7" name="円/楕円 150">
                      <a:extLst>
                        <a:ext uri="{FF2B5EF4-FFF2-40B4-BE49-F238E27FC236}">
                          <a16:creationId xmlns:a16="http://schemas.microsoft.com/office/drawing/2014/main" id="{66E73472-299E-4780-8E42-FEC5CE34C5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9108" y="3792599"/>
                      <a:ext cx="71935" cy="6669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391" name="月 390">
                <a:extLst>
                  <a:ext uri="{FF2B5EF4-FFF2-40B4-BE49-F238E27FC236}">
                    <a16:creationId xmlns:a16="http://schemas.microsoft.com/office/drawing/2014/main" id="{4ED73D88-06F8-493C-8194-904A35F64733}"/>
                  </a:ext>
                </a:extLst>
              </p:cNvPr>
              <p:cNvSpPr/>
              <p:nvPr/>
            </p:nvSpPr>
            <p:spPr>
              <a:xfrm flipH="1">
                <a:off x="5151081" y="1604625"/>
                <a:ext cx="143298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二等辺三角形 12">
                <a:extLst>
                  <a:ext uri="{FF2B5EF4-FFF2-40B4-BE49-F238E27FC236}">
                    <a16:creationId xmlns:a16="http://schemas.microsoft.com/office/drawing/2014/main" id="{863BB18A-F515-403B-932B-28795DA84B79}"/>
                  </a:ext>
                </a:extLst>
              </p:cNvPr>
              <p:cNvSpPr/>
              <p:nvPr/>
            </p:nvSpPr>
            <p:spPr>
              <a:xfrm rot="11700000">
                <a:off x="4640442" y="2584395"/>
                <a:ext cx="302697" cy="690122"/>
              </a:xfrm>
              <a:custGeom>
                <a:avLst/>
                <a:gdLst>
                  <a:gd name="connsiteX0" fmla="*/ 0 w 327168"/>
                  <a:gd name="connsiteY0" fmla="*/ 595714 h 595714"/>
                  <a:gd name="connsiteX1" fmla="*/ 163584 w 327168"/>
                  <a:gd name="connsiteY1" fmla="*/ 0 h 595714"/>
                  <a:gd name="connsiteX2" fmla="*/ 327168 w 327168"/>
                  <a:gd name="connsiteY2" fmla="*/ 595714 h 595714"/>
                  <a:gd name="connsiteX3" fmla="*/ 0 w 327168"/>
                  <a:gd name="connsiteY3" fmla="*/ 595714 h 595714"/>
                  <a:gd name="connsiteX0" fmla="*/ 0 w 329515"/>
                  <a:gd name="connsiteY0" fmla="*/ 685092 h 685092"/>
                  <a:gd name="connsiteX1" fmla="*/ 165931 w 329515"/>
                  <a:gd name="connsiteY1" fmla="*/ 0 h 685092"/>
                  <a:gd name="connsiteX2" fmla="*/ 329515 w 329515"/>
                  <a:gd name="connsiteY2" fmla="*/ 595714 h 685092"/>
                  <a:gd name="connsiteX3" fmla="*/ 0 w 329515"/>
                  <a:gd name="connsiteY3" fmla="*/ 685092 h 685092"/>
                  <a:gd name="connsiteX0" fmla="*/ 0 w 329515"/>
                  <a:gd name="connsiteY0" fmla="*/ 660176 h 660176"/>
                  <a:gd name="connsiteX1" fmla="*/ 195616 w 329515"/>
                  <a:gd name="connsiteY1" fmla="*/ 0 h 660176"/>
                  <a:gd name="connsiteX2" fmla="*/ 329515 w 329515"/>
                  <a:gd name="connsiteY2" fmla="*/ 570798 h 660176"/>
                  <a:gd name="connsiteX3" fmla="*/ 0 w 329515"/>
                  <a:gd name="connsiteY3" fmla="*/ 660176 h 660176"/>
                  <a:gd name="connsiteX0" fmla="*/ 0 w 272794"/>
                  <a:gd name="connsiteY0" fmla="*/ 660176 h 660176"/>
                  <a:gd name="connsiteX1" fmla="*/ 195616 w 272794"/>
                  <a:gd name="connsiteY1" fmla="*/ 0 h 660176"/>
                  <a:gd name="connsiteX2" fmla="*/ 272794 w 272794"/>
                  <a:gd name="connsiteY2" fmla="*/ 598323 h 660176"/>
                  <a:gd name="connsiteX3" fmla="*/ 0 w 272794"/>
                  <a:gd name="connsiteY3" fmla="*/ 660176 h 660176"/>
                  <a:gd name="connsiteX0" fmla="*/ 0 w 273245"/>
                  <a:gd name="connsiteY0" fmla="*/ 660176 h 660176"/>
                  <a:gd name="connsiteX1" fmla="*/ 195616 w 273245"/>
                  <a:gd name="connsiteY1" fmla="*/ 0 h 660176"/>
                  <a:gd name="connsiteX2" fmla="*/ 273245 w 273245"/>
                  <a:gd name="connsiteY2" fmla="*/ 590808 h 660176"/>
                  <a:gd name="connsiteX3" fmla="*/ 0 w 273245"/>
                  <a:gd name="connsiteY3" fmla="*/ 660176 h 660176"/>
                  <a:gd name="connsiteX0" fmla="*/ 0 w 277230"/>
                  <a:gd name="connsiteY0" fmla="*/ 660176 h 660176"/>
                  <a:gd name="connsiteX1" fmla="*/ 195616 w 277230"/>
                  <a:gd name="connsiteY1" fmla="*/ 0 h 660176"/>
                  <a:gd name="connsiteX2" fmla="*/ 277230 w 277230"/>
                  <a:gd name="connsiteY2" fmla="*/ 587274 h 660176"/>
                  <a:gd name="connsiteX3" fmla="*/ 0 w 277230"/>
                  <a:gd name="connsiteY3" fmla="*/ 660176 h 660176"/>
                  <a:gd name="connsiteX0" fmla="*/ 0 w 277230"/>
                  <a:gd name="connsiteY0" fmla="*/ 693159 h 693159"/>
                  <a:gd name="connsiteX1" fmla="*/ 199104 w 277230"/>
                  <a:gd name="connsiteY1" fmla="*/ 0 h 693159"/>
                  <a:gd name="connsiteX2" fmla="*/ 277230 w 277230"/>
                  <a:gd name="connsiteY2" fmla="*/ 620257 h 693159"/>
                  <a:gd name="connsiteX3" fmla="*/ 0 w 277230"/>
                  <a:gd name="connsiteY3" fmla="*/ 693159 h 693159"/>
                  <a:gd name="connsiteX0" fmla="*/ 0 w 302697"/>
                  <a:gd name="connsiteY0" fmla="*/ 690122 h 690122"/>
                  <a:gd name="connsiteX1" fmla="*/ 224571 w 302697"/>
                  <a:gd name="connsiteY1" fmla="*/ 0 h 690122"/>
                  <a:gd name="connsiteX2" fmla="*/ 302697 w 302697"/>
                  <a:gd name="connsiteY2" fmla="*/ 620257 h 690122"/>
                  <a:gd name="connsiteX3" fmla="*/ 0 w 302697"/>
                  <a:gd name="connsiteY3" fmla="*/ 690122 h 69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697" h="690122">
                    <a:moveTo>
                      <a:pt x="0" y="690122"/>
                    </a:moveTo>
                    <a:lnTo>
                      <a:pt x="224571" y="0"/>
                    </a:lnTo>
                    <a:lnTo>
                      <a:pt x="302697" y="620257"/>
                    </a:lnTo>
                    <a:lnTo>
                      <a:pt x="0" y="690122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21AB7C50-773D-46CF-94BF-78B2E9ED2FF5}"/>
                  </a:ext>
                </a:extLst>
              </p:cNvPr>
              <p:cNvSpPr/>
              <p:nvPr/>
            </p:nvSpPr>
            <p:spPr>
              <a:xfrm>
                <a:off x="4398298" y="1317708"/>
                <a:ext cx="994713" cy="659761"/>
              </a:xfrm>
              <a:custGeom>
                <a:avLst/>
                <a:gdLst>
                  <a:gd name="connsiteX0" fmla="*/ 511900 w 994713"/>
                  <a:gd name="connsiteY0" fmla="*/ 613 h 659761"/>
                  <a:gd name="connsiteX1" fmla="*/ 765890 w 994713"/>
                  <a:gd name="connsiteY1" fmla="*/ 62269 h 659761"/>
                  <a:gd name="connsiteX2" fmla="*/ 938873 w 994713"/>
                  <a:gd name="connsiteY2" fmla="*/ 659761 h 659761"/>
                  <a:gd name="connsiteX3" fmla="*/ 375247 w 994713"/>
                  <a:gd name="connsiteY3" fmla="*/ 287701 h 659761"/>
                  <a:gd name="connsiteX4" fmla="*/ 281528 w 994713"/>
                  <a:gd name="connsiteY4" fmla="*/ 254090 h 659761"/>
                  <a:gd name="connsiteX5" fmla="*/ 214168 w 994713"/>
                  <a:gd name="connsiteY5" fmla="*/ 300408 h 659761"/>
                  <a:gd name="connsiteX6" fmla="*/ 36460 w 994713"/>
                  <a:gd name="connsiteY6" fmla="*/ 535705 h 659761"/>
                  <a:gd name="connsiteX7" fmla="*/ 202673 w 994713"/>
                  <a:gd name="connsiteY7" fmla="*/ 75351 h 659761"/>
                  <a:gd name="connsiteX8" fmla="*/ 410771 w 994713"/>
                  <a:gd name="connsiteY8" fmla="*/ 17438 h 659761"/>
                  <a:gd name="connsiteX9" fmla="*/ 414532 w 994713"/>
                  <a:gd name="connsiteY9" fmla="*/ 17756 h 659761"/>
                  <a:gd name="connsiteX10" fmla="*/ 428097 w 994713"/>
                  <a:gd name="connsiteY10" fmla="*/ 12994 h 659761"/>
                  <a:gd name="connsiteX11" fmla="*/ 511900 w 994713"/>
                  <a:gd name="connsiteY11" fmla="*/ 613 h 65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94713" h="659761">
                    <a:moveTo>
                      <a:pt x="511900" y="613"/>
                    </a:moveTo>
                    <a:cubicBezTo>
                      <a:pt x="597132" y="-3834"/>
                      <a:pt x="685438" y="15820"/>
                      <a:pt x="765890" y="62269"/>
                    </a:cubicBezTo>
                    <a:cubicBezTo>
                      <a:pt x="980430" y="186134"/>
                      <a:pt x="1057877" y="453640"/>
                      <a:pt x="938873" y="659761"/>
                    </a:cubicBezTo>
                    <a:cubicBezTo>
                      <a:pt x="774613" y="502723"/>
                      <a:pt x="583324" y="376732"/>
                      <a:pt x="375247" y="287701"/>
                    </a:cubicBezTo>
                    <a:lnTo>
                      <a:pt x="281528" y="254090"/>
                    </a:lnTo>
                    <a:lnTo>
                      <a:pt x="214168" y="300408"/>
                    </a:lnTo>
                    <a:cubicBezTo>
                      <a:pt x="134902" y="364713"/>
                      <a:pt x="73057" y="446064"/>
                      <a:pt x="36460" y="535705"/>
                    </a:cubicBezTo>
                    <a:cubicBezTo>
                      <a:pt x="-50683" y="384769"/>
                      <a:pt x="23734" y="178662"/>
                      <a:pt x="202673" y="75351"/>
                    </a:cubicBezTo>
                    <a:cubicBezTo>
                      <a:pt x="269775" y="36610"/>
                      <a:pt x="342047" y="17826"/>
                      <a:pt x="410771" y="17438"/>
                    </a:cubicBezTo>
                    <a:lnTo>
                      <a:pt x="414532" y="17756"/>
                    </a:lnTo>
                    <a:lnTo>
                      <a:pt x="428097" y="12994"/>
                    </a:lnTo>
                    <a:cubicBezTo>
                      <a:pt x="455419" y="6256"/>
                      <a:pt x="483489" y="2096"/>
                      <a:pt x="511900" y="6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4D3EDBBF-B2E8-45E0-AD47-701D95A766C2}"/>
                  </a:ext>
                </a:extLst>
              </p:cNvPr>
              <p:cNvSpPr/>
              <p:nvPr/>
            </p:nvSpPr>
            <p:spPr>
              <a:xfrm>
                <a:off x="4551819" y="2520870"/>
                <a:ext cx="753287" cy="737606"/>
              </a:xfrm>
              <a:custGeom>
                <a:avLst/>
                <a:gdLst>
                  <a:gd name="connsiteX0" fmla="*/ 521871 w 781868"/>
                  <a:gd name="connsiteY0" fmla="*/ 0 h 723977"/>
                  <a:gd name="connsiteX1" fmla="*/ 582526 w 781868"/>
                  <a:gd name="connsiteY1" fmla="*/ 0 h 723977"/>
                  <a:gd name="connsiteX2" fmla="*/ 753287 w 781868"/>
                  <a:gd name="connsiteY2" fmla="*/ 54718 h 723977"/>
                  <a:gd name="connsiteX3" fmla="*/ 781868 w 781868"/>
                  <a:gd name="connsiteY3" fmla="*/ 79455 h 723977"/>
                  <a:gd name="connsiteX4" fmla="*/ 509108 w 781868"/>
                  <a:gd name="connsiteY4" fmla="*/ 214514 h 723977"/>
                  <a:gd name="connsiteX5" fmla="*/ 614835 w 781868"/>
                  <a:gd name="connsiteY5" fmla="*/ 303979 h 723977"/>
                  <a:gd name="connsiteX6" fmla="*/ 64672 w 781868"/>
                  <a:gd name="connsiteY6" fmla="*/ 723977 h 723977"/>
                  <a:gd name="connsiteX7" fmla="*/ 28855 w 781868"/>
                  <a:gd name="connsiteY7" fmla="*/ 281380 h 723977"/>
                  <a:gd name="connsiteX8" fmla="*/ 102892 w 781868"/>
                  <a:gd name="connsiteY8" fmla="*/ 224039 h 723977"/>
                  <a:gd name="connsiteX9" fmla="*/ 0 w 781868"/>
                  <a:gd name="connsiteY9" fmla="*/ 148784 h 723977"/>
                  <a:gd name="connsiteX10" fmla="*/ 9235 w 781868"/>
                  <a:gd name="connsiteY10" fmla="*/ 138877 h 723977"/>
                  <a:gd name="connsiteX11" fmla="*/ 191186 w 781868"/>
                  <a:gd name="connsiteY11" fmla="*/ 10385 h 723977"/>
                  <a:gd name="connsiteX12" fmla="*/ 210391 w 781868"/>
                  <a:gd name="connsiteY12" fmla="*/ 7678 h 723977"/>
                  <a:gd name="connsiteX13" fmla="*/ 217980 w 781868"/>
                  <a:gd name="connsiteY13" fmla="*/ 7681 h 723977"/>
                  <a:gd name="connsiteX14" fmla="*/ 83722 w 781868"/>
                  <a:gd name="connsiteY14" fmla="*/ 683495 h 723977"/>
                  <a:gd name="connsiteX15" fmla="*/ 490349 w 781868"/>
                  <a:gd name="connsiteY15" fmla="*/ 7801 h 723977"/>
                  <a:gd name="connsiteX16" fmla="*/ 517756 w 781868"/>
                  <a:gd name="connsiteY16" fmla="*/ 7813 h 723977"/>
                  <a:gd name="connsiteX17" fmla="*/ 521871 w 781868"/>
                  <a:gd name="connsiteY17" fmla="*/ 0 h 723977"/>
                  <a:gd name="connsiteX0" fmla="*/ 521871 w 781868"/>
                  <a:gd name="connsiteY0" fmla="*/ 6486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16" fmla="*/ 517756 w 781868"/>
                  <a:gd name="connsiteY16" fmla="*/ 14299 h 730463"/>
                  <a:gd name="connsiteX17" fmla="*/ 521871 w 781868"/>
                  <a:gd name="connsiteY17" fmla="*/ 6486 h 730463"/>
                  <a:gd name="connsiteX0" fmla="*/ 517756 w 781868"/>
                  <a:gd name="connsiteY0" fmla="*/ 14299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16" fmla="*/ 517756 w 781868"/>
                  <a:gd name="connsiteY16" fmla="*/ 14299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66246 w 781868"/>
                  <a:gd name="connsiteY4" fmla="*/ 209093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66246 w 781868"/>
                  <a:gd name="connsiteY4" fmla="*/ 209093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18621 w 781868"/>
                  <a:gd name="connsiteY4" fmla="*/ 213855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30527 w 781868"/>
                  <a:gd name="connsiteY4" fmla="*/ 209093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89981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93247 w 781868"/>
                  <a:gd name="connsiteY14" fmla="*/ 701888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53287" h="737606">
                    <a:moveTo>
                      <a:pt x="490349" y="0"/>
                    </a:moveTo>
                    <a:lnTo>
                      <a:pt x="582526" y="6486"/>
                    </a:lnTo>
                    <a:cubicBezTo>
                      <a:pt x="645780" y="6486"/>
                      <a:pt x="704543" y="26658"/>
                      <a:pt x="753287" y="61204"/>
                    </a:cubicBezTo>
                    <a:cubicBezTo>
                      <a:pt x="609981" y="100975"/>
                      <a:pt x="530970" y="135985"/>
                      <a:pt x="430527" y="209093"/>
                    </a:cubicBezTo>
                    <a:lnTo>
                      <a:pt x="533873" y="281890"/>
                    </a:lnTo>
                    <a:lnTo>
                      <a:pt x="74197" y="737606"/>
                    </a:lnTo>
                    <a:lnTo>
                      <a:pt x="28855" y="287866"/>
                    </a:lnTo>
                    <a:lnTo>
                      <a:pt x="102892" y="230525"/>
                    </a:lnTo>
                    <a:lnTo>
                      <a:pt x="0" y="155270"/>
                    </a:lnTo>
                    <a:lnTo>
                      <a:pt x="9235" y="145363"/>
                    </a:lnTo>
                    <a:cubicBezTo>
                      <a:pt x="66473" y="85016"/>
                      <a:pt x="122349" y="37071"/>
                      <a:pt x="191186" y="16871"/>
                    </a:cubicBezTo>
                    <a:lnTo>
                      <a:pt x="210391" y="14164"/>
                    </a:lnTo>
                    <a:lnTo>
                      <a:pt x="217980" y="14167"/>
                    </a:lnTo>
                    <a:lnTo>
                      <a:pt x="83722" y="692363"/>
                    </a:lnTo>
                    <a:lnTo>
                      <a:pt x="490349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8" name="月 187">
              <a:extLst>
                <a:ext uri="{FF2B5EF4-FFF2-40B4-BE49-F238E27FC236}">
                  <a16:creationId xmlns:a16="http://schemas.microsoft.com/office/drawing/2014/main" id="{0A64F89C-4A99-4C65-9A0E-98B41B05CD6A}"/>
                </a:ext>
              </a:extLst>
            </p:cNvPr>
            <p:cNvSpPr/>
            <p:nvPr/>
          </p:nvSpPr>
          <p:spPr>
            <a:xfrm rot="8100000">
              <a:off x="4797500" y="2224083"/>
              <a:ext cx="57717" cy="95052"/>
            </a:xfrm>
            <a:prstGeom prst="moon">
              <a:avLst>
                <a:gd name="adj" fmla="val 37898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二等辺三角形 5">
              <a:extLst>
                <a:ext uri="{FF2B5EF4-FFF2-40B4-BE49-F238E27FC236}">
                  <a16:creationId xmlns:a16="http://schemas.microsoft.com/office/drawing/2014/main" id="{58399481-E1B6-4ADF-9C65-7CB579338D8B}"/>
                </a:ext>
              </a:extLst>
            </p:cNvPr>
            <p:cNvSpPr/>
            <p:nvPr/>
          </p:nvSpPr>
          <p:spPr>
            <a:xfrm rot="20660405">
              <a:off x="4673230" y="2275910"/>
              <a:ext cx="135836" cy="45719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DA42D38-5C8E-4B80-8218-3CB5BA15EBE8}"/>
              </a:ext>
            </a:extLst>
          </p:cNvPr>
          <p:cNvGrpSpPr/>
          <p:nvPr/>
        </p:nvGrpSpPr>
        <p:grpSpPr>
          <a:xfrm>
            <a:off x="7280820" y="1162347"/>
            <a:ext cx="1176687" cy="2386556"/>
            <a:chOff x="7280820" y="1162347"/>
            <a:chExt cx="1176687" cy="2386556"/>
          </a:xfrm>
        </p:grpSpPr>
        <p:grpSp>
          <p:nvGrpSpPr>
            <p:cNvPr id="950" name="グループ化 949">
              <a:extLst>
                <a:ext uri="{FF2B5EF4-FFF2-40B4-BE49-F238E27FC236}">
                  <a16:creationId xmlns:a16="http://schemas.microsoft.com/office/drawing/2014/main" id="{E2FFB514-EBBE-459E-8D39-B7C01E8BFF47}"/>
                </a:ext>
              </a:extLst>
            </p:cNvPr>
            <p:cNvGrpSpPr/>
            <p:nvPr/>
          </p:nvGrpSpPr>
          <p:grpSpPr>
            <a:xfrm>
              <a:off x="7280820" y="1162347"/>
              <a:ext cx="1176687" cy="2386556"/>
              <a:chOff x="7280820" y="1162347"/>
              <a:chExt cx="1176687" cy="2386556"/>
            </a:xfrm>
          </p:grpSpPr>
          <p:sp>
            <p:nvSpPr>
              <p:cNvPr id="287" name="円/楕円 351">
                <a:extLst>
                  <a:ext uri="{FF2B5EF4-FFF2-40B4-BE49-F238E27FC236}">
                    <a16:creationId xmlns:a16="http://schemas.microsoft.com/office/drawing/2014/main" id="{B12CDB70-978B-46B3-B320-7B7BD3D81924}"/>
                  </a:ext>
                </a:extLst>
              </p:cNvPr>
              <p:cNvSpPr/>
              <p:nvPr/>
            </p:nvSpPr>
            <p:spPr>
              <a:xfrm>
                <a:off x="7540247" y="1459792"/>
                <a:ext cx="917260" cy="139233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円/楕円 351">
                <a:extLst>
                  <a:ext uri="{FF2B5EF4-FFF2-40B4-BE49-F238E27FC236}">
                    <a16:creationId xmlns:a16="http://schemas.microsoft.com/office/drawing/2014/main" id="{A00FB5FD-9AFC-4A18-89BC-77A1240F1428}"/>
                  </a:ext>
                </a:extLst>
              </p:cNvPr>
              <p:cNvSpPr/>
              <p:nvPr/>
            </p:nvSpPr>
            <p:spPr>
              <a:xfrm>
                <a:off x="7359048" y="1272121"/>
                <a:ext cx="1095644" cy="11635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F73C3B9F-C485-4AF0-B6AB-A053439E11A6}"/>
                  </a:ext>
                </a:extLst>
              </p:cNvPr>
              <p:cNvSpPr/>
              <p:nvPr/>
            </p:nvSpPr>
            <p:spPr>
              <a:xfrm>
                <a:off x="7396937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2713E4EA-7D9A-42BD-9EB9-28042E8CE14B}"/>
                  </a:ext>
                </a:extLst>
              </p:cNvPr>
              <p:cNvSpPr/>
              <p:nvPr/>
            </p:nvSpPr>
            <p:spPr>
              <a:xfrm>
                <a:off x="7749935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D7881D75-F7D4-43F7-992F-59B54CAAD84C}"/>
                  </a:ext>
                </a:extLst>
              </p:cNvPr>
              <p:cNvSpPr/>
              <p:nvPr/>
            </p:nvSpPr>
            <p:spPr>
              <a:xfrm rot="15300000">
                <a:off x="7480158" y="1673712"/>
                <a:ext cx="60540" cy="1218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月 273">
                <a:extLst>
                  <a:ext uri="{FF2B5EF4-FFF2-40B4-BE49-F238E27FC236}">
                    <a16:creationId xmlns:a16="http://schemas.microsoft.com/office/drawing/2014/main" id="{3B0E302C-144F-4830-A8CD-98D81CDCD533}"/>
                  </a:ext>
                </a:extLst>
              </p:cNvPr>
              <p:cNvSpPr/>
              <p:nvPr/>
            </p:nvSpPr>
            <p:spPr>
              <a:xfrm rot="17100000">
                <a:off x="7832103" y="1651451"/>
                <a:ext cx="60540" cy="16640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円/楕円 368">
                <a:extLst>
                  <a:ext uri="{FF2B5EF4-FFF2-40B4-BE49-F238E27FC236}">
                    <a16:creationId xmlns:a16="http://schemas.microsoft.com/office/drawing/2014/main" id="{EEC45674-50ED-4598-9CDB-84E70FE54D21}"/>
                  </a:ext>
                </a:extLst>
              </p:cNvPr>
              <p:cNvSpPr/>
              <p:nvPr/>
            </p:nvSpPr>
            <p:spPr>
              <a:xfrm rot="900000" flipH="1">
                <a:off x="8157049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9" name="円/楕円 369">
                <a:extLst>
                  <a:ext uri="{FF2B5EF4-FFF2-40B4-BE49-F238E27FC236}">
                    <a16:creationId xmlns:a16="http://schemas.microsoft.com/office/drawing/2014/main" id="{70C4B269-5D46-4740-A3BF-6EDCDD4FFA7B}"/>
                  </a:ext>
                </a:extLst>
              </p:cNvPr>
              <p:cNvSpPr/>
              <p:nvPr/>
            </p:nvSpPr>
            <p:spPr>
              <a:xfrm rot="900000" flipH="1">
                <a:off x="8201024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6BA9DAAB-1091-4DE1-BF6B-2CB8087D83AF}"/>
                  </a:ext>
                </a:extLst>
              </p:cNvPr>
              <p:cNvSpPr/>
              <p:nvPr/>
            </p:nvSpPr>
            <p:spPr>
              <a:xfrm>
                <a:off x="7334535" y="2527355"/>
                <a:ext cx="1068476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8476" h="1020925">
                    <a:moveTo>
                      <a:pt x="702404" y="0"/>
                    </a:moveTo>
                    <a:lnTo>
                      <a:pt x="763059" y="0"/>
                    </a:lnTo>
                    <a:cubicBezTo>
                      <a:pt x="931736" y="0"/>
                      <a:pt x="1068476" y="143444"/>
                      <a:pt x="1068476" y="320391"/>
                    </a:cubicBezTo>
                    <a:lnTo>
                      <a:pt x="1068476" y="1020925"/>
                    </a:lnTo>
                    <a:lnTo>
                      <a:pt x="139988" y="1020925"/>
                    </a:lnTo>
                    <a:cubicBezTo>
                      <a:pt x="111972" y="916187"/>
                      <a:pt x="83408" y="813429"/>
                      <a:pt x="55941" y="706710"/>
                    </a:cubicBezTo>
                    <a:cubicBezTo>
                      <a:pt x="28473" y="599991"/>
                      <a:pt x="-54871" y="401997"/>
                      <a:pt x="55941" y="285753"/>
                    </a:cubicBezTo>
                    <a:cubicBezTo>
                      <a:pt x="101344" y="237588"/>
                      <a:pt x="113452" y="219340"/>
                      <a:pt x="189768" y="138877"/>
                    </a:cubicBezTo>
                    <a:cubicBezTo>
                      <a:pt x="247006" y="78530"/>
                      <a:pt x="302882" y="30585"/>
                      <a:pt x="371719" y="10385"/>
                    </a:cubicBezTo>
                    <a:lnTo>
                      <a:pt x="390924" y="7678"/>
                    </a:lnTo>
                    <a:lnTo>
                      <a:pt x="356988" y="72107"/>
                    </a:lnTo>
                    <a:cubicBezTo>
                      <a:pt x="338905" y="120971"/>
                      <a:pt x="339463" y="162938"/>
                      <a:pt x="362948" y="186423"/>
                    </a:cubicBezTo>
                    <a:cubicBezTo>
                      <a:pt x="409919" y="233394"/>
                      <a:pt x="530813" y="188655"/>
                      <a:pt x="632972" y="86497"/>
                    </a:cubicBezTo>
                    <a:cubicBezTo>
                      <a:pt x="658511" y="60957"/>
                      <a:pt x="680462" y="34247"/>
                      <a:pt x="698289" y="7813"/>
                    </a:cubicBez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E7B767AE-66C7-4E29-A7A4-46E707FCF8C3}"/>
                  </a:ext>
                </a:extLst>
              </p:cNvPr>
              <p:cNvSpPr/>
              <p:nvPr/>
            </p:nvSpPr>
            <p:spPr>
              <a:xfrm>
                <a:off x="8122920" y="2725083"/>
                <a:ext cx="331772" cy="8238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月 307">
                <a:extLst>
                  <a:ext uri="{FF2B5EF4-FFF2-40B4-BE49-F238E27FC236}">
                    <a16:creationId xmlns:a16="http://schemas.microsoft.com/office/drawing/2014/main" id="{411F683D-85F8-4557-AFE3-1986EF628412}"/>
                  </a:ext>
                </a:extLst>
              </p:cNvPr>
              <p:cNvSpPr/>
              <p:nvPr/>
            </p:nvSpPr>
            <p:spPr>
              <a:xfrm rot="18900000" flipH="1">
                <a:off x="7859872" y="1162347"/>
                <a:ext cx="394009" cy="801721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901F2F18-3DD5-432D-B574-07FC8C3CD7F5}"/>
                  </a:ext>
                </a:extLst>
              </p:cNvPr>
              <p:cNvSpPr/>
              <p:nvPr/>
            </p:nvSpPr>
            <p:spPr>
              <a:xfrm rot="19800000">
                <a:off x="7541601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月 311">
                <a:extLst>
                  <a:ext uri="{FF2B5EF4-FFF2-40B4-BE49-F238E27FC236}">
                    <a16:creationId xmlns:a16="http://schemas.microsoft.com/office/drawing/2014/main" id="{7CF5C555-8CCB-418E-B47A-4EAF03744EF1}"/>
                  </a:ext>
                </a:extLst>
              </p:cNvPr>
              <p:cNvSpPr/>
              <p:nvPr/>
            </p:nvSpPr>
            <p:spPr>
              <a:xfrm rot="2700000">
                <a:off x="7442545" y="1285377"/>
                <a:ext cx="181975" cy="505426"/>
              </a:xfrm>
              <a:prstGeom prst="moon">
                <a:avLst>
                  <a:gd name="adj" fmla="val 5996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0" name="月 189">
              <a:extLst>
                <a:ext uri="{FF2B5EF4-FFF2-40B4-BE49-F238E27FC236}">
                  <a16:creationId xmlns:a16="http://schemas.microsoft.com/office/drawing/2014/main" id="{7A505EBC-2C8F-46FB-A6CB-3F784A874C44}"/>
                </a:ext>
              </a:extLst>
            </p:cNvPr>
            <p:cNvSpPr/>
            <p:nvPr/>
          </p:nvSpPr>
          <p:spPr>
            <a:xfrm rot="8100000">
              <a:off x="7756448" y="2186481"/>
              <a:ext cx="57717" cy="95052"/>
            </a:xfrm>
            <a:prstGeom prst="moon">
              <a:avLst>
                <a:gd name="adj" fmla="val 37898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二等辺三角形 5">
              <a:extLst>
                <a:ext uri="{FF2B5EF4-FFF2-40B4-BE49-F238E27FC236}">
                  <a16:creationId xmlns:a16="http://schemas.microsoft.com/office/drawing/2014/main" id="{CFCD06E0-1093-4E2D-9C8F-257F219A8BA2}"/>
                </a:ext>
              </a:extLst>
            </p:cNvPr>
            <p:cNvSpPr/>
            <p:nvPr/>
          </p:nvSpPr>
          <p:spPr>
            <a:xfrm rot="20660405">
              <a:off x="7632178" y="2238308"/>
              <a:ext cx="135836" cy="45719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E75AB27-197E-46E8-81E1-119764484BF9}"/>
                </a:ext>
              </a:extLst>
            </p:cNvPr>
            <p:cNvGrpSpPr/>
            <p:nvPr/>
          </p:nvGrpSpPr>
          <p:grpSpPr>
            <a:xfrm>
              <a:off x="7439898" y="1850240"/>
              <a:ext cx="122569" cy="113049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9F4B452E-D3AE-4065-825B-8193A08DD0CE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FC674EC9-E8FE-4B76-9AE4-A145BC72BA57}"/>
                  </a:ext>
                </a:extLst>
              </p:cNvPr>
              <p:cNvSpPr/>
              <p:nvPr/>
            </p:nvSpPr>
            <p:spPr>
              <a:xfrm>
                <a:off x="7069581" y="1927840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9FBA275C-E037-4BFC-BBA9-AFDD0132CF90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7B7EDDC0-0393-41CD-90C5-DCF3BE624D05}"/>
                </a:ext>
              </a:extLst>
            </p:cNvPr>
            <p:cNvGrpSpPr/>
            <p:nvPr/>
          </p:nvGrpSpPr>
          <p:grpSpPr>
            <a:xfrm>
              <a:off x="7794704" y="1850240"/>
              <a:ext cx="172809" cy="113049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09305599-2F2B-4ABD-B1BB-F3E9A5164B68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9CC85C58-5EF4-4B6C-9463-07E81A94C6D4}"/>
                  </a:ext>
                </a:extLst>
              </p:cNvPr>
              <p:cNvSpPr/>
              <p:nvPr/>
            </p:nvSpPr>
            <p:spPr>
              <a:xfrm>
                <a:off x="7039773" y="1932805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C9AC0771-8D5A-4480-A183-EEA82B3475BD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FB4B7BE-1BD4-4AB7-AA58-F6269474869F}"/>
              </a:ext>
            </a:extLst>
          </p:cNvPr>
          <p:cNvGrpSpPr/>
          <p:nvPr/>
        </p:nvGrpSpPr>
        <p:grpSpPr>
          <a:xfrm>
            <a:off x="1433513" y="4081723"/>
            <a:ext cx="1280858" cy="2355906"/>
            <a:chOff x="1433513" y="4081723"/>
            <a:chExt cx="1280858" cy="2355906"/>
          </a:xfrm>
        </p:grpSpPr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E7998B2A-1002-456F-A871-F7ACEE74CBAF}"/>
                </a:ext>
              </a:extLst>
            </p:cNvPr>
            <p:cNvGrpSpPr/>
            <p:nvPr/>
          </p:nvGrpSpPr>
          <p:grpSpPr>
            <a:xfrm>
              <a:off x="1433513" y="4081723"/>
              <a:ext cx="1280858" cy="2355906"/>
              <a:chOff x="1433513" y="4081723"/>
              <a:chExt cx="1280858" cy="2355906"/>
            </a:xfrm>
          </p:grpSpPr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B6BABDCE-2E9F-4C65-A2C9-FF34F486507B}"/>
                  </a:ext>
                </a:extLst>
              </p:cNvPr>
              <p:cNvSpPr/>
              <p:nvPr/>
            </p:nvSpPr>
            <p:spPr>
              <a:xfrm>
                <a:off x="1433513" y="4081723"/>
                <a:ext cx="1280858" cy="1084507"/>
              </a:xfrm>
              <a:custGeom>
                <a:avLst/>
                <a:gdLst>
                  <a:gd name="connsiteX0" fmla="*/ 489270 w 1280858"/>
                  <a:gd name="connsiteY0" fmla="*/ 0 h 1084507"/>
                  <a:gd name="connsiteX1" fmla="*/ 629941 w 1280858"/>
                  <a:gd name="connsiteY1" fmla="*/ 60107 h 1084507"/>
                  <a:gd name="connsiteX2" fmla="*/ 770611 w 1280858"/>
                  <a:gd name="connsiteY2" fmla="*/ 0 h 1084507"/>
                  <a:gd name="connsiteX3" fmla="*/ 964838 w 1280858"/>
                  <a:gd name="connsiteY3" fmla="*/ 145808 h 1084507"/>
                  <a:gd name="connsiteX4" fmla="*/ 971638 w 1280858"/>
                  <a:gd name="connsiteY4" fmla="*/ 144346 h 1084507"/>
                  <a:gd name="connsiteX5" fmla="*/ 1180344 w 1280858"/>
                  <a:gd name="connsiteY5" fmla="*/ 366487 h 1084507"/>
                  <a:gd name="connsiteX6" fmla="*/ 1170459 w 1280858"/>
                  <a:gd name="connsiteY6" fmla="*/ 418602 h 1084507"/>
                  <a:gd name="connsiteX7" fmla="*/ 1280858 w 1280858"/>
                  <a:gd name="connsiteY7" fmla="*/ 611036 h 1084507"/>
                  <a:gd name="connsiteX8" fmla="*/ 1153390 w 1280858"/>
                  <a:gd name="connsiteY8" fmla="*/ 815720 h 1084507"/>
                  <a:gd name="connsiteX9" fmla="*/ 1153161 w 1280858"/>
                  <a:gd name="connsiteY9" fmla="*/ 815796 h 1084507"/>
                  <a:gd name="connsiteX10" fmla="*/ 1157036 w 1280858"/>
                  <a:gd name="connsiteY10" fmla="*/ 821544 h 1084507"/>
                  <a:gd name="connsiteX11" fmla="*/ 1171911 w 1280858"/>
                  <a:gd name="connsiteY11" fmla="*/ 895222 h 1084507"/>
                  <a:gd name="connsiteX12" fmla="*/ 982626 w 1280858"/>
                  <a:gd name="connsiteY12" fmla="*/ 1084507 h 1084507"/>
                  <a:gd name="connsiteX13" fmla="*/ 793341 w 1280858"/>
                  <a:gd name="connsiteY13" fmla="*/ 895222 h 1084507"/>
                  <a:gd name="connsiteX14" fmla="*/ 848782 w 1280858"/>
                  <a:gd name="connsiteY14" fmla="*/ 761378 h 1084507"/>
                  <a:gd name="connsiteX15" fmla="*/ 898902 w 1280858"/>
                  <a:gd name="connsiteY15" fmla="*/ 727585 h 1084507"/>
                  <a:gd name="connsiteX16" fmla="*/ 879847 w 1280858"/>
                  <a:gd name="connsiteY16" fmla="*/ 697504 h 1084507"/>
                  <a:gd name="connsiteX17" fmla="*/ 863446 w 1280858"/>
                  <a:gd name="connsiteY17" fmla="*/ 611036 h 1084507"/>
                  <a:gd name="connsiteX18" fmla="*/ 873214 w 1280858"/>
                  <a:gd name="connsiteY18" fmla="*/ 559541 h 1084507"/>
                  <a:gd name="connsiteX19" fmla="*/ 777411 w 1280858"/>
                  <a:gd name="connsiteY19" fmla="*/ 442822 h 1084507"/>
                  <a:gd name="connsiteX20" fmla="*/ 770611 w 1280858"/>
                  <a:gd name="connsiteY20" fmla="*/ 444283 h 1084507"/>
                  <a:gd name="connsiteX21" fmla="*/ 629941 w 1280858"/>
                  <a:gd name="connsiteY21" fmla="*/ 384176 h 1084507"/>
                  <a:gd name="connsiteX22" fmla="*/ 512660 w 1280858"/>
                  <a:gd name="connsiteY22" fmla="*/ 439467 h 1084507"/>
                  <a:gd name="connsiteX23" fmla="*/ 408424 w 1280858"/>
                  <a:gd name="connsiteY23" fmla="*/ 563655 h 1084507"/>
                  <a:gd name="connsiteX24" fmla="*/ 417412 w 1280858"/>
                  <a:gd name="connsiteY24" fmla="*/ 611036 h 1084507"/>
                  <a:gd name="connsiteX25" fmla="*/ 208706 w 1280858"/>
                  <a:gd name="connsiteY25" fmla="*/ 833177 h 1084507"/>
                  <a:gd name="connsiteX26" fmla="*/ 0 w 1280858"/>
                  <a:gd name="connsiteY26" fmla="*/ 611036 h 1084507"/>
                  <a:gd name="connsiteX27" fmla="*/ 117947 w 1280858"/>
                  <a:gd name="connsiteY27" fmla="*/ 413185 h 1084507"/>
                  <a:gd name="connsiteX28" fmla="*/ 109090 w 1280858"/>
                  <a:gd name="connsiteY28" fmla="*/ 366487 h 1084507"/>
                  <a:gd name="connsiteX29" fmla="*/ 294365 w 1280858"/>
                  <a:gd name="connsiteY29" fmla="*/ 149381 h 1084507"/>
                  <a:gd name="connsiteX30" fmla="*/ 489270 w 1280858"/>
                  <a:gd name="connsiteY30" fmla="*/ 0 h 10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80858" h="1084507">
                    <a:moveTo>
                      <a:pt x="489270" y="0"/>
                    </a:moveTo>
                    <a:cubicBezTo>
                      <a:pt x="543941" y="0"/>
                      <a:pt x="593702" y="22374"/>
                      <a:pt x="629941" y="60107"/>
                    </a:cubicBezTo>
                    <a:cubicBezTo>
                      <a:pt x="666179" y="22374"/>
                      <a:pt x="715940" y="0"/>
                      <a:pt x="770611" y="0"/>
                    </a:cubicBezTo>
                    <a:cubicBezTo>
                      <a:pt x="860454" y="0"/>
                      <a:pt x="937039" y="60423"/>
                      <a:pt x="964838" y="145808"/>
                    </a:cubicBezTo>
                    <a:cubicBezTo>
                      <a:pt x="967068" y="144386"/>
                      <a:pt x="969349" y="144346"/>
                      <a:pt x="971638" y="144346"/>
                    </a:cubicBezTo>
                    <a:cubicBezTo>
                      <a:pt x="1086904" y="144346"/>
                      <a:pt x="1180344" y="243802"/>
                      <a:pt x="1180344" y="366487"/>
                    </a:cubicBezTo>
                    <a:lnTo>
                      <a:pt x="1170459" y="418602"/>
                    </a:lnTo>
                    <a:cubicBezTo>
                      <a:pt x="1236800" y="453502"/>
                      <a:pt x="1280858" y="526792"/>
                      <a:pt x="1280858" y="611036"/>
                    </a:cubicBezTo>
                    <a:cubicBezTo>
                      <a:pt x="1280858" y="703050"/>
                      <a:pt x="1228298" y="781997"/>
                      <a:pt x="1153390" y="815720"/>
                    </a:cubicBezTo>
                    <a:lnTo>
                      <a:pt x="1153161" y="815796"/>
                    </a:lnTo>
                    <a:lnTo>
                      <a:pt x="1157036" y="821544"/>
                    </a:lnTo>
                    <a:cubicBezTo>
                      <a:pt x="1166615" y="844190"/>
                      <a:pt x="1171911" y="869087"/>
                      <a:pt x="1171911" y="895222"/>
                    </a:cubicBezTo>
                    <a:cubicBezTo>
                      <a:pt x="1171911" y="999761"/>
                      <a:pt x="1087165" y="1084507"/>
                      <a:pt x="982626" y="1084507"/>
                    </a:cubicBezTo>
                    <a:cubicBezTo>
                      <a:pt x="878087" y="1084507"/>
                      <a:pt x="793341" y="999761"/>
                      <a:pt x="793341" y="895222"/>
                    </a:cubicBezTo>
                    <a:cubicBezTo>
                      <a:pt x="793341" y="842953"/>
                      <a:pt x="814528" y="795631"/>
                      <a:pt x="848782" y="761378"/>
                    </a:cubicBezTo>
                    <a:lnTo>
                      <a:pt x="898902" y="727585"/>
                    </a:lnTo>
                    <a:lnTo>
                      <a:pt x="879847" y="697504"/>
                    </a:lnTo>
                    <a:cubicBezTo>
                      <a:pt x="869286" y="670927"/>
                      <a:pt x="863446" y="641708"/>
                      <a:pt x="863446" y="611036"/>
                    </a:cubicBezTo>
                    <a:lnTo>
                      <a:pt x="873214" y="559541"/>
                    </a:lnTo>
                    <a:cubicBezTo>
                      <a:pt x="828150" y="536069"/>
                      <a:pt x="794046" y="493913"/>
                      <a:pt x="777411" y="442822"/>
                    </a:cubicBezTo>
                    <a:cubicBezTo>
                      <a:pt x="775181" y="444244"/>
                      <a:pt x="772900" y="444283"/>
                      <a:pt x="770611" y="444283"/>
                    </a:cubicBezTo>
                    <a:cubicBezTo>
                      <a:pt x="715940" y="444283"/>
                      <a:pt x="666179" y="421909"/>
                      <a:pt x="629941" y="384176"/>
                    </a:cubicBezTo>
                    <a:cubicBezTo>
                      <a:pt x="599026" y="416366"/>
                      <a:pt x="558271" y="437377"/>
                      <a:pt x="512660" y="439467"/>
                    </a:cubicBezTo>
                    <a:cubicBezTo>
                      <a:pt x="495750" y="495093"/>
                      <a:pt x="458143" y="540446"/>
                      <a:pt x="408424" y="563655"/>
                    </a:cubicBezTo>
                    <a:cubicBezTo>
                      <a:pt x="415701" y="578262"/>
                      <a:pt x="417412" y="594437"/>
                      <a:pt x="417412" y="611036"/>
                    </a:cubicBezTo>
                    <a:cubicBezTo>
                      <a:pt x="417412" y="733721"/>
                      <a:pt x="323972" y="833177"/>
                      <a:pt x="208706" y="833177"/>
                    </a:cubicBezTo>
                    <a:cubicBezTo>
                      <a:pt x="93441" y="833177"/>
                      <a:pt x="0" y="733721"/>
                      <a:pt x="0" y="611036"/>
                    </a:cubicBezTo>
                    <a:cubicBezTo>
                      <a:pt x="0" y="523323"/>
                      <a:pt x="47763" y="447483"/>
                      <a:pt x="117947" y="413185"/>
                    </a:cubicBezTo>
                    <a:cubicBezTo>
                      <a:pt x="110750" y="398779"/>
                      <a:pt x="109090" y="382839"/>
                      <a:pt x="109090" y="366487"/>
                    </a:cubicBezTo>
                    <a:cubicBezTo>
                      <a:pt x="109090" y="252373"/>
                      <a:pt x="189930" y="158356"/>
                      <a:pt x="294365" y="149381"/>
                    </a:cubicBezTo>
                    <a:cubicBezTo>
                      <a:pt x="320789" y="62057"/>
                      <a:pt x="398221" y="0"/>
                      <a:pt x="48927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D162DF98-8745-4AA7-9BD0-F6630618F94D}"/>
                  </a:ext>
                </a:extLst>
              </p:cNvPr>
              <p:cNvSpPr/>
              <p:nvPr/>
            </p:nvSpPr>
            <p:spPr>
              <a:xfrm>
                <a:off x="1543402" y="429669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01CC580B-6D18-4774-BB9D-8307E2406B0D}"/>
                  </a:ext>
                </a:extLst>
              </p:cNvPr>
              <p:cNvSpPr/>
              <p:nvPr/>
            </p:nvSpPr>
            <p:spPr>
              <a:xfrm>
                <a:off x="1896400" y="530069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D28B1759-A30F-4261-B8C2-12B61768C231}"/>
                  </a:ext>
                </a:extLst>
              </p:cNvPr>
              <p:cNvSpPr/>
              <p:nvPr/>
            </p:nvSpPr>
            <p:spPr>
              <a:xfrm>
                <a:off x="1598212" y="5415335"/>
                <a:ext cx="951264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lnTo>
                      <a:pt x="239776" y="72107"/>
                    </a:lnTo>
                    <a:cubicBezTo>
                      <a:pt x="221693" y="120971"/>
                      <a:pt x="222251" y="162938"/>
                      <a:pt x="245736" y="186423"/>
                    </a:cubicBezTo>
                    <a:cubicBezTo>
                      <a:pt x="292707" y="233394"/>
                      <a:pt x="413601" y="188655"/>
                      <a:pt x="515760" y="86497"/>
                    </a:cubicBezTo>
                    <a:cubicBezTo>
                      <a:pt x="541299" y="60957"/>
                      <a:pt x="563250" y="3424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4" name="円/楕円 368">
                <a:extLst>
                  <a:ext uri="{FF2B5EF4-FFF2-40B4-BE49-F238E27FC236}">
                    <a16:creationId xmlns:a16="http://schemas.microsoft.com/office/drawing/2014/main" id="{280EF111-325E-4A25-B648-FEA4A052F07F}"/>
                  </a:ext>
                </a:extLst>
              </p:cNvPr>
              <p:cNvSpPr/>
              <p:nvPr/>
            </p:nvSpPr>
            <p:spPr>
              <a:xfrm rot="900000" flipH="1">
                <a:off x="2303514" y="472683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5" name="円/楕円 369">
                <a:extLst>
                  <a:ext uri="{FF2B5EF4-FFF2-40B4-BE49-F238E27FC236}">
                    <a16:creationId xmlns:a16="http://schemas.microsoft.com/office/drawing/2014/main" id="{5B5FEF39-F522-4CC2-86F4-AB7870335765}"/>
                  </a:ext>
                </a:extLst>
              </p:cNvPr>
              <p:cNvSpPr/>
              <p:nvPr/>
            </p:nvSpPr>
            <p:spPr>
              <a:xfrm rot="900000" flipH="1">
                <a:off x="2347489" y="478538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E36CEBF7-255E-4D2F-8BB5-E4C544846C52}"/>
                  </a:ext>
                </a:extLst>
              </p:cNvPr>
              <p:cNvSpPr/>
              <p:nvPr/>
            </p:nvSpPr>
            <p:spPr>
              <a:xfrm>
                <a:off x="1551783" y="5463959"/>
                <a:ext cx="212610" cy="972301"/>
              </a:xfrm>
              <a:custGeom>
                <a:avLst/>
                <a:gdLst>
                  <a:gd name="connsiteX0" fmla="*/ 267783 w 267783"/>
                  <a:gd name="connsiteY0" fmla="*/ 0 h 972301"/>
                  <a:gd name="connsiteX1" fmla="*/ 258371 w 267783"/>
                  <a:gd name="connsiteY1" fmla="*/ 30320 h 972301"/>
                  <a:gd name="connsiteX2" fmla="*/ 179731 w 267783"/>
                  <a:gd name="connsiteY2" fmla="*/ 331547 h 972301"/>
                  <a:gd name="connsiteX3" fmla="*/ 191393 w 267783"/>
                  <a:gd name="connsiteY3" fmla="*/ 800992 h 972301"/>
                  <a:gd name="connsiteX4" fmla="*/ 222404 w 267783"/>
                  <a:gd name="connsiteY4" fmla="*/ 972301 h 972301"/>
                  <a:gd name="connsiteX5" fmla="*/ 117074 w 267783"/>
                  <a:gd name="connsiteY5" fmla="*/ 972301 h 972301"/>
                  <a:gd name="connsiteX6" fmla="*/ 18741 w 267783"/>
                  <a:gd name="connsiteY6" fmla="*/ 384766 h 972301"/>
                  <a:gd name="connsiteX7" fmla="*/ 166854 w 267783"/>
                  <a:gd name="connsiteY7" fmla="*/ 90253 h 972301"/>
                  <a:gd name="connsiteX8" fmla="*/ 252645 w 267783"/>
                  <a:gd name="connsiteY8" fmla="*/ 7144 h 972301"/>
                  <a:gd name="connsiteX0" fmla="*/ 230517 w 230517"/>
                  <a:gd name="connsiteY0" fmla="*/ 0 h 972301"/>
                  <a:gd name="connsiteX1" fmla="*/ 221105 w 230517"/>
                  <a:gd name="connsiteY1" fmla="*/ 30320 h 972301"/>
                  <a:gd name="connsiteX2" fmla="*/ 142465 w 230517"/>
                  <a:gd name="connsiteY2" fmla="*/ 331547 h 972301"/>
                  <a:gd name="connsiteX3" fmla="*/ 154127 w 230517"/>
                  <a:gd name="connsiteY3" fmla="*/ 800992 h 972301"/>
                  <a:gd name="connsiteX4" fmla="*/ 185138 w 230517"/>
                  <a:gd name="connsiteY4" fmla="*/ 972301 h 972301"/>
                  <a:gd name="connsiteX5" fmla="*/ 79808 w 230517"/>
                  <a:gd name="connsiteY5" fmla="*/ 972301 h 972301"/>
                  <a:gd name="connsiteX6" fmla="*/ 24338 w 230517"/>
                  <a:gd name="connsiteY6" fmla="*/ 365716 h 972301"/>
                  <a:gd name="connsiteX7" fmla="*/ 129588 w 230517"/>
                  <a:gd name="connsiteY7" fmla="*/ 90253 h 972301"/>
                  <a:gd name="connsiteX8" fmla="*/ 215379 w 230517"/>
                  <a:gd name="connsiteY8" fmla="*/ 7144 h 972301"/>
                  <a:gd name="connsiteX9" fmla="*/ 230517 w 230517"/>
                  <a:gd name="connsiteY9" fmla="*/ 0 h 972301"/>
                  <a:gd name="connsiteX0" fmla="*/ 206179 w 206179"/>
                  <a:gd name="connsiteY0" fmla="*/ 0 h 972301"/>
                  <a:gd name="connsiteX1" fmla="*/ 196767 w 206179"/>
                  <a:gd name="connsiteY1" fmla="*/ 30320 h 972301"/>
                  <a:gd name="connsiteX2" fmla="*/ 118127 w 206179"/>
                  <a:gd name="connsiteY2" fmla="*/ 331547 h 972301"/>
                  <a:gd name="connsiteX3" fmla="*/ 129789 w 206179"/>
                  <a:gd name="connsiteY3" fmla="*/ 800992 h 972301"/>
                  <a:gd name="connsiteX4" fmla="*/ 160800 w 206179"/>
                  <a:gd name="connsiteY4" fmla="*/ 972301 h 972301"/>
                  <a:gd name="connsiteX5" fmla="*/ 55470 w 206179"/>
                  <a:gd name="connsiteY5" fmla="*/ 972301 h 972301"/>
                  <a:gd name="connsiteX6" fmla="*/ 0 w 206179"/>
                  <a:gd name="connsiteY6" fmla="*/ 365716 h 972301"/>
                  <a:gd name="connsiteX7" fmla="*/ 105250 w 206179"/>
                  <a:gd name="connsiteY7" fmla="*/ 90253 h 972301"/>
                  <a:gd name="connsiteX8" fmla="*/ 191041 w 206179"/>
                  <a:gd name="connsiteY8" fmla="*/ 7144 h 972301"/>
                  <a:gd name="connsiteX9" fmla="*/ 206179 w 206179"/>
                  <a:gd name="connsiteY9" fmla="*/ 0 h 972301"/>
                  <a:gd name="connsiteX0" fmla="*/ 211168 w 211168"/>
                  <a:gd name="connsiteY0" fmla="*/ 0 h 972301"/>
                  <a:gd name="connsiteX1" fmla="*/ 201756 w 211168"/>
                  <a:gd name="connsiteY1" fmla="*/ 30320 h 972301"/>
                  <a:gd name="connsiteX2" fmla="*/ 123116 w 211168"/>
                  <a:gd name="connsiteY2" fmla="*/ 331547 h 972301"/>
                  <a:gd name="connsiteX3" fmla="*/ 134778 w 211168"/>
                  <a:gd name="connsiteY3" fmla="*/ 800992 h 972301"/>
                  <a:gd name="connsiteX4" fmla="*/ 165789 w 211168"/>
                  <a:gd name="connsiteY4" fmla="*/ 972301 h 972301"/>
                  <a:gd name="connsiteX5" fmla="*/ 60459 w 211168"/>
                  <a:gd name="connsiteY5" fmla="*/ 972301 h 972301"/>
                  <a:gd name="connsiteX6" fmla="*/ 4989 w 211168"/>
                  <a:gd name="connsiteY6" fmla="*/ 365716 h 972301"/>
                  <a:gd name="connsiteX7" fmla="*/ 110239 w 211168"/>
                  <a:gd name="connsiteY7" fmla="*/ 90253 h 972301"/>
                  <a:gd name="connsiteX8" fmla="*/ 196030 w 211168"/>
                  <a:gd name="connsiteY8" fmla="*/ 7144 h 972301"/>
                  <a:gd name="connsiteX9" fmla="*/ 211168 w 211168"/>
                  <a:gd name="connsiteY9" fmla="*/ 0 h 972301"/>
                  <a:gd name="connsiteX0" fmla="*/ 211168 w 211168"/>
                  <a:gd name="connsiteY0" fmla="*/ 0 h 972301"/>
                  <a:gd name="connsiteX1" fmla="*/ 201756 w 211168"/>
                  <a:gd name="connsiteY1" fmla="*/ 30320 h 972301"/>
                  <a:gd name="connsiteX2" fmla="*/ 123116 w 211168"/>
                  <a:gd name="connsiteY2" fmla="*/ 331547 h 972301"/>
                  <a:gd name="connsiteX3" fmla="*/ 134778 w 211168"/>
                  <a:gd name="connsiteY3" fmla="*/ 800992 h 972301"/>
                  <a:gd name="connsiteX4" fmla="*/ 165789 w 211168"/>
                  <a:gd name="connsiteY4" fmla="*/ 972301 h 972301"/>
                  <a:gd name="connsiteX5" fmla="*/ 60459 w 211168"/>
                  <a:gd name="connsiteY5" fmla="*/ 972301 h 972301"/>
                  <a:gd name="connsiteX6" fmla="*/ 4989 w 211168"/>
                  <a:gd name="connsiteY6" fmla="*/ 365716 h 972301"/>
                  <a:gd name="connsiteX7" fmla="*/ 110239 w 211168"/>
                  <a:gd name="connsiteY7" fmla="*/ 90253 h 972301"/>
                  <a:gd name="connsiteX8" fmla="*/ 196030 w 211168"/>
                  <a:gd name="connsiteY8" fmla="*/ 7144 h 972301"/>
                  <a:gd name="connsiteX9" fmla="*/ 211168 w 211168"/>
                  <a:gd name="connsiteY9" fmla="*/ 0 h 972301"/>
                  <a:gd name="connsiteX0" fmla="*/ 208036 w 208036"/>
                  <a:gd name="connsiteY0" fmla="*/ 0 h 972301"/>
                  <a:gd name="connsiteX1" fmla="*/ 198624 w 208036"/>
                  <a:gd name="connsiteY1" fmla="*/ 30320 h 972301"/>
                  <a:gd name="connsiteX2" fmla="*/ 119984 w 208036"/>
                  <a:gd name="connsiteY2" fmla="*/ 331547 h 972301"/>
                  <a:gd name="connsiteX3" fmla="*/ 131646 w 208036"/>
                  <a:gd name="connsiteY3" fmla="*/ 800992 h 972301"/>
                  <a:gd name="connsiteX4" fmla="*/ 162657 w 208036"/>
                  <a:gd name="connsiteY4" fmla="*/ 972301 h 972301"/>
                  <a:gd name="connsiteX5" fmla="*/ 57327 w 208036"/>
                  <a:gd name="connsiteY5" fmla="*/ 972301 h 972301"/>
                  <a:gd name="connsiteX6" fmla="*/ 1857 w 208036"/>
                  <a:gd name="connsiteY6" fmla="*/ 365716 h 972301"/>
                  <a:gd name="connsiteX7" fmla="*/ 107107 w 208036"/>
                  <a:gd name="connsiteY7" fmla="*/ 90253 h 972301"/>
                  <a:gd name="connsiteX8" fmla="*/ 192898 w 208036"/>
                  <a:gd name="connsiteY8" fmla="*/ 7144 h 972301"/>
                  <a:gd name="connsiteX9" fmla="*/ 208036 w 208036"/>
                  <a:gd name="connsiteY9" fmla="*/ 0 h 972301"/>
                  <a:gd name="connsiteX0" fmla="*/ 212610 w 212610"/>
                  <a:gd name="connsiteY0" fmla="*/ 0 h 972301"/>
                  <a:gd name="connsiteX1" fmla="*/ 203198 w 212610"/>
                  <a:gd name="connsiteY1" fmla="*/ 30320 h 972301"/>
                  <a:gd name="connsiteX2" fmla="*/ 124558 w 212610"/>
                  <a:gd name="connsiteY2" fmla="*/ 331547 h 972301"/>
                  <a:gd name="connsiteX3" fmla="*/ 136220 w 212610"/>
                  <a:gd name="connsiteY3" fmla="*/ 800992 h 972301"/>
                  <a:gd name="connsiteX4" fmla="*/ 167231 w 212610"/>
                  <a:gd name="connsiteY4" fmla="*/ 972301 h 972301"/>
                  <a:gd name="connsiteX5" fmla="*/ 61901 w 212610"/>
                  <a:gd name="connsiteY5" fmla="*/ 972301 h 972301"/>
                  <a:gd name="connsiteX6" fmla="*/ 1669 w 212610"/>
                  <a:gd name="connsiteY6" fmla="*/ 403816 h 972301"/>
                  <a:gd name="connsiteX7" fmla="*/ 111681 w 212610"/>
                  <a:gd name="connsiteY7" fmla="*/ 90253 h 972301"/>
                  <a:gd name="connsiteX8" fmla="*/ 197472 w 212610"/>
                  <a:gd name="connsiteY8" fmla="*/ 7144 h 972301"/>
                  <a:gd name="connsiteX9" fmla="*/ 212610 w 212610"/>
                  <a:gd name="connsiteY9" fmla="*/ 0 h 972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2610" h="972301">
                    <a:moveTo>
                      <a:pt x="212610" y="0"/>
                    </a:moveTo>
                    <a:lnTo>
                      <a:pt x="203198" y="30320"/>
                    </a:lnTo>
                    <a:cubicBezTo>
                      <a:pt x="181451" y="107564"/>
                      <a:pt x="158175" y="202238"/>
                      <a:pt x="124558" y="331547"/>
                    </a:cubicBezTo>
                    <a:cubicBezTo>
                      <a:pt x="90941" y="460857"/>
                      <a:pt x="107330" y="626396"/>
                      <a:pt x="136220" y="800992"/>
                    </a:cubicBezTo>
                    <a:lnTo>
                      <a:pt x="167231" y="972301"/>
                    </a:lnTo>
                    <a:lnTo>
                      <a:pt x="61901" y="972301"/>
                    </a:lnTo>
                    <a:cubicBezTo>
                      <a:pt x="29123" y="776456"/>
                      <a:pt x="-8415" y="492506"/>
                      <a:pt x="1669" y="403816"/>
                    </a:cubicBezTo>
                    <a:cubicBezTo>
                      <a:pt x="11753" y="315126"/>
                      <a:pt x="56670" y="160754"/>
                      <a:pt x="111681" y="90253"/>
                    </a:cubicBezTo>
                    <a:cubicBezTo>
                      <a:pt x="139187" y="55003"/>
                      <a:pt x="167465" y="27930"/>
                      <a:pt x="197472" y="7144"/>
                    </a:cubicBezTo>
                    <a:lnTo>
                      <a:pt x="21261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6D8F1CA5-6684-4081-BC73-249A0F8BE15E}"/>
                  </a:ext>
                </a:extLst>
              </p:cNvPr>
              <p:cNvSpPr/>
              <p:nvPr/>
            </p:nvSpPr>
            <p:spPr>
              <a:xfrm>
                <a:off x="2187960" y="5415335"/>
                <a:ext cx="368200" cy="1020925"/>
              </a:xfrm>
              <a:custGeom>
                <a:avLst/>
                <a:gdLst>
                  <a:gd name="connsiteX0" fmla="*/ 2128 w 368200"/>
                  <a:gd name="connsiteY0" fmla="*/ 0 h 1020925"/>
                  <a:gd name="connsiteX1" fmla="*/ 62783 w 368200"/>
                  <a:gd name="connsiteY1" fmla="*/ 0 h 1020925"/>
                  <a:gd name="connsiteX2" fmla="*/ 368200 w 368200"/>
                  <a:gd name="connsiteY2" fmla="*/ 320391 h 1020925"/>
                  <a:gd name="connsiteX3" fmla="*/ 368200 w 368200"/>
                  <a:gd name="connsiteY3" fmla="*/ 1020925 h 1020925"/>
                  <a:gd name="connsiteX4" fmla="*/ 0 w 368200"/>
                  <a:gd name="connsiteY4" fmla="*/ 1020925 h 1020925"/>
                  <a:gd name="connsiteX5" fmla="*/ 0 w 368200"/>
                  <a:gd name="connsiteY5" fmla="*/ 4041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200" h="1020925">
                    <a:moveTo>
                      <a:pt x="2128" y="0"/>
                    </a:moveTo>
                    <a:lnTo>
                      <a:pt x="62783" y="0"/>
                    </a:lnTo>
                    <a:cubicBezTo>
                      <a:pt x="231460" y="0"/>
                      <a:pt x="368200" y="143444"/>
                      <a:pt x="368200" y="320391"/>
                    </a:cubicBezTo>
                    <a:lnTo>
                      <a:pt x="368200" y="1020925"/>
                    </a:lnTo>
                    <a:lnTo>
                      <a:pt x="0" y="1020925"/>
                    </a:lnTo>
                    <a:lnTo>
                      <a:pt x="0" y="404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9" name="四角形: 上の 2 つの角を丸める 878">
                <a:extLst>
                  <a:ext uri="{FF2B5EF4-FFF2-40B4-BE49-F238E27FC236}">
                    <a16:creationId xmlns:a16="http://schemas.microsoft.com/office/drawing/2014/main" id="{44F611BC-19C9-4ABC-8B80-237B55A93DAC}"/>
                  </a:ext>
                </a:extLst>
              </p:cNvPr>
              <p:cNvSpPr/>
              <p:nvPr/>
            </p:nvSpPr>
            <p:spPr>
              <a:xfrm>
                <a:off x="2271713" y="5605830"/>
                <a:ext cx="329444" cy="8317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7" name="円/楕円 27">
                <a:extLst>
                  <a:ext uri="{FF2B5EF4-FFF2-40B4-BE49-F238E27FC236}">
                    <a16:creationId xmlns:a16="http://schemas.microsoft.com/office/drawing/2014/main" id="{891F0490-8C32-4E39-BCA1-E085009D788A}"/>
                  </a:ext>
                </a:extLst>
              </p:cNvPr>
              <p:cNvSpPr/>
              <p:nvPr/>
            </p:nvSpPr>
            <p:spPr>
              <a:xfrm rot="13500000" flipH="1">
                <a:off x="1918600" y="5103414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8" name="円/楕円 27">
                <a:extLst>
                  <a:ext uri="{FF2B5EF4-FFF2-40B4-BE49-F238E27FC236}">
                    <a16:creationId xmlns:a16="http://schemas.microsoft.com/office/drawing/2014/main" id="{ADBB4C15-1D52-45F9-921C-2EFAB4D91775}"/>
                  </a:ext>
                </a:extLst>
              </p:cNvPr>
              <p:cNvSpPr/>
              <p:nvPr/>
            </p:nvSpPr>
            <p:spPr>
              <a:xfrm rot="8100000">
                <a:off x="1676678" y="5105963"/>
                <a:ext cx="106082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9" name="円/楕円 64">
                <a:extLst>
                  <a:ext uri="{FF2B5EF4-FFF2-40B4-BE49-F238E27FC236}">
                    <a16:creationId xmlns:a16="http://schemas.microsoft.com/office/drawing/2014/main" id="{9F22129D-FCB2-47C3-BA5F-7E3C6285785E}"/>
                  </a:ext>
                </a:extLst>
              </p:cNvPr>
              <p:cNvSpPr/>
              <p:nvPr/>
            </p:nvSpPr>
            <p:spPr>
              <a:xfrm rot="796050">
                <a:off x="1718929" y="5026545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0" name="円/楕円 27">
                <a:extLst>
                  <a:ext uri="{FF2B5EF4-FFF2-40B4-BE49-F238E27FC236}">
                    <a16:creationId xmlns:a16="http://schemas.microsoft.com/office/drawing/2014/main" id="{0A347F3D-79D1-4F3E-B253-F5986697D49B}"/>
                  </a:ext>
                </a:extLst>
              </p:cNvPr>
              <p:cNvSpPr/>
              <p:nvPr/>
            </p:nvSpPr>
            <p:spPr>
              <a:xfrm rot="10800000">
                <a:off x="1961284" y="4617959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79CB5573-E3B3-4A52-84DA-B01CF3E36210}"/>
                  </a:ext>
                </a:extLst>
              </p:cNvPr>
              <p:cNvGrpSpPr/>
              <p:nvPr/>
            </p:nvGrpSpPr>
            <p:grpSpPr>
              <a:xfrm flipH="1">
                <a:off x="2089669" y="4752045"/>
                <a:ext cx="109475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932" name="円/楕円 27">
                  <a:extLst>
                    <a:ext uri="{FF2B5EF4-FFF2-40B4-BE49-F238E27FC236}">
                      <a16:creationId xmlns:a16="http://schemas.microsoft.com/office/drawing/2014/main" id="{F126BC4E-44AB-4A6E-A1AB-9B9291BD93AE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3" name="円/楕円 27">
                  <a:extLst>
                    <a:ext uri="{FF2B5EF4-FFF2-40B4-BE49-F238E27FC236}">
                      <a16:creationId xmlns:a16="http://schemas.microsoft.com/office/drawing/2014/main" id="{F94A9529-D7B0-4D59-B61E-7170C4869323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D6C2191E-11C1-42B3-9999-C0A3C3040DC4}"/>
                  </a:ext>
                </a:extLst>
              </p:cNvPr>
              <p:cNvGrpSpPr/>
              <p:nvPr/>
            </p:nvGrpSpPr>
            <p:grpSpPr>
              <a:xfrm>
                <a:off x="1563729" y="4617104"/>
                <a:ext cx="143681" cy="222134"/>
                <a:chOff x="2886039" y="4569758"/>
                <a:chExt cx="252534" cy="222134"/>
              </a:xfrm>
            </p:grpSpPr>
            <p:sp>
              <p:nvSpPr>
                <p:cNvPr id="936" name="円/楕円 27">
                  <a:extLst>
                    <a:ext uri="{FF2B5EF4-FFF2-40B4-BE49-F238E27FC236}">
                      <a16:creationId xmlns:a16="http://schemas.microsoft.com/office/drawing/2014/main" id="{B590822F-52C9-4130-B4AF-666D842A55EB}"/>
                    </a:ext>
                  </a:extLst>
                </p:cNvPr>
                <p:cNvSpPr/>
                <p:nvPr/>
              </p:nvSpPr>
              <p:spPr>
                <a:xfrm rot="10800000">
                  <a:off x="2911779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7" name="グループ化 936">
                  <a:extLst>
                    <a:ext uri="{FF2B5EF4-FFF2-40B4-BE49-F238E27FC236}">
                      <a16:creationId xmlns:a16="http://schemas.microsoft.com/office/drawing/2014/main" id="{B0DCB38C-7C28-4E1B-A2EE-2150B136BD7A}"/>
                    </a:ext>
                  </a:extLst>
                </p:cNvPr>
                <p:cNvGrpSpPr/>
                <p:nvPr/>
              </p:nvGrpSpPr>
              <p:grpSpPr>
                <a:xfrm>
                  <a:off x="2886039" y="4703844"/>
                  <a:ext cx="109475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939" name="円/楕円 27">
                    <a:extLst>
                      <a:ext uri="{FF2B5EF4-FFF2-40B4-BE49-F238E27FC236}">
                        <a16:creationId xmlns:a16="http://schemas.microsoft.com/office/drawing/2014/main" id="{B941E290-6014-4E66-AABA-43FB401CE88E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0" name="円/楕円 27">
                    <a:extLst>
                      <a:ext uri="{FF2B5EF4-FFF2-40B4-BE49-F238E27FC236}">
                        <a16:creationId xmlns:a16="http://schemas.microsoft.com/office/drawing/2014/main" id="{B577AAA9-7E77-4ADF-901C-948D8AD1CE19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0C73D0DF-E751-4C0C-A2DA-29260F63133A}"/>
                  </a:ext>
                </a:extLst>
              </p:cNvPr>
              <p:cNvSpPr/>
              <p:nvPr/>
            </p:nvSpPr>
            <p:spPr>
              <a:xfrm>
                <a:off x="1508751" y="4222036"/>
                <a:ext cx="977274" cy="426163"/>
              </a:xfrm>
              <a:custGeom>
                <a:avLst/>
                <a:gdLst>
                  <a:gd name="connsiteX0" fmla="*/ 411042 w 937972"/>
                  <a:gd name="connsiteY0" fmla="*/ 983 h 459167"/>
                  <a:gd name="connsiteX1" fmla="*/ 703103 w 937972"/>
                  <a:gd name="connsiteY1" fmla="*/ 84054 h 459167"/>
                  <a:gd name="connsiteX2" fmla="*/ 926622 w 937972"/>
                  <a:gd name="connsiteY2" fmla="*/ 407142 h 459167"/>
                  <a:gd name="connsiteX3" fmla="*/ 535061 w 937972"/>
                  <a:gd name="connsiteY3" fmla="*/ 375112 h 459167"/>
                  <a:gd name="connsiteX4" fmla="*/ 342207 w 937972"/>
                  <a:gd name="connsiteY4" fmla="*/ 206935 h 459167"/>
                  <a:gd name="connsiteX5" fmla="*/ 319264 w 937972"/>
                  <a:gd name="connsiteY5" fmla="*/ 157591 h 459167"/>
                  <a:gd name="connsiteX6" fmla="*/ 292854 w 937972"/>
                  <a:gd name="connsiteY6" fmla="*/ 202777 h 459167"/>
                  <a:gd name="connsiteX7" fmla="*/ 235167 w 937972"/>
                  <a:gd name="connsiteY7" fmla="*/ 270296 h 459167"/>
                  <a:gd name="connsiteX8" fmla="*/ 11783 w 937972"/>
                  <a:gd name="connsiteY8" fmla="*/ 368570 h 459167"/>
                  <a:gd name="connsiteX9" fmla="*/ 110058 w 937972"/>
                  <a:gd name="connsiteY9" fmla="*/ 145185 h 459167"/>
                  <a:gd name="connsiteX10" fmla="*/ 296454 w 937972"/>
                  <a:gd name="connsiteY10" fmla="*/ 35199 h 459167"/>
                  <a:gd name="connsiteX11" fmla="*/ 319990 w 937972"/>
                  <a:gd name="connsiteY11" fmla="*/ 42651 h 459167"/>
                  <a:gd name="connsiteX12" fmla="*/ 334724 w 937972"/>
                  <a:gd name="connsiteY12" fmla="*/ 26304 h 459167"/>
                  <a:gd name="connsiteX13" fmla="*/ 411042 w 937972"/>
                  <a:gd name="connsiteY13" fmla="*/ 983 h 459167"/>
                  <a:gd name="connsiteX0" fmla="*/ 411042 w 937972"/>
                  <a:gd name="connsiteY0" fmla="*/ 983 h 459167"/>
                  <a:gd name="connsiteX1" fmla="*/ 703103 w 937972"/>
                  <a:gd name="connsiteY1" fmla="*/ 84054 h 459167"/>
                  <a:gd name="connsiteX2" fmla="*/ 926622 w 937972"/>
                  <a:gd name="connsiteY2" fmla="*/ 407142 h 459167"/>
                  <a:gd name="connsiteX3" fmla="*/ 535061 w 937972"/>
                  <a:gd name="connsiteY3" fmla="*/ 375112 h 459167"/>
                  <a:gd name="connsiteX4" fmla="*/ 342207 w 937972"/>
                  <a:gd name="connsiteY4" fmla="*/ 206935 h 459167"/>
                  <a:gd name="connsiteX5" fmla="*/ 319264 w 937972"/>
                  <a:gd name="connsiteY5" fmla="*/ 157591 h 459167"/>
                  <a:gd name="connsiteX6" fmla="*/ 292854 w 937972"/>
                  <a:gd name="connsiteY6" fmla="*/ 202777 h 459167"/>
                  <a:gd name="connsiteX7" fmla="*/ 235167 w 937972"/>
                  <a:gd name="connsiteY7" fmla="*/ 270296 h 459167"/>
                  <a:gd name="connsiteX8" fmla="*/ 11783 w 937972"/>
                  <a:gd name="connsiteY8" fmla="*/ 368570 h 459167"/>
                  <a:gd name="connsiteX9" fmla="*/ 110058 w 937972"/>
                  <a:gd name="connsiteY9" fmla="*/ 145185 h 459167"/>
                  <a:gd name="connsiteX10" fmla="*/ 296454 w 937972"/>
                  <a:gd name="connsiteY10" fmla="*/ 35199 h 459167"/>
                  <a:gd name="connsiteX11" fmla="*/ 319990 w 937972"/>
                  <a:gd name="connsiteY11" fmla="*/ 42651 h 459167"/>
                  <a:gd name="connsiteX12" fmla="*/ 411042 w 937972"/>
                  <a:gd name="connsiteY12" fmla="*/ 983 h 459167"/>
                  <a:gd name="connsiteX0" fmla="*/ 319990 w 937972"/>
                  <a:gd name="connsiteY0" fmla="*/ 42651 h 459167"/>
                  <a:gd name="connsiteX1" fmla="*/ 411042 w 937972"/>
                  <a:gd name="connsiteY1" fmla="*/ 983 h 459167"/>
                  <a:gd name="connsiteX2" fmla="*/ 703103 w 937972"/>
                  <a:gd name="connsiteY2" fmla="*/ 84054 h 459167"/>
                  <a:gd name="connsiteX3" fmla="*/ 926622 w 937972"/>
                  <a:gd name="connsiteY3" fmla="*/ 407142 h 459167"/>
                  <a:gd name="connsiteX4" fmla="*/ 535061 w 937972"/>
                  <a:gd name="connsiteY4" fmla="*/ 375112 h 459167"/>
                  <a:gd name="connsiteX5" fmla="*/ 342207 w 937972"/>
                  <a:gd name="connsiteY5" fmla="*/ 206935 h 459167"/>
                  <a:gd name="connsiteX6" fmla="*/ 319264 w 937972"/>
                  <a:gd name="connsiteY6" fmla="*/ 157591 h 459167"/>
                  <a:gd name="connsiteX7" fmla="*/ 292854 w 937972"/>
                  <a:gd name="connsiteY7" fmla="*/ 202777 h 459167"/>
                  <a:gd name="connsiteX8" fmla="*/ 235167 w 937972"/>
                  <a:gd name="connsiteY8" fmla="*/ 270296 h 459167"/>
                  <a:gd name="connsiteX9" fmla="*/ 11783 w 937972"/>
                  <a:gd name="connsiteY9" fmla="*/ 368570 h 459167"/>
                  <a:gd name="connsiteX10" fmla="*/ 110058 w 937972"/>
                  <a:gd name="connsiteY10" fmla="*/ 145185 h 459167"/>
                  <a:gd name="connsiteX11" fmla="*/ 296454 w 937972"/>
                  <a:gd name="connsiteY11" fmla="*/ 35199 h 459167"/>
                  <a:gd name="connsiteX12" fmla="*/ 411430 w 937972"/>
                  <a:gd name="connsiteY12" fmla="*/ 134091 h 459167"/>
                  <a:gd name="connsiteX0" fmla="*/ 319990 w 937972"/>
                  <a:gd name="connsiteY0" fmla="*/ 42651 h 459167"/>
                  <a:gd name="connsiteX1" fmla="*/ 411042 w 937972"/>
                  <a:gd name="connsiteY1" fmla="*/ 983 h 459167"/>
                  <a:gd name="connsiteX2" fmla="*/ 703103 w 937972"/>
                  <a:gd name="connsiteY2" fmla="*/ 84054 h 459167"/>
                  <a:gd name="connsiteX3" fmla="*/ 926622 w 937972"/>
                  <a:gd name="connsiteY3" fmla="*/ 407142 h 459167"/>
                  <a:gd name="connsiteX4" fmla="*/ 535061 w 937972"/>
                  <a:gd name="connsiteY4" fmla="*/ 375112 h 459167"/>
                  <a:gd name="connsiteX5" fmla="*/ 342207 w 937972"/>
                  <a:gd name="connsiteY5" fmla="*/ 206935 h 459167"/>
                  <a:gd name="connsiteX6" fmla="*/ 319264 w 937972"/>
                  <a:gd name="connsiteY6" fmla="*/ 157591 h 459167"/>
                  <a:gd name="connsiteX7" fmla="*/ 292854 w 937972"/>
                  <a:gd name="connsiteY7" fmla="*/ 202777 h 459167"/>
                  <a:gd name="connsiteX8" fmla="*/ 235167 w 937972"/>
                  <a:gd name="connsiteY8" fmla="*/ 270296 h 459167"/>
                  <a:gd name="connsiteX9" fmla="*/ 11783 w 937972"/>
                  <a:gd name="connsiteY9" fmla="*/ 368570 h 459167"/>
                  <a:gd name="connsiteX10" fmla="*/ 110058 w 937972"/>
                  <a:gd name="connsiteY10" fmla="*/ 145185 h 459167"/>
                  <a:gd name="connsiteX11" fmla="*/ 296454 w 937972"/>
                  <a:gd name="connsiteY11" fmla="*/ 35199 h 459167"/>
                  <a:gd name="connsiteX0" fmla="*/ 411042 w 937972"/>
                  <a:gd name="connsiteY0" fmla="*/ 983 h 459167"/>
                  <a:gd name="connsiteX1" fmla="*/ 703103 w 937972"/>
                  <a:gd name="connsiteY1" fmla="*/ 84054 h 459167"/>
                  <a:gd name="connsiteX2" fmla="*/ 926622 w 937972"/>
                  <a:gd name="connsiteY2" fmla="*/ 407142 h 459167"/>
                  <a:gd name="connsiteX3" fmla="*/ 535061 w 937972"/>
                  <a:gd name="connsiteY3" fmla="*/ 375112 h 459167"/>
                  <a:gd name="connsiteX4" fmla="*/ 342207 w 937972"/>
                  <a:gd name="connsiteY4" fmla="*/ 206935 h 459167"/>
                  <a:gd name="connsiteX5" fmla="*/ 319264 w 937972"/>
                  <a:gd name="connsiteY5" fmla="*/ 157591 h 459167"/>
                  <a:gd name="connsiteX6" fmla="*/ 292854 w 937972"/>
                  <a:gd name="connsiteY6" fmla="*/ 202777 h 459167"/>
                  <a:gd name="connsiteX7" fmla="*/ 235167 w 937972"/>
                  <a:gd name="connsiteY7" fmla="*/ 270296 h 459167"/>
                  <a:gd name="connsiteX8" fmla="*/ 11783 w 937972"/>
                  <a:gd name="connsiteY8" fmla="*/ 368570 h 459167"/>
                  <a:gd name="connsiteX9" fmla="*/ 110058 w 937972"/>
                  <a:gd name="connsiteY9" fmla="*/ 145185 h 459167"/>
                  <a:gd name="connsiteX10" fmla="*/ 296454 w 937972"/>
                  <a:gd name="connsiteY10" fmla="*/ 35199 h 459167"/>
                  <a:gd name="connsiteX0" fmla="*/ 703103 w 937972"/>
                  <a:gd name="connsiteY0" fmla="*/ 48855 h 423968"/>
                  <a:gd name="connsiteX1" fmla="*/ 926622 w 937972"/>
                  <a:gd name="connsiteY1" fmla="*/ 371943 h 423968"/>
                  <a:gd name="connsiteX2" fmla="*/ 535061 w 937972"/>
                  <a:gd name="connsiteY2" fmla="*/ 339913 h 423968"/>
                  <a:gd name="connsiteX3" fmla="*/ 342207 w 937972"/>
                  <a:gd name="connsiteY3" fmla="*/ 171736 h 423968"/>
                  <a:gd name="connsiteX4" fmla="*/ 319264 w 937972"/>
                  <a:gd name="connsiteY4" fmla="*/ 122392 h 423968"/>
                  <a:gd name="connsiteX5" fmla="*/ 292854 w 937972"/>
                  <a:gd name="connsiteY5" fmla="*/ 167578 h 423968"/>
                  <a:gd name="connsiteX6" fmla="*/ 235167 w 937972"/>
                  <a:gd name="connsiteY6" fmla="*/ 235097 h 423968"/>
                  <a:gd name="connsiteX7" fmla="*/ 11783 w 937972"/>
                  <a:gd name="connsiteY7" fmla="*/ 333371 h 423968"/>
                  <a:gd name="connsiteX8" fmla="*/ 110058 w 937972"/>
                  <a:gd name="connsiteY8" fmla="*/ 109986 h 423968"/>
                  <a:gd name="connsiteX9" fmla="*/ 296454 w 937972"/>
                  <a:gd name="connsiteY9" fmla="*/ 0 h 42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972" h="423968">
                    <a:moveTo>
                      <a:pt x="703103" y="48855"/>
                    </a:moveTo>
                    <a:cubicBezTo>
                      <a:pt x="872953" y="146918"/>
                      <a:pt x="973025" y="291569"/>
                      <a:pt x="926622" y="371943"/>
                    </a:cubicBezTo>
                    <a:cubicBezTo>
                      <a:pt x="880218" y="452316"/>
                      <a:pt x="704911" y="437976"/>
                      <a:pt x="535061" y="339913"/>
                    </a:cubicBezTo>
                    <a:cubicBezTo>
                      <a:pt x="450136" y="290882"/>
                      <a:pt x="382657" y="230204"/>
                      <a:pt x="342207" y="171736"/>
                    </a:cubicBezTo>
                    <a:lnTo>
                      <a:pt x="319264" y="122392"/>
                    </a:lnTo>
                    <a:lnTo>
                      <a:pt x="292854" y="167578"/>
                    </a:lnTo>
                    <a:cubicBezTo>
                      <a:pt x="276778" y="189985"/>
                      <a:pt x="257373" y="212890"/>
                      <a:pt x="235167" y="235097"/>
                    </a:cubicBezTo>
                    <a:cubicBezTo>
                      <a:pt x="146344" y="323920"/>
                      <a:pt x="46331" y="367918"/>
                      <a:pt x="11783" y="333371"/>
                    </a:cubicBezTo>
                    <a:cubicBezTo>
                      <a:pt x="-22764" y="298823"/>
                      <a:pt x="21234" y="198810"/>
                      <a:pt x="110058" y="109986"/>
                    </a:cubicBezTo>
                    <a:cubicBezTo>
                      <a:pt x="176676" y="43368"/>
                      <a:pt x="249587" y="1964"/>
                      <a:pt x="296454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1" name="二等辺三角形 5">
              <a:extLst>
                <a:ext uri="{FF2B5EF4-FFF2-40B4-BE49-F238E27FC236}">
                  <a16:creationId xmlns:a16="http://schemas.microsoft.com/office/drawing/2014/main" id="{40B13884-23CF-4C55-9494-3C7424E09C3E}"/>
                </a:ext>
              </a:extLst>
            </p:cNvPr>
            <p:cNvSpPr/>
            <p:nvPr/>
          </p:nvSpPr>
          <p:spPr>
            <a:xfrm rot="20660405">
              <a:off x="1833658" y="5125267"/>
              <a:ext cx="151002" cy="54874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3997EA7-FD69-4BC3-ABBE-C62C53A95C55}"/>
                </a:ext>
              </a:extLst>
            </p:cNvPr>
            <p:cNvGrpSpPr/>
            <p:nvPr/>
          </p:nvGrpSpPr>
          <p:grpSpPr>
            <a:xfrm>
              <a:off x="1923263" y="4750830"/>
              <a:ext cx="174618" cy="93214"/>
              <a:chOff x="1956600" y="4861343"/>
              <a:chExt cx="107944" cy="207645"/>
            </a:xfrm>
          </p:grpSpPr>
          <p:sp>
            <p:nvSpPr>
              <p:cNvPr id="220" name="円/楕円 114">
                <a:extLst>
                  <a:ext uri="{FF2B5EF4-FFF2-40B4-BE49-F238E27FC236}">
                    <a16:creationId xmlns:a16="http://schemas.microsoft.com/office/drawing/2014/main" id="{64222D16-8136-42AC-A779-B247E401AA1E}"/>
                  </a:ext>
                </a:extLst>
              </p:cNvPr>
              <p:cNvSpPr/>
              <p:nvPr/>
            </p:nvSpPr>
            <p:spPr>
              <a:xfrm>
                <a:off x="1956600" y="4861343"/>
                <a:ext cx="10794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" name="円/楕円 114">
                <a:extLst>
                  <a:ext uri="{FF2B5EF4-FFF2-40B4-BE49-F238E27FC236}">
                    <a16:creationId xmlns:a16="http://schemas.microsoft.com/office/drawing/2014/main" id="{B4647791-31E9-4DB3-9438-C618C573BCA8}"/>
                  </a:ext>
                </a:extLst>
              </p:cNvPr>
              <p:cNvSpPr/>
              <p:nvPr/>
            </p:nvSpPr>
            <p:spPr>
              <a:xfrm>
                <a:off x="1956600" y="5023268"/>
                <a:ext cx="10794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375F3D0-7E87-4BC4-963F-4EC252D5B309}"/>
                </a:ext>
              </a:extLst>
            </p:cNvPr>
            <p:cNvGrpSpPr/>
            <p:nvPr/>
          </p:nvGrpSpPr>
          <p:grpSpPr>
            <a:xfrm>
              <a:off x="1621595" y="4750450"/>
              <a:ext cx="99350" cy="93214"/>
              <a:chOff x="1640562" y="4860488"/>
              <a:chExt cx="61416" cy="93214"/>
            </a:xfrm>
          </p:grpSpPr>
          <p:sp>
            <p:nvSpPr>
              <p:cNvPr id="223" name="円/楕円 112">
                <a:extLst>
                  <a:ext uri="{FF2B5EF4-FFF2-40B4-BE49-F238E27FC236}">
                    <a16:creationId xmlns:a16="http://schemas.microsoft.com/office/drawing/2014/main" id="{E813E2B7-B7A7-4A42-BD5E-677F7E61D224}"/>
                  </a:ext>
                </a:extLst>
              </p:cNvPr>
              <p:cNvSpPr/>
              <p:nvPr/>
            </p:nvSpPr>
            <p:spPr>
              <a:xfrm>
                <a:off x="1640562" y="4860488"/>
                <a:ext cx="61416" cy="205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円/楕円 112">
                <a:extLst>
                  <a:ext uri="{FF2B5EF4-FFF2-40B4-BE49-F238E27FC236}">
                    <a16:creationId xmlns:a16="http://schemas.microsoft.com/office/drawing/2014/main" id="{F5E6FDA2-E512-4CBC-AC0A-3095B532DED2}"/>
                  </a:ext>
                </a:extLst>
              </p:cNvPr>
              <p:cNvSpPr/>
              <p:nvPr/>
            </p:nvSpPr>
            <p:spPr>
              <a:xfrm>
                <a:off x="1640562" y="4933178"/>
                <a:ext cx="61416" cy="205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6" name="円/楕円 114">
              <a:extLst>
                <a:ext uri="{FF2B5EF4-FFF2-40B4-BE49-F238E27FC236}">
                  <a16:creationId xmlns:a16="http://schemas.microsoft.com/office/drawing/2014/main" id="{B3EE4E35-8979-4E67-A090-4FD2C5F537A3}"/>
                </a:ext>
              </a:extLst>
            </p:cNvPr>
            <p:cNvSpPr/>
            <p:nvPr/>
          </p:nvSpPr>
          <p:spPr>
            <a:xfrm>
              <a:off x="1983269" y="4784354"/>
              <a:ext cx="45720" cy="4572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7" name="円/楕円 112">
              <a:extLst>
                <a:ext uri="{FF2B5EF4-FFF2-40B4-BE49-F238E27FC236}">
                  <a16:creationId xmlns:a16="http://schemas.microsoft.com/office/drawing/2014/main" id="{D24A91F6-5A3A-4B51-8246-C240464D1AA1}"/>
                </a:ext>
              </a:extLst>
            </p:cNvPr>
            <p:cNvSpPr/>
            <p:nvPr/>
          </p:nvSpPr>
          <p:spPr>
            <a:xfrm>
              <a:off x="1643967" y="4783499"/>
              <a:ext cx="45720" cy="4572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354B251-C437-42B2-B85D-E4DFA6CD5E6C}"/>
              </a:ext>
            </a:extLst>
          </p:cNvPr>
          <p:cNvGrpSpPr/>
          <p:nvPr/>
        </p:nvGrpSpPr>
        <p:grpSpPr>
          <a:xfrm>
            <a:off x="4340683" y="3973182"/>
            <a:ext cx="1229834" cy="2470698"/>
            <a:chOff x="4340683" y="3973182"/>
            <a:chExt cx="1229834" cy="2470698"/>
          </a:xfrm>
        </p:grpSpPr>
        <p:grpSp>
          <p:nvGrpSpPr>
            <p:cNvPr id="949" name="グループ化 948">
              <a:extLst>
                <a:ext uri="{FF2B5EF4-FFF2-40B4-BE49-F238E27FC236}">
                  <a16:creationId xmlns:a16="http://schemas.microsoft.com/office/drawing/2014/main" id="{D2EAF308-8022-430C-BC6A-3272513C1F74}"/>
                </a:ext>
              </a:extLst>
            </p:cNvPr>
            <p:cNvGrpSpPr/>
            <p:nvPr/>
          </p:nvGrpSpPr>
          <p:grpSpPr>
            <a:xfrm>
              <a:off x="4340683" y="3973182"/>
              <a:ext cx="1229834" cy="2470698"/>
              <a:chOff x="4340683" y="3973182"/>
              <a:chExt cx="1229834" cy="2470698"/>
            </a:xfrm>
          </p:grpSpPr>
          <p:sp>
            <p:nvSpPr>
              <p:cNvPr id="780" name="台形 779">
                <a:extLst>
                  <a:ext uri="{FF2B5EF4-FFF2-40B4-BE49-F238E27FC236}">
                    <a16:creationId xmlns:a16="http://schemas.microsoft.com/office/drawing/2014/main" id="{09086EDE-710A-4221-A14C-287AC80713DA}"/>
                  </a:ext>
                </a:extLst>
              </p:cNvPr>
              <p:cNvSpPr/>
              <p:nvPr/>
            </p:nvSpPr>
            <p:spPr>
              <a:xfrm rot="15300000">
                <a:off x="4912814" y="3855404"/>
                <a:ext cx="45719" cy="524254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DA8C494A-39D2-4CDF-9509-90F5A0C44DF5}"/>
                  </a:ext>
                </a:extLst>
              </p:cNvPr>
              <p:cNvSpPr/>
              <p:nvPr/>
            </p:nvSpPr>
            <p:spPr>
              <a:xfrm rot="900000">
                <a:off x="4817198" y="3995972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F537595E-808D-4990-971B-7B5792497C28}"/>
                  </a:ext>
                </a:extLst>
              </p:cNvPr>
              <p:cNvSpPr/>
              <p:nvPr/>
            </p:nvSpPr>
            <p:spPr>
              <a:xfrm rot="900000">
                <a:off x="4340683" y="4177741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15AE2E6A-BF26-45BD-A848-11D956AC01E5}"/>
                  </a:ext>
                </a:extLst>
              </p:cNvPr>
              <p:cNvSpPr/>
              <p:nvPr/>
            </p:nvSpPr>
            <p:spPr>
              <a:xfrm rot="900000">
                <a:off x="5099581" y="3973182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B6631F76-D2F3-4394-B482-9890D464A713}"/>
                  </a:ext>
                </a:extLst>
              </p:cNvPr>
              <p:cNvSpPr/>
              <p:nvPr/>
            </p:nvSpPr>
            <p:spPr>
              <a:xfrm>
                <a:off x="4418787" y="43043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1B719B56-3E21-4A09-8A7C-FC6AC0129F68}"/>
                  </a:ext>
                </a:extLst>
              </p:cNvPr>
              <p:cNvSpPr/>
              <p:nvPr/>
            </p:nvSpPr>
            <p:spPr>
              <a:xfrm>
                <a:off x="4771785" y="53083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97B2B47B-3ABF-45D4-ABA2-4D6F1ECCC5FE}"/>
                  </a:ext>
                </a:extLst>
              </p:cNvPr>
              <p:cNvSpPr/>
              <p:nvPr/>
            </p:nvSpPr>
            <p:spPr>
              <a:xfrm>
                <a:off x="4457818" y="5422941"/>
                <a:ext cx="977782" cy="1020939"/>
              </a:xfrm>
              <a:custGeom>
                <a:avLst/>
                <a:gdLst>
                  <a:gd name="connsiteX0" fmla="*/ 607645 w 977782"/>
                  <a:gd name="connsiteY0" fmla="*/ 0 h 1020925"/>
                  <a:gd name="connsiteX1" fmla="*/ 668974 w 977782"/>
                  <a:gd name="connsiteY1" fmla="*/ 0 h 1020925"/>
                  <a:gd name="connsiteX2" fmla="*/ 977782 w 977782"/>
                  <a:gd name="connsiteY2" fmla="*/ 320391 h 1020925"/>
                  <a:gd name="connsiteX3" fmla="*/ 977782 w 977782"/>
                  <a:gd name="connsiteY3" fmla="*/ 1020925 h 1020925"/>
                  <a:gd name="connsiteX4" fmla="*/ 38983 w 977782"/>
                  <a:gd name="connsiteY4" fmla="*/ 1020925 h 1020925"/>
                  <a:gd name="connsiteX5" fmla="*/ 2157 w 977782"/>
                  <a:gd name="connsiteY5" fmla="*/ 455885 h 1020925"/>
                  <a:gd name="connsiteX6" fmla="*/ 89316 w 977782"/>
                  <a:gd name="connsiteY6" fmla="*/ 189677 h 1020925"/>
                  <a:gd name="connsiteX7" fmla="*/ 273288 w 977782"/>
                  <a:gd name="connsiteY7" fmla="*/ 10385 h 1020925"/>
                  <a:gd name="connsiteX8" fmla="*/ 292706 w 977782"/>
                  <a:gd name="connsiteY8" fmla="*/ 7678 h 1020925"/>
                  <a:gd name="connsiteX9" fmla="*/ 294323 w 977782"/>
                  <a:gd name="connsiteY9" fmla="*/ 7639 h 1020925"/>
                  <a:gd name="connsiteX10" fmla="*/ 299127 w 977782"/>
                  <a:gd name="connsiteY10" fmla="*/ 12425 h 1020925"/>
                  <a:gd name="connsiteX11" fmla="*/ 416043 w 977782"/>
                  <a:gd name="connsiteY11" fmla="*/ 57112 h 1020925"/>
                  <a:gd name="connsiteX12" fmla="*/ 532958 w 977782"/>
                  <a:gd name="connsiteY12" fmla="*/ 12425 h 1020925"/>
                  <a:gd name="connsiteX13" fmla="*/ 539475 w 977782"/>
                  <a:gd name="connsiteY13" fmla="*/ 1662 h 1020925"/>
                  <a:gd name="connsiteX0" fmla="*/ 607645 w 977782"/>
                  <a:gd name="connsiteY0" fmla="*/ 0 h 1020925"/>
                  <a:gd name="connsiteX1" fmla="*/ 668974 w 977782"/>
                  <a:gd name="connsiteY1" fmla="*/ 0 h 1020925"/>
                  <a:gd name="connsiteX2" fmla="*/ 977782 w 977782"/>
                  <a:gd name="connsiteY2" fmla="*/ 470410 h 1020925"/>
                  <a:gd name="connsiteX3" fmla="*/ 977782 w 977782"/>
                  <a:gd name="connsiteY3" fmla="*/ 1020925 h 1020925"/>
                  <a:gd name="connsiteX4" fmla="*/ 38983 w 977782"/>
                  <a:gd name="connsiteY4" fmla="*/ 1020925 h 1020925"/>
                  <a:gd name="connsiteX5" fmla="*/ 2157 w 977782"/>
                  <a:gd name="connsiteY5" fmla="*/ 455885 h 1020925"/>
                  <a:gd name="connsiteX6" fmla="*/ 89316 w 977782"/>
                  <a:gd name="connsiteY6" fmla="*/ 189677 h 1020925"/>
                  <a:gd name="connsiteX7" fmla="*/ 273288 w 977782"/>
                  <a:gd name="connsiteY7" fmla="*/ 10385 h 1020925"/>
                  <a:gd name="connsiteX8" fmla="*/ 292706 w 977782"/>
                  <a:gd name="connsiteY8" fmla="*/ 7678 h 1020925"/>
                  <a:gd name="connsiteX9" fmla="*/ 294323 w 977782"/>
                  <a:gd name="connsiteY9" fmla="*/ 7639 h 1020925"/>
                  <a:gd name="connsiteX10" fmla="*/ 299127 w 977782"/>
                  <a:gd name="connsiteY10" fmla="*/ 12425 h 1020925"/>
                  <a:gd name="connsiteX11" fmla="*/ 416043 w 977782"/>
                  <a:gd name="connsiteY11" fmla="*/ 57112 h 1020925"/>
                  <a:gd name="connsiteX12" fmla="*/ 532958 w 977782"/>
                  <a:gd name="connsiteY12" fmla="*/ 12425 h 1020925"/>
                  <a:gd name="connsiteX13" fmla="*/ 539475 w 977782"/>
                  <a:gd name="connsiteY13" fmla="*/ 1662 h 1020925"/>
                  <a:gd name="connsiteX14" fmla="*/ 607645 w 977782"/>
                  <a:gd name="connsiteY14" fmla="*/ 0 h 1020925"/>
                  <a:gd name="connsiteX0" fmla="*/ 607645 w 977782"/>
                  <a:gd name="connsiteY0" fmla="*/ 14 h 1020939"/>
                  <a:gd name="connsiteX1" fmla="*/ 668974 w 977782"/>
                  <a:gd name="connsiteY1" fmla="*/ 14 h 1020939"/>
                  <a:gd name="connsiteX2" fmla="*/ 977782 w 977782"/>
                  <a:gd name="connsiteY2" fmla="*/ 470424 h 1020939"/>
                  <a:gd name="connsiteX3" fmla="*/ 977782 w 977782"/>
                  <a:gd name="connsiteY3" fmla="*/ 1020939 h 1020939"/>
                  <a:gd name="connsiteX4" fmla="*/ 38983 w 977782"/>
                  <a:gd name="connsiteY4" fmla="*/ 1020939 h 1020939"/>
                  <a:gd name="connsiteX5" fmla="*/ 2157 w 977782"/>
                  <a:gd name="connsiteY5" fmla="*/ 455899 h 1020939"/>
                  <a:gd name="connsiteX6" fmla="*/ 89316 w 977782"/>
                  <a:gd name="connsiteY6" fmla="*/ 189691 h 1020939"/>
                  <a:gd name="connsiteX7" fmla="*/ 273288 w 977782"/>
                  <a:gd name="connsiteY7" fmla="*/ 10399 h 1020939"/>
                  <a:gd name="connsiteX8" fmla="*/ 292706 w 977782"/>
                  <a:gd name="connsiteY8" fmla="*/ 7692 h 1020939"/>
                  <a:gd name="connsiteX9" fmla="*/ 294323 w 977782"/>
                  <a:gd name="connsiteY9" fmla="*/ 7653 h 1020939"/>
                  <a:gd name="connsiteX10" fmla="*/ 299127 w 977782"/>
                  <a:gd name="connsiteY10" fmla="*/ 12439 h 1020939"/>
                  <a:gd name="connsiteX11" fmla="*/ 416043 w 977782"/>
                  <a:gd name="connsiteY11" fmla="*/ 57126 h 1020939"/>
                  <a:gd name="connsiteX12" fmla="*/ 532958 w 977782"/>
                  <a:gd name="connsiteY12" fmla="*/ 12439 h 1020939"/>
                  <a:gd name="connsiteX13" fmla="*/ 539475 w 977782"/>
                  <a:gd name="connsiteY13" fmla="*/ 1676 h 1020939"/>
                  <a:gd name="connsiteX14" fmla="*/ 607645 w 977782"/>
                  <a:gd name="connsiteY14" fmla="*/ 14 h 1020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7782" h="1020939">
                    <a:moveTo>
                      <a:pt x="607645" y="14"/>
                    </a:moveTo>
                    <a:lnTo>
                      <a:pt x="668974" y="14"/>
                    </a:lnTo>
                    <a:cubicBezTo>
                      <a:pt x="868099" y="-2367"/>
                      <a:pt x="977782" y="293477"/>
                      <a:pt x="977782" y="470424"/>
                    </a:cubicBezTo>
                    <a:lnTo>
                      <a:pt x="977782" y="1020939"/>
                    </a:lnTo>
                    <a:lnTo>
                      <a:pt x="38983" y="1020939"/>
                    </a:lnTo>
                    <a:cubicBezTo>
                      <a:pt x="10656" y="916201"/>
                      <a:pt x="-6233" y="594440"/>
                      <a:pt x="2157" y="455899"/>
                    </a:cubicBezTo>
                    <a:cubicBezTo>
                      <a:pt x="10546" y="317358"/>
                      <a:pt x="44128" y="263941"/>
                      <a:pt x="89316" y="189691"/>
                    </a:cubicBezTo>
                    <a:cubicBezTo>
                      <a:pt x="134505" y="115441"/>
                      <a:pt x="203686" y="30599"/>
                      <a:pt x="273288" y="10399"/>
                    </a:cubicBezTo>
                    <a:lnTo>
                      <a:pt x="292706" y="7692"/>
                    </a:lnTo>
                    <a:lnTo>
                      <a:pt x="294323" y="7653"/>
                    </a:lnTo>
                    <a:lnTo>
                      <a:pt x="299127" y="12439"/>
                    </a:lnTo>
                    <a:cubicBezTo>
                      <a:pt x="336060" y="41483"/>
                      <a:pt x="375329" y="57126"/>
                      <a:pt x="416043" y="57126"/>
                    </a:cubicBezTo>
                    <a:cubicBezTo>
                      <a:pt x="456757" y="57126"/>
                      <a:pt x="496025" y="41483"/>
                      <a:pt x="532958" y="12439"/>
                    </a:cubicBezTo>
                    <a:lnTo>
                      <a:pt x="539475" y="1676"/>
                    </a:lnTo>
                    <a:lnTo>
                      <a:pt x="607645" y="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0" name="四角形: 上の 2 つの角を丸める 699">
                <a:extLst>
                  <a:ext uri="{FF2B5EF4-FFF2-40B4-BE49-F238E27FC236}">
                    <a16:creationId xmlns:a16="http://schemas.microsoft.com/office/drawing/2014/main" id="{61B9C557-24D0-4758-B598-63F8EC49F324}"/>
                  </a:ext>
                </a:extLst>
              </p:cNvPr>
              <p:cNvSpPr/>
              <p:nvPr/>
            </p:nvSpPr>
            <p:spPr>
              <a:xfrm>
                <a:off x="5143745" y="5618214"/>
                <a:ext cx="322006" cy="8238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円/楕円 27">
                <a:extLst>
                  <a:ext uri="{FF2B5EF4-FFF2-40B4-BE49-F238E27FC236}">
                    <a16:creationId xmlns:a16="http://schemas.microsoft.com/office/drawing/2014/main" id="{A37D70AE-4C30-452B-A157-DF18341E6D8B}"/>
                  </a:ext>
                </a:extLst>
              </p:cNvPr>
              <p:cNvSpPr/>
              <p:nvPr/>
            </p:nvSpPr>
            <p:spPr>
              <a:xfrm rot="13500000" flipH="1">
                <a:off x="4777094" y="512236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3" name="円/楕円 27">
                <a:extLst>
                  <a:ext uri="{FF2B5EF4-FFF2-40B4-BE49-F238E27FC236}">
                    <a16:creationId xmlns:a16="http://schemas.microsoft.com/office/drawing/2014/main" id="{0BDF7494-7F7D-40BC-A4F4-EE85BE0565D3}"/>
                  </a:ext>
                </a:extLst>
              </p:cNvPr>
              <p:cNvSpPr/>
              <p:nvPr/>
            </p:nvSpPr>
            <p:spPr>
              <a:xfrm>
                <a:off x="4743478" y="4694729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4" name="円/楕円 27">
                <a:extLst>
                  <a:ext uri="{FF2B5EF4-FFF2-40B4-BE49-F238E27FC236}">
                    <a16:creationId xmlns:a16="http://schemas.microsoft.com/office/drawing/2014/main" id="{C2FB4B39-A608-458F-A608-7C5B9600B038}"/>
                  </a:ext>
                </a:extLst>
              </p:cNvPr>
              <p:cNvSpPr/>
              <p:nvPr/>
            </p:nvSpPr>
            <p:spPr>
              <a:xfrm rot="297402" flipH="1">
                <a:off x="4971095" y="4896690"/>
                <a:ext cx="109475" cy="274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5" name="円/楕円 27">
                <a:extLst>
                  <a:ext uri="{FF2B5EF4-FFF2-40B4-BE49-F238E27FC236}">
                    <a16:creationId xmlns:a16="http://schemas.microsoft.com/office/drawing/2014/main" id="{39722900-4B2D-44EB-9842-CB7FDBDE2906}"/>
                  </a:ext>
                </a:extLst>
              </p:cNvPr>
              <p:cNvSpPr/>
              <p:nvPr/>
            </p:nvSpPr>
            <p:spPr>
              <a:xfrm rot="21076560" flipH="1">
                <a:off x="4971096" y="4836113"/>
                <a:ext cx="109475" cy="274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2860678B-8469-4DDF-A4D9-B439BAB67BBB}"/>
                  </a:ext>
                </a:extLst>
              </p:cNvPr>
              <p:cNvGrpSpPr/>
              <p:nvPr/>
            </p:nvGrpSpPr>
            <p:grpSpPr>
              <a:xfrm>
                <a:off x="4808735" y="4842392"/>
                <a:ext cx="152578" cy="106184"/>
                <a:chOff x="2896919" y="3729255"/>
                <a:chExt cx="138000" cy="165521"/>
              </a:xfrm>
            </p:grpSpPr>
            <p:sp>
              <p:nvSpPr>
                <p:cNvPr id="758" name="円/楕円 334">
                  <a:extLst>
                    <a:ext uri="{FF2B5EF4-FFF2-40B4-BE49-F238E27FC236}">
                      <a16:creationId xmlns:a16="http://schemas.microsoft.com/office/drawing/2014/main" id="{765A5ED9-8A68-412A-9E4D-776FB8562421}"/>
                    </a:ext>
                  </a:extLst>
                </p:cNvPr>
                <p:cNvSpPr/>
                <p:nvPr/>
              </p:nvSpPr>
              <p:spPr>
                <a:xfrm>
                  <a:off x="2896919" y="3729255"/>
                  <a:ext cx="138000" cy="1655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9" name="円/楕円 335">
                  <a:extLst>
                    <a:ext uri="{FF2B5EF4-FFF2-40B4-BE49-F238E27FC236}">
                      <a16:creationId xmlns:a16="http://schemas.microsoft.com/office/drawing/2014/main" id="{3189659D-5D34-4E46-BC83-4F16F7B1B7C4}"/>
                    </a:ext>
                  </a:extLst>
                </p:cNvPr>
                <p:cNvSpPr/>
                <p:nvPr/>
              </p:nvSpPr>
              <p:spPr>
                <a:xfrm>
                  <a:off x="2910964" y="3777372"/>
                  <a:ext cx="50746" cy="9364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44FAABC7-DCC9-4614-9CFC-99299E463A24}"/>
                  </a:ext>
                </a:extLst>
              </p:cNvPr>
              <p:cNvSpPr/>
              <p:nvPr/>
            </p:nvSpPr>
            <p:spPr>
              <a:xfrm>
                <a:off x="4633049" y="5422955"/>
                <a:ext cx="534602" cy="203442"/>
              </a:xfrm>
              <a:custGeom>
                <a:avLst/>
                <a:gdLst>
                  <a:gd name="connsiteX0" fmla="*/ 432461 w 534602"/>
                  <a:gd name="connsiteY0" fmla="*/ 0 h 203442"/>
                  <a:gd name="connsiteX1" fmla="*/ 493790 w 534602"/>
                  <a:gd name="connsiteY1" fmla="*/ 0 h 203442"/>
                  <a:gd name="connsiteX2" fmla="*/ 534602 w 534602"/>
                  <a:gd name="connsiteY2" fmla="*/ 4269 h 203442"/>
                  <a:gd name="connsiteX3" fmla="*/ 484044 w 534602"/>
                  <a:gd name="connsiteY3" fmla="*/ 76943 h 203442"/>
                  <a:gd name="connsiteX4" fmla="*/ 285477 w 534602"/>
                  <a:gd name="connsiteY4" fmla="*/ 203442 h 203442"/>
                  <a:gd name="connsiteX5" fmla="*/ 198453 w 534602"/>
                  <a:gd name="connsiteY5" fmla="*/ 203442 h 203442"/>
                  <a:gd name="connsiteX6" fmla="*/ 37443 w 534602"/>
                  <a:gd name="connsiteY6" fmla="*/ 128906 h 203442"/>
                  <a:gd name="connsiteX7" fmla="*/ 0 w 534602"/>
                  <a:gd name="connsiteY7" fmla="*/ 77101 h 203442"/>
                  <a:gd name="connsiteX8" fmla="*/ 46350 w 534602"/>
                  <a:gd name="connsiteY8" fmla="*/ 36480 h 203442"/>
                  <a:gd name="connsiteX9" fmla="*/ 98104 w 534602"/>
                  <a:gd name="connsiteY9" fmla="*/ 10385 h 203442"/>
                  <a:gd name="connsiteX10" fmla="*/ 114006 w 534602"/>
                  <a:gd name="connsiteY10" fmla="*/ 8168 h 203442"/>
                  <a:gd name="connsiteX11" fmla="*/ 125049 w 534602"/>
                  <a:gd name="connsiteY11" fmla="*/ 13382 h 203442"/>
                  <a:gd name="connsiteX12" fmla="*/ 241965 w 534602"/>
                  <a:gd name="connsiteY12" fmla="*/ 34561 h 203442"/>
                  <a:gd name="connsiteX13" fmla="*/ 358880 w 534602"/>
                  <a:gd name="connsiteY13" fmla="*/ 13382 h 203442"/>
                  <a:gd name="connsiteX14" fmla="*/ 369296 w 534602"/>
                  <a:gd name="connsiteY14" fmla="*/ 5229 h 203442"/>
                  <a:gd name="connsiteX15" fmla="*/ 373087 w 534602"/>
                  <a:gd name="connsiteY15" fmla="*/ 1448 h 203442"/>
                  <a:gd name="connsiteX16" fmla="*/ 432461 w 534602"/>
                  <a:gd name="connsiteY16" fmla="*/ 0 h 203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34602" h="203442">
                    <a:moveTo>
                      <a:pt x="432461" y="0"/>
                    </a:moveTo>
                    <a:lnTo>
                      <a:pt x="493790" y="0"/>
                    </a:lnTo>
                    <a:lnTo>
                      <a:pt x="534602" y="4269"/>
                    </a:lnTo>
                    <a:lnTo>
                      <a:pt x="484044" y="76943"/>
                    </a:lnTo>
                    <a:cubicBezTo>
                      <a:pt x="441010" y="153263"/>
                      <a:pt x="368135" y="203442"/>
                      <a:pt x="285477" y="203442"/>
                    </a:cubicBezTo>
                    <a:lnTo>
                      <a:pt x="198453" y="203442"/>
                    </a:lnTo>
                    <a:cubicBezTo>
                      <a:pt x="136460" y="203442"/>
                      <a:pt x="79969" y="175217"/>
                      <a:pt x="37443" y="128906"/>
                    </a:cubicBezTo>
                    <a:lnTo>
                      <a:pt x="0" y="77101"/>
                    </a:lnTo>
                    <a:lnTo>
                      <a:pt x="46350" y="36480"/>
                    </a:lnTo>
                    <a:cubicBezTo>
                      <a:pt x="63329" y="24525"/>
                      <a:pt x="80704" y="15435"/>
                      <a:pt x="98104" y="10385"/>
                    </a:cubicBezTo>
                    <a:lnTo>
                      <a:pt x="114006" y="8168"/>
                    </a:lnTo>
                    <a:lnTo>
                      <a:pt x="125049" y="13382"/>
                    </a:lnTo>
                    <a:cubicBezTo>
                      <a:pt x="161982" y="27147"/>
                      <a:pt x="201251" y="34561"/>
                      <a:pt x="241965" y="34561"/>
                    </a:cubicBezTo>
                    <a:cubicBezTo>
                      <a:pt x="282679" y="34561"/>
                      <a:pt x="321947" y="27147"/>
                      <a:pt x="358880" y="13382"/>
                    </a:cubicBezTo>
                    <a:cubicBezTo>
                      <a:pt x="361484" y="12153"/>
                      <a:pt x="365130" y="9138"/>
                      <a:pt x="369296" y="5229"/>
                    </a:cubicBezTo>
                    <a:lnTo>
                      <a:pt x="373087" y="1448"/>
                    </a:lnTo>
                    <a:lnTo>
                      <a:pt x="43246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F0B2AC13-0EC7-4356-9CBA-A1F31788414C}"/>
                  </a:ext>
                </a:extLst>
              </p:cNvPr>
              <p:cNvGrpSpPr/>
              <p:nvPr/>
            </p:nvGrpSpPr>
            <p:grpSpPr>
              <a:xfrm>
                <a:off x="4453634" y="4694729"/>
                <a:ext cx="162052" cy="253847"/>
                <a:chOff x="4453547" y="4694729"/>
                <a:chExt cx="263282" cy="253847"/>
              </a:xfrm>
            </p:grpSpPr>
            <p:sp>
              <p:nvSpPr>
                <p:cNvPr id="769" name="円/楕円 27">
                  <a:extLst>
                    <a:ext uri="{FF2B5EF4-FFF2-40B4-BE49-F238E27FC236}">
                      <a16:creationId xmlns:a16="http://schemas.microsoft.com/office/drawing/2014/main" id="{42731806-BE1A-495E-A3D0-6CFEBB85EDCD}"/>
                    </a:ext>
                  </a:extLst>
                </p:cNvPr>
                <p:cNvSpPr/>
                <p:nvPr/>
              </p:nvSpPr>
              <p:spPr>
                <a:xfrm>
                  <a:off x="4453547" y="469472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0" name="グループ化 769">
                  <a:extLst>
                    <a:ext uri="{FF2B5EF4-FFF2-40B4-BE49-F238E27FC236}">
                      <a16:creationId xmlns:a16="http://schemas.microsoft.com/office/drawing/2014/main" id="{F6CA6F68-E41C-4CC6-B023-31C36CDD152F}"/>
                    </a:ext>
                  </a:extLst>
                </p:cNvPr>
                <p:cNvGrpSpPr/>
                <p:nvPr/>
              </p:nvGrpSpPr>
              <p:grpSpPr>
                <a:xfrm>
                  <a:off x="4518804" y="4842392"/>
                  <a:ext cx="152578" cy="106184"/>
                  <a:chOff x="2896919" y="3729255"/>
                  <a:chExt cx="138000" cy="165521"/>
                </a:xfrm>
              </p:grpSpPr>
              <p:sp>
                <p:nvSpPr>
                  <p:cNvPr id="772" name="円/楕円 334">
                    <a:extLst>
                      <a:ext uri="{FF2B5EF4-FFF2-40B4-BE49-F238E27FC236}">
                        <a16:creationId xmlns:a16="http://schemas.microsoft.com/office/drawing/2014/main" id="{388D7B21-D444-45C3-AB77-05DCFA28CCB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3" name="円/楕円 335">
                    <a:extLst>
                      <a:ext uri="{FF2B5EF4-FFF2-40B4-BE49-F238E27FC236}">
                        <a16:creationId xmlns:a16="http://schemas.microsoft.com/office/drawing/2014/main" id="{18452068-BEEC-43D4-B8D3-E1EF2A4A0DD3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97746"/>
                    <a:ext cx="67182" cy="7327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86" name="月 785">
                <a:extLst>
                  <a:ext uri="{FF2B5EF4-FFF2-40B4-BE49-F238E27FC236}">
                    <a16:creationId xmlns:a16="http://schemas.microsoft.com/office/drawing/2014/main" id="{782BE744-612E-408F-9605-BC874A9F10D3}"/>
                  </a:ext>
                </a:extLst>
              </p:cNvPr>
              <p:cNvSpPr/>
              <p:nvPr/>
            </p:nvSpPr>
            <p:spPr>
              <a:xfrm rot="18900000" flipH="1">
                <a:off x="4875890" y="4109022"/>
                <a:ext cx="372142" cy="884554"/>
              </a:xfrm>
              <a:prstGeom prst="moon">
                <a:avLst>
                  <a:gd name="adj" fmla="val 44883"/>
                </a:avLst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7" name="月 653">
                <a:extLst>
                  <a:ext uri="{FF2B5EF4-FFF2-40B4-BE49-F238E27FC236}">
                    <a16:creationId xmlns:a16="http://schemas.microsoft.com/office/drawing/2014/main" id="{549D5812-5C1D-44B4-93D8-D6DF67D9C368}"/>
                  </a:ext>
                </a:extLst>
              </p:cNvPr>
              <p:cNvSpPr/>
              <p:nvPr/>
            </p:nvSpPr>
            <p:spPr>
              <a:xfrm rot="18900000" flipH="1">
                <a:off x="4913662" y="4177467"/>
                <a:ext cx="191299" cy="868840"/>
              </a:xfrm>
              <a:custGeom>
                <a:avLst/>
                <a:gdLst>
                  <a:gd name="connsiteX0" fmla="*/ 372142 w 372142"/>
                  <a:gd name="connsiteY0" fmla="*/ 878190 h 878190"/>
                  <a:gd name="connsiteX1" fmla="*/ 0 w 372142"/>
                  <a:gd name="connsiteY1" fmla="*/ 439095 h 878190"/>
                  <a:gd name="connsiteX2" fmla="*/ 372142 w 372142"/>
                  <a:gd name="connsiteY2" fmla="*/ 0 h 878190"/>
                  <a:gd name="connsiteX3" fmla="*/ 167028 w 372142"/>
                  <a:gd name="connsiteY3" fmla="*/ 439095 h 878190"/>
                  <a:gd name="connsiteX4" fmla="*/ 372142 w 372142"/>
                  <a:gd name="connsiteY4" fmla="*/ 878190 h 878190"/>
                  <a:gd name="connsiteX0" fmla="*/ 0 w 372142"/>
                  <a:gd name="connsiteY0" fmla="*/ 439095 h 878190"/>
                  <a:gd name="connsiteX1" fmla="*/ 372142 w 372142"/>
                  <a:gd name="connsiteY1" fmla="*/ 0 h 878190"/>
                  <a:gd name="connsiteX2" fmla="*/ 167028 w 372142"/>
                  <a:gd name="connsiteY2" fmla="*/ 439095 h 878190"/>
                  <a:gd name="connsiteX3" fmla="*/ 372142 w 372142"/>
                  <a:gd name="connsiteY3" fmla="*/ 878190 h 878190"/>
                  <a:gd name="connsiteX4" fmla="*/ 91440 w 372142"/>
                  <a:gd name="connsiteY4" fmla="*/ 530535 h 878190"/>
                  <a:gd name="connsiteX0" fmla="*/ 306385 w 306385"/>
                  <a:gd name="connsiteY0" fmla="*/ 0 h 878190"/>
                  <a:gd name="connsiteX1" fmla="*/ 101271 w 306385"/>
                  <a:gd name="connsiteY1" fmla="*/ 439095 h 878190"/>
                  <a:gd name="connsiteX2" fmla="*/ 306385 w 306385"/>
                  <a:gd name="connsiteY2" fmla="*/ 878190 h 878190"/>
                  <a:gd name="connsiteX3" fmla="*/ 25683 w 306385"/>
                  <a:gd name="connsiteY3" fmla="*/ 530535 h 878190"/>
                  <a:gd name="connsiteX0" fmla="*/ 205114 w 205114"/>
                  <a:gd name="connsiteY0" fmla="*/ 0 h 878190"/>
                  <a:gd name="connsiteX1" fmla="*/ 0 w 205114"/>
                  <a:gd name="connsiteY1" fmla="*/ 439095 h 878190"/>
                  <a:gd name="connsiteX2" fmla="*/ 205114 w 205114"/>
                  <a:gd name="connsiteY2" fmla="*/ 878190 h 878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5114" h="878190">
                    <a:moveTo>
                      <a:pt x="205114" y="0"/>
                    </a:moveTo>
                    <a:cubicBezTo>
                      <a:pt x="77427" y="95153"/>
                      <a:pt x="0" y="260903"/>
                      <a:pt x="0" y="439095"/>
                    </a:cubicBezTo>
                    <a:cubicBezTo>
                      <a:pt x="0" y="617287"/>
                      <a:pt x="77427" y="783037"/>
                      <a:pt x="205114" y="878190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30BF1E8F-953B-4810-9B8C-28AA36EA2C58}"/>
                  </a:ext>
                </a:extLst>
              </p:cNvPr>
              <p:cNvGrpSpPr/>
              <p:nvPr/>
            </p:nvGrpSpPr>
            <p:grpSpPr>
              <a:xfrm>
                <a:off x="5178899" y="4734452"/>
                <a:ext cx="203820" cy="337309"/>
                <a:chOff x="5178899" y="4734452"/>
                <a:chExt cx="203820" cy="337309"/>
              </a:xfrm>
            </p:grpSpPr>
            <p:sp>
              <p:nvSpPr>
                <p:cNvPr id="789" name="円/楕円 368">
                  <a:extLst>
                    <a:ext uri="{FF2B5EF4-FFF2-40B4-BE49-F238E27FC236}">
                      <a16:creationId xmlns:a16="http://schemas.microsoft.com/office/drawing/2014/main" id="{CB72263A-9E0C-401F-A579-2F0E964F719F}"/>
                    </a:ext>
                  </a:extLst>
                </p:cNvPr>
                <p:cNvSpPr/>
                <p:nvPr/>
              </p:nvSpPr>
              <p:spPr>
                <a:xfrm rot="900000" flipH="1">
                  <a:off x="5178899" y="4734452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0" name="円/楕円 369">
                  <a:extLst>
                    <a:ext uri="{FF2B5EF4-FFF2-40B4-BE49-F238E27FC236}">
                      <a16:creationId xmlns:a16="http://schemas.microsoft.com/office/drawing/2014/main" id="{15432249-5F36-4A0C-A602-D9DD45E56733}"/>
                    </a:ext>
                  </a:extLst>
                </p:cNvPr>
                <p:cNvSpPr/>
                <p:nvPr/>
              </p:nvSpPr>
              <p:spPr>
                <a:xfrm rot="900000" flipH="1">
                  <a:off x="5222874" y="4793006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DDD300CB-56EC-4959-A259-642E69CE3AA4}"/>
                  </a:ext>
                </a:extLst>
              </p:cNvPr>
              <p:cNvGrpSpPr/>
              <p:nvPr/>
            </p:nvGrpSpPr>
            <p:grpSpPr>
              <a:xfrm>
                <a:off x="4426743" y="4843463"/>
                <a:ext cx="52387" cy="8069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793" name="円/楕円 27">
                  <a:extLst>
                    <a:ext uri="{FF2B5EF4-FFF2-40B4-BE49-F238E27FC236}">
                      <a16:creationId xmlns:a16="http://schemas.microsoft.com/office/drawing/2014/main" id="{750C77A7-CD2A-4AAC-BC6C-9699DC1DB3D8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4" name="円/楕円 27">
                  <a:extLst>
                    <a:ext uri="{FF2B5EF4-FFF2-40B4-BE49-F238E27FC236}">
                      <a16:creationId xmlns:a16="http://schemas.microsoft.com/office/drawing/2014/main" id="{59C126F2-EF05-49D4-96E5-5CE5B5965A8A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5" name="円/楕円 27">
                <a:extLst>
                  <a:ext uri="{FF2B5EF4-FFF2-40B4-BE49-F238E27FC236}">
                    <a16:creationId xmlns:a16="http://schemas.microsoft.com/office/drawing/2014/main" id="{491D63A6-74B2-4100-B99A-612887D87F2A}"/>
                  </a:ext>
                </a:extLst>
              </p:cNvPr>
              <p:cNvSpPr/>
              <p:nvPr/>
            </p:nvSpPr>
            <p:spPr>
              <a:xfrm rot="8100000">
                <a:off x="4535172" y="5124915"/>
                <a:ext cx="106082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6" name="円/楕円 64">
                <a:extLst>
                  <a:ext uri="{FF2B5EF4-FFF2-40B4-BE49-F238E27FC236}">
                    <a16:creationId xmlns:a16="http://schemas.microsoft.com/office/drawing/2014/main" id="{67EDC7B8-92ED-4865-8BA5-F0F5A08B2715}"/>
                  </a:ext>
                </a:extLst>
              </p:cNvPr>
              <p:cNvSpPr/>
              <p:nvPr/>
            </p:nvSpPr>
            <p:spPr>
              <a:xfrm>
                <a:off x="4577423" y="5050450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986758EA-579C-4C30-8F61-2E14F263596F}"/>
                </a:ext>
              </a:extLst>
            </p:cNvPr>
            <p:cNvGrpSpPr/>
            <p:nvPr/>
          </p:nvGrpSpPr>
          <p:grpSpPr>
            <a:xfrm>
              <a:off x="4476606" y="4838701"/>
              <a:ext cx="128732" cy="111372"/>
              <a:chOff x="3235518" y="5359997"/>
              <a:chExt cx="262539" cy="199085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C9B7EB0F-ED4D-4541-AF47-D95CBDD7D954}"/>
                  </a:ext>
                </a:extLst>
              </p:cNvPr>
              <p:cNvSpPr/>
              <p:nvPr/>
            </p:nvSpPr>
            <p:spPr>
              <a:xfrm rot="5400000" flipH="1">
                <a:off x="3343928" y="5251588"/>
                <a:ext cx="45720" cy="26253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3AFF1ED3-6B9F-4EFC-B9E5-F335E8629444}"/>
                  </a:ext>
                </a:extLst>
              </p:cNvPr>
              <p:cNvSpPr/>
              <p:nvPr/>
            </p:nvSpPr>
            <p:spPr>
              <a:xfrm rot="5400000" flipH="1">
                <a:off x="3343927" y="5404954"/>
                <a:ext cx="45719" cy="26253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1344BD97-3B38-4239-99AF-805B1093CFDC}"/>
                </a:ext>
              </a:extLst>
            </p:cNvPr>
            <p:cNvGrpSpPr/>
            <p:nvPr/>
          </p:nvGrpSpPr>
          <p:grpSpPr>
            <a:xfrm>
              <a:off x="4798075" y="4838701"/>
              <a:ext cx="171570" cy="111372"/>
              <a:chOff x="3235518" y="5359997"/>
              <a:chExt cx="262539" cy="199085"/>
            </a:xfrm>
          </p:grpSpPr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A9E871EF-CC07-4022-9E25-85CFD39CFD3F}"/>
                  </a:ext>
                </a:extLst>
              </p:cNvPr>
              <p:cNvSpPr/>
              <p:nvPr/>
            </p:nvSpPr>
            <p:spPr>
              <a:xfrm rot="5400000" flipH="1">
                <a:off x="3343928" y="5251588"/>
                <a:ext cx="45720" cy="26253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月 234">
                <a:extLst>
                  <a:ext uri="{FF2B5EF4-FFF2-40B4-BE49-F238E27FC236}">
                    <a16:creationId xmlns:a16="http://schemas.microsoft.com/office/drawing/2014/main" id="{7BCE1DCE-3332-429D-945F-F0981EB168F2}"/>
                  </a:ext>
                </a:extLst>
              </p:cNvPr>
              <p:cNvSpPr/>
              <p:nvPr/>
            </p:nvSpPr>
            <p:spPr>
              <a:xfrm rot="5400000" flipH="1">
                <a:off x="3343927" y="5404954"/>
                <a:ext cx="45719" cy="26253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4" name="二等辺三角形 5">
              <a:extLst>
                <a:ext uri="{FF2B5EF4-FFF2-40B4-BE49-F238E27FC236}">
                  <a16:creationId xmlns:a16="http://schemas.microsoft.com/office/drawing/2014/main" id="{0F0E989B-DE4A-45A1-9276-B16A0350C7FD}"/>
                </a:ext>
              </a:extLst>
            </p:cNvPr>
            <p:cNvSpPr/>
            <p:nvPr/>
          </p:nvSpPr>
          <p:spPr>
            <a:xfrm rot="20660405">
              <a:off x="4689366" y="5161716"/>
              <a:ext cx="151002" cy="54874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EB93E25-D9F5-4CCB-8E20-20D8E2643B59}"/>
              </a:ext>
            </a:extLst>
          </p:cNvPr>
          <p:cNvGrpSpPr/>
          <p:nvPr/>
        </p:nvGrpSpPr>
        <p:grpSpPr>
          <a:xfrm>
            <a:off x="7334534" y="4081667"/>
            <a:ext cx="1120158" cy="2362213"/>
            <a:chOff x="7334534" y="4081667"/>
            <a:chExt cx="1120158" cy="2362213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751E3F0E-B012-45F2-BF7E-A46D8112C626}"/>
                </a:ext>
              </a:extLst>
            </p:cNvPr>
            <p:cNvGrpSpPr/>
            <p:nvPr/>
          </p:nvGrpSpPr>
          <p:grpSpPr>
            <a:xfrm>
              <a:off x="7334534" y="4081667"/>
              <a:ext cx="1120158" cy="2362213"/>
              <a:chOff x="7334534" y="4081667"/>
              <a:chExt cx="1120158" cy="2362213"/>
            </a:xfrm>
          </p:grpSpPr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9177EE59-CB7F-47E3-83F1-ABC7F6ACD7BF}"/>
                  </a:ext>
                </a:extLst>
              </p:cNvPr>
              <p:cNvSpPr/>
              <p:nvPr/>
            </p:nvSpPr>
            <p:spPr>
              <a:xfrm>
                <a:off x="7334534" y="4081667"/>
                <a:ext cx="1120157" cy="1204369"/>
              </a:xfrm>
              <a:custGeom>
                <a:avLst/>
                <a:gdLst>
                  <a:gd name="connsiteX0" fmla="*/ 497415 w 1182186"/>
                  <a:gd name="connsiteY0" fmla="*/ 636 h 1242850"/>
                  <a:gd name="connsiteX1" fmla="*/ 516977 w 1182186"/>
                  <a:gd name="connsiteY1" fmla="*/ 2548 h 1242850"/>
                  <a:gd name="connsiteX2" fmla="*/ 519536 w 1182186"/>
                  <a:gd name="connsiteY2" fmla="*/ 1166 h 1242850"/>
                  <a:gd name="connsiteX3" fmla="*/ 591094 w 1182186"/>
                  <a:gd name="connsiteY3" fmla="*/ 35420 h 1242850"/>
                  <a:gd name="connsiteX4" fmla="*/ 662651 w 1182186"/>
                  <a:gd name="connsiteY4" fmla="*/ 1166 h 1242850"/>
                  <a:gd name="connsiteX5" fmla="*/ 665209 w 1182186"/>
                  <a:gd name="connsiteY5" fmla="*/ 2548 h 1242850"/>
                  <a:gd name="connsiteX6" fmla="*/ 715256 w 1182186"/>
                  <a:gd name="connsiteY6" fmla="*/ 10896 h 1242850"/>
                  <a:gd name="connsiteX7" fmla="*/ 751035 w 1182186"/>
                  <a:gd name="connsiteY7" fmla="*/ 47576 h 1242850"/>
                  <a:gd name="connsiteX8" fmla="*/ 899272 w 1182186"/>
                  <a:gd name="connsiteY8" fmla="*/ 100502 h 1242850"/>
                  <a:gd name="connsiteX9" fmla="*/ 1068155 w 1182186"/>
                  <a:gd name="connsiteY9" fmla="*/ 134361 h 1242850"/>
                  <a:gd name="connsiteX10" fmla="*/ 1102871 w 1182186"/>
                  <a:gd name="connsiteY10" fmla="*/ 282571 h 1242850"/>
                  <a:gd name="connsiteX11" fmla="*/ 1103616 w 1182186"/>
                  <a:gd name="connsiteY11" fmla="*/ 285290 h 1242850"/>
                  <a:gd name="connsiteX12" fmla="*/ 1181550 w 1182186"/>
                  <a:gd name="connsiteY12" fmla="*/ 388499 h 1242850"/>
                  <a:gd name="connsiteX13" fmla="*/ 1138876 w 1182186"/>
                  <a:gd name="connsiteY13" fmla="*/ 504616 h 1242850"/>
                  <a:gd name="connsiteX14" fmla="*/ 1159084 w 1182186"/>
                  <a:gd name="connsiteY14" fmla="*/ 617793 h 1242850"/>
                  <a:gd name="connsiteX15" fmla="*/ 1157150 w 1182186"/>
                  <a:gd name="connsiteY15" fmla="*/ 623002 h 1242850"/>
                  <a:gd name="connsiteX16" fmla="*/ 1167969 w 1182186"/>
                  <a:gd name="connsiteY16" fmla="*/ 639939 h 1242850"/>
                  <a:gd name="connsiteX17" fmla="*/ 1176153 w 1182186"/>
                  <a:gd name="connsiteY17" fmla="*/ 690014 h 1242850"/>
                  <a:gd name="connsiteX18" fmla="*/ 1125816 w 1182186"/>
                  <a:gd name="connsiteY18" fmla="*/ 837625 h 1242850"/>
                  <a:gd name="connsiteX19" fmla="*/ 1124973 w 1182186"/>
                  <a:gd name="connsiteY19" fmla="*/ 840381 h 1242850"/>
                  <a:gd name="connsiteX20" fmla="*/ 1130437 w 1182186"/>
                  <a:gd name="connsiteY20" fmla="*/ 966565 h 1242850"/>
                  <a:gd name="connsiteX21" fmla="*/ 1038338 w 1182186"/>
                  <a:gd name="connsiteY21" fmla="*/ 1051810 h 1242850"/>
                  <a:gd name="connsiteX22" fmla="*/ 995149 w 1182186"/>
                  <a:gd name="connsiteY22" fmla="*/ 1161788 h 1242850"/>
                  <a:gd name="connsiteX23" fmla="*/ 880591 w 1182186"/>
                  <a:gd name="connsiteY23" fmla="*/ 1195596 h 1242850"/>
                  <a:gd name="connsiteX24" fmla="*/ 679581 w 1182186"/>
                  <a:gd name="connsiteY24" fmla="*/ 1169359 h 1242850"/>
                  <a:gd name="connsiteX25" fmla="*/ 531081 w 1182186"/>
                  <a:gd name="connsiteY25" fmla="*/ 1174527 h 1242850"/>
                  <a:gd name="connsiteX26" fmla="*/ 517980 w 1182186"/>
                  <a:gd name="connsiteY26" fmla="*/ 1041715 h 1242850"/>
                  <a:gd name="connsiteX27" fmla="*/ 505657 w 1182186"/>
                  <a:gd name="connsiteY27" fmla="*/ 1021002 h 1242850"/>
                  <a:gd name="connsiteX28" fmla="*/ 481556 w 1182186"/>
                  <a:gd name="connsiteY28" fmla="*/ 1020686 h 1242850"/>
                  <a:gd name="connsiteX29" fmla="*/ 359987 w 1182186"/>
                  <a:gd name="connsiteY29" fmla="*/ 1075746 h 1242850"/>
                  <a:gd name="connsiteX30" fmla="*/ 290214 w 1182186"/>
                  <a:gd name="connsiteY30" fmla="*/ 944557 h 1242850"/>
                  <a:gd name="connsiteX31" fmla="*/ 166986 w 1182186"/>
                  <a:gd name="connsiteY31" fmla="*/ 783596 h 1242850"/>
                  <a:gd name="connsiteX32" fmla="*/ 132377 w 1182186"/>
                  <a:gd name="connsiteY32" fmla="*/ 741258 h 1242850"/>
                  <a:gd name="connsiteX33" fmla="*/ 131161 w 1182186"/>
                  <a:gd name="connsiteY33" fmla="*/ 722233 h 1242850"/>
                  <a:gd name="connsiteX34" fmla="*/ 117678 w 1182186"/>
                  <a:gd name="connsiteY34" fmla="*/ 701639 h 1242850"/>
                  <a:gd name="connsiteX35" fmla="*/ 23102 w 1182186"/>
                  <a:gd name="connsiteY35" fmla="*/ 617793 h 1242850"/>
                  <a:gd name="connsiteX36" fmla="*/ 43311 w 1182186"/>
                  <a:gd name="connsiteY36" fmla="*/ 504616 h 1242850"/>
                  <a:gd name="connsiteX37" fmla="*/ 637 w 1182186"/>
                  <a:gd name="connsiteY37" fmla="*/ 388499 h 1242850"/>
                  <a:gd name="connsiteX38" fmla="*/ 78570 w 1182186"/>
                  <a:gd name="connsiteY38" fmla="*/ 285290 h 1242850"/>
                  <a:gd name="connsiteX39" fmla="*/ 79316 w 1182186"/>
                  <a:gd name="connsiteY39" fmla="*/ 282571 h 1242850"/>
                  <a:gd name="connsiteX40" fmla="*/ 114031 w 1182186"/>
                  <a:gd name="connsiteY40" fmla="*/ 134361 h 1242850"/>
                  <a:gd name="connsiteX41" fmla="*/ 282914 w 1182186"/>
                  <a:gd name="connsiteY41" fmla="*/ 100502 h 1242850"/>
                  <a:gd name="connsiteX42" fmla="*/ 431151 w 1182186"/>
                  <a:gd name="connsiteY42" fmla="*/ 47576 h 1242850"/>
                  <a:gd name="connsiteX43" fmla="*/ 466930 w 1182186"/>
                  <a:gd name="connsiteY43" fmla="*/ 10896 h 1242850"/>
                  <a:gd name="connsiteX44" fmla="*/ 497415 w 1182186"/>
                  <a:gd name="connsiteY44" fmla="*/ 636 h 124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182186" h="1242850">
                    <a:moveTo>
                      <a:pt x="497415" y="636"/>
                    </a:moveTo>
                    <a:cubicBezTo>
                      <a:pt x="504042" y="-117"/>
                      <a:pt x="510676" y="43"/>
                      <a:pt x="516977" y="2548"/>
                    </a:cubicBezTo>
                    <a:cubicBezTo>
                      <a:pt x="517698" y="1535"/>
                      <a:pt x="518616" y="1340"/>
                      <a:pt x="519536" y="1166"/>
                    </a:cubicBezTo>
                    <a:cubicBezTo>
                      <a:pt x="546819" y="-4027"/>
                      <a:pt x="574071" y="8257"/>
                      <a:pt x="591094" y="35420"/>
                    </a:cubicBezTo>
                    <a:cubicBezTo>
                      <a:pt x="608115" y="8257"/>
                      <a:pt x="635369" y="-4027"/>
                      <a:pt x="662651" y="1166"/>
                    </a:cubicBezTo>
                    <a:cubicBezTo>
                      <a:pt x="663572" y="1340"/>
                      <a:pt x="664489" y="1535"/>
                      <a:pt x="665209" y="2548"/>
                    </a:cubicBezTo>
                    <a:cubicBezTo>
                      <a:pt x="681691" y="-1574"/>
                      <a:pt x="699024" y="1518"/>
                      <a:pt x="715256" y="10896"/>
                    </a:cubicBezTo>
                    <a:lnTo>
                      <a:pt x="751035" y="47576"/>
                    </a:lnTo>
                    <a:cubicBezTo>
                      <a:pt x="799842" y="2796"/>
                      <a:pt x="869585" y="25415"/>
                      <a:pt x="899272" y="100502"/>
                    </a:cubicBezTo>
                    <a:cubicBezTo>
                      <a:pt x="954499" y="57109"/>
                      <a:pt x="1024797" y="71189"/>
                      <a:pt x="1068155" y="134361"/>
                    </a:cubicBezTo>
                    <a:cubicBezTo>
                      <a:pt x="1095597" y="174358"/>
                      <a:pt x="1108332" y="228692"/>
                      <a:pt x="1102871" y="282571"/>
                    </a:cubicBezTo>
                    <a:cubicBezTo>
                      <a:pt x="1103113" y="283484"/>
                      <a:pt x="1103374" y="284377"/>
                      <a:pt x="1103616" y="285290"/>
                    </a:cubicBezTo>
                    <a:cubicBezTo>
                      <a:pt x="1144276" y="290931"/>
                      <a:pt x="1176634" y="333787"/>
                      <a:pt x="1181550" y="388499"/>
                    </a:cubicBezTo>
                    <a:cubicBezTo>
                      <a:pt x="1185741" y="435228"/>
                      <a:pt x="1168978" y="480845"/>
                      <a:pt x="1138876" y="504616"/>
                    </a:cubicBezTo>
                    <a:cubicBezTo>
                      <a:pt x="1160092" y="534921"/>
                      <a:pt x="1167769" y="577936"/>
                      <a:pt x="1159084" y="617793"/>
                    </a:cubicBezTo>
                    <a:lnTo>
                      <a:pt x="1157150" y="623002"/>
                    </a:lnTo>
                    <a:lnTo>
                      <a:pt x="1167969" y="639939"/>
                    </a:lnTo>
                    <a:cubicBezTo>
                      <a:pt x="1173265" y="654352"/>
                      <a:pt x="1176135" y="671178"/>
                      <a:pt x="1176153" y="690014"/>
                    </a:cubicBezTo>
                    <a:cubicBezTo>
                      <a:pt x="1176191" y="737713"/>
                      <a:pt x="1157742" y="791832"/>
                      <a:pt x="1125816" y="837625"/>
                    </a:cubicBezTo>
                    <a:cubicBezTo>
                      <a:pt x="1125527" y="838547"/>
                      <a:pt x="1125263" y="839459"/>
                      <a:pt x="1124973" y="840381"/>
                    </a:cubicBezTo>
                    <a:cubicBezTo>
                      <a:pt x="1152707" y="863117"/>
                      <a:pt x="1154973" y="915511"/>
                      <a:pt x="1130437" y="966565"/>
                    </a:cubicBezTo>
                    <a:cubicBezTo>
                      <a:pt x="1109475" y="1010166"/>
                      <a:pt x="1073295" y="1043656"/>
                      <a:pt x="1038338" y="1051810"/>
                    </a:cubicBezTo>
                    <a:cubicBezTo>
                      <a:pt x="1038686" y="1088136"/>
                      <a:pt x="1022268" y="1129933"/>
                      <a:pt x="995149" y="1161788"/>
                    </a:cubicBezTo>
                    <a:cubicBezTo>
                      <a:pt x="957679" y="1205824"/>
                      <a:pt x="909239" y="1220113"/>
                      <a:pt x="880591" y="1195596"/>
                    </a:cubicBezTo>
                    <a:cubicBezTo>
                      <a:pt x="795357" y="1267758"/>
                      <a:pt x="704684" y="1255914"/>
                      <a:pt x="679581" y="1169359"/>
                    </a:cubicBezTo>
                    <a:cubicBezTo>
                      <a:pt x="622851" y="1212526"/>
                      <a:pt x="563595" y="1214582"/>
                      <a:pt x="531081" y="1174527"/>
                    </a:cubicBezTo>
                    <a:cubicBezTo>
                      <a:pt x="506677" y="1144461"/>
                      <a:pt x="500957" y="1094954"/>
                      <a:pt x="517980" y="1041715"/>
                    </a:cubicBezTo>
                    <a:cubicBezTo>
                      <a:pt x="512145" y="1036646"/>
                      <a:pt x="507676" y="1029835"/>
                      <a:pt x="505657" y="1021002"/>
                    </a:cubicBezTo>
                    <a:cubicBezTo>
                      <a:pt x="496996" y="1023669"/>
                      <a:pt x="488864" y="1023205"/>
                      <a:pt x="481556" y="1020686"/>
                    </a:cubicBezTo>
                    <a:cubicBezTo>
                      <a:pt x="443963" y="1062048"/>
                      <a:pt x="398228" y="1081848"/>
                      <a:pt x="359987" y="1075746"/>
                    </a:cubicBezTo>
                    <a:cubicBezTo>
                      <a:pt x="309042" y="1067616"/>
                      <a:pt x="281195" y="1015271"/>
                      <a:pt x="290214" y="944557"/>
                    </a:cubicBezTo>
                    <a:cubicBezTo>
                      <a:pt x="202702" y="966095"/>
                      <a:pt x="147110" y="893493"/>
                      <a:pt x="166986" y="783596"/>
                    </a:cubicBezTo>
                    <a:cubicBezTo>
                      <a:pt x="149208" y="777321"/>
                      <a:pt x="137358" y="761909"/>
                      <a:pt x="132377" y="741258"/>
                    </a:cubicBezTo>
                    <a:lnTo>
                      <a:pt x="131161" y="722233"/>
                    </a:lnTo>
                    <a:lnTo>
                      <a:pt x="117678" y="701639"/>
                    </a:lnTo>
                    <a:cubicBezTo>
                      <a:pt x="75085" y="708331"/>
                      <a:pt x="35091" y="672882"/>
                      <a:pt x="23102" y="617793"/>
                    </a:cubicBezTo>
                    <a:cubicBezTo>
                      <a:pt x="14419" y="577936"/>
                      <a:pt x="22095" y="534921"/>
                      <a:pt x="43311" y="504616"/>
                    </a:cubicBezTo>
                    <a:cubicBezTo>
                      <a:pt x="13210" y="480845"/>
                      <a:pt x="-3555" y="435228"/>
                      <a:pt x="637" y="388499"/>
                    </a:cubicBezTo>
                    <a:cubicBezTo>
                      <a:pt x="5554" y="333787"/>
                      <a:pt x="37911" y="290931"/>
                      <a:pt x="78570" y="285290"/>
                    </a:cubicBezTo>
                    <a:cubicBezTo>
                      <a:pt x="78812" y="284377"/>
                      <a:pt x="79074" y="283484"/>
                      <a:pt x="79316" y="282571"/>
                    </a:cubicBezTo>
                    <a:cubicBezTo>
                      <a:pt x="73856" y="228692"/>
                      <a:pt x="86589" y="174358"/>
                      <a:pt x="114031" y="134361"/>
                    </a:cubicBezTo>
                    <a:cubicBezTo>
                      <a:pt x="157391" y="71189"/>
                      <a:pt x="227688" y="57109"/>
                      <a:pt x="282914" y="100502"/>
                    </a:cubicBezTo>
                    <a:cubicBezTo>
                      <a:pt x="312602" y="25415"/>
                      <a:pt x="382346" y="2796"/>
                      <a:pt x="431151" y="47576"/>
                    </a:cubicBezTo>
                    <a:lnTo>
                      <a:pt x="466930" y="10896"/>
                    </a:lnTo>
                    <a:cubicBezTo>
                      <a:pt x="476814" y="5187"/>
                      <a:pt x="487104" y="1807"/>
                      <a:pt x="497415" y="636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449131AB-9FDC-4B0E-B407-5868EDD5B828}"/>
                  </a:ext>
                </a:extLst>
              </p:cNvPr>
              <p:cNvSpPr/>
              <p:nvPr/>
            </p:nvSpPr>
            <p:spPr>
              <a:xfrm>
                <a:off x="7396937" y="43043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3D3C15C2-96CA-414C-B676-F42046618D2E}"/>
                  </a:ext>
                </a:extLst>
              </p:cNvPr>
              <p:cNvSpPr/>
              <p:nvPr/>
            </p:nvSpPr>
            <p:spPr>
              <a:xfrm>
                <a:off x="7749935" y="53083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118C38A1-05B7-450A-9CF4-F954BCADFC63}"/>
                  </a:ext>
                </a:extLst>
              </p:cNvPr>
              <p:cNvSpPr/>
              <p:nvPr/>
            </p:nvSpPr>
            <p:spPr>
              <a:xfrm>
                <a:off x="7435968" y="5422955"/>
                <a:ext cx="97778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47196 w 1013268"/>
                  <a:gd name="connsiteY0" fmla="*/ 0 h 1020925"/>
                  <a:gd name="connsiteX1" fmla="*/ 707851 w 1013268"/>
                  <a:gd name="connsiteY1" fmla="*/ 0 h 1020925"/>
                  <a:gd name="connsiteX2" fmla="*/ 1013268 w 1013268"/>
                  <a:gd name="connsiteY2" fmla="*/ 320391 h 1020925"/>
                  <a:gd name="connsiteX3" fmla="*/ 1013268 w 1013268"/>
                  <a:gd name="connsiteY3" fmla="*/ 1020925 h 1020925"/>
                  <a:gd name="connsiteX4" fmla="*/ 84780 w 1013268"/>
                  <a:gd name="connsiteY4" fmla="*/ 1020925 h 1020925"/>
                  <a:gd name="connsiteX5" fmla="*/ 733 w 1013268"/>
                  <a:gd name="connsiteY5" fmla="*/ 706710 h 1020925"/>
                  <a:gd name="connsiteX6" fmla="*/ 134560 w 1013268"/>
                  <a:gd name="connsiteY6" fmla="*/ 138877 h 1020925"/>
                  <a:gd name="connsiteX7" fmla="*/ 316511 w 1013268"/>
                  <a:gd name="connsiteY7" fmla="*/ 10385 h 1020925"/>
                  <a:gd name="connsiteX8" fmla="*/ 335716 w 1013268"/>
                  <a:gd name="connsiteY8" fmla="*/ 7678 h 1020925"/>
                  <a:gd name="connsiteX9" fmla="*/ 301780 w 1013268"/>
                  <a:gd name="connsiteY9" fmla="*/ 72107 h 1020925"/>
                  <a:gd name="connsiteX10" fmla="*/ 307740 w 1013268"/>
                  <a:gd name="connsiteY10" fmla="*/ 186423 h 1020925"/>
                  <a:gd name="connsiteX11" fmla="*/ 577764 w 1013268"/>
                  <a:gd name="connsiteY11" fmla="*/ 86497 h 1020925"/>
                  <a:gd name="connsiteX12" fmla="*/ 643081 w 1013268"/>
                  <a:gd name="connsiteY12" fmla="*/ 7813 h 1020925"/>
                  <a:gd name="connsiteX13" fmla="*/ 647196 w 1013268"/>
                  <a:gd name="connsiteY13" fmla="*/ 0 h 1020925"/>
                  <a:gd name="connsiteX0" fmla="*/ 647196 w 1013268"/>
                  <a:gd name="connsiteY0" fmla="*/ 0 h 1020925"/>
                  <a:gd name="connsiteX1" fmla="*/ 707851 w 1013268"/>
                  <a:gd name="connsiteY1" fmla="*/ 0 h 1020925"/>
                  <a:gd name="connsiteX2" fmla="*/ 1013268 w 1013268"/>
                  <a:gd name="connsiteY2" fmla="*/ 320391 h 1020925"/>
                  <a:gd name="connsiteX3" fmla="*/ 1013268 w 1013268"/>
                  <a:gd name="connsiteY3" fmla="*/ 1020925 h 1020925"/>
                  <a:gd name="connsiteX4" fmla="*/ 84780 w 1013268"/>
                  <a:gd name="connsiteY4" fmla="*/ 1020925 h 1020925"/>
                  <a:gd name="connsiteX5" fmla="*/ 733 w 1013268"/>
                  <a:gd name="connsiteY5" fmla="*/ 706710 h 1020925"/>
                  <a:gd name="connsiteX6" fmla="*/ 134560 w 1013268"/>
                  <a:gd name="connsiteY6" fmla="*/ 189677 h 1020925"/>
                  <a:gd name="connsiteX7" fmla="*/ 316511 w 1013268"/>
                  <a:gd name="connsiteY7" fmla="*/ 10385 h 1020925"/>
                  <a:gd name="connsiteX8" fmla="*/ 335716 w 1013268"/>
                  <a:gd name="connsiteY8" fmla="*/ 7678 h 1020925"/>
                  <a:gd name="connsiteX9" fmla="*/ 301780 w 1013268"/>
                  <a:gd name="connsiteY9" fmla="*/ 72107 h 1020925"/>
                  <a:gd name="connsiteX10" fmla="*/ 307740 w 1013268"/>
                  <a:gd name="connsiteY10" fmla="*/ 186423 h 1020925"/>
                  <a:gd name="connsiteX11" fmla="*/ 577764 w 1013268"/>
                  <a:gd name="connsiteY11" fmla="*/ 86497 h 1020925"/>
                  <a:gd name="connsiteX12" fmla="*/ 643081 w 1013268"/>
                  <a:gd name="connsiteY12" fmla="*/ 7813 h 1020925"/>
                  <a:gd name="connsiteX13" fmla="*/ 647196 w 1013268"/>
                  <a:gd name="connsiteY13" fmla="*/ 0 h 1020925"/>
                  <a:gd name="connsiteX0" fmla="*/ 600971 w 967043"/>
                  <a:gd name="connsiteY0" fmla="*/ 0 h 1020925"/>
                  <a:gd name="connsiteX1" fmla="*/ 661626 w 967043"/>
                  <a:gd name="connsiteY1" fmla="*/ 0 h 1020925"/>
                  <a:gd name="connsiteX2" fmla="*/ 967043 w 967043"/>
                  <a:gd name="connsiteY2" fmla="*/ 320391 h 1020925"/>
                  <a:gd name="connsiteX3" fmla="*/ 967043 w 967043"/>
                  <a:gd name="connsiteY3" fmla="*/ 1020925 h 1020925"/>
                  <a:gd name="connsiteX4" fmla="*/ 38555 w 967043"/>
                  <a:gd name="connsiteY4" fmla="*/ 1020925 h 1020925"/>
                  <a:gd name="connsiteX5" fmla="*/ 2133 w 967043"/>
                  <a:gd name="connsiteY5" fmla="*/ 455885 h 1020925"/>
                  <a:gd name="connsiteX6" fmla="*/ 88335 w 967043"/>
                  <a:gd name="connsiteY6" fmla="*/ 189677 h 1020925"/>
                  <a:gd name="connsiteX7" fmla="*/ 270286 w 967043"/>
                  <a:gd name="connsiteY7" fmla="*/ 10385 h 1020925"/>
                  <a:gd name="connsiteX8" fmla="*/ 289491 w 967043"/>
                  <a:gd name="connsiteY8" fmla="*/ 7678 h 1020925"/>
                  <a:gd name="connsiteX9" fmla="*/ 255555 w 967043"/>
                  <a:gd name="connsiteY9" fmla="*/ 72107 h 1020925"/>
                  <a:gd name="connsiteX10" fmla="*/ 261515 w 967043"/>
                  <a:gd name="connsiteY10" fmla="*/ 186423 h 1020925"/>
                  <a:gd name="connsiteX11" fmla="*/ 531539 w 967043"/>
                  <a:gd name="connsiteY11" fmla="*/ 86497 h 1020925"/>
                  <a:gd name="connsiteX12" fmla="*/ 596856 w 967043"/>
                  <a:gd name="connsiteY12" fmla="*/ 7813 h 1020925"/>
                  <a:gd name="connsiteX13" fmla="*/ 600971 w 967043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67043" h="1020925">
                    <a:moveTo>
                      <a:pt x="600971" y="0"/>
                    </a:moveTo>
                    <a:lnTo>
                      <a:pt x="661626" y="0"/>
                    </a:lnTo>
                    <a:cubicBezTo>
                      <a:pt x="830303" y="0"/>
                      <a:pt x="967043" y="143444"/>
                      <a:pt x="967043" y="320391"/>
                    </a:cubicBezTo>
                    <a:lnTo>
                      <a:pt x="967043" y="1020925"/>
                    </a:lnTo>
                    <a:lnTo>
                      <a:pt x="38555" y="1020925"/>
                    </a:lnTo>
                    <a:cubicBezTo>
                      <a:pt x="10539" y="916187"/>
                      <a:pt x="-6164" y="594426"/>
                      <a:pt x="2133" y="455885"/>
                    </a:cubicBezTo>
                    <a:cubicBezTo>
                      <a:pt x="10430" y="317344"/>
                      <a:pt x="43643" y="263927"/>
                      <a:pt x="88335" y="189677"/>
                    </a:cubicBezTo>
                    <a:cubicBezTo>
                      <a:pt x="133027" y="115427"/>
                      <a:pt x="201449" y="30585"/>
                      <a:pt x="270286" y="10385"/>
                    </a:cubicBezTo>
                    <a:lnTo>
                      <a:pt x="289491" y="7678"/>
                    </a:lnTo>
                    <a:lnTo>
                      <a:pt x="255555" y="72107"/>
                    </a:lnTo>
                    <a:cubicBezTo>
                      <a:pt x="237472" y="120971"/>
                      <a:pt x="238030" y="162938"/>
                      <a:pt x="261515" y="186423"/>
                    </a:cubicBezTo>
                    <a:cubicBezTo>
                      <a:pt x="308486" y="233394"/>
                      <a:pt x="429380" y="188655"/>
                      <a:pt x="531539" y="86497"/>
                    </a:cubicBezTo>
                    <a:cubicBezTo>
                      <a:pt x="557078" y="60957"/>
                      <a:pt x="579029" y="34247"/>
                      <a:pt x="596856" y="7813"/>
                    </a:cubicBezTo>
                    <a:lnTo>
                      <a:pt x="600971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1" name="四角形: 上の 2 つの角を丸める 610">
                <a:extLst>
                  <a:ext uri="{FF2B5EF4-FFF2-40B4-BE49-F238E27FC236}">
                    <a16:creationId xmlns:a16="http://schemas.microsoft.com/office/drawing/2014/main" id="{53F0F566-95D4-47A5-B3CA-7FE0E42FCA3E}"/>
                  </a:ext>
                </a:extLst>
              </p:cNvPr>
              <p:cNvSpPr/>
              <p:nvPr/>
            </p:nvSpPr>
            <p:spPr>
              <a:xfrm>
                <a:off x="8128000" y="5618214"/>
                <a:ext cx="326692" cy="8238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円/楕円 247">
                <a:extLst>
                  <a:ext uri="{FF2B5EF4-FFF2-40B4-BE49-F238E27FC236}">
                    <a16:creationId xmlns:a16="http://schemas.microsoft.com/office/drawing/2014/main" id="{930B51BE-7031-41F6-AC83-DB4095B16063}"/>
                  </a:ext>
                </a:extLst>
              </p:cNvPr>
              <p:cNvSpPr/>
              <p:nvPr/>
            </p:nvSpPr>
            <p:spPr>
              <a:xfrm>
                <a:off x="7526948" y="4984121"/>
                <a:ext cx="163285" cy="95160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10076FBE-0C4A-459E-B591-0A64BB19077C}"/>
                  </a:ext>
                </a:extLst>
              </p:cNvPr>
              <p:cNvSpPr/>
              <p:nvPr/>
            </p:nvSpPr>
            <p:spPr>
              <a:xfrm>
                <a:off x="7537491" y="4933064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0" name="円/楕円 27">
                <a:extLst>
                  <a:ext uri="{FF2B5EF4-FFF2-40B4-BE49-F238E27FC236}">
                    <a16:creationId xmlns:a16="http://schemas.microsoft.com/office/drawing/2014/main" id="{3B0F03DB-F9BD-4689-94C1-2630503EF0F1}"/>
                  </a:ext>
                </a:extLst>
              </p:cNvPr>
              <p:cNvSpPr/>
              <p:nvPr/>
            </p:nvSpPr>
            <p:spPr>
              <a:xfrm>
                <a:off x="7749640" y="4571106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4" name="円/楕円 27">
                <a:extLst>
                  <a:ext uri="{FF2B5EF4-FFF2-40B4-BE49-F238E27FC236}">
                    <a16:creationId xmlns:a16="http://schemas.microsoft.com/office/drawing/2014/main" id="{32770D2D-DD9B-4F77-9923-3C36D1FAD5E5}"/>
                  </a:ext>
                </a:extLst>
              </p:cNvPr>
              <p:cNvSpPr/>
              <p:nvPr/>
            </p:nvSpPr>
            <p:spPr>
              <a:xfrm>
                <a:off x="7421630" y="4571106"/>
                <a:ext cx="123358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1" name="月 650">
                <a:extLst>
                  <a:ext uri="{FF2B5EF4-FFF2-40B4-BE49-F238E27FC236}">
                    <a16:creationId xmlns:a16="http://schemas.microsoft.com/office/drawing/2014/main" id="{5A3B7A5F-8920-4B96-9216-395094DA0E9D}"/>
                  </a:ext>
                </a:extLst>
              </p:cNvPr>
              <p:cNvSpPr/>
              <p:nvPr/>
            </p:nvSpPr>
            <p:spPr>
              <a:xfrm rot="18900000" flipH="1">
                <a:off x="7876013" y="4092195"/>
                <a:ext cx="372142" cy="878190"/>
              </a:xfrm>
              <a:prstGeom prst="moon">
                <a:avLst>
                  <a:gd name="adj" fmla="val 4488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4" name="月 653">
                <a:extLst>
                  <a:ext uri="{FF2B5EF4-FFF2-40B4-BE49-F238E27FC236}">
                    <a16:creationId xmlns:a16="http://schemas.microsoft.com/office/drawing/2014/main" id="{2DFE890A-354C-455A-9B5E-AE632776EE8C}"/>
                  </a:ext>
                </a:extLst>
              </p:cNvPr>
              <p:cNvSpPr/>
              <p:nvPr/>
            </p:nvSpPr>
            <p:spPr>
              <a:xfrm rot="18900000" flipH="1">
                <a:off x="7912682" y="4157977"/>
                <a:ext cx="191299" cy="865595"/>
              </a:xfrm>
              <a:custGeom>
                <a:avLst/>
                <a:gdLst>
                  <a:gd name="connsiteX0" fmla="*/ 372142 w 372142"/>
                  <a:gd name="connsiteY0" fmla="*/ 878190 h 878190"/>
                  <a:gd name="connsiteX1" fmla="*/ 0 w 372142"/>
                  <a:gd name="connsiteY1" fmla="*/ 439095 h 878190"/>
                  <a:gd name="connsiteX2" fmla="*/ 372142 w 372142"/>
                  <a:gd name="connsiteY2" fmla="*/ 0 h 878190"/>
                  <a:gd name="connsiteX3" fmla="*/ 167028 w 372142"/>
                  <a:gd name="connsiteY3" fmla="*/ 439095 h 878190"/>
                  <a:gd name="connsiteX4" fmla="*/ 372142 w 372142"/>
                  <a:gd name="connsiteY4" fmla="*/ 878190 h 878190"/>
                  <a:gd name="connsiteX0" fmla="*/ 0 w 372142"/>
                  <a:gd name="connsiteY0" fmla="*/ 439095 h 878190"/>
                  <a:gd name="connsiteX1" fmla="*/ 372142 w 372142"/>
                  <a:gd name="connsiteY1" fmla="*/ 0 h 878190"/>
                  <a:gd name="connsiteX2" fmla="*/ 167028 w 372142"/>
                  <a:gd name="connsiteY2" fmla="*/ 439095 h 878190"/>
                  <a:gd name="connsiteX3" fmla="*/ 372142 w 372142"/>
                  <a:gd name="connsiteY3" fmla="*/ 878190 h 878190"/>
                  <a:gd name="connsiteX4" fmla="*/ 91440 w 372142"/>
                  <a:gd name="connsiteY4" fmla="*/ 530535 h 878190"/>
                  <a:gd name="connsiteX0" fmla="*/ 306385 w 306385"/>
                  <a:gd name="connsiteY0" fmla="*/ 0 h 878190"/>
                  <a:gd name="connsiteX1" fmla="*/ 101271 w 306385"/>
                  <a:gd name="connsiteY1" fmla="*/ 439095 h 878190"/>
                  <a:gd name="connsiteX2" fmla="*/ 306385 w 306385"/>
                  <a:gd name="connsiteY2" fmla="*/ 878190 h 878190"/>
                  <a:gd name="connsiteX3" fmla="*/ 25683 w 306385"/>
                  <a:gd name="connsiteY3" fmla="*/ 530535 h 878190"/>
                  <a:gd name="connsiteX0" fmla="*/ 205114 w 205114"/>
                  <a:gd name="connsiteY0" fmla="*/ 0 h 878190"/>
                  <a:gd name="connsiteX1" fmla="*/ 0 w 205114"/>
                  <a:gd name="connsiteY1" fmla="*/ 439095 h 878190"/>
                  <a:gd name="connsiteX2" fmla="*/ 205114 w 205114"/>
                  <a:gd name="connsiteY2" fmla="*/ 878190 h 878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5114" h="878190">
                    <a:moveTo>
                      <a:pt x="205114" y="0"/>
                    </a:moveTo>
                    <a:cubicBezTo>
                      <a:pt x="77427" y="95153"/>
                      <a:pt x="0" y="260903"/>
                      <a:pt x="0" y="439095"/>
                    </a:cubicBezTo>
                    <a:cubicBezTo>
                      <a:pt x="0" y="617287"/>
                      <a:pt x="77427" y="783037"/>
                      <a:pt x="205114" y="878190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5" name="円/楕円 368">
                <a:extLst>
                  <a:ext uri="{FF2B5EF4-FFF2-40B4-BE49-F238E27FC236}">
                    <a16:creationId xmlns:a16="http://schemas.microsoft.com/office/drawing/2014/main" id="{F8FF27B5-B53F-40EF-BD9D-9B8D14EC1534}"/>
                  </a:ext>
                </a:extLst>
              </p:cNvPr>
              <p:cNvSpPr/>
              <p:nvPr/>
            </p:nvSpPr>
            <p:spPr>
              <a:xfrm rot="900000" flipH="1">
                <a:off x="8157049" y="47344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6" name="円/楕円 369">
                <a:extLst>
                  <a:ext uri="{FF2B5EF4-FFF2-40B4-BE49-F238E27FC236}">
                    <a16:creationId xmlns:a16="http://schemas.microsoft.com/office/drawing/2014/main" id="{5B082B07-6211-45F5-A1B6-0339B1E843DE}"/>
                  </a:ext>
                </a:extLst>
              </p:cNvPr>
              <p:cNvSpPr/>
              <p:nvPr/>
            </p:nvSpPr>
            <p:spPr>
              <a:xfrm rot="900000" flipH="1">
                <a:off x="8201024" y="47930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B3857370-1598-4100-A37B-2168A5106DBA}"/>
                </a:ext>
              </a:extLst>
            </p:cNvPr>
            <p:cNvGrpSpPr/>
            <p:nvPr/>
          </p:nvGrpSpPr>
          <p:grpSpPr>
            <a:xfrm>
              <a:off x="7439898" y="4746625"/>
              <a:ext cx="122569" cy="113049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335" name="四角形: 角を丸くする 334">
                <a:extLst>
                  <a:ext uri="{FF2B5EF4-FFF2-40B4-BE49-F238E27FC236}">
                    <a16:creationId xmlns:a16="http://schemas.microsoft.com/office/drawing/2014/main" id="{F77CA234-AC23-41DD-AF83-69BBAA2D466E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0B8D94C0-82FF-4FF1-A37D-F5D6FAEEFF9A}"/>
                  </a:ext>
                </a:extLst>
              </p:cNvPr>
              <p:cNvSpPr/>
              <p:nvPr/>
            </p:nvSpPr>
            <p:spPr>
              <a:xfrm>
                <a:off x="7069581" y="1927840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四角形: 角を丸くする 336">
                <a:extLst>
                  <a:ext uri="{FF2B5EF4-FFF2-40B4-BE49-F238E27FC236}">
                    <a16:creationId xmlns:a16="http://schemas.microsoft.com/office/drawing/2014/main" id="{A09BB878-43ED-4B55-88CC-19CCBBF70D93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14BCBF68-A74C-4A82-9F88-DBC2EA00524F}"/>
                </a:ext>
              </a:extLst>
            </p:cNvPr>
            <p:cNvGrpSpPr/>
            <p:nvPr/>
          </p:nvGrpSpPr>
          <p:grpSpPr>
            <a:xfrm>
              <a:off x="7794704" y="4746625"/>
              <a:ext cx="172809" cy="113049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339" name="四角形: 角を丸くする 338">
                <a:extLst>
                  <a:ext uri="{FF2B5EF4-FFF2-40B4-BE49-F238E27FC236}">
                    <a16:creationId xmlns:a16="http://schemas.microsoft.com/office/drawing/2014/main" id="{006676AC-B520-4155-ADAA-8849E737F6FB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EB5FEB81-614B-44FF-93F8-9A2F48E4CA5C}"/>
                  </a:ext>
                </a:extLst>
              </p:cNvPr>
              <p:cNvSpPr/>
              <p:nvPr/>
            </p:nvSpPr>
            <p:spPr>
              <a:xfrm>
                <a:off x="7039773" y="1932805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四角形: 角を丸くする 340">
                <a:extLst>
                  <a:ext uri="{FF2B5EF4-FFF2-40B4-BE49-F238E27FC236}">
                    <a16:creationId xmlns:a16="http://schemas.microsoft.com/office/drawing/2014/main" id="{4F95FF70-FD14-4279-A5DE-8288C5949B35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6" name="二等辺三角形 5">
              <a:extLst>
                <a:ext uri="{FF2B5EF4-FFF2-40B4-BE49-F238E27FC236}">
                  <a16:creationId xmlns:a16="http://schemas.microsoft.com/office/drawing/2014/main" id="{B9A8AA57-A321-429B-BD03-BBFFE0839DCA}"/>
                </a:ext>
              </a:extLst>
            </p:cNvPr>
            <p:cNvSpPr/>
            <p:nvPr/>
          </p:nvSpPr>
          <p:spPr>
            <a:xfrm rot="20660405">
              <a:off x="7620474" y="5116723"/>
              <a:ext cx="151002" cy="54874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円/楕円 27">
              <a:extLst>
                <a:ext uri="{FF2B5EF4-FFF2-40B4-BE49-F238E27FC236}">
                  <a16:creationId xmlns:a16="http://schemas.microsoft.com/office/drawing/2014/main" id="{06F12104-B969-4E6D-A4D6-AFAD10F4F2A7}"/>
                </a:ext>
              </a:extLst>
            </p:cNvPr>
            <p:cNvSpPr/>
            <p:nvPr/>
          </p:nvSpPr>
          <p:spPr>
            <a:xfrm rot="13500000" flipH="1">
              <a:off x="7728762" y="5079849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8520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2E09B38-A78C-46A0-A8AD-11CF08A2A62B}"/>
              </a:ext>
            </a:extLst>
          </p:cNvPr>
          <p:cNvGrpSpPr/>
          <p:nvPr/>
        </p:nvGrpSpPr>
        <p:grpSpPr>
          <a:xfrm>
            <a:off x="1475560" y="1157935"/>
            <a:ext cx="1125597" cy="2391714"/>
            <a:chOff x="1475560" y="1157935"/>
            <a:chExt cx="1125597" cy="2391714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7FB3F041-6025-41EF-A6E1-8EDBFA927237}"/>
                </a:ext>
              </a:extLst>
            </p:cNvPr>
            <p:cNvGrpSpPr/>
            <p:nvPr/>
          </p:nvGrpSpPr>
          <p:grpSpPr>
            <a:xfrm>
              <a:off x="1475560" y="1157935"/>
              <a:ext cx="1125597" cy="2391714"/>
              <a:chOff x="1475560" y="1157935"/>
              <a:chExt cx="1125597" cy="2391714"/>
            </a:xfrm>
          </p:grpSpPr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09521828-16A2-4FAB-A4F4-59FF7F8929FC}"/>
                  </a:ext>
                </a:extLst>
              </p:cNvPr>
              <p:cNvSpPr/>
              <p:nvPr/>
            </p:nvSpPr>
            <p:spPr>
              <a:xfrm flipH="1">
                <a:off x="1629142" y="1604625"/>
                <a:ext cx="104457" cy="84676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7" name="月 476">
                <a:extLst>
                  <a:ext uri="{FF2B5EF4-FFF2-40B4-BE49-F238E27FC236}">
                    <a16:creationId xmlns:a16="http://schemas.microsoft.com/office/drawing/2014/main" id="{035948CC-BF42-4611-80EE-885ECC5B9BFD}"/>
                  </a:ext>
                </a:extLst>
              </p:cNvPr>
              <p:cNvSpPr/>
              <p:nvPr/>
            </p:nvSpPr>
            <p:spPr>
              <a:xfrm flipH="1">
                <a:off x="2255481" y="1604625"/>
                <a:ext cx="143298" cy="84676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F74CCC94-F318-4828-8710-239014A888F8}"/>
                  </a:ext>
                </a:extLst>
              </p:cNvPr>
              <p:cNvSpPr/>
              <p:nvPr/>
            </p:nvSpPr>
            <p:spPr>
              <a:xfrm>
                <a:off x="1775673" y="1162395"/>
                <a:ext cx="802427" cy="65759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4E405915-09E5-48E9-885C-3E9EF4F86001}"/>
                  </a:ext>
                </a:extLst>
              </p:cNvPr>
              <p:cNvSpPr/>
              <p:nvPr/>
            </p:nvSpPr>
            <p:spPr>
              <a:xfrm>
                <a:off x="1475560" y="1252700"/>
                <a:ext cx="1114604" cy="94484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E4D2C8BD-9B20-4F96-88E4-0C824C6AC5A3}"/>
                  </a:ext>
                </a:extLst>
              </p:cNvPr>
              <p:cNvSpPr/>
              <p:nvPr/>
            </p:nvSpPr>
            <p:spPr>
              <a:xfrm>
                <a:off x="1543402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482F8E0C-82B7-4DCE-A7C3-31D4224608FA}"/>
                  </a:ext>
                </a:extLst>
              </p:cNvPr>
              <p:cNvSpPr/>
              <p:nvPr/>
            </p:nvSpPr>
            <p:spPr>
              <a:xfrm>
                <a:off x="18964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ABD79DF6-A3D2-4660-A5FA-F16A8E6237DC}"/>
                  </a:ext>
                </a:extLst>
              </p:cNvPr>
              <p:cNvSpPr/>
              <p:nvPr/>
            </p:nvSpPr>
            <p:spPr>
              <a:xfrm>
                <a:off x="15039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5B51F535-5671-45B1-93D7-367B39AF7CB8}"/>
                  </a:ext>
                </a:extLst>
              </p:cNvPr>
              <p:cNvSpPr/>
              <p:nvPr/>
            </p:nvSpPr>
            <p:spPr>
              <a:xfrm rot="19800000">
                <a:off x="16880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3" name="円/楕円 27">
                <a:extLst>
                  <a:ext uri="{FF2B5EF4-FFF2-40B4-BE49-F238E27FC236}">
                    <a16:creationId xmlns:a16="http://schemas.microsoft.com/office/drawing/2014/main" id="{0BA6A3B7-3BA2-48C3-A9C2-79C6FC0A043C}"/>
                  </a:ext>
                </a:extLst>
              </p:cNvPr>
              <p:cNvSpPr/>
              <p:nvPr/>
            </p:nvSpPr>
            <p:spPr>
              <a:xfrm>
                <a:off x="1918535" y="1673402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7" name="円/楕円 27">
                <a:extLst>
                  <a:ext uri="{FF2B5EF4-FFF2-40B4-BE49-F238E27FC236}">
                    <a16:creationId xmlns:a16="http://schemas.microsoft.com/office/drawing/2014/main" id="{2B61556E-1330-4845-92A5-B8A53DF5CE87}"/>
                  </a:ext>
                </a:extLst>
              </p:cNvPr>
              <p:cNvSpPr/>
              <p:nvPr/>
            </p:nvSpPr>
            <p:spPr>
              <a:xfrm>
                <a:off x="1563730" y="1673402"/>
                <a:ext cx="148565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0" name="月 489">
                <a:extLst>
                  <a:ext uri="{FF2B5EF4-FFF2-40B4-BE49-F238E27FC236}">
                    <a16:creationId xmlns:a16="http://schemas.microsoft.com/office/drawing/2014/main" id="{0136B18D-1814-41F1-96EC-B1D79BB802F1}"/>
                  </a:ext>
                </a:extLst>
              </p:cNvPr>
              <p:cNvSpPr/>
              <p:nvPr/>
            </p:nvSpPr>
            <p:spPr>
              <a:xfrm rot="18900000" flipH="1">
                <a:off x="2014905" y="1157935"/>
                <a:ext cx="418634" cy="857012"/>
              </a:xfrm>
              <a:prstGeom prst="moon">
                <a:avLst>
                  <a:gd name="adj" fmla="val 5668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1" name="円/楕円 368">
                <a:extLst>
                  <a:ext uri="{FF2B5EF4-FFF2-40B4-BE49-F238E27FC236}">
                    <a16:creationId xmlns:a16="http://schemas.microsoft.com/office/drawing/2014/main" id="{799ABB34-5747-4A1A-9128-F30050A8C8BC}"/>
                  </a:ext>
                </a:extLst>
              </p:cNvPr>
              <p:cNvSpPr/>
              <p:nvPr/>
            </p:nvSpPr>
            <p:spPr>
              <a:xfrm rot="900000" flipH="1">
                <a:off x="23035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92" name="円/楕円 369">
                <a:extLst>
                  <a:ext uri="{FF2B5EF4-FFF2-40B4-BE49-F238E27FC236}">
                    <a16:creationId xmlns:a16="http://schemas.microsoft.com/office/drawing/2014/main" id="{4A5EC5C5-4C7B-4D1B-A296-7F27E888FB66}"/>
                  </a:ext>
                </a:extLst>
              </p:cNvPr>
              <p:cNvSpPr/>
              <p:nvPr/>
            </p:nvSpPr>
            <p:spPr>
              <a:xfrm rot="900000" flipH="1">
                <a:off x="23474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5" name="ホームベース 73">
                <a:extLst>
                  <a:ext uri="{FF2B5EF4-FFF2-40B4-BE49-F238E27FC236}">
                    <a16:creationId xmlns:a16="http://schemas.microsoft.com/office/drawing/2014/main" id="{5E013311-DBF5-4E15-BD87-1B4CC13A8226}"/>
                  </a:ext>
                </a:extLst>
              </p:cNvPr>
              <p:cNvSpPr/>
              <p:nvPr/>
            </p:nvSpPr>
            <p:spPr>
              <a:xfrm rot="5400000">
                <a:off x="1707261" y="2512669"/>
                <a:ext cx="517518" cy="550566"/>
              </a:xfrm>
              <a:custGeom>
                <a:avLst/>
                <a:gdLst>
                  <a:gd name="connsiteX0" fmla="*/ 0 w 434959"/>
                  <a:gd name="connsiteY0" fmla="*/ 0 h 448966"/>
                  <a:gd name="connsiteX1" fmla="*/ 171761 w 434959"/>
                  <a:gd name="connsiteY1" fmla="*/ 0 h 448966"/>
                  <a:gd name="connsiteX2" fmla="*/ 434959 w 434959"/>
                  <a:gd name="connsiteY2" fmla="*/ 224483 h 448966"/>
                  <a:gd name="connsiteX3" fmla="*/ 171761 w 434959"/>
                  <a:gd name="connsiteY3" fmla="*/ 448966 h 448966"/>
                  <a:gd name="connsiteX4" fmla="*/ 0 w 434959"/>
                  <a:gd name="connsiteY4" fmla="*/ 448966 h 448966"/>
                  <a:gd name="connsiteX5" fmla="*/ 0 w 434959"/>
                  <a:gd name="connsiteY5" fmla="*/ 0 h 448966"/>
                  <a:gd name="connsiteX0" fmla="*/ 0 w 396862"/>
                  <a:gd name="connsiteY0" fmla="*/ 0 h 448966"/>
                  <a:gd name="connsiteX1" fmla="*/ 171761 w 396862"/>
                  <a:gd name="connsiteY1" fmla="*/ 0 h 448966"/>
                  <a:gd name="connsiteX2" fmla="*/ 396862 w 396862"/>
                  <a:gd name="connsiteY2" fmla="*/ 402283 h 448966"/>
                  <a:gd name="connsiteX3" fmla="*/ 171761 w 396862"/>
                  <a:gd name="connsiteY3" fmla="*/ 448966 h 448966"/>
                  <a:gd name="connsiteX4" fmla="*/ 0 w 396862"/>
                  <a:gd name="connsiteY4" fmla="*/ 448966 h 448966"/>
                  <a:gd name="connsiteX5" fmla="*/ 0 w 396862"/>
                  <a:gd name="connsiteY5" fmla="*/ 0 h 448966"/>
                  <a:gd name="connsiteX0" fmla="*/ 0 w 396862"/>
                  <a:gd name="connsiteY0" fmla="*/ 0 h 448966"/>
                  <a:gd name="connsiteX1" fmla="*/ 133661 w 396862"/>
                  <a:gd name="connsiteY1" fmla="*/ 73025 h 448966"/>
                  <a:gd name="connsiteX2" fmla="*/ 396862 w 396862"/>
                  <a:gd name="connsiteY2" fmla="*/ 402283 h 448966"/>
                  <a:gd name="connsiteX3" fmla="*/ 171761 w 396862"/>
                  <a:gd name="connsiteY3" fmla="*/ 448966 h 448966"/>
                  <a:gd name="connsiteX4" fmla="*/ 0 w 396862"/>
                  <a:gd name="connsiteY4" fmla="*/ 448966 h 448966"/>
                  <a:gd name="connsiteX5" fmla="*/ 0 w 396862"/>
                  <a:gd name="connsiteY5" fmla="*/ 0 h 448966"/>
                  <a:gd name="connsiteX0" fmla="*/ 0 w 396862"/>
                  <a:gd name="connsiteY0" fmla="*/ 0 h 474366"/>
                  <a:gd name="connsiteX1" fmla="*/ 133661 w 396862"/>
                  <a:gd name="connsiteY1" fmla="*/ 73025 h 474366"/>
                  <a:gd name="connsiteX2" fmla="*/ 396862 w 396862"/>
                  <a:gd name="connsiteY2" fmla="*/ 402283 h 474366"/>
                  <a:gd name="connsiteX3" fmla="*/ 140011 w 396862"/>
                  <a:gd name="connsiteY3" fmla="*/ 474366 h 474366"/>
                  <a:gd name="connsiteX4" fmla="*/ 0 w 396862"/>
                  <a:gd name="connsiteY4" fmla="*/ 448966 h 474366"/>
                  <a:gd name="connsiteX5" fmla="*/ 0 w 396862"/>
                  <a:gd name="connsiteY5" fmla="*/ 0 h 474366"/>
                  <a:gd name="connsiteX0" fmla="*/ 0 w 396862"/>
                  <a:gd name="connsiteY0" fmla="*/ 0 h 474366"/>
                  <a:gd name="connsiteX1" fmla="*/ 133661 w 396862"/>
                  <a:gd name="connsiteY1" fmla="*/ 73025 h 474366"/>
                  <a:gd name="connsiteX2" fmla="*/ 396862 w 396862"/>
                  <a:gd name="connsiteY2" fmla="*/ 402283 h 474366"/>
                  <a:gd name="connsiteX3" fmla="*/ 140011 w 396862"/>
                  <a:gd name="connsiteY3" fmla="*/ 474366 h 474366"/>
                  <a:gd name="connsiteX4" fmla="*/ 3175 w 396862"/>
                  <a:gd name="connsiteY4" fmla="*/ 385466 h 474366"/>
                  <a:gd name="connsiteX5" fmla="*/ 0 w 396862"/>
                  <a:gd name="connsiteY5" fmla="*/ 0 h 474366"/>
                  <a:gd name="connsiteX0" fmla="*/ 0 w 396862"/>
                  <a:gd name="connsiteY0" fmla="*/ 0 h 452141"/>
                  <a:gd name="connsiteX1" fmla="*/ 133661 w 396862"/>
                  <a:gd name="connsiteY1" fmla="*/ 73025 h 452141"/>
                  <a:gd name="connsiteX2" fmla="*/ 396862 w 396862"/>
                  <a:gd name="connsiteY2" fmla="*/ 402283 h 452141"/>
                  <a:gd name="connsiteX3" fmla="*/ 117786 w 396862"/>
                  <a:gd name="connsiteY3" fmla="*/ 452141 h 452141"/>
                  <a:gd name="connsiteX4" fmla="*/ 3175 w 396862"/>
                  <a:gd name="connsiteY4" fmla="*/ 385466 h 452141"/>
                  <a:gd name="connsiteX5" fmla="*/ 0 w 396862"/>
                  <a:gd name="connsiteY5" fmla="*/ 0 h 452141"/>
                  <a:gd name="connsiteX0" fmla="*/ 0 w 533390"/>
                  <a:gd name="connsiteY0" fmla="*/ 0 h 452141"/>
                  <a:gd name="connsiteX1" fmla="*/ 133661 w 533390"/>
                  <a:gd name="connsiteY1" fmla="*/ 73025 h 452141"/>
                  <a:gd name="connsiteX2" fmla="*/ 533390 w 533390"/>
                  <a:gd name="connsiteY2" fmla="*/ 427683 h 452141"/>
                  <a:gd name="connsiteX3" fmla="*/ 117786 w 533390"/>
                  <a:gd name="connsiteY3" fmla="*/ 452141 h 452141"/>
                  <a:gd name="connsiteX4" fmla="*/ 3175 w 533390"/>
                  <a:gd name="connsiteY4" fmla="*/ 385466 h 452141"/>
                  <a:gd name="connsiteX5" fmla="*/ 0 w 533390"/>
                  <a:gd name="connsiteY5" fmla="*/ 0 h 452141"/>
                  <a:gd name="connsiteX0" fmla="*/ 0 w 533390"/>
                  <a:gd name="connsiteY0" fmla="*/ 0 h 490241"/>
                  <a:gd name="connsiteX1" fmla="*/ 133661 w 533390"/>
                  <a:gd name="connsiteY1" fmla="*/ 73025 h 490241"/>
                  <a:gd name="connsiteX2" fmla="*/ 533390 w 533390"/>
                  <a:gd name="connsiteY2" fmla="*/ 427683 h 490241"/>
                  <a:gd name="connsiteX3" fmla="*/ 254314 w 533390"/>
                  <a:gd name="connsiteY3" fmla="*/ 490241 h 490241"/>
                  <a:gd name="connsiteX4" fmla="*/ 3175 w 533390"/>
                  <a:gd name="connsiteY4" fmla="*/ 385466 h 490241"/>
                  <a:gd name="connsiteX5" fmla="*/ 0 w 533390"/>
                  <a:gd name="connsiteY5" fmla="*/ 0 h 490241"/>
                  <a:gd name="connsiteX0" fmla="*/ 0 w 533390"/>
                  <a:gd name="connsiteY0" fmla="*/ 0 h 490241"/>
                  <a:gd name="connsiteX1" fmla="*/ 263839 w 533390"/>
                  <a:gd name="connsiteY1" fmla="*/ 28575 h 490241"/>
                  <a:gd name="connsiteX2" fmla="*/ 533390 w 533390"/>
                  <a:gd name="connsiteY2" fmla="*/ 427683 h 490241"/>
                  <a:gd name="connsiteX3" fmla="*/ 254314 w 533390"/>
                  <a:gd name="connsiteY3" fmla="*/ 490241 h 490241"/>
                  <a:gd name="connsiteX4" fmla="*/ 3175 w 533390"/>
                  <a:gd name="connsiteY4" fmla="*/ 385466 h 490241"/>
                  <a:gd name="connsiteX5" fmla="*/ 0 w 533390"/>
                  <a:gd name="connsiteY5" fmla="*/ 0 h 490241"/>
                  <a:gd name="connsiteX0" fmla="*/ 0 w 533390"/>
                  <a:gd name="connsiteY0" fmla="*/ 0 h 490241"/>
                  <a:gd name="connsiteX1" fmla="*/ 263839 w 533390"/>
                  <a:gd name="connsiteY1" fmla="*/ 28575 h 490241"/>
                  <a:gd name="connsiteX2" fmla="*/ 533390 w 533390"/>
                  <a:gd name="connsiteY2" fmla="*/ 427683 h 490241"/>
                  <a:gd name="connsiteX3" fmla="*/ 254314 w 533390"/>
                  <a:gd name="connsiteY3" fmla="*/ 490241 h 490241"/>
                  <a:gd name="connsiteX4" fmla="*/ 90183 w 533390"/>
                  <a:gd name="connsiteY4" fmla="*/ 425204 h 490241"/>
                  <a:gd name="connsiteX5" fmla="*/ 3175 w 533390"/>
                  <a:gd name="connsiteY5" fmla="*/ 385466 h 490241"/>
                  <a:gd name="connsiteX6" fmla="*/ 0 w 533390"/>
                  <a:gd name="connsiteY6" fmla="*/ 0 h 490241"/>
                  <a:gd name="connsiteX0" fmla="*/ 0 w 533390"/>
                  <a:gd name="connsiteY0" fmla="*/ 0 h 490241"/>
                  <a:gd name="connsiteX1" fmla="*/ 263839 w 533390"/>
                  <a:gd name="connsiteY1" fmla="*/ 28575 h 490241"/>
                  <a:gd name="connsiteX2" fmla="*/ 533390 w 533390"/>
                  <a:gd name="connsiteY2" fmla="*/ 427683 h 490241"/>
                  <a:gd name="connsiteX3" fmla="*/ 254314 w 533390"/>
                  <a:gd name="connsiteY3" fmla="*/ 490241 h 490241"/>
                  <a:gd name="connsiteX4" fmla="*/ 71136 w 533390"/>
                  <a:gd name="connsiteY4" fmla="*/ 485529 h 490241"/>
                  <a:gd name="connsiteX5" fmla="*/ 3175 w 533390"/>
                  <a:gd name="connsiteY5" fmla="*/ 385466 h 490241"/>
                  <a:gd name="connsiteX6" fmla="*/ 0 w 533390"/>
                  <a:gd name="connsiteY6" fmla="*/ 0 h 490241"/>
                  <a:gd name="connsiteX0" fmla="*/ 0 w 517518"/>
                  <a:gd name="connsiteY0" fmla="*/ 0 h 490241"/>
                  <a:gd name="connsiteX1" fmla="*/ 263839 w 517518"/>
                  <a:gd name="connsiteY1" fmla="*/ 28575 h 490241"/>
                  <a:gd name="connsiteX2" fmla="*/ 517518 w 517518"/>
                  <a:gd name="connsiteY2" fmla="*/ 411808 h 490241"/>
                  <a:gd name="connsiteX3" fmla="*/ 254314 w 517518"/>
                  <a:gd name="connsiteY3" fmla="*/ 490241 h 490241"/>
                  <a:gd name="connsiteX4" fmla="*/ 71136 w 517518"/>
                  <a:gd name="connsiteY4" fmla="*/ 485529 h 490241"/>
                  <a:gd name="connsiteX5" fmla="*/ 3175 w 517518"/>
                  <a:gd name="connsiteY5" fmla="*/ 385466 h 490241"/>
                  <a:gd name="connsiteX6" fmla="*/ 0 w 517518"/>
                  <a:gd name="connsiteY6" fmla="*/ 0 h 490241"/>
                  <a:gd name="connsiteX0" fmla="*/ 0 w 517518"/>
                  <a:gd name="connsiteY0" fmla="*/ 0 h 550566"/>
                  <a:gd name="connsiteX1" fmla="*/ 263839 w 517518"/>
                  <a:gd name="connsiteY1" fmla="*/ 28575 h 550566"/>
                  <a:gd name="connsiteX2" fmla="*/ 517518 w 517518"/>
                  <a:gd name="connsiteY2" fmla="*/ 411808 h 550566"/>
                  <a:gd name="connsiteX3" fmla="*/ 203517 w 517518"/>
                  <a:gd name="connsiteY3" fmla="*/ 550566 h 550566"/>
                  <a:gd name="connsiteX4" fmla="*/ 71136 w 517518"/>
                  <a:gd name="connsiteY4" fmla="*/ 485529 h 550566"/>
                  <a:gd name="connsiteX5" fmla="*/ 3175 w 517518"/>
                  <a:gd name="connsiteY5" fmla="*/ 385466 h 550566"/>
                  <a:gd name="connsiteX6" fmla="*/ 0 w 517518"/>
                  <a:gd name="connsiteY6" fmla="*/ 0 h 550566"/>
                  <a:gd name="connsiteX0" fmla="*/ 0 w 517518"/>
                  <a:gd name="connsiteY0" fmla="*/ 0 h 550566"/>
                  <a:gd name="connsiteX1" fmla="*/ 263839 w 517518"/>
                  <a:gd name="connsiteY1" fmla="*/ 28575 h 550566"/>
                  <a:gd name="connsiteX2" fmla="*/ 517518 w 517518"/>
                  <a:gd name="connsiteY2" fmla="*/ 411808 h 550566"/>
                  <a:gd name="connsiteX3" fmla="*/ 203517 w 517518"/>
                  <a:gd name="connsiteY3" fmla="*/ 550566 h 550566"/>
                  <a:gd name="connsiteX4" fmla="*/ 74311 w 517518"/>
                  <a:gd name="connsiteY4" fmla="*/ 495054 h 550566"/>
                  <a:gd name="connsiteX5" fmla="*/ 3175 w 517518"/>
                  <a:gd name="connsiteY5" fmla="*/ 385466 h 550566"/>
                  <a:gd name="connsiteX6" fmla="*/ 0 w 517518"/>
                  <a:gd name="connsiteY6" fmla="*/ 0 h 550566"/>
                  <a:gd name="connsiteX0" fmla="*/ 0 w 517518"/>
                  <a:gd name="connsiteY0" fmla="*/ 0 h 550566"/>
                  <a:gd name="connsiteX1" fmla="*/ 244789 w 517518"/>
                  <a:gd name="connsiteY1" fmla="*/ 12700 h 550566"/>
                  <a:gd name="connsiteX2" fmla="*/ 517518 w 517518"/>
                  <a:gd name="connsiteY2" fmla="*/ 411808 h 550566"/>
                  <a:gd name="connsiteX3" fmla="*/ 203517 w 517518"/>
                  <a:gd name="connsiteY3" fmla="*/ 550566 h 550566"/>
                  <a:gd name="connsiteX4" fmla="*/ 74311 w 517518"/>
                  <a:gd name="connsiteY4" fmla="*/ 495054 h 550566"/>
                  <a:gd name="connsiteX5" fmla="*/ 3175 w 517518"/>
                  <a:gd name="connsiteY5" fmla="*/ 385466 h 550566"/>
                  <a:gd name="connsiteX6" fmla="*/ 0 w 517518"/>
                  <a:gd name="connsiteY6" fmla="*/ 0 h 5505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7518" h="550566">
                    <a:moveTo>
                      <a:pt x="0" y="0"/>
                    </a:moveTo>
                    <a:lnTo>
                      <a:pt x="244789" y="12700"/>
                    </a:lnTo>
                    <a:lnTo>
                      <a:pt x="517518" y="411808"/>
                    </a:lnTo>
                    <a:lnTo>
                      <a:pt x="203517" y="550566"/>
                    </a:lnTo>
                    <a:lnTo>
                      <a:pt x="74311" y="495054"/>
                    </a:lnTo>
                    <a:lnTo>
                      <a:pt x="3175" y="385466"/>
                    </a:lnTo>
                    <a:cubicBezTo>
                      <a:pt x="2117" y="256977"/>
                      <a:pt x="1058" y="128489"/>
                      <a:pt x="0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1E8FD0F5-9DF2-4180-B0E3-0207BFB35394}"/>
                  </a:ext>
                </a:extLst>
              </p:cNvPr>
              <p:cNvSpPr/>
              <p:nvPr/>
            </p:nvSpPr>
            <p:spPr>
              <a:xfrm>
                <a:off x="1493658" y="2575979"/>
                <a:ext cx="267783" cy="972301"/>
              </a:xfrm>
              <a:custGeom>
                <a:avLst/>
                <a:gdLst>
                  <a:gd name="connsiteX0" fmla="*/ 267783 w 267783"/>
                  <a:gd name="connsiteY0" fmla="*/ 0 h 972301"/>
                  <a:gd name="connsiteX1" fmla="*/ 258371 w 267783"/>
                  <a:gd name="connsiteY1" fmla="*/ 30320 h 972301"/>
                  <a:gd name="connsiteX2" fmla="*/ 179731 w 267783"/>
                  <a:gd name="connsiteY2" fmla="*/ 331547 h 972301"/>
                  <a:gd name="connsiteX3" fmla="*/ 191393 w 267783"/>
                  <a:gd name="connsiteY3" fmla="*/ 800992 h 972301"/>
                  <a:gd name="connsiteX4" fmla="*/ 222404 w 267783"/>
                  <a:gd name="connsiteY4" fmla="*/ 972301 h 972301"/>
                  <a:gd name="connsiteX5" fmla="*/ 117074 w 267783"/>
                  <a:gd name="connsiteY5" fmla="*/ 972301 h 972301"/>
                  <a:gd name="connsiteX6" fmla="*/ 18741 w 267783"/>
                  <a:gd name="connsiteY6" fmla="*/ 384766 h 972301"/>
                  <a:gd name="connsiteX7" fmla="*/ 166854 w 267783"/>
                  <a:gd name="connsiteY7" fmla="*/ 90253 h 972301"/>
                  <a:gd name="connsiteX8" fmla="*/ 252645 w 267783"/>
                  <a:gd name="connsiteY8" fmla="*/ 7144 h 972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7783" h="972301">
                    <a:moveTo>
                      <a:pt x="267783" y="0"/>
                    </a:moveTo>
                    <a:lnTo>
                      <a:pt x="258371" y="30320"/>
                    </a:lnTo>
                    <a:cubicBezTo>
                      <a:pt x="236624" y="107564"/>
                      <a:pt x="213348" y="202238"/>
                      <a:pt x="179731" y="331547"/>
                    </a:cubicBezTo>
                    <a:cubicBezTo>
                      <a:pt x="146114" y="460857"/>
                      <a:pt x="162503" y="626396"/>
                      <a:pt x="191393" y="800992"/>
                    </a:cubicBezTo>
                    <a:lnTo>
                      <a:pt x="222404" y="972301"/>
                    </a:lnTo>
                    <a:lnTo>
                      <a:pt x="117074" y="972301"/>
                    </a:lnTo>
                    <a:cubicBezTo>
                      <a:pt x="84296" y="776456"/>
                      <a:pt x="-48493" y="537749"/>
                      <a:pt x="18741" y="384766"/>
                    </a:cubicBezTo>
                    <a:cubicBezTo>
                      <a:pt x="85975" y="231783"/>
                      <a:pt x="111843" y="160754"/>
                      <a:pt x="166854" y="90253"/>
                    </a:cubicBezTo>
                    <a:cubicBezTo>
                      <a:pt x="194360" y="55003"/>
                      <a:pt x="222638" y="27930"/>
                      <a:pt x="252645" y="7144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304E0996-EC35-4D38-96BD-45B10FD1AA47}"/>
                  </a:ext>
                </a:extLst>
              </p:cNvPr>
              <p:cNvSpPr/>
              <p:nvPr/>
            </p:nvSpPr>
            <p:spPr>
              <a:xfrm>
                <a:off x="2187960" y="2527355"/>
                <a:ext cx="368200" cy="1020925"/>
              </a:xfrm>
              <a:custGeom>
                <a:avLst/>
                <a:gdLst>
                  <a:gd name="connsiteX0" fmla="*/ 2128 w 368200"/>
                  <a:gd name="connsiteY0" fmla="*/ 0 h 1020925"/>
                  <a:gd name="connsiteX1" fmla="*/ 62783 w 368200"/>
                  <a:gd name="connsiteY1" fmla="*/ 0 h 1020925"/>
                  <a:gd name="connsiteX2" fmla="*/ 368200 w 368200"/>
                  <a:gd name="connsiteY2" fmla="*/ 320391 h 1020925"/>
                  <a:gd name="connsiteX3" fmla="*/ 368200 w 368200"/>
                  <a:gd name="connsiteY3" fmla="*/ 1020925 h 1020925"/>
                  <a:gd name="connsiteX4" fmla="*/ 0 w 368200"/>
                  <a:gd name="connsiteY4" fmla="*/ 1020925 h 1020925"/>
                  <a:gd name="connsiteX5" fmla="*/ 0 w 368200"/>
                  <a:gd name="connsiteY5" fmla="*/ 4041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200" h="1020925">
                    <a:moveTo>
                      <a:pt x="2128" y="0"/>
                    </a:moveTo>
                    <a:lnTo>
                      <a:pt x="62783" y="0"/>
                    </a:lnTo>
                    <a:cubicBezTo>
                      <a:pt x="231460" y="0"/>
                      <a:pt x="368200" y="143444"/>
                      <a:pt x="368200" y="320391"/>
                    </a:cubicBezTo>
                    <a:lnTo>
                      <a:pt x="368200" y="1020925"/>
                    </a:lnTo>
                    <a:lnTo>
                      <a:pt x="0" y="1020925"/>
                    </a:lnTo>
                    <a:lnTo>
                      <a:pt x="0" y="4041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7" name="四角形: 上の 2 つの角を丸める 566">
                <a:extLst>
                  <a:ext uri="{FF2B5EF4-FFF2-40B4-BE49-F238E27FC236}">
                    <a16:creationId xmlns:a16="http://schemas.microsoft.com/office/drawing/2014/main" id="{64007BBA-4A5F-4798-B8E7-3AB4D8C82A66}"/>
                  </a:ext>
                </a:extLst>
              </p:cNvPr>
              <p:cNvSpPr/>
              <p:nvPr/>
            </p:nvSpPr>
            <p:spPr>
              <a:xfrm>
                <a:off x="2271713" y="2717850"/>
                <a:ext cx="329444" cy="8317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01955EF2-F844-448D-9E32-1241B93DB5AD}"/>
                  </a:ext>
                </a:extLst>
              </p:cNvPr>
              <p:cNvGrpSpPr/>
              <p:nvPr/>
            </p:nvGrpSpPr>
            <p:grpSpPr>
              <a:xfrm>
                <a:off x="1718929" y="2486340"/>
                <a:ext cx="598886" cy="473095"/>
                <a:chOff x="1718929" y="2486340"/>
                <a:chExt cx="598886" cy="473095"/>
              </a:xfrm>
            </p:grpSpPr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2460492D-9BDC-4B3D-AF03-5D1CB24D2412}"/>
                    </a:ext>
                  </a:extLst>
                </p:cNvPr>
                <p:cNvSpPr/>
                <p:nvPr/>
              </p:nvSpPr>
              <p:spPr>
                <a:xfrm>
                  <a:off x="1718929" y="2486340"/>
                  <a:ext cx="598886" cy="371440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  <a:gd name="connsiteX0" fmla="*/ 164617 w 643336"/>
                    <a:gd name="connsiteY0" fmla="*/ 1 h 368265"/>
                    <a:gd name="connsiteX1" fmla="*/ 320804 w 643336"/>
                    <a:gd name="connsiteY1" fmla="*/ 323816 h 368265"/>
                    <a:gd name="connsiteX2" fmla="*/ 0 w 643336"/>
                    <a:gd name="connsiteY2" fmla="*/ 165087 h 368265"/>
                    <a:gd name="connsiteX3" fmla="*/ 164617 w 643336"/>
                    <a:gd name="connsiteY3" fmla="*/ 1 h 368265"/>
                    <a:gd name="connsiteX4" fmla="*/ 478719 w 643336"/>
                    <a:gd name="connsiteY4" fmla="*/ 0 h 368265"/>
                    <a:gd name="connsiteX5" fmla="*/ 643336 w 643336"/>
                    <a:gd name="connsiteY5" fmla="*/ 165086 h 368265"/>
                    <a:gd name="connsiteX6" fmla="*/ 201882 w 643336"/>
                    <a:gd name="connsiteY6" fmla="*/ 368265 h 368265"/>
                    <a:gd name="connsiteX7" fmla="*/ 478719 w 643336"/>
                    <a:gd name="connsiteY7" fmla="*/ 0 h 368265"/>
                    <a:gd name="connsiteX0" fmla="*/ 164617 w 643336"/>
                    <a:gd name="connsiteY0" fmla="*/ 1 h 371441"/>
                    <a:gd name="connsiteX1" fmla="*/ 168404 w 643336"/>
                    <a:gd name="connsiteY1" fmla="*/ 371441 h 371441"/>
                    <a:gd name="connsiteX2" fmla="*/ 0 w 643336"/>
                    <a:gd name="connsiteY2" fmla="*/ 165087 h 371441"/>
                    <a:gd name="connsiteX3" fmla="*/ 164617 w 643336"/>
                    <a:gd name="connsiteY3" fmla="*/ 1 h 371441"/>
                    <a:gd name="connsiteX4" fmla="*/ 478719 w 643336"/>
                    <a:gd name="connsiteY4" fmla="*/ 0 h 371441"/>
                    <a:gd name="connsiteX5" fmla="*/ 643336 w 643336"/>
                    <a:gd name="connsiteY5" fmla="*/ 165086 h 371441"/>
                    <a:gd name="connsiteX6" fmla="*/ 201882 w 643336"/>
                    <a:gd name="connsiteY6" fmla="*/ 368265 h 371441"/>
                    <a:gd name="connsiteX7" fmla="*/ 478719 w 643336"/>
                    <a:gd name="connsiteY7" fmla="*/ 0 h 371441"/>
                    <a:gd name="connsiteX0" fmla="*/ 132867 w 611586"/>
                    <a:gd name="connsiteY0" fmla="*/ 1 h 371441"/>
                    <a:gd name="connsiteX1" fmla="*/ 136654 w 611586"/>
                    <a:gd name="connsiteY1" fmla="*/ 371441 h 371441"/>
                    <a:gd name="connsiteX2" fmla="*/ 0 w 611586"/>
                    <a:gd name="connsiteY2" fmla="*/ 98412 h 371441"/>
                    <a:gd name="connsiteX3" fmla="*/ 132867 w 611586"/>
                    <a:gd name="connsiteY3" fmla="*/ 1 h 371441"/>
                    <a:gd name="connsiteX4" fmla="*/ 446969 w 611586"/>
                    <a:gd name="connsiteY4" fmla="*/ 0 h 371441"/>
                    <a:gd name="connsiteX5" fmla="*/ 611586 w 611586"/>
                    <a:gd name="connsiteY5" fmla="*/ 165086 h 371441"/>
                    <a:gd name="connsiteX6" fmla="*/ 170132 w 611586"/>
                    <a:gd name="connsiteY6" fmla="*/ 368265 h 371441"/>
                    <a:gd name="connsiteX7" fmla="*/ 446969 w 611586"/>
                    <a:gd name="connsiteY7" fmla="*/ 0 h 371441"/>
                    <a:gd name="connsiteX0" fmla="*/ 132867 w 617936"/>
                    <a:gd name="connsiteY0" fmla="*/ 1 h 371441"/>
                    <a:gd name="connsiteX1" fmla="*/ 136654 w 617936"/>
                    <a:gd name="connsiteY1" fmla="*/ 371441 h 371441"/>
                    <a:gd name="connsiteX2" fmla="*/ 0 w 617936"/>
                    <a:gd name="connsiteY2" fmla="*/ 98412 h 371441"/>
                    <a:gd name="connsiteX3" fmla="*/ 132867 w 617936"/>
                    <a:gd name="connsiteY3" fmla="*/ 1 h 371441"/>
                    <a:gd name="connsiteX4" fmla="*/ 446969 w 617936"/>
                    <a:gd name="connsiteY4" fmla="*/ 0 h 371441"/>
                    <a:gd name="connsiteX5" fmla="*/ 617936 w 617936"/>
                    <a:gd name="connsiteY5" fmla="*/ 92061 h 371441"/>
                    <a:gd name="connsiteX6" fmla="*/ 170132 w 617936"/>
                    <a:gd name="connsiteY6" fmla="*/ 368265 h 371441"/>
                    <a:gd name="connsiteX7" fmla="*/ 446969 w 617936"/>
                    <a:gd name="connsiteY7" fmla="*/ 0 h 371441"/>
                    <a:gd name="connsiteX0" fmla="*/ 132867 w 617936"/>
                    <a:gd name="connsiteY0" fmla="*/ 22226 h 393666"/>
                    <a:gd name="connsiteX1" fmla="*/ 136654 w 617936"/>
                    <a:gd name="connsiteY1" fmla="*/ 393666 h 393666"/>
                    <a:gd name="connsiteX2" fmla="*/ 0 w 617936"/>
                    <a:gd name="connsiteY2" fmla="*/ 120637 h 393666"/>
                    <a:gd name="connsiteX3" fmla="*/ 132867 w 617936"/>
                    <a:gd name="connsiteY3" fmla="*/ 22226 h 393666"/>
                    <a:gd name="connsiteX4" fmla="*/ 443794 w 617936"/>
                    <a:gd name="connsiteY4" fmla="*/ 0 h 393666"/>
                    <a:gd name="connsiteX5" fmla="*/ 617936 w 617936"/>
                    <a:gd name="connsiteY5" fmla="*/ 114286 h 393666"/>
                    <a:gd name="connsiteX6" fmla="*/ 170132 w 617936"/>
                    <a:gd name="connsiteY6" fmla="*/ 390490 h 393666"/>
                    <a:gd name="connsiteX7" fmla="*/ 443794 w 617936"/>
                    <a:gd name="connsiteY7" fmla="*/ 0 h 393666"/>
                    <a:gd name="connsiteX0" fmla="*/ 164617 w 617936"/>
                    <a:gd name="connsiteY0" fmla="*/ 22226 h 393666"/>
                    <a:gd name="connsiteX1" fmla="*/ 136654 w 617936"/>
                    <a:gd name="connsiteY1" fmla="*/ 393666 h 393666"/>
                    <a:gd name="connsiteX2" fmla="*/ 0 w 617936"/>
                    <a:gd name="connsiteY2" fmla="*/ 120637 h 393666"/>
                    <a:gd name="connsiteX3" fmla="*/ 164617 w 617936"/>
                    <a:gd name="connsiteY3" fmla="*/ 22226 h 393666"/>
                    <a:gd name="connsiteX4" fmla="*/ 443794 w 617936"/>
                    <a:gd name="connsiteY4" fmla="*/ 0 h 393666"/>
                    <a:gd name="connsiteX5" fmla="*/ 617936 w 617936"/>
                    <a:gd name="connsiteY5" fmla="*/ 114286 h 393666"/>
                    <a:gd name="connsiteX6" fmla="*/ 170132 w 617936"/>
                    <a:gd name="connsiteY6" fmla="*/ 390490 h 393666"/>
                    <a:gd name="connsiteX7" fmla="*/ 443794 w 617936"/>
                    <a:gd name="connsiteY7" fmla="*/ 0 h 393666"/>
                    <a:gd name="connsiteX0" fmla="*/ 145567 w 598886"/>
                    <a:gd name="connsiteY0" fmla="*/ 22226 h 393666"/>
                    <a:gd name="connsiteX1" fmla="*/ 117604 w 598886"/>
                    <a:gd name="connsiteY1" fmla="*/ 393666 h 393666"/>
                    <a:gd name="connsiteX2" fmla="*/ 0 w 598886"/>
                    <a:gd name="connsiteY2" fmla="*/ 98412 h 393666"/>
                    <a:gd name="connsiteX3" fmla="*/ 145567 w 598886"/>
                    <a:gd name="connsiteY3" fmla="*/ 22226 h 393666"/>
                    <a:gd name="connsiteX4" fmla="*/ 424744 w 598886"/>
                    <a:gd name="connsiteY4" fmla="*/ 0 h 393666"/>
                    <a:gd name="connsiteX5" fmla="*/ 598886 w 598886"/>
                    <a:gd name="connsiteY5" fmla="*/ 114286 h 393666"/>
                    <a:gd name="connsiteX6" fmla="*/ 151082 w 598886"/>
                    <a:gd name="connsiteY6" fmla="*/ 390490 h 393666"/>
                    <a:gd name="connsiteX7" fmla="*/ 424744 w 598886"/>
                    <a:gd name="connsiteY7" fmla="*/ 0 h 393666"/>
                    <a:gd name="connsiteX0" fmla="*/ 145567 w 598886"/>
                    <a:gd name="connsiteY0" fmla="*/ 22226 h 450815"/>
                    <a:gd name="connsiteX1" fmla="*/ 117604 w 598886"/>
                    <a:gd name="connsiteY1" fmla="*/ 393666 h 450815"/>
                    <a:gd name="connsiteX2" fmla="*/ 0 w 598886"/>
                    <a:gd name="connsiteY2" fmla="*/ 98412 h 450815"/>
                    <a:gd name="connsiteX3" fmla="*/ 145567 w 598886"/>
                    <a:gd name="connsiteY3" fmla="*/ 22226 h 450815"/>
                    <a:gd name="connsiteX4" fmla="*/ 424744 w 598886"/>
                    <a:gd name="connsiteY4" fmla="*/ 0 h 450815"/>
                    <a:gd name="connsiteX5" fmla="*/ 598886 w 598886"/>
                    <a:gd name="connsiteY5" fmla="*/ 114286 h 450815"/>
                    <a:gd name="connsiteX6" fmla="*/ 125682 w 598886"/>
                    <a:gd name="connsiteY6" fmla="*/ 450815 h 450815"/>
                    <a:gd name="connsiteX7" fmla="*/ 424744 w 598886"/>
                    <a:gd name="connsiteY7" fmla="*/ 0 h 450815"/>
                    <a:gd name="connsiteX0" fmla="*/ 145567 w 598886"/>
                    <a:gd name="connsiteY0" fmla="*/ 22226 h 393666"/>
                    <a:gd name="connsiteX1" fmla="*/ 117604 w 598886"/>
                    <a:gd name="connsiteY1" fmla="*/ 393666 h 393666"/>
                    <a:gd name="connsiteX2" fmla="*/ 0 w 598886"/>
                    <a:gd name="connsiteY2" fmla="*/ 98412 h 393666"/>
                    <a:gd name="connsiteX3" fmla="*/ 145567 w 598886"/>
                    <a:gd name="connsiteY3" fmla="*/ 22226 h 393666"/>
                    <a:gd name="connsiteX4" fmla="*/ 424744 w 598886"/>
                    <a:gd name="connsiteY4" fmla="*/ 0 h 393666"/>
                    <a:gd name="connsiteX5" fmla="*/ 598886 w 598886"/>
                    <a:gd name="connsiteY5" fmla="*/ 114286 h 393666"/>
                    <a:gd name="connsiteX6" fmla="*/ 141557 w 598886"/>
                    <a:gd name="connsiteY6" fmla="*/ 368265 h 393666"/>
                    <a:gd name="connsiteX7" fmla="*/ 424744 w 598886"/>
                    <a:gd name="connsiteY7" fmla="*/ 0 h 393666"/>
                    <a:gd name="connsiteX0" fmla="*/ 145567 w 598886"/>
                    <a:gd name="connsiteY0" fmla="*/ 22226 h 368265"/>
                    <a:gd name="connsiteX1" fmla="*/ 89029 w 598886"/>
                    <a:gd name="connsiteY1" fmla="*/ 365091 h 368265"/>
                    <a:gd name="connsiteX2" fmla="*/ 0 w 598886"/>
                    <a:gd name="connsiteY2" fmla="*/ 98412 h 368265"/>
                    <a:gd name="connsiteX3" fmla="*/ 145567 w 598886"/>
                    <a:gd name="connsiteY3" fmla="*/ 22226 h 368265"/>
                    <a:gd name="connsiteX4" fmla="*/ 424744 w 598886"/>
                    <a:gd name="connsiteY4" fmla="*/ 0 h 368265"/>
                    <a:gd name="connsiteX5" fmla="*/ 598886 w 598886"/>
                    <a:gd name="connsiteY5" fmla="*/ 114286 h 368265"/>
                    <a:gd name="connsiteX6" fmla="*/ 141557 w 598886"/>
                    <a:gd name="connsiteY6" fmla="*/ 368265 h 368265"/>
                    <a:gd name="connsiteX7" fmla="*/ 424744 w 598886"/>
                    <a:gd name="connsiteY7" fmla="*/ 0 h 368265"/>
                    <a:gd name="connsiteX0" fmla="*/ 145567 w 598886"/>
                    <a:gd name="connsiteY0" fmla="*/ 22226 h 368265"/>
                    <a:gd name="connsiteX1" fmla="*/ 89029 w 598886"/>
                    <a:gd name="connsiteY1" fmla="*/ 365091 h 368265"/>
                    <a:gd name="connsiteX2" fmla="*/ 0 w 598886"/>
                    <a:gd name="connsiteY2" fmla="*/ 98412 h 368265"/>
                    <a:gd name="connsiteX3" fmla="*/ 145567 w 598886"/>
                    <a:gd name="connsiteY3" fmla="*/ 22226 h 368265"/>
                    <a:gd name="connsiteX4" fmla="*/ 424744 w 598886"/>
                    <a:gd name="connsiteY4" fmla="*/ 0 h 368265"/>
                    <a:gd name="connsiteX5" fmla="*/ 598886 w 598886"/>
                    <a:gd name="connsiteY5" fmla="*/ 114286 h 368265"/>
                    <a:gd name="connsiteX6" fmla="*/ 141557 w 598886"/>
                    <a:gd name="connsiteY6" fmla="*/ 368265 h 368265"/>
                    <a:gd name="connsiteX7" fmla="*/ 424744 w 598886"/>
                    <a:gd name="connsiteY7" fmla="*/ 0 h 368265"/>
                    <a:gd name="connsiteX0" fmla="*/ 145567 w 598886"/>
                    <a:gd name="connsiteY0" fmla="*/ 22226 h 368265"/>
                    <a:gd name="connsiteX1" fmla="*/ 89029 w 598886"/>
                    <a:gd name="connsiteY1" fmla="*/ 365091 h 368265"/>
                    <a:gd name="connsiteX2" fmla="*/ 0 w 598886"/>
                    <a:gd name="connsiteY2" fmla="*/ 98412 h 368265"/>
                    <a:gd name="connsiteX3" fmla="*/ 145567 w 598886"/>
                    <a:gd name="connsiteY3" fmla="*/ 22226 h 368265"/>
                    <a:gd name="connsiteX4" fmla="*/ 424744 w 598886"/>
                    <a:gd name="connsiteY4" fmla="*/ 0 h 368265"/>
                    <a:gd name="connsiteX5" fmla="*/ 598886 w 598886"/>
                    <a:gd name="connsiteY5" fmla="*/ 114286 h 368265"/>
                    <a:gd name="connsiteX6" fmla="*/ 141557 w 598886"/>
                    <a:gd name="connsiteY6" fmla="*/ 368265 h 368265"/>
                    <a:gd name="connsiteX7" fmla="*/ 424744 w 598886"/>
                    <a:gd name="connsiteY7" fmla="*/ 0 h 368265"/>
                    <a:gd name="connsiteX0" fmla="*/ 145567 w 598886"/>
                    <a:gd name="connsiteY0" fmla="*/ 22226 h 371440"/>
                    <a:gd name="connsiteX1" fmla="*/ 89029 w 598886"/>
                    <a:gd name="connsiteY1" fmla="*/ 365091 h 371440"/>
                    <a:gd name="connsiteX2" fmla="*/ 0 w 598886"/>
                    <a:gd name="connsiteY2" fmla="*/ 98412 h 371440"/>
                    <a:gd name="connsiteX3" fmla="*/ 145567 w 598886"/>
                    <a:gd name="connsiteY3" fmla="*/ 22226 h 371440"/>
                    <a:gd name="connsiteX4" fmla="*/ 424744 w 598886"/>
                    <a:gd name="connsiteY4" fmla="*/ 0 h 371440"/>
                    <a:gd name="connsiteX5" fmla="*/ 598886 w 598886"/>
                    <a:gd name="connsiteY5" fmla="*/ 114286 h 371440"/>
                    <a:gd name="connsiteX6" fmla="*/ 106632 w 598886"/>
                    <a:gd name="connsiteY6" fmla="*/ 371440 h 371440"/>
                    <a:gd name="connsiteX7" fmla="*/ 424744 w 598886"/>
                    <a:gd name="connsiteY7" fmla="*/ 0 h 371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886" h="371440">
                      <a:moveTo>
                        <a:pt x="145567" y="22226"/>
                      </a:moveTo>
                      <a:lnTo>
                        <a:pt x="89029" y="365091"/>
                      </a:lnTo>
                      <a:lnTo>
                        <a:pt x="0" y="98412"/>
                      </a:lnTo>
                      <a:lnTo>
                        <a:pt x="145567" y="22226"/>
                      </a:lnTo>
                      <a:close/>
                      <a:moveTo>
                        <a:pt x="424744" y="0"/>
                      </a:moveTo>
                      <a:lnTo>
                        <a:pt x="598886" y="114286"/>
                      </a:lnTo>
                      <a:lnTo>
                        <a:pt x="106632" y="371440"/>
                      </a:lnTo>
                      <a:lnTo>
                        <a:pt x="424744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DF5C709B-FF8F-4630-A3CB-42915B14C469}"/>
                    </a:ext>
                  </a:extLst>
                </p:cNvPr>
                <p:cNvGrpSpPr/>
                <p:nvPr/>
              </p:nvGrpSpPr>
              <p:grpSpPr>
                <a:xfrm>
                  <a:off x="1758918" y="2757629"/>
                  <a:ext cx="146946" cy="201806"/>
                  <a:chOff x="3456376" y="2657554"/>
                  <a:chExt cx="146946" cy="201806"/>
                </a:xfrm>
              </p:grpSpPr>
              <p:sp>
                <p:nvSpPr>
                  <p:cNvPr id="571" name="円/楕円 82">
                    <a:extLst>
                      <a:ext uri="{FF2B5EF4-FFF2-40B4-BE49-F238E27FC236}">
                        <a16:creationId xmlns:a16="http://schemas.microsoft.com/office/drawing/2014/main" id="{D04FF143-760E-4926-8B74-20B2A831B0B0}"/>
                      </a:ext>
                    </a:extLst>
                  </p:cNvPr>
                  <p:cNvSpPr/>
                  <p:nvPr/>
                </p:nvSpPr>
                <p:spPr>
                  <a:xfrm>
                    <a:off x="3456376" y="2657554"/>
                    <a:ext cx="146946" cy="20180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円/楕円 83">
                    <a:extLst>
                      <a:ext uri="{FF2B5EF4-FFF2-40B4-BE49-F238E27FC236}">
                        <a16:creationId xmlns:a16="http://schemas.microsoft.com/office/drawing/2014/main" id="{F01D906F-687F-4A10-830C-DEC1C42A684C}"/>
                      </a:ext>
                    </a:extLst>
                  </p:cNvPr>
                  <p:cNvSpPr/>
                  <p:nvPr/>
                </p:nvSpPr>
                <p:spPr>
                  <a:xfrm flipH="1">
                    <a:off x="3458901" y="2684534"/>
                    <a:ext cx="96333" cy="14784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円/楕円 83">
                    <a:extLst>
                      <a:ext uri="{FF2B5EF4-FFF2-40B4-BE49-F238E27FC236}">
                        <a16:creationId xmlns:a16="http://schemas.microsoft.com/office/drawing/2014/main" id="{C5E9AAC3-F416-42D3-86F7-0CF12170B2BD}"/>
                      </a:ext>
                    </a:extLst>
                  </p:cNvPr>
                  <p:cNvSpPr/>
                  <p:nvPr/>
                </p:nvSpPr>
                <p:spPr>
                  <a:xfrm flipH="1">
                    <a:off x="3484207" y="2703932"/>
                    <a:ext cx="45719" cy="57554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6F0FD61E-8CB7-45BF-A3BD-D8C77505118A}"/>
                </a:ext>
              </a:extLst>
            </p:cNvPr>
            <p:cNvSpPr/>
            <p:nvPr/>
          </p:nvSpPr>
          <p:spPr>
            <a:xfrm>
              <a:off x="1910288" y="1828277"/>
              <a:ext cx="237600" cy="1019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54392206-1A76-4486-81DA-9FDBD36A7BE3}"/>
                </a:ext>
              </a:extLst>
            </p:cNvPr>
            <p:cNvSpPr/>
            <p:nvPr/>
          </p:nvSpPr>
          <p:spPr>
            <a:xfrm>
              <a:off x="1560914" y="1828277"/>
              <a:ext cx="146442" cy="1019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27">
              <a:extLst>
                <a:ext uri="{FF2B5EF4-FFF2-40B4-BE49-F238E27FC236}">
                  <a16:creationId xmlns:a16="http://schemas.microsoft.com/office/drawing/2014/main" id="{8B2A58E5-C971-468A-B220-28D95A9773C8}"/>
                </a:ext>
              </a:extLst>
            </p:cNvPr>
            <p:cNvSpPr/>
            <p:nvPr/>
          </p:nvSpPr>
          <p:spPr>
            <a:xfrm rot="10800000">
              <a:off x="1918535" y="1821040"/>
              <a:ext cx="224061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7" name="円/楕円 27">
              <a:extLst>
                <a:ext uri="{FF2B5EF4-FFF2-40B4-BE49-F238E27FC236}">
                  <a16:creationId xmlns:a16="http://schemas.microsoft.com/office/drawing/2014/main" id="{5170A4D4-CDCF-4062-98E5-1E3DC9884E2D}"/>
                </a:ext>
              </a:extLst>
            </p:cNvPr>
            <p:cNvSpPr/>
            <p:nvPr/>
          </p:nvSpPr>
          <p:spPr>
            <a:xfrm rot="10800000">
              <a:off x="1563730" y="1821040"/>
              <a:ext cx="148565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8" name="円/楕円 27">
              <a:extLst>
                <a:ext uri="{FF2B5EF4-FFF2-40B4-BE49-F238E27FC236}">
                  <a16:creationId xmlns:a16="http://schemas.microsoft.com/office/drawing/2014/main" id="{354282EB-C10A-4B4B-92E7-8A6DC18A6F74}"/>
                </a:ext>
              </a:extLst>
            </p:cNvPr>
            <p:cNvSpPr/>
            <p:nvPr/>
          </p:nvSpPr>
          <p:spPr>
            <a:xfrm>
              <a:off x="1918535" y="1906765"/>
              <a:ext cx="224061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9" name="円/楕円 27">
              <a:extLst>
                <a:ext uri="{FF2B5EF4-FFF2-40B4-BE49-F238E27FC236}">
                  <a16:creationId xmlns:a16="http://schemas.microsoft.com/office/drawing/2014/main" id="{00C972D4-3626-411A-8984-25B002E58FDF}"/>
                </a:ext>
              </a:extLst>
            </p:cNvPr>
            <p:cNvSpPr/>
            <p:nvPr/>
          </p:nvSpPr>
          <p:spPr>
            <a:xfrm>
              <a:off x="1563730" y="1906765"/>
              <a:ext cx="148565" cy="3970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AA911482-1EB5-4BD9-A2DD-B748AF5889F1}"/>
                </a:ext>
              </a:extLst>
            </p:cNvPr>
            <p:cNvSpPr/>
            <p:nvPr/>
          </p:nvSpPr>
          <p:spPr>
            <a:xfrm>
              <a:off x="1585297" y="1865606"/>
              <a:ext cx="60275" cy="6625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B07EBD0B-21D8-4295-ABA6-E1F0496F686A}"/>
                </a:ext>
              </a:extLst>
            </p:cNvPr>
            <p:cNvSpPr/>
            <p:nvPr/>
          </p:nvSpPr>
          <p:spPr>
            <a:xfrm>
              <a:off x="1952010" y="1865606"/>
              <a:ext cx="60275" cy="6625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月 4">
              <a:extLst>
                <a:ext uri="{FF2B5EF4-FFF2-40B4-BE49-F238E27FC236}">
                  <a16:creationId xmlns:a16="http://schemas.microsoft.com/office/drawing/2014/main" id="{20223819-794D-4CF4-AEB6-02B599C8FE0F}"/>
                </a:ext>
              </a:extLst>
            </p:cNvPr>
            <p:cNvSpPr/>
            <p:nvPr/>
          </p:nvSpPr>
          <p:spPr>
            <a:xfrm rot="8100000">
              <a:off x="1925720" y="2193358"/>
              <a:ext cx="51403" cy="92454"/>
            </a:xfrm>
            <a:prstGeom prst="moon">
              <a:avLst>
                <a:gd name="adj" fmla="val 64548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二等辺三角形 5">
              <a:extLst>
                <a:ext uri="{FF2B5EF4-FFF2-40B4-BE49-F238E27FC236}">
                  <a16:creationId xmlns:a16="http://schemas.microsoft.com/office/drawing/2014/main" id="{82432465-A586-4629-AA28-97AD8EB0A7A4}"/>
                </a:ext>
              </a:extLst>
            </p:cNvPr>
            <p:cNvSpPr/>
            <p:nvPr/>
          </p:nvSpPr>
          <p:spPr>
            <a:xfrm rot="20660405">
              <a:off x="1801442" y="2242573"/>
              <a:ext cx="135836" cy="45719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82D207E-4CFC-4B7B-B939-81141FB2BB74}"/>
              </a:ext>
            </a:extLst>
          </p:cNvPr>
          <p:cNvGrpSpPr/>
          <p:nvPr/>
        </p:nvGrpSpPr>
        <p:grpSpPr>
          <a:xfrm>
            <a:off x="4398298" y="1317708"/>
            <a:ext cx="1098459" cy="2231941"/>
            <a:chOff x="4398298" y="1317708"/>
            <a:chExt cx="1098459" cy="2231941"/>
          </a:xfrm>
        </p:grpSpPr>
        <p:grpSp>
          <p:nvGrpSpPr>
            <p:cNvPr id="951" name="グループ化 950">
              <a:extLst>
                <a:ext uri="{FF2B5EF4-FFF2-40B4-BE49-F238E27FC236}">
                  <a16:creationId xmlns:a16="http://schemas.microsoft.com/office/drawing/2014/main" id="{D99CC1A7-4992-4AF1-8A6C-22AA5968BFEE}"/>
                </a:ext>
              </a:extLst>
            </p:cNvPr>
            <p:cNvGrpSpPr/>
            <p:nvPr/>
          </p:nvGrpSpPr>
          <p:grpSpPr>
            <a:xfrm>
              <a:off x="4398298" y="1317708"/>
              <a:ext cx="1098459" cy="2231941"/>
              <a:chOff x="4398298" y="1317708"/>
              <a:chExt cx="1098459" cy="2231941"/>
            </a:xfrm>
          </p:grpSpPr>
          <p:sp>
            <p:nvSpPr>
              <p:cNvPr id="390" name="片側の 2 つの角を丸めた四角形 128">
                <a:extLst>
                  <a:ext uri="{FF2B5EF4-FFF2-40B4-BE49-F238E27FC236}">
                    <a16:creationId xmlns:a16="http://schemas.microsoft.com/office/drawing/2014/main" id="{166A25CD-BEAE-41FC-A392-AD8255063E53}"/>
                  </a:ext>
                </a:extLst>
              </p:cNvPr>
              <p:cNvSpPr/>
              <p:nvPr/>
            </p:nvSpPr>
            <p:spPr>
              <a:xfrm>
                <a:off x="4514159" y="1368295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3" name="月 392">
                <a:extLst>
                  <a:ext uri="{FF2B5EF4-FFF2-40B4-BE49-F238E27FC236}">
                    <a16:creationId xmlns:a16="http://schemas.microsoft.com/office/drawing/2014/main" id="{26FCAE51-A7B1-4AB2-9B73-12F2BA4BD92A}"/>
                  </a:ext>
                </a:extLst>
              </p:cNvPr>
              <p:cNvSpPr/>
              <p:nvPr/>
            </p:nvSpPr>
            <p:spPr>
              <a:xfrm flipH="1">
                <a:off x="4524742" y="1604625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37CF407E-6E8C-4EBE-A505-AE59F1C92607}"/>
                  </a:ext>
                </a:extLst>
              </p:cNvPr>
              <p:cNvSpPr/>
              <p:nvPr/>
            </p:nvSpPr>
            <p:spPr>
              <a:xfrm>
                <a:off x="4439002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1A88C756-7003-45EB-9991-B6B5A1593365}"/>
                  </a:ext>
                </a:extLst>
              </p:cNvPr>
              <p:cNvSpPr/>
              <p:nvPr/>
            </p:nvSpPr>
            <p:spPr>
              <a:xfrm>
                <a:off x="4792000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円/楕円 368">
                <a:extLst>
                  <a:ext uri="{FF2B5EF4-FFF2-40B4-BE49-F238E27FC236}">
                    <a16:creationId xmlns:a16="http://schemas.microsoft.com/office/drawing/2014/main" id="{C568147C-F3D4-4051-887F-D4F1532A623F}"/>
                  </a:ext>
                </a:extLst>
              </p:cNvPr>
              <p:cNvSpPr/>
              <p:nvPr/>
            </p:nvSpPr>
            <p:spPr>
              <a:xfrm rot="900000" flipH="1">
                <a:off x="5199114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3" name="円/楕円 369">
                <a:extLst>
                  <a:ext uri="{FF2B5EF4-FFF2-40B4-BE49-F238E27FC236}">
                    <a16:creationId xmlns:a16="http://schemas.microsoft.com/office/drawing/2014/main" id="{0CB886F4-0B1B-4D79-8BCB-7F820AED42DA}"/>
                  </a:ext>
                </a:extLst>
              </p:cNvPr>
              <p:cNvSpPr/>
              <p:nvPr/>
            </p:nvSpPr>
            <p:spPr>
              <a:xfrm rot="900000" flipH="1">
                <a:off x="5243089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FFA33344-D5CA-459A-B3BF-44C839E089E4}"/>
                  </a:ext>
                </a:extLst>
              </p:cNvPr>
              <p:cNvSpPr/>
              <p:nvPr/>
            </p:nvSpPr>
            <p:spPr>
              <a:xfrm>
                <a:off x="4399514" y="2527355"/>
                <a:ext cx="104556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45562" h="1020925">
                    <a:moveTo>
                      <a:pt x="679490" y="0"/>
                    </a:moveTo>
                    <a:lnTo>
                      <a:pt x="740145" y="0"/>
                    </a:lnTo>
                    <a:cubicBezTo>
                      <a:pt x="908822" y="0"/>
                      <a:pt x="1045562" y="143444"/>
                      <a:pt x="1045562" y="320391"/>
                    </a:cubicBezTo>
                    <a:lnTo>
                      <a:pt x="1045562" y="1020925"/>
                    </a:lnTo>
                    <a:lnTo>
                      <a:pt x="117074" y="1020925"/>
                    </a:lnTo>
                    <a:cubicBezTo>
                      <a:pt x="84296" y="825080"/>
                      <a:pt x="-48493" y="586373"/>
                      <a:pt x="18741" y="433390"/>
                    </a:cubicBezTo>
                    <a:cubicBezTo>
                      <a:pt x="85975" y="280407"/>
                      <a:pt x="111843" y="209378"/>
                      <a:pt x="166854" y="138877"/>
                    </a:cubicBezTo>
                    <a:cubicBezTo>
                      <a:pt x="221865" y="68376"/>
                      <a:pt x="279968" y="30585"/>
                      <a:pt x="348805" y="10385"/>
                    </a:cubicBezTo>
                    <a:lnTo>
                      <a:pt x="368010" y="7678"/>
                    </a:lnTo>
                    <a:lnTo>
                      <a:pt x="334074" y="72107"/>
                    </a:lnTo>
                    <a:cubicBezTo>
                      <a:pt x="315991" y="120971"/>
                      <a:pt x="316549" y="162938"/>
                      <a:pt x="340034" y="186423"/>
                    </a:cubicBezTo>
                    <a:cubicBezTo>
                      <a:pt x="387005" y="233394"/>
                      <a:pt x="507899" y="188655"/>
                      <a:pt x="610058" y="86497"/>
                    </a:cubicBezTo>
                    <a:cubicBezTo>
                      <a:pt x="635597" y="60957"/>
                      <a:pt x="657548" y="34247"/>
                      <a:pt x="675375" y="7813"/>
                    </a:cubicBezTo>
                    <a:lnTo>
                      <a:pt x="67949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5" name="四角形: 上の 2 つの角を丸める 364">
                <a:extLst>
                  <a:ext uri="{FF2B5EF4-FFF2-40B4-BE49-F238E27FC236}">
                    <a16:creationId xmlns:a16="http://schemas.microsoft.com/office/drawing/2014/main" id="{239E8AFE-9CD9-405D-BAF6-B8F320061605}"/>
                  </a:ext>
                </a:extLst>
              </p:cNvPr>
              <p:cNvSpPr/>
              <p:nvPr/>
            </p:nvSpPr>
            <p:spPr>
              <a:xfrm>
                <a:off x="5172075" y="2717850"/>
                <a:ext cx="324682" cy="8317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C0D358EB-C3F6-4F3E-92B4-D14744D84E6A}"/>
                  </a:ext>
                </a:extLst>
              </p:cNvPr>
              <p:cNvSpPr/>
              <p:nvPr/>
            </p:nvSpPr>
            <p:spPr>
              <a:xfrm rot="19800000">
                <a:off x="4583666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A31A82BB-D020-49C1-86EF-269933268B9A}"/>
                  </a:ext>
                </a:extLst>
              </p:cNvPr>
              <p:cNvGrpSpPr/>
              <p:nvPr/>
            </p:nvGrpSpPr>
            <p:grpSpPr>
              <a:xfrm>
                <a:off x="4791019" y="1733955"/>
                <a:ext cx="231737" cy="368627"/>
                <a:chOff x="4685714" y="1733955"/>
                <a:chExt cx="231737" cy="368627"/>
              </a:xfrm>
            </p:grpSpPr>
            <p:sp>
              <p:nvSpPr>
                <p:cNvPr id="370" name="月 369">
                  <a:extLst>
                    <a:ext uri="{FF2B5EF4-FFF2-40B4-BE49-F238E27FC236}">
                      <a16:creationId xmlns:a16="http://schemas.microsoft.com/office/drawing/2014/main" id="{DC984997-B201-497C-BE13-DB331C4B94BB}"/>
                    </a:ext>
                  </a:extLst>
                </p:cNvPr>
                <p:cNvSpPr/>
                <p:nvPr/>
              </p:nvSpPr>
              <p:spPr>
                <a:xfrm rot="16200000">
                  <a:off x="4774905" y="165091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B7CF655A-176B-4164-9217-3E789C3926E0}"/>
                    </a:ext>
                  </a:extLst>
                </p:cNvPr>
                <p:cNvGrpSpPr/>
                <p:nvPr/>
              </p:nvGrpSpPr>
              <p:grpSpPr>
                <a:xfrm>
                  <a:off x="4685714" y="1822177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372" name="二等辺三角形 371">
                    <a:extLst>
                      <a:ext uri="{FF2B5EF4-FFF2-40B4-BE49-F238E27FC236}">
                        <a16:creationId xmlns:a16="http://schemas.microsoft.com/office/drawing/2014/main" id="{886F3515-B407-4169-9633-0794A3DC43F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二等辺三角形 372">
                    <a:extLst>
                      <a:ext uri="{FF2B5EF4-FFF2-40B4-BE49-F238E27FC236}">
                        <a16:creationId xmlns:a16="http://schemas.microsoft.com/office/drawing/2014/main" id="{6644E337-5EC3-4EC6-B0EB-D664E97F030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9AF2CA21-870B-46C5-AF8D-74CEF3089B16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375" name="円/楕円 148">
                      <a:extLst>
                        <a:ext uri="{FF2B5EF4-FFF2-40B4-BE49-F238E27FC236}">
                          <a16:creationId xmlns:a16="http://schemas.microsoft.com/office/drawing/2014/main" id="{A5733964-2FAD-414B-AD63-68F5524783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6" name="円/楕円 149">
                      <a:extLst>
                        <a:ext uri="{FF2B5EF4-FFF2-40B4-BE49-F238E27FC236}">
                          <a16:creationId xmlns:a16="http://schemas.microsoft.com/office/drawing/2014/main" id="{983EF3D8-2DE1-4E70-8198-2B086B64AC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77" name="円/楕円 150">
                      <a:extLst>
                        <a:ext uri="{FF2B5EF4-FFF2-40B4-BE49-F238E27FC236}">
                          <a16:creationId xmlns:a16="http://schemas.microsoft.com/office/drawing/2014/main" id="{B7B3B6FA-ED3D-4C00-A7E3-6BDE6FCC4F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8368" y="3790534"/>
                      <a:ext cx="53676" cy="7245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2D24474F-0503-4732-8BBF-9F0295C27CA5}"/>
                  </a:ext>
                </a:extLst>
              </p:cNvPr>
              <p:cNvGrpSpPr/>
              <p:nvPr/>
            </p:nvGrpSpPr>
            <p:grpSpPr>
              <a:xfrm>
                <a:off x="4463994" y="1733955"/>
                <a:ext cx="144381" cy="368627"/>
                <a:chOff x="4685714" y="1733955"/>
                <a:chExt cx="231737" cy="368627"/>
              </a:xfrm>
            </p:grpSpPr>
            <p:sp>
              <p:nvSpPr>
                <p:cNvPr id="380" name="月 379">
                  <a:extLst>
                    <a:ext uri="{FF2B5EF4-FFF2-40B4-BE49-F238E27FC236}">
                      <a16:creationId xmlns:a16="http://schemas.microsoft.com/office/drawing/2014/main" id="{A4C0CD87-909D-4827-8F9B-E67617A96A1A}"/>
                    </a:ext>
                  </a:extLst>
                </p:cNvPr>
                <p:cNvSpPr/>
                <p:nvPr/>
              </p:nvSpPr>
              <p:spPr>
                <a:xfrm rot="16200000">
                  <a:off x="4774905" y="1650918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08181911-F323-470B-A6CF-CBF6A1E432F4}"/>
                    </a:ext>
                  </a:extLst>
                </p:cNvPr>
                <p:cNvGrpSpPr/>
                <p:nvPr/>
              </p:nvGrpSpPr>
              <p:grpSpPr>
                <a:xfrm>
                  <a:off x="4685714" y="1822177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382" name="二等辺三角形 381">
                    <a:extLst>
                      <a:ext uri="{FF2B5EF4-FFF2-40B4-BE49-F238E27FC236}">
                        <a16:creationId xmlns:a16="http://schemas.microsoft.com/office/drawing/2014/main" id="{B0AED085-DAF5-4F43-A674-4F6A32DE90F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二等辺三角形 382">
                    <a:extLst>
                      <a:ext uri="{FF2B5EF4-FFF2-40B4-BE49-F238E27FC236}">
                        <a16:creationId xmlns:a16="http://schemas.microsoft.com/office/drawing/2014/main" id="{E952587E-F1BC-4B38-B3C1-0D7A03FE5D7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84" name="グループ化 383">
                    <a:extLst>
                      <a:ext uri="{FF2B5EF4-FFF2-40B4-BE49-F238E27FC236}">
                        <a16:creationId xmlns:a16="http://schemas.microsoft.com/office/drawing/2014/main" id="{14F7C4BB-E1C7-445F-899D-8B25F34B0895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385" name="円/楕円 148">
                      <a:extLst>
                        <a:ext uri="{FF2B5EF4-FFF2-40B4-BE49-F238E27FC236}">
                          <a16:creationId xmlns:a16="http://schemas.microsoft.com/office/drawing/2014/main" id="{A3087F28-D2CD-44E8-A26E-E57BB344CF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6" name="円/楕円 149">
                      <a:extLst>
                        <a:ext uri="{FF2B5EF4-FFF2-40B4-BE49-F238E27FC236}">
                          <a16:creationId xmlns:a16="http://schemas.microsoft.com/office/drawing/2014/main" id="{F5B578C1-1E7C-426D-B8D6-34CE926D25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7" name="円/楕円 150">
                      <a:extLst>
                        <a:ext uri="{FF2B5EF4-FFF2-40B4-BE49-F238E27FC236}">
                          <a16:creationId xmlns:a16="http://schemas.microsoft.com/office/drawing/2014/main" id="{66E73472-299E-4780-8E42-FEC5CE34C5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9108" y="3792599"/>
                      <a:ext cx="71935" cy="6669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391" name="月 390">
                <a:extLst>
                  <a:ext uri="{FF2B5EF4-FFF2-40B4-BE49-F238E27FC236}">
                    <a16:creationId xmlns:a16="http://schemas.microsoft.com/office/drawing/2014/main" id="{4ED73D88-06F8-493C-8194-904A35F64733}"/>
                  </a:ext>
                </a:extLst>
              </p:cNvPr>
              <p:cNvSpPr/>
              <p:nvPr/>
            </p:nvSpPr>
            <p:spPr>
              <a:xfrm flipH="1">
                <a:off x="5151081" y="1604625"/>
                <a:ext cx="143298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二等辺三角形 12">
                <a:extLst>
                  <a:ext uri="{FF2B5EF4-FFF2-40B4-BE49-F238E27FC236}">
                    <a16:creationId xmlns:a16="http://schemas.microsoft.com/office/drawing/2014/main" id="{863BB18A-F515-403B-932B-28795DA84B79}"/>
                  </a:ext>
                </a:extLst>
              </p:cNvPr>
              <p:cNvSpPr/>
              <p:nvPr/>
            </p:nvSpPr>
            <p:spPr>
              <a:xfrm rot="11700000">
                <a:off x="4640442" y="2584395"/>
                <a:ext cx="302697" cy="690122"/>
              </a:xfrm>
              <a:custGeom>
                <a:avLst/>
                <a:gdLst>
                  <a:gd name="connsiteX0" fmla="*/ 0 w 327168"/>
                  <a:gd name="connsiteY0" fmla="*/ 595714 h 595714"/>
                  <a:gd name="connsiteX1" fmla="*/ 163584 w 327168"/>
                  <a:gd name="connsiteY1" fmla="*/ 0 h 595714"/>
                  <a:gd name="connsiteX2" fmla="*/ 327168 w 327168"/>
                  <a:gd name="connsiteY2" fmla="*/ 595714 h 595714"/>
                  <a:gd name="connsiteX3" fmla="*/ 0 w 327168"/>
                  <a:gd name="connsiteY3" fmla="*/ 595714 h 595714"/>
                  <a:gd name="connsiteX0" fmla="*/ 0 w 329515"/>
                  <a:gd name="connsiteY0" fmla="*/ 685092 h 685092"/>
                  <a:gd name="connsiteX1" fmla="*/ 165931 w 329515"/>
                  <a:gd name="connsiteY1" fmla="*/ 0 h 685092"/>
                  <a:gd name="connsiteX2" fmla="*/ 329515 w 329515"/>
                  <a:gd name="connsiteY2" fmla="*/ 595714 h 685092"/>
                  <a:gd name="connsiteX3" fmla="*/ 0 w 329515"/>
                  <a:gd name="connsiteY3" fmla="*/ 685092 h 685092"/>
                  <a:gd name="connsiteX0" fmla="*/ 0 w 329515"/>
                  <a:gd name="connsiteY0" fmla="*/ 660176 h 660176"/>
                  <a:gd name="connsiteX1" fmla="*/ 195616 w 329515"/>
                  <a:gd name="connsiteY1" fmla="*/ 0 h 660176"/>
                  <a:gd name="connsiteX2" fmla="*/ 329515 w 329515"/>
                  <a:gd name="connsiteY2" fmla="*/ 570798 h 660176"/>
                  <a:gd name="connsiteX3" fmla="*/ 0 w 329515"/>
                  <a:gd name="connsiteY3" fmla="*/ 660176 h 660176"/>
                  <a:gd name="connsiteX0" fmla="*/ 0 w 272794"/>
                  <a:gd name="connsiteY0" fmla="*/ 660176 h 660176"/>
                  <a:gd name="connsiteX1" fmla="*/ 195616 w 272794"/>
                  <a:gd name="connsiteY1" fmla="*/ 0 h 660176"/>
                  <a:gd name="connsiteX2" fmla="*/ 272794 w 272794"/>
                  <a:gd name="connsiteY2" fmla="*/ 598323 h 660176"/>
                  <a:gd name="connsiteX3" fmla="*/ 0 w 272794"/>
                  <a:gd name="connsiteY3" fmla="*/ 660176 h 660176"/>
                  <a:gd name="connsiteX0" fmla="*/ 0 w 273245"/>
                  <a:gd name="connsiteY0" fmla="*/ 660176 h 660176"/>
                  <a:gd name="connsiteX1" fmla="*/ 195616 w 273245"/>
                  <a:gd name="connsiteY1" fmla="*/ 0 h 660176"/>
                  <a:gd name="connsiteX2" fmla="*/ 273245 w 273245"/>
                  <a:gd name="connsiteY2" fmla="*/ 590808 h 660176"/>
                  <a:gd name="connsiteX3" fmla="*/ 0 w 273245"/>
                  <a:gd name="connsiteY3" fmla="*/ 660176 h 660176"/>
                  <a:gd name="connsiteX0" fmla="*/ 0 w 277230"/>
                  <a:gd name="connsiteY0" fmla="*/ 660176 h 660176"/>
                  <a:gd name="connsiteX1" fmla="*/ 195616 w 277230"/>
                  <a:gd name="connsiteY1" fmla="*/ 0 h 660176"/>
                  <a:gd name="connsiteX2" fmla="*/ 277230 w 277230"/>
                  <a:gd name="connsiteY2" fmla="*/ 587274 h 660176"/>
                  <a:gd name="connsiteX3" fmla="*/ 0 w 277230"/>
                  <a:gd name="connsiteY3" fmla="*/ 660176 h 660176"/>
                  <a:gd name="connsiteX0" fmla="*/ 0 w 277230"/>
                  <a:gd name="connsiteY0" fmla="*/ 693159 h 693159"/>
                  <a:gd name="connsiteX1" fmla="*/ 199104 w 277230"/>
                  <a:gd name="connsiteY1" fmla="*/ 0 h 693159"/>
                  <a:gd name="connsiteX2" fmla="*/ 277230 w 277230"/>
                  <a:gd name="connsiteY2" fmla="*/ 620257 h 693159"/>
                  <a:gd name="connsiteX3" fmla="*/ 0 w 277230"/>
                  <a:gd name="connsiteY3" fmla="*/ 693159 h 693159"/>
                  <a:gd name="connsiteX0" fmla="*/ 0 w 302697"/>
                  <a:gd name="connsiteY0" fmla="*/ 690122 h 690122"/>
                  <a:gd name="connsiteX1" fmla="*/ 224571 w 302697"/>
                  <a:gd name="connsiteY1" fmla="*/ 0 h 690122"/>
                  <a:gd name="connsiteX2" fmla="*/ 302697 w 302697"/>
                  <a:gd name="connsiteY2" fmla="*/ 620257 h 690122"/>
                  <a:gd name="connsiteX3" fmla="*/ 0 w 302697"/>
                  <a:gd name="connsiteY3" fmla="*/ 690122 h 6901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2697" h="690122">
                    <a:moveTo>
                      <a:pt x="0" y="690122"/>
                    </a:moveTo>
                    <a:lnTo>
                      <a:pt x="224571" y="0"/>
                    </a:lnTo>
                    <a:lnTo>
                      <a:pt x="302697" y="620257"/>
                    </a:lnTo>
                    <a:lnTo>
                      <a:pt x="0" y="690122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21AB7C50-773D-46CF-94BF-78B2E9ED2FF5}"/>
                  </a:ext>
                </a:extLst>
              </p:cNvPr>
              <p:cNvSpPr/>
              <p:nvPr/>
            </p:nvSpPr>
            <p:spPr>
              <a:xfrm>
                <a:off x="4398298" y="1317708"/>
                <a:ext cx="994713" cy="659761"/>
              </a:xfrm>
              <a:custGeom>
                <a:avLst/>
                <a:gdLst>
                  <a:gd name="connsiteX0" fmla="*/ 511900 w 994713"/>
                  <a:gd name="connsiteY0" fmla="*/ 613 h 659761"/>
                  <a:gd name="connsiteX1" fmla="*/ 765890 w 994713"/>
                  <a:gd name="connsiteY1" fmla="*/ 62269 h 659761"/>
                  <a:gd name="connsiteX2" fmla="*/ 938873 w 994713"/>
                  <a:gd name="connsiteY2" fmla="*/ 659761 h 659761"/>
                  <a:gd name="connsiteX3" fmla="*/ 375247 w 994713"/>
                  <a:gd name="connsiteY3" fmla="*/ 287701 h 659761"/>
                  <a:gd name="connsiteX4" fmla="*/ 281528 w 994713"/>
                  <a:gd name="connsiteY4" fmla="*/ 254090 h 659761"/>
                  <a:gd name="connsiteX5" fmla="*/ 214168 w 994713"/>
                  <a:gd name="connsiteY5" fmla="*/ 300408 h 659761"/>
                  <a:gd name="connsiteX6" fmla="*/ 36460 w 994713"/>
                  <a:gd name="connsiteY6" fmla="*/ 535705 h 659761"/>
                  <a:gd name="connsiteX7" fmla="*/ 202673 w 994713"/>
                  <a:gd name="connsiteY7" fmla="*/ 75351 h 659761"/>
                  <a:gd name="connsiteX8" fmla="*/ 410771 w 994713"/>
                  <a:gd name="connsiteY8" fmla="*/ 17438 h 659761"/>
                  <a:gd name="connsiteX9" fmla="*/ 414532 w 994713"/>
                  <a:gd name="connsiteY9" fmla="*/ 17756 h 659761"/>
                  <a:gd name="connsiteX10" fmla="*/ 428097 w 994713"/>
                  <a:gd name="connsiteY10" fmla="*/ 12994 h 659761"/>
                  <a:gd name="connsiteX11" fmla="*/ 511900 w 994713"/>
                  <a:gd name="connsiteY11" fmla="*/ 613 h 65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94713" h="659761">
                    <a:moveTo>
                      <a:pt x="511900" y="613"/>
                    </a:moveTo>
                    <a:cubicBezTo>
                      <a:pt x="597132" y="-3834"/>
                      <a:pt x="685438" y="15820"/>
                      <a:pt x="765890" y="62269"/>
                    </a:cubicBezTo>
                    <a:cubicBezTo>
                      <a:pt x="980430" y="186134"/>
                      <a:pt x="1057877" y="453640"/>
                      <a:pt x="938873" y="659761"/>
                    </a:cubicBezTo>
                    <a:cubicBezTo>
                      <a:pt x="774613" y="502723"/>
                      <a:pt x="583324" y="376732"/>
                      <a:pt x="375247" y="287701"/>
                    </a:cubicBezTo>
                    <a:lnTo>
                      <a:pt x="281528" y="254090"/>
                    </a:lnTo>
                    <a:lnTo>
                      <a:pt x="214168" y="300408"/>
                    </a:lnTo>
                    <a:cubicBezTo>
                      <a:pt x="134902" y="364713"/>
                      <a:pt x="73057" y="446064"/>
                      <a:pt x="36460" y="535705"/>
                    </a:cubicBezTo>
                    <a:cubicBezTo>
                      <a:pt x="-50683" y="384769"/>
                      <a:pt x="23734" y="178662"/>
                      <a:pt x="202673" y="75351"/>
                    </a:cubicBezTo>
                    <a:cubicBezTo>
                      <a:pt x="269775" y="36610"/>
                      <a:pt x="342047" y="17826"/>
                      <a:pt x="410771" y="17438"/>
                    </a:cubicBezTo>
                    <a:lnTo>
                      <a:pt x="414532" y="17756"/>
                    </a:lnTo>
                    <a:lnTo>
                      <a:pt x="428097" y="12994"/>
                    </a:lnTo>
                    <a:cubicBezTo>
                      <a:pt x="455419" y="6256"/>
                      <a:pt x="483489" y="2096"/>
                      <a:pt x="511900" y="613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4D3EDBBF-B2E8-45E0-AD47-701D95A766C2}"/>
                  </a:ext>
                </a:extLst>
              </p:cNvPr>
              <p:cNvSpPr/>
              <p:nvPr/>
            </p:nvSpPr>
            <p:spPr>
              <a:xfrm>
                <a:off x="4551819" y="2520870"/>
                <a:ext cx="753287" cy="737606"/>
              </a:xfrm>
              <a:custGeom>
                <a:avLst/>
                <a:gdLst>
                  <a:gd name="connsiteX0" fmla="*/ 521871 w 781868"/>
                  <a:gd name="connsiteY0" fmla="*/ 0 h 723977"/>
                  <a:gd name="connsiteX1" fmla="*/ 582526 w 781868"/>
                  <a:gd name="connsiteY1" fmla="*/ 0 h 723977"/>
                  <a:gd name="connsiteX2" fmla="*/ 753287 w 781868"/>
                  <a:gd name="connsiteY2" fmla="*/ 54718 h 723977"/>
                  <a:gd name="connsiteX3" fmla="*/ 781868 w 781868"/>
                  <a:gd name="connsiteY3" fmla="*/ 79455 h 723977"/>
                  <a:gd name="connsiteX4" fmla="*/ 509108 w 781868"/>
                  <a:gd name="connsiteY4" fmla="*/ 214514 h 723977"/>
                  <a:gd name="connsiteX5" fmla="*/ 614835 w 781868"/>
                  <a:gd name="connsiteY5" fmla="*/ 303979 h 723977"/>
                  <a:gd name="connsiteX6" fmla="*/ 64672 w 781868"/>
                  <a:gd name="connsiteY6" fmla="*/ 723977 h 723977"/>
                  <a:gd name="connsiteX7" fmla="*/ 28855 w 781868"/>
                  <a:gd name="connsiteY7" fmla="*/ 281380 h 723977"/>
                  <a:gd name="connsiteX8" fmla="*/ 102892 w 781868"/>
                  <a:gd name="connsiteY8" fmla="*/ 224039 h 723977"/>
                  <a:gd name="connsiteX9" fmla="*/ 0 w 781868"/>
                  <a:gd name="connsiteY9" fmla="*/ 148784 h 723977"/>
                  <a:gd name="connsiteX10" fmla="*/ 9235 w 781868"/>
                  <a:gd name="connsiteY10" fmla="*/ 138877 h 723977"/>
                  <a:gd name="connsiteX11" fmla="*/ 191186 w 781868"/>
                  <a:gd name="connsiteY11" fmla="*/ 10385 h 723977"/>
                  <a:gd name="connsiteX12" fmla="*/ 210391 w 781868"/>
                  <a:gd name="connsiteY12" fmla="*/ 7678 h 723977"/>
                  <a:gd name="connsiteX13" fmla="*/ 217980 w 781868"/>
                  <a:gd name="connsiteY13" fmla="*/ 7681 h 723977"/>
                  <a:gd name="connsiteX14" fmla="*/ 83722 w 781868"/>
                  <a:gd name="connsiteY14" fmla="*/ 683495 h 723977"/>
                  <a:gd name="connsiteX15" fmla="*/ 490349 w 781868"/>
                  <a:gd name="connsiteY15" fmla="*/ 7801 h 723977"/>
                  <a:gd name="connsiteX16" fmla="*/ 517756 w 781868"/>
                  <a:gd name="connsiteY16" fmla="*/ 7813 h 723977"/>
                  <a:gd name="connsiteX17" fmla="*/ 521871 w 781868"/>
                  <a:gd name="connsiteY17" fmla="*/ 0 h 723977"/>
                  <a:gd name="connsiteX0" fmla="*/ 521871 w 781868"/>
                  <a:gd name="connsiteY0" fmla="*/ 6486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16" fmla="*/ 517756 w 781868"/>
                  <a:gd name="connsiteY16" fmla="*/ 14299 h 730463"/>
                  <a:gd name="connsiteX17" fmla="*/ 521871 w 781868"/>
                  <a:gd name="connsiteY17" fmla="*/ 6486 h 730463"/>
                  <a:gd name="connsiteX0" fmla="*/ 517756 w 781868"/>
                  <a:gd name="connsiteY0" fmla="*/ 14299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16" fmla="*/ 517756 w 781868"/>
                  <a:gd name="connsiteY16" fmla="*/ 14299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509108 w 781868"/>
                  <a:gd name="connsiteY4" fmla="*/ 221000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66246 w 781868"/>
                  <a:gd name="connsiteY4" fmla="*/ 209093 h 730463"/>
                  <a:gd name="connsiteX5" fmla="*/ 614835 w 781868"/>
                  <a:gd name="connsiteY5" fmla="*/ 310465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66246 w 781868"/>
                  <a:gd name="connsiteY4" fmla="*/ 209093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18621 w 781868"/>
                  <a:gd name="connsiteY4" fmla="*/ 213855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0463"/>
                  <a:gd name="connsiteX1" fmla="*/ 582526 w 781868"/>
                  <a:gd name="connsiteY1" fmla="*/ 6486 h 730463"/>
                  <a:gd name="connsiteX2" fmla="*/ 753287 w 781868"/>
                  <a:gd name="connsiteY2" fmla="*/ 61204 h 730463"/>
                  <a:gd name="connsiteX3" fmla="*/ 781868 w 781868"/>
                  <a:gd name="connsiteY3" fmla="*/ 85941 h 730463"/>
                  <a:gd name="connsiteX4" fmla="*/ 430527 w 781868"/>
                  <a:gd name="connsiteY4" fmla="*/ 209093 h 730463"/>
                  <a:gd name="connsiteX5" fmla="*/ 533873 w 781868"/>
                  <a:gd name="connsiteY5" fmla="*/ 281890 h 730463"/>
                  <a:gd name="connsiteX6" fmla="*/ 64672 w 781868"/>
                  <a:gd name="connsiteY6" fmla="*/ 730463 h 730463"/>
                  <a:gd name="connsiteX7" fmla="*/ 28855 w 781868"/>
                  <a:gd name="connsiteY7" fmla="*/ 287866 h 730463"/>
                  <a:gd name="connsiteX8" fmla="*/ 102892 w 781868"/>
                  <a:gd name="connsiteY8" fmla="*/ 230525 h 730463"/>
                  <a:gd name="connsiteX9" fmla="*/ 0 w 781868"/>
                  <a:gd name="connsiteY9" fmla="*/ 155270 h 730463"/>
                  <a:gd name="connsiteX10" fmla="*/ 9235 w 781868"/>
                  <a:gd name="connsiteY10" fmla="*/ 145363 h 730463"/>
                  <a:gd name="connsiteX11" fmla="*/ 191186 w 781868"/>
                  <a:gd name="connsiteY11" fmla="*/ 16871 h 730463"/>
                  <a:gd name="connsiteX12" fmla="*/ 210391 w 781868"/>
                  <a:gd name="connsiteY12" fmla="*/ 14164 h 730463"/>
                  <a:gd name="connsiteX13" fmla="*/ 217980 w 781868"/>
                  <a:gd name="connsiteY13" fmla="*/ 14167 h 730463"/>
                  <a:gd name="connsiteX14" fmla="*/ 83722 w 781868"/>
                  <a:gd name="connsiteY14" fmla="*/ 689981 h 730463"/>
                  <a:gd name="connsiteX15" fmla="*/ 490349 w 781868"/>
                  <a:gd name="connsiteY15" fmla="*/ 0 h 730463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89981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93247 w 781868"/>
                  <a:gd name="connsiteY14" fmla="*/ 701888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81868"/>
                  <a:gd name="connsiteY0" fmla="*/ 0 h 737606"/>
                  <a:gd name="connsiteX1" fmla="*/ 582526 w 781868"/>
                  <a:gd name="connsiteY1" fmla="*/ 6486 h 737606"/>
                  <a:gd name="connsiteX2" fmla="*/ 753287 w 781868"/>
                  <a:gd name="connsiteY2" fmla="*/ 61204 h 737606"/>
                  <a:gd name="connsiteX3" fmla="*/ 781868 w 781868"/>
                  <a:gd name="connsiteY3" fmla="*/ 85941 h 737606"/>
                  <a:gd name="connsiteX4" fmla="*/ 430527 w 781868"/>
                  <a:gd name="connsiteY4" fmla="*/ 209093 h 737606"/>
                  <a:gd name="connsiteX5" fmla="*/ 533873 w 781868"/>
                  <a:gd name="connsiteY5" fmla="*/ 281890 h 737606"/>
                  <a:gd name="connsiteX6" fmla="*/ 74197 w 781868"/>
                  <a:gd name="connsiteY6" fmla="*/ 737606 h 737606"/>
                  <a:gd name="connsiteX7" fmla="*/ 28855 w 781868"/>
                  <a:gd name="connsiteY7" fmla="*/ 287866 h 737606"/>
                  <a:gd name="connsiteX8" fmla="*/ 102892 w 781868"/>
                  <a:gd name="connsiteY8" fmla="*/ 230525 h 737606"/>
                  <a:gd name="connsiteX9" fmla="*/ 0 w 781868"/>
                  <a:gd name="connsiteY9" fmla="*/ 155270 h 737606"/>
                  <a:gd name="connsiteX10" fmla="*/ 9235 w 781868"/>
                  <a:gd name="connsiteY10" fmla="*/ 145363 h 737606"/>
                  <a:gd name="connsiteX11" fmla="*/ 191186 w 781868"/>
                  <a:gd name="connsiteY11" fmla="*/ 16871 h 737606"/>
                  <a:gd name="connsiteX12" fmla="*/ 210391 w 781868"/>
                  <a:gd name="connsiteY12" fmla="*/ 14164 h 737606"/>
                  <a:gd name="connsiteX13" fmla="*/ 217980 w 781868"/>
                  <a:gd name="connsiteY13" fmla="*/ 14167 h 737606"/>
                  <a:gd name="connsiteX14" fmla="*/ 83722 w 781868"/>
                  <a:gd name="connsiteY14" fmla="*/ 692363 h 737606"/>
                  <a:gd name="connsiteX15" fmla="*/ 490349 w 781868"/>
                  <a:gd name="connsiteY15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  <a:gd name="connsiteX0" fmla="*/ 490349 w 753287"/>
                  <a:gd name="connsiteY0" fmla="*/ 0 h 737606"/>
                  <a:gd name="connsiteX1" fmla="*/ 582526 w 753287"/>
                  <a:gd name="connsiteY1" fmla="*/ 6486 h 737606"/>
                  <a:gd name="connsiteX2" fmla="*/ 753287 w 753287"/>
                  <a:gd name="connsiteY2" fmla="*/ 61204 h 737606"/>
                  <a:gd name="connsiteX3" fmla="*/ 430527 w 753287"/>
                  <a:gd name="connsiteY3" fmla="*/ 209093 h 737606"/>
                  <a:gd name="connsiteX4" fmla="*/ 533873 w 753287"/>
                  <a:gd name="connsiteY4" fmla="*/ 281890 h 737606"/>
                  <a:gd name="connsiteX5" fmla="*/ 74197 w 753287"/>
                  <a:gd name="connsiteY5" fmla="*/ 737606 h 737606"/>
                  <a:gd name="connsiteX6" fmla="*/ 28855 w 753287"/>
                  <a:gd name="connsiteY6" fmla="*/ 287866 h 737606"/>
                  <a:gd name="connsiteX7" fmla="*/ 102892 w 753287"/>
                  <a:gd name="connsiteY7" fmla="*/ 230525 h 737606"/>
                  <a:gd name="connsiteX8" fmla="*/ 0 w 753287"/>
                  <a:gd name="connsiteY8" fmla="*/ 155270 h 737606"/>
                  <a:gd name="connsiteX9" fmla="*/ 9235 w 753287"/>
                  <a:gd name="connsiteY9" fmla="*/ 145363 h 737606"/>
                  <a:gd name="connsiteX10" fmla="*/ 191186 w 753287"/>
                  <a:gd name="connsiteY10" fmla="*/ 16871 h 737606"/>
                  <a:gd name="connsiteX11" fmla="*/ 210391 w 753287"/>
                  <a:gd name="connsiteY11" fmla="*/ 14164 h 737606"/>
                  <a:gd name="connsiteX12" fmla="*/ 217980 w 753287"/>
                  <a:gd name="connsiteY12" fmla="*/ 14167 h 737606"/>
                  <a:gd name="connsiteX13" fmla="*/ 83722 w 753287"/>
                  <a:gd name="connsiteY13" fmla="*/ 692363 h 737606"/>
                  <a:gd name="connsiteX14" fmla="*/ 490349 w 753287"/>
                  <a:gd name="connsiteY14" fmla="*/ 0 h 737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53287" h="737606">
                    <a:moveTo>
                      <a:pt x="490349" y="0"/>
                    </a:moveTo>
                    <a:lnTo>
                      <a:pt x="582526" y="6486"/>
                    </a:lnTo>
                    <a:cubicBezTo>
                      <a:pt x="645780" y="6486"/>
                      <a:pt x="704543" y="26658"/>
                      <a:pt x="753287" y="61204"/>
                    </a:cubicBezTo>
                    <a:cubicBezTo>
                      <a:pt x="609981" y="100975"/>
                      <a:pt x="530970" y="135985"/>
                      <a:pt x="430527" y="209093"/>
                    </a:cubicBezTo>
                    <a:lnTo>
                      <a:pt x="533873" y="281890"/>
                    </a:lnTo>
                    <a:lnTo>
                      <a:pt x="74197" y="737606"/>
                    </a:lnTo>
                    <a:lnTo>
                      <a:pt x="28855" y="287866"/>
                    </a:lnTo>
                    <a:lnTo>
                      <a:pt x="102892" y="230525"/>
                    </a:lnTo>
                    <a:lnTo>
                      <a:pt x="0" y="155270"/>
                    </a:lnTo>
                    <a:lnTo>
                      <a:pt x="9235" y="145363"/>
                    </a:lnTo>
                    <a:cubicBezTo>
                      <a:pt x="66473" y="85016"/>
                      <a:pt x="122349" y="37071"/>
                      <a:pt x="191186" y="16871"/>
                    </a:cubicBezTo>
                    <a:lnTo>
                      <a:pt x="210391" y="14164"/>
                    </a:lnTo>
                    <a:lnTo>
                      <a:pt x="217980" y="14167"/>
                    </a:lnTo>
                    <a:lnTo>
                      <a:pt x="83722" y="692363"/>
                    </a:lnTo>
                    <a:lnTo>
                      <a:pt x="490349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8" name="月 187">
              <a:extLst>
                <a:ext uri="{FF2B5EF4-FFF2-40B4-BE49-F238E27FC236}">
                  <a16:creationId xmlns:a16="http://schemas.microsoft.com/office/drawing/2014/main" id="{0A64F89C-4A99-4C65-9A0E-98B41B05CD6A}"/>
                </a:ext>
              </a:extLst>
            </p:cNvPr>
            <p:cNvSpPr/>
            <p:nvPr/>
          </p:nvSpPr>
          <p:spPr>
            <a:xfrm rot="8100000">
              <a:off x="4797500" y="2224083"/>
              <a:ext cx="57717" cy="95052"/>
            </a:xfrm>
            <a:prstGeom prst="moon">
              <a:avLst>
                <a:gd name="adj" fmla="val 37898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二等辺三角形 5">
              <a:extLst>
                <a:ext uri="{FF2B5EF4-FFF2-40B4-BE49-F238E27FC236}">
                  <a16:creationId xmlns:a16="http://schemas.microsoft.com/office/drawing/2014/main" id="{58399481-E1B6-4ADF-9C65-7CB579338D8B}"/>
                </a:ext>
              </a:extLst>
            </p:cNvPr>
            <p:cNvSpPr/>
            <p:nvPr/>
          </p:nvSpPr>
          <p:spPr>
            <a:xfrm rot="20660405">
              <a:off x="4673230" y="2275910"/>
              <a:ext cx="135836" cy="45719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DA42D38-5C8E-4B80-8218-3CB5BA15EBE8}"/>
              </a:ext>
            </a:extLst>
          </p:cNvPr>
          <p:cNvGrpSpPr/>
          <p:nvPr/>
        </p:nvGrpSpPr>
        <p:grpSpPr>
          <a:xfrm>
            <a:off x="7280820" y="1162347"/>
            <a:ext cx="1176687" cy="2386556"/>
            <a:chOff x="7280820" y="1162347"/>
            <a:chExt cx="1176687" cy="2386556"/>
          </a:xfrm>
        </p:grpSpPr>
        <p:grpSp>
          <p:nvGrpSpPr>
            <p:cNvPr id="950" name="グループ化 949">
              <a:extLst>
                <a:ext uri="{FF2B5EF4-FFF2-40B4-BE49-F238E27FC236}">
                  <a16:creationId xmlns:a16="http://schemas.microsoft.com/office/drawing/2014/main" id="{E2FFB514-EBBE-459E-8D39-B7C01E8BFF47}"/>
                </a:ext>
              </a:extLst>
            </p:cNvPr>
            <p:cNvGrpSpPr/>
            <p:nvPr/>
          </p:nvGrpSpPr>
          <p:grpSpPr>
            <a:xfrm>
              <a:off x="7280820" y="1162347"/>
              <a:ext cx="1176687" cy="2386556"/>
              <a:chOff x="7280820" y="1162347"/>
              <a:chExt cx="1176687" cy="2386556"/>
            </a:xfrm>
          </p:grpSpPr>
          <p:sp>
            <p:nvSpPr>
              <p:cNvPr id="287" name="円/楕円 351">
                <a:extLst>
                  <a:ext uri="{FF2B5EF4-FFF2-40B4-BE49-F238E27FC236}">
                    <a16:creationId xmlns:a16="http://schemas.microsoft.com/office/drawing/2014/main" id="{B12CDB70-978B-46B3-B320-7B7BD3D81924}"/>
                  </a:ext>
                </a:extLst>
              </p:cNvPr>
              <p:cNvSpPr/>
              <p:nvPr/>
            </p:nvSpPr>
            <p:spPr>
              <a:xfrm>
                <a:off x="7540247" y="1459792"/>
                <a:ext cx="917260" cy="139233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円/楕円 351">
                <a:extLst>
                  <a:ext uri="{FF2B5EF4-FFF2-40B4-BE49-F238E27FC236}">
                    <a16:creationId xmlns:a16="http://schemas.microsoft.com/office/drawing/2014/main" id="{A00FB5FD-9AFC-4A18-89BC-77A1240F1428}"/>
                  </a:ext>
                </a:extLst>
              </p:cNvPr>
              <p:cNvSpPr/>
              <p:nvPr/>
            </p:nvSpPr>
            <p:spPr>
              <a:xfrm>
                <a:off x="7359048" y="1272121"/>
                <a:ext cx="1095644" cy="11635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F73C3B9F-C485-4AF0-B6AB-A053439E11A6}"/>
                  </a:ext>
                </a:extLst>
              </p:cNvPr>
              <p:cNvSpPr/>
              <p:nvPr/>
            </p:nvSpPr>
            <p:spPr>
              <a:xfrm>
                <a:off x="7396937" y="14087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2713E4EA-7D9A-42BD-9EB9-28042E8CE14B}"/>
                  </a:ext>
                </a:extLst>
              </p:cNvPr>
              <p:cNvSpPr/>
              <p:nvPr/>
            </p:nvSpPr>
            <p:spPr>
              <a:xfrm>
                <a:off x="7749935" y="24127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D7881D75-F7D4-43F7-992F-59B54CAAD84C}"/>
                  </a:ext>
                </a:extLst>
              </p:cNvPr>
              <p:cNvSpPr/>
              <p:nvPr/>
            </p:nvSpPr>
            <p:spPr>
              <a:xfrm rot="15300000">
                <a:off x="7480158" y="1673712"/>
                <a:ext cx="60540" cy="12188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月 273">
                <a:extLst>
                  <a:ext uri="{FF2B5EF4-FFF2-40B4-BE49-F238E27FC236}">
                    <a16:creationId xmlns:a16="http://schemas.microsoft.com/office/drawing/2014/main" id="{3B0E302C-144F-4830-A8CD-98D81CDCD533}"/>
                  </a:ext>
                </a:extLst>
              </p:cNvPr>
              <p:cNvSpPr/>
              <p:nvPr/>
            </p:nvSpPr>
            <p:spPr>
              <a:xfrm rot="17100000">
                <a:off x="7832103" y="1651451"/>
                <a:ext cx="60540" cy="166408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円/楕円 368">
                <a:extLst>
                  <a:ext uri="{FF2B5EF4-FFF2-40B4-BE49-F238E27FC236}">
                    <a16:creationId xmlns:a16="http://schemas.microsoft.com/office/drawing/2014/main" id="{EEC45674-50ED-4598-9CDB-84E70FE54D21}"/>
                  </a:ext>
                </a:extLst>
              </p:cNvPr>
              <p:cNvSpPr/>
              <p:nvPr/>
            </p:nvSpPr>
            <p:spPr>
              <a:xfrm rot="900000" flipH="1">
                <a:off x="8157049" y="18388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9" name="円/楕円 369">
                <a:extLst>
                  <a:ext uri="{FF2B5EF4-FFF2-40B4-BE49-F238E27FC236}">
                    <a16:creationId xmlns:a16="http://schemas.microsoft.com/office/drawing/2014/main" id="{70C4B269-5D46-4740-A3BF-6EDCDD4FFA7B}"/>
                  </a:ext>
                </a:extLst>
              </p:cNvPr>
              <p:cNvSpPr/>
              <p:nvPr/>
            </p:nvSpPr>
            <p:spPr>
              <a:xfrm rot="900000" flipH="1">
                <a:off x="8201024" y="18974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6BA9DAAB-1091-4DE1-BF6B-2CB8087D83AF}"/>
                  </a:ext>
                </a:extLst>
              </p:cNvPr>
              <p:cNvSpPr/>
              <p:nvPr/>
            </p:nvSpPr>
            <p:spPr>
              <a:xfrm>
                <a:off x="7334535" y="2527355"/>
                <a:ext cx="1068476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68476" h="1020925">
                    <a:moveTo>
                      <a:pt x="702404" y="0"/>
                    </a:moveTo>
                    <a:lnTo>
                      <a:pt x="763059" y="0"/>
                    </a:lnTo>
                    <a:cubicBezTo>
                      <a:pt x="931736" y="0"/>
                      <a:pt x="1068476" y="143444"/>
                      <a:pt x="1068476" y="320391"/>
                    </a:cubicBezTo>
                    <a:lnTo>
                      <a:pt x="1068476" y="1020925"/>
                    </a:lnTo>
                    <a:lnTo>
                      <a:pt x="139988" y="1020925"/>
                    </a:lnTo>
                    <a:cubicBezTo>
                      <a:pt x="111972" y="916187"/>
                      <a:pt x="83408" y="813429"/>
                      <a:pt x="55941" y="706710"/>
                    </a:cubicBezTo>
                    <a:cubicBezTo>
                      <a:pt x="28473" y="599991"/>
                      <a:pt x="-54871" y="401997"/>
                      <a:pt x="55941" y="285753"/>
                    </a:cubicBezTo>
                    <a:cubicBezTo>
                      <a:pt x="101344" y="237588"/>
                      <a:pt x="113452" y="219340"/>
                      <a:pt x="189768" y="138877"/>
                    </a:cubicBezTo>
                    <a:cubicBezTo>
                      <a:pt x="247006" y="78530"/>
                      <a:pt x="302882" y="30585"/>
                      <a:pt x="371719" y="10385"/>
                    </a:cubicBezTo>
                    <a:lnTo>
                      <a:pt x="390924" y="7678"/>
                    </a:lnTo>
                    <a:lnTo>
                      <a:pt x="356988" y="72107"/>
                    </a:lnTo>
                    <a:cubicBezTo>
                      <a:pt x="338905" y="120971"/>
                      <a:pt x="339463" y="162938"/>
                      <a:pt x="362948" y="186423"/>
                    </a:cubicBezTo>
                    <a:cubicBezTo>
                      <a:pt x="409919" y="233394"/>
                      <a:pt x="530813" y="188655"/>
                      <a:pt x="632972" y="86497"/>
                    </a:cubicBezTo>
                    <a:cubicBezTo>
                      <a:pt x="658511" y="60957"/>
                      <a:pt x="680462" y="34247"/>
                      <a:pt x="698289" y="7813"/>
                    </a:cubicBez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四角形: 上の 2 つの角を丸める 295">
                <a:extLst>
                  <a:ext uri="{FF2B5EF4-FFF2-40B4-BE49-F238E27FC236}">
                    <a16:creationId xmlns:a16="http://schemas.microsoft.com/office/drawing/2014/main" id="{E7B767AE-66C7-4E29-A7A4-46E707FCF8C3}"/>
                  </a:ext>
                </a:extLst>
              </p:cNvPr>
              <p:cNvSpPr/>
              <p:nvPr/>
            </p:nvSpPr>
            <p:spPr>
              <a:xfrm>
                <a:off x="8122920" y="2725083"/>
                <a:ext cx="331772" cy="8238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月 307">
                <a:extLst>
                  <a:ext uri="{FF2B5EF4-FFF2-40B4-BE49-F238E27FC236}">
                    <a16:creationId xmlns:a16="http://schemas.microsoft.com/office/drawing/2014/main" id="{411F683D-85F8-4557-AFE3-1986EF628412}"/>
                  </a:ext>
                </a:extLst>
              </p:cNvPr>
              <p:cNvSpPr/>
              <p:nvPr/>
            </p:nvSpPr>
            <p:spPr>
              <a:xfrm rot="18900000" flipH="1">
                <a:off x="7859872" y="1162347"/>
                <a:ext cx="394009" cy="801721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901F2F18-3DD5-432D-B574-07FC8C3CD7F5}"/>
                  </a:ext>
                </a:extLst>
              </p:cNvPr>
              <p:cNvSpPr/>
              <p:nvPr/>
            </p:nvSpPr>
            <p:spPr>
              <a:xfrm rot="19800000">
                <a:off x="7541601" y="2119316"/>
                <a:ext cx="45719" cy="92869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2" name="月 311">
                <a:extLst>
                  <a:ext uri="{FF2B5EF4-FFF2-40B4-BE49-F238E27FC236}">
                    <a16:creationId xmlns:a16="http://schemas.microsoft.com/office/drawing/2014/main" id="{7CF5C555-8CCB-418E-B47A-4EAF03744EF1}"/>
                  </a:ext>
                </a:extLst>
              </p:cNvPr>
              <p:cNvSpPr/>
              <p:nvPr/>
            </p:nvSpPr>
            <p:spPr>
              <a:xfrm rot="2700000">
                <a:off x="7442545" y="1285377"/>
                <a:ext cx="181975" cy="505426"/>
              </a:xfrm>
              <a:prstGeom prst="moon">
                <a:avLst>
                  <a:gd name="adj" fmla="val 5996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0" name="月 189">
              <a:extLst>
                <a:ext uri="{FF2B5EF4-FFF2-40B4-BE49-F238E27FC236}">
                  <a16:creationId xmlns:a16="http://schemas.microsoft.com/office/drawing/2014/main" id="{7A505EBC-2C8F-46FB-A6CB-3F784A874C44}"/>
                </a:ext>
              </a:extLst>
            </p:cNvPr>
            <p:cNvSpPr/>
            <p:nvPr/>
          </p:nvSpPr>
          <p:spPr>
            <a:xfrm rot="8100000">
              <a:off x="7756448" y="2186481"/>
              <a:ext cx="57717" cy="95052"/>
            </a:xfrm>
            <a:prstGeom prst="moon">
              <a:avLst>
                <a:gd name="adj" fmla="val 37898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二等辺三角形 5">
              <a:extLst>
                <a:ext uri="{FF2B5EF4-FFF2-40B4-BE49-F238E27FC236}">
                  <a16:creationId xmlns:a16="http://schemas.microsoft.com/office/drawing/2014/main" id="{CFCD06E0-1093-4E2D-9C8F-257F219A8BA2}"/>
                </a:ext>
              </a:extLst>
            </p:cNvPr>
            <p:cNvSpPr/>
            <p:nvPr/>
          </p:nvSpPr>
          <p:spPr>
            <a:xfrm rot="20660405">
              <a:off x="7632178" y="2238308"/>
              <a:ext cx="135836" cy="45719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E75AB27-197E-46E8-81E1-119764484BF9}"/>
                </a:ext>
              </a:extLst>
            </p:cNvPr>
            <p:cNvGrpSpPr/>
            <p:nvPr/>
          </p:nvGrpSpPr>
          <p:grpSpPr>
            <a:xfrm>
              <a:off x="7439898" y="1850240"/>
              <a:ext cx="122569" cy="113049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9F4B452E-D3AE-4065-825B-8193A08DD0CE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FC674EC9-E8FE-4B76-9AE4-A145BC72BA57}"/>
                  </a:ext>
                </a:extLst>
              </p:cNvPr>
              <p:cNvSpPr/>
              <p:nvPr/>
            </p:nvSpPr>
            <p:spPr>
              <a:xfrm>
                <a:off x="7069581" y="1927840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9FBA275C-E037-4BFC-BBA9-AFDD0132CF90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7B7EDDC0-0393-41CD-90C5-DCF3BE624D05}"/>
                </a:ext>
              </a:extLst>
            </p:cNvPr>
            <p:cNvGrpSpPr/>
            <p:nvPr/>
          </p:nvGrpSpPr>
          <p:grpSpPr>
            <a:xfrm>
              <a:off x="7794704" y="1850240"/>
              <a:ext cx="172809" cy="113049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09305599-2F2B-4ABD-B1BB-F3E9A5164B68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9CC85C58-5EF4-4B6C-9463-07E81A94C6D4}"/>
                  </a:ext>
                </a:extLst>
              </p:cNvPr>
              <p:cNvSpPr/>
              <p:nvPr/>
            </p:nvSpPr>
            <p:spPr>
              <a:xfrm>
                <a:off x="7039773" y="1932805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C9AC0771-8D5A-4480-A183-EEA82B3475BD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EFB4B7BE-1BD4-4AB7-AA58-F6269474869F}"/>
              </a:ext>
            </a:extLst>
          </p:cNvPr>
          <p:cNvGrpSpPr/>
          <p:nvPr/>
        </p:nvGrpSpPr>
        <p:grpSpPr>
          <a:xfrm>
            <a:off x="1433513" y="4081723"/>
            <a:ext cx="1280858" cy="2355906"/>
            <a:chOff x="1433513" y="4081723"/>
            <a:chExt cx="1280858" cy="2355906"/>
          </a:xfrm>
        </p:grpSpPr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E7998B2A-1002-456F-A871-F7ACEE74CBAF}"/>
                </a:ext>
              </a:extLst>
            </p:cNvPr>
            <p:cNvGrpSpPr/>
            <p:nvPr/>
          </p:nvGrpSpPr>
          <p:grpSpPr>
            <a:xfrm>
              <a:off x="1433513" y="4081723"/>
              <a:ext cx="1280858" cy="2355906"/>
              <a:chOff x="1433513" y="4081723"/>
              <a:chExt cx="1280858" cy="2355906"/>
            </a:xfrm>
          </p:grpSpPr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B6BABDCE-2E9F-4C65-A2C9-FF34F486507B}"/>
                  </a:ext>
                </a:extLst>
              </p:cNvPr>
              <p:cNvSpPr/>
              <p:nvPr/>
            </p:nvSpPr>
            <p:spPr>
              <a:xfrm>
                <a:off x="1433513" y="4081723"/>
                <a:ext cx="1280858" cy="1084507"/>
              </a:xfrm>
              <a:custGeom>
                <a:avLst/>
                <a:gdLst>
                  <a:gd name="connsiteX0" fmla="*/ 489270 w 1280858"/>
                  <a:gd name="connsiteY0" fmla="*/ 0 h 1084507"/>
                  <a:gd name="connsiteX1" fmla="*/ 629941 w 1280858"/>
                  <a:gd name="connsiteY1" fmla="*/ 60107 h 1084507"/>
                  <a:gd name="connsiteX2" fmla="*/ 770611 w 1280858"/>
                  <a:gd name="connsiteY2" fmla="*/ 0 h 1084507"/>
                  <a:gd name="connsiteX3" fmla="*/ 964838 w 1280858"/>
                  <a:gd name="connsiteY3" fmla="*/ 145808 h 1084507"/>
                  <a:gd name="connsiteX4" fmla="*/ 971638 w 1280858"/>
                  <a:gd name="connsiteY4" fmla="*/ 144346 h 1084507"/>
                  <a:gd name="connsiteX5" fmla="*/ 1180344 w 1280858"/>
                  <a:gd name="connsiteY5" fmla="*/ 366487 h 1084507"/>
                  <a:gd name="connsiteX6" fmla="*/ 1170459 w 1280858"/>
                  <a:gd name="connsiteY6" fmla="*/ 418602 h 1084507"/>
                  <a:gd name="connsiteX7" fmla="*/ 1280858 w 1280858"/>
                  <a:gd name="connsiteY7" fmla="*/ 611036 h 1084507"/>
                  <a:gd name="connsiteX8" fmla="*/ 1153390 w 1280858"/>
                  <a:gd name="connsiteY8" fmla="*/ 815720 h 1084507"/>
                  <a:gd name="connsiteX9" fmla="*/ 1153161 w 1280858"/>
                  <a:gd name="connsiteY9" fmla="*/ 815796 h 1084507"/>
                  <a:gd name="connsiteX10" fmla="*/ 1157036 w 1280858"/>
                  <a:gd name="connsiteY10" fmla="*/ 821544 h 1084507"/>
                  <a:gd name="connsiteX11" fmla="*/ 1171911 w 1280858"/>
                  <a:gd name="connsiteY11" fmla="*/ 895222 h 1084507"/>
                  <a:gd name="connsiteX12" fmla="*/ 982626 w 1280858"/>
                  <a:gd name="connsiteY12" fmla="*/ 1084507 h 1084507"/>
                  <a:gd name="connsiteX13" fmla="*/ 793341 w 1280858"/>
                  <a:gd name="connsiteY13" fmla="*/ 895222 h 1084507"/>
                  <a:gd name="connsiteX14" fmla="*/ 848782 w 1280858"/>
                  <a:gd name="connsiteY14" fmla="*/ 761378 h 1084507"/>
                  <a:gd name="connsiteX15" fmla="*/ 898902 w 1280858"/>
                  <a:gd name="connsiteY15" fmla="*/ 727585 h 1084507"/>
                  <a:gd name="connsiteX16" fmla="*/ 879847 w 1280858"/>
                  <a:gd name="connsiteY16" fmla="*/ 697504 h 1084507"/>
                  <a:gd name="connsiteX17" fmla="*/ 863446 w 1280858"/>
                  <a:gd name="connsiteY17" fmla="*/ 611036 h 1084507"/>
                  <a:gd name="connsiteX18" fmla="*/ 873214 w 1280858"/>
                  <a:gd name="connsiteY18" fmla="*/ 559541 h 1084507"/>
                  <a:gd name="connsiteX19" fmla="*/ 777411 w 1280858"/>
                  <a:gd name="connsiteY19" fmla="*/ 442822 h 1084507"/>
                  <a:gd name="connsiteX20" fmla="*/ 770611 w 1280858"/>
                  <a:gd name="connsiteY20" fmla="*/ 444283 h 1084507"/>
                  <a:gd name="connsiteX21" fmla="*/ 629941 w 1280858"/>
                  <a:gd name="connsiteY21" fmla="*/ 384176 h 1084507"/>
                  <a:gd name="connsiteX22" fmla="*/ 512660 w 1280858"/>
                  <a:gd name="connsiteY22" fmla="*/ 439467 h 1084507"/>
                  <a:gd name="connsiteX23" fmla="*/ 408424 w 1280858"/>
                  <a:gd name="connsiteY23" fmla="*/ 563655 h 1084507"/>
                  <a:gd name="connsiteX24" fmla="*/ 417412 w 1280858"/>
                  <a:gd name="connsiteY24" fmla="*/ 611036 h 1084507"/>
                  <a:gd name="connsiteX25" fmla="*/ 208706 w 1280858"/>
                  <a:gd name="connsiteY25" fmla="*/ 833177 h 1084507"/>
                  <a:gd name="connsiteX26" fmla="*/ 0 w 1280858"/>
                  <a:gd name="connsiteY26" fmla="*/ 611036 h 1084507"/>
                  <a:gd name="connsiteX27" fmla="*/ 117947 w 1280858"/>
                  <a:gd name="connsiteY27" fmla="*/ 413185 h 1084507"/>
                  <a:gd name="connsiteX28" fmla="*/ 109090 w 1280858"/>
                  <a:gd name="connsiteY28" fmla="*/ 366487 h 1084507"/>
                  <a:gd name="connsiteX29" fmla="*/ 294365 w 1280858"/>
                  <a:gd name="connsiteY29" fmla="*/ 149381 h 1084507"/>
                  <a:gd name="connsiteX30" fmla="*/ 489270 w 1280858"/>
                  <a:gd name="connsiteY30" fmla="*/ 0 h 1084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80858" h="1084507">
                    <a:moveTo>
                      <a:pt x="489270" y="0"/>
                    </a:moveTo>
                    <a:cubicBezTo>
                      <a:pt x="543941" y="0"/>
                      <a:pt x="593702" y="22374"/>
                      <a:pt x="629941" y="60107"/>
                    </a:cubicBezTo>
                    <a:cubicBezTo>
                      <a:pt x="666179" y="22374"/>
                      <a:pt x="715940" y="0"/>
                      <a:pt x="770611" y="0"/>
                    </a:cubicBezTo>
                    <a:cubicBezTo>
                      <a:pt x="860454" y="0"/>
                      <a:pt x="937039" y="60423"/>
                      <a:pt x="964838" y="145808"/>
                    </a:cubicBezTo>
                    <a:cubicBezTo>
                      <a:pt x="967068" y="144386"/>
                      <a:pt x="969349" y="144346"/>
                      <a:pt x="971638" y="144346"/>
                    </a:cubicBezTo>
                    <a:cubicBezTo>
                      <a:pt x="1086904" y="144346"/>
                      <a:pt x="1180344" y="243802"/>
                      <a:pt x="1180344" y="366487"/>
                    </a:cubicBezTo>
                    <a:lnTo>
                      <a:pt x="1170459" y="418602"/>
                    </a:lnTo>
                    <a:cubicBezTo>
                      <a:pt x="1236800" y="453502"/>
                      <a:pt x="1280858" y="526792"/>
                      <a:pt x="1280858" y="611036"/>
                    </a:cubicBezTo>
                    <a:cubicBezTo>
                      <a:pt x="1280858" y="703050"/>
                      <a:pt x="1228298" y="781997"/>
                      <a:pt x="1153390" y="815720"/>
                    </a:cubicBezTo>
                    <a:lnTo>
                      <a:pt x="1153161" y="815796"/>
                    </a:lnTo>
                    <a:lnTo>
                      <a:pt x="1157036" y="821544"/>
                    </a:lnTo>
                    <a:cubicBezTo>
                      <a:pt x="1166615" y="844190"/>
                      <a:pt x="1171911" y="869087"/>
                      <a:pt x="1171911" y="895222"/>
                    </a:cubicBezTo>
                    <a:cubicBezTo>
                      <a:pt x="1171911" y="999761"/>
                      <a:pt x="1087165" y="1084507"/>
                      <a:pt x="982626" y="1084507"/>
                    </a:cubicBezTo>
                    <a:cubicBezTo>
                      <a:pt x="878087" y="1084507"/>
                      <a:pt x="793341" y="999761"/>
                      <a:pt x="793341" y="895222"/>
                    </a:cubicBezTo>
                    <a:cubicBezTo>
                      <a:pt x="793341" y="842953"/>
                      <a:pt x="814528" y="795631"/>
                      <a:pt x="848782" y="761378"/>
                    </a:cubicBezTo>
                    <a:lnTo>
                      <a:pt x="898902" y="727585"/>
                    </a:lnTo>
                    <a:lnTo>
                      <a:pt x="879847" y="697504"/>
                    </a:lnTo>
                    <a:cubicBezTo>
                      <a:pt x="869286" y="670927"/>
                      <a:pt x="863446" y="641708"/>
                      <a:pt x="863446" y="611036"/>
                    </a:cubicBezTo>
                    <a:lnTo>
                      <a:pt x="873214" y="559541"/>
                    </a:lnTo>
                    <a:cubicBezTo>
                      <a:pt x="828150" y="536069"/>
                      <a:pt x="794046" y="493913"/>
                      <a:pt x="777411" y="442822"/>
                    </a:cubicBezTo>
                    <a:cubicBezTo>
                      <a:pt x="775181" y="444244"/>
                      <a:pt x="772900" y="444283"/>
                      <a:pt x="770611" y="444283"/>
                    </a:cubicBezTo>
                    <a:cubicBezTo>
                      <a:pt x="715940" y="444283"/>
                      <a:pt x="666179" y="421909"/>
                      <a:pt x="629941" y="384176"/>
                    </a:cubicBezTo>
                    <a:cubicBezTo>
                      <a:pt x="599026" y="416366"/>
                      <a:pt x="558271" y="437377"/>
                      <a:pt x="512660" y="439467"/>
                    </a:cubicBezTo>
                    <a:cubicBezTo>
                      <a:pt x="495750" y="495093"/>
                      <a:pt x="458143" y="540446"/>
                      <a:pt x="408424" y="563655"/>
                    </a:cubicBezTo>
                    <a:cubicBezTo>
                      <a:pt x="415701" y="578262"/>
                      <a:pt x="417412" y="594437"/>
                      <a:pt x="417412" y="611036"/>
                    </a:cubicBezTo>
                    <a:cubicBezTo>
                      <a:pt x="417412" y="733721"/>
                      <a:pt x="323972" y="833177"/>
                      <a:pt x="208706" y="833177"/>
                    </a:cubicBezTo>
                    <a:cubicBezTo>
                      <a:pt x="93441" y="833177"/>
                      <a:pt x="0" y="733721"/>
                      <a:pt x="0" y="611036"/>
                    </a:cubicBezTo>
                    <a:cubicBezTo>
                      <a:pt x="0" y="523323"/>
                      <a:pt x="47763" y="447483"/>
                      <a:pt x="117947" y="413185"/>
                    </a:cubicBezTo>
                    <a:cubicBezTo>
                      <a:pt x="110750" y="398779"/>
                      <a:pt x="109090" y="382839"/>
                      <a:pt x="109090" y="366487"/>
                    </a:cubicBezTo>
                    <a:cubicBezTo>
                      <a:pt x="109090" y="252373"/>
                      <a:pt x="189930" y="158356"/>
                      <a:pt x="294365" y="149381"/>
                    </a:cubicBezTo>
                    <a:cubicBezTo>
                      <a:pt x="320789" y="62057"/>
                      <a:pt x="398221" y="0"/>
                      <a:pt x="48927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D162DF98-8745-4AA7-9BD0-F6630618F94D}"/>
                  </a:ext>
                </a:extLst>
              </p:cNvPr>
              <p:cNvSpPr/>
              <p:nvPr/>
            </p:nvSpPr>
            <p:spPr>
              <a:xfrm>
                <a:off x="1543402" y="429669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01CC580B-6D18-4774-BB9D-8307E2406B0D}"/>
                  </a:ext>
                </a:extLst>
              </p:cNvPr>
              <p:cNvSpPr/>
              <p:nvPr/>
            </p:nvSpPr>
            <p:spPr>
              <a:xfrm>
                <a:off x="1896400" y="530069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D28B1759-A30F-4261-B8C2-12B61768C231}"/>
                  </a:ext>
                </a:extLst>
              </p:cNvPr>
              <p:cNvSpPr/>
              <p:nvPr/>
            </p:nvSpPr>
            <p:spPr>
              <a:xfrm>
                <a:off x="1598212" y="5415335"/>
                <a:ext cx="951264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51264" h="1020925">
                    <a:moveTo>
                      <a:pt x="585192" y="0"/>
                    </a:moveTo>
                    <a:lnTo>
                      <a:pt x="645847" y="0"/>
                    </a:lnTo>
                    <a:cubicBezTo>
                      <a:pt x="814524" y="0"/>
                      <a:pt x="951264" y="143444"/>
                      <a:pt x="951264" y="320391"/>
                    </a:cubicBezTo>
                    <a:lnTo>
                      <a:pt x="951264" y="1020925"/>
                    </a:lnTo>
                    <a:lnTo>
                      <a:pt x="22776" y="1020925"/>
                    </a:lnTo>
                    <a:cubicBezTo>
                      <a:pt x="-10002" y="825080"/>
                      <a:pt x="-907" y="543885"/>
                      <a:pt x="10168" y="397671"/>
                    </a:cubicBezTo>
                    <a:cubicBezTo>
                      <a:pt x="21243" y="251457"/>
                      <a:pt x="50882" y="215331"/>
                      <a:pt x="89224" y="143639"/>
                    </a:cubicBezTo>
                    <a:cubicBezTo>
                      <a:pt x="125217" y="76339"/>
                      <a:pt x="185670" y="30585"/>
                      <a:pt x="254507" y="10385"/>
                    </a:cubicBezTo>
                    <a:lnTo>
                      <a:pt x="273712" y="7678"/>
                    </a:lnTo>
                    <a:lnTo>
                      <a:pt x="239776" y="72107"/>
                    </a:lnTo>
                    <a:cubicBezTo>
                      <a:pt x="221693" y="120971"/>
                      <a:pt x="222251" y="162938"/>
                      <a:pt x="245736" y="186423"/>
                    </a:cubicBezTo>
                    <a:cubicBezTo>
                      <a:pt x="292707" y="233394"/>
                      <a:pt x="413601" y="188655"/>
                      <a:pt x="515760" y="86497"/>
                    </a:cubicBezTo>
                    <a:cubicBezTo>
                      <a:pt x="541299" y="60957"/>
                      <a:pt x="563250" y="34247"/>
                      <a:pt x="581077" y="7813"/>
                    </a:cubicBezTo>
                    <a:lnTo>
                      <a:pt x="585192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4" name="円/楕円 368">
                <a:extLst>
                  <a:ext uri="{FF2B5EF4-FFF2-40B4-BE49-F238E27FC236}">
                    <a16:creationId xmlns:a16="http://schemas.microsoft.com/office/drawing/2014/main" id="{280EF111-325E-4A25-B648-FEA4A052F07F}"/>
                  </a:ext>
                </a:extLst>
              </p:cNvPr>
              <p:cNvSpPr/>
              <p:nvPr/>
            </p:nvSpPr>
            <p:spPr>
              <a:xfrm rot="900000" flipH="1">
                <a:off x="2303514" y="472683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5" name="円/楕円 369">
                <a:extLst>
                  <a:ext uri="{FF2B5EF4-FFF2-40B4-BE49-F238E27FC236}">
                    <a16:creationId xmlns:a16="http://schemas.microsoft.com/office/drawing/2014/main" id="{5B5FEF39-F522-4CC2-86F4-AB7870335765}"/>
                  </a:ext>
                </a:extLst>
              </p:cNvPr>
              <p:cNvSpPr/>
              <p:nvPr/>
            </p:nvSpPr>
            <p:spPr>
              <a:xfrm rot="900000" flipH="1">
                <a:off x="2347489" y="478538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E36CEBF7-255E-4D2F-8BB5-E4C544846C52}"/>
                  </a:ext>
                </a:extLst>
              </p:cNvPr>
              <p:cNvSpPr/>
              <p:nvPr/>
            </p:nvSpPr>
            <p:spPr>
              <a:xfrm>
                <a:off x="1551783" y="5463959"/>
                <a:ext cx="212610" cy="972301"/>
              </a:xfrm>
              <a:custGeom>
                <a:avLst/>
                <a:gdLst>
                  <a:gd name="connsiteX0" fmla="*/ 267783 w 267783"/>
                  <a:gd name="connsiteY0" fmla="*/ 0 h 972301"/>
                  <a:gd name="connsiteX1" fmla="*/ 258371 w 267783"/>
                  <a:gd name="connsiteY1" fmla="*/ 30320 h 972301"/>
                  <a:gd name="connsiteX2" fmla="*/ 179731 w 267783"/>
                  <a:gd name="connsiteY2" fmla="*/ 331547 h 972301"/>
                  <a:gd name="connsiteX3" fmla="*/ 191393 w 267783"/>
                  <a:gd name="connsiteY3" fmla="*/ 800992 h 972301"/>
                  <a:gd name="connsiteX4" fmla="*/ 222404 w 267783"/>
                  <a:gd name="connsiteY4" fmla="*/ 972301 h 972301"/>
                  <a:gd name="connsiteX5" fmla="*/ 117074 w 267783"/>
                  <a:gd name="connsiteY5" fmla="*/ 972301 h 972301"/>
                  <a:gd name="connsiteX6" fmla="*/ 18741 w 267783"/>
                  <a:gd name="connsiteY6" fmla="*/ 384766 h 972301"/>
                  <a:gd name="connsiteX7" fmla="*/ 166854 w 267783"/>
                  <a:gd name="connsiteY7" fmla="*/ 90253 h 972301"/>
                  <a:gd name="connsiteX8" fmla="*/ 252645 w 267783"/>
                  <a:gd name="connsiteY8" fmla="*/ 7144 h 972301"/>
                  <a:gd name="connsiteX0" fmla="*/ 230517 w 230517"/>
                  <a:gd name="connsiteY0" fmla="*/ 0 h 972301"/>
                  <a:gd name="connsiteX1" fmla="*/ 221105 w 230517"/>
                  <a:gd name="connsiteY1" fmla="*/ 30320 h 972301"/>
                  <a:gd name="connsiteX2" fmla="*/ 142465 w 230517"/>
                  <a:gd name="connsiteY2" fmla="*/ 331547 h 972301"/>
                  <a:gd name="connsiteX3" fmla="*/ 154127 w 230517"/>
                  <a:gd name="connsiteY3" fmla="*/ 800992 h 972301"/>
                  <a:gd name="connsiteX4" fmla="*/ 185138 w 230517"/>
                  <a:gd name="connsiteY4" fmla="*/ 972301 h 972301"/>
                  <a:gd name="connsiteX5" fmla="*/ 79808 w 230517"/>
                  <a:gd name="connsiteY5" fmla="*/ 972301 h 972301"/>
                  <a:gd name="connsiteX6" fmla="*/ 24338 w 230517"/>
                  <a:gd name="connsiteY6" fmla="*/ 365716 h 972301"/>
                  <a:gd name="connsiteX7" fmla="*/ 129588 w 230517"/>
                  <a:gd name="connsiteY7" fmla="*/ 90253 h 972301"/>
                  <a:gd name="connsiteX8" fmla="*/ 215379 w 230517"/>
                  <a:gd name="connsiteY8" fmla="*/ 7144 h 972301"/>
                  <a:gd name="connsiteX9" fmla="*/ 230517 w 230517"/>
                  <a:gd name="connsiteY9" fmla="*/ 0 h 972301"/>
                  <a:gd name="connsiteX0" fmla="*/ 206179 w 206179"/>
                  <a:gd name="connsiteY0" fmla="*/ 0 h 972301"/>
                  <a:gd name="connsiteX1" fmla="*/ 196767 w 206179"/>
                  <a:gd name="connsiteY1" fmla="*/ 30320 h 972301"/>
                  <a:gd name="connsiteX2" fmla="*/ 118127 w 206179"/>
                  <a:gd name="connsiteY2" fmla="*/ 331547 h 972301"/>
                  <a:gd name="connsiteX3" fmla="*/ 129789 w 206179"/>
                  <a:gd name="connsiteY3" fmla="*/ 800992 h 972301"/>
                  <a:gd name="connsiteX4" fmla="*/ 160800 w 206179"/>
                  <a:gd name="connsiteY4" fmla="*/ 972301 h 972301"/>
                  <a:gd name="connsiteX5" fmla="*/ 55470 w 206179"/>
                  <a:gd name="connsiteY5" fmla="*/ 972301 h 972301"/>
                  <a:gd name="connsiteX6" fmla="*/ 0 w 206179"/>
                  <a:gd name="connsiteY6" fmla="*/ 365716 h 972301"/>
                  <a:gd name="connsiteX7" fmla="*/ 105250 w 206179"/>
                  <a:gd name="connsiteY7" fmla="*/ 90253 h 972301"/>
                  <a:gd name="connsiteX8" fmla="*/ 191041 w 206179"/>
                  <a:gd name="connsiteY8" fmla="*/ 7144 h 972301"/>
                  <a:gd name="connsiteX9" fmla="*/ 206179 w 206179"/>
                  <a:gd name="connsiteY9" fmla="*/ 0 h 972301"/>
                  <a:gd name="connsiteX0" fmla="*/ 211168 w 211168"/>
                  <a:gd name="connsiteY0" fmla="*/ 0 h 972301"/>
                  <a:gd name="connsiteX1" fmla="*/ 201756 w 211168"/>
                  <a:gd name="connsiteY1" fmla="*/ 30320 h 972301"/>
                  <a:gd name="connsiteX2" fmla="*/ 123116 w 211168"/>
                  <a:gd name="connsiteY2" fmla="*/ 331547 h 972301"/>
                  <a:gd name="connsiteX3" fmla="*/ 134778 w 211168"/>
                  <a:gd name="connsiteY3" fmla="*/ 800992 h 972301"/>
                  <a:gd name="connsiteX4" fmla="*/ 165789 w 211168"/>
                  <a:gd name="connsiteY4" fmla="*/ 972301 h 972301"/>
                  <a:gd name="connsiteX5" fmla="*/ 60459 w 211168"/>
                  <a:gd name="connsiteY5" fmla="*/ 972301 h 972301"/>
                  <a:gd name="connsiteX6" fmla="*/ 4989 w 211168"/>
                  <a:gd name="connsiteY6" fmla="*/ 365716 h 972301"/>
                  <a:gd name="connsiteX7" fmla="*/ 110239 w 211168"/>
                  <a:gd name="connsiteY7" fmla="*/ 90253 h 972301"/>
                  <a:gd name="connsiteX8" fmla="*/ 196030 w 211168"/>
                  <a:gd name="connsiteY8" fmla="*/ 7144 h 972301"/>
                  <a:gd name="connsiteX9" fmla="*/ 211168 w 211168"/>
                  <a:gd name="connsiteY9" fmla="*/ 0 h 972301"/>
                  <a:gd name="connsiteX0" fmla="*/ 211168 w 211168"/>
                  <a:gd name="connsiteY0" fmla="*/ 0 h 972301"/>
                  <a:gd name="connsiteX1" fmla="*/ 201756 w 211168"/>
                  <a:gd name="connsiteY1" fmla="*/ 30320 h 972301"/>
                  <a:gd name="connsiteX2" fmla="*/ 123116 w 211168"/>
                  <a:gd name="connsiteY2" fmla="*/ 331547 h 972301"/>
                  <a:gd name="connsiteX3" fmla="*/ 134778 w 211168"/>
                  <a:gd name="connsiteY3" fmla="*/ 800992 h 972301"/>
                  <a:gd name="connsiteX4" fmla="*/ 165789 w 211168"/>
                  <a:gd name="connsiteY4" fmla="*/ 972301 h 972301"/>
                  <a:gd name="connsiteX5" fmla="*/ 60459 w 211168"/>
                  <a:gd name="connsiteY5" fmla="*/ 972301 h 972301"/>
                  <a:gd name="connsiteX6" fmla="*/ 4989 w 211168"/>
                  <a:gd name="connsiteY6" fmla="*/ 365716 h 972301"/>
                  <a:gd name="connsiteX7" fmla="*/ 110239 w 211168"/>
                  <a:gd name="connsiteY7" fmla="*/ 90253 h 972301"/>
                  <a:gd name="connsiteX8" fmla="*/ 196030 w 211168"/>
                  <a:gd name="connsiteY8" fmla="*/ 7144 h 972301"/>
                  <a:gd name="connsiteX9" fmla="*/ 211168 w 211168"/>
                  <a:gd name="connsiteY9" fmla="*/ 0 h 972301"/>
                  <a:gd name="connsiteX0" fmla="*/ 208036 w 208036"/>
                  <a:gd name="connsiteY0" fmla="*/ 0 h 972301"/>
                  <a:gd name="connsiteX1" fmla="*/ 198624 w 208036"/>
                  <a:gd name="connsiteY1" fmla="*/ 30320 h 972301"/>
                  <a:gd name="connsiteX2" fmla="*/ 119984 w 208036"/>
                  <a:gd name="connsiteY2" fmla="*/ 331547 h 972301"/>
                  <a:gd name="connsiteX3" fmla="*/ 131646 w 208036"/>
                  <a:gd name="connsiteY3" fmla="*/ 800992 h 972301"/>
                  <a:gd name="connsiteX4" fmla="*/ 162657 w 208036"/>
                  <a:gd name="connsiteY4" fmla="*/ 972301 h 972301"/>
                  <a:gd name="connsiteX5" fmla="*/ 57327 w 208036"/>
                  <a:gd name="connsiteY5" fmla="*/ 972301 h 972301"/>
                  <a:gd name="connsiteX6" fmla="*/ 1857 w 208036"/>
                  <a:gd name="connsiteY6" fmla="*/ 365716 h 972301"/>
                  <a:gd name="connsiteX7" fmla="*/ 107107 w 208036"/>
                  <a:gd name="connsiteY7" fmla="*/ 90253 h 972301"/>
                  <a:gd name="connsiteX8" fmla="*/ 192898 w 208036"/>
                  <a:gd name="connsiteY8" fmla="*/ 7144 h 972301"/>
                  <a:gd name="connsiteX9" fmla="*/ 208036 w 208036"/>
                  <a:gd name="connsiteY9" fmla="*/ 0 h 972301"/>
                  <a:gd name="connsiteX0" fmla="*/ 212610 w 212610"/>
                  <a:gd name="connsiteY0" fmla="*/ 0 h 972301"/>
                  <a:gd name="connsiteX1" fmla="*/ 203198 w 212610"/>
                  <a:gd name="connsiteY1" fmla="*/ 30320 h 972301"/>
                  <a:gd name="connsiteX2" fmla="*/ 124558 w 212610"/>
                  <a:gd name="connsiteY2" fmla="*/ 331547 h 972301"/>
                  <a:gd name="connsiteX3" fmla="*/ 136220 w 212610"/>
                  <a:gd name="connsiteY3" fmla="*/ 800992 h 972301"/>
                  <a:gd name="connsiteX4" fmla="*/ 167231 w 212610"/>
                  <a:gd name="connsiteY4" fmla="*/ 972301 h 972301"/>
                  <a:gd name="connsiteX5" fmla="*/ 61901 w 212610"/>
                  <a:gd name="connsiteY5" fmla="*/ 972301 h 972301"/>
                  <a:gd name="connsiteX6" fmla="*/ 1669 w 212610"/>
                  <a:gd name="connsiteY6" fmla="*/ 403816 h 972301"/>
                  <a:gd name="connsiteX7" fmla="*/ 111681 w 212610"/>
                  <a:gd name="connsiteY7" fmla="*/ 90253 h 972301"/>
                  <a:gd name="connsiteX8" fmla="*/ 197472 w 212610"/>
                  <a:gd name="connsiteY8" fmla="*/ 7144 h 972301"/>
                  <a:gd name="connsiteX9" fmla="*/ 212610 w 212610"/>
                  <a:gd name="connsiteY9" fmla="*/ 0 h 972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2610" h="972301">
                    <a:moveTo>
                      <a:pt x="212610" y="0"/>
                    </a:moveTo>
                    <a:lnTo>
                      <a:pt x="203198" y="30320"/>
                    </a:lnTo>
                    <a:cubicBezTo>
                      <a:pt x="181451" y="107564"/>
                      <a:pt x="158175" y="202238"/>
                      <a:pt x="124558" y="331547"/>
                    </a:cubicBezTo>
                    <a:cubicBezTo>
                      <a:pt x="90941" y="460857"/>
                      <a:pt x="107330" y="626396"/>
                      <a:pt x="136220" y="800992"/>
                    </a:cubicBezTo>
                    <a:lnTo>
                      <a:pt x="167231" y="972301"/>
                    </a:lnTo>
                    <a:lnTo>
                      <a:pt x="61901" y="972301"/>
                    </a:lnTo>
                    <a:cubicBezTo>
                      <a:pt x="29123" y="776456"/>
                      <a:pt x="-8415" y="492506"/>
                      <a:pt x="1669" y="403816"/>
                    </a:cubicBezTo>
                    <a:cubicBezTo>
                      <a:pt x="11753" y="315126"/>
                      <a:pt x="56670" y="160754"/>
                      <a:pt x="111681" y="90253"/>
                    </a:cubicBezTo>
                    <a:cubicBezTo>
                      <a:pt x="139187" y="55003"/>
                      <a:pt x="167465" y="27930"/>
                      <a:pt x="197472" y="7144"/>
                    </a:cubicBezTo>
                    <a:lnTo>
                      <a:pt x="21261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6D8F1CA5-6684-4081-BC73-249A0F8BE15E}"/>
                  </a:ext>
                </a:extLst>
              </p:cNvPr>
              <p:cNvSpPr/>
              <p:nvPr/>
            </p:nvSpPr>
            <p:spPr>
              <a:xfrm>
                <a:off x="2187960" y="5415335"/>
                <a:ext cx="368200" cy="1020925"/>
              </a:xfrm>
              <a:custGeom>
                <a:avLst/>
                <a:gdLst>
                  <a:gd name="connsiteX0" fmla="*/ 2128 w 368200"/>
                  <a:gd name="connsiteY0" fmla="*/ 0 h 1020925"/>
                  <a:gd name="connsiteX1" fmla="*/ 62783 w 368200"/>
                  <a:gd name="connsiteY1" fmla="*/ 0 h 1020925"/>
                  <a:gd name="connsiteX2" fmla="*/ 368200 w 368200"/>
                  <a:gd name="connsiteY2" fmla="*/ 320391 h 1020925"/>
                  <a:gd name="connsiteX3" fmla="*/ 368200 w 368200"/>
                  <a:gd name="connsiteY3" fmla="*/ 1020925 h 1020925"/>
                  <a:gd name="connsiteX4" fmla="*/ 0 w 368200"/>
                  <a:gd name="connsiteY4" fmla="*/ 1020925 h 1020925"/>
                  <a:gd name="connsiteX5" fmla="*/ 0 w 368200"/>
                  <a:gd name="connsiteY5" fmla="*/ 4041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8200" h="1020925">
                    <a:moveTo>
                      <a:pt x="2128" y="0"/>
                    </a:moveTo>
                    <a:lnTo>
                      <a:pt x="62783" y="0"/>
                    </a:lnTo>
                    <a:cubicBezTo>
                      <a:pt x="231460" y="0"/>
                      <a:pt x="368200" y="143444"/>
                      <a:pt x="368200" y="320391"/>
                    </a:cubicBezTo>
                    <a:lnTo>
                      <a:pt x="368200" y="1020925"/>
                    </a:lnTo>
                    <a:lnTo>
                      <a:pt x="0" y="1020925"/>
                    </a:lnTo>
                    <a:lnTo>
                      <a:pt x="0" y="4041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9" name="四角形: 上の 2 つの角を丸める 878">
                <a:extLst>
                  <a:ext uri="{FF2B5EF4-FFF2-40B4-BE49-F238E27FC236}">
                    <a16:creationId xmlns:a16="http://schemas.microsoft.com/office/drawing/2014/main" id="{44F611BC-19C9-4ABC-8B80-237B55A93DAC}"/>
                  </a:ext>
                </a:extLst>
              </p:cNvPr>
              <p:cNvSpPr/>
              <p:nvPr/>
            </p:nvSpPr>
            <p:spPr>
              <a:xfrm>
                <a:off x="2271713" y="5605830"/>
                <a:ext cx="329444" cy="8317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7" name="円/楕円 27">
                <a:extLst>
                  <a:ext uri="{FF2B5EF4-FFF2-40B4-BE49-F238E27FC236}">
                    <a16:creationId xmlns:a16="http://schemas.microsoft.com/office/drawing/2014/main" id="{891F0490-8C32-4E39-BCA1-E085009D788A}"/>
                  </a:ext>
                </a:extLst>
              </p:cNvPr>
              <p:cNvSpPr/>
              <p:nvPr/>
            </p:nvSpPr>
            <p:spPr>
              <a:xfrm rot="13500000" flipH="1">
                <a:off x="1918600" y="5103414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8" name="円/楕円 27">
                <a:extLst>
                  <a:ext uri="{FF2B5EF4-FFF2-40B4-BE49-F238E27FC236}">
                    <a16:creationId xmlns:a16="http://schemas.microsoft.com/office/drawing/2014/main" id="{ADBB4C15-1D52-45F9-921C-2EFAB4D91775}"/>
                  </a:ext>
                </a:extLst>
              </p:cNvPr>
              <p:cNvSpPr/>
              <p:nvPr/>
            </p:nvSpPr>
            <p:spPr>
              <a:xfrm rot="8100000">
                <a:off x="1676678" y="5105963"/>
                <a:ext cx="106082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9" name="円/楕円 64">
                <a:extLst>
                  <a:ext uri="{FF2B5EF4-FFF2-40B4-BE49-F238E27FC236}">
                    <a16:creationId xmlns:a16="http://schemas.microsoft.com/office/drawing/2014/main" id="{9F22129D-FCB2-47C3-BA5F-7E3C6285785E}"/>
                  </a:ext>
                </a:extLst>
              </p:cNvPr>
              <p:cNvSpPr/>
              <p:nvPr/>
            </p:nvSpPr>
            <p:spPr>
              <a:xfrm rot="796050">
                <a:off x="1718929" y="5026545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0" name="円/楕円 27">
                <a:extLst>
                  <a:ext uri="{FF2B5EF4-FFF2-40B4-BE49-F238E27FC236}">
                    <a16:creationId xmlns:a16="http://schemas.microsoft.com/office/drawing/2014/main" id="{0A347F3D-79D1-4F3E-B253-F5986697D49B}"/>
                  </a:ext>
                </a:extLst>
              </p:cNvPr>
              <p:cNvSpPr/>
              <p:nvPr/>
            </p:nvSpPr>
            <p:spPr>
              <a:xfrm rot="10800000">
                <a:off x="1961284" y="4617959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79CB5573-E3B3-4A52-84DA-B01CF3E36210}"/>
                  </a:ext>
                </a:extLst>
              </p:cNvPr>
              <p:cNvGrpSpPr/>
              <p:nvPr/>
            </p:nvGrpSpPr>
            <p:grpSpPr>
              <a:xfrm flipH="1">
                <a:off x="2089669" y="4752045"/>
                <a:ext cx="109475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932" name="円/楕円 27">
                  <a:extLst>
                    <a:ext uri="{FF2B5EF4-FFF2-40B4-BE49-F238E27FC236}">
                      <a16:creationId xmlns:a16="http://schemas.microsoft.com/office/drawing/2014/main" id="{F126BC4E-44AB-4A6E-A1AB-9B9291BD93AE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3" name="円/楕円 27">
                  <a:extLst>
                    <a:ext uri="{FF2B5EF4-FFF2-40B4-BE49-F238E27FC236}">
                      <a16:creationId xmlns:a16="http://schemas.microsoft.com/office/drawing/2014/main" id="{F94A9529-D7B0-4D59-B61E-7170C4869323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35" name="グループ化 934">
                <a:extLst>
                  <a:ext uri="{FF2B5EF4-FFF2-40B4-BE49-F238E27FC236}">
                    <a16:creationId xmlns:a16="http://schemas.microsoft.com/office/drawing/2014/main" id="{D6C2191E-11C1-42B3-9999-C0A3C3040DC4}"/>
                  </a:ext>
                </a:extLst>
              </p:cNvPr>
              <p:cNvGrpSpPr/>
              <p:nvPr/>
            </p:nvGrpSpPr>
            <p:grpSpPr>
              <a:xfrm>
                <a:off x="1563729" y="4617104"/>
                <a:ext cx="143681" cy="222134"/>
                <a:chOff x="2886039" y="4569758"/>
                <a:chExt cx="252534" cy="222134"/>
              </a:xfrm>
            </p:grpSpPr>
            <p:sp>
              <p:nvSpPr>
                <p:cNvPr id="936" name="円/楕円 27">
                  <a:extLst>
                    <a:ext uri="{FF2B5EF4-FFF2-40B4-BE49-F238E27FC236}">
                      <a16:creationId xmlns:a16="http://schemas.microsoft.com/office/drawing/2014/main" id="{B590822F-52C9-4130-B4AF-666D842A55EB}"/>
                    </a:ext>
                  </a:extLst>
                </p:cNvPr>
                <p:cNvSpPr/>
                <p:nvPr/>
              </p:nvSpPr>
              <p:spPr>
                <a:xfrm rot="10800000">
                  <a:off x="2911779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7" name="グループ化 936">
                  <a:extLst>
                    <a:ext uri="{FF2B5EF4-FFF2-40B4-BE49-F238E27FC236}">
                      <a16:creationId xmlns:a16="http://schemas.microsoft.com/office/drawing/2014/main" id="{B0DCB38C-7C28-4E1B-A2EE-2150B136BD7A}"/>
                    </a:ext>
                  </a:extLst>
                </p:cNvPr>
                <p:cNvGrpSpPr/>
                <p:nvPr/>
              </p:nvGrpSpPr>
              <p:grpSpPr>
                <a:xfrm>
                  <a:off x="2886039" y="4703844"/>
                  <a:ext cx="109475" cy="88048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939" name="円/楕円 27">
                    <a:extLst>
                      <a:ext uri="{FF2B5EF4-FFF2-40B4-BE49-F238E27FC236}">
                        <a16:creationId xmlns:a16="http://schemas.microsoft.com/office/drawing/2014/main" id="{B941E290-6014-4E66-AABA-43FB401CE88E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0" name="円/楕円 27">
                    <a:extLst>
                      <a:ext uri="{FF2B5EF4-FFF2-40B4-BE49-F238E27FC236}">
                        <a16:creationId xmlns:a16="http://schemas.microsoft.com/office/drawing/2014/main" id="{B577AAA9-7E77-4ADF-901C-948D8AD1CE19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0C73D0DF-E751-4C0C-A2DA-29260F63133A}"/>
                  </a:ext>
                </a:extLst>
              </p:cNvPr>
              <p:cNvSpPr/>
              <p:nvPr/>
            </p:nvSpPr>
            <p:spPr>
              <a:xfrm>
                <a:off x="1508751" y="4222036"/>
                <a:ext cx="977274" cy="426163"/>
              </a:xfrm>
              <a:custGeom>
                <a:avLst/>
                <a:gdLst>
                  <a:gd name="connsiteX0" fmla="*/ 411042 w 937972"/>
                  <a:gd name="connsiteY0" fmla="*/ 983 h 459167"/>
                  <a:gd name="connsiteX1" fmla="*/ 703103 w 937972"/>
                  <a:gd name="connsiteY1" fmla="*/ 84054 h 459167"/>
                  <a:gd name="connsiteX2" fmla="*/ 926622 w 937972"/>
                  <a:gd name="connsiteY2" fmla="*/ 407142 h 459167"/>
                  <a:gd name="connsiteX3" fmla="*/ 535061 w 937972"/>
                  <a:gd name="connsiteY3" fmla="*/ 375112 h 459167"/>
                  <a:gd name="connsiteX4" fmla="*/ 342207 w 937972"/>
                  <a:gd name="connsiteY4" fmla="*/ 206935 h 459167"/>
                  <a:gd name="connsiteX5" fmla="*/ 319264 w 937972"/>
                  <a:gd name="connsiteY5" fmla="*/ 157591 h 459167"/>
                  <a:gd name="connsiteX6" fmla="*/ 292854 w 937972"/>
                  <a:gd name="connsiteY6" fmla="*/ 202777 h 459167"/>
                  <a:gd name="connsiteX7" fmla="*/ 235167 w 937972"/>
                  <a:gd name="connsiteY7" fmla="*/ 270296 h 459167"/>
                  <a:gd name="connsiteX8" fmla="*/ 11783 w 937972"/>
                  <a:gd name="connsiteY8" fmla="*/ 368570 h 459167"/>
                  <a:gd name="connsiteX9" fmla="*/ 110058 w 937972"/>
                  <a:gd name="connsiteY9" fmla="*/ 145185 h 459167"/>
                  <a:gd name="connsiteX10" fmla="*/ 296454 w 937972"/>
                  <a:gd name="connsiteY10" fmla="*/ 35199 h 459167"/>
                  <a:gd name="connsiteX11" fmla="*/ 319990 w 937972"/>
                  <a:gd name="connsiteY11" fmla="*/ 42651 h 459167"/>
                  <a:gd name="connsiteX12" fmla="*/ 334724 w 937972"/>
                  <a:gd name="connsiteY12" fmla="*/ 26304 h 459167"/>
                  <a:gd name="connsiteX13" fmla="*/ 411042 w 937972"/>
                  <a:gd name="connsiteY13" fmla="*/ 983 h 459167"/>
                  <a:gd name="connsiteX0" fmla="*/ 411042 w 937972"/>
                  <a:gd name="connsiteY0" fmla="*/ 983 h 459167"/>
                  <a:gd name="connsiteX1" fmla="*/ 703103 w 937972"/>
                  <a:gd name="connsiteY1" fmla="*/ 84054 h 459167"/>
                  <a:gd name="connsiteX2" fmla="*/ 926622 w 937972"/>
                  <a:gd name="connsiteY2" fmla="*/ 407142 h 459167"/>
                  <a:gd name="connsiteX3" fmla="*/ 535061 w 937972"/>
                  <a:gd name="connsiteY3" fmla="*/ 375112 h 459167"/>
                  <a:gd name="connsiteX4" fmla="*/ 342207 w 937972"/>
                  <a:gd name="connsiteY4" fmla="*/ 206935 h 459167"/>
                  <a:gd name="connsiteX5" fmla="*/ 319264 w 937972"/>
                  <a:gd name="connsiteY5" fmla="*/ 157591 h 459167"/>
                  <a:gd name="connsiteX6" fmla="*/ 292854 w 937972"/>
                  <a:gd name="connsiteY6" fmla="*/ 202777 h 459167"/>
                  <a:gd name="connsiteX7" fmla="*/ 235167 w 937972"/>
                  <a:gd name="connsiteY7" fmla="*/ 270296 h 459167"/>
                  <a:gd name="connsiteX8" fmla="*/ 11783 w 937972"/>
                  <a:gd name="connsiteY8" fmla="*/ 368570 h 459167"/>
                  <a:gd name="connsiteX9" fmla="*/ 110058 w 937972"/>
                  <a:gd name="connsiteY9" fmla="*/ 145185 h 459167"/>
                  <a:gd name="connsiteX10" fmla="*/ 296454 w 937972"/>
                  <a:gd name="connsiteY10" fmla="*/ 35199 h 459167"/>
                  <a:gd name="connsiteX11" fmla="*/ 319990 w 937972"/>
                  <a:gd name="connsiteY11" fmla="*/ 42651 h 459167"/>
                  <a:gd name="connsiteX12" fmla="*/ 411042 w 937972"/>
                  <a:gd name="connsiteY12" fmla="*/ 983 h 459167"/>
                  <a:gd name="connsiteX0" fmla="*/ 319990 w 937972"/>
                  <a:gd name="connsiteY0" fmla="*/ 42651 h 459167"/>
                  <a:gd name="connsiteX1" fmla="*/ 411042 w 937972"/>
                  <a:gd name="connsiteY1" fmla="*/ 983 h 459167"/>
                  <a:gd name="connsiteX2" fmla="*/ 703103 w 937972"/>
                  <a:gd name="connsiteY2" fmla="*/ 84054 h 459167"/>
                  <a:gd name="connsiteX3" fmla="*/ 926622 w 937972"/>
                  <a:gd name="connsiteY3" fmla="*/ 407142 h 459167"/>
                  <a:gd name="connsiteX4" fmla="*/ 535061 w 937972"/>
                  <a:gd name="connsiteY4" fmla="*/ 375112 h 459167"/>
                  <a:gd name="connsiteX5" fmla="*/ 342207 w 937972"/>
                  <a:gd name="connsiteY5" fmla="*/ 206935 h 459167"/>
                  <a:gd name="connsiteX6" fmla="*/ 319264 w 937972"/>
                  <a:gd name="connsiteY6" fmla="*/ 157591 h 459167"/>
                  <a:gd name="connsiteX7" fmla="*/ 292854 w 937972"/>
                  <a:gd name="connsiteY7" fmla="*/ 202777 h 459167"/>
                  <a:gd name="connsiteX8" fmla="*/ 235167 w 937972"/>
                  <a:gd name="connsiteY8" fmla="*/ 270296 h 459167"/>
                  <a:gd name="connsiteX9" fmla="*/ 11783 w 937972"/>
                  <a:gd name="connsiteY9" fmla="*/ 368570 h 459167"/>
                  <a:gd name="connsiteX10" fmla="*/ 110058 w 937972"/>
                  <a:gd name="connsiteY10" fmla="*/ 145185 h 459167"/>
                  <a:gd name="connsiteX11" fmla="*/ 296454 w 937972"/>
                  <a:gd name="connsiteY11" fmla="*/ 35199 h 459167"/>
                  <a:gd name="connsiteX12" fmla="*/ 411430 w 937972"/>
                  <a:gd name="connsiteY12" fmla="*/ 134091 h 459167"/>
                  <a:gd name="connsiteX0" fmla="*/ 319990 w 937972"/>
                  <a:gd name="connsiteY0" fmla="*/ 42651 h 459167"/>
                  <a:gd name="connsiteX1" fmla="*/ 411042 w 937972"/>
                  <a:gd name="connsiteY1" fmla="*/ 983 h 459167"/>
                  <a:gd name="connsiteX2" fmla="*/ 703103 w 937972"/>
                  <a:gd name="connsiteY2" fmla="*/ 84054 h 459167"/>
                  <a:gd name="connsiteX3" fmla="*/ 926622 w 937972"/>
                  <a:gd name="connsiteY3" fmla="*/ 407142 h 459167"/>
                  <a:gd name="connsiteX4" fmla="*/ 535061 w 937972"/>
                  <a:gd name="connsiteY4" fmla="*/ 375112 h 459167"/>
                  <a:gd name="connsiteX5" fmla="*/ 342207 w 937972"/>
                  <a:gd name="connsiteY5" fmla="*/ 206935 h 459167"/>
                  <a:gd name="connsiteX6" fmla="*/ 319264 w 937972"/>
                  <a:gd name="connsiteY6" fmla="*/ 157591 h 459167"/>
                  <a:gd name="connsiteX7" fmla="*/ 292854 w 937972"/>
                  <a:gd name="connsiteY7" fmla="*/ 202777 h 459167"/>
                  <a:gd name="connsiteX8" fmla="*/ 235167 w 937972"/>
                  <a:gd name="connsiteY8" fmla="*/ 270296 h 459167"/>
                  <a:gd name="connsiteX9" fmla="*/ 11783 w 937972"/>
                  <a:gd name="connsiteY9" fmla="*/ 368570 h 459167"/>
                  <a:gd name="connsiteX10" fmla="*/ 110058 w 937972"/>
                  <a:gd name="connsiteY10" fmla="*/ 145185 h 459167"/>
                  <a:gd name="connsiteX11" fmla="*/ 296454 w 937972"/>
                  <a:gd name="connsiteY11" fmla="*/ 35199 h 459167"/>
                  <a:gd name="connsiteX0" fmla="*/ 411042 w 937972"/>
                  <a:gd name="connsiteY0" fmla="*/ 983 h 459167"/>
                  <a:gd name="connsiteX1" fmla="*/ 703103 w 937972"/>
                  <a:gd name="connsiteY1" fmla="*/ 84054 h 459167"/>
                  <a:gd name="connsiteX2" fmla="*/ 926622 w 937972"/>
                  <a:gd name="connsiteY2" fmla="*/ 407142 h 459167"/>
                  <a:gd name="connsiteX3" fmla="*/ 535061 w 937972"/>
                  <a:gd name="connsiteY3" fmla="*/ 375112 h 459167"/>
                  <a:gd name="connsiteX4" fmla="*/ 342207 w 937972"/>
                  <a:gd name="connsiteY4" fmla="*/ 206935 h 459167"/>
                  <a:gd name="connsiteX5" fmla="*/ 319264 w 937972"/>
                  <a:gd name="connsiteY5" fmla="*/ 157591 h 459167"/>
                  <a:gd name="connsiteX6" fmla="*/ 292854 w 937972"/>
                  <a:gd name="connsiteY6" fmla="*/ 202777 h 459167"/>
                  <a:gd name="connsiteX7" fmla="*/ 235167 w 937972"/>
                  <a:gd name="connsiteY7" fmla="*/ 270296 h 459167"/>
                  <a:gd name="connsiteX8" fmla="*/ 11783 w 937972"/>
                  <a:gd name="connsiteY8" fmla="*/ 368570 h 459167"/>
                  <a:gd name="connsiteX9" fmla="*/ 110058 w 937972"/>
                  <a:gd name="connsiteY9" fmla="*/ 145185 h 459167"/>
                  <a:gd name="connsiteX10" fmla="*/ 296454 w 937972"/>
                  <a:gd name="connsiteY10" fmla="*/ 35199 h 459167"/>
                  <a:gd name="connsiteX0" fmla="*/ 703103 w 937972"/>
                  <a:gd name="connsiteY0" fmla="*/ 48855 h 423968"/>
                  <a:gd name="connsiteX1" fmla="*/ 926622 w 937972"/>
                  <a:gd name="connsiteY1" fmla="*/ 371943 h 423968"/>
                  <a:gd name="connsiteX2" fmla="*/ 535061 w 937972"/>
                  <a:gd name="connsiteY2" fmla="*/ 339913 h 423968"/>
                  <a:gd name="connsiteX3" fmla="*/ 342207 w 937972"/>
                  <a:gd name="connsiteY3" fmla="*/ 171736 h 423968"/>
                  <a:gd name="connsiteX4" fmla="*/ 319264 w 937972"/>
                  <a:gd name="connsiteY4" fmla="*/ 122392 h 423968"/>
                  <a:gd name="connsiteX5" fmla="*/ 292854 w 937972"/>
                  <a:gd name="connsiteY5" fmla="*/ 167578 h 423968"/>
                  <a:gd name="connsiteX6" fmla="*/ 235167 w 937972"/>
                  <a:gd name="connsiteY6" fmla="*/ 235097 h 423968"/>
                  <a:gd name="connsiteX7" fmla="*/ 11783 w 937972"/>
                  <a:gd name="connsiteY7" fmla="*/ 333371 h 423968"/>
                  <a:gd name="connsiteX8" fmla="*/ 110058 w 937972"/>
                  <a:gd name="connsiteY8" fmla="*/ 109986 h 423968"/>
                  <a:gd name="connsiteX9" fmla="*/ 296454 w 937972"/>
                  <a:gd name="connsiteY9" fmla="*/ 0 h 423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7972" h="423968">
                    <a:moveTo>
                      <a:pt x="703103" y="48855"/>
                    </a:moveTo>
                    <a:cubicBezTo>
                      <a:pt x="872953" y="146918"/>
                      <a:pt x="973025" y="291569"/>
                      <a:pt x="926622" y="371943"/>
                    </a:cubicBezTo>
                    <a:cubicBezTo>
                      <a:pt x="880218" y="452316"/>
                      <a:pt x="704911" y="437976"/>
                      <a:pt x="535061" y="339913"/>
                    </a:cubicBezTo>
                    <a:cubicBezTo>
                      <a:pt x="450136" y="290882"/>
                      <a:pt x="382657" y="230204"/>
                      <a:pt x="342207" y="171736"/>
                    </a:cubicBezTo>
                    <a:lnTo>
                      <a:pt x="319264" y="122392"/>
                    </a:lnTo>
                    <a:lnTo>
                      <a:pt x="292854" y="167578"/>
                    </a:lnTo>
                    <a:cubicBezTo>
                      <a:pt x="276778" y="189985"/>
                      <a:pt x="257373" y="212890"/>
                      <a:pt x="235167" y="235097"/>
                    </a:cubicBezTo>
                    <a:cubicBezTo>
                      <a:pt x="146344" y="323920"/>
                      <a:pt x="46331" y="367918"/>
                      <a:pt x="11783" y="333371"/>
                    </a:cubicBezTo>
                    <a:cubicBezTo>
                      <a:pt x="-22764" y="298823"/>
                      <a:pt x="21234" y="198810"/>
                      <a:pt x="110058" y="109986"/>
                    </a:cubicBezTo>
                    <a:cubicBezTo>
                      <a:pt x="176676" y="43368"/>
                      <a:pt x="249587" y="1964"/>
                      <a:pt x="296454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1" name="二等辺三角形 5">
              <a:extLst>
                <a:ext uri="{FF2B5EF4-FFF2-40B4-BE49-F238E27FC236}">
                  <a16:creationId xmlns:a16="http://schemas.microsoft.com/office/drawing/2014/main" id="{40B13884-23CF-4C55-9494-3C7424E09C3E}"/>
                </a:ext>
              </a:extLst>
            </p:cNvPr>
            <p:cNvSpPr/>
            <p:nvPr/>
          </p:nvSpPr>
          <p:spPr>
            <a:xfrm rot="20660405">
              <a:off x="1833658" y="5125267"/>
              <a:ext cx="151002" cy="54874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A3997EA7-FD69-4BC3-ABBE-C62C53A95C55}"/>
                </a:ext>
              </a:extLst>
            </p:cNvPr>
            <p:cNvGrpSpPr/>
            <p:nvPr/>
          </p:nvGrpSpPr>
          <p:grpSpPr>
            <a:xfrm>
              <a:off x="1923263" y="4750830"/>
              <a:ext cx="174618" cy="93214"/>
              <a:chOff x="1956600" y="4861343"/>
              <a:chExt cx="107944" cy="207645"/>
            </a:xfrm>
          </p:grpSpPr>
          <p:sp>
            <p:nvSpPr>
              <p:cNvPr id="220" name="円/楕円 114">
                <a:extLst>
                  <a:ext uri="{FF2B5EF4-FFF2-40B4-BE49-F238E27FC236}">
                    <a16:creationId xmlns:a16="http://schemas.microsoft.com/office/drawing/2014/main" id="{64222D16-8136-42AC-A779-B247E401AA1E}"/>
                  </a:ext>
                </a:extLst>
              </p:cNvPr>
              <p:cNvSpPr/>
              <p:nvPr/>
            </p:nvSpPr>
            <p:spPr>
              <a:xfrm>
                <a:off x="1956600" y="4861343"/>
                <a:ext cx="10794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" name="円/楕円 114">
                <a:extLst>
                  <a:ext uri="{FF2B5EF4-FFF2-40B4-BE49-F238E27FC236}">
                    <a16:creationId xmlns:a16="http://schemas.microsoft.com/office/drawing/2014/main" id="{B4647791-31E9-4DB3-9438-C618C573BCA8}"/>
                  </a:ext>
                </a:extLst>
              </p:cNvPr>
              <p:cNvSpPr/>
              <p:nvPr/>
            </p:nvSpPr>
            <p:spPr>
              <a:xfrm>
                <a:off x="1956600" y="5023268"/>
                <a:ext cx="107944" cy="4572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375F3D0-7E87-4BC4-963F-4EC252D5B309}"/>
                </a:ext>
              </a:extLst>
            </p:cNvPr>
            <p:cNvGrpSpPr/>
            <p:nvPr/>
          </p:nvGrpSpPr>
          <p:grpSpPr>
            <a:xfrm>
              <a:off x="1621595" y="4750450"/>
              <a:ext cx="99350" cy="93214"/>
              <a:chOff x="1640562" y="4860488"/>
              <a:chExt cx="61416" cy="93214"/>
            </a:xfrm>
          </p:grpSpPr>
          <p:sp>
            <p:nvSpPr>
              <p:cNvPr id="223" name="円/楕円 112">
                <a:extLst>
                  <a:ext uri="{FF2B5EF4-FFF2-40B4-BE49-F238E27FC236}">
                    <a16:creationId xmlns:a16="http://schemas.microsoft.com/office/drawing/2014/main" id="{E813E2B7-B7A7-4A42-BD5E-677F7E61D224}"/>
                  </a:ext>
                </a:extLst>
              </p:cNvPr>
              <p:cNvSpPr/>
              <p:nvPr/>
            </p:nvSpPr>
            <p:spPr>
              <a:xfrm>
                <a:off x="1640562" y="4860488"/>
                <a:ext cx="61416" cy="205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円/楕円 112">
                <a:extLst>
                  <a:ext uri="{FF2B5EF4-FFF2-40B4-BE49-F238E27FC236}">
                    <a16:creationId xmlns:a16="http://schemas.microsoft.com/office/drawing/2014/main" id="{F5E6FDA2-E512-4CBC-AC0A-3095B532DED2}"/>
                  </a:ext>
                </a:extLst>
              </p:cNvPr>
              <p:cNvSpPr/>
              <p:nvPr/>
            </p:nvSpPr>
            <p:spPr>
              <a:xfrm>
                <a:off x="1640562" y="4933178"/>
                <a:ext cx="61416" cy="205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6" name="円/楕円 114">
              <a:extLst>
                <a:ext uri="{FF2B5EF4-FFF2-40B4-BE49-F238E27FC236}">
                  <a16:creationId xmlns:a16="http://schemas.microsoft.com/office/drawing/2014/main" id="{B3EE4E35-8979-4E67-A090-4FD2C5F537A3}"/>
                </a:ext>
              </a:extLst>
            </p:cNvPr>
            <p:cNvSpPr/>
            <p:nvPr/>
          </p:nvSpPr>
          <p:spPr>
            <a:xfrm>
              <a:off x="1983269" y="4784354"/>
              <a:ext cx="45720" cy="4572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7" name="円/楕円 112">
              <a:extLst>
                <a:ext uri="{FF2B5EF4-FFF2-40B4-BE49-F238E27FC236}">
                  <a16:creationId xmlns:a16="http://schemas.microsoft.com/office/drawing/2014/main" id="{D24A91F6-5A3A-4B51-8246-C240464D1AA1}"/>
                </a:ext>
              </a:extLst>
            </p:cNvPr>
            <p:cNvSpPr/>
            <p:nvPr/>
          </p:nvSpPr>
          <p:spPr>
            <a:xfrm>
              <a:off x="1643967" y="4783499"/>
              <a:ext cx="45720" cy="4572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354B251-C437-42B2-B85D-E4DFA6CD5E6C}"/>
              </a:ext>
            </a:extLst>
          </p:cNvPr>
          <p:cNvGrpSpPr/>
          <p:nvPr/>
        </p:nvGrpSpPr>
        <p:grpSpPr>
          <a:xfrm>
            <a:off x="4340683" y="3973182"/>
            <a:ext cx="1229834" cy="2470698"/>
            <a:chOff x="4340683" y="3973182"/>
            <a:chExt cx="1229834" cy="2470698"/>
          </a:xfrm>
        </p:grpSpPr>
        <p:grpSp>
          <p:nvGrpSpPr>
            <p:cNvPr id="949" name="グループ化 948">
              <a:extLst>
                <a:ext uri="{FF2B5EF4-FFF2-40B4-BE49-F238E27FC236}">
                  <a16:creationId xmlns:a16="http://schemas.microsoft.com/office/drawing/2014/main" id="{D2EAF308-8022-430C-BC6A-3272513C1F74}"/>
                </a:ext>
              </a:extLst>
            </p:cNvPr>
            <p:cNvGrpSpPr/>
            <p:nvPr/>
          </p:nvGrpSpPr>
          <p:grpSpPr>
            <a:xfrm>
              <a:off x="4340683" y="3973182"/>
              <a:ext cx="1229834" cy="2470698"/>
              <a:chOff x="4340683" y="3973182"/>
              <a:chExt cx="1229834" cy="2470698"/>
            </a:xfrm>
          </p:grpSpPr>
          <p:sp>
            <p:nvSpPr>
              <p:cNvPr id="780" name="台形 779">
                <a:extLst>
                  <a:ext uri="{FF2B5EF4-FFF2-40B4-BE49-F238E27FC236}">
                    <a16:creationId xmlns:a16="http://schemas.microsoft.com/office/drawing/2014/main" id="{09086EDE-710A-4221-A14C-287AC80713DA}"/>
                  </a:ext>
                </a:extLst>
              </p:cNvPr>
              <p:cNvSpPr/>
              <p:nvPr/>
            </p:nvSpPr>
            <p:spPr>
              <a:xfrm rot="15300000">
                <a:off x="4912814" y="3855404"/>
                <a:ext cx="45719" cy="524254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1" name="楕円 780">
                <a:extLst>
                  <a:ext uri="{FF2B5EF4-FFF2-40B4-BE49-F238E27FC236}">
                    <a16:creationId xmlns:a16="http://schemas.microsoft.com/office/drawing/2014/main" id="{DA8C494A-39D2-4CDF-9509-90F5A0C44DF5}"/>
                  </a:ext>
                </a:extLst>
              </p:cNvPr>
              <p:cNvSpPr/>
              <p:nvPr/>
            </p:nvSpPr>
            <p:spPr>
              <a:xfrm rot="900000">
                <a:off x="4817198" y="3995972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F537595E-808D-4990-971B-7B5792497C28}"/>
                  </a:ext>
                </a:extLst>
              </p:cNvPr>
              <p:cNvSpPr/>
              <p:nvPr/>
            </p:nvSpPr>
            <p:spPr>
              <a:xfrm rot="900000">
                <a:off x="4340683" y="4177741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15AE2E6A-BF26-45BD-A848-11D956AC01E5}"/>
                  </a:ext>
                </a:extLst>
              </p:cNvPr>
              <p:cNvSpPr/>
              <p:nvPr/>
            </p:nvSpPr>
            <p:spPr>
              <a:xfrm rot="900000">
                <a:off x="5099581" y="3973182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B6631F76-D2F3-4394-B482-9890D464A713}"/>
                  </a:ext>
                </a:extLst>
              </p:cNvPr>
              <p:cNvSpPr/>
              <p:nvPr/>
            </p:nvSpPr>
            <p:spPr>
              <a:xfrm>
                <a:off x="4418787" y="43043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1B719B56-3E21-4A09-8A7C-FC6AC0129F68}"/>
                  </a:ext>
                </a:extLst>
              </p:cNvPr>
              <p:cNvSpPr/>
              <p:nvPr/>
            </p:nvSpPr>
            <p:spPr>
              <a:xfrm>
                <a:off x="4771785" y="53083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97B2B47B-3ABF-45D4-ABA2-4D6F1ECCC5FE}"/>
                  </a:ext>
                </a:extLst>
              </p:cNvPr>
              <p:cNvSpPr/>
              <p:nvPr/>
            </p:nvSpPr>
            <p:spPr>
              <a:xfrm>
                <a:off x="4457818" y="5422941"/>
                <a:ext cx="977782" cy="1020939"/>
              </a:xfrm>
              <a:custGeom>
                <a:avLst/>
                <a:gdLst>
                  <a:gd name="connsiteX0" fmla="*/ 607645 w 977782"/>
                  <a:gd name="connsiteY0" fmla="*/ 0 h 1020925"/>
                  <a:gd name="connsiteX1" fmla="*/ 668974 w 977782"/>
                  <a:gd name="connsiteY1" fmla="*/ 0 h 1020925"/>
                  <a:gd name="connsiteX2" fmla="*/ 977782 w 977782"/>
                  <a:gd name="connsiteY2" fmla="*/ 320391 h 1020925"/>
                  <a:gd name="connsiteX3" fmla="*/ 977782 w 977782"/>
                  <a:gd name="connsiteY3" fmla="*/ 1020925 h 1020925"/>
                  <a:gd name="connsiteX4" fmla="*/ 38983 w 977782"/>
                  <a:gd name="connsiteY4" fmla="*/ 1020925 h 1020925"/>
                  <a:gd name="connsiteX5" fmla="*/ 2157 w 977782"/>
                  <a:gd name="connsiteY5" fmla="*/ 455885 h 1020925"/>
                  <a:gd name="connsiteX6" fmla="*/ 89316 w 977782"/>
                  <a:gd name="connsiteY6" fmla="*/ 189677 h 1020925"/>
                  <a:gd name="connsiteX7" fmla="*/ 273288 w 977782"/>
                  <a:gd name="connsiteY7" fmla="*/ 10385 h 1020925"/>
                  <a:gd name="connsiteX8" fmla="*/ 292706 w 977782"/>
                  <a:gd name="connsiteY8" fmla="*/ 7678 h 1020925"/>
                  <a:gd name="connsiteX9" fmla="*/ 294323 w 977782"/>
                  <a:gd name="connsiteY9" fmla="*/ 7639 h 1020925"/>
                  <a:gd name="connsiteX10" fmla="*/ 299127 w 977782"/>
                  <a:gd name="connsiteY10" fmla="*/ 12425 h 1020925"/>
                  <a:gd name="connsiteX11" fmla="*/ 416043 w 977782"/>
                  <a:gd name="connsiteY11" fmla="*/ 57112 h 1020925"/>
                  <a:gd name="connsiteX12" fmla="*/ 532958 w 977782"/>
                  <a:gd name="connsiteY12" fmla="*/ 12425 h 1020925"/>
                  <a:gd name="connsiteX13" fmla="*/ 539475 w 977782"/>
                  <a:gd name="connsiteY13" fmla="*/ 1662 h 1020925"/>
                  <a:gd name="connsiteX0" fmla="*/ 607645 w 977782"/>
                  <a:gd name="connsiteY0" fmla="*/ 0 h 1020925"/>
                  <a:gd name="connsiteX1" fmla="*/ 668974 w 977782"/>
                  <a:gd name="connsiteY1" fmla="*/ 0 h 1020925"/>
                  <a:gd name="connsiteX2" fmla="*/ 977782 w 977782"/>
                  <a:gd name="connsiteY2" fmla="*/ 470410 h 1020925"/>
                  <a:gd name="connsiteX3" fmla="*/ 977782 w 977782"/>
                  <a:gd name="connsiteY3" fmla="*/ 1020925 h 1020925"/>
                  <a:gd name="connsiteX4" fmla="*/ 38983 w 977782"/>
                  <a:gd name="connsiteY4" fmla="*/ 1020925 h 1020925"/>
                  <a:gd name="connsiteX5" fmla="*/ 2157 w 977782"/>
                  <a:gd name="connsiteY5" fmla="*/ 455885 h 1020925"/>
                  <a:gd name="connsiteX6" fmla="*/ 89316 w 977782"/>
                  <a:gd name="connsiteY6" fmla="*/ 189677 h 1020925"/>
                  <a:gd name="connsiteX7" fmla="*/ 273288 w 977782"/>
                  <a:gd name="connsiteY7" fmla="*/ 10385 h 1020925"/>
                  <a:gd name="connsiteX8" fmla="*/ 292706 w 977782"/>
                  <a:gd name="connsiteY8" fmla="*/ 7678 h 1020925"/>
                  <a:gd name="connsiteX9" fmla="*/ 294323 w 977782"/>
                  <a:gd name="connsiteY9" fmla="*/ 7639 h 1020925"/>
                  <a:gd name="connsiteX10" fmla="*/ 299127 w 977782"/>
                  <a:gd name="connsiteY10" fmla="*/ 12425 h 1020925"/>
                  <a:gd name="connsiteX11" fmla="*/ 416043 w 977782"/>
                  <a:gd name="connsiteY11" fmla="*/ 57112 h 1020925"/>
                  <a:gd name="connsiteX12" fmla="*/ 532958 w 977782"/>
                  <a:gd name="connsiteY12" fmla="*/ 12425 h 1020925"/>
                  <a:gd name="connsiteX13" fmla="*/ 539475 w 977782"/>
                  <a:gd name="connsiteY13" fmla="*/ 1662 h 1020925"/>
                  <a:gd name="connsiteX14" fmla="*/ 607645 w 977782"/>
                  <a:gd name="connsiteY14" fmla="*/ 0 h 1020925"/>
                  <a:gd name="connsiteX0" fmla="*/ 607645 w 977782"/>
                  <a:gd name="connsiteY0" fmla="*/ 14 h 1020939"/>
                  <a:gd name="connsiteX1" fmla="*/ 668974 w 977782"/>
                  <a:gd name="connsiteY1" fmla="*/ 14 h 1020939"/>
                  <a:gd name="connsiteX2" fmla="*/ 977782 w 977782"/>
                  <a:gd name="connsiteY2" fmla="*/ 470424 h 1020939"/>
                  <a:gd name="connsiteX3" fmla="*/ 977782 w 977782"/>
                  <a:gd name="connsiteY3" fmla="*/ 1020939 h 1020939"/>
                  <a:gd name="connsiteX4" fmla="*/ 38983 w 977782"/>
                  <a:gd name="connsiteY4" fmla="*/ 1020939 h 1020939"/>
                  <a:gd name="connsiteX5" fmla="*/ 2157 w 977782"/>
                  <a:gd name="connsiteY5" fmla="*/ 455899 h 1020939"/>
                  <a:gd name="connsiteX6" fmla="*/ 89316 w 977782"/>
                  <a:gd name="connsiteY6" fmla="*/ 189691 h 1020939"/>
                  <a:gd name="connsiteX7" fmla="*/ 273288 w 977782"/>
                  <a:gd name="connsiteY7" fmla="*/ 10399 h 1020939"/>
                  <a:gd name="connsiteX8" fmla="*/ 292706 w 977782"/>
                  <a:gd name="connsiteY8" fmla="*/ 7692 h 1020939"/>
                  <a:gd name="connsiteX9" fmla="*/ 294323 w 977782"/>
                  <a:gd name="connsiteY9" fmla="*/ 7653 h 1020939"/>
                  <a:gd name="connsiteX10" fmla="*/ 299127 w 977782"/>
                  <a:gd name="connsiteY10" fmla="*/ 12439 h 1020939"/>
                  <a:gd name="connsiteX11" fmla="*/ 416043 w 977782"/>
                  <a:gd name="connsiteY11" fmla="*/ 57126 h 1020939"/>
                  <a:gd name="connsiteX12" fmla="*/ 532958 w 977782"/>
                  <a:gd name="connsiteY12" fmla="*/ 12439 h 1020939"/>
                  <a:gd name="connsiteX13" fmla="*/ 539475 w 977782"/>
                  <a:gd name="connsiteY13" fmla="*/ 1676 h 1020939"/>
                  <a:gd name="connsiteX14" fmla="*/ 607645 w 977782"/>
                  <a:gd name="connsiteY14" fmla="*/ 14 h 1020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77782" h="1020939">
                    <a:moveTo>
                      <a:pt x="607645" y="14"/>
                    </a:moveTo>
                    <a:lnTo>
                      <a:pt x="668974" y="14"/>
                    </a:lnTo>
                    <a:cubicBezTo>
                      <a:pt x="868099" y="-2367"/>
                      <a:pt x="977782" y="293477"/>
                      <a:pt x="977782" y="470424"/>
                    </a:cubicBezTo>
                    <a:lnTo>
                      <a:pt x="977782" y="1020939"/>
                    </a:lnTo>
                    <a:lnTo>
                      <a:pt x="38983" y="1020939"/>
                    </a:lnTo>
                    <a:cubicBezTo>
                      <a:pt x="10656" y="916201"/>
                      <a:pt x="-6233" y="594440"/>
                      <a:pt x="2157" y="455899"/>
                    </a:cubicBezTo>
                    <a:cubicBezTo>
                      <a:pt x="10546" y="317358"/>
                      <a:pt x="44128" y="263941"/>
                      <a:pt x="89316" y="189691"/>
                    </a:cubicBezTo>
                    <a:cubicBezTo>
                      <a:pt x="134505" y="115441"/>
                      <a:pt x="203686" y="30599"/>
                      <a:pt x="273288" y="10399"/>
                    </a:cubicBezTo>
                    <a:lnTo>
                      <a:pt x="292706" y="7692"/>
                    </a:lnTo>
                    <a:lnTo>
                      <a:pt x="294323" y="7653"/>
                    </a:lnTo>
                    <a:lnTo>
                      <a:pt x="299127" y="12439"/>
                    </a:lnTo>
                    <a:cubicBezTo>
                      <a:pt x="336060" y="41483"/>
                      <a:pt x="375329" y="57126"/>
                      <a:pt x="416043" y="57126"/>
                    </a:cubicBezTo>
                    <a:cubicBezTo>
                      <a:pt x="456757" y="57126"/>
                      <a:pt x="496025" y="41483"/>
                      <a:pt x="532958" y="12439"/>
                    </a:cubicBezTo>
                    <a:lnTo>
                      <a:pt x="539475" y="1676"/>
                    </a:lnTo>
                    <a:lnTo>
                      <a:pt x="607645" y="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0" name="四角形: 上の 2 つの角を丸める 699">
                <a:extLst>
                  <a:ext uri="{FF2B5EF4-FFF2-40B4-BE49-F238E27FC236}">
                    <a16:creationId xmlns:a16="http://schemas.microsoft.com/office/drawing/2014/main" id="{61B9C557-24D0-4758-B598-63F8EC49F324}"/>
                  </a:ext>
                </a:extLst>
              </p:cNvPr>
              <p:cNvSpPr/>
              <p:nvPr/>
            </p:nvSpPr>
            <p:spPr>
              <a:xfrm>
                <a:off x="5143745" y="5618214"/>
                <a:ext cx="322006" cy="8238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円/楕円 27">
                <a:extLst>
                  <a:ext uri="{FF2B5EF4-FFF2-40B4-BE49-F238E27FC236}">
                    <a16:creationId xmlns:a16="http://schemas.microsoft.com/office/drawing/2014/main" id="{A37D70AE-4C30-452B-A157-DF18341E6D8B}"/>
                  </a:ext>
                </a:extLst>
              </p:cNvPr>
              <p:cNvSpPr/>
              <p:nvPr/>
            </p:nvSpPr>
            <p:spPr>
              <a:xfrm rot="13500000" flipH="1">
                <a:off x="4777094" y="512236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3" name="円/楕円 27">
                <a:extLst>
                  <a:ext uri="{FF2B5EF4-FFF2-40B4-BE49-F238E27FC236}">
                    <a16:creationId xmlns:a16="http://schemas.microsoft.com/office/drawing/2014/main" id="{0BDF7494-7F7D-40BC-A4F4-EE85BE0565D3}"/>
                  </a:ext>
                </a:extLst>
              </p:cNvPr>
              <p:cNvSpPr/>
              <p:nvPr/>
            </p:nvSpPr>
            <p:spPr>
              <a:xfrm>
                <a:off x="4743478" y="4694729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4" name="円/楕円 27">
                <a:extLst>
                  <a:ext uri="{FF2B5EF4-FFF2-40B4-BE49-F238E27FC236}">
                    <a16:creationId xmlns:a16="http://schemas.microsoft.com/office/drawing/2014/main" id="{C2FB4B39-A608-458F-A608-7C5B9600B038}"/>
                  </a:ext>
                </a:extLst>
              </p:cNvPr>
              <p:cNvSpPr/>
              <p:nvPr/>
            </p:nvSpPr>
            <p:spPr>
              <a:xfrm rot="297402" flipH="1">
                <a:off x="4971095" y="4896690"/>
                <a:ext cx="109475" cy="274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5" name="円/楕円 27">
                <a:extLst>
                  <a:ext uri="{FF2B5EF4-FFF2-40B4-BE49-F238E27FC236}">
                    <a16:creationId xmlns:a16="http://schemas.microsoft.com/office/drawing/2014/main" id="{39722900-4B2D-44EB-9842-CB7FDBDE2906}"/>
                  </a:ext>
                </a:extLst>
              </p:cNvPr>
              <p:cNvSpPr/>
              <p:nvPr/>
            </p:nvSpPr>
            <p:spPr>
              <a:xfrm rot="21076560" flipH="1">
                <a:off x="4971096" y="4836113"/>
                <a:ext cx="109475" cy="27471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2860678B-8469-4DDF-A4D9-B439BAB67BBB}"/>
                  </a:ext>
                </a:extLst>
              </p:cNvPr>
              <p:cNvGrpSpPr/>
              <p:nvPr/>
            </p:nvGrpSpPr>
            <p:grpSpPr>
              <a:xfrm>
                <a:off x="4808735" y="4842392"/>
                <a:ext cx="152578" cy="106184"/>
                <a:chOff x="2896919" y="3729255"/>
                <a:chExt cx="138000" cy="165521"/>
              </a:xfrm>
            </p:grpSpPr>
            <p:sp>
              <p:nvSpPr>
                <p:cNvPr id="758" name="円/楕円 334">
                  <a:extLst>
                    <a:ext uri="{FF2B5EF4-FFF2-40B4-BE49-F238E27FC236}">
                      <a16:creationId xmlns:a16="http://schemas.microsoft.com/office/drawing/2014/main" id="{765A5ED9-8A68-412A-9E4D-776FB8562421}"/>
                    </a:ext>
                  </a:extLst>
                </p:cNvPr>
                <p:cNvSpPr/>
                <p:nvPr/>
              </p:nvSpPr>
              <p:spPr>
                <a:xfrm>
                  <a:off x="2896919" y="3729255"/>
                  <a:ext cx="138000" cy="165521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9" name="円/楕円 335">
                  <a:extLst>
                    <a:ext uri="{FF2B5EF4-FFF2-40B4-BE49-F238E27FC236}">
                      <a16:creationId xmlns:a16="http://schemas.microsoft.com/office/drawing/2014/main" id="{3189659D-5D34-4E46-BC83-4F16F7B1B7C4}"/>
                    </a:ext>
                  </a:extLst>
                </p:cNvPr>
                <p:cNvSpPr/>
                <p:nvPr/>
              </p:nvSpPr>
              <p:spPr>
                <a:xfrm>
                  <a:off x="2910964" y="3777372"/>
                  <a:ext cx="50746" cy="9364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44FAABC7-DCC9-4614-9CFC-99299E463A24}"/>
                  </a:ext>
                </a:extLst>
              </p:cNvPr>
              <p:cNvSpPr/>
              <p:nvPr/>
            </p:nvSpPr>
            <p:spPr>
              <a:xfrm>
                <a:off x="4633049" y="5422955"/>
                <a:ext cx="534602" cy="203442"/>
              </a:xfrm>
              <a:custGeom>
                <a:avLst/>
                <a:gdLst>
                  <a:gd name="connsiteX0" fmla="*/ 432461 w 534602"/>
                  <a:gd name="connsiteY0" fmla="*/ 0 h 203442"/>
                  <a:gd name="connsiteX1" fmla="*/ 493790 w 534602"/>
                  <a:gd name="connsiteY1" fmla="*/ 0 h 203442"/>
                  <a:gd name="connsiteX2" fmla="*/ 534602 w 534602"/>
                  <a:gd name="connsiteY2" fmla="*/ 4269 h 203442"/>
                  <a:gd name="connsiteX3" fmla="*/ 484044 w 534602"/>
                  <a:gd name="connsiteY3" fmla="*/ 76943 h 203442"/>
                  <a:gd name="connsiteX4" fmla="*/ 285477 w 534602"/>
                  <a:gd name="connsiteY4" fmla="*/ 203442 h 203442"/>
                  <a:gd name="connsiteX5" fmla="*/ 198453 w 534602"/>
                  <a:gd name="connsiteY5" fmla="*/ 203442 h 203442"/>
                  <a:gd name="connsiteX6" fmla="*/ 37443 w 534602"/>
                  <a:gd name="connsiteY6" fmla="*/ 128906 h 203442"/>
                  <a:gd name="connsiteX7" fmla="*/ 0 w 534602"/>
                  <a:gd name="connsiteY7" fmla="*/ 77101 h 203442"/>
                  <a:gd name="connsiteX8" fmla="*/ 46350 w 534602"/>
                  <a:gd name="connsiteY8" fmla="*/ 36480 h 203442"/>
                  <a:gd name="connsiteX9" fmla="*/ 98104 w 534602"/>
                  <a:gd name="connsiteY9" fmla="*/ 10385 h 203442"/>
                  <a:gd name="connsiteX10" fmla="*/ 114006 w 534602"/>
                  <a:gd name="connsiteY10" fmla="*/ 8168 h 203442"/>
                  <a:gd name="connsiteX11" fmla="*/ 125049 w 534602"/>
                  <a:gd name="connsiteY11" fmla="*/ 13382 h 203442"/>
                  <a:gd name="connsiteX12" fmla="*/ 241965 w 534602"/>
                  <a:gd name="connsiteY12" fmla="*/ 34561 h 203442"/>
                  <a:gd name="connsiteX13" fmla="*/ 358880 w 534602"/>
                  <a:gd name="connsiteY13" fmla="*/ 13382 h 203442"/>
                  <a:gd name="connsiteX14" fmla="*/ 369296 w 534602"/>
                  <a:gd name="connsiteY14" fmla="*/ 5229 h 203442"/>
                  <a:gd name="connsiteX15" fmla="*/ 373087 w 534602"/>
                  <a:gd name="connsiteY15" fmla="*/ 1448 h 203442"/>
                  <a:gd name="connsiteX16" fmla="*/ 432461 w 534602"/>
                  <a:gd name="connsiteY16" fmla="*/ 0 h 203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34602" h="203442">
                    <a:moveTo>
                      <a:pt x="432461" y="0"/>
                    </a:moveTo>
                    <a:lnTo>
                      <a:pt x="493790" y="0"/>
                    </a:lnTo>
                    <a:lnTo>
                      <a:pt x="534602" y="4269"/>
                    </a:lnTo>
                    <a:lnTo>
                      <a:pt x="484044" y="76943"/>
                    </a:lnTo>
                    <a:cubicBezTo>
                      <a:pt x="441010" y="153263"/>
                      <a:pt x="368135" y="203442"/>
                      <a:pt x="285477" y="203442"/>
                    </a:cubicBezTo>
                    <a:lnTo>
                      <a:pt x="198453" y="203442"/>
                    </a:lnTo>
                    <a:cubicBezTo>
                      <a:pt x="136460" y="203442"/>
                      <a:pt x="79969" y="175217"/>
                      <a:pt x="37443" y="128906"/>
                    </a:cubicBezTo>
                    <a:lnTo>
                      <a:pt x="0" y="77101"/>
                    </a:lnTo>
                    <a:lnTo>
                      <a:pt x="46350" y="36480"/>
                    </a:lnTo>
                    <a:cubicBezTo>
                      <a:pt x="63329" y="24525"/>
                      <a:pt x="80704" y="15435"/>
                      <a:pt x="98104" y="10385"/>
                    </a:cubicBezTo>
                    <a:lnTo>
                      <a:pt x="114006" y="8168"/>
                    </a:lnTo>
                    <a:lnTo>
                      <a:pt x="125049" y="13382"/>
                    </a:lnTo>
                    <a:cubicBezTo>
                      <a:pt x="161982" y="27147"/>
                      <a:pt x="201251" y="34561"/>
                      <a:pt x="241965" y="34561"/>
                    </a:cubicBezTo>
                    <a:cubicBezTo>
                      <a:pt x="282679" y="34561"/>
                      <a:pt x="321947" y="27147"/>
                      <a:pt x="358880" y="13382"/>
                    </a:cubicBezTo>
                    <a:cubicBezTo>
                      <a:pt x="361484" y="12153"/>
                      <a:pt x="365130" y="9138"/>
                      <a:pt x="369296" y="5229"/>
                    </a:cubicBezTo>
                    <a:lnTo>
                      <a:pt x="373087" y="1448"/>
                    </a:lnTo>
                    <a:lnTo>
                      <a:pt x="43246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F0B2AC13-0EC7-4356-9CBA-A1F31788414C}"/>
                  </a:ext>
                </a:extLst>
              </p:cNvPr>
              <p:cNvGrpSpPr/>
              <p:nvPr/>
            </p:nvGrpSpPr>
            <p:grpSpPr>
              <a:xfrm>
                <a:off x="4453634" y="4694729"/>
                <a:ext cx="162052" cy="253847"/>
                <a:chOff x="4453547" y="4694729"/>
                <a:chExt cx="263282" cy="253847"/>
              </a:xfrm>
            </p:grpSpPr>
            <p:sp>
              <p:nvSpPr>
                <p:cNvPr id="769" name="円/楕円 27">
                  <a:extLst>
                    <a:ext uri="{FF2B5EF4-FFF2-40B4-BE49-F238E27FC236}">
                      <a16:creationId xmlns:a16="http://schemas.microsoft.com/office/drawing/2014/main" id="{42731806-BE1A-495E-A3D0-6CFEBB85EDCD}"/>
                    </a:ext>
                  </a:extLst>
                </p:cNvPr>
                <p:cNvSpPr/>
                <p:nvPr/>
              </p:nvSpPr>
              <p:spPr>
                <a:xfrm>
                  <a:off x="4453547" y="4694729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70" name="グループ化 769">
                  <a:extLst>
                    <a:ext uri="{FF2B5EF4-FFF2-40B4-BE49-F238E27FC236}">
                      <a16:creationId xmlns:a16="http://schemas.microsoft.com/office/drawing/2014/main" id="{F6CA6F68-E41C-4CC6-B023-31C36CDD152F}"/>
                    </a:ext>
                  </a:extLst>
                </p:cNvPr>
                <p:cNvGrpSpPr/>
                <p:nvPr/>
              </p:nvGrpSpPr>
              <p:grpSpPr>
                <a:xfrm>
                  <a:off x="4518804" y="4842392"/>
                  <a:ext cx="152578" cy="106184"/>
                  <a:chOff x="2896919" y="3729255"/>
                  <a:chExt cx="138000" cy="165521"/>
                </a:xfrm>
              </p:grpSpPr>
              <p:sp>
                <p:nvSpPr>
                  <p:cNvPr id="772" name="円/楕円 334">
                    <a:extLst>
                      <a:ext uri="{FF2B5EF4-FFF2-40B4-BE49-F238E27FC236}">
                        <a16:creationId xmlns:a16="http://schemas.microsoft.com/office/drawing/2014/main" id="{388D7B21-D444-45C3-AB77-05DCFA28CCB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3" name="円/楕円 335">
                    <a:extLst>
                      <a:ext uri="{FF2B5EF4-FFF2-40B4-BE49-F238E27FC236}">
                        <a16:creationId xmlns:a16="http://schemas.microsoft.com/office/drawing/2014/main" id="{18452068-BEEC-43D4-B8D3-E1EF2A4A0DD3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97746"/>
                    <a:ext cx="67182" cy="7327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86" name="月 785">
                <a:extLst>
                  <a:ext uri="{FF2B5EF4-FFF2-40B4-BE49-F238E27FC236}">
                    <a16:creationId xmlns:a16="http://schemas.microsoft.com/office/drawing/2014/main" id="{782BE744-612E-408F-9605-BC874A9F10D3}"/>
                  </a:ext>
                </a:extLst>
              </p:cNvPr>
              <p:cNvSpPr/>
              <p:nvPr/>
            </p:nvSpPr>
            <p:spPr>
              <a:xfrm rot="18900000" flipH="1">
                <a:off x="4875890" y="4109022"/>
                <a:ext cx="372142" cy="884554"/>
              </a:xfrm>
              <a:prstGeom prst="moon">
                <a:avLst>
                  <a:gd name="adj" fmla="val 44883"/>
                </a:avLst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7" name="月 653">
                <a:extLst>
                  <a:ext uri="{FF2B5EF4-FFF2-40B4-BE49-F238E27FC236}">
                    <a16:creationId xmlns:a16="http://schemas.microsoft.com/office/drawing/2014/main" id="{549D5812-5C1D-44B4-93D8-D6DF67D9C368}"/>
                  </a:ext>
                </a:extLst>
              </p:cNvPr>
              <p:cNvSpPr/>
              <p:nvPr/>
            </p:nvSpPr>
            <p:spPr>
              <a:xfrm rot="18900000" flipH="1">
                <a:off x="4913662" y="4177467"/>
                <a:ext cx="191299" cy="868840"/>
              </a:xfrm>
              <a:custGeom>
                <a:avLst/>
                <a:gdLst>
                  <a:gd name="connsiteX0" fmla="*/ 372142 w 372142"/>
                  <a:gd name="connsiteY0" fmla="*/ 878190 h 878190"/>
                  <a:gd name="connsiteX1" fmla="*/ 0 w 372142"/>
                  <a:gd name="connsiteY1" fmla="*/ 439095 h 878190"/>
                  <a:gd name="connsiteX2" fmla="*/ 372142 w 372142"/>
                  <a:gd name="connsiteY2" fmla="*/ 0 h 878190"/>
                  <a:gd name="connsiteX3" fmla="*/ 167028 w 372142"/>
                  <a:gd name="connsiteY3" fmla="*/ 439095 h 878190"/>
                  <a:gd name="connsiteX4" fmla="*/ 372142 w 372142"/>
                  <a:gd name="connsiteY4" fmla="*/ 878190 h 878190"/>
                  <a:gd name="connsiteX0" fmla="*/ 0 w 372142"/>
                  <a:gd name="connsiteY0" fmla="*/ 439095 h 878190"/>
                  <a:gd name="connsiteX1" fmla="*/ 372142 w 372142"/>
                  <a:gd name="connsiteY1" fmla="*/ 0 h 878190"/>
                  <a:gd name="connsiteX2" fmla="*/ 167028 w 372142"/>
                  <a:gd name="connsiteY2" fmla="*/ 439095 h 878190"/>
                  <a:gd name="connsiteX3" fmla="*/ 372142 w 372142"/>
                  <a:gd name="connsiteY3" fmla="*/ 878190 h 878190"/>
                  <a:gd name="connsiteX4" fmla="*/ 91440 w 372142"/>
                  <a:gd name="connsiteY4" fmla="*/ 530535 h 878190"/>
                  <a:gd name="connsiteX0" fmla="*/ 306385 w 306385"/>
                  <a:gd name="connsiteY0" fmla="*/ 0 h 878190"/>
                  <a:gd name="connsiteX1" fmla="*/ 101271 w 306385"/>
                  <a:gd name="connsiteY1" fmla="*/ 439095 h 878190"/>
                  <a:gd name="connsiteX2" fmla="*/ 306385 w 306385"/>
                  <a:gd name="connsiteY2" fmla="*/ 878190 h 878190"/>
                  <a:gd name="connsiteX3" fmla="*/ 25683 w 306385"/>
                  <a:gd name="connsiteY3" fmla="*/ 530535 h 878190"/>
                  <a:gd name="connsiteX0" fmla="*/ 205114 w 205114"/>
                  <a:gd name="connsiteY0" fmla="*/ 0 h 878190"/>
                  <a:gd name="connsiteX1" fmla="*/ 0 w 205114"/>
                  <a:gd name="connsiteY1" fmla="*/ 439095 h 878190"/>
                  <a:gd name="connsiteX2" fmla="*/ 205114 w 205114"/>
                  <a:gd name="connsiteY2" fmla="*/ 878190 h 878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5114" h="878190">
                    <a:moveTo>
                      <a:pt x="205114" y="0"/>
                    </a:moveTo>
                    <a:cubicBezTo>
                      <a:pt x="77427" y="95153"/>
                      <a:pt x="0" y="260903"/>
                      <a:pt x="0" y="439095"/>
                    </a:cubicBezTo>
                    <a:cubicBezTo>
                      <a:pt x="0" y="617287"/>
                      <a:pt x="77427" y="783037"/>
                      <a:pt x="205114" y="878190"/>
                    </a:cubicBezTo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30BF1E8F-953B-4810-9B8C-28AA36EA2C58}"/>
                  </a:ext>
                </a:extLst>
              </p:cNvPr>
              <p:cNvGrpSpPr/>
              <p:nvPr/>
            </p:nvGrpSpPr>
            <p:grpSpPr>
              <a:xfrm>
                <a:off x="5178899" y="4734452"/>
                <a:ext cx="203820" cy="337309"/>
                <a:chOff x="5178899" y="4734452"/>
                <a:chExt cx="203820" cy="337309"/>
              </a:xfrm>
            </p:grpSpPr>
            <p:sp>
              <p:nvSpPr>
                <p:cNvPr id="789" name="円/楕円 368">
                  <a:extLst>
                    <a:ext uri="{FF2B5EF4-FFF2-40B4-BE49-F238E27FC236}">
                      <a16:creationId xmlns:a16="http://schemas.microsoft.com/office/drawing/2014/main" id="{CB72263A-9E0C-401F-A579-2F0E964F719F}"/>
                    </a:ext>
                  </a:extLst>
                </p:cNvPr>
                <p:cNvSpPr/>
                <p:nvPr/>
              </p:nvSpPr>
              <p:spPr>
                <a:xfrm rot="900000" flipH="1">
                  <a:off x="5178899" y="4734452"/>
                  <a:ext cx="203820" cy="337309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0" name="円/楕円 369">
                  <a:extLst>
                    <a:ext uri="{FF2B5EF4-FFF2-40B4-BE49-F238E27FC236}">
                      <a16:creationId xmlns:a16="http://schemas.microsoft.com/office/drawing/2014/main" id="{15432249-5F36-4A0C-A602-D9DD45E56733}"/>
                    </a:ext>
                  </a:extLst>
                </p:cNvPr>
                <p:cNvSpPr/>
                <p:nvPr/>
              </p:nvSpPr>
              <p:spPr>
                <a:xfrm rot="900000" flipH="1">
                  <a:off x="5222874" y="4793006"/>
                  <a:ext cx="120663" cy="221097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DDD300CB-56EC-4959-A259-642E69CE3AA4}"/>
                  </a:ext>
                </a:extLst>
              </p:cNvPr>
              <p:cNvGrpSpPr/>
              <p:nvPr/>
            </p:nvGrpSpPr>
            <p:grpSpPr>
              <a:xfrm>
                <a:off x="4426743" y="4843463"/>
                <a:ext cx="52387" cy="8069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793" name="円/楕円 27">
                  <a:extLst>
                    <a:ext uri="{FF2B5EF4-FFF2-40B4-BE49-F238E27FC236}">
                      <a16:creationId xmlns:a16="http://schemas.microsoft.com/office/drawing/2014/main" id="{750C77A7-CD2A-4AAC-BC6C-9699DC1DB3D8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4" name="円/楕円 27">
                  <a:extLst>
                    <a:ext uri="{FF2B5EF4-FFF2-40B4-BE49-F238E27FC236}">
                      <a16:creationId xmlns:a16="http://schemas.microsoft.com/office/drawing/2014/main" id="{59C126F2-EF05-49D4-96E5-5CE5B5965A8A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95" name="円/楕円 27">
                <a:extLst>
                  <a:ext uri="{FF2B5EF4-FFF2-40B4-BE49-F238E27FC236}">
                    <a16:creationId xmlns:a16="http://schemas.microsoft.com/office/drawing/2014/main" id="{491D63A6-74B2-4100-B99A-612887D87F2A}"/>
                  </a:ext>
                </a:extLst>
              </p:cNvPr>
              <p:cNvSpPr/>
              <p:nvPr/>
            </p:nvSpPr>
            <p:spPr>
              <a:xfrm rot="8100000">
                <a:off x="4535172" y="5124915"/>
                <a:ext cx="106082" cy="4571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6" name="円/楕円 64">
                <a:extLst>
                  <a:ext uri="{FF2B5EF4-FFF2-40B4-BE49-F238E27FC236}">
                    <a16:creationId xmlns:a16="http://schemas.microsoft.com/office/drawing/2014/main" id="{67EDC7B8-92ED-4865-8BA5-F0F5A08B2715}"/>
                  </a:ext>
                </a:extLst>
              </p:cNvPr>
              <p:cNvSpPr/>
              <p:nvPr/>
            </p:nvSpPr>
            <p:spPr>
              <a:xfrm>
                <a:off x="4577423" y="5050450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986758EA-579C-4C30-8F61-2E14F263596F}"/>
                </a:ext>
              </a:extLst>
            </p:cNvPr>
            <p:cNvGrpSpPr/>
            <p:nvPr/>
          </p:nvGrpSpPr>
          <p:grpSpPr>
            <a:xfrm>
              <a:off x="4476606" y="4838701"/>
              <a:ext cx="128732" cy="111372"/>
              <a:chOff x="3235518" y="5359997"/>
              <a:chExt cx="262539" cy="199085"/>
            </a:xfrm>
          </p:grpSpPr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C9B7EB0F-ED4D-4541-AF47-D95CBDD7D954}"/>
                  </a:ext>
                </a:extLst>
              </p:cNvPr>
              <p:cNvSpPr/>
              <p:nvPr/>
            </p:nvSpPr>
            <p:spPr>
              <a:xfrm rot="5400000" flipH="1">
                <a:off x="3343928" y="5251588"/>
                <a:ext cx="45720" cy="26253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月 230">
                <a:extLst>
                  <a:ext uri="{FF2B5EF4-FFF2-40B4-BE49-F238E27FC236}">
                    <a16:creationId xmlns:a16="http://schemas.microsoft.com/office/drawing/2014/main" id="{3AFF1ED3-6B9F-4EFC-B9E5-F335E8629444}"/>
                  </a:ext>
                </a:extLst>
              </p:cNvPr>
              <p:cNvSpPr/>
              <p:nvPr/>
            </p:nvSpPr>
            <p:spPr>
              <a:xfrm rot="5400000" flipH="1">
                <a:off x="3343927" y="5404954"/>
                <a:ext cx="45719" cy="26253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1344BD97-3B38-4239-99AF-805B1093CFDC}"/>
                </a:ext>
              </a:extLst>
            </p:cNvPr>
            <p:cNvGrpSpPr/>
            <p:nvPr/>
          </p:nvGrpSpPr>
          <p:grpSpPr>
            <a:xfrm>
              <a:off x="4798075" y="4838701"/>
              <a:ext cx="171570" cy="111372"/>
              <a:chOff x="3235518" y="5359997"/>
              <a:chExt cx="262539" cy="199085"/>
            </a:xfrm>
          </p:grpSpPr>
          <p:sp>
            <p:nvSpPr>
              <p:cNvPr id="234" name="月 233">
                <a:extLst>
                  <a:ext uri="{FF2B5EF4-FFF2-40B4-BE49-F238E27FC236}">
                    <a16:creationId xmlns:a16="http://schemas.microsoft.com/office/drawing/2014/main" id="{A9E871EF-CC07-4022-9E25-85CFD39CFD3F}"/>
                  </a:ext>
                </a:extLst>
              </p:cNvPr>
              <p:cNvSpPr/>
              <p:nvPr/>
            </p:nvSpPr>
            <p:spPr>
              <a:xfrm rot="5400000" flipH="1">
                <a:off x="3343928" y="5251588"/>
                <a:ext cx="45720" cy="26253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月 234">
                <a:extLst>
                  <a:ext uri="{FF2B5EF4-FFF2-40B4-BE49-F238E27FC236}">
                    <a16:creationId xmlns:a16="http://schemas.microsoft.com/office/drawing/2014/main" id="{7BCE1DCE-3332-429D-945F-F0981EB168F2}"/>
                  </a:ext>
                </a:extLst>
              </p:cNvPr>
              <p:cNvSpPr/>
              <p:nvPr/>
            </p:nvSpPr>
            <p:spPr>
              <a:xfrm rot="5400000" flipH="1">
                <a:off x="3343927" y="5404954"/>
                <a:ext cx="45719" cy="26253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4" name="二等辺三角形 5">
              <a:extLst>
                <a:ext uri="{FF2B5EF4-FFF2-40B4-BE49-F238E27FC236}">
                  <a16:creationId xmlns:a16="http://schemas.microsoft.com/office/drawing/2014/main" id="{0F0E989B-DE4A-45A1-9276-B16A0350C7FD}"/>
                </a:ext>
              </a:extLst>
            </p:cNvPr>
            <p:cNvSpPr/>
            <p:nvPr/>
          </p:nvSpPr>
          <p:spPr>
            <a:xfrm rot="20660405">
              <a:off x="4689366" y="5161716"/>
              <a:ext cx="151002" cy="54874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EB93E25-D9F5-4CCB-8E20-20D8E2643B59}"/>
              </a:ext>
            </a:extLst>
          </p:cNvPr>
          <p:cNvGrpSpPr/>
          <p:nvPr/>
        </p:nvGrpSpPr>
        <p:grpSpPr>
          <a:xfrm>
            <a:off x="7334534" y="4081667"/>
            <a:ext cx="1120158" cy="2362213"/>
            <a:chOff x="7334534" y="4081667"/>
            <a:chExt cx="1120158" cy="2362213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751E3F0E-B012-45F2-BF7E-A46D8112C626}"/>
                </a:ext>
              </a:extLst>
            </p:cNvPr>
            <p:cNvGrpSpPr/>
            <p:nvPr/>
          </p:nvGrpSpPr>
          <p:grpSpPr>
            <a:xfrm>
              <a:off x="7334534" y="4081667"/>
              <a:ext cx="1120158" cy="2362213"/>
              <a:chOff x="7334534" y="4081667"/>
              <a:chExt cx="1120158" cy="2362213"/>
            </a:xfrm>
          </p:grpSpPr>
          <p:sp>
            <p:nvSpPr>
              <p:cNvPr id="648" name="フリーフォーム: 図形 647">
                <a:extLst>
                  <a:ext uri="{FF2B5EF4-FFF2-40B4-BE49-F238E27FC236}">
                    <a16:creationId xmlns:a16="http://schemas.microsoft.com/office/drawing/2014/main" id="{9177EE59-CB7F-47E3-83F1-ABC7F6ACD7BF}"/>
                  </a:ext>
                </a:extLst>
              </p:cNvPr>
              <p:cNvSpPr/>
              <p:nvPr/>
            </p:nvSpPr>
            <p:spPr>
              <a:xfrm>
                <a:off x="7334534" y="4081667"/>
                <a:ext cx="1120157" cy="1204369"/>
              </a:xfrm>
              <a:custGeom>
                <a:avLst/>
                <a:gdLst>
                  <a:gd name="connsiteX0" fmla="*/ 497415 w 1182186"/>
                  <a:gd name="connsiteY0" fmla="*/ 636 h 1242850"/>
                  <a:gd name="connsiteX1" fmla="*/ 516977 w 1182186"/>
                  <a:gd name="connsiteY1" fmla="*/ 2548 h 1242850"/>
                  <a:gd name="connsiteX2" fmla="*/ 519536 w 1182186"/>
                  <a:gd name="connsiteY2" fmla="*/ 1166 h 1242850"/>
                  <a:gd name="connsiteX3" fmla="*/ 591094 w 1182186"/>
                  <a:gd name="connsiteY3" fmla="*/ 35420 h 1242850"/>
                  <a:gd name="connsiteX4" fmla="*/ 662651 w 1182186"/>
                  <a:gd name="connsiteY4" fmla="*/ 1166 h 1242850"/>
                  <a:gd name="connsiteX5" fmla="*/ 665209 w 1182186"/>
                  <a:gd name="connsiteY5" fmla="*/ 2548 h 1242850"/>
                  <a:gd name="connsiteX6" fmla="*/ 715256 w 1182186"/>
                  <a:gd name="connsiteY6" fmla="*/ 10896 h 1242850"/>
                  <a:gd name="connsiteX7" fmla="*/ 751035 w 1182186"/>
                  <a:gd name="connsiteY7" fmla="*/ 47576 h 1242850"/>
                  <a:gd name="connsiteX8" fmla="*/ 899272 w 1182186"/>
                  <a:gd name="connsiteY8" fmla="*/ 100502 h 1242850"/>
                  <a:gd name="connsiteX9" fmla="*/ 1068155 w 1182186"/>
                  <a:gd name="connsiteY9" fmla="*/ 134361 h 1242850"/>
                  <a:gd name="connsiteX10" fmla="*/ 1102871 w 1182186"/>
                  <a:gd name="connsiteY10" fmla="*/ 282571 h 1242850"/>
                  <a:gd name="connsiteX11" fmla="*/ 1103616 w 1182186"/>
                  <a:gd name="connsiteY11" fmla="*/ 285290 h 1242850"/>
                  <a:gd name="connsiteX12" fmla="*/ 1181550 w 1182186"/>
                  <a:gd name="connsiteY12" fmla="*/ 388499 h 1242850"/>
                  <a:gd name="connsiteX13" fmla="*/ 1138876 w 1182186"/>
                  <a:gd name="connsiteY13" fmla="*/ 504616 h 1242850"/>
                  <a:gd name="connsiteX14" fmla="*/ 1159084 w 1182186"/>
                  <a:gd name="connsiteY14" fmla="*/ 617793 h 1242850"/>
                  <a:gd name="connsiteX15" fmla="*/ 1157150 w 1182186"/>
                  <a:gd name="connsiteY15" fmla="*/ 623002 h 1242850"/>
                  <a:gd name="connsiteX16" fmla="*/ 1167969 w 1182186"/>
                  <a:gd name="connsiteY16" fmla="*/ 639939 h 1242850"/>
                  <a:gd name="connsiteX17" fmla="*/ 1176153 w 1182186"/>
                  <a:gd name="connsiteY17" fmla="*/ 690014 h 1242850"/>
                  <a:gd name="connsiteX18" fmla="*/ 1125816 w 1182186"/>
                  <a:gd name="connsiteY18" fmla="*/ 837625 h 1242850"/>
                  <a:gd name="connsiteX19" fmla="*/ 1124973 w 1182186"/>
                  <a:gd name="connsiteY19" fmla="*/ 840381 h 1242850"/>
                  <a:gd name="connsiteX20" fmla="*/ 1130437 w 1182186"/>
                  <a:gd name="connsiteY20" fmla="*/ 966565 h 1242850"/>
                  <a:gd name="connsiteX21" fmla="*/ 1038338 w 1182186"/>
                  <a:gd name="connsiteY21" fmla="*/ 1051810 h 1242850"/>
                  <a:gd name="connsiteX22" fmla="*/ 995149 w 1182186"/>
                  <a:gd name="connsiteY22" fmla="*/ 1161788 h 1242850"/>
                  <a:gd name="connsiteX23" fmla="*/ 880591 w 1182186"/>
                  <a:gd name="connsiteY23" fmla="*/ 1195596 h 1242850"/>
                  <a:gd name="connsiteX24" fmla="*/ 679581 w 1182186"/>
                  <a:gd name="connsiteY24" fmla="*/ 1169359 h 1242850"/>
                  <a:gd name="connsiteX25" fmla="*/ 531081 w 1182186"/>
                  <a:gd name="connsiteY25" fmla="*/ 1174527 h 1242850"/>
                  <a:gd name="connsiteX26" fmla="*/ 517980 w 1182186"/>
                  <a:gd name="connsiteY26" fmla="*/ 1041715 h 1242850"/>
                  <a:gd name="connsiteX27" fmla="*/ 505657 w 1182186"/>
                  <a:gd name="connsiteY27" fmla="*/ 1021002 h 1242850"/>
                  <a:gd name="connsiteX28" fmla="*/ 481556 w 1182186"/>
                  <a:gd name="connsiteY28" fmla="*/ 1020686 h 1242850"/>
                  <a:gd name="connsiteX29" fmla="*/ 359987 w 1182186"/>
                  <a:gd name="connsiteY29" fmla="*/ 1075746 h 1242850"/>
                  <a:gd name="connsiteX30" fmla="*/ 290214 w 1182186"/>
                  <a:gd name="connsiteY30" fmla="*/ 944557 h 1242850"/>
                  <a:gd name="connsiteX31" fmla="*/ 166986 w 1182186"/>
                  <a:gd name="connsiteY31" fmla="*/ 783596 h 1242850"/>
                  <a:gd name="connsiteX32" fmla="*/ 132377 w 1182186"/>
                  <a:gd name="connsiteY32" fmla="*/ 741258 h 1242850"/>
                  <a:gd name="connsiteX33" fmla="*/ 131161 w 1182186"/>
                  <a:gd name="connsiteY33" fmla="*/ 722233 h 1242850"/>
                  <a:gd name="connsiteX34" fmla="*/ 117678 w 1182186"/>
                  <a:gd name="connsiteY34" fmla="*/ 701639 h 1242850"/>
                  <a:gd name="connsiteX35" fmla="*/ 23102 w 1182186"/>
                  <a:gd name="connsiteY35" fmla="*/ 617793 h 1242850"/>
                  <a:gd name="connsiteX36" fmla="*/ 43311 w 1182186"/>
                  <a:gd name="connsiteY36" fmla="*/ 504616 h 1242850"/>
                  <a:gd name="connsiteX37" fmla="*/ 637 w 1182186"/>
                  <a:gd name="connsiteY37" fmla="*/ 388499 h 1242850"/>
                  <a:gd name="connsiteX38" fmla="*/ 78570 w 1182186"/>
                  <a:gd name="connsiteY38" fmla="*/ 285290 h 1242850"/>
                  <a:gd name="connsiteX39" fmla="*/ 79316 w 1182186"/>
                  <a:gd name="connsiteY39" fmla="*/ 282571 h 1242850"/>
                  <a:gd name="connsiteX40" fmla="*/ 114031 w 1182186"/>
                  <a:gd name="connsiteY40" fmla="*/ 134361 h 1242850"/>
                  <a:gd name="connsiteX41" fmla="*/ 282914 w 1182186"/>
                  <a:gd name="connsiteY41" fmla="*/ 100502 h 1242850"/>
                  <a:gd name="connsiteX42" fmla="*/ 431151 w 1182186"/>
                  <a:gd name="connsiteY42" fmla="*/ 47576 h 1242850"/>
                  <a:gd name="connsiteX43" fmla="*/ 466930 w 1182186"/>
                  <a:gd name="connsiteY43" fmla="*/ 10896 h 1242850"/>
                  <a:gd name="connsiteX44" fmla="*/ 497415 w 1182186"/>
                  <a:gd name="connsiteY44" fmla="*/ 636 h 12428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182186" h="1242850">
                    <a:moveTo>
                      <a:pt x="497415" y="636"/>
                    </a:moveTo>
                    <a:cubicBezTo>
                      <a:pt x="504042" y="-117"/>
                      <a:pt x="510676" y="43"/>
                      <a:pt x="516977" y="2548"/>
                    </a:cubicBezTo>
                    <a:cubicBezTo>
                      <a:pt x="517698" y="1535"/>
                      <a:pt x="518616" y="1340"/>
                      <a:pt x="519536" y="1166"/>
                    </a:cubicBezTo>
                    <a:cubicBezTo>
                      <a:pt x="546819" y="-4027"/>
                      <a:pt x="574071" y="8257"/>
                      <a:pt x="591094" y="35420"/>
                    </a:cubicBezTo>
                    <a:cubicBezTo>
                      <a:pt x="608115" y="8257"/>
                      <a:pt x="635369" y="-4027"/>
                      <a:pt x="662651" y="1166"/>
                    </a:cubicBezTo>
                    <a:cubicBezTo>
                      <a:pt x="663572" y="1340"/>
                      <a:pt x="664489" y="1535"/>
                      <a:pt x="665209" y="2548"/>
                    </a:cubicBezTo>
                    <a:cubicBezTo>
                      <a:pt x="681691" y="-1574"/>
                      <a:pt x="699024" y="1518"/>
                      <a:pt x="715256" y="10896"/>
                    </a:cubicBezTo>
                    <a:lnTo>
                      <a:pt x="751035" y="47576"/>
                    </a:lnTo>
                    <a:cubicBezTo>
                      <a:pt x="799842" y="2796"/>
                      <a:pt x="869585" y="25415"/>
                      <a:pt x="899272" y="100502"/>
                    </a:cubicBezTo>
                    <a:cubicBezTo>
                      <a:pt x="954499" y="57109"/>
                      <a:pt x="1024797" y="71189"/>
                      <a:pt x="1068155" y="134361"/>
                    </a:cubicBezTo>
                    <a:cubicBezTo>
                      <a:pt x="1095597" y="174358"/>
                      <a:pt x="1108332" y="228692"/>
                      <a:pt x="1102871" y="282571"/>
                    </a:cubicBezTo>
                    <a:cubicBezTo>
                      <a:pt x="1103113" y="283484"/>
                      <a:pt x="1103374" y="284377"/>
                      <a:pt x="1103616" y="285290"/>
                    </a:cubicBezTo>
                    <a:cubicBezTo>
                      <a:pt x="1144276" y="290931"/>
                      <a:pt x="1176634" y="333787"/>
                      <a:pt x="1181550" y="388499"/>
                    </a:cubicBezTo>
                    <a:cubicBezTo>
                      <a:pt x="1185741" y="435228"/>
                      <a:pt x="1168978" y="480845"/>
                      <a:pt x="1138876" y="504616"/>
                    </a:cubicBezTo>
                    <a:cubicBezTo>
                      <a:pt x="1160092" y="534921"/>
                      <a:pt x="1167769" y="577936"/>
                      <a:pt x="1159084" y="617793"/>
                    </a:cubicBezTo>
                    <a:lnTo>
                      <a:pt x="1157150" y="623002"/>
                    </a:lnTo>
                    <a:lnTo>
                      <a:pt x="1167969" y="639939"/>
                    </a:lnTo>
                    <a:cubicBezTo>
                      <a:pt x="1173265" y="654352"/>
                      <a:pt x="1176135" y="671178"/>
                      <a:pt x="1176153" y="690014"/>
                    </a:cubicBezTo>
                    <a:cubicBezTo>
                      <a:pt x="1176191" y="737713"/>
                      <a:pt x="1157742" y="791832"/>
                      <a:pt x="1125816" y="837625"/>
                    </a:cubicBezTo>
                    <a:cubicBezTo>
                      <a:pt x="1125527" y="838547"/>
                      <a:pt x="1125263" y="839459"/>
                      <a:pt x="1124973" y="840381"/>
                    </a:cubicBezTo>
                    <a:cubicBezTo>
                      <a:pt x="1152707" y="863117"/>
                      <a:pt x="1154973" y="915511"/>
                      <a:pt x="1130437" y="966565"/>
                    </a:cubicBezTo>
                    <a:cubicBezTo>
                      <a:pt x="1109475" y="1010166"/>
                      <a:pt x="1073295" y="1043656"/>
                      <a:pt x="1038338" y="1051810"/>
                    </a:cubicBezTo>
                    <a:cubicBezTo>
                      <a:pt x="1038686" y="1088136"/>
                      <a:pt x="1022268" y="1129933"/>
                      <a:pt x="995149" y="1161788"/>
                    </a:cubicBezTo>
                    <a:cubicBezTo>
                      <a:pt x="957679" y="1205824"/>
                      <a:pt x="909239" y="1220113"/>
                      <a:pt x="880591" y="1195596"/>
                    </a:cubicBezTo>
                    <a:cubicBezTo>
                      <a:pt x="795357" y="1267758"/>
                      <a:pt x="704684" y="1255914"/>
                      <a:pt x="679581" y="1169359"/>
                    </a:cubicBezTo>
                    <a:cubicBezTo>
                      <a:pt x="622851" y="1212526"/>
                      <a:pt x="563595" y="1214582"/>
                      <a:pt x="531081" y="1174527"/>
                    </a:cubicBezTo>
                    <a:cubicBezTo>
                      <a:pt x="506677" y="1144461"/>
                      <a:pt x="500957" y="1094954"/>
                      <a:pt x="517980" y="1041715"/>
                    </a:cubicBezTo>
                    <a:cubicBezTo>
                      <a:pt x="512145" y="1036646"/>
                      <a:pt x="507676" y="1029835"/>
                      <a:pt x="505657" y="1021002"/>
                    </a:cubicBezTo>
                    <a:cubicBezTo>
                      <a:pt x="496996" y="1023669"/>
                      <a:pt x="488864" y="1023205"/>
                      <a:pt x="481556" y="1020686"/>
                    </a:cubicBezTo>
                    <a:cubicBezTo>
                      <a:pt x="443963" y="1062048"/>
                      <a:pt x="398228" y="1081848"/>
                      <a:pt x="359987" y="1075746"/>
                    </a:cubicBezTo>
                    <a:cubicBezTo>
                      <a:pt x="309042" y="1067616"/>
                      <a:pt x="281195" y="1015271"/>
                      <a:pt x="290214" y="944557"/>
                    </a:cubicBezTo>
                    <a:cubicBezTo>
                      <a:pt x="202702" y="966095"/>
                      <a:pt x="147110" y="893493"/>
                      <a:pt x="166986" y="783596"/>
                    </a:cubicBezTo>
                    <a:cubicBezTo>
                      <a:pt x="149208" y="777321"/>
                      <a:pt x="137358" y="761909"/>
                      <a:pt x="132377" y="741258"/>
                    </a:cubicBezTo>
                    <a:lnTo>
                      <a:pt x="131161" y="722233"/>
                    </a:lnTo>
                    <a:lnTo>
                      <a:pt x="117678" y="701639"/>
                    </a:lnTo>
                    <a:cubicBezTo>
                      <a:pt x="75085" y="708331"/>
                      <a:pt x="35091" y="672882"/>
                      <a:pt x="23102" y="617793"/>
                    </a:cubicBezTo>
                    <a:cubicBezTo>
                      <a:pt x="14419" y="577936"/>
                      <a:pt x="22095" y="534921"/>
                      <a:pt x="43311" y="504616"/>
                    </a:cubicBezTo>
                    <a:cubicBezTo>
                      <a:pt x="13210" y="480845"/>
                      <a:pt x="-3555" y="435228"/>
                      <a:pt x="637" y="388499"/>
                    </a:cubicBezTo>
                    <a:cubicBezTo>
                      <a:pt x="5554" y="333787"/>
                      <a:pt x="37911" y="290931"/>
                      <a:pt x="78570" y="285290"/>
                    </a:cubicBezTo>
                    <a:cubicBezTo>
                      <a:pt x="78812" y="284377"/>
                      <a:pt x="79074" y="283484"/>
                      <a:pt x="79316" y="282571"/>
                    </a:cubicBezTo>
                    <a:cubicBezTo>
                      <a:pt x="73856" y="228692"/>
                      <a:pt x="86589" y="174358"/>
                      <a:pt x="114031" y="134361"/>
                    </a:cubicBezTo>
                    <a:cubicBezTo>
                      <a:pt x="157391" y="71189"/>
                      <a:pt x="227688" y="57109"/>
                      <a:pt x="282914" y="100502"/>
                    </a:cubicBezTo>
                    <a:cubicBezTo>
                      <a:pt x="312602" y="25415"/>
                      <a:pt x="382346" y="2796"/>
                      <a:pt x="431151" y="47576"/>
                    </a:cubicBezTo>
                    <a:lnTo>
                      <a:pt x="466930" y="10896"/>
                    </a:lnTo>
                    <a:cubicBezTo>
                      <a:pt x="476814" y="5187"/>
                      <a:pt x="487104" y="1807"/>
                      <a:pt x="497415" y="636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449131AB-9FDC-4B0E-B407-5868EDD5B828}"/>
                  </a:ext>
                </a:extLst>
              </p:cNvPr>
              <p:cNvSpPr/>
              <p:nvPr/>
            </p:nvSpPr>
            <p:spPr>
              <a:xfrm>
                <a:off x="7396937" y="4304319"/>
                <a:ext cx="897082" cy="1466720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3D3C15C2-96CA-414C-B676-F42046618D2E}"/>
                  </a:ext>
                </a:extLst>
              </p:cNvPr>
              <p:cNvSpPr/>
              <p:nvPr/>
            </p:nvSpPr>
            <p:spPr>
              <a:xfrm>
                <a:off x="7749935" y="5308316"/>
                <a:ext cx="180209" cy="9235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118C38A1-05B7-450A-9CF4-F954BCADFC63}"/>
                  </a:ext>
                </a:extLst>
              </p:cNvPr>
              <p:cNvSpPr/>
              <p:nvPr/>
            </p:nvSpPr>
            <p:spPr>
              <a:xfrm>
                <a:off x="7435968" y="5422955"/>
                <a:ext cx="977782" cy="1020925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47196 w 1013268"/>
                  <a:gd name="connsiteY0" fmla="*/ 0 h 1020925"/>
                  <a:gd name="connsiteX1" fmla="*/ 707851 w 1013268"/>
                  <a:gd name="connsiteY1" fmla="*/ 0 h 1020925"/>
                  <a:gd name="connsiteX2" fmla="*/ 1013268 w 1013268"/>
                  <a:gd name="connsiteY2" fmla="*/ 320391 h 1020925"/>
                  <a:gd name="connsiteX3" fmla="*/ 1013268 w 1013268"/>
                  <a:gd name="connsiteY3" fmla="*/ 1020925 h 1020925"/>
                  <a:gd name="connsiteX4" fmla="*/ 84780 w 1013268"/>
                  <a:gd name="connsiteY4" fmla="*/ 1020925 h 1020925"/>
                  <a:gd name="connsiteX5" fmla="*/ 733 w 1013268"/>
                  <a:gd name="connsiteY5" fmla="*/ 706710 h 1020925"/>
                  <a:gd name="connsiteX6" fmla="*/ 134560 w 1013268"/>
                  <a:gd name="connsiteY6" fmla="*/ 138877 h 1020925"/>
                  <a:gd name="connsiteX7" fmla="*/ 316511 w 1013268"/>
                  <a:gd name="connsiteY7" fmla="*/ 10385 h 1020925"/>
                  <a:gd name="connsiteX8" fmla="*/ 335716 w 1013268"/>
                  <a:gd name="connsiteY8" fmla="*/ 7678 h 1020925"/>
                  <a:gd name="connsiteX9" fmla="*/ 301780 w 1013268"/>
                  <a:gd name="connsiteY9" fmla="*/ 72107 h 1020925"/>
                  <a:gd name="connsiteX10" fmla="*/ 307740 w 1013268"/>
                  <a:gd name="connsiteY10" fmla="*/ 186423 h 1020925"/>
                  <a:gd name="connsiteX11" fmla="*/ 577764 w 1013268"/>
                  <a:gd name="connsiteY11" fmla="*/ 86497 h 1020925"/>
                  <a:gd name="connsiteX12" fmla="*/ 643081 w 1013268"/>
                  <a:gd name="connsiteY12" fmla="*/ 7813 h 1020925"/>
                  <a:gd name="connsiteX13" fmla="*/ 647196 w 1013268"/>
                  <a:gd name="connsiteY13" fmla="*/ 0 h 1020925"/>
                  <a:gd name="connsiteX0" fmla="*/ 647196 w 1013268"/>
                  <a:gd name="connsiteY0" fmla="*/ 0 h 1020925"/>
                  <a:gd name="connsiteX1" fmla="*/ 707851 w 1013268"/>
                  <a:gd name="connsiteY1" fmla="*/ 0 h 1020925"/>
                  <a:gd name="connsiteX2" fmla="*/ 1013268 w 1013268"/>
                  <a:gd name="connsiteY2" fmla="*/ 320391 h 1020925"/>
                  <a:gd name="connsiteX3" fmla="*/ 1013268 w 1013268"/>
                  <a:gd name="connsiteY3" fmla="*/ 1020925 h 1020925"/>
                  <a:gd name="connsiteX4" fmla="*/ 84780 w 1013268"/>
                  <a:gd name="connsiteY4" fmla="*/ 1020925 h 1020925"/>
                  <a:gd name="connsiteX5" fmla="*/ 733 w 1013268"/>
                  <a:gd name="connsiteY5" fmla="*/ 706710 h 1020925"/>
                  <a:gd name="connsiteX6" fmla="*/ 134560 w 1013268"/>
                  <a:gd name="connsiteY6" fmla="*/ 189677 h 1020925"/>
                  <a:gd name="connsiteX7" fmla="*/ 316511 w 1013268"/>
                  <a:gd name="connsiteY7" fmla="*/ 10385 h 1020925"/>
                  <a:gd name="connsiteX8" fmla="*/ 335716 w 1013268"/>
                  <a:gd name="connsiteY8" fmla="*/ 7678 h 1020925"/>
                  <a:gd name="connsiteX9" fmla="*/ 301780 w 1013268"/>
                  <a:gd name="connsiteY9" fmla="*/ 72107 h 1020925"/>
                  <a:gd name="connsiteX10" fmla="*/ 307740 w 1013268"/>
                  <a:gd name="connsiteY10" fmla="*/ 186423 h 1020925"/>
                  <a:gd name="connsiteX11" fmla="*/ 577764 w 1013268"/>
                  <a:gd name="connsiteY11" fmla="*/ 86497 h 1020925"/>
                  <a:gd name="connsiteX12" fmla="*/ 643081 w 1013268"/>
                  <a:gd name="connsiteY12" fmla="*/ 7813 h 1020925"/>
                  <a:gd name="connsiteX13" fmla="*/ 647196 w 1013268"/>
                  <a:gd name="connsiteY13" fmla="*/ 0 h 1020925"/>
                  <a:gd name="connsiteX0" fmla="*/ 600971 w 967043"/>
                  <a:gd name="connsiteY0" fmla="*/ 0 h 1020925"/>
                  <a:gd name="connsiteX1" fmla="*/ 661626 w 967043"/>
                  <a:gd name="connsiteY1" fmla="*/ 0 h 1020925"/>
                  <a:gd name="connsiteX2" fmla="*/ 967043 w 967043"/>
                  <a:gd name="connsiteY2" fmla="*/ 320391 h 1020925"/>
                  <a:gd name="connsiteX3" fmla="*/ 967043 w 967043"/>
                  <a:gd name="connsiteY3" fmla="*/ 1020925 h 1020925"/>
                  <a:gd name="connsiteX4" fmla="*/ 38555 w 967043"/>
                  <a:gd name="connsiteY4" fmla="*/ 1020925 h 1020925"/>
                  <a:gd name="connsiteX5" fmla="*/ 2133 w 967043"/>
                  <a:gd name="connsiteY5" fmla="*/ 455885 h 1020925"/>
                  <a:gd name="connsiteX6" fmla="*/ 88335 w 967043"/>
                  <a:gd name="connsiteY6" fmla="*/ 189677 h 1020925"/>
                  <a:gd name="connsiteX7" fmla="*/ 270286 w 967043"/>
                  <a:gd name="connsiteY7" fmla="*/ 10385 h 1020925"/>
                  <a:gd name="connsiteX8" fmla="*/ 289491 w 967043"/>
                  <a:gd name="connsiteY8" fmla="*/ 7678 h 1020925"/>
                  <a:gd name="connsiteX9" fmla="*/ 255555 w 967043"/>
                  <a:gd name="connsiteY9" fmla="*/ 72107 h 1020925"/>
                  <a:gd name="connsiteX10" fmla="*/ 261515 w 967043"/>
                  <a:gd name="connsiteY10" fmla="*/ 186423 h 1020925"/>
                  <a:gd name="connsiteX11" fmla="*/ 531539 w 967043"/>
                  <a:gd name="connsiteY11" fmla="*/ 86497 h 1020925"/>
                  <a:gd name="connsiteX12" fmla="*/ 596856 w 967043"/>
                  <a:gd name="connsiteY12" fmla="*/ 7813 h 1020925"/>
                  <a:gd name="connsiteX13" fmla="*/ 600971 w 967043"/>
                  <a:gd name="connsiteY13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67043" h="1020925">
                    <a:moveTo>
                      <a:pt x="600971" y="0"/>
                    </a:moveTo>
                    <a:lnTo>
                      <a:pt x="661626" y="0"/>
                    </a:lnTo>
                    <a:cubicBezTo>
                      <a:pt x="830303" y="0"/>
                      <a:pt x="967043" y="143444"/>
                      <a:pt x="967043" y="320391"/>
                    </a:cubicBezTo>
                    <a:lnTo>
                      <a:pt x="967043" y="1020925"/>
                    </a:lnTo>
                    <a:lnTo>
                      <a:pt x="38555" y="1020925"/>
                    </a:lnTo>
                    <a:cubicBezTo>
                      <a:pt x="10539" y="916187"/>
                      <a:pt x="-6164" y="594426"/>
                      <a:pt x="2133" y="455885"/>
                    </a:cubicBezTo>
                    <a:cubicBezTo>
                      <a:pt x="10430" y="317344"/>
                      <a:pt x="43643" y="263927"/>
                      <a:pt x="88335" y="189677"/>
                    </a:cubicBezTo>
                    <a:cubicBezTo>
                      <a:pt x="133027" y="115427"/>
                      <a:pt x="201449" y="30585"/>
                      <a:pt x="270286" y="10385"/>
                    </a:cubicBezTo>
                    <a:lnTo>
                      <a:pt x="289491" y="7678"/>
                    </a:lnTo>
                    <a:lnTo>
                      <a:pt x="255555" y="72107"/>
                    </a:lnTo>
                    <a:cubicBezTo>
                      <a:pt x="237472" y="120971"/>
                      <a:pt x="238030" y="162938"/>
                      <a:pt x="261515" y="186423"/>
                    </a:cubicBezTo>
                    <a:cubicBezTo>
                      <a:pt x="308486" y="233394"/>
                      <a:pt x="429380" y="188655"/>
                      <a:pt x="531539" y="86497"/>
                    </a:cubicBezTo>
                    <a:cubicBezTo>
                      <a:pt x="557078" y="60957"/>
                      <a:pt x="579029" y="34247"/>
                      <a:pt x="596856" y="7813"/>
                    </a:cubicBezTo>
                    <a:lnTo>
                      <a:pt x="600971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1" name="四角形: 上の 2 つの角を丸める 610">
                <a:extLst>
                  <a:ext uri="{FF2B5EF4-FFF2-40B4-BE49-F238E27FC236}">
                    <a16:creationId xmlns:a16="http://schemas.microsoft.com/office/drawing/2014/main" id="{53F0F566-95D4-47A5-B3CA-7FE0E42FCA3E}"/>
                  </a:ext>
                </a:extLst>
              </p:cNvPr>
              <p:cNvSpPr/>
              <p:nvPr/>
            </p:nvSpPr>
            <p:spPr>
              <a:xfrm>
                <a:off x="8128000" y="5618214"/>
                <a:ext cx="326692" cy="82382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8" name="円/楕円 247">
                <a:extLst>
                  <a:ext uri="{FF2B5EF4-FFF2-40B4-BE49-F238E27FC236}">
                    <a16:creationId xmlns:a16="http://schemas.microsoft.com/office/drawing/2014/main" id="{930B51BE-7031-41F6-AC83-DB4095B16063}"/>
                  </a:ext>
                </a:extLst>
              </p:cNvPr>
              <p:cNvSpPr/>
              <p:nvPr/>
            </p:nvSpPr>
            <p:spPr>
              <a:xfrm>
                <a:off x="7526948" y="4984121"/>
                <a:ext cx="163285" cy="95160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10076FBE-0C4A-459E-B591-0A64BB19077C}"/>
                  </a:ext>
                </a:extLst>
              </p:cNvPr>
              <p:cNvSpPr/>
              <p:nvPr/>
            </p:nvSpPr>
            <p:spPr>
              <a:xfrm>
                <a:off x="7537491" y="4933064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0" name="円/楕円 27">
                <a:extLst>
                  <a:ext uri="{FF2B5EF4-FFF2-40B4-BE49-F238E27FC236}">
                    <a16:creationId xmlns:a16="http://schemas.microsoft.com/office/drawing/2014/main" id="{3B0F03DB-F9BD-4689-94C1-2630503EF0F1}"/>
                  </a:ext>
                </a:extLst>
              </p:cNvPr>
              <p:cNvSpPr/>
              <p:nvPr/>
            </p:nvSpPr>
            <p:spPr>
              <a:xfrm>
                <a:off x="7749640" y="4571106"/>
                <a:ext cx="225621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4" name="円/楕円 27">
                <a:extLst>
                  <a:ext uri="{FF2B5EF4-FFF2-40B4-BE49-F238E27FC236}">
                    <a16:creationId xmlns:a16="http://schemas.microsoft.com/office/drawing/2014/main" id="{32770D2D-DD9B-4F77-9923-3C36D1FAD5E5}"/>
                  </a:ext>
                </a:extLst>
              </p:cNvPr>
              <p:cNvSpPr/>
              <p:nvPr/>
            </p:nvSpPr>
            <p:spPr>
              <a:xfrm>
                <a:off x="7421630" y="4571106"/>
                <a:ext cx="123358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1" name="月 650">
                <a:extLst>
                  <a:ext uri="{FF2B5EF4-FFF2-40B4-BE49-F238E27FC236}">
                    <a16:creationId xmlns:a16="http://schemas.microsoft.com/office/drawing/2014/main" id="{5A3B7A5F-8920-4B96-9216-395094DA0E9D}"/>
                  </a:ext>
                </a:extLst>
              </p:cNvPr>
              <p:cNvSpPr/>
              <p:nvPr/>
            </p:nvSpPr>
            <p:spPr>
              <a:xfrm rot="18900000" flipH="1">
                <a:off x="7876013" y="4092195"/>
                <a:ext cx="372142" cy="878190"/>
              </a:xfrm>
              <a:prstGeom prst="moon">
                <a:avLst>
                  <a:gd name="adj" fmla="val 4488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4" name="月 653">
                <a:extLst>
                  <a:ext uri="{FF2B5EF4-FFF2-40B4-BE49-F238E27FC236}">
                    <a16:creationId xmlns:a16="http://schemas.microsoft.com/office/drawing/2014/main" id="{2DFE890A-354C-455A-9B5E-AE632776EE8C}"/>
                  </a:ext>
                </a:extLst>
              </p:cNvPr>
              <p:cNvSpPr/>
              <p:nvPr/>
            </p:nvSpPr>
            <p:spPr>
              <a:xfrm rot="18900000" flipH="1">
                <a:off x="7912682" y="4157977"/>
                <a:ext cx="191299" cy="865595"/>
              </a:xfrm>
              <a:custGeom>
                <a:avLst/>
                <a:gdLst>
                  <a:gd name="connsiteX0" fmla="*/ 372142 w 372142"/>
                  <a:gd name="connsiteY0" fmla="*/ 878190 h 878190"/>
                  <a:gd name="connsiteX1" fmla="*/ 0 w 372142"/>
                  <a:gd name="connsiteY1" fmla="*/ 439095 h 878190"/>
                  <a:gd name="connsiteX2" fmla="*/ 372142 w 372142"/>
                  <a:gd name="connsiteY2" fmla="*/ 0 h 878190"/>
                  <a:gd name="connsiteX3" fmla="*/ 167028 w 372142"/>
                  <a:gd name="connsiteY3" fmla="*/ 439095 h 878190"/>
                  <a:gd name="connsiteX4" fmla="*/ 372142 w 372142"/>
                  <a:gd name="connsiteY4" fmla="*/ 878190 h 878190"/>
                  <a:gd name="connsiteX0" fmla="*/ 0 w 372142"/>
                  <a:gd name="connsiteY0" fmla="*/ 439095 h 878190"/>
                  <a:gd name="connsiteX1" fmla="*/ 372142 w 372142"/>
                  <a:gd name="connsiteY1" fmla="*/ 0 h 878190"/>
                  <a:gd name="connsiteX2" fmla="*/ 167028 w 372142"/>
                  <a:gd name="connsiteY2" fmla="*/ 439095 h 878190"/>
                  <a:gd name="connsiteX3" fmla="*/ 372142 w 372142"/>
                  <a:gd name="connsiteY3" fmla="*/ 878190 h 878190"/>
                  <a:gd name="connsiteX4" fmla="*/ 91440 w 372142"/>
                  <a:gd name="connsiteY4" fmla="*/ 530535 h 878190"/>
                  <a:gd name="connsiteX0" fmla="*/ 306385 w 306385"/>
                  <a:gd name="connsiteY0" fmla="*/ 0 h 878190"/>
                  <a:gd name="connsiteX1" fmla="*/ 101271 w 306385"/>
                  <a:gd name="connsiteY1" fmla="*/ 439095 h 878190"/>
                  <a:gd name="connsiteX2" fmla="*/ 306385 w 306385"/>
                  <a:gd name="connsiteY2" fmla="*/ 878190 h 878190"/>
                  <a:gd name="connsiteX3" fmla="*/ 25683 w 306385"/>
                  <a:gd name="connsiteY3" fmla="*/ 530535 h 878190"/>
                  <a:gd name="connsiteX0" fmla="*/ 205114 w 205114"/>
                  <a:gd name="connsiteY0" fmla="*/ 0 h 878190"/>
                  <a:gd name="connsiteX1" fmla="*/ 0 w 205114"/>
                  <a:gd name="connsiteY1" fmla="*/ 439095 h 878190"/>
                  <a:gd name="connsiteX2" fmla="*/ 205114 w 205114"/>
                  <a:gd name="connsiteY2" fmla="*/ 878190 h 878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5114" h="878190">
                    <a:moveTo>
                      <a:pt x="205114" y="0"/>
                    </a:moveTo>
                    <a:cubicBezTo>
                      <a:pt x="77427" y="95153"/>
                      <a:pt x="0" y="260903"/>
                      <a:pt x="0" y="439095"/>
                    </a:cubicBezTo>
                    <a:cubicBezTo>
                      <a:pt x="0" y="617287"/>
                      <a:pt x="77427" y="783037"/>
                      <a:pt x="205114" y="878190"/>
                    </a:cubicBezTo>
                  </a:path>
                </a:pathLst>
              </a:custGeom>
              <a:no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5" name="円/楕円 368">
                <a:extLst>
                  <a:ext uri="{FF2B5EF4-FFF2-40B4-BE49-F238E27FC236}">
                    <a16:creationId xmlns:a16="http://schemas.microsoft.com/office/drawing/2014/main" id="{F8FF27B5-B53F-40EF-BD9D-9B8D14EC1534}"/>
                  </a:ext>
                </a:extLst>
              </p:cNvPr>
              <p:cNvSpPr/>
              <p:nvPr/>
            </p:nvSpPr>
            <p:spPr>
              <a:xfrm rot="900000" flipH="1">
                <a:off x="8157049" y="4734452"/>
                <a:ext cx="203820" cy="337309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6" name="円/楕円 369">
                <a:extLst>
                  <a:ext uri="{FF2B5EF4-FFF2-40B4-BE49-F238E27FC236}">
                    <a16:creationId xmlns:a16="http://schemas.microsoft.com/office/drawing/2014/main" id="{5B082B07-6211-45F5-A1B6-0339B1E843DE}"/>
                  </a:ext>
                </a:extLst>
              </p:cNvPr>
              <p:cNvSpPr/>
              <p:nvPr/>
            </p:nvSpPr>
            <p:spPr>
              <a:xfrm rot="900000" flipH="1">
                <a:off x="8201024" y="4793006"/>
                <a:ext cx="120663" cy="221097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B3857370-1598-4100-A37B-2168A5106DBA}"/>
                </a:ext>
              </a:extLst>
            </p:cNvPr>
            <p:cNvGrpSpPr/>
            <p:nvPr/>
          </p:nvGrpSpPr>
          <p:grpSpPr>
            <a:xfrm>
              <a:off x="7439898" y="4746625"/>
              <a:ext cx="122569" cy="113049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335" name="四角形: 角を丸くする 334">
                <a:extLst>
                  <a:ext uri="{FF2B5EF4-FFF2-40B4-BE49-F238E27FC236}">
                    <a16:creationId xmlns:a16="http://schemas.microsoft.com/office/drawing/2014/main" id="{F77CA234-AC23-41DD-AF83-69BBAA2D466E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0B8D94C0-82FF-4FF1-A37D-F5D6FAEEFF9A}"/>
                  </a:ext>
                </a:extLst>
              </p:cNvPr>
              <p:cNvSpPr/>
              <p:nvPr/>
            </p:nvSpPr>
            <p:spPr>
              <a:xfrm>
                <a:off x="7069581" y="1927840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四角形: 角を丸くする 336">
                <a:extLst>
                  <a:ext uri="{FF2B5EF4-FFF2-40B4-BE49-F238E27FC236}">
                    <a16:creationId xmlns:a16="http://schemas.microsoft.com/office/drawing/2014/main" id="{A09BB878-43ED-4B55-88CC-19CCBBF70D93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14BCBF68-A74C-4A82-9F88-DBC2EA00524F}"/>
                </a:ext>
              </a:extLst>
            </p:cNvPr>
            <p:cNvGrpSpPr/>
            <p:nvPr/>
          </p:nvGrpSpPr>
          <p:grpSpPr>
            <a:xfrm>
              <a:off x="7794704" y="4746625"/>
              <a:ext cx="172809" cy="113049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339" name="四角形: 角を丸くする 338">
                <a:extLst>
                  <a:ext uri="{FF2B5EF4-FFF2-40B4-BE49-F238E27FC236}">
                    <a16:creationId xmlns:a16="http://schemas.microsoft.com/office/drawing/2014/main" id="{006676AC-B520-4155-ADAA-8849E737F6FB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EB5FEB81-614B-44FF-93F8-9A2F48E4CA5C}"/>
                  </a:ext>
                </a:extLst>
              </p:cNvPr>
              <p:cNvSpPr/>
              <p:nvPr/>
            </p:nvSpPr>
            <p:spPr>
              <a:xfrm>
                <a:off x="7039773" y="1932805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四角形: 角を丸くする 340">
                <a:extLst>
                  <a:ext uri="{FF2B5EF4-FFF2-40B4-BE49-F238E27FC236}">
                    <a16:creationId xmlns:a16="http://schemas.microsoft.com/office/drawing/2014/main" id="{4F95FF70-FD14-4279-A5DE-8288C5949B35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6" name="二等辺三角形 5">
              <a:extLst>
                <a:ext uri="{FF2B5EF4-FFF2-40B4-BE49-F238E27FC236}">
                  <a16:creationId xmlns:a16="http://schemas.microsoft.com/office/drawing/2014/main" id="{B9A8AA57-A321-429B-BD03-BBFFE0839DCA}"/>
                </a:ext>
              </a:extLst>
            </p:cNvPr>
            <p:cNvSpPr/>
            <p:nvPr/>
          </p:nvSpPr>
          <p:spPr>
            <a:xfrm rot="20660405">
              <a:off x="7620474" y="5116723"/>
              <a:ext cx="151002" cy="54874"/>
            </a:xfrm>
            <a:custGeom>
              <a:avLst/>
              <a:gdLst>
                <a:gd name="connsiteX0" fmla="*/ 0 w 159819"/>
                <a:gd name="connsiteY0" fmla="*/ 60916 h 60916"/>
                <a:gd name="connsiteX1" fmla="*/ 27419 w 159819"/>
                <a:gd name="connsiteY1" fmla="*/ 0 h 60916"/>
                <a:gd name="connsiteX2" fmla="*/ 159819 w 159819"/>
                <a:gd name="connsiteY2" fmla="*/ 60916 h 60916"/>
                <a:gd name="connsiteX3" fmla="*/ 0 w 159819"/>
                <a:gd name="connsiteY3" fmla="*/ 60916 h 60916"/>
                <a:gd name="connsiteX0" fmla="*/ 0 w 160316"/>
                <a:gd name="connsiteY0" fmla="*/ 60916 h 69940"/>
                <a:gd name="connsiteX1" fmla="*/ 27419 w 160316"/>
                <a:gd name="connsiteY1" fmla="*/ 0 h 69940"/>
                <a:gd name="connsiteX2" fmla="*/ 159819 w 160316"/>
                <a:gd name="connsiteY2" fmla="*/ 60916 h 69940"/>
                <a:gd name="connsiteX3" fmla="*/ 0 w 160316"/>
                <a:gd name="connsiteY3" fmla="*/ 60916 h 69940"/>
                <a:gd name="connsiteX0" fmla="*/ 0 w 160275"/>
                <a:gd name="connsiteY0" fmla="*/ 60938 h 69962"/>
                <a:gd name="connsiteX1" fmla="*/ 27419 w 160275"/>
                <a:gd name="connsiteY1" fmla="*/ 22 h 69962"/>
                <a:gd name="connsiteX2" fmla="*/ 159819 w 160275"/>
                <a:gd name="connsiteY2" fmla="*/ 60938 h 69962"/>
                <a:gd name="connsiteX3" fmla="*/ 0 w 160275"/>
                <a:gd name="connsiteY3" fmla="*/ 60938 h 69962"/>
                <a:gd name="connsiteX0" fmla="*/ 8396 w 168671"/>
                <a:gd name="connsiteY0" fmla="*/ 60938 h 75699"/>
                <a:gd name="connsiteX1" fmla="*/ 35815 w 168671"/>
                <a:gd name="connsiteY1" fmla="*/ 22 h 75699"/>
                <a:gd name="connsiteX2" fmla="*/ 168215 w 168671"/>
                <a:gd name="connsiteY2" fmla="*/ 60938 h 75699"/>
                <a:gd name="connsiteX3" fmla="*/ 8396 w 168671"/>
                <a:gd name="connsiteY3" fmla="*/ 60938 h 75699"/>
                <a:gd name="connsiteX0" fmla="*/ 16246 w 145955"/>
                <a:gd name="connsiteY0" fmla="*/ 61681 h 72619"/>
                <a:gd name="connsiteX1" fmla="*/ 13554 w 145955"/>
                <a:gd name="connsiteY1" fmla="*/ 1 h 72619"/>
                <a:gd name="connsiteX2" fmla="*/ 145954 w 145955"/>
                <a:gd name="connsiteY2" fmla="*/ 60917 h 72619"/>
                <a:gd name="connsiteX3" fmla="*/ 16246 w 145955"/>
                <a:gd name="connsiteY3" fmla="*/ 61681 h 72619"/>
                <a:gd name="connsiteX0" fmla="*/ 5951 w 135836"/>
                <a:gd name="connsiteY0" fmla="*/ 60918 h 68111"/>
                <a:gd name="connsiteX1" fmla="*/ 33370 w 135836"/>
                <a:gd name="connsiteY1" fmla="*/ 1 h 68111"/>
                <a:gd name="connsiteX2" fmla="*/ 135659 w 135836"/>
                <a:gd name="connsiteY2" fmla="*/ 60154 h 68111"/>
                <a:gd name="connsiteX3" fmla="*/ 5951 w 135836"/>
                <a:gd name="connsiteY3" fmla="*/ 60918 h 68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36" h="68111">
                  <a:moveTo>
                    <a:pt x="5951" y="60918"/>
                  </a:moveTo>
                  <a:cubicBezTo>
                    <a:pt x="-11097" y="50893"/>
                    <a:pt x="11752" y="128"/>
                    <a:pt x="33370" y="1"/>
                  </a:cubicBezTo>
                  <a:cubicBezTo>
                    <a:pt x="54988" y="-126"/>
                    <a:pt x="140229" y="50001"/>
                    <a:pt x="135659" y="60154"/>
                  </a:cubicBezTo>
                  <a:cubicBezTo>
                    <a:pt x="131089" y="70307"/>
                    <a:pt x="22999" y="70943"/>
                    <a:pt x="5951" y="60918"/>
                  </a:cubicBez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円/楕円 27">
              <a:extLst>
                <a:ext uri="{FF2B5EF4-FFF2-40B4-BE49-F238E27FC236}">
                  <a16:creationId xmlns:a16="http://schemas.microsoft.com/office/drawing/2014/main" id="{06F12104-B969-4E6D-A4D6-AFAD10F4F2A7}"/>
                </a:ext>
              </a:extLst>
            </p:cNvPr>
            <p:cNvSpPr/>
            <p:nvPr/>
          </p:nvSpPr>
          <p:spPr>
            <a:xfrm rot="13500000" flipH="1">
              <a:off x="7728762" y="5079849"/>
              <a:ext cx="169589" cy="6312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476" h="366539">
                  <a:moveTo>
                    <a:pt x="58" y="20254"/>
                  </a:moveTo>
                  <a:cubicBezTo>
                    <a:pt x="7704" y="-55984"/>
                    <a:pt x="718735" y="175619"/>
                    <a:pt x="1605267" y="175619"/>
                  </a:cubicBezTo>
                  <a:cubicBezTo>
                    <a:pt x="2491799" y="175619"/>
                    <a:pt x="3210476" y="-70988"/>
                    <a:pt x="3210476" y="20254"/>
                  </a:cubicBezTo>
                  <a:cubicBezTo>
                    <a:pt x="3210476" y="111496"/>
                    <a:pt x="2491799" y="366539"/>
                    <a:pt x="1605267" y="366539"/>
                  </a:cubicBezTo>
                  <a:cubicBezTo>
                    <a:pt x="718735" y="366539"/>
                    <a:pt x="-7588" y="96492"/>
                    <a:pt x="58" y="20254"/>
                  </a:cubicBezTo>
                  <a:close/>
                </a:path>
              </a:pathLst>
            </a:custGeom>
            <a:solidFill>
              <a:srgbClr val="FF7C8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35236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pptxd22_軽蔑のまなざしをする女性のイラスト</dc:title>
  <dc:subject>pptxd22_軽蔑のまなざしをする女性のイラスト</dc:subject>
  <dc:creator>でじけろお</dc:creator>
  <cp:revision>1</cp:revision>
  <dcterms:created xsi:type="dcterms:W3CDTF">2018-05-20T00:31:01Z</dcterms:created>
  <dcterms:modified xsi:type="dcterms:W3CDTF">2020-03-01T15:30:11Z</dcterms:modified>
  <cp:version>1</cp:version>
</cp:coreProperties>
</file>