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72" y="-1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73680BE-3BAC-441D-B7B1-B97E8858C295}"/>
              </a:ext>
            </a:extLst>
          </p:cNvPr>
          <p:cNvGrpSpPr/>
          <p:nvPr/>
        </p:nvGrpSpPr>
        <p:grpSpPr>
          <a:xfrm>
            <a:off x="1295926" y="705039"/>
            <a:ext cx="1337488" cy="2835880"/>
            <a:chOff x="1295926" y="705039"/>
            <a:chExt cx="1337488" cy="283588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5F912DE-6F75-40E7-8A9B-378C36BFB484}"/>
                </a:ext>
              </a:extLst>
            </p:cNvPr>
            <p:cNvGrpSpPr/>
            <p:nvPr/>
          </p:nvGrpSpPr>
          <p:grpSpPr>
            <a:xfrm>
              <a:off x="1295926" y="705039"/>
              <a:ext cx="1337488" cy="2835880"/>
              <a:chOff x="557263" y="705039"/>
              <a:chExt cx="1337488" cy="2835880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5E788E33-F11A-4311-B2D0-7CA00FC76BE2}"/>
                  </a:ext>
                </a:extLst>
              </p:cNvPr>
              <p:cNvGrpSpPr/>
              <p:nvPr/>
            </p:nvGrpSpPr>
            <p:grpSpPr>
              <a:xfrm>
                <a:off x="557263" y="705039"/>
                <a:ext cx="1337488" cy="2835880"/>
                <a:chOff x="5062355" y="705039"/>
                <a:chExt cx="1337488" cy="2835880"/>
              </a:xfrm>
            </p:grpSpPr>
            <p:sp>
              <p:nvSpPr>
                <p:cNvPr id="38" name="フリーフォーム 540">
                  <a:extLst>
                    <a:ext uri="{FF2B5EF4-FFF2-40B4-BE49-F238E27FC236}">
                      <a16:creationId xmlns:a16="http://schemas.microsoft.com/office/drawing/2014/main" id="{7BD89CF4-C2BD-4447-8A99-FC34EAF7F52F}"/>
                    </a:ext>
                  </a:extLst>
                </p:cNvPr>
                <p:cNvSpPr/>
                <p:nvPr/>
              </p:nvSpPr>
              <p:spPr>
                <a:xfrm>
                  <a:off x="5062355" y="811857"/>
                  <a:ext cx="1266776" cy="1031232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FA66058C-5682-4972-B37D-37535A620621}"/>
                    </a:ext>
                  </a:extLst>
                </p:cNvPr>
                <p:cNvSpPr/>
                <p:nvPr/>
              </p:nvSpPr>
              <p:spPr>
                <a:xfrm>
                  <a:off x="5096184" y="962520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CF8D54D2-19AE-4A16-8D67-36C620A77F85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C53231B8-9F7C-495D-B6CE-8FCF97E02661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101B37EB-E9EB-420F-87FF-3E6C5DFC4F78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" name="月 42">
                  <a:extLst>
                    <a:ext uri="{FF2B5EF4-FFF2-40B4-BE49-F238E27FC236}">
                      <a16:creationId xmlns:a16="http://schemas.microsoft.com/office/drawing/2014/main" id="{E9C81314-1727-42E1-AFF7-79C1B3AAB227}"/>
                    </a:ext>
                  </a:extLst>
                </p:cNvPr>
                <p:cNvSpPr/>
                <p:nvPr/>
              </p:nvSpPr>
              <p:spPr>
                <a:xfrm rot="18900000" flipH="1">
                  <a:off x="5679072" y="705039"/>
                  <a:ext cx="485670" cy="943368"/>
                </a:xfrm>
                <a:prstGeom prst="moon">
                  <a:avLst>
                    <a:gd name="adj" fmla="val 5434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" name="円/楕円 368">
                  <a:extLst>
                    <a:ext uri="{FF2B5EF4-FFF2-40B4-BE49-F238E27FC236}">
                      <a16:creationId xmlns:a16="http://schemas.microsoft.com/office/drawing/2014/main" id="{3F6B91D0-89DC-4053-9526-137006152835}"/>
                    </a:ext>
                  </a:extLst>
                </p:cNvPr>
                <p:cNvSpPr/>
                <p:nvPr/>
              </p:nvSpPr>
              <p:spPr>
                <a:xfrm rot="900000" flipH="1">
                  <a:off x="6012008" y="14807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円/楕円 369">
                  <a:extLst>
                    <a:ext uri="{FF2B5EF4-FFF2-40B4-BE49-F238E27FC236}">
                      <a16:creationId xmlns:a16="http://schemas.microsoft.com/office/drawing/2014/main" id="{994C77B2-2DEE-4429-A329-64A58AB16A9E}"/>
                    </a:ext>
                  </a:extLst>
                </p:cNvPr>
                <p:cNvSpPr/>
                <p:nvPr/>
              </p:nvSpPr>
              <p:spPr>
                <a:xfrm rot="900000" flipH="1">
                  <a:off x="6064991" y="15513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A7A518EC-C1C9-467B-B3A2-2CF9BFB0EA1C}"/>
                  </a:ext>
                </a:extLst>
              </p:cNvPr>
              <p:cNvGrpSpPr/>
              <p:nvPr/>
            </p:nvGrpSpPr>
            <p:grpSpPr>
              <a:xfrm>
                <a:off x="1021693" y="2432258"/>
                <a:ext cx="88703" cy="1032203"/>
                <a:chOff x="3187897" y="2432258"/>
                <a:chExt cx="89958" cy="1032203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DE5CBAAD-6F4D-4087-B7D4-AF97D0E11973}"/>
                    </a:ext>
                  </a:extLst>
                </p:cNvPr>
                <p:cNvSpPr/>
                <p:nvPr/>
              </p:nvSpPr>
              <p:spPr>
                <a:xfrm>
                  <a:off x="3187897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992D1DBA-87C1-4B31-9BCF-1C49823B4C17}"/>
                    </a:ext>
                  </a:extLst>
                </p:cNvPr>
                <p:cNvSpPr/>
                <p:nvPr/>
              </p:nvSpPr>
              <p:spPr>
                <a:xfrm>
                  <a:off x="3187897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C6396A5B-4A1A-4E5D-AA5A-6376EDEF2182}"/>
                    </a:ext>
                  </a:extLst>
                </p:cNvPr>
                <p:cNvSpPr/>
                <p:nvPr/>
              </p:nvSpPr>
              <p:spPr>
                <a:xfrm>
                  <a:off x="3187897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73068F52-8432-4170-A0C9-A3BD2DFC1D5F}"/>
                    </a:ext>
                  </a:extLst>
                </p:cNvPr>
                <p:cNvSpPr/>
                <p:nvPr/>
              </p:nvSpPr>
              <p:spPr>
                <a:xfrm>
                  <a:off x="3187897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45673206-2178-48C6-AD3B-72EC1A90A104}"/>
                    </a:ext>
                  </a:extLst>
                </p:cNvPr>
                <p:cNvSpPr/>
                <p:nvPr/>
              </p:nvSpPr>
              <p:spPr>
                <a:xfrm>
                  <a:off x="3187897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3DF2E086-F280-4DDF-AEC0-042E6EDBD36E}"/>
                  </a:ext>
                </a:extLst>
              </p:cNvPr>
              <p:cNvGrpSpPr/>
              <p:nvPr/>
            </p:nvGrpSpPr>
            <p:grpSpPr>
              <a:xfrm>
                <a:off x="963721" y="2176915"/>
                <a:ext cx="369265" cy="205999"/>
                <a:chOff x="2091079" y="2107049"/>
                <a:chExt cx="427508" cy="210529"/>
              </a:xfrm>
            </p:grpSpPr>
            <p:sp>
              <p:nvSpPr>
                <p:cNvPr id="29" name="四角形: 上の 2 つの角を丸める 28">
                  <a:extLst>
                    <a:ext uri="{FF2B5EF4-FFF2-40B4-BE49-F238E27FC236}">
                      <a16:creationId xmlns:a16="http://schemas.microsoft.com/office/drawing/2014/main" id="{3F181527-9A48-414D-942F-37784767D0B7}"/>
                    </a:ext>
                  </a:extLst>
                </p:cNvPr>
                <p:cNvSpPr/>
                <p:nvPr/>
              </p:nvSpPr>
              <p:spPr>
                <a:xfrm>
                  <a:off x="2116522" y="2107049"/>
                  <a:ext cx="154080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3717E857-495A-4669-AEF7-63EDFCB2010D}"/>
                    </a:ext>
                  </a:extLst>
                </p:cNvPr>
                <p:cNvSpPr/>
                <p:nvPr/>
              </p:nvSpPr>
              <p:spPr>
                <a:xfrm>
                  <a:off x="2091079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B08F68E2-CEAF-438A-9081-F3EB1F2C0F89}"/>
                    </a:ext>
                  </a:extLst>
                </p:cNvPr>
                <p:cNvSpPr/>
                <p:nvPr/>
              </p:nvSpPr>
              <p:spPr>
                <a:xfrm>
                  <a:off x="2274385" y="2107049"/>
                  <a:ext cx="206176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CE5EEA81-40F9-425C-889D-B7CC5CE85B0F}"/>
                    </a:ext>
                  </a:extLst>
                </p:cNvPr>
                <p:cNvSpPr/>
                <p:nvPr/>
              </p:nvSpPr>
              <p:spPr>
                <a:xfrm flipH="1">
                  <a:off x="2272854" y="2130860"/>
                  <a:ext cx="245733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0CD85C40-0739-400F-8E0E-A045D2043CA7}"/>
                  </a:ext>
                </a:extLst>
              </p:cNvPr>
              <p:cNvSpPr/>
              <p:nvPr/>
            </p:nvSpPr>
            <p:spPr>
              <a:xfrm>
                <a:off x="785157" y="1656537"/>
                <a:ext cx="151939" cy="19431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  <a:gd name="connsiteX0" fmla="*/ 155298 w 173708"/>
                  <a:gd name="connsiteY0" fmla="*/ 73814 h 240231"/>
                  <a:gd name="connsiteX1" fmla="*/ 168590 w 173708"/>
                  <a:gd name="connsiteY1" fmla="*/ 154957 h 240231"/>
                  <a:gd name="connsiteX2" fmla="*/ 84295 w 173708"/>
                  <a:gd name="connsiteY2" fmla="*/ 240231 h 240231"/>
                  <a:gd name="connsiteX3" fmla="*/ 0 w 173708"/>
                  <a:gd name="connsiteY3" fmla="*/ 154957 h 240231"/>
                  <a:gd name="connsiteX4" fmla="*/ 25880 w 173708"/>
                  <a:gd name="connsiteY4" fmla="*/ 26794 h 240231"/>
                  <a:gd name="connsiteX5" fmla="*/ 37274 w 173708"/>
                  <a:gd name="connsiteY5" fmla="*/ 0 h 240231"/>
                  <a:gd name="connsiteX0" fmla="*/ 155298 w 173708"/>
                  <a:gd name="connsiteY0" fmla="*/ 73814 h 240240"/>
                  <a:gd name="connsiteX1" fmla="*/ 168590 w 173708"/>
                  <a:gd name="connsiteY1" fmla="*/ 150682 h 240240"/>
                  <a:gd name="connsiteX2" fmla="*/ 84295 w 173708"/>
                  <a:gd name="connsiteY2" fmla="*/ 240231 h 240240"/>
                  <a:gd name="connsiteX3" fmla="*/ 0 w 173708"/>
                  <a:gd name="connsiteY3" fmla="*/ 154957 h 240240"/>
                  <a:gd name="connsiteX4" fmla="*/ 25880 w 173708"/>
                  <a:gd name="connsiteY4" fmla="*/ 26794 h 240240"/>
                  <a:gd name="connsiteX5" fmla="*/ 37274 w 173708"/>
                  <a:gd name="connsiteY5" fmla="*/ 0 h 240240"/>
                  <a:gd name="connsiteX0" fmla="*/ 155298 w 171886"/>
                  <a:gd name="connsiteY0" fmla="*/ 73814 h 240240"/>
                  <a:gd name="connsiteX1" fmla="*/ 168590 w 171886"/>
                  <a:gd name="connsiteY1" fmla="*/ 150682 h 240240"/>
                  <a:gd name="connsiteX2" fmla="*/ 84295 w 171886"/>
                  <a:gd name="connsiteY2" fmla="*/ 240231 h 240240"/>
                  <a:gd name="connsiteX3" fmla="*/ 0 w 171886"/>
                  <a:gd name="connsiteY3" fmla="*/ 154957 h 240240"/>
                  <a:gd name="connsiteX4" fmla="*/ 25880 w 171886"/>
                  <a:gd name="connsiteY4" fmla="*/ 26794 h 240240"/>
                  <a:gd name="connsiteX5" fmla="*/ 37274 w 171886"/>
                  <a:gd name="connsiteY5" fmla="*/ 0 h 240240"/>
                  <a:gd name="connsiteX0" fmla="*/ 155298 w 171886"/>
                  <a:gd name="connsiteY0" fmla="*/ 95187 h 261613"/>
                  <a:gd name="connsiteX1" fmla="*/ 168590 w 171886"/>
                  <a:gd name="connsiteY1" fmla="*/ 172055 h 261613"/>
                  <a:gd name="connsiteX2" fmla="*/ 84295 w 171886"/>
                  <a:gd name="connsiteY2" fmla="*/ 261604 h 261613"/>
                  <a:gd name="connsiteX3" fmla="*/ 0 w 171886"/>
                  <a:gd name="connsiteY3" fmla="*/ 176330 h 261613"/>
                  <a:gd name="connsiteX4" fmla="*/ 25880 w 171886"/>
                  <a:gd name="connsiteY4" fmla="*/ 48167 h 261613"/>
                  <a:gd name="connsiteX5" fmla="*/ 50884 w 171886"/>
                  <a:gd name="connsiteY5" fmla="*/ 0 h 26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86" h="261613">
                    <a:moveTo>
                      <a:pt x="155298" y="95187"/>
                    </a:moveTo>
                    <a:cubicBezTo>
                      <a:pt x="169958" y="144551"/>
                      <a:pt x="176286" y="142898"/>
                      <a:pt x="168590" y="172055"/>
                    </a:cubicBezTo>
                    <a:cubicBezTo>
                      <a:pt x="156756" y="216889"/>
                      <a:pt x="112393" y="260892"/>
                      <a:pt x="84295" y="261604"/>
                    </a:cubicBezTo>
                    <a:cubicBezTo>
                      <a:pt x="56197" y="262317"/>
                      <a:pt x="0" y="223426"/>
                      <a:pt x="0" y="176330"/>
                    </a:cubicBezTo>
                    <a:cubicBezTo>
                      <a:pt x="0" y="152782"/>
                      <a:pt x="10031" y="97531"/>
                      <a:pt x="25880" y="48167"/>
                    </a:cubicBezTo>
                    <a:lnTo>
                      <a:pt x="50884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C41AA877-E096-40D3-B6D6-0E666820002D}"/>
                  </a:ext>
                </a:extLst>
              </p:cNvPr>
              <p:cNvGrpSpPr/>
              <p:nvPr/>
            </p:nvGrpSpPr>
            <p:grpSpPr>
              <a:xfrm>
                <a:off x="1044122" y="1306316"/>
                <a:ext cx="328020" cy="323062"/>
                <a:chOff x="1821717" y="1274764"/>
                <a:chExt cx="328020" cy="323062"/>
              </a:xfrm>
            </p:grpSpPr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31F1F16B-98EA-4F20-963F-20BE7A4E02AC}"/>
                    </a:ext>
                  </a:extLst>
                </p:cNvPr>
                <p:cNvSpPr/>
                <p:nvPr/>
              </p:nvSpPr>
              <p:spPr>
                <a:xfrm rot="16200000">
                  <a:off x="1962867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5A7D7683-3BBB-4E8A-BF4F-7D1BDA70C356}"/>
                    </a:ext>
                  </a:extLst>
                </p:cNvPr>
                <p:cNvGrpSpPr/>
                <p:nvPr/>
              </p:nvGrpSpPr>
              <p:grpSpPr>
                <a:xfrm flipH="1">
                  <a:off x="1821968" y="1404299"/>
                  <a:ext cx="298942" cy="193527"/>
                  <a:chOff x="6065560" y="1137324"/>
                  <a:chExt cx="298942" cy="193527"/>
                </a:xfrm>
              </p:grpSpPr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1A425F0E-8F09-4348-B0E8-FFEDB93EB510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4"/>
                    <a:ext cx="298942" cy="193527"/>
                    <a:chOff x="6140438" y="1154498"/>
                    <a:chExt cx="386744" cy="264373"/>
                  </a:xfrm>
                </p:grpSpPr>
                <p:sp>
                  <p:nvSpPr>
                    <p:cNvPr id="26" name="フリーフォーム: 図形 25">
                      <a:extLst>
                        <a:ext uri="{FF2B5EF4-FFF2-40B4-BE49-F238E27FC236}">
                          <a16:creationId xmlns:a16="http://schemas.microsoft.com/office/drawing/2014/main" id="{0034C37D-50C3-472C-879A-1C36012C94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" name="フリーフォーム: 図形 26">
                      <a:extLst>
                        <a:ext uri="{FF2B5EF4-FFF2-40B4-BE49-F238E27FC236}">
                          <a16:creationId xmlns:a16="http://schemas.microsoft.com/office/drawing/2014/main" id="{9BFE6776-8CD9-415A-AA06-A26A1A318C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" name="フリーフォーム: 図形 27">
                      <a:extLst>
                        <a:ext uri="{FF2B5EF4-FFF2-40B4-BE49-F238E27FC236}">
                          <a16:creationId xmlns:a16="http://schemas.microsoft.com/office/drawing/2014/main" id="{8BDBDFE3-84DD-4367-9C2A-E6F24701AE6A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6140438" y="1313291"/>
                      <a:ext cx="386744" cy="105580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3F836D14-5EC2-4470-B20C-CCB559395FC3}"/>
                      </a:ext>
                    </a:extLst>
                  </p:cNvPr>
                  <p:cNvSpPr/>
                  <p:nvPr/>
                </p:nvSpPr>
                <p:spPr>
                  <a:xfrm>
                    <a:off x="6248077" y="1247893"/>
                    <a:ext cx="56422" cy="5664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3A12AB0E-84ED-48EC-B3E7-6C20CD358AEC}"/>
                  </a:ext>
                </a:extLst>
              </p:cNvPr>
              <p:cNvGrpSpPr/>
              <p:nvPr/>
            </p:nvGrpSpPr>
            <p:grpSpPr>
              <a:xfrm>
                <a:off x="630480" y="1306317"/>
                <a:ext cx="222227" cy="323061"/>
                <a:chOff x="1821718" y="1274765"/>
                <a:chExt cx="328020" cy="323061"/>
              </a:xfrm>
            </p:grpSpPr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C266FF4E-E2F6-4A0B-92F4-9CFE8F6AECFB}"/>
                    </a:ext>
                  </a:extLst>
                </p:cNvPr>
                <p:cNvSpPr/>
                <p:nvPr/>
              </p:nvSpPr>
              <p:spPr>
                <a:xfrm rot="16200000">
                  <a:off x="1962868" y="1133615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BB606BE8-1203-49EF-950F-58ABE4F1C29B}"/>
                    </a:ext>
                  </a:extLst>
                </p:cNvPr>
                <p:cNvGrpSpPr/>
                <p:nvPr/>
              </p:nvGrpSpPr>
              <p:grpSpPr>
                <a:xfrm flipH="1">
                  <a:off x="1821959" y="1404299"/>
                  <a:ext cx="298944" cy="193527"/>
                  <a:chOff x="6065567" y="1137324"/>
                  <a:chExt cx="298944" cy="193527"/>
                </a:xfrm>
              </p:grpSpPr>
              <p:grpSp>
                <p:nvGrpSpPr>
                  <p:cNvPr id="17" name="グループ化 16">
                    <a:extLst>
                      <a:ext uri="{FF2B5EF4-FFF2-40B4-BE49-F238E27FC236}">
                        <a16:creationId xmlns:a16="http://schemas.microsoft.com/office/drawing/2014/main" id="{0255A557-1C0A-4F71-9FD7-3E869AA53865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7" y="1137324"/>
                    <a:ext cx="298944" cy="193527"/>
                    <a:chOff x="6140438" y="1154498"/>
                    <a:chExt cx="386746" cy="264373"/>
                  </a:xfrm>
                </p:grpSpPr>
                <p:sp>
                  <p:nvSpPr>
                    <p:cNvPr id="19" name="フリーフォーム: 図形 18">
                      <a:extLst>
                        <a:ext uri="{FF2B5EF4-FFF2-40B4-BE49-F238E27FC236}">
                          <a16:creationId xmlns:a16="http://schemas.microsoft.com/office/drawing/2014/main" id="{6AA11302-09CC-4038-BDF9-1810C59B0E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" name="フリーフォーム: 図形 19">
                      <a:extLst>
                        <a:ext uri="{FF2B5EF4-FFF2-40B4-BE49-F238E27FC236}">
                          <a16:creationId xmlns:a16="http://schemas.microsoft.com/office/drawing/2014/main" id="{67F5C511-9905-43DE-971D-C38005423E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" name="フリーフォーム: 図形 20">
                      <a:extLst>
                        <a:ext uri="{FF2B5EF4-FFF2-40B4-BE49-F238E27FC236}">
                          <a16:creationId xmlns:a16="http://schemas.microsoft.com/office/drawing/2014/main" id="{C7E85978-32D7-4DA0-A8A5-6050E6688B80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6140440" y="1313291"/>
                      <a:ext cx="386744" cy="105580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8" name="楕円 17">
                    <a:extLst>
                      <a:ext uri="{FF2B5EF4-FFF2-40B4-BE49-F238E27FC236}">
                        <a16:creationId xmlns:a16="http://schemas.microsoft.com/office/drawing/2014/main" id="{CA64087F-CC45-450C-A82E-009B63214B81}"/>
                      </a:ext>
                    </a:extLst>
                  </p:cNvPr>
                  <p:cNvSpPr/>
                  <p:nvPr/>
                </p:nvSpPr>
                <p:spPr>
                  <a:xfrm>
                    <a:off x="6245203" y="1251838"/>
                    <a:ext cx="69224" cy="4572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A0878021-3310-4CBB-9CCF-E8A1229DF0C1}"/>
                  </a:ext>
                </a:extLst>
              </p:cNvPr>
              <p:cNvSpPr/>
              <p:nvPr/>
            </p:nvSpPr>
            <p:spPr>
              <a:xfrm rot="2965516">
                <a:off x="826544" y="747265"/>
                <a:ext cx="213080" cy="621990"/>
              </a:xfrm>
              <a:custGeom>
                <a:avLst/>
                <a:gdLst>
                  <a:gd name="connsiteX0" fmla="*/ 75036 w 192567"/>
                  <a:gd name="connsiteY0" fmla="*/ 97330 h 564553"/>
                  <a:gd name="connsiteX1" fmla="*/ 98098 w 192567"/>
                  <a:gd name="connsiteY1" fmla="*/ 83161 h 564553"/>
                  <a:gd name="connsiteX2" fmla="*/ 101883 w 192567"/>
                  <a:gd name="connsiteY2" fmla="*/ 82406 h 564553"/>
                  <a:gd name="connsiteX3" fmla="*/ 105693 w 192567"/>
                  <a:gd name="connsiteY3" fmla="*/ 71222 h 564553"/>
                  <a:gd name="connsiteX4" fmla="*/ 192567 w 192567"/>
                  <a:gd name="connsiteY4" fmla="*/ 0 h 564553"/>
                  <a:gd name="connsiteX5" fmla="*/ 192567 w 192567"/>
                  <a:gd name="connsiteY5" fmla="*/ 486332 h 564553"/>
                  <a:gd name="connsiteX6" fmla="*/ 144745 w 192567"/>
                  <a:gd name="connsiteY6" fmla="*/ 467223 h 564553"/>
                  <a:gd name="connsiteX7" fmla="*/ 106154 w 192567"/>
                  <a:gd name="connsiteY7" fmla="*/ 415725 h 564553"/>
                  <a:gd name="connsiteX8" fmla="*/ 107354 w 192567"/>
                  <a:gd name="connsiteY8" fmla="*/ 444261 h 564553"/>
                  <a:gd name="connsiteX9" fmla="*/ 122858 w 192567"/>
                  <a:gd name="connsiteY9" fmla="*/ 564553 h 564553"/>
                  <a:gd name="connsiteX10" fmla="*/ 0 w 192567"/>
                  <a:gd name="connsiteY10" fmla="*/ 321387 h 564553"/>
                  <a:gd name="connsiteX11" fmla="*/ 75036 w 192567"/>
                  <a:gd name="connsiteY11" fmla="*/ 97330 h 56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2567" h="564553">
                    <a:moveTo>
                      <a:pt x="75036" y="97330"/>
                    </a:moveTo>
                    <a:cubicBezTo>
                      <a:pt x="82386" y="91178"/>
                      <a:pt x="90100" y="86400"/>
                      <a:pt x="98098" y="83161"/>
                    </a:cubicBezTo>
                    <a:lnTo>
                      <a:pt x="101883" y="82406"/>
                    </a:lnTo>
                    <a:lnTo>
                      <a:pt x="105693" y="71222"/>
                    </a:lnTo>
                    <a:cubicBezTo>
                      <a:pt x="127926" y="27217"/>
                      <a:pt x="158641" y="0"/>
                      <a:pt x="192567" y="0"/>
                    </a:cubicBezTo>
                    <a:cubicBezTo>
                      <a:pt x="165004" y="157521"/>
                      <a:pt x="165004" y="328811"/>
                      <a:pt x="192567" y="486332"/>
                    </a:cubicBezTo>
                    <a:cubicBezTo>
                      <a:pt x="175604" y="486332"/>
                      <a:pt x="159444" y="479528"/>
                      <a:pt x="144745" y="467223"/>
                    </a:cubicBezTo>
                    <a:lnTo>
                      <a:pt x="106154" y="415725"/>
                    </a:lnTo>
                    <a:lnTo>
                      <a:pt x="107354" y="444261"/>
                    </a:lnTo>
                    <a:cubicBezTo>
                      <a:pt x="110800" y="484932"/>
                      <a:pt x="115968" y="525173"/>
                      <a:pt x="122858" y="564553"/>
                    </a:cubicBezTo>
                    <a:cubicBezTo>
                      <a:pt x="55005" y="564553"/>
                      <a:pt x="0" y="455684"/>
                      <a:pt x="0" y="321387"/>
                    </a:cubicBezTo>
                    <a:cubicBezTo>
                      <a:pt x="0" y="220664"/>
                      <a:pt x="30941" y="134245"/>
                      <a:pt x="75036" y="973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AB2A39E4-0541-4585-9029-F36E86ED8292}"/>
                  </a:ext>
                </a:extLst>
              </p:cNvPr>
              <p:cNvSpPr/>
              <p:nvPr/>
            </p:nvSpPr>
            <p:spPr>
              <a:xfrm rot="7690156">
                <a:off x="1240052" y="889846"/>
                <a:ext cx="126378" cy="489031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8F867AA-8B38-4F06-9CD3-6F3DD9300372}"/>
                </a:ext>
              </a:extLst>
            </p:cNvPr>
            <p:cNvGrpSpPr/>
            <p:nvPr/>
          </p:nvGrpSpPr>
          <p:grpSpPr>
            <a:xfrm>
              <a:off x="1611435" y="1873640"/>
              <a:ext cx="299822" cy="121468"/>
              <a:chOff x="1466675" y="2063071"/>
              <a:chExt cx="209562" cy="102234"/>
            </a:xfrm>
          </p:grpSpPr>
          <p:sp>
            <p:nvSpPr>
              <p:cNvPr id="5" name="二等辺三角形 5">
                <a:extLst>
                  <a:ext uri="{FF2B5EF4-FFF2-40B4-BE49-F238E27FC236}">
                    <a16:creationId xmlns:a16="http://schemas.microsoft.com/office/drawing/2014/main" id="{4AA2982B-B4E8-49A4-8DCF-42A5B20DD7B6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月 5">
                <a:extLst>
                  <a:ext uri="{FF2B5EF4-FFF2-40B4-BE49-F238E27FC236}">
                    <a16:creationId xmlns:a16="http://schemas.microsoft.com/office/drawing/2014/main" id="{D383A631-2AFB-4BB7-B586-30E03067E11D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651A9B54-5D19-4E9E-AC0E-AE42696C3CE0}"/>
              </a:ext>
            </a:extLst>
          </p:cNvPr>
          <p:cNvGrpSpPr/>
          <p:nvPr/>
        </p:nvGrpSpPr>
        <p:grpSpPr>
          <a:xfrm>
            <a:off x="4312168" y="3835565"/>
            <a:ext cx="1314629" cy="2615311"/>
            <a:chOff x="4312168" y="3835565"/>
            <a:chExt cx="1314629" cy="2615311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3700AD5B-DF93-4127-B312-6B439E0599AD}"/>
                </a:ext>
              </a:extLst>
            </p:cNvPr>
            <p:cNvGrpSpPr/>
            <p:nvPr/>
          </p:nvGrpSpPr>
          <p:grpSpPr>
            <a:xfrm>
              <a:off x="4312168" y="3835565"/>
              <a:ext cx="1314629" cy="2615311"/>
              <a:chOff x="2592561" y="3835565"/>
              <a:chExt cx="1314629" cy="2615311"/>
            </a:xfrm>
          </p:grpSpPr>
          <p:sp>
            <p:nvSpPr>
              <p:cNvPr id="51" name="円/楕円 608">
                <a:extLst>
                  <a:ext uri="{FF2B5EF4-FFF2-40B4-BE49-F238E27FC236}">
                    <a16:creationId xmlns:a16="http://schemas.microsoft.com/office/drawing/2014/main" id="{AD86EAFB-410D-48E0-A0AA-68E2A4B6E7CA}"/>
                  </a:ext>
                </a:extLst>
              </p:cNvPr>
              <p:cNvSpPr/>
              <p:nvPr/>
            </p:nvSpPr>
            <p:spPr>
              <a:xfrm>
                <a:off x="2592561" y="3835565"/>
                <a:ext cx="1314629" cy="100313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FC313724-0117-4138-AC5A-6384B09BEB15}"/>
                  </a:ext>
                </a:extLst>
              </p:cNvPr>
              <p:cNvSpPr/>
              <p:nvPr/>
            </p:nvSpPr>
            <p:spPr>
              <a:xfrm>
                <a:off x="2668541" y="3905303"/>
                <a:ext cx="1067317" cy="1745052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482293C-ED4D-4E0D-91EC-222B4717B0A4}"/>
                  </a:ext>
                </a:extLst>
              </p:cNvPr>
              <p:cNvSpPr/>
              <p:nvPr/>
            </p:nvSpPr>
            <p:spPr>
              <a:xfrm>
                <a:off x="2760851" y="5236215"/>
                <a:ext cx="1104681" cy="1214661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75024 w 941096"/>
                  <a:gd name="connsiteY0" fmla="*/ 0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79056 w 941096"/>
                  <a:gd name="connsiteY6" fmla="*/ 143639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  <a:gd name="connsiteX9" fmla="*/ 285636 w 941096"/>
                  <a:gd name="connsiteY9" fmla="*/ 144261 h 1020925"/>
                  <a:gd name="connsiteX10" fmla="*/ 570909 w 941096"/>
                  <a:gd name="connsiteY10" fmla="*/ 7813 h 1020925"/>
                  <a:gd name="connsiteX11" fmla="*/ 575024 w 941096"/>
                  <a:gd name="connsiteY11" fmla="*/ 0 h 1020925"/>
                  <a:gd name="connsiteX0" fmla="*/ 562416 w 928488"/>
                  <a:gd name="connsiteY0" fmla="*/ 0 h 1020925"/>
                  <a:gd name="connsiteX1" fmla="*/ 623071 w 928488"/>
                  <a:gd name="connsiteY1" fmla="*/ 0 h 1020925"/>
                  <a:gd name="connsiteX2" fmla="*/ 928488 w 928488"/>
                  <a:gd name="connsiteY2" fmla="*/ 320391 h 1020925"/>
                  <a:gd name="connsiteX3" fmla="*/ 928488 w 928488"/>
                  <a:gd name="connsiteY3" fmla="*/ 1020925 h 1020925"/>
                  <a:gd name="connsiteX4" fmla="*/ 0 w 928488"/>
                  <a:gd name="connsiteY4" fmla="*/ 1020925 h 1020925"/>
                  <a:gd name="connsiteX5" fmla="*/ 735 w 928488"/>
                  <a:gd name="connsiteY5" fmla="*/ 400340 h 1020925"/>
                  <a:gd name="connsiteX6" fmla="*/ 66448 w 928488"/>
                  <a:gd name="connsiteY6" fmla="*/ 143639 h 1020925"/>
                  <a:gd name="connsiteX7" fmla="*/ 231731 w 928488"/>
                  <a:gd name="connsiteY7" fmla="*/ 10385 h 1020925"/>
                  <a:gd name="connsiteX8" fmla="*/ 250936 w 928488"/>
                  <a:gd name="connsiteY8" fmla="*/ 7678 h 1020925"/>
                  <a:gd name="connsiteX9" fmla="*/ 273028 w 928488"/>
                  <a:gd name="connsiteY9" fmla="*/ 144261 h 1020925"/>
                  <a:gd name="connsiteX10" fmla="*/ 558301 w 928488"/>
                  <a:gd name="connsiteY10" fmla="*/ 7813 h 1020925"/>
                  <a:gd name="connsiteX11" fmla="*/ 562416 w 928488"/>
                  <a:gd name="connsiteY11" fmla="*/ 0 h 1020925"/>
                  <a:gd name="connsiteX0" fmla="*/ 562416 w 928488"/>
                  <a:gd name="connsiteY0" fmla="*/ 0 h 1020925"/>
                  <a:gd name="connsiteX1" fmla="*/ 623071 w 928488"/>
                  <a:gd name="connsiteY1" fmla="*/ 0 h 1020925"/>
                  <a:gd name="connsiteX2" fmla="*/ 928488 w 928488"/>
                  <a:gd name="connsiteY2" fmla="*/ 320391 h 1020925"/>
                  <a:gd name="connsiteX3" fmla="*/ 928488 w 928488"/>
                  <a:gd name="connsiteY3" fmla="*/ 1020925 h 1020925"/>
                  <a:gd name="connsiteX4" fmla="*/ 0 w 928488"/>
                  <a:gd name="connsiteY4" fmla="*/ 1020925 h 1020925"/>
                  <a:gd name="connsiteX5" fmla="*/ 735 w 928488"/>
                  <a:gd name="connsiteY5" fmla="*/ 400340 h 1020925"/>
                  <a:gd name="connsiteX6" fmla="*/ 66448 w 928488"/>
                  <a:gd name="connsiteY6" fmla="*/ 143639 h 1020925"/>
                  <a:gd name="connsiteX7" fmla="*/ 231731 w 928488"/>
                  <a:gd name="connsiteY7" fmla="*/ 10385 h 1020925"/>
                  <a:gd name="connsiteX8" fmla="*/ 250936 w 928488"/>
                  <a:gd name="connsiteY8" fmla="*/ 7678 h 1020925"/>
                  <a:gd name="connsiteX9" fmla="*/ 273028 w 928488"/>
                  <a:gd name="connsiteY9" fmla="*/ 144261 h 1020925"/>
                  <a:gd name="connsiteX10" fmla="*/ 558301 w 928488"/>
                  <a:gd name="connsiteY10" fmla="*/ 7813 h 1020925"/>
                  <a:gd name="connsiteX11" fmla="*/ 562416 w 928488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28488" h="1020925">
                    <a:moveTo>
                      <a:pt x="562416" y="0"/>
                    </a:moveTo>
                    <a:lnTo>
                      <a:pt x="623071" y="0"/>
                    </a:lnTo>
                    <a:cubicBezTo>
                      <a:pt x="791748" y="0"/>
                      <a:pt x="928488" y="143444"/>
                      <a:pt x="928488" y="320391"/>
                    </a:cubicBezTo>
                    <a:lnTo>
                      <a:pt x="928488" y="1020925"/>
                    </a:lnTo>
                    <a:lnTo>
                      <a:pt x="0" y="1020925"/>
                    </a:lnTo>
                    <a:cubicBezTo>
                      <a:pt x="245" y="814063"/>
                      <a:pt x="334" y="503857"/>
                      <a:pt x="735" y="400340"/>
                    </a:cubicBezTo>
                    <a:cubicBezTo>
                      <a:pt x="1136" y="296823"/>
                      <a:pt x="27949" y="208631"/>
                      <a:pt x="66448" y="143639"/>
                    </a:cubicBezTo>
                    <a:cubicBezTo>
                      <a:pt x="104947" y="78647"/>
                      <a:pt x="162894" y="30585"/>
                      <a:pt x="231731" y="10385"/>
                    </a:cubicBezTo>
                    <a:lnTo>
                      <a:pt x="250936" y="7678"/>
                    </a:lnTo>
                    <a:cubicBezTo>
                      <a:pt x="231070" y="55841"/>
                      <a:pt x="155922" y="144239"/>
                      <a:pt x="273028" y="144261"/>
                    </a:cubicBezTo>
                    <a:cubicBezTo>
                      <a:pt x="390134" y="144283"/>
                      <a:pt x="506995" y="31857"/>
                      <a:pt x="558301" y="7813"/>
                    </a:cubicBezTo>
                    <a:lnTo>
                      <a:pt x="562416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A1F1A0C5-120E-49A0-BA30-F3D7691EA8F2}"/>
                  </a:ext>
                </a:extLst>
              </p:cNvPr>
              <p:cNvSpPr/>
              <p:nvPr/>
            </p:nvSpPr>
            <p:spPr>
              <a:xfrm>
                <a:off x="2762418" y="5709860"/>
                <a:ext cx="1104731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DFC0BF24-E1A2-426C-AA98-2C248A2DC19D}"/>
                  </a:ext>
                </a:extLst>
              </p:cNvPr>
              <p:cNvSpPr/>
              <p:nvPr/>
            </p:nvSpPr>
            <p:spPr>
              <a:xfrm>
                <a:off x="3567113" y="5365392"/>
                <a:ext cx="314536" cy="108548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17B2C352-3BBC-45EB-AE9C-2B781625D265}"/>
                  </a:ext>
                </a:extLst>
              </p:cNvPr>
              <p:cNvSpPr/>
              <p:nvPr/>
            </p:nvSpPr>
            <p:spPr>
              <a:xfrm>
                <a:off x="3088526" y="5099822"/>
                <a:ext cx="214406" cy="109885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円/楕円 638">
                <a:extLst>
                  <a:ext uri="{FF2B5EF4-FFF2-40B4-BE49-F238E27FC236}">
                    <a16:creationId xmlns:a16="http://schemas.microsoft.com/office/drawing/2014/main" id="{CDA7C2D4-45D0-43CA-8550-03C9498BA82F}"/>
                  </a:ext>
                </a:extLst>
              </p:cNvPr>
              <p:cNvSpPr/>
              <p:nvPr/>
            </p:nvSpPr>
            <p:spPr>
              <a:xfrm>
                <a:off x="2842269" y="4762066"/>
                <a:ext cx="162870" cy="10044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円/楕円 50">
                <a:extLst>
                  <a:ext uri="{FF2B5EF4-FFF2-40B4-BE49-F238E27FC236}">
                    <a16:creationId xmlns:a16="http://schemas.microsoft.com/office/drawing/2014/main" id="{AEE6E039-DF04-416D-9FDE-4696151B3426}"/>
                  </a:ext>
                </a:extLst>
              </p:cNvPr>
              <p:cNvSpPr/>
              <p:nvPr/>
            </p:nvSpPr>
            <p:spPr>
              <a:xfrm>
                <a:off x="2690468" y="3881436"/>
                <a:ext cx="912427" cy="475474"/>
              </a:xfrm>
              <a:custGeom>
                <a:avLst/>
                <a:gdLst>
                  <a:gd name="connsiteX0" fmla="*/ 306540 w 617208"/>
                  <a:gd name="connsiteY0" fmla="*/ 0 h 288310"/>
                  <a:gd name="connsiteX1" fmla="*/ 601290 w 617208"/>
                  <a:gd name="connsiteY1" fmla="*/ 99673 h 288310"/>
                  <a:gd name="connsiteX2" fmla="*/ 601154 w 617208"/>
                  <a:gd name="connsiteY2" fmla="*/ 100130 h 288310"/>
                  <a:gd name="connsiteX3" fmla="*/ 589012 w 617208"/>
                  <a:gd name="connsiteY3" fmla="*/ 219488 h 288310"/>
                  <a:gd name="connsiteX4" fmla="*/ 520191 w 617208"/>
                  <a:gd name="connsiteY4" fmla="*/ 288310 h 288310"/>
                  <a:gd name="connsiteX5" fmla="*/ 451370 w 617208"/>
                  <a:gd name="connsiteY5" fmla="*/ 219488 h 288310"/>
                  <a:gd name="connsiteX6" fmla="*/ 448184 w 617208"/>
                  <a:gd name="connsiteY6" fmla="*/ 214690 h 288310"/>
                  <a:gd name="connsiteX7" fmla="*/ 444997 w 617208"/>
                  <a:gd name="connsiteY7" fmla="*/ 219488 h 288310"/>
                  <a:gd name="connsiteX8" fmla="*/ 376176 w 617208"/>
                  <a:gd name="connsiteY8" fmla="*/ 288310 h 288310"/>
                  <a:gd name="connsiteX9" fmla="*/ 310859 w 617208"/>
                  <a:gd name="connsiteY9" fmla="*/ 222992 h 288310"/>
                  <a:gd name="connsiteX10" fmla="*/ 245541 w 617208"/>
                  <a:gd name="connsiteY10" fmla="*/ 288310 h 288310"/>
                  <a:gd name="connsiteX11" fmla="*/ 176720 w 617208"/>
                  <a:gd name="connsiteY11" fmla="*/ 219488 h 288310"/>
                  <a:gd name="connsiteX12" fmla="*/ 171280 w 617208"/>
                  <a:gd name="connsiteY12" fmla="*/ 211297 h 288310"/>
                  <a:gd name="connsiteX13" fmla="*/ 165840 w 617208"/>
                  <a:gd name="connsiteY13" fmla="*/ 219488 h 288310"/>
                  <a:gd name="connsiteX14" fmla="*/ 97019 w 617208"/>
                  <a:gd name="connsiteY14" fmla="*/ 288310 h 288310"/>
                  <a:gd name="connsiteX15" fmla="*/ 28198 w 617208"/>
                  <a:gd name="connsiteY15" fmla="*/ 219488 h 288310"/>
                  <a:gd name="connsiteX16" fmla="*/ 13206 w 617208"/>
                  <a:gd name="connsiteY16" fmla="*/ 104422 h 288310"/>
                  <a:gd name="connsiteX17" fmla="*/ 306540 w 617208"/>
                  <a:gd name="connsiteY17" fmla="*/ 0 h 288310"/>
                  <a:gd name="connsiteX0" fmla="*/ 291407 w 602075"/>
                  <a:gd name="connsiteY0" fmla="*/ 1 h 288311"/>
                  <a:gd name="connsiteX1" fmla="*/ 586157 w 602075"/>
                  <a:gd name="connsiteY1" fmla="*/ 99674 h 288311"/>
                  <a:gd name="connsiteX2" fmla="*/ 586021 w 602075"/>
                  <a:gd name="connsiteY2" fmla="*/ 100131 h 288311"/>
                  <a:gd name="connsiteX3" fmla="*/ 573879 w 602075"/>
                  <a:gd name="connsiteY3" fmla="*/ 219489 h 288311"/>
                  <a:gd name="connsiteX4" fmla="*/ 505058 w 602075"/>
                  <a:gd name="connsiteY4" fmla="*/ 288311 h 288311"/>
                  <a:gd name="connsiteX5" fmla="*/ 436237 w 602075"/>
                  <a:gd name="connsiteY5" fmla="*/ 219489 h 288311"/>
                  <a:gd name="connsiteX6" fmla="*/ 433051 w 602075"/>
                  <a:gd name="connsiteY6" fmla="*/ 214691 h 288311"/>
                  <a:gd name="connsiteX7" fmla="*/ 429864 w 602075"/>
                  <a:gd name="connsiteY7" fmla="*/ 219489 h 288311"/>
                  <a:gd name="connsiteX8" fmla="*/ 361043 w 602075"/>
                  <a:gd name="connsiteY8" fmla="*/ 288311 h 288311"/>
                  <a:gd name="connsiteX9" fmla="*/ 295726 w 602075"/>
                  <a:gd name="connsiteY9" fmla="*/ 222993 h 288311"/>
                  <a:gd name="connsiteX10" fmla="*/ 230408 w 602075"/>
                  <a:gd name="connsiteY10" fmla="*/ 288311 h 288311"/>
                  <a:gd name="connsiteX11" fmla="*/ 161587 w 602075"/>
                  <a:gd name="connsiteY11" fmla="*/ 219489 h 288311"/>
                  <a:gd name="connsiteX12" fmla="*/ 156147 w 602075"/>
                  <a:gd name="connsiteY12" fmla="*/ 211298 h 288311"/>
                  <a:gd name="connsiteX13" fmla="*/ 150707 w 602075"/>
                  <a:gd name="connsiteY13" fmla="*/ 219489 h 288311"/>
                  <a:gd name="connsiteX14" fmla="*/ 81886 w 602075"/>
                  <a:gd name="connsiteY14" fmla="*/ 288311 h 288311"/>
                  <a:gd name="connsiteX15" fmla="*/ 13065 w 602075"/>
                  <a:gd name="connsiteY15" fmla="*/ 219489 h 288311"/>
                  <a:gd name="connsiteX16" fmla="*/ 35784 w 602075"/>
                  <a:gd name="connsiteY16" fmla="*/ 101536 h 288311"/>
                  <a:gd name="connsiteX17" fmla="*/ 291407 w 602075"/>
                  <a:gd name="connsiteY17" fmla="*/ 1 h 288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2075" h="288311">
                    <a:moveTo>
                      <a:pt x="291407" y="1"/>
                    </a:moveTo>
                    <a:cubicBezTo>
                      <a:pt x="383136" y="-309"/>
                      <a:pt x="586157" y="44626"/>
                      <a:pt x="586157" y="99674"/>
                    </a:cubicBezTo>
                    <a:cubicBezTo>
                      <a:pt x="586112" y="99826"/>
                      <a:pt x="586066" y="99979"/>
                      <a:pt x="586021" y="100131"/>
                    </a:cubicBezTo>
                    <a:cubicBezTo>
                      <a:pt x="611140" y="136692"/>
                      <a:pt x="606553" y="186816"/>
                      <a:pt x="573879" y="219489"/>
                    </a:cubicBezTo>
                    <a:lnTo>
                      <a:pt x="505058" y="288311"/>
                    </a:lnTo>
                    <a:lnTo>
                      <a:pt x="436237" y="219489"/>
                    </a:lnTo>
                    <a:lnTo>
                      <a:pt x="433051" y="214691"/>
                    </a:lnTo>
                    <a:cubicBezTo>
                      <a:pt x="432523" y="216753"/>
                      <a:pt x="431218" y="218136"/>
                      <a:pt x="429864" y="219489"/>
                    </a:cubicBezTo>
                    <a:lnTo>
                      <a:pt x="361043" y="288311"/>
                    </a:lnTo>
                    <a:lnTo>
                      <a:pt x="295726" y="222993"/>
                    </a:lnTo>
                    <a:lnTo>
                      <a:pt x="230408" y="288311"/>
                    </a:lnTo>
                    <a:lnTo>
                      <a:pt x="161587" y="219489"/>
                    </a:lnTo>
                    <a:lnTo>
                      <a:pt x="156147" y="211298"/>
                    </a:lnTo>
                    <a:cubicBezTo>
                      <a:pt x="155234" y="214729"/>
                      <a:pt x="153043" y="217154"/>
                      <a:pt x="150707" y="219489"/>
                    </a:cubicBezTo>
                    <a:lnTo>
                      <a:pt x="81886" y="288311"/>
                    </a:lnTo>
                    <a:lnTo>
                      <a:pt x="13065" y="219489"/>
                    </a:lnTo>
                    <a:cubicBezTo>
                      <a:pt x="-18317" y="188109"/>
                      <a:pt x="13922" y="137744"/>
                      <a:pt x="35784" y="101536"/>
                    </a:cubicBezTo>
                    <a:cubicBezTo>
                      <a:pt x="82174" y="64955"/>
                      <a:pt x="199678" y="311"/>
                      <a:pt x="291407" y="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F640FC34-A89B-45AF-8EE6-21D793158D87}"/>
                  </a:ext>
                </a:extLst>
              </p:cNvPr>
              <p:cNvSpPr/>
              <p:nvPr/>
            </p:nvSpPr>
            <p:spPr>
              <a:xfrm rot="18900000" flipH="1">
                <a:off x="3355294" y="3884599"/>
                <a:ext cx="355268" cy="805713"/>
              </a:xfrm>
              <a:prstGeom prst="moon">
                <a:avLst>
                  <a:gd name="adj" fmla="val 4797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円/楕円 368">
                <a:extLst>
                  <a:ext uri="{FF2B5EF4-FFF2-40B4-BE49-F238E27FC236}">
                    <a16:creationId xmlns:a16="http://schemas.microsoft.com/office/drawing/2014/main" id="{F32C05CD-A43A-4137-B11C-40BD2E2B4558}"/>
                  </a:ext>
                </a:extLst>
              </p:cNvPr>
              <p:cNvSpPr/>
              <p:nvPr/>
            </p:nvSpPr>
            <p:spPr>
              <a:xfrm rot="900000" flipH="1">
                <a:off x="3587284" y="4417061"/>
                <a:ext cx="242497" cy="40131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円/楕円 369">
                <a:extLst>
                  <a:ext uri="{FF2B5EF4-FFF2-40B4-BE49-F238E27FC236}">
                    <a16:creationId xmlns:a16="http://schemas.microsoft.com/office/drawing/2014/main" id="{78548333-3704-4F68-914F-0B16B770DD67}"/>
                  </a:ext>
                </a:extLst>
              </p:cNvPr>
              <p:cNvSpPr/>
              <p:nvPr/>
            </p:nvSpPr>
            <p:spPr>
              <a:xfrm rot="900000" flipH="1">
                <a:off x="3639604" y="4486726"/>
                <a:ext cx="143560" cy="263054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58706FB5-C72C-4994-BE62-56729BA0DB06}"/>
                  </a:ext>
                </a:extLst>
              </p:cNvPr>
              <p:cNvSpPr/>
              <p:nvPr/>
            </p:nvSpPr>
            <p:spPr>
              <a:xfrm rot="10800000">
                <a:off x="3133393" y="4315608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231892F5-518A-4B65-BDF6-7F593326AAA6}"/>
                  </a:ext>
                </a:extLst>
              </p:cNvPr>
              <p:cNvGrpSpPr/>
              <p:nvPr/>
            </p:nvGrpSpPr>
            <p:grpSpPr>
              <a:xfrm>
                <a:off x="3123629" y="4415889"/>
                <a:ext cx="229694" cy="221636"/>
                <a:chOff x="7861087" y="2663909"/>
                <a:chExt cx="218759" cy="211085"/>
              </a:xfrm>
            </p:grpSpPr>
            <p:sp>
              <p:nvSpPr>
                <p:cNvPr id="70" name="円/楕円 637">
                  <a:extLst>
                    <a:ext uri="{FF2B5EF4-FFF2-40B4-BE49-F238E27FC236}">
                      <a16:creationId xmlns:a16="http://schemas.microsoft.com/office/drawing/2014/main" id="{AA4B0DA8-24E4-4609-AF74-9608C12AB32A}"/>
                    </a:ext>
                  </a:extLst>
                </p:cNvPr>
                <p:cNvSpPr/>
                <p:nvPr/>
              </p:nvSpPr>
              <p:spPr>
                <a:xfrm>
                  <a:off x="7861087" y="2680983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C441951E-43DD-4580-8220-FC457246436F}"/>
                    </a:ext>
                  </a:extLst>
                </p:cNvPr>
                <p:cNvSpPr/>
                <p:nvPr/>
              </p:nvSpPr>
              <p:spPr>
                <a:xfrm>
                  <a:off x="7889711" y="2785412"/>
                  <a:ext cx="56894" cy="4931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57E3971A-321E-4C6F-B22A-3BB9A85FF10A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915AA207-0257-4ABD-83D3-2A85D8B9862E}"/>
                    </a:ext>
                  </a:extLst>
                </p:cNvPr>
                <p:cNvSpPr/>
                <p:nvPr/>
              </p:nvSpPr>
              <p:spPr>
                <a:xfrm flipV="1">
                  <a:off x="7864464" y="2792940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7A8D1A36-3BFF-4800-A60C-E32E0C11EC9A}"/>
                  </a:ext>
                </a:extLst>
              </p:cNvPr>
              <p:cNvSpPr/>
              <p:nvPr/>
            </p:nvSpPr>
            <p:spPr>
              <a:xfrm rot="10800000">
                <a:off x="2714294" y="4315608"/>
                <a:ext cx="159902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B98D350F-4442-4C27-9732-C0CF5862C677}"/>
                  </a:ext>
                </a:extLst>
              </p:cNvPr>
              <p:cNvGrpSpPr/>
              <p:nvPr/>
            </p:nvGrpSpPr>
            <p:grpSpPr>
              <a:xfrm>
                <a:off x="2704531" y="4415889"/>
                <a:ext cx="171143" cy="221636"/>
                <a:chOff x="7861089" y="2663909"/>
                <a:chExt cx="218759" cy="211085"/>
              </a:xfrm>
            </p:grpSpPr>
            <p:sp>
              <p:nvSpPr>
                <p:cNvPr id="66" name="円/楕円 637">
                  <a:extLst>
                    <a:ext uri="{FF2B5EF4-FFF2-40B4-BE49-F238E27FC236}">
                      <a16:creationId xmlns:a16="http://schemas.microsoft.com/office/drawing/2014/main" id="{F4825F21-927A-4959-A929-0EF167F2EF01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E24B5A0B-F26A-4B51-9DB9-238D67633105}"/>
                    </a:ext>
                  </a:extLst>
                </p:cNvPr>
                <p:cNvSpPr/>
                <p:nvPr/>
              </p:nvSpPr>
              <p:spPr>
                <a:xfrm>
                  <a:off x="7904641" y="2785412"/>
                  <a:ext cx="58440" cy="4572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B09C979E-9949-4FD7-B15A-793E3F0206F1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12A21845-5F21-4F49-BB9B-AACC6B066136}"/>
                    </a:ext>
                  </a:extLst>
                </p:cNvPr>
                <p:cNvSpPr/>
                <p:nvPr/>
              </p:nvSpPr>
              <p:spPr>
                <a:xfrm flipV="1">
                  <a:off x="7864464" y="2792940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58254048-06F2-40F9-9F36-00890D3DBF32}"/>
                </a:ext>
              </a:extLst>
            </p:cNvPr>
            <p:cNvGrpSpPr/>
            <p:nvPr/>
          </p:nvGrpSpPr>
          <p:grpSpPr>
            <a:xfrm>
              <a:off x="4708762" y="4857743"/>
              <a:ext cx="243183" cy="98522"/>
              <a:chOff x="1466675" y="2063071"/>
              <a:chExt cx="209562" cy="102234"/>
            </a:xfrm>
          </p:grpSpPr>
          <p:sp>
            <p:nvSpPr>
              <p:cNvPr id="49" name="二等辺三角形 5">
                <a:extLst>
                  <a:ext uri="{FF2B5EF4-FFF2-40B4-BE49-F238E27FC236}">
                    <a16:creationId xmlns:a16="http://schemas.microsoft.com/office/drawing/2014/main" id="{DADB36C8-70AA-4F8D-9774-146784DBA733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15D5A3D9-E6EB-4250-AA64-49D79EE90CF1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D831DCFC-E972-4CE0-A283-E93D2841BA1D}"/>
              </a:ext>
            </a:extLst>
          </p:cNvPr>
          <p:cNvGrpSpPr/>
          <p:nvPr/>
        </p:nvGrpSpPr>
        <p:grpSpPr>
          <a:xfrm>
            <a:off x="4199446" y="679069"/>
            <a:ext cx="1364647" cy="2861850"/>
            <a:chOff x="4199446" y="679069"/>
            <a:chExt cx="1364647" cy="2861850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9911C202-0CF1-4280-9247-B2EE07D67A12}"/>
                </a:ext>
              </a:extLst>
            </p:cNvPr>
            <p:cNvGrpSpPr/>
            <p:nvPr/>
          </p:nvGrpSpPr>
          <p:grpSpPr>
            <a:xfrm>
              <a:off x="4199446" y="679069"/>
              <a:ext cx="1364647" cy="2861850"/>
              <a:chOff x="2450344" y="679069"/>
              <a:chExt cx="1364647" cy="2861850"/>
            </a:xfrm>
          </p:grpSpPr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B6D8E801-D4FD-405B-9EF6-C4CBDAEC155D}"/>
                  </a:ext>
                </a:extLst>
              </p:cNvPr>
              <p:cNvSpPr/>
              <p:nvPr/>
            </p:nvSpPr>
            <p:spPr>
              <a:xfrm rot="18900000">
                <a:off x="2474928" y="850966"/>
                <a:ext cx="909181" cy="83612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0B0D2BD2-B6E4-46A1-98BE-2155F30F64C9}"/>
                  </a:ext>
                </a:extLst>
              </p:cNvPr>
              <p:cNvSpPr/>
              <p:nvPr/>
            </p:nvSpPr>
            <p:spPr>
              <a:xfrm>
                <a:off x="2450344" y="833439"/>
                <a:ext cx="1314000" cy="1331398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3D0FA7FC-9E56-4C1F-BB77-AE3BC516C4F4}"/>
                  </a:ext>
                </a:extLst>
              </p:cNvPr>
              <p:cNvGrpSpPr/>
              <p:nvPr/>
            </p:nvGrpSpPr>
            <p:grpSpPr>
              <a:xfrm>
                <a:off x="2507099" y="914400"/>
                <a:ext cx="1307892" cy="2626519"/>
                <a:chOff x="5091951" y="914400"/>
                <a:chExt cx="1307892" cy="2626519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1488F57B-6DB1-4E41-B7C4-3EDDFD78DDDF}"/>
                    </a:ext>
                  </a:extLst>
                </p:cNvPr>
                <p:cNvSpPr/>
                <p:nvPr/>
              </p:nvSpPr>
              <p:spPr>
                <a:xfrm>
                  <a:off x="5091951" y="914400"/>
                  <a:ext cx="1085086" cy="181530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7154 w 897154"/>
                    <a:gd name="connsiteY2" fmla="*/ 572384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52054 w 900595"/>
                    <a:gd name="connsiteY0" fmla="*/ 0 h 1466720"/>
                    <a:gd name="connsiteX1" fmla="*/ 900595 w 900595"/>
                    <a:gd name="connsiteY1" fmla="*/ 448541 h 1466720"/>
                    <a:gd name="connsiteX2" fmla="*/ 896642 w 900595"/>
                    <a:gd name="connsiteY2" fmla="*/ 568536 h 1466720"/>
                    <a:gd name="connsiteX3" fmla="*/ 626646 w 900595"/>
                    <a:gd name="connsiteY3" fmla="*/ 985676 h 1466720"/>
                    <a:gd name="connsiteX4" fmla="*/ 567632 w 900595"/>
                    <a:gd name="connsiteY4" fmla="*/ 1003996 h 1466720"/>
                    <a:gd name="connsiteX5" fmla="*/ 579340 w 900595"/>
                    <a:gd name="connsiteY5" fmla="*/ 1118635 h 1466720"/>
                    <a:gd name="connsiteX6" fmla="*/ 606618 w 900595"/>
                    <a:gd name="connsiteY6" fmla="*/ 1118635 h 1466720"/>
                    <a:gd name="connsiteX7" fmla="*/ 790311 w 900595"/>
                    <a:gd name="connsiteY7" fmla="*/ 1292678 h 1466720"/>
                    <a:gd name="connsiteX8" fmla="*/ 790310 w 900595"/>
                    <a:gd name="connsiteY8" fmla="*/ 1466720 h 1466720"/>
                    <a:gd name="connsiteX9" fmla="*/ 192181 w 900595"/>
                    <a:gd name="connsiteY9" fmla="*/ 1466720 h 1466720"/>
                    <a:gd name="connsiteX10" fmla="*/ 192181 w 900595"/>
                    <a:gd name="connsiteY10" fmla="*/ 1292678 h 1466720"/>
                    <a:gd name="connsiteX11" fmla="*/ 304373 w 900595"/>
                    <a:gd name="connsiteY11" fmla="*/ 1132312 h 1466720"/>
                    <a:gd name="connsiteX12" fmla="*/ 355783 w 900595"/>
                    <a:gd name="connsiteY12" fmla="*/ 1122478 h 1466720"/>
                    <a:gd name="connsiteX13" fmla="*/ 367029 w 900595"/>
                    <a:gd name="connsiteY13" fmla="*/ 1012354 h 1466720"/>
                    <a:gd name="connsiteX14" fmla="*/ 361657 w 900595"/>
                    <a:gd name="connsiteY14" fmla="*/ 1011812 h 1466720"/>
                    <a:gd name="connsiteX15" fmla="*/ 3513 w 900595"/>
                    <a:gd name="connsiteY15" fmla="*/ 572384 h 1466720"/>
                    <a:gd name="connsiteX16" fmla="*/ 3513 w 900595"/>
                    <a:gd name="connsiteY16" fmla="*/ 448541 h 1466720"/>
                    <a:gd name="connsiteX17" fmla="*/ 452054 w 900595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00595" h="1466720">
                      <a:moveTo>
                        <a:pt x="452054" y="0"/>
                      </a:moveTo>
                      <a:cubicBezTo>
                        <a:pt x="699776" y="0"/>
                        <a:pt x="900595" y="200819"/>
                        <a:pt x="900595" y="448541"/>
                      </a:cubicBezTo>
                      <a:lnTo>
                        <a:pt x="896642" y="568536"/>
                      </a:lnTo>
                      <a:cubicBezTo>
                        <a:pt x="876878" y="762023"/>
                        <a:pt x="756012" y="917584"/>
                        <a:pt x="626646" y="985676"/>
                      </a:cubicBezTo>
                      <a:lnTo>
                        <a:pt x="567632" y="1003996"/>
                      </a:lnTo>
                      <a:lnTo>
                        <a:pt x="579340" y="1118635"/>
                      </a:lnTo>
                      <a:lnTo>
                        <a:pt x="606618" y="1118635"/>
                      </a:lnTo>
                      <a:cubicBezTo>
                        <a:pt x="708069" y="1118635"/>
                        <a:pt x="790311" y="1196557"/>
                        <a:pt x="790311" y="1292678"/>
                      </a:cubicBezTo>
                      <a:cubicBezTo>
                        <a:pt x="790311" y="1350692"/>
                        <a:pt x="790310" y="1408706"/>
                        <a:pt x="790310" y="1466720"/>
                      </a:cubicBezTo>
                      <a:lnTo>
                        <a:pt x="192181" y="1466720"/>
                      </a:lnTo>
                      <a:lnTo>
                        <a:pt x="192181" y="1292678"/>
                      </a:lnTo>
                      <a:cubicBezTo>
                        <a:pt x="192181" y="1220587"/>
                        <a:pt x="238442" y="1158734"/>
                        <a:pt x="304373" y="1132312"/>
                      </a:cubicBezTo>
                      <a:lnTo>
                        <a:pt x="355783" y="1122478"/>
                      </a:lnTo>
                      <a:lnTo>
                        <a:pt x="367029" y="1012354"/>
                      </a:lnTo>
                      <a:lnTo>
                        <a:pt x="361657" y="1011812"/>
                      </a:lnTo>
                      <a:cubicBezTo>
                        <a:pt x="157265" y="969988"/>
                        <a:pt x="11419" y="658310"/>
                        <a:pt x="3513" y="572384"/>
                      </a:cubicBezTo>
                      <a:cubicBezTo>
                        <a:pt x="-4393" y="486458"/>
                        <a:pt x="3513" y="489822"/>
                        <a:pt x="3513" y="448541"/>
                      </a:cubicBezTo>
                      <a:cubicBezTo>
                        <a:pt x="3513" y="200819"/>
                        <a:pt x="204332" y="0"/>
                        <a:pt x="45205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EF8E8049-DEC6-49E8-B09C-9FE61898B2FB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8E0036DE-CBBB-470C-B3DD-0F32761863F1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四角形: 上の 2 つの角を丸める 118">
                  <a:extLst>
                    <a:ext uri="{FF2B5EF4-FFF2-40B4-BE49-F238E27FC236}">
                      <a16:creationId xmlns:a16="http://schemas.microsoft.com/office/drawing/2014/main" id="{BE576356-8DE4-4206-B53B-A6A50BDAAB8F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BB6E3A91-3BC4-4D90-90F0-5A41DE17B45D}"/>
                  </a:ext>
                </a:extLst>
              </p:cNvPr>
              <p:cNvGrpSpPr/>
              <p:nvPr/>
            </p:nvGrpSpPr>
            <p:grpSpPr>
              <a:xfrm>
                <a:off x="2941933" y="2432258"/>
                <a:ext cx="88703" cy="1032203"/>
                <a:chOff x="3187897" y="2432258"/>
                <a:chExt cx="89958" cy="1032203"/>
              </a:xfrm>
            </p:grpSpPr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387D76BB-CB7D-4E5C-AA56-EA115C681641}"/>
                    </a:ext>
                  </a:extLst>
                </p:cNvPr>
                <p:cNvSpPr/>
                <p:nvPr/>
              </p:nvSpPr>
              <p:spPr>
                <a:xfrm>
                  <a:off x="3187897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45D101A7-5AED-4A09-9684-8A038C4E3D4A}"/>
                    </a:ext>
                  </a:extLst>
                </p:cNvPr>
                <p:cNvSpPr/>
                <p:nvPr/>
              </p:nvSpPr>
              <p:spPr>
                <a:xfrm>
                  <a:off x="3187897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DD49EF5B-FC4C-4248-A10E-FA9A5D4E26A7}"/>
                    </a:ext>
                  </a:extLst>
                </p:cNvPr>
                <p:cNvSpPr/>
                <p:nvPr/>
              </p:nvSpPr>
              <p:spPr>
                <a:xfrm>
                  <a:off x="3187897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D46A3B05-79DB-47C1-B2DF-FD6B2ABE891F}"/>
                    </a:ext>
                  </a:extLst>
                </p:cNvPr>
                <p:cNvSpPr/>
                <p:nvPr/>
              </p:nvSpPr>
              <p:spPr>
                <a:xfrm>
                  <a:off x="3187897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AA302422-052E-491F-882D-C478137B2BFA}"/>
                    </a:ext>
                  </a:extLst>
                </p:cNvPr>
                <p:cNvSpPr/>
                <p:nvPr/>
              </p:nvSpPr>
              <p:spPr>
                <a:xfrm>
                  <a:off x="3187897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6E5997AD-2DF6-43E6-92BB-4A31BC9A5582}"/>
                  </a:ext>
                </a:extLst>
              </p:cNvPr>
              <p:cNvGrpSpPr/>
              <p:nvPr/>
            </p:nvGrpSpPr>
            <p:grpSpPr>
              <a:xfrm>
                <a:off x="2883961" y="2176915"/>
                <a:ext cx="369265" cy="205999"/>
                <a:chOff x="2091079" y="2107049"/>
                <a:chExt cx="427508" cy="210529"/>
              </a:xfrm>
            </p:grpSpPr>
            <p:sp>
              <p:nvSpPr>
                <p:cNvPr id="107" name="四角形: 上の 2 つの角を丸める 106">
                  <a:extLst>
                    <a:ext uri="{FF2B5EF4-FFF2-40B4-BE49-F238E27FC236}">
                      <a16:creationId xmlns:a16="http://schemas.microsoft.com/office/drawing/2014/main" id="{D54C5BDC-3794-411F-B628-344B127EB7DC}"/>
                    </a:ext>
                  </a:extLst>
                </p:cNvPr>
                <p:cNvSpPr/>
                <p:nvPr/>
              </p:nvSpPr>
              <p:spPr>
                <a:xfrm>
                  <a:off x="2116522" y="2107049"/>
                  <a:ext cx="154080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6058D994-6BC1-470A-A5DC-71A789B3DD15}"/>
                    </a:ext>
                  </a:extLst>
                </p:cNvPr>
                <p:cNvSpPr/>
                <p:nvPr/>
              </p:nvSpPr>
              <p:spPr>
                <a:xfrm>
                  <a:off x="2091079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B38B8CB1-261B-4522-9AAC-E50FD4CFBC8D}"/>
                    </a:ext>
                  </a:extLst>
                </p:cNvPr>
                <p:cNvSpPr/>
                <p:nvPr/>
              </p:nvSpPr>
              <p:spPr>
                <a:xfrm>
                  <a:off x="2274385" y="2107049"/>
                  <a:ext cx="206176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7B6BA926-024B-4B82-BE12-03B228E95502}"/>
                    </a:ext>
                  </a:extLst>
                </p:cNvPr>
                <p:cNvSpPr/>
                <p:nvPr/>
              </p:nvSpPr>
              <p:spPr>
                <a:xfrm flipH="1">
                  <a:off x="2272854" y="2130860"/>
                  <a:ext cx="245733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02DD713A-682A-41E5-BD25-E9EA4D2FDF62}"/>
                  </a:ext>
                </a:extLst>
              </p:cNvPr>
              <p:cNvSpPr/>
              <p:nvPr/>
            </p:nvSpPr>
            <p:spPr>
              <a:xfrm rot="18900000" flipH="1">
                <a:off x="3093018" y="679069"/>
                <a:ext cx="444517" cy="1051066"/>
              </a:xfrm>
              <a:prstGeom prst="moon">
                <a:avLst>
                  <a:gd name="adj" fmla="val 45258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円/楕円 368">
                <a:extLst>
                  <a:ext uri="{FF2B5EF4-FFF2-40B4-BE49-F238E27FC236}">
                    <a16:creationId xmlns:a16="http://schemas.microsoft.com/office/drawing/2014/main" id="{4DF1826F-56C1-4D9F-B15D-5A4048955833}"/>
                  </a:ext>
                </a:extLst>
              </p:cNvPr>
              <p:cNvSpPr/>
              <p:nvPr/>
            </p:nvSpPr>
            <p:spPr>
              <a:xfrm rot="900000" flipH="1">
                <a:off x="3427156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円/楕円 369">
                <a:extLst>
                  <a:ext uri="{FF2B5EF4-FFF2-40B4-BE49-F238E27FC236}">
                    <a16:creationId xmlns:a16="http://schemas.microsoft.com/office/drawing/2014/main" id="{2ED7F9AF-08D6-4553-A260-F5A258EA947B}"/>
                  </a:ext>
                </a:extLst>
              </p:cNvPr>
              <p:cNvSpPr/>
              <p:nvPr/>
            </p:nvSpPr>
            <p:spPr>
              <a:xfrm rot="900000" flipH="1">
                <a:off x="3480139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A5EE53E9-FD70-48C1-A26C-6B8F4E4918DE}"/>
                  </a:ext>
                </a:extLst>
              </p:cNvPr>
              <p:cNvGrpSpPr/>
              <p:nvPr/>
            </p:nvGrpSpPr>
            <p:grpSpPr>
              <a:xfrm>
                <a:off x="2977531" y="1273478"/>
                <a:ext cx="328020" cy="368193"/>
                <a:chOff x="5140179" y="1189822"/>
                <a:chExt cx="328020" cy="368193"/>
              </a:xfrm>
            </p:grpSpPr>
            <p:sp>
              <p:nvSpPr>
                <p:cNvPr id="101" name="月 100">
                  <a:extLst>
                    <a:ext uri="{FF2B5EF4-FFF2-40B4-BE49-F238E27FC236}">
                      <a16:creationId xmlns:a16="http://schemas.microsoft.com/office/drawing/2014/main" id="{1F59856D-381D-4CFB-A824-B1B9ECD05CA8}"/>
                    </a:ext>
                  </a:extLst>
                </p:cNvPr>
                <p:cNvSpPr/>
                <p:nvPr/>
              </p:nvSpPr>
              <p:spPr>
                <a:xfrm rot="16200000">
                  <a:off x="5261329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68E33CDF-28CA-4953-91B1-E764C1DE7C20}"/>
                    </a:ext>
                  </a:extLst>
                </p:cNvPr>
                <p:cNvGrpSpPr/>
                <p:nvPr/>
              </p:nvGrpSpPr>
              <p:grpSpPr>
                <a:xfrm>
                  <a:off x="5187810" y="1358585"/>
                  <a:ext cx="251152" cy="199430"/>
                  <a:chOff x="6140438" y="1154498"/>
                  <a:chExt cx="386744" cy="306364"/>
                </a:xfrm>
              </p:grpSpPr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4014467B-A22A-4460-9258-9EC8988B6C75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E9833D50-CFF9-4357-8B65-2B8F1F157F92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6A4CA993-965C-4B8F-8126-A9FE126D5A2B}"/>
                      </a:ext>
                    </a:extLst>
                  </p:cNvPr>
                  <p:cNvSpPr/>
                  <p:nvPr/>
                </p:nvSpPr>
                <p:spPr>
                  <a:xfrm flipV="1">
                    <a:off x="6140438" y="1307766"/>
                    <a:ext cx="386744" cy="153096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4CB5E815-34C2-419C-927B-C5A3ADC6AB1E}"/>
                    </a:ext>
                  </a:extLst>
                </p:cNvPr>
                <p:cNvSpPr/>
                <p:nvPr/>
              </p:nvSpPr>
              <p:spPr>
                <a:xfrm>
                  <a:off x="5220328" y="1450559"/>
                  <a:ext cx="80092" cy="8343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15CE2613-B885-406F-96B2-151911B90655}"/>
                  </a:ext>
                </a:extLst>
              </p:cNvPr>
              <p:cNvGrpSpPr/>
              <p:nvPr/>
            </p:nvGrpSpPr>
            <p:grpSpPr>
              <a:xfrm>
                <a:off x="2542709" y="1273478"/>
                <a:ext cx="229066" cy="368193"/>
                <a:chOff x="5140179" y="1189822"/>
                <a:chExt cx="328020" cy="368193"/>
              </a:xfrm>
            </p:grpSpPr>
            <p:sp>
              <p:nvSpPr>
                <p:cNvPr id="95" name="月 94">
                  <a:extLst>
                    <a:ext uri="{FF2B5EF4-FFF2-40B4-BE49-F238E27FC236}">
                      <a16:creationId xmlns:a16="http://schemas.microsoft.com/office/drawing/2014/main" id="{AB9120DD-5DEA-4C00-8A84-C00C015D2BE0}"/>
                    </a:ext>
                  </a:extLst>
                </p:cNvPr>
                <p:cNvSpPr/>
                <p:nvPr/>
              </p:nvSpPr>
              <p:spPr>
                <a:xfrm rot="16200000">
                  <a:off x="5261329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0ED27675-65F8-415E-9100-6AFDF1B45E4B}"/>
                    </a:ext>
                  </a:extLst>
                </p:cNvPr>
                <p:cNvGrpSpPr/>
                <p:nvPr/>
              </p:nvGrpSpPr>
              <p:grpSpPr>
                <a:xfrm>
                  <a:off x="5187810" y="1358585"/>
                  <a:ext cx="251152" cy="199430"/>
                  <a:chOff x="6140438" y="1154498"/>
                  <a:chExt cx="386744" cy="306364"/>
                </a:xfrm>
              </p:grpSpPr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B64CFE6C-6968-4142-B29E-F83E3E48C4E9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786AF885-2298-4ED5-8F60-9DD3BE9640EA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137DD25F-180A-41FF-960A-BD51202C02A7}"/>
                      </a:ext>
                    </a:extLst>
                  </p:cNvPr>
                  <p:cNvSpPr/>
                  <p:nvPr/>
                </p:nvSpPr>
                <p:spPr>
                  <a:xfrm flipV="1">
                    <a:off x="6140438" y="1307766"/>
                    <a:ext cx="386744" cy="153096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47F6DDA8-2BF2-48E7-8330-EF8D159107A0}"/>
                    </a:ext>
                  </a:extLst>
                </p:cNvPr>
                <p:cNvSpPr/>
                <p:nvPr/>
              </p:nvSpPr>
              <p:spPr>
                <a:xfrm>
                  <a:off x="5234796" y="1455922"/>
                  <a:ext cx="80094" cy="672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FC16D7D7-4F99-4595-AF9E-259C4EA1B7A3}"/>
                  </a:ext>
                </a:extLst>
              </p:cNvPr>
              <p:cNvGrpSpPr/>
              <p:nvPr/>
            </p:nvGrpSpPr>
            <p:grpSpPr>
              <a:xfrm>
                <a:off x="2723756" y="1690289"/>
                <a:ext cx="168407" cy="152577"/>
                <a:chOff x="1611864" y="1745472"/>
                <a:chExt cx="177418" cy="168405"/>
              </a:xfrm>
            </p:grpSpPr>
            <p:sp>
              <p:nvSpPr>
                <p:cNvPr id="92" name="円/楕円 662">
                  <a:extLst>
                    <a:ext uri="{FF2B5EF4-FFF2-40B4-BE49-F238E27FC236}">
                      <a16:creationId xmlns:a16="http://schemas.microsoft.com/office/drawing/2014/main" id="{E74E68B8-5087-4271-8558-6C94CAF75293}"/>
                    </a:ext>
                  </a:extLst>
                </p:cNvPr>
                <p:cNvSpPr/>
                <p:nvPr/>
              </p:nvSpPr>
              <p:spPr>
                <a:xfrm flipH="1">
                  <a:off x="1611864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FB80C5FD-042B-4A50-8F4A-3ABEA3AA6497}"/>
                    </a:ext>
                  </a:extLst>
                </p:cNvPr>
                <p:cNvSpPr/>
                <p:nvPr/>
              </p:nvSpPr>
              <p:spPr>
                <a:xfrm>
                  <a:off x="1635631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円/楕円 662">
                  <a:extLst>
                    <a:ext uri="{FF2B5EF4-FFF2-40B4-BE49-F238E27FC236}">
                      <a16:creationId xmlns:a16="http://schemas.microsoft.com/office/drawing/2014/main" id="{12050974-6728-40A3-BFD2-3CCD2B048F05}"/>
                    </a:ext>
                  </a:extLst>
                </p:cNvPr>
                <p:cNvSpPr/>
                <p:nvPr/>
              </p:nvSpPr>
              <p:spPr>
                <a:xfrm>
                  <a:off x="1720668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6370C2B4-50B3-4ED9-B440-AFE31C0F3071}"/>
                  </a:ext>
                </a:extLst>
              </p:cNvPr>
              <p:cNvSpPr/>
              <p:nvPr/>
            </p:nvSpPr>
            <p:spPr>
              <a:xfrm rot="900000">
                <a:off x="2851004" y="857355"/>
                <a:ext cx="546258" cy="31717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48A332C5-F666-4EC0-89B1-881C8572B24E}"/>
                  </a:ext>
                </a:extLst>
              </p:cNvPr>
              <p:cNvSpPr/>
              <p:nvPr/>
            </p:nvSpPr>
            <p:spPr>
              <a:xfrm rot="19894453">
                <a:off x="2548190" y="980440"/>
                <a:ext cx="340152" cy="16856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E21E0C01-1514-4AC3-AACE-17EE7A76B58D}"/>
                </a:ext>
              </a:extLst>
            </p:cNvPr>
            <p:cNvGrpSpPr/>
            <p:nvPr/>
          </p:nvGrpSpPr>
          <p:grpSpPr>
            <a:xfrm>
              <a:off x="4602370" y="1860351"/>
              <a:ext cx="299822" cy="121468"/>
              <a:chOff x="1466675" y="2063071"/>
              <a:chExt cx="209562" cy="102234"/>
            </a:xfrm>
          </p:grpSpPr>
          <p:sp>
            <p:nvSpPr>
              <p:cNvPr id="77" name="二等辺三角形 5">
                <a:extLst>
                  <a:ext uri="{FF2B5EF4-FFF2-40B4-BE49-F238E27FC236}">
                    <a16:creationId xmlns:a16="http://schemas.microsoft.com/office/drawing/2014/main" id="{F49A3DBD-6C2D-4612-9B1B-810F308BBDC5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507EB386-B1D3-4A3C-A4C2-A4EEFA0FF47E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FB8FB09C-7B19-4228-92D1-ED3A3D031F0B}"/>
              </a:ext>
            </a:extLst>
          </p:cNvPr>
          <p:cNvGrpSpPr/>
          <p:nvPr/>
        </p:nvGrpSpPr>
        <p:grpSpPr>
          <a:xfrm>
            <a:off x="7258681" y="717810"/>
            <a:ext cx="1456058" cy="2823109"/>
            <a:chOff x="7258681" y="717810"/>
            <a:chExt cx="1456058" cy="2823109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FCDA463F-D2CC-4B5F-9B62-B14D0B46FE33}"/>
                </a:ext>
              </a:extLst>
            </p:cNvPr>
            <p:cNvGrpSpPr/>
            <p:nvPr/>
          </p:nvGrpSpPr>
          <p:grpSpPr>
            <a:xfrm>
              <a:off x="7258681" y="717810"/>
              <a:ext cx="1456058" cy="2823109"/>
              <a:chOff x="7258681" y="717810"/>
              <a:chExt cx="1456058" cy="2823109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E99B7CA9-7C44-43DF-801B-3F4BF3C906AF}"/>
                  </a:ext>
                </a:extLst>
              </p:cNvPr>
              <p:cNvGrpSpPr/>
              <p:nvPr/>
            </p:nvGrpSpPr>
            <p:grpSpPr>
              <a:xfrm>
                <a:off x="7401863" y="717810"/>
                <a:ext cx="1312876" cy="2823109"/>
                <a:chOff x="5086967" y="717810"/>
                <a:chExt cx="1312876" cy="2823109"/>
              </a:xfrm>
            </p:grpSpPr>
            <p:sp>
              <p:nvSpPr>
                <p:cNvPr id="143" name="フリーフォーム 540">
                  <a:extLst>
                    <a:ext uri="{FF2B5EF4-FFF2-40B4-BE49-F238E27FC236}">
                      <a16:creationId xmlns:a16="http://schemas.microsoft.com/office/drawing/2014/main" id="{59D76F73-26A6-47B6-9283-52C1C8EAA516}"/>
                    </a:ext>
                  </a:extLst>
                </p:cNvPr>
                <p:cNvSpPr/>
                <p:nvPr/>
              </p:nvSpPr>
              <p:spPr>
                <a:xfrm>
                  <a:off x="5086967" y="838200"/>
                  <a:ext cx="1217551" cy="97854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C660C569-594B-48B5-839B-67178A74A85F}"/>
                    </a:ext>
                  </a:extLst>
                </p:cNvPr>
                <p:cNvSpPr/>
                <p:nvPr/>
              </p:nvSpPr>
              <p:spPr>
                <a:xfrm>
                  <a:off x="5096184" y="962520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B2BA44CA-5B97-4D44-8B03-3D1BB091FE33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98E6F58A-6548-4DE5-A4D8-9D0DB6880A21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四角形: 上の 2 つの角を丸める 146">
                  <a:extLst>
                    <a:ext uri="{FF2B5EF4-FFF2-40B4-BE49-F238E27FC236}">
                      <a16:creationId xmlns:a16="http://schemas.microsoft.com/office/drawing/2014/main" id="{A6394931-BA08-4FB2-A9ED-901383B94ADA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" name="台形 582">
                  <a:extLst>
                    <a:ext uri="{FF2B5EF4-FFF2-40B4-BE49-F238E27FC236}">
                      <a16:creationId xmlns:a16="http://schemas.microsoft.com/office/drawing/2014/main" id="{B4C00848-F580-4278-BBFD-582E175EFCEF}"/>
                    </a:ext>
                  </a:extLst>
                </p:cNvPr>
                <p:cNvSpPr/>
                <p:nvPr/>
              </p:nvSpPr>
              <p:spPr>
                <a:xfrm rot="10800000">
                  <a:off x="5414767" y="2321941"/>
                  <a:ext cx="447415" cy="799516"/>
                </a:xfrm>
                <a:custGeom>
                  <a:avLst/>
                  <a:gdLst>
                    <a:gd name="connsiteX0" fmla="*/ 0 w 461228"/>
                    <a:gd name="connsiteY0" fmla="*/ 792372 h 792372"/>
                    <a:gd name="connsiteX1" fmla="*/ 193185 w 461228"/>
                    <a:gd name="connsiteY1" fmla="*/ 0 h 792372"/>
                    <a:gd name="connsiteX2" fmla="*/ 268043 w 461228"/>
                    <a:gd name="connsiteY2" fmla="*/ 0 h 792372"/>
                    <a:gd name="connsiteX3" fmla="*/ 461228 w 461228"/>
                    <a:gd name="connsiteY3" fmla="*/ 792372 h 792372"/>
                    <a:gd name="connsiteX4" fmla="*/ 0 w 461228"/>
                    <a:gd name="connsiteY4" fmla="*/ 792372 h 792372"/>
                    <a:gd name="connsiteX0" fmla="*/ 0 w 461228"/>
                    <a:gd name="connsiteY0" fmla="*/ 794753 h 794753"/>
                    <a:gd name="connsiteX1" fmla="*/ 193185 w 461228"/>
                    <a:gd name="connsiteY1" fmla="*/ 2381 h 794753"/>
                    <a:gd name="connsiteX2" fmla="*/ 365674 w 461228"/>
                    <a:gd name="connsiteY2" fmla="*/ 0 h 794753"/>
                    <a:gd name="connsiteX3" fmla="*/ 461228 w 461228"/>
                    <a:gd name="connsiteY3" fmla="*/ 794753 h 794753"/>
                    <a:gd name="connsiteX4" fmla="*/ 0 w 461228"/>
                    <a:gd name="connsiteY4" fmla="*/ 794753 h 794753"/>
                    <a:gd name="connsiteX0" fmla="*/ 0 w 461228"/>
                    <a:gd name="connsiteY0" fmla="*/ 799516 h 799516"/>
                    <a:gd name="connsiteX1" fmla="*/ 243192 w 461228"/>
                    <a:gd name="connsiteY1" fmla="*/ 0 h 799516"/>
                    <a:gd name="connsiteX2" fmla="*/ 365674 w 461228"/>
                    <a:gd name="connsiteY2" fmla="*/ 4763 h 799516"/>
                    <a:gd name="connsiteX3" fmla="*/ 461228 w 461228"/>
                    <a:gd name="connsiteY3" fmla="*/ 799516 h 799516"/>
                    <a:gd name="connsiteX4" fmla="*/ 0 w 461228"/>
                    <a:gd name="connsiteY4" fmla="*/ 799516 h 799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1228" h="799516">
                      <a:moveTo>
                        <a:pt x="0" y="799516"/>
                      </a:moveTo>
                      <a:lnTo>
                        <a:pt x="243192" y="0"/>
                      </a:lnTo>
                      <a:lnTo>
                        <a:pt x="365674" y="4763"/>
                      </a:lnTo>
                      <a:lnTo>
                        <a:pt x="461228" y="799516"/>
                      </a:lnTo>
                      <a:lnTo>
                        <a:pt x="0" y="799516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台形 731">
                  <a:extLst>
                    <a:ext uri="{FF2B5EF4-FFF2-40B4-BE49-F238E27FC236}">
                      <a16:creationId xmlns:a16="http://schemas.microsoft.com/office/drawing/2014/main" id="{BBAABF6F-152C-4F91-BC0C-426815A82C4B}"/>
                    </a:ext>
                  </a:extLst>
                </p:cNvPr>
                <p:cNvSpPr/>
                <p:nvPr/>
              </p:nvSpPr>
              <p:spPr>
                <a:xfrm rot="10800000" flipV="1">
                  <a:off x="5434012" y="2449037"/>
                  <a:ext cx="192422" cy="80433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214144"/>
                    <a:gd name="connsiteY0" fmla="*/ 551112 h 685660"/>
                    <a:gd name="connsiteX1" fmla="*/ 50098 w 214144"/>
                    <a:gd name="connsiteY1" fmla="*/ 0 h 685660"/>
                    <a:gd name="connsiteX2" fmla="*/ 134683 w 214144"/>
                    <a:gd name="connsiteY2" fmla="*/ 0 h 685660"/>
                    <a:gd name="connsiteX3" fmla="*/ 214144 w 214144"/>
                    <a:gd name="connsiteY3" fmla="*/ 488023 h 685660"/>
                    <a:gd name="connsiteX4" fmla="*/ 89962 w 214144"/>
                    <a:gd name="connsiteY4" fmla="*/ 685660 h 685660"/>
                    <a:gd name="connsiteX5" fmla="*/ 0 w 214144"/>
                    <a:gd name="connsiteY5" fmla="*/ 551112 h 685660"/>
                    <a:gd name="connsiteX0" fmla="*/ 0 w 214144"/>
                    <a:gd name="connsiteY0" fmla="*/ 551112 h 665944"/>
                    <a:gd name="connsiteX1" fmla="*/ 50098 w 214144"/>
                    <a:gd name="connsiteY1" fmla="*/ 0 h 665944"/>
                    <a:gd name="connsiteX2" fmla="*/ 134683 w 214144"/>
                    <a:gd name="connsiteY2" fmla="*/ 0 h 665944"/>
                    <a:gd name="connsiteX3" fmla="*/ 214144 w 214144"/>
                    <a:gd name="connsiteY3" fmla="*/ 488023 h 665944"/>
                    <a:gd name="connsiteX4" fmla="*/ 148688 w 214144"/>
                    <a:gd name="connsiteY4" fmla="*/ 665944 h 665944"/>
                    <a:gd name="connsiteX5" fmla="*/ 0 w 214144"/>
                    <a:gd name="connsiteY5" fmla="*/ 551112 h 665944"/>
                    <a:gd name="connsiteX0" fmla="*/ 0 w 182521"/>
                    <a:gd name="connsiteY0" fmla="*/ 509710 h 665944"/>
                    <a:gd name="connsiteX1" fmla="*/ 18475 w 182521"/>
                    <a:gd name="connsiteY1" fmla="*/ 0 h 665944"/>
                    <a:gd name="connsiteX2" fmla="*/ 103060 w 182521"/>
                    <a:gd name="connsiteY2" fmla="*/ 0 h 665944"/>
                    <a:gd name="connsiteX3" fmla="*/ 182521 w 182521"/>
                    <a:gd name="connsiteY3" fmla="*/ 488023 h 665944"/>
                    <a:gd name="connsiteX4" fmla="*/ 117065 w 182521"/>
                    <a:gd name="connsiteY4" fmla="*/ 665944 h 665944"/>
                    <a:gd name="connsiteX5" fmla="*/ 0 w 182521"/>
                    <a:gd name="connsiteY5" fmla="*/ 509710 h 665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2521" h="665944">
                      <a:moveTo>
                        <a:pt x="0" y="509710"/>
                      </a:moveTo>
                      <a:lnTo>
                        <a:pt x="18475" y="0"/>
                      </a:lnTo>
                      <a:lnTo>
                        <a:pt x="103060" y="0"/>
                      </a:lnTo>
                      <a:lnTo>
                        <a:pt x="182521" y="488023"/>
                      </a:lnTo>
                      <a:lnTo>
                        <a:pt x="117065" y="665944"/>
                      </a:lnTo>
                      <a:lnTo>
                        <a:pt x="0" y="50971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" name="平行四辺形 149">
                  <a:extLst>
                    <a:ext uri="{FF2B5EF4-FFF2-40B4-BE49-F238E27FC236}">
                      <a16:creationId xmlns:a16="http://schemas.microsoft.com/office/drawing/2014/main" id="{7BC12A52-919A-4117-81AC-FF1EA8E461A6}"/>
                    </a:ext>
                  </a:extLst>
                </p:cNvPr>
                <p:cNvSpPr/>
                <p:nvPr/>
              </p:nvSpPr>
              <p:spPr>
                <a:xfrm>
                  <a:off x="5313617" y="2344565"/>
                  <a:ext cx="277365" cy="202452"/>
                </a:xfrm>
                <a:prstGeom prst="parallelogram">
                  <a:avLst>
                    <a:gd name="adj" fmla="val 65111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555FECB1-51F5-4E2E-9B5D-8EA7F7337870}"/>
                    </a:ext>
                  </a:extLst>
                </p:cNvPr>
                <p:cNvSpPr/>
                <p:nvPr/>
              </p:nvSpPr>
              <p:spPr>
                <a:xfrm rot="10800000">
                  <a:off x="5438564" y="2314699"/>
                  <a:ext cx="238930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平行四辺形 151">
                  <a:extLst>
                    <a:ext uri="{FF2B5EF4-FFF2-40B4-BE49-F238E27FC236}">
                      <a16:creationId xmlns:a16="http://schemas.microsoft.com/office/drawing/2014/main" id="{4B2B8304-70F0-4182-AA6D-FF4ECBD137CB}"/>
                    </a:ext>
                  </a:extLst>
                </p:cNvPr>
                <p:cNvSpPr/>
                <p:nvPr/>
              </p:nvSpPr>
              <p:spPr>
                <a:xfrm>
                  <a:off x="5311675" y="2314701"/>
                  <a:ext cx="249778" cy="202452"/>
                </a:xfrm>
                <a:prstGeom prst="parallelogram">
                  <a:avLst>
                    <a:gd name="adj" fmla="val 5452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平行四辺形 152">
                  <a:extLst>
                    <a:ext uri="{FF2B5EF4-FFF2-40B4-BE49-F238E27FC236}">
                      <a16:creationId xmlns:a16="http://schemas.microsoft.com/office/drawing/2014/main" id="{D7300AF4-0B90-472B-96EA-9DF9C2EA3189}"/>
                    </a:ext>
                  </a:extLst>
                </p:cNvPr>
                <p:cNvSpPr/>
                <p:nvPr/>
              </p:nvSpPr>
              <p:spPr>
                <a:xfrm flipH="1">
                  <a:off x="5571899" y="2344565"/>
                  <a:ext cx="277365" cy="202452"/>
                </a:xfrm>
                <a:prstGeom prst="parallelogram">
                  <a:avLst>
                    <a:gd name="adj" fmla="val 65111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" name="平行四辺形 153">
                  <a:extLst>
                    <a:ext uri="{FF2B5EF4-FFF2-40B4-BE49-F238E27FC236}">
                      <a16:creationId xmlns:a16="http://schemas.microsoft.com/office/drawing/2014/main" id="{F9AE1772-7E22-49FA-BA8C-11C2E86EE86D}"/>
                    </a:ext>
                  </a:extLst>
                </p:cNvPr>
                <p:cNvSpPr/>
                <p:nvPr/>
              </p:nvSpPr>
              <p:spPr>
                <a:xfrm flipH="1">
                  <a:off x="5561811" y="2314701"/>
                  <a:ext cx="310352" cy="202452"/>
                </a:xfrm>
                <a:prstGeom prst="parallelogram">
                  <a:avLst>
                    <a:gd name="adj" fmla="val 56878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AF99D99D-040C-46F4-B384-4BF54980C4F5}"/>
                    </a:ext>
                  </a:extLst>
                </p:cNvPr>
                <p:cNvSpPr/>
                <p:nvPr/>
              </p:nvSpPr>
              <p:spPr>
                <a:xfrm rot="18900000" flipH="1">
                  <a:off x="5700628" y="717810"/>
                  <a:ext cx="433280" cy="982636"/>
                </a:xfrm>
                <a:prstGeom prst="moon">
                  <a:avLst>
                    <a:gd name="adj" fmla="val 5668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円/楕円 368">
                  <a:extLst>
                    <a:ext uri="{FF2B5EF4-FFF2-40B4-BE49-F238E27FC236}">
                      <a16:creationId xmlns:a16="http://schemas.microsoft.com/office/drawing/2014/main" id="{CAC38108-B9FA-45DF-B40E-2646693DB5A7}"/>
                    </a:ext>
                  </a:extLst>
                </p:cNvPr>
                <p:cNvSpPr/>
                <p:nvPr/>
              </p:nvSpPr>
              <p:spPr>
                <a:xfrm rot="900000" flipH="1">
                  <a:off x="6012008" y="14807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円/楕円 369">
                  <a:extLst>
                    <a:ext uri="{FF2B5EF4-FFF2-40B4-BE49-F238E27FC236}">
                      <a16:creationId xmlns:a16="http://schemas.microsoft.com/office/drawing/2014/main" id="{72FB3C6B-53CA-4BC4-9287-F0B8FDA325DC}"/>
                    </a:ext>
                  </a:extLst>
                </p:cNvPr>
                <p:cNvSpPr/>
                <p:nvPr/>
              </p:nvSpPr>
              <p:spPr>
                <a:xfrm rot="900000" flipH="1">
                  <a:off x="6064991" y="15513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81843950-BB15-4E2C-9560-D740EC3137A8}"/>
                    </a:ext>
                  </a:extLst>
                </p:cNvPr>
                <p:cNvSpPr/>
                <p:nvPr/>
              </p:nvSpPr>
              <p:spPr>
                <a:xfrm>
                  <a:off x="5302051" y="2311363"/>
                  <a:ext cx="678929" cy="965943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  <a:gd name="connsiteX0" fmla="*/ 178616 w 842068"/>
                    <a:gd name="connsiteY0" fmla="*/ 0 h 951656"/>
                    <a:gd name="connsiteX1" fmla="*/ 421034 w 842068"/>
                    <a:gd name="connsiteY1" fmla="*/ 917300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598475 w 842068"/>
                    <a:gd name="connsiteY2" fmla="*/ 2381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598475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35718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59530 h 954881"/>
                    <a:gd name="connsiteX12" fmla="*/ 178616 w 842068"/>
                    <a:gd name="connsiteY12" fmla="*/ 3225 h 954881"/>
                    <a:gd name="connsiteX0" fmla="*/ 166803 w 842068"/>
                    <a:gd name="connsiteY0" fmla="*/ 0 h 965943"/>
                    <a:gd name="connsiteX1" fmla="*/ 291083 w 842068"/>
                    <a:gd name="connsiteY1" fmla="*/ 926824 h 965943"/>
                    <a:gd name="connsiteX2" fmla="*/ 607336 w 842068"/>
                    <a:gd name="connsiteY2" fmla="*/ 16668 h 965943"/>
                    <a:gd name="connsiteX3" fmla="*/ 777145 w 842068"/>
                    <a:gd name="connsiteY3" fmla="*/ 11062 h 965943"/>
                    <a:gd name="connsiteX4" fmla="*/ 842068 w 842068"/>
                    <a:gd name="connsiteY4" fmla="*/ 253630 h 965943"/>
                    <a:gd name="connsiteX5" fmla="*/ 639696 w 842068"/>
                    <a:gd name="connsiteY5" fmla="*/ 344006 h 965943"/>
                    <a:gd name="connsiteX6" fmla="*/ 692225 w 842068"/>
                    <a:gd name="connsiteY6" fmla="*/ 633241 h 965943"/>
                    <a:gd name="connsiteX7" fmla="*/ 276316 w 842068"/>
                    <a:gd name="connsiteY7" fmla="*/ 965943 h 965943"/>
                    <a:gd name="connsiteX8" fmla="*/ 117356 w 842068"/>
                    <a:gd name="connsiteY8" fmla="*/ 628479 h 965943"/>
                    <a:gd name="connsiteX9" fmla="*/ 172838 w 842068"/>
                    <a:gd name="connsiteY9" fmla="*/ 332099 h 965943"/>
                    <a:gd name="connsiteX10" fmla="*/ 0 w 842068"/>
                    <a:gd name="connsiteY10" fmla="*/ 253630 h 965943"/>
                    <a:gd name="connsiteX11" fmla="*/ 76735 w 842068"/>
                    <a:gd name="connsiteY11" fmla="*/ 70592 h 965943"/>
                    <a:gd name="connsiteX12" fmla="*/ 166803 w 842068"/>
                    <a:gd name="connsiteY12" fmla="*/ 0 h 965943"/>
                    <a:gd name="connsiteX0" fmla="*/ 166803 w 842068"/>
                    <a:gd name="connsiteY0" fmla="*/ 0 h 965943"/>
                    <a:gd name="connsiteX1" fmla="*/ 291083 w 842068"/>
                    <a:gd name="connsiteY1" fmla="*/ 926824 h 965943"/>
                    <a:gd name="connsiteX2" fmla="*/ 607336 w 842068"/>
                    <a:gd name="connsiteY2" fmla="*/ 16668 h 965943"/>
                    <a:gd name="connsiteX3" fmla="*/ 777145 w 842068"/>
                    <a:gd name="connsiteY3" fmla="*/ 11062 h 965943"/>
                    <a:gd name="connsiteX4" fmla="*/ 842068 w 842068"/>
                    <a:gd name="connsiteY4" fmla="*/ 253630 h 965943"/>
                    <a:gd name="connsiteX5" fmla="*/ 639696 w 842068"/>
                    <a:gd name="connsiteY5" fmla="*/ 344006 h 965943"/>
                    <a:gd name="connsiteX6" fmla="*/ 692225 w 842068"/>
                    <a:gd name="connsiteY6" fmla="*/ 633241 h 965943"/>
                    <a:gd name="connsiteX7" fmla="*/ 276316 w 842068"/>
                    <a:gd name="connsiteY7" fmla="*/ 965943 h 965943"/>
                    <a:gd name="connsiteX8" fmla="*/ 117356 w 842068"/>
                    <a:gd name="connsiteY8" fmla="*/ 628479 h 965943"/>
                    <a:gd name="connsiteX9" fmla="*/ 172838 w 842068"/>
                    <a:gd name="connsiteY9" fmla="*/ 332099 h 965943"/>
                    <a:gd name="connsiteX10" fmla="*/ 0 w 842068"/>
                    <a:gd name="connsiteY10" fmla="*/ 253630 h 965943"/>
                    <a:gd name="connsiteX11" fmla="*/ 126945 w 842068"/>
                    <a:gd name="connsiteY11" fmla="*/ 11061 h 965943"/>
                    <a:gd name="connsiteX12" fmla="*/ 166803 w 842068"/>
                    <a:gd name="connsiteY12" fmla="*/ 0 h 9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65943">
                      <a:moveTo>
                        <a:pt x="166803" y="0"/>
                      </a:moveTo>
                      <a:lnTo>
                        <a:pt x="291083" y="926824"/>
                      </a:lnTo>
                      <a:lnTo>
                        <a:pt x="607336" y="16668"/>
                      </a:lnTo>
                      <a:lnTo>
                        <a:pt x="777145" y="11062"/>
                      </a:lnTo>
                      <a:lnTo>
                        <a:pt x="842068" y="253630"/>
                      </a:lnTo>
                      <a:lnTo>
                        <a:pt x="639696" y="344006"/>
                      </a:lnTo>
                      <a:lnTo>
                        <a:pt x="692225" y="633241"/>
                      </a:lnTo>
                      <a:lnTo>
                        <a:pt x="276316" y="965943"/>
                      </a:lnTo>
                      <a:lnTo>
                        <a:pt x="117356" y="628479"/>
                      </a:lnTo>
                      <a:lnTo>
                        <a:pt x="172838" y="332099"/>
                      </a:lnTo>
                      <a:lnTo>
                        <a:pt x="0" y="253630"/>
                      </a:lnTo>
                      <a:lnTo>
                        <a:pt x="126945" y="11061"/>
                      </a:lnTo>
                      <a:lnTo>
                        <a:pt x="166803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9B3852DC-D91B-410C-8F1E-455C296FCDFC}"/>
                    </a:ext>
                  </a:extLst>
                </p:cNvPr>
                <p:cNvSpPr/>
                <p:nvPr/>
              </p:nvSpPr>
              <p:spPr>
                <a:xfrm>
                  <a:off x="5275399" y="2312900"/>
                  <a:ext cx="678929" cy="95488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  <a:gd name="connsiteX0" fmla="*/ 178616 w 842068"/>
                    <a:gd name="connsiteY0" fmla="*/ 0 h 951656"/>
                    <a:gd name="connsiteX1" fmla="*/ 421034 w 842068"/>
                    <a:gd name="connsiteY1" fmla="*/ 917300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598475 w 842068"/>
                    <a:gd name="connsiteY2" fmla="*/ 2381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598475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35718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59530 h 954881"/>
                    <a:gd name="connsiteX12" fmla="*/ 178616 w 842068"/>
                    <a:gd name="connsiteY12" fmla="*/ 3225 h 954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54881">
                      <a:moveTo>
                        <a:pt x="178616" y="3225"/>
                      </a:moveTo>
                      <a:lnTo>
                        <a:pt x="291083" y="915762"/>
                      </a:lnTo>
                      <a:lnTo>
                        <a:pt x="607336" y="5606"/>
                      </a:lnTo>
                      <a:lnTo>
                        <a:pt x="777145" y="0"/>
                      </a:lnTo>
                      <a:lnTo>
                        <a:pt x="842068" y="242568"/>
                      </a:lnTo>
                      <a:lnTo>
                        <a:pt x="639696" y="332944"/>
                      </a:lnTo>
                      <a:lnTo>
                        <a:pt x="692225" y="622179"/>
                      </a:lnTo>
                      <a:lnTo>
                        <a:pt x="276316" y="954881"/>
                      </a:lnTo>
                      <a:lnTo>
                        <a:pt x="117356" y="617417"/>
                      </a:lnTo>
                      <a:lnTo>
                        <a:pt x="172838" y="321037"/>
                      </a:lnTo>
                      <a:lnTo>
                        <a:pt x="0" y="242568"/>
                      </a:lnTo>
                      <a:lnTo>
                        <a:pt x="76735" y="59530"/>
                      </a:lnTo>
                      <a:lnTo>
                        <a:pt x="178616" y="3225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B96B3CA2-7108-416F-977D-2AC56D966C83}"/>
                  </a:ext>
                </a:extLst>
              </p:cNvPr>
              <p:cNvSpPr/>
              <p:nvPr/>
            </p:nvSpPr>
            <p:spPr>
              <a:xfrm>
                <a:off x="7760387" y="3348038"/>
                <a:ext cx="88214" cy="9588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6D3AD022-2029-4F89-9A5B-731B91291C6D}"/>
                  </a:ext>
                </a:extLst>
              </p:cNvPr>
              <p:cNvSpPr/>
              <p:nvPr/>
            </p:nvSpPr>
            <p:spPr>
              <a:xfrm>
                <a:off x="7258681" y="786448"/>
                <a:ext cx="927859" cy="659289"/>
              </a:xfrm>
              <a:custGeom>
                <a:avLst/>
                <a:gdLst>
                  <a:gd name="connsiteX0" fmla="*/ 526000 w 1020959"/>
                  <a:gd name="connsiteY0" fmla="*/ 0 h 783834"/>
                  <a:gd name="connsiteX1" fmla="*/ 1020959 w 1020959"/>
                  <a:gd name="connsiteY1" fmla="*/ 251388 h 783834"/>
                  <a:gd name="connsiteX2" fmla="*/ 918511 w 1020959"/>
                  <a:gd name="connsiteY2" fmla="*/ 201926 h 783834"/>
                  <a:gd name="connsiteX3" fmla="*/ 914855 w 1020959"/>
                  <a:gd name="connsiteY3" fmla="*/ 200807 h 783834"/>
                  <a:gd name="connsiteX4" fmla="*/ 916798 w 1020959"/>
                  <a:gd name="connsiteY4" fmla="*/ 202860 h 783834"/>
                  <a:gd name="connsiteX5" fmla="*/ 929867 w 1020959"/>
                  <a:gd name="connsiteY5" fmla="*/ 232649 h 783834"/>
                  <a:gd name="connsiteX6" fmla="*/ 945888 w 1020959"/>
                  <a:gd name="connsiteY6" fmla="*/ 244005 h 783834"/>
                  <a:gd name="connsiteX7" fmla="*/ 939629 w 1020959"/>
                  <a:gd name="connsiteY7" fmla="*/ 247118 h 783834"/>
                  <a:gd name="connsiteX8" fmla="*/ 949618 w 1020959"/>
                  <a:gd name="connsiteY8" fmla="*/ 259394 h 783834"/>
                  <a:gd name="connsiteX9" fmla="*/ 884786 w 1020959"/>
                  <a:gd name="connsiteY9" fmla="*/ 274395 h 783834"/>
                  <a:gd name="connsiteX10" fmla="*/ 731145 w 1020959"/>
                  <a:gd name="connsiteY10" fmla="*/ 350813 h 783834"/>
                  <a:gd name="connsiteX11" fmla="*/ 510243 w 1020959"/>
                  <a:gd name="connsiteY11" fmla="*/ 479986 h 783834"/>
                  <a:gd name="connsiteX12" fmla="*/ 108496 w 1020959"/>
                  <a:gd name="connsiteY12" fmla="*/ 769940 h 783834"/>
                  <a:gd name="connsiteX13" fmla="*/ 108494 w 1020959"/>
                  <a:gd name="connsiteY13" fmla="*/ 769941 h 783834"/>
                  <a:gd name="connsiteX14" fmla="*/ 116534 w 1020959"/>
                  <a:gd name="connsiteY14" fmla="*/ 709688 h 783834"/>
                  <a:gd name="connsiteX15" fmla="*/ 131427 w 1020959"/>
                  <a:gd name="connsiteY15" fmla="*/ 687406 h 783834"/>
                  <a:gd name="connsiteX16" fmla="*/ 130477 w 1020959"/>
                  <a:gd name="connsiteY16" fmla="*/ 688257 h 783834"/>
                  <a:gd name="connsiteX17" fmla="*/ 41261 w 1020959"/>
                  <a:gd name="connsiteY17" fmla="*/ 783833 h 783834"/>
                  <a:gd name="connsiteX18" fmla="*/ 41260 w 1020959"/>
                  <a:gd name="connsiteY18" fmla="*/ 783834 h 783834"/>
                  <a:gd name="connsiteX19" fmla="*/ 105204 w 1020959"/>
                  <a:gd name="connsiteY19" fmla="*/ 432147 h 783834"/>
                  <a:gd name="connsiteX20" fmla="*/ 130269 w 1020959"/>
                  <a:gd name="connsiteY20" fmla="*/ 403526 h 783834"/>
                  <a:gd name="connsiteX21" fmla="*/ 3364 w 1020959"/>
                  <a:gd name="connsiteY21" fmla="*/ 462584 h 783834"/>
                  <a:gd name="connsiteX22" fmla="*/ 3362 w 1020959"/>
                  <a:gd name="connsiteY22" fmla="*/ 462585 h 783834"/>
                  <a:gd name="connsiteX23" fmla="*/ 237260 w 1020959"/>
                  <a:gd name="connsiteY23" fmla="*/ 171834 h 783834"/>
                  <a:gd name="connsiteX24" fmla="*/ 253653 w 1020959"/>
                  <a:gd name="connsiteY24" fmla="*/ 165189 h 783834"/>
                  <a:gd name="connsiteX25" fmla="*/ 253148 w 1020959"/>
                  <a:gd name="connsiteY25" fmla="*/ 165275 h 783834"/>
                  <a:gd name="connsiteX26" fmla="*/ 31041 w 1020959"/>
                  <a:gd name="connsiteY26" fmla="*/ 251388 h 783834"/>
                  <a:gd name="connsiteX27" fmla="*/ 526000 w 1020959"/>
                  <a:gd name="connsiteY27" fmla="*/ 0 h 783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020959" h="783834">
                    <a:moveTo>
                      <a:pt x="526000" y="0"/>
                    </a:moveTo>
                    <a:cubicBezTo>
                      <a:pt x="799358" y="0"/>
                      <a:pt x="1020959" y="112550"/>
                      <a:pt x="1020959" y="251388"/>
                    </a:cubicBezTo>
                    <a:cubicBezTo>
                      <a:pt x="990181" y="232884"/>
                      <a:pt x="955781" y="216338"/>
                      <a:pt x="918511" y="201926"/>
                    </a:cubicBezTo>
                    <a:lnTo>
                      <a:pt x="914855" y="200807"/>
                    </a:lnTo>
                    <a:lnTo>
                      <a:pt x="916798" y="202860"/>
                    </a:lnTo>
                    <a:lnTo>
                      <a:pt x="929867" y="232649"/>
                    </a:lnTo>
                    <a:lnTo>
                      <a:pt x="945888" y="244005"/>
                    </a:lnTo>
                    <a:lnTo>
                      <a:pt x="939629" y="247118"/>
                    </a:lnTo>
                    <a:lnTo>
                      <a:pt x="949618" y="259394"/>
                    </a:lnTo>
                    <a:lnTo>
                      <a:pt x="884786" y="274395"/>
                    </a:lnTo>
                    <a:lnTo>
                      <a:pt x="731145" y="350813"/>
                    </a:lnTo>
                    <a:cubicBezTo>
                      <a:pt x="657920" y="390478"/>
                      <a:pt x="583668" y="433870"/>
                      <a:pt x="510243" y="479986"/>
                    </a:cubicBezTo>
                    <a:cubicBezTo>
                      <a:pt x="363391" y="572218"/>
                      <a:pt x="224920" y="672157"/>
                      <a:pt x="108496" y="769940"/>
                    </a:cubicBezTo>
                    <a:lnTo>
                      <a:pt x="108494" y="769941"/>
                    </a:lnTo>
                    <a:cubicBezTo>
                      <a:pt x="99675" y="755899"/>
                      <a:pt x="102989" y="735163"/>
                      <a:pt x="116534" y="709688"/>
                    </a:cubicBezTo>
                    <a:lnTo>
                      <a:pt x="131427" y="687406"/>
                    </a:lnTo>
                    <a:lnTo>
                      <a:pt x="130477" y="688257"/>
                    </a:lnTo>
                    <a:cubicBezTo>
                      <a:pt x="98997" y="719022"/>
                      <a:pt x="69175" y="750929"/>
                      <a:pt x="41261" y="783833"/>
                    </a:cubicBezTo>
                    <a:lnTo>
                      <a:pt x="41260" y="783834"/>
                    </a:lnTo>
                    <a:cubicBezTo>
                      <a:pt x="-15477" y="685562"/>
                      <a:pt x="13931" y="553060"/>
                      <a:pt x="105204" y="432147"/>
                    </a:cubicBezTo>
                    <a:lnTo>
                      <a:pt x="130269" y="403526"/>
                    </a:lnTo>
                    <a:lnTo>
                      <a:pt x="3364" y="462584"/>
                    </a:lnTo>
                    <a:lnTo>
                      <a:pt x="3362" y="462585"/>
                    </a:lnTo>
                    <a:cubicBezTo>
                      <a:pt x="-19732" y="361050"/>
                      <a:pt x="78082" y="247178"/>
                      <a:pt x="237260" y="171834"/>
                    </a:cubicBezTo>
                    <a:lnTo>
                      <a:pt x="253653" y="165189"/>
                    </a:lnTo>
                    <a:lnTo>
                      <a:pt x="253148" y="165275"/>
                    </a:lnTo>
                    <a:cubicBezTo>
                      <a:pt x="168644" y="185202"/>
                      <a:pt x="92597" y="214381"/>
                      <a:pt x="31041" y="251388"/>
                    </a:cubicBezTo>
                    <a:cubicBezTo>
                      <a:pt x="31041" y="112550"/>
                      <a:pt x="252642" y="0"/>
                      <a:pt x="5260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94CCD6C3-6C28-4981-B038-B9F44B3D3831}"/>
                  </a:ext>
                </a:extLst>
              </p:cNvPr>
              <p:cNvSpPr/>
              <p:nvPr/>
            </p:nvSpPr>
            <p:spPr>
              <a:xfrm rot="19800000">
                <a:off x="7598108" y="1824541"/>
                <a:ext cx="45719" cy="9286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97E3560A-D7B3-4CD0-BE1C-75067717FDDF}"/>
                  </a:ext>
                </a:extLst>
              </p:cNvPr>
              <p:cNvGrpSpPr/>
              <p:nvPr/>
            </p:nvGrpSpPr>
            <p:grpSpPr>
              <a:xfrm>
                <a:off x="7870040" y="1312961"/>
                <a:ext cx="287644" cy="376461"/>
                <a:chOff x="10279941" y="1266100"/>
                <a:chExt cx="287644" cy="376461"/>
              </a:xfrm>
            </p:grpSpPr>
            <p:sp>
              <p:nvSpPr>
                <p:cNvPr id="138" name="四角形: 角を丸くする 137">
                  <a:extLst>
                    <a:ext uri="{FF2B5EF4-FFF2-40B4-BE49-F238E27FC236}">
                      <a16:creationId xmlns:a16="http://schemas.microsoft.com/office/drawing/2014/main" id="{15CD8B4C-F968-476D-A98C-6E68F9B27CF7}"/>
                    </a:ext>
                  </a:extLst>
                </p:cNvPr>
                <p:cNvSpPr/>
                <p:nvPr/>
              </p:nvSpPr>
              <p:spPr>
                <a:xfrm rot="900000">
                  <a:off x="10279941" y="1266100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5D62D786-73B1-436D-9B9B-A0392FA99BB5}"/>
                    </a:ext>
                  </a:extLst>
                </p:cNvPr>
                <p:cNvGrpSpPr/>
                <p:nvPr/>
              </p:nvGrpSpPr>
              <p:grpSpPr>
                <a:xfrm>
                  <a:off x="10336641" y="1431895"/>
                  <a:ext cx="188100" cy="210666"/>
                  <a:chOff x="8589369" y="1202563"/>
                  <a:chExt cx="188100" cy="210666"/>
                </a:xfrm>
              </p:grpSpPr>
              <p:sp>
                <p:nvSpPr>
                  <p:cNvPr id="140" name="四角形: 角を丸くする 139">
                    <a:extLst>
                      <a:ext uri="{FF2B5EF4-FFF2-40B4-BE49-F238E27FC236}">
                        <a16:creationId xmlns:a16="http://schemas.microsoft.com/office/drawing/2014/main" id="{72487C55-20FE-44BA-AF69-8F81557D5BF3}"/>
                      </a:ext>
                    </a:extLst>
                  </p:cNvPr>
                  <p:cNvSpPr/>
                  <p:nvPr/>
                </p:nvSpPr>
                <p:spPr>
                  <a:xfrm>
                    <a:off x="8596055" y="1202563"/>
                    <a:ext cx="174730" cy="196518"/>
                  </a:xfrm>
                  <a:prstGeom prst="roundRect">
                    <a:avLst>
                      <a:gd name="adj" fmla="val 30612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1" name="四角形: 角を丸くする 140">
                    <a:extLst>
                      <a:ext uri="{FF2B5EF4-FFF2-40B4-BE49-F238E27FC236}">
                        <a16:creationId xmlns:a16="http://schemas.microsoft.com/office/drawing/2014/main" id="{AF50308F-EE00-407E-BAEB-A9D5A6B1DBAB}"/>
                      </a:ext>
                    </a:extLst>
                  </p:cNvPr>
                  <p:cNvSpPr/>
                  <p:nvPr/>
                </p:nvSpPr>
                <p:spPr>
                  <a:xfrm>
                    <a:off x="8605728" y="1302576"/>
                    <a:ext cx="67426" cy="656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A4C0A909-9D3A-4CFF-8FFB-099A5108351A}"/>
                      </a:ext>
                    </a:extLst>
                  </p:cNvPr>
                  <p:cNvSpPr/>
                  <p:nvPr/>
                </p:nvSpPr>
                <p:spPr>
                  <a:xfrm flipV="1">
                    <a:off x="8589369" y="1362522"/>
                    <a:ext cx="188100" cy="50707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5037B850-C0BB-4D5E-98BB-54C45D755E51}"/>
                  </a:ext>
                </a:extLst>
              </p:cNvPr>
              <p:cNvGrpSpPr/>
              <p:nvPr/>
            </p:nvGrpSpPr>
            <p:grpSpPr>
              <a:xfrm>
                <a:off x="7431371" y="1312961"/>
                <a:ext cx="239550" cy="376461"/>
                <a:chOff x="10279941" y="1266100"/>
                <a:chExt cx="287644" cy="376461"/>
              </a:xfrm>
            </p:grpSpPr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7DBC943A-CBB8-4A5D-88B5-B59DEEB9BCF2}"/>
                    </a:ext>
                  </a:extLst>
                </p:cNvPr>
                <p:cNvSpPr/>
                <p:nvPr/>
              </p:nvSpPr>
              <p:spPr>
                <a:xfrm rot="20700000">
                  <a:off x="10279941" y="1266100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F8452FF5-ED6E-4E9A-B1D0-F6A81BB84228}"/>
                    </a:ext>
                  </a:extLst>
                </p:cNvPr>
                <p:cNvGrpSpPr/>
                <p:nvPr/>
              </p:nvGrpSpPr>
              <p:grpSpPr>
                <a:xfrm>
                  <a:off x="10336641" y="1431895"/>
                  <a:ext cx="188100" cy="210666"/>
                  <a:chOff x="8589369" y="1202563"/>
                  <a:chExt cx="188100" cy="210666"/>
                </a:xfrm>
              </p:grpSpPr>
              <p:sp>
                <p:nvSpPr>
                  <p:cNvPr id="135" name="四角形: 角を丸くする 134">
                    <a:extLst>
                      <a:ext uri="{FF2B5EF4-FFF2-40B4-BE49-F238E27FC236}">
                        <a16:creationId xmlns:a16="http://schemas.microsoft.com/office/drawing/2014/main" id="{A789DA18-581B-4D3E-8CAD-974A1E3B375A}"/>
                      </a:ext>
                    </a:extLst>
                  </p:cNvPr>
                  <p:cNvSpPr/>
                  <p:nvPr/>
                </p:nvSpPr>
                <p:spPr>
                  <a:xfrm>
                    <a:off x="8596055" y="1202563"/>
                    <a:ext cx="174731" cy="196518"/>
                  </a:xfrm>
                  <a:prstGeom prst="roundRect">
                    <a:avLst>
                      <a:gd name="adj" fmla="val 44239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" name="四角形: 角を丸くする 135">
                    <a:extLst>
                      <a:ext uri="{FF2B5EF4-FFF2-40B4-BE49-F238E27FC236}">
                        <a16:creationId xmlns:a16="http://schemas.microsoft.com/office/drawing/2014/main" id="{2FB03E82-33F7-45BB-91A2-E1208EC6EF9E}"/>
                      </a:ext>
                    </a:extLst>
                  </p:cNvPr>
                  <p:cNvSpPr/>
                  <p:nvPr/>
                </p:nvSpPr>
                <p:spPr>
                  <a:xfrm>
                    <a:off x="8620508" y="1302576"/>
                    <a:ext cx="67427" cy="656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7A436955-3A68-469F-AA8D-5DDACBF4AF73}"/>
                      </a:ext>
                    </a:extLst>
                  </p:cNvPr>
                  <p:cNvSpPr/>
                  <p:nvPr/>
                </p:nvSpPr>
                <p:spPr>
                  <a:xfrm flipV="1">
                    <a:off x="8589369" y="1362522"/>
                    <a:ext cx="188100" cy="50707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1DA48DCE-3564-4687-B54A-5B2F40737C62}"/>
                </a:ext>
              </a:extLst>
            </p:cNvPr>
            <p:cNvGrpSpPr/>
            <p:nvPr/>
          </p:nvGrpSpPr>
          <p:grpSpPr>
            <a:xfrm>
              <a:off x="7688470" y="1860351"/>
              <a:ext cx="299822" cy="121468"/>
              <a:chOff x="1466675" y="2063071"/>
              <a:chExt cx="209562" cy="102234"/>
            </a:xfrm>
          </p:grpSpPr>
          <p:sp>
            <p:nvSpPr>
              <p:cNvPr id="125" name="二等辺三角形 5">
                <a:extLst>
                  <a:ext uri="{FF2B5EF4-FFF2-40B4-BE49-F238E27FC236}">
                    <a16:creationId xmlns:a16="http://schemas.microsoft.com/office/drawing/2014/main" id="{37794A0D-E632-49AE-8FDE-AC76C3512CF3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" name="月 125">
                <a:extLst>
                  <a:ext uri="{FF2B5EF4-FFF2-40B4-BE49-F238E27FC236}">
                    <a16:creationId xmlns:a16="http://schemas.microsoft.com/office/drawing/2014/main" id="{ADA3948F-B050-47C1-B3EC-75CD049DE2CF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27A9612B-E9D5-4436-AF3E-3A6061A5951A}"/>
                </a:ext>
              </a:extLst>
            </p:cNvPr>
            <p:cNvSpPr/>
            <p:nvPr/>
          </p:nvSpPr>
          <p:spPr>
            <a:xfrm>
              <a:off x="7926740" y="1473994"/>
              <a:ext cx="188100" cy="68662"/>
            </a:xfrm>
            <a:custGeom>
              <a:avLst/>
              <a:gdLst>
                <a:gd name="connsiteX0" fmla="*/ 94050 w 188100"/>
                <a:gd name="connsiteY0" fmla="*/ 0 h 135648"/>
                <a:gd name="connsiteX1" fmla="*/ 188100 w 188100"/>
                <a:gd name="connsiteY1" fmla="*/ 94050 h 135648"/>
                <a:gd name="connsiteX2" fmla="*/ 188099 w 188100"/>
                <a:gd name="connsiteY2" fmla="*/ 135644 h 135648"/>
                <a:gd name="connsiteX3" fmla="*/ 182736 w 188100"/>
                <a:gd name="connsiteY3" fmla="*/ 109080 h 135648"/>
                <a:gd name="connsiteX4" fmla="*/ 94050 w 188100"/>
                <a:gd name="connsiteY4" fmla="*/ 50295 h 135648"/>
                <a:gd name="connsiteX5" fmla="*/ 5364 w 188100"/>
                <a:gd name="connsiteY5" fmla="*/ 109080 h 135648"/>
                <a:gd name="connsiteX6" fmla="*/ 0 w 188100"/>
                <a:gd name="connsiteY6" fmla="*/ 135648 h 135648"/>
                <a:gd name="connsiteX7" fmla="*/ 0 w 188100"/>
                <a:gd name="connsiteY7" fmla="*/ 94050 h 135648"/>
                <a:gd name="connsiteX8" fmla="*/ 94050 w 188100"/>
                <a:gd name="connsiteY8" fmla="*/ 0 h 13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100" h="135648">
                  <a:moveTo>
                    <a:pt x="94050" y="0"/>
                  </a:moveTo>
                  <a:cubicBezTo>
                    <a:pt x="145992" y="0"/>
                    <a:pt x="188100" y="42108"/>
                    <a:pt x="188100" y="94050"/>
                  </a:cubicBezTo>
                  <a:lnTo>
                    <a:pt x="188099" y="135644"/>
                  </a:lnTo>
                  <a:lnTo>
                    <a:pt x="182736" y="109080"/>
                  </a:lnTo>
                  <a:cubicBezTo>
                    <a:pt x="168125" y="74535"/>
                    <a:pt x="133918" y="50295"/>
                    <a:pt x="94050" y="50295"/>
                  </a:cubicBezTo>
                  <a:cubicBezTo>
                    <a:pt x="54182" y="50295"/>
                    <a:pt x="19976" y="74535"/>
                    <a:pt x="5364" y="109080"/>
                  </a:cubicBezTo>
                  <a:lnTo>
                    <a:pt x="0" y="135648"/>
                  </a:lnTo>
                  <a:lnTo>
                    <a:pt x="0" y="94050"/>
                  </a:lnTo>
                  <a:cubicBezTo>
                    <a:pt x="0" y="42108"/>
                    <a:pt x="42108" y="0"/>
                    <a:pt x="9405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8F6AD431-70F6-499E-869D-C7AC1FD6F1DA}"/>
                </a:ext>
              </a:extLst>
            </p:cNvPr>
            <p:cNvSpPr/>
            <p:nvPr/>
          </p:nvSpPr>
          <p:spPr>
            <a:xfrm>
              <a:off x="7478591" y="1473994"/>
              <a:ext cx="156650" cy="68662"/>
            </a:xfrm>
            <a:custGeom>
              <a:avLst/>
              <a:gdLst>
                <a:gd name="connsiteX0" fmla="*/ 94050 w 188100"/>
                <a:gd name="connsiteY0" fmla="*/ 0 h 135648"/>
                <a:gd name="connsiteX1" fmla="*/ 188100 w 188100"/>
                <a:gd name="connsiteY1" fmla="*/ 94050 h 135648"/>
                <a:gd name="connsiteX2" fmla="*/ 188099 w 188100"/>
                <a:gd name="connsiteY2" fmla="*/ 135644 h 135648"/>
                <a:gd name="connsiteX3" fmla="*/ 182736 w 188100"/>
                <a:gd name="connsiteY3" fmla="*/ 109080 h 135648"/>
                <a:gd name="connsiteX4" fmla="*/ 94050 w 188100"/>
                <a:gd name="connsiteY4" fmla="*/ 50295 h 135648"/>
                <a:gd name="connsiteX5" fmla="*/ 5364 w 188100"/>
                <a:gd name="connsiteY5" fmla="*/ 109080 h 135648"/>
                <a:gd name="connsiteX6" fmla="*/ 0 w 188100"/>
                <a:gd name="connsiteY6" fmla="*/ 135648 h 135648"/>
                <a:gd name="connsiteX7" fmla="*/ 0 w 188100"/>
                <a:gd name="connsiteY7" fmla="*/ 94050 h 135648"/>
                <a:gd name="connsiteX8" fmla="*/ 94050 w 188100"/>
                <a:gd name="connsiteY8" fmla="*/ 0 h 13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100" h="135648">
                  <a:moveTo>
                    <a:pt x="94050" y="0"/>
                  </a:moveTo>
                  <a:cubicBezTo>
                    <a:pt x="145992" y="0"/>
                    <a:pt x="188100" y="42108"/>
                    <a:pt x="188100" y="94050"/>
                  </a:cubicBezTo>
                  <a:lnTo>
                    <a:pt x="188099" y="135644"/>
                  </a:lnTo>
                  <a:lnTo>
                    <a:pt x="182736" y="109080"/>
                  </a:lnTo>
                  <a:cubicBezTo>
                    <a:pt x="168125" y="74535"/>
                    <a:pt x="133918" y="50295"/>
                    <a:pt x="94050" y="50295"/>
                  </a:cubicBezTo>
                  <a:cubicBezTo>
                    <a:pt x="54182" y="50295"/>
                    <a:pt x="19976" y="74535"/>
                    <a:pt x="5364" y="109080"/>
                  </a:cubicBezTo>
                  <a:lnTo>
                    <a:pt x="0" y="135648"/>
                  </a:lnTo>
                  <a:lnTo>
                    <a:pt x="0" y="94050"/>
                  </a:lnTo>
                  <a:cubicBezTo>
                    <a:pt x="0" y="42108"/>
                    <a:pt x="42108" y="0"/>
                    <a:pt x="9405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826A3AD3-2ABD-49B8-97A3-0928BC917C2B}"/>
              </a:ext>
            </a:extLst>
          </p:cNvPr>
          <p:cNvGrpSpPr/>
          <p:nvPr/>
        </p:nvGrpSpPr>
        <p:grpSpPr>
          <a:xfrm>
            <a:off x="7230242" y="3657638"/>
            <a:ext cx="1240660" cy="2808146"/>
            <a:chOff x="7230242" y="3657638"/>
            <a:chExt cx="1240660" cy="2808146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FC9F24CA-88D5-49AF-A2E4-C31B927998C1}"/>
                </a:ext>
              </a:extLst>
            </p:cNvPr>
            <p:cNvGrpSpPr/>
            <p:nvPr/>
          </p:nvGrpSpPr>
          <p:grpSpPr>
            <a:xfrm>
              <a:off x="7230242" y="3657638"/>
              <a:ext cx="1240660" cy="2808146"/>
              <a:chOff x="6818620" y="3657638"/>
              <a:chExt cx="1240660" cy="2808146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E59BBC31-CCF3-475D-BF89-41949ED4785D}"/>
                  </a:ext>
                </a:extLst>
              </p:cNvPr>
              <p:cNvSpPr/>
              <p:nvPr/>
            </p:nvSpPr>
            <p:spPr>
              <a:xfrm>
                <a:off x="6818620" y="3771900"/>
                <a:ext cx="1228099" cy="784859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AA07EE41-E5FA-4AD2-BC46-D076941C243A}"/>
                  </a:ext>
                </a:extLst>
              </p:cNvPr>
              <p:cNvGrpSpPr/>
              <p:nvPr/>
            </p:nvGrpSpPr>
            <p:grpSpPr>
              <a:xfrm>
                <a:off x="6846172" y="3905303"/>
                <a:ext cx="1213108" cy="2560481"/>
                <a:chOff x="194114" y="3858121"/>
                <a:chExt cx="1228493" cy="2592955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55097751-7EF2-41EB-803F-125072EF3355}"/>
                    </a:ext>
                  </a:extLst>
                </p:cNvPr>
                <p:cNvSpPr/>
                <p:nvPr/>
              </p:nvSpPr>
              <p:spPr>
                <a:xfrm>
                  <a:off x="194114" y="3858121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9E259CC4-1858-4807-96E2-A80C1B9489B1}"/>
                    </a:ext>
                  </a:extLst>
                </p:cNvPr>
                <p:cNvSpPr/>
                <p:nvPr/>
              </p:nvSpPr>
              <p:spPr>
                <a:xfrm>
                  <a:off x="619425" y="50677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571D3E05-380C-46C5-84F6-EC2CA285F684}"/>
                    </a:ext>
                  </a:extLst>
                </p:cNvPr>
                <p:cNvSpPr/>
                <p:nvPr/>
              </p:nvSpPr>
              <p:spPr>
                <a:xfrm>
                  <a:off x="287595" y="5205913"/>
                  <a:ext cx="1118691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75024 w 941096"/>
                    <a:gd name="connsiteY0" fmla="*/ 0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79056 w 941096"/>
                    <a:gd name="connsiteY6" fmla="*/ 143639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  <a:gd name="connsiteX9" fmla="*/ 285636 w 941096"/>
                    <a:gd name="connsiteY9" fmla="*/ 144261 h 1020925"/>
                    <a:gd name="connsiteX10" fmla="*/ 570909 w 941096"/>
                    <a:gd name="connsiteY10" fmla="*/ 7813 h 1020925"/>
                    <a:gd name="connsiteX11" fmla="*/ 575024 w 941096"/>
                    <a:gd name="connsiteY11" fmla="*/ 0 h 1020925"/>
                    <a:gd name="connsiteX0" fmla="*/ 562416 w 928488"/>
                    <a:gd name="connsiteY0" fmla="*/ 0 h 1020925"/>
                    <a:gd name="connsiteX1" fmla="*/ 623071 w 928488"/>
                    <a:gd name="connsiteY1" fmla="*/ 0 h 1020925"/>
                    <a:gd name="connsiteX2" fmla="*/ 928488 w 928488"/>
                    <a:gd name="connsiteY2" fmla="*/ 320391 h 1020925"/>
                    <a:gd name="connsiteX3" fmla="*/ 928488 w 928488"/>
                    <a:gd name="connsiteY3" fmla="*/ 1020925 h 1020925"/>
                    <a:gd name="connsiteX4" fmla="*/ 0 w 928488"/>
                    <a:gd name="connsiteY4" fmla="*/ 1020925 h 1020925"/>
                    <a:gd name="connsiteX5" fmla="*/ 735 w 928488"/>
                    <a:gd name="connsiteY5" fmla="*/ 400340 h 1020925"/>
                    <a:gd name="connsiteX6" fmla="*/ 66448 w 928488"/>
                    <a:gd name="connsiteY6" fmla="*/ 143639 h 1020925"/>
                    <a:gd name="connsiteX7" fmla="*/ 231731 w 928488"/>
                    <a:gd name="connsiteY7" fmla="*/ 10385 h 1020925"/>
                    <a:gd name="connsiteX8" fmla="*/ 250936 w 928488"/>
                    <a:gd name="connsiteY8" fmla="*/ 7678 h 1020925"/>
                    <a:gd name="connsiteX9" fmla="*/ 273028 w 928488"/>
                    <a:gd name="connsiteY9" fmla="*/ 144261 h 1020925"/>
                    <a:gd name="connsiteX10" fmla="*/ 558301 w 928488"/>
                    <a:gd name="connsiteY10" fmla="*/ 7813 h 1020925"/>
                    <a:gd name="connsiteX11" fmla="*/ 562416 w 928488"/>
                    <a:gd name="connsiteY11" fmla="*/ 0 h 1020925"/>
                    <a:gd name="connsiteX0" fmla="*/ 562416 w 928488"/>
                    <a:gd name="connsiteY0" fmla="*/ 0 h 1020925"/>
                    <a:gd name="connsiteX1" fmla="*/ 623071 w 928488"/>
                    <a:gd name="connsiteY1" fmla="*/ 0 h 1020925"/>
                    <a:gd name="connsiteX2" fmla="*/ 928488 w 928488"/>
                    <a:gd name="connsiteY2" fmla="*/ 320391 h 1020925"/>
                    <a:gd name="connsiteX3" fmla="*/ 928488 w 928488"/>
                    <a:gd name="connsiteY3" fmla="*/ 1020925 h 1020925"/>
                    <a:gd name="connsiteX4" fmla="*/ 0 w 928488"/>
                    <a:gd name="connsiteY4" fmla="*/ 1020925 h 1020925"/>
                    <a:gd name="connsiteX5" fmla="*/ 735 w 928488"/>
                    <a:gd name="connsiteY5" fmla="*/ 400340 h 1020925"/>
                    <a:gd name="connsiteX6" fmla="*/ 66448 w 928488"/>
                    <a:gd name="connsiteY6" fmla="*/ 143639 h 1020925"/>
                    <a:gd name="connsiteX7" fmla="*/ 231731 w 928488"/>
                    <a:gd name="connsiteY7" fmla="*/ 10385 h 1020925"/>
                    <a:gd name="connsiteX8" fmla="*/ 250936 w 928488"/>
                    <a:gd name="connsiteY8" fmla="*/ 7678 h 1020925"/>
                    <a:gd name="connsiteX9" fmla="*/ 273028 w 928488"/>
                    <a:gd name="connsiteY9" fmla="*/ 144261 h 1020925"/>
                    <a:gd name="connsiteX10" fmla="*/ 558301 w 928488"/>
                    <a:gd name="connsiteY10" fmla="*/ 7813 h 1020925"/>
                    <a:gd name="connsiteX11" fmla="*/ 562416 w 928488"/>
                    <a:gd name="connsiteY11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28488" h="1020925">
                      <a:moveTo>
                        <a:pt x="562416" y="0"/>
                      </a:moveTo>
                      <a:lnTo>
                        <a:pt x="623071" y="0"/>
                      </a:lnTo>
                      <a:cubicBezTo>
                        <a:pt x="791748" y="0"/>
                        <a:pt x="928488" y="143444"/>
                        <a:pt x="928488" y="320391"/>
                      </a:cubicBezTo>
                      <a:lnTo>
                        <a:pt x="928488" y="1020925"/>
                      </a:lnTo>
                      <a:lnTo>
                        <a:pt x="0" y="1020925"/>
                      </a:lnTo>
                      <a:cubicBezTo>
                        <a:pt x="245" y="814063"/>
                        <a:pt x="334" y="503857"/>
                        <a:pt x="735" y="400340"/>
                      </a:cubicBezTo>
                      <a:cubicBezTo>
                        <a:pt x="1136" y="296823"/>
                        <a:pt x="27949" y="208631"/>
                        <a:pt x="66448" y="143639"/>
                      </a:cubicBezTo>
                      <a:cubicBezTo>
                        <a:pt x="104947" y="78647"/>
                        <a:pt x="162894" y="30585"/>
                        <a:pt x="231731" y="10385"/>
                      </a:cubicBezTo>
                      <a:lnTo>
                        <a:pt x="250936" y="7678"/>
                      </a:lnTo>
                      <a:cubicBezTo>
                        <a:pt x="231070" y="55841"/>
                        <a:pt x="155922" y="144239"/>
                        <a:pt x="273028" y="144261"/>
                      </a:cubicBezTo>
                      <a:cubicBezTo>
                        <a:pt x="390134" y="144283"/>
                        <a:pt x="506995" y="31857"/>
                        <a:pt x="558301" y="7813"/>
                      </a:cubicBezTo>
                      <a:lnTo>
                        <a:pt x="562416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74E5CC7F-FF8F-4ABB-B29C-C5CA6D6CF18D}"/>
                    </a:ext>
                  </a:extLst>
                </p:cNvPr>
                <p:cNvSpPr/>
                <p:nvPr/>
              </p:nvSpPr>
              <p:spPr>
                <a:xfrm flipH="1">
                  <a:off x="1126799" y="5854460"/>
                  <a:ext cx="239247" cy="596616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四角形: 上の 2 つの角を丸める 184">
                  <a:extLst>
                    <a:ext uri="{FF2B5EF4-FFF2-40B4-BE49-F238E27FC236}">
                      <a16:creationId xmlns:a16="http://schemas.microsoft.com/office/drawing/2014/main" id="{9C1952B0-B88D-4757-AACE-CA60DE0C69B1}"/>
                    </a:ext>
                  </a:extLst>
                </p:cNvPr>
                <p:cNvSpPr/>
                <p:nvPr/>
              </p:nvSpPr>
              <p:spPr>
                <a:xfrm>
                  <a:off x="1071623" y="5336729"/>
                  <a:ext cx="350984" cy="59661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円/楕円 449">
                  <a:extLst>
                    <a:ext uri="{FF2B5EF4-FFF2-40B4-BE49-F238E27FC236}">
                      <a16:creationId xmlns:a16="http://schemas.microsoft.com/office/drawing/2014/main" id="{4424EB98-0CC9-43C8-8C67-B7E5D8712CAA}"/>
                    </a:ext>
                  </a:extLst>
                </p:cNvPr>
                <p:cNvSpPr/>
                <p:nvPr/>
              </p:nvSpPr>
              <p:spPr>
                <a:xfrm>
                  <a:off x="307517" y="4629584"/>
                  <a:ext cx="238107" cy="14290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796510E2-EEC9-4B11-B98B-75C8436936EF}"/>
                  </a:ext>
                </a:extLst>
              </p:cNvPr>
              <p:cNvSpPr/>
              <p:nvPr/>
            </p:nvSpPr>
            <p:spPr>
              <a:xfrm>
                <a:off x="6988989" y="5552031"/>
                <a:ext cx="517330" cy="646419"/>
              </a:xfrm>
              <a:custGeom>
                <a:avLst/>
                <a:gdLst>
                  <a:gd name="connsiteX0" fmla="*/ 326085 w 652170"/>
                  <a:gd name="connsiteY0" fmla="*/ 129632 h 646419"/>
                  <a:gd name="connsiteX1" fmla="*/ 244198 w 652170"/>
                  <a:gd name="connsiteY1" fmla="*/ 367756 h 646419"/>
                  <a:gd name="connsiteX2" fmla="*/ 407973 w 652170"/>
                  <a:gd name="connsiteY2" fmla="*/ 367756 h 646419"/>
                  <a:gd name="connsiteX3" fmla="*/ 208813 w 652170"/>
                  <a:gd name="connsiteY3" fmla="*/ 0 h 646419"/>
                  <a:gd name="connsiteX4" fmla="*/ 443357 w 652170"/>
                  <a:gd name="connsiteY4" fmla="*/ 0 h 646419"/>
                  <a:gd name="connsiteX5" fmla="*/ 652170 w 652170"/>
                  <a:gd name="connsiteY5" fmla="*/ 646419 h 646419"/>
                  <a:gd name="connsiteX6" fmla="*/ 503801 w 652170"/>
                  <a:gd name="connsiteY6" fmla="*/ 646419 h 646419"/>
                  <a:gd name="connsiteX7" fmla="*/ 458743 w 652170"/>
                  <a:gd name="connsiteY7" fmla="*/ 515393 h 646419"/>
                  <a:gd name="connsiteX8" fmla="*/ 193428 w 652170"/>
                  <a:gd name="connsiteY8" fmla="*/ 515393 h 646419"/>
                  <a:gd name="connsiteX9" fmla="*/ 148370 w 652170"/>
                  <a:gd name="connsiteY9" fmla="*/ 646419 h 646419"/>
                  <a:gd name="connsiteX10" fmla="*/ 0 w 652170"/>
                  <a:gd name="connsiteY10" fmla="*/ 646419 h 64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2170" h="646419">
                    <a:moveTo>
                      <a:pt x="326085" y="129632"/>
                    </a:moveTo>
                    <a:lnTo>
                      <a:pt x="244198" y="367756"/>
                    </a:lnTo>
                    <a:lnTo>
                      <a:pt x="407973" y="367756"/>
                    </a:lnTo>
                    <a:close/>
                    <a:moveTo>
                      <a:pt x="208813" y="0"/>
                    </a:moveTo>
                    <a:lnTo>
                      <a:pt x="443357" y="0"/>
                    </a:lnTo>
                    <a:lnTo>
                      <a:pt x="652170" y="646419"/>
                    </a:lnTo>
                    <a:lnTo>
                      <a:pt x="503801" y="646419"/>
                    </a:lnTo>
                    <a:lnTo>
                      <a:pt x="458743" y="515393"/>
                    </a:lnTo>
                    <a:lnTo>
                      <a:pt x="193428" y="515393"/>
                    </a:lnTo>
                    <a:lnTo>
                      <a:pt x="148370" y="646419"/>
                    </a:lnTo>
                    <a:lnTo>
                      <a:pt x="0" y="64641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0" name="月 169">
                <a:extLst>
                  <a:ext uri="{FF2B5EF4-FFF2-40B4-BE49-F238E27FC236}">
                    <a16:creationId xmlns:a16="http://schemas.microsoft.com/office/drawing/2014/main" id="{6C18A45A-C4DE-4C6F-8CB5-38B082F2CECF}"/>
                  </a:ext>
                </a:extLst>
              </p:cNvPr>
              <p:cNvSpPr/>
              <p:nvPr/>
            </p:nvSpPr>
            <p:spPr>
              <a:xfrm rot="18900000" flipH="1">
                <a:off x="7431033" y="3657638"/>
                <a:ext cx="433280" cy="982636"/>
              </a:xfrm>
              <a:prstGeom prst="moon">
                <a:avLst>
                  <a:gd name="adj" fmla="val 4797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" name="円/楕円 368">
                <a:extLst>
                  <a:ext uri="{FF2B5EF4-FFF2-40B4-BE49-F238E27FC236}">
                    <a16:creationId xmlns:a16="http://schemas.microsoft.com/office/drawing/2014/main" id="{FFDEC2A2-E7CA-4382-92A7-828AC6294698}"/>
                  </a:ext>
                </a:extLst>
              </p:cNvPr>
              <p:cNvSpPr/>
              <p:nvPr/>
            </p:nvSpPr>
            <p:spPr>
              <a:xfrm rot="900000" flipH="1">
                <a:off x="7764915" y="4417061"/>
                <a:ext cx="242497" cy="40131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円/楕円 369">
                <a:extLst>
                  <a:ext uri="{FF2B5EF4-FFF2-40B4-BE49-F238E27FC236}">
                    <a16:creationId xmlns:a16="http://schemas.microsoft.com/office/drawing/2014/main" id="{F38CB42C-FC85-4C95-9408-94F4E2D8C579}"/>
                  </a:ext>
                </a:extLst>
              </p:cNvPr>
              <p:cNvSpPr/>
              <p:nvPr/>
            </p:nvSpPr>
            <p:spPr>
              <a:xfrm rot="900000" flipH="1">
                <a:off x="7817235" y="4486726"/>
                <a:ext cx="143560" cy="263054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7A88289E-6B70-4643-AB1D-7A7E1EA61059}"/>
                  </a:ext>
                </a:extLst>
              </p:cNvPr>
              <p:cNvGrpSpPr/>
              <p:nvPr/>
            </p:nvGrpSpPr>
            <p:grpSpPr>
              <a:xfrm>
                <a:off x="7257963" y="4328374"/>
                <a:ext cx="275874" cy="306904"/>
                <a:chOff x="10108454" y="4328374"/>
                <a:chExt cx="275874" cy="306904"/>
              </a:xfrm>
            </p:grpSpPr>
            <p:sp>
              <p:nvSpPr>
                <p:cNvPr id="178" name="円/楕円 504">
                  <a:extLst>
                    <a:ext uri="{FF2B5EF4-FFF2-40B4-BE49-F238E27FC236}">
                      <a16:creationId xmlns:a16="http://schemas.microsoft.com/office/drawing/2014/main" id="{9437F7CC-AE45-49F7-A401-643C17ADE00E}"/>
                    </a:ext>
                  </a:extLst>
                </p:cNvPr>
                <p:cNvSpPr/>
                <p:nvPr/>
              </p:nvSpPr>
              <p:spPr>
                <a:xfrm>
                  <a:off x="10148734" y="4463715"/>
                  <a:ext cx="166067" cy="171563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9" name="月 178">
                  <a:extLst>
                    <a:ext uri="{FF2B5EF4-FFF2-40B4-BE49-F238E27FC236}">
                      <a16:creationId xmlns:a16="http://schemas.microsoft.com/office/drawing/2014/main" id="{56A05C38-7A7E-4A77-A1DE-6EAAD35D6542}"/>
                    </a:ext>
                  </a:extLst>
                </p:cNvPr>
                <p:cNvSpPr/>
                <p:nvPr/>
              </p:nvSpPr>
              <p:spPr>
                <a:xfrm rot="16200000">
                  <a:off x="10208525" y="4228303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" name="円/楕円 504">
                  <a:extLst>
                    <a:ext uri="{FF2B5EF4-FFF2-40B4-BE49-F238E27FC236}">
                      <a16:creationId xmlns:a16="http://schemas.microsoft.com/office/drawing/2014/main" id="{54FB0281-1244-4E82-8C52-065413D4B6B8}"/>
                    </a:ext>
                  </a:extLst>
                </p:cNvPr>
                <p:cNvSpPr/>
                <p:nvPr/>
              </p:nvSpPr>
              <p:spPr>
                <a:xfrm>
                  <a:off x="10148734" y="4479433"/>
                  <a:ext cx="166067" cy="14257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C0CA2200-059E-49DF-ADD9-876F0C6AA98A}"/>
                  </a:ext>
                </a:extLst>
              </p:cNvPr>
              <p:cNvGrpSpPr/>
              <p:nvPr/>
            </p:nvGrpSpPr>
            <p:grpSpPr>
              <a:xfrm>
                <a:off x="6864265" y="4328376"/>
                <a:ext cx="186373" cy="306902"/>
                <a:chOff x="10108456" y="4328376"/>
                <a:chExt cx="275874" cy="306902"/>
              </a:xfrm>
            </p:grpSpPr>
            <p:sp>
              <p:nvSpPr>
                <p:cNvPr id="175" name="円/楕円 504">
                  <a:extLst>
                    <a:ext uri="{FF2B5EF4-FFF2-40B4-BE49-F238E27FC236}">
                      <a16:creationId xmlns:a16="http://schemas.microsoft.com/office/drawing/2014/main" id="{F38A413E-5EE0-4458-A830-B66B0BB914DD}"/>
                    </a:ext>
                  </a:extLst>
                </p:cNvPr>
                <p:cNvSpPr/>
                <p:nvPr/>
              </p:nvSpPr>
              <p:spPr>
                <a:xfrm>
                  <a:off x="10148734" y="4463715"/>
                  <a:ext cx="166067" cy="171563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月 175">
                  <a:extLst>
                    <a:ext uri="{FF2B5EF4-FFF2-40B4-BE49-F238E27FC236}">
                      <a16:creationId xmlns:a16="http://schemas.microsoft.com/office/drawing/2014/main" id="{EA1F5F2B-C464-419B-AE7C-19F78C527233}"/>
                    </a:ext>
                  </a:extLst>
                </p:cNvPr>
                <p:cNvSpPr/>
                <p:nvPr/>
              </p:nvSpPr>
              <p:spPr>
                <a:xfrm rot="16200000">
                  <a:off x="10208527" y="4228305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円/楕円 504">
                  <a:extLst>
                    <a:ext uri="{FF2B5EF4-FFF2-40B4-BE49-F238E27FC236}">
                      <a16:creationId xmlns:a16="http://schemas.microsoft.com/office/drawing/2014/main" id="{D848D887-1AFB-47BD-A2AC-192C88C6A42C}"/>
                    </a:ext>
                  </a:extLst>
                </p:cNvPr>
                <p:cNvSpPr/>
                <p:nvPr/>
              </p:nvSpPr>
              <p:spPr>
                <a:xfrm>
                  <a:off x="10148734" y="4479433"/>
                  <a:ext cx="166066" cy="14257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14917841-E10A-408C-B6A5-EDCC64828DBA}"/>
                </a:ext>
              </a:extLst>
            </p:cNvPr>
            <p:cNvGrpSpPr/>
            <p:nvPr/>
          </p:nvGrpSpPr>
          <p:grpSpPr>
            <a:xfrm>
              <a:off x="7558693" y="4829497"/>
              <a:ext cx="243183" cy="98522"/>
              <a:chOff x="1466675" y="2063071"/>
              <a:chExt cx="209562" cy="102234"/>
            </a:xfrm>
          </p:grpSpPr>
          <p:sp>
            <p:nvSpPr>
              <p:cNvPr id="165" name="二等辺三角形 5">
                <a:extLst>
                  <a:ext uri="{FF2B5EF4-FFF2-40B4-BE49-F238E27FC236}">
                    <a16:creationId xmlns:a16="http://schemas.microsoft.com/office/drawing/2014/main" id="{2F19CEC3-3A69-4D97-A0A7-8CC8856FB326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月 165">
                <a:extLst>
                  <a:ext uri="{FF2B5EF4-FFF2-40B4-BE49-F238E27FC236}">
                    <a16:creationId xmlns:a16="http://schemas.microsoft.com/office/drawing/2014/main" id="{5A784BEF-A47F-4BEC-B846-8DB0D55C1257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3" name="円/楕円 508">
              <a:extLst>
                <a:ext uri="{FF2B5EF4-FFF2-40B4-BE49-F238E27FC236}">
                  <a16:creationId xmlns:a16="http://schemas.microsoft.com/office/drawing/2014/main" id="{FA66788F-A6FE-41BD-A071-BE673619B0A3}"/>
                </a:ext>
              </a:extLst>
            </p:cNvPr>
            <p:cNvSpPr/>
            <p:nvPr/>
          </p:nvSpPr>
          <p:spPr>
            <a:xfrm>
              <a:off x="7748568" y="4559765"/>
              <a:ext cx="57502" cy="4572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4" name="円/楕円 508">
              <a:extLst>
                <a:ext uri="{FF2B5EF4-FFF2-40B4-BE49-F238E27FC236}">
                  <a16:creationId xmlns:a16="http://schemas.microsoft.com/office/drawing/2014/main" id="{77A0E7BC-6E09-48C4-BA03-3E236D1F5A5C}"/>
                </a:ext>
              </a:extLst>
            </p:cNvPr>
            <p:cNvSpPr/>
            <p:nvPr/>
          </p:nvSpPr>
          <p:spPr>
            <a:xfrm>
              <a:off x="7329344" y="4559765"/>
              <a:ext cx="45720" cy="4572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D4D2DB46-0A54-4DB9-B00F-7A1C363579D7}"/>
              </a:ext>
            </a:extLst>
          </p:cNvPr>
          <p:cNvGrpSpPr/>
          <p:nvPr/>
        </p:nvGrpSpPr>
        <p:grpSpPr>
          <a:xfrm>
            <a:off x="1290555" y="3632526"/>
            <a:ext cx="1233632" cy="2843480"/>
            <a:chOff x="1290555" y="3632526"/>
            <a:chExt cx="1233632" cy="2843480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4A6FD7B0-743F-4313-BF1A-7B49BD232491}"/>
                </a:ext>
              </a:extLst>
            </p:cNvPr>
            <p:cNvGrpSpPr/>
            <p:nvPr/>
          </p:nvGrpSpPr>
          <p:grpSpPr>
            <a:xfrm>
              <a:off x="1290555" y="3632526"/>
              <a:ext cx="1233632" cy="2843480"/>
              <a:chOff x="282259" y="3632526"/>
              <a:chExt cx="1233632" cy="2843480"/>
            </a:xfrm>
          </p:grpSpPr>
          <p:sp>
            <p:nvSpPr>
              <p:cNvPr id="202" name="円/楕円 668">
                <a:extLst>
                  <a:ext uri="{FF2B5EF4-FFF2-40B4-BE49-F238E27FC236}">
                    <a16:creationId xmlns:a16="http://schemas.microsoft.com/office/drawing/2014/main" id="{A7901B7A-C8DF-490E-9D53-ADCAD02061A0}"/>
                  </a:ext>
                </a:extLst>
              </p:cNvPr>
              <p:cNvSpPr/>
              <p:nvPr/>
            </p:nvSpPr>
            <p:spPr>
              <a:xfrm>
                <a:off x="294197" y="3791943"/>
                <a:ext cx="1107685" cy="1216357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B0D7FD85-B3DF-48CC-9469-76C05BACC93A}"/>
                  </a:ext>
                </a:extLst>
              </p:cNvPr>
              <p:cNvSpPr/>
              <p:nvPr/>
            </p:nvSpPr>
            <p:spPr>
              <a:xfrm>
                <a:off x="282259" y="3897607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4A6CE662-9CE7-4543-B46A-8D352504243B}"/>
                  </a:ext>
                </a:extLst>
              </p:cNvPr>
              <p:cNvSpPr/>
              <p:nvPr/>
            </p:nvSpPr>
            <p:spPr>
              <a:xfrm>
                <a:off x="707570" y="5107277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B8C77B0B-DA43-4626-A30C-189EBF8884B2}"/>
                  </a:ext>
                </a:extLst>
              </p:cNvPr>
              <p:cNvSpPr/>
              <p:nvPr/>
            </p:nvSpPr>
            <p:spPr>
              <a:xfrm>
                <a:off x="360548" y="5245400"/>
                <a:ext cx="1133883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79056 w 941096"/>
                  <a:gd name="connsiteY6" fmla="*/ 143639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11075" y="251457"/>
                      <a:pt x="40714" y="215331"/>
                      <a:pt x="79056" y="143639"/>
                    </a:cubicBezTo>
                    <a:cubicBezTo>
                      <a:pt x="115049" y="76339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四角形: 上の 2 つの角を丸める 205">
                <a:extLst>
                  <a:ext uri="{FF2B5EF4-FFF2-40B4-BE49-F238E27FC236}">
                    <a16:creationId xmlns:a16="http://schemas.microsoft.com/office/drawing/2014/main" id="{1ABA4C3E-DECB-4D4E-BB29-4FE76A4D4F26}"/>
                  </a:ext>
                </a:extLst>
              </p:cNvPr>
              <p:cNvSpPr/>
              <p:nvPr/>
            </p:nvSpPr>
            <p:spPr>
              <a:xfrm>
                <a:off x="1173245" y="5376215"/>
                <a:ext cx="342646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FD5D659C-3D3D-48B6-A02D-B2629B64B694}"/>
                  </a:ext>
                </a:extLst>
              </p:cNvPr>
              <p:cNvGrpSpPr/>
              <p:nvPr/>
            </p:nvGrpSpPr>
            <p:grpSpPr>
              <a:xfrm>
                <a:off x="703306" y="5251956"/>
                <a:ext cx="83167" cy="434384"/>
                <a:chOff x="2685433" y="5223466"/>
                <a:chExt cx="89598" cy="434384"/>
              </a:xfrm>
            </p:grpSpPr>
            <p:sp>
              <p:nvSpPr>
                <p:cNvPr id="220" name="正方形/長方形 219">
                  <a:extLst>
                    <a:ext uri="{FF2B5EF4-FFF2-40B4-BE49-F238E27FC236}">
                      <a16:creationId xmlns:a16="http://schemas.microsoft.com/office/drawing/2014/main" id="{0CA2C830-F904-4E49-B22B-BC6D35E9C052}"/>
                    </a:ext>
                  </a:extLst>
                </p:cNvPr>
                <p:cNvSpPr/>
                <p:nvPr/>
              </p:nvSpPr>
              <p:spPr>
                <a:xfrm>
                  <a:off x="2685433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5132049F-B460-4C0C-8679-762AF126869E}"/>
                    </a:ext>
                  </a:extLst>
                </p:cNvPr>
                <p:cNvSpPr/>
                <p:nvPr/>
              </p:nvSpPr>
              <p:spPr>
                <a:xfrm>
                  <a:off x="2702474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楕円 221">
                  <a:extLst>
                    <a:ext uri="{FF2B5EF4-FFF2-40B4-BE49-F238E27FC236}">
                      <a16:creationId xmlns:a16="http://schemas.microsoft.com/office/drawing/2014/main" id="{9E2A5BC4-2309-4ADB-A160-6C59106EC774}"/>
                    </a:ext>
                  </a:extLst>
                </p:cNvPr>
                <p:cNvSpPr/>
                <p:nvPr/>
              </p:nvSpPr>
              <p:spPr>
                <a:xfrm>
                  <a:off x="2702474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楕円 222">
                  <a:extLst>
                    <a:ext uri="{FF2B5EF4-FFF2-40B4-BE49-F238E27FC236}">
                      <a16:creationId xmlns:a16="http://schemas.microsoft.com/office/drawing/2014/main" id="{CA0A93E2-A78E-4F7C-B4A9-103F7AEC8BBF}"/>
                    </a:ext>
                  </a:extLst>
                </p:cNvPr>
                <p:cNvSpPr/>
                <p:nvPr/>
              </p:nvSpPr>
              <p:spPr>
                <a:xfrm>
                  <a:off x="2702474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3F34E856-1142-4892-9BE1-04B4612FF06E}"/>
                  </a:ext>
                </a:extLst>
              </p:cNvPr>
              <p:cNvSpPr/>
              <p:nvPr/>
            </p:nvSpPr>
            <p:spPr>
              <a:xfrm>
                <a:off x="503687" y="5245401"/>
                <a:ext cx="657573" cy="218283"/>
              </a:xfrm>
              <a:custGeom>
                <a:avLst/>
                <a:gdLst>
                  <a:gd name="connsiteX0" fmla="*/ 616336 w 657573"/>
                  <a:gd name="connsiteY0" fmla="*/ 0 h 218283"/>
                  <a:gd name="connsiteX1" fmla="*/ 657573 w 657573"/>
                  <a:gd name="connsiteY1" fmla="*/ 4361 h 218283"/>
                  <a:gd name="connsiteX2" fmla="*/ 467764 w 657573"/>
                  <a:gd name="connsiteY2" fmla="*/ 218282 h 218283"/>
                  <a:gd name="connsiteX3" fmla="*/ 232933 w 657573"/>
                  <a:gd name="connsiteY3" fmla="*/ 12911 h 218283"/>
                  <a:gd name="connsiteX4" fmla="*/ 52773 w 657573"/>
                  <a:gd name="connsiteY4" fmla="*/ 218283 h 218283"/>
                  <a:gd name="connsiteX5" fmla="*/ 0 w 657573"/>
                  <a:gd name="connsiteY5" fmla="*/ 101084 h 218283"/>
                  <a:gd name="connsiteX6" fmla="*/ 30418 w 657573"/>
                  <a:gd name="connsiteY6" fmla="*/ 71508 h 218283"/>
                  <a:gd name="connsiteX7" fmla="*/ 144829 w 657573"/>
                  <a:gd name="connsiteY7" fmla="*/ 12513 h 218283"/>
                  <a:gd name="connsiteX8" fmla="*/ 167968 w 657573"/>
                  <a:gd name="connsiteY8" fmla="*/ 9251 h 218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573" h="218283">
                    <a:moveTo>
                      <a:pt x="616336" y="0"/>
                    </a:moveTo>
                    <a:lnTo>
                      <a:pt x="657573" y="4361"/>
                    </a:lnTo>
                    <a:lnTo>
                      <a:pt x="467764" y="218282"/>
                    </a:lnTo>
                    <a:lnTo>
                      <a:pt x="232933" y="12911"/>
                    </a:lnTo>
                    <a:lnTo>
                      <a:pt x="52773" y="218283"/>
                    </a:lnTo>
                    <a:lnTo>
                      <a:pt x="0" y="101084"/>
                    </a:lnTo>
                    <a:lnTo>
                      <a:pt x="30418" y="71508"/>
                    </a:lnTo>
                    <a:cubicBezTo>
                      <a:pt x="64416" y="44548"/>
                      <a:pt x="103360" y="24682"/>
                      <a:pt x="144829" y="12513"/>
                    </a:cubicBezTo>
                    <a:lnTo>
                      <a:pt x="167968" y="9251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BB0F553D-1737-43EF-A0CA-B65251627792}"/>
                  </a:ext>
                </a:extLst>
              </p:cNvPr>
              <p:cNvGrpSpPr/>
              <p:nvPr/>
            </p:nvGrpSpPr>
            <p:grpSpPr>
              <a:xfrm>
                <a:off x="440357" y="4635279"/>
                <a:ext cx="247061" cy="223838"/>
                <a:chOff x="1611864" y="1745472"/>
                <a:chExt cx="177418" cy="168405"/>
              </a:xfrm>
            </p:grpSpPr>
            <p:sp>
              <p:nvSpPr>
                <p:cNvPr id="217" name="円/楕円 662">
                  <a:extLst>
                    <a:ext uri="{FF2B5EF4-FFF2-40B4-BE49-F238E27FC236}">
                      <a16:creationId xmlns:a16="http://schemas.microsoft.com/office/drawing/2014/main" id="{24A57F64-28C3-4753-B7B2-1C258CD10B1D}"/>
                    </a:ext>
                  </a:extLst>
                </p:cNvPr>
                <p:cNvSpPr/>
                <p:nvPr/>
              </p:nvSpPr>
              <p:spPr>
                <a:xfrm flipH="1">
                  <a:off x="1611864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F27801A7-F95E-4ACD-8C02-059DD1725B23}"/>
                    </a:ext>
                  </a:extLst>
                </p:cNvPr>
                <p:cNvSpPr/>
                <p:nvPr/>
              </p:nvSpPr>
              <p:spPr>
                <a:xfrm>
                  <a:off x="1635631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662">
                  <a:extLst>
                    <a:ext uri="{FF2B5EF4-FFF2-40B4-BE49-F238E27FC236}">
                      <a16:creationId xmlns:a16="http://schemas.microsoft.com/office/drawing/2014/main" id="{771BB241-E17B-4E84-9CA6-49F8236DF013}"/>
                    </a:ext>
                  </a:extLst>
                </p:cNvPr>
                <p:cNvSpPr/>
                <p:nvPr/>
              </p:nvSpPr>
              <p:spPr>
                <a:xfrm>
                  <a:off x="1720668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76EC5FA4-057A-46F9-9CCD-712C45B94C64}"/>
                  </a:ext>
                </a:extLst>
              </p:cNvPr>
              <p:cNvGrpSpPr/>
              <p:nvPr/>
            </p:nvGrpSpPr>
            <p:grpSpPr>
              <a:xfrm rot="21119437">
                <a:off x="862898" y="3632526"/>
                <a:ext cx="383691" cy="1053991"/>
                <a:chOff x="798980" y="3692327"/>
                <a:chExt cx="399139" cy="1112510"/>
              </a:xfrm>
            </p:grpSpPr>
            <p:sp>
              <p:nvSpPr>
                <p:cNvPr id="215" name="月 214">
                  <a:extLst>
                    <a:ext uri="{FF2B5EF4-FFF2-40B4-BE49-F238E27FC236}">
                      <a16:creationId xmlns:a16="http://schemas.microsoft.com/office/drawing/2014/main" id="{800A9303-996C-40B4-80AF-4C5979637528}"/>
                    </a:ext>
                  </a:extLst>
                </p:cNvPr>
                <p:cNvSpPr/>
                <p:nvPr/>
              </p:nvSpPr>
              <p:spPr>
                <a:xfrm rot="18900000" flipH="1">
                  <a:off x="798980" y="3692327"/>
                  <a:ext cx="399139" cy="1032526"/>
                </a:xfrm>
                <a:prstGeom prst="moon">
                  <a:avLst>
                    <a:gd name="adj" fmla="val 56681"/>
                  </a:avLst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月 400">
                  <a:extLst>
                    <a:ext uri="{FF2B5EF4-FFF2-40B4-BE49-F238E27FC236}">
                      <a16:creationId xmlns:a16="http://schemas.microsoft.com/office/drawing/2014/main" id="{467BFFD3-0254-457E-B01C-007AE75F5C48}"/>
                    </a:ext>
                  </a:extLst>
                </p:cNvPr>
                <p:cNvSpPr/>
                <p:nvPr/>
              </p:nvSpPr>
              <p:spPr>
                <a:xfrm rot="18900000" flipH="1">
                  <a:off x="835704" y="3772310"/>
                  <a:ext cx="172902" cy="1032527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11" name="円/楕円 368">
                <a:extLst>
                  <a:ext uri="{FF2B5EF4-FFF2-40B4-BE49-F238E27FC236}">
                    <a16:creationId xmlns:a16="http://schemas.microsoft.com/office/drawing/2014/main" id="{28AEA738-F18C-40D1-A9B9-9E0F4222ECF1}"/>
                  </a:ext>
                </a:extLst>
              </p:cNvPr>
              <p:cNvSpPr/>
              <p:nvPr/>
            </p:nvSpPr>
            <p:spPr>
              <a:xfrm rot="900000" flipH="1">
                <a:off x="1198083" y="4415855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円/楕円 369">
                <a:extLst>
                  <a:ext uri="{FF2B5EF4-FFF2-40B4-BE49-F238E27FC236}">
                    <a16:creationId xmlns:a16="http://schemas.microsoft.com/office/drawing/2014/main" id="{30D5582E-500A-4976-8D53-5A2B56A7F1D7}"/>
                  </a:ext>
                </a:extLst>
              </p:cNvPr>
              <p:cNvSpPr/>
              <p:nvPr/>
            </p:nvSpPr>
            <p:spPr>
              <a:xfrm rot="900000" flipH="1">
                <a:off x="1251066" y="4486404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3" name="月 212">
                <a:extLst>
                  <a:ext uri="{FF2B5EF4-FFF2-40B4-BE49-F238E27FC236}">
                    <a16:creationId xmlns:a16="http://schemas.microsoft.com/office/drawing/2014/main" id="{9C511732-BDA9-4767-B765-E4750D87ECF9}"/>
                  </a:ext>
                </a:extLst>
              </p:cNvPr>
              <p:cNvSpPr/>
              <p:nvPr/>
            </p:nvSpPr>
            <p:spPr>
              <a:xfrm rot="16200000">
                <a:off x="830217" y="4142343"/>
                <a:ext cx="49791" cy="187314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4" name="月 213">
                <a:extLst>
                  <a:ext uri="{FF2B5EF4-FFF2-40B4-BE49-F238E27FC236}">
                    <a16:creationId xmlns:a16="http://schemas.microsoft.com/office/drawing/2014/main" id="{B24CFD65-B380-4AC8-AC73-F8371B030289}"/>
                  </a:ext>
                </a:extLst>
              </p:cNvPr>
              <p:cNvSpPr/>
              <p:nvPr/>
            </p:nvSpPr>
            <p:spPr>
              <a:xfrm rot="16200000">
                <a:off x="374688" y="4166902"/>
                <a:ext cx="49791" cy="138199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8B40ABBF-CB03-47AA-81BC-0E51E68ED80F}"/>
                </a:ext>
              </a:extLst>
            </p:cNvPr>
            <p:cNvGrpSpPr/>
            <p:nvPr/>
          </p:nvGrpSpPr>
          <p:grpSpPr>
            <a:xfrm>
              <a:off x="1622870" y="4857183"/>
              <a:ext cx="243183" cy="98522"/>
              <a:chOff x="1466675" y="2063071"/>
              <a:chExt cx="209562" cy="102234"/>
            </a:xfrm>
          </p:grpSpPr>
          <p:sp>
            <p:nvSpPr>
              <p:cNvPr id="200" name="二等辺三角形 5">
                <a:extLst>
                  <a:ext uri="{FF2B5EF4-FFF2-40B4-BE49-F238E27FC236}">
                    <a16:creationId xmlns:a16="http://schemas.microsoft.com/office/drawing/2014/main" id="{93BF315D-FEFC-46DA-A2B6-40306D7D37B6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6E68B5DE-2C89-4B14-B2CB-59B1CBB8B720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70F0F5C8-6B3D-4AEF-A242-3E6EC0EA3376}"/>
                </a:ext>
              </a:extLst>
            </p:cNvPr>
            <p:cNvSpPr/>
            <p:nvPr/>
          </p:nvSpPr>
          <p:spPr>
            <a:xfrm>
              <a:off x="1347670" y="4441281"/>
              <a:ext cx="101018" cy="102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正方形/長方形 190">
              <a:extLst>
                <a:ext uri="{FF2B5EF4-FFF2-40B4-BE49-F238E27FC236}">
                  <a16:creationId xmlns:a16="http://schemas.microsoft.com/office/drawing/2014/main" id="{9EF1FB93-1149-4F0D-9F22-5AD86C444357}"/>
                </a:ext>
              </a:extLst>
            </p:cNvPr>
            <p:cNvSpPr/>
            <p:nvPr/>
          </p:nvSpPr>
          <p:spPr>
            <a:xfrm>
              <a:off x="1740577" y="4441281"/>
              <a:ext cx="169186" cy="102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44A12831-0051-4E62-A6B3-700986F29088}"/>
                </a:ext>
              </a:extLst>
            </p:cNvPr>
            <p:cNvGrpSpPr/>
            <p:nvPr/>
          </p:nvGrpSpPr>
          <p:grpSpPr>
            <a:xfrm>
              <a:off x="1338779" y="4415889"/>
              <a:ext cx="121038" cy="154407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197" name="四角形: 角を丸くする 196">
                <a:extLst>
                  <a:ext uri="{FF2B5EF4-FFF2-40B4-BE49-F238E27FC236}">
                    <a16:creationId xmlns:a16="http://schemas.microsoft.com/office/drawing/2014/main" id="{95192F47-0BF1-403F-9C17-BA8B92A5A22D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A9E25104-CD2A-41B2-B81D-4D400649C733}"/>
                  </a:ext>
                </a:extLst>
              </p:cNvPr>
              <p:cNvSpPr/>
              <p:nvPr/>
            </p:nvSpPr>
            <p:spPr>
              <a:xfrm>
                <a:off x="7069581" y="1927840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56EC5A8B-EACD-474D-87A9-5818CD268D88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2C7847B5-89CD-44AC-89AD-DACF200AC2C1}"/>
                </a:ext>
              </a:extLst>
            </p:cNvPr>
            <p:cNvGrpSpPr/>
            <p:nvPr/>
          </p:nvGrpSpPr>
          <p:grpSpPr>
            <a:xfrm>
              <a:off x="1740733" y="4415889"/>
              <a:ext cx="170650" cy="154407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194" name="四角形: 角を丸くする 193">
                <a:extLst>
                  <a:ext uri="{FF2B5EF4-FFF2-40B4-BE49-F238E27FC236}">
                    <a16:creationId xmlns:a16="http://schemas.microsoft.com/office/drawing/2014/main" id="{E2EBA5F1-8CC5-44E5-A5B7-DE869002BA78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82D5593F-FEE0-44D8-A01E-01AFAD75C55A}"/>
                  </a:ext>
                </a:extLst>
              </p:cNvPr>
              <p:cNvSpPr/>
              <p:nvPr/>
            </p:nvSpPr>
            <p:spPr>
              <a:xfrm>
                <a:off x="7039773" y="1932805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角を丸くする 195">
                <a:extLst>
                  <a:ext uri="{FF2B5EF4-FFF2-40B4-BE49-F238E27FC236}">
                    <a16:creationId xmlns:a16="http://schemas.microsoft.com/office/drawing/2014/main" id="{017EF107-84E8-4E97-8B62-1DA0FEE31A6C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63EDA35-1421-47BE-94F6-93E3C013DAAB}"/>
              </a:ext>
            </a:extLst>
          </p:cNvPr>
          <p:cNvGrpSpPr/>
          <p:nvPr/>
        </p:nvGrpSpPr>
        <p:grpSpPr>
          <a:xfrm>
            <a:off x="1295926" y="705039"/>
            <a:ext cx="1337488" cy="2835880"/>
            <a:chOff x="1295926" y="705039"/>
            <a:chExt cx="1337488" cy="283588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9E030EF-9BB9-44D7-B966-092CB4088141}"/>
                </a:ext>
              </a:extLst>
            </p:cNvPr>
            <p:cNvGrpSpPr/>
            <p:nvPr/>
          </p:nvGrpSpPr>
          <p:grpSpPr>
            <a:xfrm>
              <a:off x="1295926" y="705039"/>
              <a:ext cx="1337488" cy="2835880"/>
              <a:chOff x="557263" y="705039"/>
              <a:chExt cx="1337488" cy="2835880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32DF4CF4-112A-4ECC-B926-21D57901759B}"/>
                  </a:ext>
                </a:extLst>
              </p:cNvPr>
              <p:cNvGrpSpPr/>
              <p:nvPr/>
            </p:nvGrpSpPr>
            <p:grpSpPr>
              <a:xfrm>
                <a:off x="557263" y="705039"/>
                <a:ext cx="1337488" cy="2835880"/>
                <a:chOff x="5062355" y="705039"/>
                <a:chExt cx="1337488" cy="2835880"/>
              </a:xfrm>
            </p:grpSpPr>
            <p:sp>
              <p:nvSpPr>
                <p:cNvPr id="38" name="フリーフォーム 540">
                  <a:extLst>
                    <a:ext uri="{FF2B5EF4-FFF2-40B4-BE49-F238E27FC236}">
                      <a16:creationId xmlns:a16="http://schemas.microsoft.com/office/drawing/2014/main" id="{F1A1D100-653C-4AFE-928F-EF65569EABF6}"/>
                    </a:ext>
                  </a:extLst>
                </p:cNvPr>
                <p:cNvSpPr/>
                <p:nvPr/>
              </p:nvSpPr>
              <p:spPr>
                <a:xfrm>
                  <a:off x="5062355" y="811857"/>
                  <a:ext cx="1266776" cy="1031232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C709FCB3-5066-4EC5-A302-75FF30F142B5}"/>
                    </a:ext>
                  </a:extLst>
                </p:cNvPr>
                <p:cNvSpPr/>
                <p:nvPr/>
              </p:nvSpPr>
              <p:spPr>
                <a:xfrm>
                  <a:off x="5096184" y="962520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00DD128D-2D32-4EAC-BA71-D16323C75E81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5955B6F3-FEA7-4EEC-87BA-CF9064F35F5B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AE5D8F21-BC68-4C11-9E37-B94EEF91D99C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" name="月 42">
                  <a:extLst>
                    <a:ext uri="{FF2B5EF4-FFF2-40B4-BE49-F238E27FC236}">
                      <a16:creationId xmlns:a16="http://schemas.microsoft.com/office/drawing/2014/main" id="{3450F368-FB24-40A8-B662-3081017BFAAE}"/>
                    </a:ext>
                  </a:extLst>
                </p:cNvPr>
                <p:cNvSpPr/>
                <p:nvPr/>
              </p:nvSpPr>
              <p:spPr>
                <a:xfrm rot="18900000" flipH="1">
                  <a:off x="5679072" y="705039"/>
                  <a:ext cx="485670" cy="943368"/>
                </a:xfrm>
                <a:prstGeom prst="moon">
                  <a:avLst>
                    <a:gd name="adj" fmla="val 5434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" name="円/楕円 368">
                  <a:extLst>
                    <a:ext uri="{FF2B5EF4-FFF2-40B4-BE49-F238E27FC236}">
                      <a16:creationId xmlns:a16="http://schemas.microsoft.com/office/drawing/2014/main" id="{930DD535-3DC8-485D-B113-8F96A83E4E21}"/>
                    </a:ext>
                  </a:extLst>
                </p:cNvPr>
                <p:cNvSpPr/>
                <p:nvPr/>
              </p:nvSpPr>
              <p:spPr>
                <a:xfrm rot="900000" flipH="1">
                  <a:off x="6012008" y="14807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円/楕円 369">
                  <a:extLst>
                    <a:ext uri="{FF2B5EF4-FFF2-40B4-BE49-F238E27FC236}">
                      <a16:creationId xmlns:a16="http://schemas.microsoft.com/office/drawing/2014/main" id="{01F123E0-8557-49BC-B3E3-43976F7A8164}"/>
                    </a:ext>
                  </a:extLst>
                </p:cNvPr>
                <p:cNvSpPr/>
                <p:nvPr/>
              </p:nvSpPr>
              <p:spPr>
                <a:xfrm rot="900000" flipH="1">
                  <a:off x="6064991" y="15513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85CC932B-425F-4832-B6C8-C5ACCF89D0DE}"/>
                  </a:ext>
                </a:extLst>
              </p:cNvPr>
              <p:cNvGrpSpPr/>
              <p:nvPr/>
            </p:nvGrpSpPr>
            <p:grpSpPr>
              <a:xfrm>
                <a:off x="1021693" y="2432258"/>
                <a:ext cx="88703" cy="1032203"/>
                <a:chOff x="3187897" y="2432258"/>
                <a:chExt cx="89958" cy="1032203"/>
              </a:xfrm>
            </p:grpSpPr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050AF15E-5977-456E-8599-E504C9DBF713}"/>
                    </a:ext>
                  </a:extLst>
                </p:cNvPr>
                <p:cNvSpPr/>
                <p:nvPr/>
              </p:nvSpPr>
              <p:spPr>
                <a:xfrm>
                  <a:off x="3187897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897CA63E-2925-4657-B239-BD4DBCCF224B}"/>
                    </a:ext>
                  </a:extLst>
                </p:cNvPr>
                <p:cNvSpPr/>
                <p:nvPr/>
              </p:nvSpPr>
              <p:spPr>
                <a:xfrm>
                  <a:off x="3187897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97B37FA9-B677-47F9-8427-86B4B0269125}"/>
                    </a:ext>
                  </a:extLst>
                </p:cNvPr>
                <p:cNvSpPr/>
                <p:nvPr/>
              </p:nvSpPr>
              <p:spPr>
                <a:xfrm>
                  <a:off x="3187897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AC135D6C-FF4D-47C7-9525-94DC768491A7}"/>
                    </a:ext>
                  </a:extLst>
                </p:cNvPr>
                <p:cNvSpPr/>
                <p:nvPr/>
              </p:nvSpPr>
              <p:spPr>
                <a:xfrm>
                  <a:off x="3187897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9F637A67-FFE8-4040-8A48-D6BF3948B87A}"/>
                    </a:ext>
                  </a:extLst>
                </p:cNvPr>
                <p:cNvSpPr/>
                <p:nvPr/>
              </p:nvSpPr>
              <p:spPr>
                <a:xfrm>
                  <a:off x="3187897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B3019830-E0F5-4B0B-8E26-44303741CC0D}"/>
                  </a:ext>
                </a:extLst>
              </p:cNvPr>
              <p:cNvGrpSpPr/>
              <p:nvPr/>
            </p:nvGrpSpPr>
            <p:grpSpPr>
              <a:xfrm>
                <a:off x="963721" y="2176915"/>
                <a:ext cx="369265" cy="205999"/>
                <a:chOff x="2091079" y="2107049"/>
                <a:chExt cx="427508" cy="210529"/>
              </a:xfrm>
            </p:grpSpPr>
            <p:sp>
              <p:nvSpPr>
                <p:cNvPr id="29" name="四角形: 上の 2 つの角を丸める 28">
                  <a:extLst>
                    <a:ext uri="{FF2B5EF4-FFF2-40B4-BE49-F238E27FC236}">
                      <a16:creationId xmlns:a16="http://schemas.microsoft.com/office/drawing/2014/main" id="{5E4E0BF5-4DB2-40C2-A20E-5139C806A227}"/>
                    </a:ext>
                  </a:extLst>
                </p:cNvPr>
                <p:cNvSpPr/>
                <p:nvPr/>
              </p:nvSpPr>
              <p:spPr>
                <a:xfrm>
                  <a:off x="2116522" y="2107049"/>
                  <a:ext cx="154080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ADC513EE-F20C-4616-9AF0-809BECF76A23}"/>
                    </a:ext>
                  </a:extLst>
                </p:cNvPr>
                <p:cNvSpPr/>
                <p:nvPr/>
              </p:nvSpPr>
              <p:spPr>
                <a:xfrm>
                  <a:off x="2091079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" name="四角形: 上の 2 つの角を丸める 30">
                  <a:extLst>
                    <a:ext uri="{FF2B5EF4-FFF2-40B4-BE49-F238E27FC236}">
                      <a16:creationId xmlns:a16="http://schemas.microsoft.com/office/drawing/2014/main" id="{F265BCB6-6407-47A2-96F7-E6E05399C2CE}"/>
                    </a:ext>
                  </a:extLst>
                </p:cNvPr>
                <p:cNvSpPr/>
                <p:nvPr/>
              </p:nvSpPr>
              <p:spPr>
                <a:xfrm>
                  <a:off x="2274385" y="2107049"/>
                  <a:ext cx="206176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297EBB6A-A915-426D-92C7-A52A4C977889}"/>
                    </a:ext>
                  </a:extLst>
                </p:cNvPr>
                <p:cNvSpPr/>
                <p:nvPr/>
              </p:nvSpPr>
              <p:spPr>
                <a:xfrm flipH="1">
                  <a:off x="2272854" y="2130860"/>
                  <a:ext cx="245733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3F9EDBCB-B0B6-4552-8021-CE94FC6D320D}"/>
                  </a:ext>
                </a:extLst>
              </p:cNvPr>
              <p:cNvSpPr/>
              <p:nvPr/>
            </p:nvSpPr>
            <p:spPr>
              <a:xfrm>
                <a:off x="785157" y="1656537"/>
                <a:ext cx="151939" cy="194315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0" fmla="*/ 145091 w 168590"/>
                  <a:gd name="connsiteY0" fmla="*/ 26794 h 240231"/>
                  <a:gd name="connsiteX1" fmla="*/ 168590 w 168590"/>
                  <a:gd name="connsiteY1" fmla="*/ 154957 h 240231"/>
                  <a:gd name="connsiteX2" fmla="*/ 84295 w 168590"/>
                  <a:gd name="connsiteY2" fmla="*/ 240231 h 240231"/>
                  <a:gd name="connsiteX3" fmla="*/ 0 w 168590"/>
                  <a:gd name="connsiteY3" fmla="*/ 154957 h 240231"/>
                  <a:gd name="connsiteX4" fmla="*/ 25880 w 168590"/>
                  <a:gd name="connsiteY4" fmla="*/ 26794 h 240231"/>
                  <a:gd name="connsiteX5" fmla="*/ 37274 w 168590"/>
                  <a:gd name="connsiteY5" fmla="*/ 0 h 240231"/>
                  <a:gd name="connsiteX0" fmla="*/ 155298 w 173708"/>
                  <a:gd name="connsiteY0" fmla="*/ 73814 h 240231"/>
                  <a:gd name="connsiteX1" fmla="*/ 168590 w 173708"/>
                  <a:gd name="connsiteY1" fmla="*/ 154957 h 240231"/>
                  <a:gd name="connsiteX2" fmla="*/ 84295 w 173708"/>
                  <a:gd name="connsiteY2" fmla="*/ 240231 h 240231"/>
                  <a:gd name="connsiteX3" fmla="*/ 0 w 173708"/>
                  <a:gd name="connsiteY3" fmla="*/ 154957 h 240231"/>
                  <a:gd name="connsiteX4" fmla="*/ 25880 w 173708"/>
                  <a:gd name="connsiteY4" fmla="*/ 26794 h 240231"/>
                  <a:gd name="connsiteX5" fmla="*/ 37274 w 173708"/>
                  <a:gd name="connsiteY5" fmla="*/ 0 h 240231"/>
                  <a:gd name="connsiteX0" fmla="*/ 155298 w 173708"/>
                  <a:gd name="connsiteY0" fmla="*/ 73814 h 240240"/>
                  <a:gd name="connsiteX1" fmla="*/ 168590 w 173708"/>
                  <a:gd name="connsiteY1" fmla="*/ 150682 h 240240"/>
                  <a:gd name="connsiteX2" fmla="*/ 84295 w 173708"/>
                  <a:gd name="connsiteY2" fmla="*/ 240231 h 240240"/>
                  <a:gd name="connsiteX3" fmla="*/ 0 w 173708"/>
                  <a:gd name="connsiteY3" fmla="*/ 154957 h 240240"/>
                  <a:gd name="connsiteX4" fmla="*/ 25880 w 173708"/>
                  <a:gd name="connsiteY4" fmla="*/ 26794 h 240240"/>
                  <a:gd name="connsiteX5" fmla="*/ 37274 w 173708"/>
                  <a:gd name="connsiteY5" fmla="*/ 0 h 240240"/>
                  <a:gd name="connsiteX0" fmla="*/ 155298 w 171886"/>
                  <a:gd name="connsiteY0" fmla="*/ 73814 h 240240"/>
                  <a:gd name="connsiteX1" fmla="*/ 168590 w 171886"/>
                  <a:gd name="connsiteY1" fmla="*/ 150682 h 240240"/>
                  <a:gd name="connsiteX2" fmla="*/ 84295 w 171886"/>
                  <a:gd name="connsiteY2" fmla="*/ 240231 h 240240"/>
                  <a:gd name="connsiteX3" fmla="*/ 0 w 171886"/>
                  <a:gd name="connsiteY3" fmla="*/ 154957 h 240240"/>
                  <a:gd name="connsiteX4" fmla="*/ 25880 w 171886"/>
                  <a:gd name="connsiteY4" fmla="*/ 26794 h 240240"/>
                  <a:gd name="connsiteX5" fmla="*/ 37274 w 171886"/>
                  <a:gd name="connsiteY5" fmla="*/ 0 h 240240"/>
                  <a:gd name="connsiteX0" fmla="*/ 155298 w 171886"/>
                  <a:gd name="connsiteY0" fmla="*/ 95187 h 261613"/>
                  <a:gd name="connsiteX1" fmla="*/ 168590 w 171886"/>
                  <a:gd name="connsiteY1" fmla="*/ 172055 h 261613"/>
                  <a:gd name="connsiteX2" fmla="*/ 84295 w 171886"/>
                  <a:gd name="connsiteY2" fmla="*/ 261604 h 261613"/>
                  <a:gd name="connsiteX3" fmla="*/ 0 w 171886"/>
                  <a:gd name="connsiteY3" fmla="*/ 176330 h 261613"/>
                  <a:gd name="connsiteX4" fmla="*/ 25880 w 171886"/>
                  <a:gd name="connsiteY4" fmla="*/ 48167 h 261613"/>
                  <a:gd name="connsiteX5" fmla="*/ 50884 w 171886"/>
                  <a:gd name="connsiteY5" fmla="*/ 0 h 261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1886" h="261613">
                    <a:moveTo>
                      <a:pt x="155298" y="95187"/>
                    </a:moveTo>
                    <a:cubicBezTo>
                      <a:pt x="169958" y="144551"/>
                      <a:pt x="176286" y="142898"/>
                      <a:pt x="168590" y="172055"/>
                    </a:cubicBezTo>
                    <a:cubicBezTo>
                      <a:pt x="156756" y="216889"/>
                      <a:pt x="112393" y="260892"/>
                      <a:pt x="84295" y="261604"/>
                    </a:cubicBezTo>
                    <a:cubicBezTo>
                      <a:pt x="56197" y="262317"/>
                      <a:pt x="0" y="223426"/>
                      <a:pt x="0" y="176330"/>
                    </a:cubicBezTo>
                    <a:cubicBezTo>
                      <a:pt x="0" y="152782"/>
                      <a:pt x="10031" y="97531"/>
                      <a:pt x="25880" y="48167"/>
                    </a:cubicBezTo>
                    <a:lnTo>
                      <a:pt x="50884" y="0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2ECCB2D9-5760-4E9F-A900-FE0C0B7A3FF9}"/>
                  </a:ext>
                </a:extLst>
              </p:cNvPr>
              <p:cNvGrpSpPr/>
              <p:nvPr/>
            </p:nvGrpSpPr>
            <p:grpSpPr>
              <a:xfrm>
                <a:off x="1044122" y="1306316"/>
                <a:ext cx="328020" cy="323062"/>
                <a:chOff x="1821717" y="1274764"/>
                <a:chExt cx="328020" cy="323062"/>
              </a:xfrm>
            </p:grpSpPr>
            <p:sp>
              <p:nvSpPr>
                <p:cNvPr id="22" name="月 21">
                  <a:extLst>
                    <a:ext uri="{FF2B5EF4-FFF2-40B4-BE49-F238E27FC236}">
                      <a16:creationId xmlns:a16="http://schemas.microsoft.com/office/drawing/2014/main" id="{E6C3FAAC-9B4E-479E-AB93-5418FC2CEB31}"/>
                    </a:ext>
                  </a:extLst>
                </p:cNvPr>
                <p:cNvSpPr/>
                <p:nvPr/>
              </p:nvSpPr>
              <p:spPr>
                <a:xfrm rot="16200000">
                  <a:off x="1962867" y="1133614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0C1964EE-0B78-4C87-98D3-0187A195AA49}"/>
                    </a:ext>
                  </a:extLst>
                </p:cNvPr>
                <p:cNvGrpSpPr/>
                <p:nvPr/>
              </p:nvGrpSpPr>
              <p:grpSpPr>
                <a:xfrm flipH="1">
                  <a:off x="1821968" y="1404299"/>
                  <a:ext cx="298942" cy="193527"/>
                  <a:chOff x="6065560" y="1137324"/>
                  <a:chExt cx="298942" cy="193527"/>
                </a:xfrm>
              </p:grpSpPr>
              <p:grpSp>
                <p:nvGrpSpPr>
                  <p:cNvPr id="24" name="グループ化 23">
                    <a:extLst>
                      <a:ext uri="{FF2B5EF4-FFF2-40B4-BE49-F238E27FC236}">
                        <a16:creationId xmlns:a16="http://schemas.microsoft.com/office/drawing/2014/main" id="{83651BED-1417-4EB4-9E8D-B5CB4746F4CE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0" y="1137324"/>
                    <a:ext cx="298942" cy="193527"/>
                    <a:chOff x="6140438" y="1154498"/>
                    <a:chExt cx="386744" cy="264373"/>
                  </a:xfrm>
                </p:grpSpPr>
                <p:sp>
                  <p:nvSpPr>
                    <p:cNvPr id="26" name="フリーフォーム: 図形 25">
                      <a:extLst>
                        <a:ext uri="{FF2B5EF4-FFF2-40B4-BE49-F238E27FC236}">
                          <a16:creationId xmlns:a16="http://schemas.microsoft.com/office/drawing/2014/main" id="{352C4E78-8957-4610-8C0B-9F5759290E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" name="フリーフォーム: 図形 26">
                      <a:extLst>
                        <a:ext uri="{FF2B5EF4-FFF2-40B4-BE49-F238E27FC236}">
                          <a16:creationId xmlns:a16="http://schemas.microsoft.com/office/drawing/2014/main" id="{BD0ABB8F-15D1-43CA-B94C-CDD1B8F125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8" name="フリーフォーム: 図形 27">
                      <a:extLst>
                        <a:ext uri="{FF2B5EF4-FFF2-40B4-BE49-F238E27FC236}">
                          <a16:creationId xmlns:a16="http://schemas.microsoft.com/office/drawing/2014/main" id="{BFDB692D-09B4-41C0-B112-52BB5A4DC11B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6140438" y="1313291"/>
                      <a:ext cx="386744" cy="105580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C7C6BD76-A61E-4437-AD9B-6BF582ED2E95}"/>
                      </a:ext>
                    </a:extLst>
                  </p:cNvPr>
                  <p:cNvSpPr/>
                  <p:nvPr/>
                </p:nvSpPr>
                <p:spPr>
                  <a:xfrm>
                    <a:off x="6248077" y="1247893"/>
                    <a:ext cx="56422" cy="56648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3F3FEAF4-77AF-4DD4-A617-28D377EE50FF}"/>
                  </a:ext>
                </a:extLst>
              </p:cNvPr>
              <p:cNvGrpSpPr/>
              <p:nvPr/>
            </p:nvGrpSpPr>
            <p:grpSpPr>
              <a:xfrm>
                <a:off x="630480" y="1306317"/>
                <a:ext cx="222227" cy="323061"/>
                <a:chOff x="1821718" y="1274765"/>
                <a:chExt cx="328020" cy="323061"/>
              </a:xfrm>
            </p:grpSpPr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CBA120A7-DBD5-4310-B166-4E67B5DC1563}"/>
                    </a:ext>
                  </a:extLst>
                </p:cNvPr>
                <p:cNvSpPr/>
                <p:nvPr/>
              </p:nvSpPr>
              <p:spPr>
                <a:xfrm rot="16200000">
                  <a:off x="1962868" y="1133615"/>
                  <a:ext cx="4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3FD57E28-9296-48C4-A546-939A8B25EA8F}"/>
                    </a:ext>
                  </a:extLst>
                </p:cNvPr>
                <p:cNvGrpSpPr/>
                <p:nvPr/>
              </p:nvGrpSpPr>
              <p:grpSpPr>
                <a:xfrm flipH="1">
                  <a:off x="1821959" y="1404299"/>
                  <a:ext cx="298944" cy="193527"/>
                  <a:chOff x="6065567" y="1137324"/>
                  <a:chExt cx="298944" cy="193527"/>
                </a:xfrm>
              </p:grpSpPr>
              <p:grpSp>
                <p:nvGrpSpPr>
                  <p:cNvPr id="17" name="グループ化 16">
                    <a:extLst>
                      <a:ext uri="{FF2B5EF4-FFF2-40B4-BE49-F238E27FC236}">
                        <a16:creationId xmlns:a16="http://schemas.microsoft.com/office/drawing/2014/main" id="{C7D28029-F699-41DF-8258-3499BEAAC8CC}"/>
                      </a:ext>
                    </a:extLst>
                  </p:cNvPr>
                  <p:cNvGrpSpPr/>
                  <p:nvPr/>
                </p:nvGrpSpPr>
                <p:grpSpPr>
                  <a:xfrm>
                    <a:off x="6065567" y="1137324"/>
                    <a:ext cx="298944" cy="193527"/>
                    <a:chOff x="6140438" y="1154498"/>
                    <a:chExt cx="386746" cy="264373"/>
                  </a:xfrm>
                </p:grpSpPr>
                <p:sp>
                  <p:nvSpPr>
                    <p:cNvPr id="19" name="フリーフォーム: 図形 18">
                      <a:extLst>
                        <a:ext uri="{FF2B5EF4-FFF2-40B4-BE49-F238E27FC236}">
                          <a16:creationId xmlns:a16="http://schemas.microsoft.com/office/drawing/2014/main" id="{DFB2A927-63B5-4542-92F2-1F9212E18E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5376" y="1174740"/>
                      <a:ext cx="376868" cy="237341"/>
                    </a:xfrm>
                    <a:custGeom>
                      <a:avLst/>
                      <a:gdLst>
                        <a:gd name="connsiteX0" fmla="*/ 193372 w 386744"/>
                        <a:gd name="connsiteY0" fmla="*/ 0 h 265707"/>
                        <a:gd name="connsiteX1" fmla="*/ 385763 w 386744"/>
                        <a:gd name="connsiteY1" fmla="*/ 125092 h 265707"/>
                        <a:gd name="connsiteX2" fmla="*/ 386744 w 386744"/>
                        <a:gd name="connsiteY2" fmla="*/ 132854 h 265707"/>
                        <a:gd name="connsiteX3" fmla="*/ 385763 w 386744"/>
                        <a:gd name="connsiteY3" fmla="*/ 140615 h 265707"/>
                        <a:gd name="connsiteX4" fmla="*/ 193372 w 386744"/>
                        <a:gd name="connsiteY4" fmla="*/ 265707 h 265707"/>
                        <a:gd name="connsiteX5" fmla="*/ 981 w 386744"/>
                        <a:gd name="connsiteY5" fmla="*/ 140615 h 265707"/>
                        <a:gd name="connsiteX6" fmla="*/ 0 w 386744"/>
                        <a:gd name="connsiteY6" fmla="*/ 132854 h 265707"/>
                        <a:gd name="connsiteX7" fmla="*/ 981 w 386744"/>
                        <a:gd name="connsiteY7" fmla="*/ 125092 h 265707"/>
                        <a:gd name="connsiteX8" fmla="*/ 193372 w 386744"/>
                        <a:gd name="connsiteY8" fmla="*/ 0 h 26570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386744" h="265707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cubicBezTo>
                            <a:pt x="367452" y="212005"/>
                            <a:pt x="288273" y="265707"/>
                            <a:pt x="193372" y="265707"/>
                          </a:cubicBezTo>
                          <a:cubicBezTo>
                            <a:pt x="98472" y="265707"/>
                            <a:pt x="19293" y="212005"/>
                            <a:pt x="981" y="140615"/>
                          </a:cubicBez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" name="フリーフォーム: 図形 19">
                      <a:extLst>
                        <a:ext uri="{FF2B5EF4-FFF2-40B4-BE49-F238E27FC236}">
                          <a16:creationId xmlns:a16="http://schemas.microsoft.com/office/drawing/2014/main" id="{F912832F-2754-4A69-9C15-CE9C056DA9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40438" y="1154498"/>
                      <a:ext cx="386744" cy="153095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" name="フリーフォーム: 図形 20">
                      <a:extLst>
                        <a:ext uri="{FF2B5EF4-FFF2-40B4-BE49-F238E27FC236}">
                          <a16:creationId xmlns:a16="http://schemas.microsoft.com/office/drawing/2014/main" id="{6BBD603C-CBFA-46A4-9422-97F9DB700EA3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6140440" y="1313291"/>
                      <a:ext cx="386744" cy="105580"/>
                    </a:xfrm>
                    <a:custGeom>
                      <a:avLst/>
                      <a:gdLst>
                        <a:gd name="connsiteX0" fmla="*/ 193372 w 386744"/>
                        <a:gd name="connsiteY0" fmla="*/ 0 h 153095"/>
                        <a:gd name="connsiteX1" fmla="*/ 385763 w 386744"/>
                        <a:gd name="connsiteY1" fmla="*/ 125092 h 153095"/>
                        <a:gd name="connsiteX2" fmla="*/ 386744 w 386744"/>
                        <a:gd name="connsiteY2" fmla="*/ 132854 h 153095"/>
                        <a:gd name="connsiteX3" fmla="*/ 385763 w 386744"/>
                        <a:gd name="connsiteY3" fmla="*/ 140615 h 153095"/>
                        <a:gd name="connsiteX4" fmla="*/ 379622 w 386744"/>
                        <a:gd name="connsiteY4" fmla="*/ 153095 h 153095"/>
                        <a:gd name="connsiteX5" fmla="*/ 361323 w 386744"/>
                        <a:gd name="connsiteY5" fmla="*/ 115911 h 153095"/>
                        <a:gd name="connsiteX6" fmla="*/ 193372 w 386744"/>
                        <a:gd name="connsiteY6" fmla="*/ 40482 h 153095"/>
                        <a:gd name="connsiteX7" fmla="*/ 25422 w 386744"/>
                        <a:gd name="connsiteY7" fmla="*/ 115911 h 153095"/>
                        <a:gd name="connsiteX8" fmla="*/ 7123 w 386744"/>
                        <a:gd name="connsiteY8" fmla="*/ 153095 h 153095"/>
                        <a:gd name="connsiteX9" fmla="*/ 981 w 386744"/>
                        <a:gd name="connsiteY9" fmla="*/ 140615 h 153095"/>
                        <a:gd name="connsiteX10" fmla="*/ 0 w 386744"/>
                        <a:gd name="connsiteY10" fmla="*/ 132854 h 153095"/>
                        <a:gd name="connsiteX11" fmla="*/ 981 w 386744"/>
                        <a:gd name="connsiteY11" fmla="*/ 125092 h 153095"/>
                        <a:gd name="connsiteX12" fmla="*/ 193372 w 386744"/>
                        <a:gd name="connsiteY12" fmla="*/ 0 h 1530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</a:cxnLst>
                      <a:rect l="l" t="t" r="r" b="b"/>
                      <a:pathLst>
                        <a:path w="386744" h="153095">
                          <a:moveTo>
                            <a:pt x="193372" y="0"/>
                          </a:moveTo>
                          <a:cubicBezTo>
                            <a:pt x="288273" y="0"/>
                            <a:pt x="367452" y="53703"/>
                            <a:pt x="385763" y="125092"/>
                          </a:cubicBezTo>
                          <a:lnTo>
                            <a:pt x="386744" y="132854"/>
                          </a:lnTo>
                          <a:lnTo>
                            <a:pt x="385763" y="140615"/>
                          </a:lnTo>
                          <a:lnTo>
                            <a:pt x="379622" y="153095"/>
                          </a:lnTo>
                          <a:lnTo>
                            <a:pt x="361323" y="115911"/>
                          </a:lnTo>
                          <a:cubicBezTo>
                            <a:pt x="326880" y="70690"/>
                            <a:pt x="264548" y="40482"/>
                            <a:pt x="193372" y="40482"/>
                          </a:cubicBezTo>
                          <a:cubicBezTo>
                            <a:pt x="122197" y="40482"/>
                            <a:pt x="59865" y="70690"/>
                            <a:pt x="25422" y="115911"/>
                          </a:cubicBezTo>
                          <a:lnTo>
                            <a:pt x="7123" y="153095"/>
                          </a:lnTo>
                          <a:lnTo>
                            <a:pt x="981" y="140615"/>
                          </a:lnTo>
                          <a:lnTo>
                            <a:pt x="0" y="132854"/>
                          </a:lnTo>
                          <a:lnTo>
                            <a:pt x="981" y="125092"/>
                          </a:lnTo>
                          <a:cubicBezTo>
                            <a:pt x="19293" y="53703"/>
                            <a:pt x="98472" y="0"/>
                            <a:pt x="193372" y="0"/>
                          </a:cubicBez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8" name="楕円 17">
                    <a:extLst>
                      <a:ext uri="{FF2B5EF4-FFF2-40B4-BE49-F238E27FC236}">
                        <a16:creationId xmlns:a16="http://schemas.microsoft.com/office/drawing/2014/main" id="{E81F790A-2872-4DD5-9A00-C33D9B2E683A}"/>
                      </a:ext>
                    </a:extLst>
                  </p:cNvPr>
                  <p:cNvSpPr/>
                  <p:nvPr/>
                </p:nvSpPr>
                <p:spPr>
                  <a:xfrm>
                    <a:off x="6245203" y="1251838"/>
                    <a:ext cx="69224" cy="4572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4CB93F6D-00B4-4ED0-BD09-2117870DA961}"/>
                  </a:ext>
                </a:extLst>
              </p:cNvPr>
              <p:cNvSpPr/>
              <p:nvPr/>
            </p:nvSpPr>
            <p:spPr>
              <a:xfrm rot="2965516">
                <a:off x="826544" y="747265"/>
                <a:ext cx="213080" cy="621990"/>
              </a:xfrm>
              <a:custGeom>
                <a:avLst/>
                <a:gdLst>
                  <a:gd name="connsiteX0" fmla="*/ 75036 w 192567"/>
                  <a:gd name="connsiteY0" fmla="*/ 97330 h 564553"/>
                  <a:gd name="connsiteX1" fmla="*/ 98098 w 192567"/>
                  <a:gd name="connsiteY1" fmla="*/ 83161 h 564553"/>
                  <a:gd name="connsiteX2" fmla="*/ 101883 w 192567"/>
                  <a:gd name="connsiteY2" fmla="*/ 82406 h 564553"/>
                  <a:gd name="connsiteX3" fmla="*/ 105693 w 192567"/>
                  <a:gd name="connsiteY3" fmla="*/ 71222 h 564553"/>
                  <a:gd name="connsiteX4" fmla="*/ 192567 w 192567"/>
                  <a:gd name="connsiteY4" fmla="*/ 0 h 564553"/>
                  <a:gd name="connsiteX5" fmla="*/ 192567 w 192567"/>
                  <a:gd name="connsiteY5" fmla="*/ 486332 h 564553"/>
                  <a:gd name="connsiteX6" fmla="*/ 144745 w 192567"/>
                  <a:gd name="connsiteY6" fmla="*/ 467223 h 564553"/>
                  <a:gd name="connsiteX7" fmla="*/ 106154 w 192567"/>
                  <a:gd name="connsiteY7" fmla="*/ 415725 h 564553"/>
                  <a:gd name="connsiteX8" fmla="*/ 107354 w 192567"/>
                  <a:gd name="connsiteY8" fmla="*/ 444261 h 564553"/>
                  <a:gd name="connsiteX9" fmla="*/ 122858 w 192567"/>
                  <a:gd name="connsiteY9" fmla="*/ 564553 h 564553"/>
                  <a:gd name="connsiteX10" fmla="*/ 0 w 192567"/>
                  <a:gd name="connsiteY10" fmla="*/ 321387 h 564553"/>
                  <a:gd name="connsiteX11" fmla="*/ 75036 w 192567"/>
                  <a:gd name="connsiteY11" fmla="*/ 97330 h 56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2567" h="564553">
                    <a:moveTo>
                      <a:pt x="75036" y="97330"/>
                    </a:moveTo>
                    <a:cubicBezTo>
                      <a:pt x="82386" y="91178"/>
                      <a:pt x="90100" y="86400"/>
                      <a:pt x="98098" y="83161"/>
                    </a:cubicBezTo>
                    <a:lnTo>
                      <a:pt x="101883" y="82406"/>
                    </a:lnTo>
                    <a:lnTo>
                      <a:pt x="105693" y="71222"/>
                    </a:lnTo>
                    <a:cubicBezTo>
                      <a:pt x="127926" y="27217"/>
                      <a:pt x="158641" y="0"/>
                      <a:pt x="192567" y="0"/>
                    </a:cubicBezTo>
                    <a:cubicBezTo>
                      <a:pt x="165004" y="157521"/>
                      <a:pt x="165004" y="328811"/>
                      <a:pt x="192567" y="486332"/>
                    </a:cubicBezTo>
                    <a:cubicBezTo>
                      <a:pt x="175604" y="486332"/>
                      <a:pt x="159444" y="479528"/>
                      <a:pt x="144745" y="467223"/>
                    </a:cubicBezTo>
                    <a:lnTo>
                      <a:pt x="106154" y="415725"/>
                    </a:lnTo>
                    <a:lnTo>
                      <a:pt x="107354" y="444261"/>
                    </a:lnTo>
                    <a:cubicBezTo>
                      <a:pt x="110800" y="484932"/>
                      <a:pt x="115968" y="525173"/>
                      <a:pt x="122858" y="564553"/>
                    </a:cubicBezTo>
                    <a:cubicBezTo>
                      <a:pt x="55005" y="564553"/>
                      <a:pt x="0" y="455684"/>
                      <a:pt x="0" y="321387"/>
                    </a:cubicBezTo>
                    <a:cubicBezTo>
                      <a:pt x="0" y="220664"/>
                      <a:pt x="30941" y="134245"/>
                      <a:pt x="75036" y="9733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月 13">
                <a:extLst>
                  <a:ext uri="{FF2B5EF4-FFF2-40B4-BE49-F238E27FC236}">
                    <a16:creationId xmlns:a16="http://schemas.microsoft.com/office/drawing/2014/main" id="{68F7F6E1-0F91-404A-B690-3E4CD9C66BB1}"/>
                  </a:ext>
                </a:extLst>
              </p:cNvPr>
              <p:cNvSpPr/>
              <p:nvPr/>
            </p:nvSpPr>
            <p:spPr>
              <a:xfrm rot="7690156">
                <a:off x="1240052" y="889846"/>
                <a:ext cx="126378" cy="489031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26CA628B-16EF-465A-A992-E9D9B214FD20}"/>
                </a:ext>
              </a:extLst>
            </p:cNvPr>
            <p:cNvGrpSpPr/>
            <p:nvPr/>
          </p:nvGrpSpPr>
          <p:grpSpPr>
            <a:xfrm>
              <a:off x="1611435" y="1873640"/>
              <a:ext cx="299822" cy="121468"/>
              <a:chOff x="1466675" y="2063071"/>
              <a:chExt cx="209562" cy="102234"/>
            </a:xfrm>
          </p:grpSpPr>
          <p:sp>
            <p:nvSpPr>
              <p:cNvPr id="5" name="二等辺三角形 5">
                <a:extLst>
                  <a:ext uri="{FF2B5EF4-FFF2-40B4-BE49-F238E27FC236}">
                    <a16:creationId xmlns:a16="http://schemas.microsoft.com/office/drawing/2014/main" id="{2A7BE87F-814B-4532-A081-8D689B99EE36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月 5">
                <a:extLst>
                  <a:ext uri="{FF2B5EF4-FFF2-40B4-BE49-F238E27FC236}">
                    <a16:creationId xmlns:a16="http://schemas.microsoft.com/office/drawing/2014/main" id="{B77C51D3-2169-4106-BC4E-DC25345F7BD8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69BCBDC-5051-4EAE-963E-A12AEF615DB6}"/>
              </a:ext>
            </a:extLst>
          </p:cNvPr>
          <p:cNvGrpSpPr/>
          <p:nvPr/>
        </p:nvGrpSpPr>
        <p:grpSpPr>
          <a:xfrm>
            <a:off x="4312168" y="3835565"/>
            <a:ext cx="1314629" cy="2615311"/>
            <a:chOff x="4312168" y="3835565"/>
            <a:chExt cx="1314629" cy="2615311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353EE561-47D9-4214-ADAF-EADEDA3BF5E6}"/>
                </a:ext>
              </a:extLst>
            </p:cNvPr>
            <p:cNvGrpSpPr/>
            <p:nvPr/>
          </p:nvGrpSpPr>
          <p:grpSpPr>
            <a:xfrm>
              <a:off x="4312168" y="3835565"/>
              <a:ext cx="1314629" cy="2615311"/>
              <a:chOff x="2592561" y="3835565"/>
              <a:chExt cx="1314629" cy="2615311"/>
            </a:xfrm>
          </p:grpSpPr>
          <p:sp>
            <p:nvSpPr>
              <p:cNvPr id="51" name="円/楕円 608">
                <a:extLst>
                  <a:ext uri="{FF2B5EF4-FFF2-40B4-BE49-F238E27FC236}">
                    <a16:creationId xmlns:a16="http://schemas.microsoft.com/office/drawing/2014/main" id="{3E8EC6B2-99BD-4169-9578-8D3D48A4C033}"/>
                  </a:ext>
                </a:extLst>
              </p:cNvPr>
              <p:cNvSpPr/>
              <p:nvPr/>
            </p:nvSpPr>
            <p:spPr>
              <a:xfrm>
                <a:off x="2592561" y="3835565"/>
                <a:ext cx="1314629" cy="100313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AEBA820F-71F5-4271-B852-B7B4937D6D1C}"/>
                  </a:ext>
                </a:extLst>
              </p:cNvPr>
              <p:cNvSpPr/>
              <p:nvPr/>
            </p:nvSpPr>
            <p:spPr>
              <a:xfrm>
                <a:off x="2668541" y="3905303"/>
                <a:ext cx="1067317" cy="1745052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1690A788-F47A-49CD-9D3D-1B9A2DEE2617}"/>
                  </a:ext>
                </a:extLst>
              </p:cNvPr>
              <p:cNvSpPr/>
              <p:nvPr/>
            </p:nvSpPr>
            <p:spPr>
              <a:xfrm>
                <a:off x="2760851" y="5236215"/>
                <a:ext cx="1104681" cy="1214661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75024 w 941096"/>
                  <a:gd name="connsiteY0" fmla="*/ 0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79056 w 941096"/>
                  <a:gd name="connsiteY6" fmla="*/ 143639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  <a:gd name="connsiteX9" fmla="*/ 285636 w 941096"/>
                  <a:gd name="connsiteY9" fmla="*/ 144261 h 1020925"/>
                  <a:gd name="connsiteX10" fmla="*/ 570909 w 941096"/>
                  <a:gd name="connsiteY10" fmla="*/ 7813 h 1020925"/>
                  <a:gd name="connsiteX11" fmla="*/ 575024 w 941096"/>
                  <a:gd name="connsiteY11" fmla="*/ 0 h 1020925"/>
                  <a:gd name="connsiteX0" fmla="*/ 562416 w 928488"/>
                  <a:gd name="connsiteY0" fmla="*/ 0 h 1020925"/>
                  <a:gd name="connsiteX1" fmla="*/ 623071 w 928488"/>
                  <a:gd name="connsiteY1" fmla="*/ 0 h 1020925"/>
                  <a:gd name="connsiteX2" fmla="*/ 928488 w 928488"/>
                  <a:gd name="connsiteY2" fmla="*/ 320391 h 1020925"/>
                  <a:gd name="connsiteX3" fmla="*/ 928488 w 928488"/>
                  <a:gd name="connsiteY3" fmla="*/ 1020925 h 1020925"/>
                  <a:gd name="connsiteX4" fmla="*/ 0 w 928488"/>
                  <a:gd name="connsiteY4" fmla="*/ 1020925 h 1020925"/>
                  <a:gd name="connsiteX5" fmla="*/ 735 w 928488"/>
                  <a:gd name="connsiteY5" fmla="*/ 400340 h 1020925"/>
                  <a:gd name="connsiteX6" fmla="*/ 66448 w 928488"/>
                  <a:gd name="connsiteY6" fmla="*/ 143639 h 1020925"/>
                  <a:gd name="connsiteX7" fmla="*/ 231731 w 928488"/>
                  <a:gd name="connsiteY7" fmla="*/ 10385 h 1020925"/>
                  <a:gd name="connsiteX8" fmla="*/ 250936 w 928488"/>
                  <a:gd name="connsiteY8" fmla="*/ 7678 h 1020925"/>
                  <a:gd name="connsiteX9" fmla="*/ 273028 w 928488"/>
                  <a:gd name="connsiteY9" fmla="*/ 144261 h 1020925"/>
                  <a:gd name="connsiteX10" fmla="*/ 558301 w 928488"/>
                  <a:gd name="connsiteY10" fmla="*/ 7813 h 1020925"/>
                  <a:gd name="connsiteX11" fmla="*/ 562416 w 928488"/>
                  <a:gd name="connsiteY11" fmla="*/ 0 h 1020925"/>
                  <a:gd name="connsiteX0" fmla="*/ 562416 w 928488"/>
                  <a:gd name="connsiteY0" fmla="*/ 0 h 1020925"/>
                  <a:gd name="connsiteX1" fmla="*/ 623071 w 928488"/>
                  <a:gd name="connsiteY1" fmla="*/ 0 h 1020925"/>
                  <a:gd name="connsiteX2" fmla="*/ 928488 w 928488"/>
                  <a:gd name="connsiteY2" fmla="*/ 320391 h 1020925"/>
                  <a:gd name="connsiteX3" fmla="*/ 928488 w 928488"/>
                  <a:gd name="connsiteY3" fmla="*/ 1020925 h 1020925"/>
                  <a:gd name="connsiteX4" fmla="*/ 0 w 928488"/>
                  <a:gd name="connsiteY4" fmla="*/ 1020925 h 1020925"/>
                  <a:gd name="connsiteX5" fmla="*/ 735 w 928488"/>
                  <a:gd name="connsiteY5" fmla="*/ 400340 h 1020925"/>
                  <a:gd name="connsiteX6" fmla="*/ 66448 w 928488"/>
                  <a:gd name="connsiteY6" fmla="*/ 143639 h 1020925"/>
                  <a:gd name="connsiteX7" fmla="*/ 231731 w 928488"/>
                  <a:gd name="connsiteY7" fmla="*/ 10385 h 1020925"/>
                  <a:gd name="connsiteX8" fmla="*/ 250936 w 928488"/>
                  <a:gd name="connsiteY8" fmla="*/ 7678 h 1020925"/>
                  <a:gd name="connsiteX9" fmla="*/ 273028 w 928488"/>
                  <a:gd name="connsiteY9" fmla="*/ 144261 h 1020925"/>
                  <a:gd name="connsiteX10" fmla="*/ 558301 w 928488"/>
                  <a:gd name="connsiteY10" fmla="*/ 7813 h 1020925"/>
                  <a:gd name="connsiteX11" fmla="*/ 562416 w 928488"/>
                  <a:gd name="connsiteY11" fmla="*/ 0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28488" h="1020925">
                    <a:moveTo>
                      <a:pt x="562416" y="0"/>
                    </a:moveTo>
                    <a:lnTo>
                      <a:pt x="623071" y="0"/>
                    </a:lnTo>
                    <a:cubicBezTo>
                      <a:pt x="791748" y="0"/>
                      <a:pt x="928488" y="143444"/>
                      <a:pt x="928488" y="320391"/>
                    </a:cubicBezTo>
                    <a:lnTo>
                      <a:pt x="928488" y="1020925"/>
                    </a:lnTo>
                    <a:lnTo>
                      <a:pt x="0" y="1020925"/>
                    </a:lnTo>
                    <a:cubicBezTo>
                      <a:pt x="245" y="814063"/>
                      <a:pt x="334" y="503857"/>
                      <a:pt x="735" y="400340"/>
                    </a:cubicBezTo>
                    <a:cubicBezTo>
                      <a:pt x="1136" y="296823"/>
                      <a:pt x="27949" y="208631"/>
                      <a:pt x="66448" y="143639"/>
                    </a:cubicBezTo>
                    <a:cubicBezTo>
                      <a:pt x="104947" y="78647"/>
                      <a:pt x="162894" y="30585"/>
                      <a:pt x="231731" y="10385"/>
                    </a:cubicBezTo>
                    <a:lnTo>
                      <a:pt x="250936" y="7678"/>
                    </a:lnTo>
                    <a:cubicBezTo>
                      <a:pt x="231070" y="55841"/>
                      <a:pt x="155922" y="144239"/>
                      <a:pt x="273028" y="144261"/>
                    </a:cubicBezTo>
                    <a:cubicBezTo>
                      <a:pt x="390134" y="144283"/>
                      <a:pt x="506995" y="31857"/>
                      <a:pt x="558301" y="7813"/>
                    </a:cubicBezTo>
                    <a:lnTo>
                      <a:pt x="562416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8ED4393C-3EAD-498B-850B-65C5F1AA59AB}"/>
                  </a:ext>
                </a:extLst>
              </p:cNvPr>
              <p:cNvSpPr/>
              <p:nvPr/>
            </p:nvSpPr>
            <p:spPr>
              <a:xfrm>
                <a:off x="2762418" y="5709860"/>
                <a:ext cx="1104731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4C20F03C-70EA-4CD1-9754-89344EEF5E45}"/>
                  </a:ext>
                </a:extLst>
              </p:cNvPr>
              <p:cNvSpPr/>
              <p:nvPr/>
            </p:nvSpPr>
            <p:spPr>
              <a:xfrm>
                <a:off x="3567113" y="5365392"/>
                <a:ext cx="314536" cy="1085483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68DE3567-918D-4CEC-8BF7-2CDF0C3DEFB9}"/>
                  </a:ext>
                </a:extLst>
              </p:cNvPr>
              <p:cNvSpPr/>
              <p:nvPr/>
            </p:nvSpPr>
            <p:spPr>
              <a:xfrm>
                <a:off x="3088526" y="5099822"/>
                <a:ext cx="214406" cy="109885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円/楕円 638">
                <a:extLst>
                  <a:ext uri="{FF2B5EF4-FFF2-40B4-BE49-F238E27FC236}">
                    <a16:creationId xmlns:a16="http://schemas.microsoft.com/office/drawing/2014/main" id="{4CFB1471-0685-4F6C-B623-D0F9C67A1BFA}"/>
                  </a:ext>
                </a:extLst>
              </p:cNvPr>
              <p:cNvSpPr/>
              <p:nvPr/>
            </p:nvSpPr>
            <p:spPr>
              <a:xfrm>
                <a:off x="2842269" y="4762066"/>
                <a:ext cx="162870" cy="100448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円/楕円 50">
                <a:extLst>
                  <a:ext uri="{FF2B5EF4-FFF2-40B4-BE49-F238E27FC236}">
                    <a16:creationId xmlns:a16="http://schemas.microsoft.com/office/drawing/2014/main" id="{A6EEBFF0-A3B6-430B-A903-35F419181E6B}"/>
                  </a:ext>
                </a:extLst>
              </p:cNvPr>
              <p:cNvSpPr/>
              <p:nvPr/>
            </p:nvSpPr>
            <p:spPr>
              <a:xfrm>
                <a:off x="2690468" y="3881436"/>
                <a:ext cx="912427" cy="475474"/>
              </a:xfrm>
              <a:custGeom>
                <a:avLst/>
                <a:gdLst>
                  <a:gd name="connsiteX0" fmla="*/ 306540 w 617208"/>
                  <a:gd name="connsiteY0" fmla="*/ 0 h 288310"/>
                  <a:gd name="connsiteX1" fmla="*/ 601290 w 617208"/>
                  <a:gd name="connsiteY1" fmla="*/ 99673 h 288310"/>
                  <a:gd name="connsiteX2" fmla="*/ 601154 w 617208"/>
                  <a:gd name="connsiteY2" fmla="*/ 100130 h 288310"/>
                  <a:gd name="connsiteX3" fmla="*/ 589012 w 617208"/>
                  <a:gd name="connsiteY3" fmla="*/ 219488 h 288310"/>
                  <a:gd name="connsiteX4" fmla="*/ 520191 w 617208"/>
                  <a:gd name="connsiteY4" fmla="*/ 288310 h 288310"/>
                  <a:gd name="connsiteX5" fmla="*/ 451370 w 617208"/>
                  <a:gd name="connsiteY5" fmla="*/ 219488 h 288310"/>
                  <a:gd name="connsiteX6" fmla="*/ 448184 w 617208"/>
                  <a:gd name="connsiteY6" fmla="*/ 214690 h 288310"/>
                  <a:gd name="connsiteX7" fmla="*/ 444997 w 617208"/>
                  <a:gd name="connsiteY7" fmla="*/ 219488 h 288310"/>
                  <a:gd name="connsiteX8" fmla="*/ 376176 w 617208"/>
                  <a:gd name="connsiteY8" fmla="*/ 288310 h 288310"/>
                  <a:gd name="connsiteX9" fmla="*/ 310859 w 617208"/>
                  <a:gd name="connsiteY9" fmla="*/ 222992 h 288310"/>
                  <a:gd name="connsiteX10" fmla="*/ 245541 w 617208"/>
                  <a:gd name="connsiteY10" fmla="*/ 288310 h 288310"/>
                  <a:gd name="connsiteX11" fmla="*/ 176720 w 617208"/>
                  <a:gd name="connsiteY11" fmla="*/ 219488 h 288310"/>
                  <a:gd name="connsiteX12" fmla="*/ 171280 w 617208"/>
                  <a:gd name="connsiteY12" fmla="*/ 211297 h 288310"/>
                  <a:gd name="connsiteX13" fmla="*/ 165840 w 617208"/>
                  <a:gd name="connsiteY13" fmla="*/ 219488 h 288310"/>
                  <a:gd name="connsiteX14" fmla="*/ 97019 w 617208"/>
                  <a:gd name="connsiteY14" fmla="*/ 288310 h 288310"/>
                  <a:gd name="connsiteX15" fmla="*/ 28198 w 617208"/>
                  <a:gd name="connsiteY15" fmla="*/ 219488 h 288310"/>
                  <a:gd name="connsiteX16" fmla="*/ 13206 w 617208"/>
                  <a:gd name="connsiteY16" fmla="*/ 104422 h 288310"/>
                  <a:gd name="connsiteX17" fmla="*/ 306540 w 617208"/>
                  <a:gd name="connsiteY17" fmla="*/ 0 h 288310"/>
                  <a:gd name="connsiteX0" fmla="*/ 291407 w 602075"/>
                  <a:gd name="connsiteY0" fmla="*/ 1 h 288311"/>
                  <a:gd name="connsiteX1" fmla="*/ 586157 w 602075"/>
                  <a:gd name="connsiteY1" fmla="*/ 99674 h 288311"/>
                  <a:gd name="connsiteX2" fmla="*/ 586021 w 602075"/>
                  <a:gd name="connsiteY2" fmla="*/ 100131 h 288311"/>
                  <a:gd name="connsiteX3" fmla="*/ 573879 w 602075"/>
                  <a:gd name="connsiteY3" fmla="*/ 219489 h 288311"/>
                  <a:gd name="connsiteX4" fmla="*/ 505058 w 602075"/>
                  <a:gd name="connsiteY4" fmla="*/ 288311 h 288311"/>
                  <a:gd name="connsiteX5" fmla="*/ 436237 w 602075"/>
                  <a:gd name="connsiteY5" fmla="*/ 219489 h 288311"/>
                  <a:gd name="connsiteX6" fmla="*/ 433051 w 602075"/>
                  <a:gd name="connsiteY6" fmla="*/ 214691 h 288311"/>
                  <a:gd name="connsiteX7" fmla="*/ 429864 w 602075"/>
                  <a:gd name="connsiteY7" fmla="*/ 219489 h 288311"/>
                  <a:gd name="connsiteX8" fmla="*/ 361043 w 602075"/>
                  <a:gd name="connsiteY8" fmla="*/ 288311 h 288311"/>
                  <a:gd name="connsiteX9" fmla="*/ 295726 w 602075"/>
                  <a:gd name="connsiteY9" fmla="*/ 222993 h 288311"/>
                  <a:gd name="connsiteX10" fmla="*/ 230408 w 602075"/>
                  <a:gd name="connsiteY10" fmla="*/ 288311 h 288311"/>
                  <a:gd name="connsiteX11" fmla="*/ 161587 w 602075"/>
                  <a:gd name="connsiteY11" fmla="*/ 219489 h 288311"/>
                  <a:gd name="connsiteX12" fmla="*/ 156147 w 602075"/>
                  <a:gd name="connsiteY12" fmla="*/ 211298 h 288311"/>
                  <a:gd name="connsiteX13" fmla="*/ 150707 w 602075"/>
                  <a:gd name="connsiteY13" fmla="*/ 219489 h 288311"/>
                  <a:gd name="connsiteX14" fmla="*/ 81886 w 602075"/>
                  <a:gd name="connsiteY14" fmla="*/ 288311 h 288311"/>
                  <a:gd name="connsiteX15" fmla="*/ 13065 w 602075"/>
                  <a:gd name="connsiteY15" fmla="*/ 219489 h 288311"/>
                  <a:gd name="connsiteX16" fmla="*/ 35784 w 602075"/>
                  <a:gd name="connsiteY16" fmla="*/ 101536 h 288311"/>
                  <a:gd name="connsiteX17" fmla="*/ 291407 w 602075"/>
                  <a:gd name="connsiteY17" fmla="*/ 1 h 2883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602075" h="288311">
                    <a:moveTo>
                      <a:pt x="291407" y="1"/>
                    </a:moveTo>
                    <a:cubicBezTo>
                      <a:pt x="383136" y="-309"/>
                      <a:pt x="586157" y="44626"/>
                      <a:pt x="586157" y="99674"/>
                    </a:cubicBezTo>
                    <a:cubicBezTo>
                      <a:pt x="586112" y="99826"/>
                      <a:pt x="586066" y="99979"/>
                      <a:pt x="586021" y="100131"/>
                    </a:cubicBezTo>
                    <a:cubicBezTo>
                      <a:pt x="611140" y="136692"/>
                      <a:pt x="606553" y="186816"/>
                      <a:pt x="573879" y="219489"/>
                    </a:cubicBezTo>
                    <a:lnTo>
                      <a:pt x="505058" y="288311"/>
                    </a:lnTo>
                    <a:lnTo>
                      <a:pt x="436237" y="219489"/>
                    </a:lnTo>
                    <a:lnTo>
                      <a:pt x="433051" y="214691"/>
                    </a:lnTo>
                    <a:cubicBezTo>
                      <a:pt x="432523" y="216753"/>
                      <a:pt x="431218" y="218136"/>
                      <a:pt x="429864" y="219489"/>
                    </a:cubicBezTo>
                    <a:lnTo>
                      <a:pt x="361043" y="288311"/>
                    </a:lnTo>
                    <a:lnTo>
                      <a:pt x="295726" y="222993"/>
                    </a:lnTo>
                    <a:lnTo>
                      <a:pt x="230408" y="288311"/>
                    </a:lnTo>
                    <a:lnTo>
                      <a:pt x="161587" y="219489"/>
                    </a:lnTo>
                    <a:lnTo>
                      <a:pt x="156147" y="211298"/>
                    </a:lnTo>
                    <a:cubicBezTo>
                      <a:pt x="155234" y="214729"/>
                      <a:pt x="153043" y="217154"/>
                      <a:pt x="150707" y="219489"/>
                    </a:cubicBezTo>
                    <a:lnTo>
                      <a:pt x="81886" y="288311"/>
                    </a:lnTo>
                    <a:lnTo>
                      <a:pt x="13065" y="219489"/>
                    </a:lnTo>
                    <a:cubicBezTo>
                      <a:pt x="-18317" y="188109"/>
                      <a:pt x="13922" y="137744"/>
                      <a:pt x="35784" y="101536"/>
                    </a:cubicBezTo>
                    <a:cubicBezTo>
                      <a:pt x="82174" y="64955"/>
                      <a:pt x="199678" y="311"/>
                      <a:pt x="291407" y="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0833B848-9802-4B7C-BC93-FD2E115098AC}"/>
                  </a:ext>
                </a:extLst>
              </p:cNvPr>
              <p:cNvSpPr/>
              <p:nvPr/>
            </p:nvSpPr>
            <p:spPr>
              <a:xfrm rot="18900000" flipH="1">
                <a:off x="3346935" y="3864422"/>
                <a:ext cx="412339" cy="805713"/>
              </a:xfrm>
              <a:prstGeom prst="moon">
                <a:avLst>
                  <a:gd name="adj" fmla="val 4797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" name="円/楕円 368">
                <a:extLst>
                  <a:ext uri="{FF2B5EF4-FFF2-40B4-BE49-F238E27FC236}">
                    <a16:creationId xmlns:a16="http://schemas.microsoft.com/office/drawing/2014/main" id="{09972B1A-2C4C-4989-853A-348203AD7E37}"/>
                  </a:ext>
                </a:extLst>
              </p:cNvPr>
              <p:cNvSpPr/>
              <p:nvPr/>
            </p:nvSpPr>
            <p:spPr>
              <a:xfrm rot="900000" flipH="1">
                <a:off x="3587284" y="4417061"/>
                <a:ext cx="242497" cy="40131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円/楕円 369">
                <a:extLst>
                  <a:ext uri="{FF2B5EF4-FFF2-40B4-BE49-F238E27FC236}">
                    <a16:creationId xmlns:a16="http://schemas.microsoft.com/office/drawing/2014/main" id="{F52313EA-5499-478B-BAA7-91B977CA33B5}"/>
                  </a:ext>
                </a:extLst>
              </p:cNvPr>
              <p:cNvSpPr/>
              <p:nvPr/>
            </p:nvSpPr>
            <p:spPr>
              <a:xfrm rot="900000" flipH="1">
                <a:off x="3639604" y="4486726"/>
                <a:ext cx="143560" cy="263054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01BDD989-D02E-4E37-A89A-0567B11134EC}"/>
                  </a:ext>
                </a:extLst>
              </p:cNvPr>
              <p:cNvSpPr/>
              <p:nvPr/>
            </p:nvSpPr>
            <p:spPr>
              <a:xfrm rot="10800000">
                <a:off x="3133393" y="4315608"/>
                <a:ext cx="214607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3" name="グループ化 62">
                <a:extLst>
                  <a:ext uri="{FF2B5EF4-FFF2-40B4-BE49-F238E27FC236}">
                    <a16:creationId xmlns:a16="http://schemas.microsoft.com/office/drawing/2014/main" id="{756D5429-7C2D-44C9-840E-5853E6A3B25E}"/>
                  </a:ext>
                </a:extLst>
              </p:cNvPr>
              <p:cNvGrpSpPr/>
              <p:nvPr/>
            </p:nvGrpSpPr>
            <p:grpSpPr>
              <a:xfrm>
                <a:off x="3123629" y="4415889"/>
                <a:ext cx="229694" cy="221636"/>
                <a:chOff x="7861087" y="2663909"/>
                <a:chExt cx="218759" cy="211085"/>
              </a:xfrm>
            </p:grpSpPr>
            <p:sp>
              <p:nvSpPr>
                <p:cNvPr id="70" name="円/楕円 637">
                  <a:extLst>
                    <a:ext uri="{FF2B5EF4-FFF2-40B4-BE49-F238E27FC236}">
                      <a16:creationId xmlns:a16="http://schemas.microsoft.com/office/drawing/2014/main" id="{3D2E8DCE-456B-476F-95A2-769EB8D338BC}"/>
                    </a:ext>
                  </a:extLst>
                </p:cNvPr>
                <p:cNvSpPr/>
                <p:nvPr/>
              </p:nvSpPr>
              <p:spPr>
                <a:xfrm>
                  <a:off x="7861087" y="2680983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9B4C823C-B885-4059-9C6D-2222BE905CC8}"/>
                    </a:ext>
                  </a:extLst>
                </p:cNvPr>
                <p:cNvSpPr/>
                <p:nvPr/>
              </p:nvSpPr>
              <p:spPr>
                <a:xfrm>
                  <a:off x="7889711" y="2785412"/>
                  <a:ext cx="56894" cy="49315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8BADA24B-35A0-4B8A-8C36-498E563519ED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6564F879-37AF-4E20-96EA-2B3C28ED05AE}"/>
                    </a:ext>
                  </a:extLst>
                </p:cNvPr>
                <p:cNvSpPr/>
                <p:nvPr/>
              </p:nvSpPr>
              <p:spPr>
                <a:xfrm flipV="1">
                  <a:off x="7864464" y="2792940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DA69A80-5270-46F4-B2DD-66549F938FA4}"/>
                  </a:ext>
                </a:extLst>
              </p:cNvPr>
              <p:cNvSpPr/>
              <p:nvPr/>
            </p:nvSpPr>
            <p:spPr>
              <a:xfrm rot="10800000">
                <a:off x="2714294" y="4315608"/>
                <a:ext cx="159902" cy="51189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8E86AF10-418B-438E-8A0C-A7A514B1D98F}"/>
                  </a:ext>
                </a:extLst>
              </p:cNvPr>
              <p:cNvGrpSpPr/>
              <p:nvPr/>
            </p:nvGrpSpPr>
            <p:grpSpPr>
              <a:xfrm>
                <a:off x="2704531" y="4415889"/>
                <a:ext cx="171143" cy="221636"/>
                <a:chOff x="7861089" y="2663909"/>
                <a:chExt cx="218759" cy="211085"/>
              </a:xfrm>
            </p:grpSpPr>
            <p:sp>
              <p:nvSpPr>
                <p:cNvPr id="66" name="円/楕円 637">
                  <a:extLst>
                    <a:ext uri="{FF2B5EF4-FFF2-40B4-BE49-F238E27FC236}">
                      <a16:creationId xmlns:a16="http://schemas.microsoft.com/office/drawing/2014/main" id="{1F9927EA-F47C-4D9F-B149-04B791DBB297}"/>
                    </a:ext>
                  </a:extLst>
                </p:cNvPr>
                <p:cNvSpPr/>
                <p:nvPr/>
              </p:nvSpPr>
              <p:spPr>
                <a:xfrm>
                  <a:off x="7861089" y="2680980"/>
                  <a:ext cx="218759" cy="19371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63E7124E-58E9-46EC-AD5A-532B97C4DFB3}"/>
                    </a:ext>
                  </a:extLst>
                </p:cNvPr>
                <p:cNvSpPr/>
                <p:nvPr/>
              </p:nvSpPr>
              <p:spPr>
                <a:xfrm>
                  <a:off x="7904641" y="2785412"/>
                  <a:ext cx="58440" cy="45723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16848809-BB90-4A3C-A3C6-55EA7F5BE289}"/>
                    </a:ext>
                  </a:extLst>
                </p:cNvPr>
                <p:cNvSpPr/>
                <p:nvPr/>
              </p:nvSpPr>
              <p:spPr>
                <a:xfrm>
                  <a:off x="7864464" y="2663909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69BB9A6C-93D8-4539-9D97-0DF365A87DFF}"/>
                    </a:ext>
                  </a:extLst>
                </p:cNvPr>
                <p:cNvSpPr/>
                <p:nvPr/>
              </p:nvSpPr>
              <p:spPr>
                <a:xfrm flipV="1">
                  <a:off x="7864464" y="2792940"/>
                  <a:ext cx="212010" cy="82054"/>
                </a:xfrm>
                <a:custGeom>
                  <a:avLst/>
                  <a:gdLst>
                    <a:gd name="connsiteX0" fmla="*/ 106005 w 212010"/>
                    <a:gd name="connsiteY0" fmla="*/ 0 h 82054"/>
                    <a:gd name="connsiteX1" fmla="*/ 206790 w 212010"/>
                    <a:gd name="connsiteY1" fmla="*/ 59157 h 82054"/>
                    <a:gd name="connsiteX2" fmla="*/ 212010 w 212010"/>
                    <a:gd name="connsiteY2" fmla="*/ 82054 h 82054"/>
                    <a:gd name="connsiteX3" fmla="*/ 191579 w 212010"/>
                    <a:gd name="connsiteY3" fmla="*/ 54356 h 82054"/>
                    <a:gd name="connsiteX4" fmla="*/ 106005 w 212010"/>
                    <a:gd name="connsiteY4" fmla="*/ 21956 h 82054"/>
                    <a:gd name="connsiteX5" fmla="*/ 20431 w 212010"/>
                    <a:gd name="connsiteY5" fmla="*/ 54356 h 82054"/>
                    <a:gd name="connsiteX6" fmla="*/ 0 w 212010"/>
                    <a:gd name="connsiteY6" fmla="*/ 82054 h 82054"/>
                    <a:gd name="connsiteX7" fmla="*/ 5221 w 212010"/>
                    <a:gd name="connsiteY7" fmla="*/ 59157 h 82054"/>
                    <a:gd name="connsiteX8" fmla="*/ 106005 w 212010"/>
                    <a:gd name="connsiteY8" fmla="*/ 0 h 82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2010" h="82054">
                      <a:moveTo>
                        <a:pt x="106005" y="0"/>
                      </a:moveTo>
                      <a:cubicBezTo>
                        <a:pt x="151312" y="0"/>
                        <a:pt x="190185" y="24393"/>
                        <a:pt x="206790" y="59157"/>
                      </a:cubicBezTo>
                      <a:lnTo>
                        <a:pt x="212010" y="82054"/>
                      </a:lnTo>
                      <a:lnTo>
                        <a:pt x="191579" y="54356"/>
                      </a:lnTo>
                      <a:cubicBezTo>
                        <a:pt x="169679" y="34338"/>
                        <a:pt x="139424" y="21956"/>
                        <a:pt x="106005" y="21956"/>
                      </a:cubicBezTo>
                      <a:cubicBezTo>
                        <a:pt x="72586" y="21956"/>
                        <a:pt x="42331" y="34338"/>
                        <a:pt x="20431" y="54356"/>
                      </a:cubicBezTo>
                      <a:lnTo>
                        <a:pt x="0" y="82054"/>
                      </a:lnTo>
                      <a:lnTo>
                        <a:pt x="5221" y="59157"/>
                      </a:lnTo>
                      <a:cubicBezTo>
                        <a:pt x="21826" y="24393"/>
                        <a:pt x="60699" y="0"/>
                        <a:pt x="10600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81D972D6-A6D8-4D28-AC1A-9078E6899D32}"/>
                </a:ext>
              </a:extLst>
            </p:cNvPr>
            <p:cNvGrpSpPr/>
            <p:nvPr/>
          </p:nvGrpSpPr>
          <p:grpSpPr>
            <a:xfrm>
              <a:off x="4708762" y="4857743"/>
              <a:ext cx="243183" cy="98522"/>
              <a:chOff x="1466675" y="2063071"/>
              <a:chExt cx="209562" cy="102234"/>
            </a:xfrm>
          </p:grpSpPr>
          <p:sp>
            <p:nvSpPr>
              <p:cNvPr id="49" name="二等辺三角形 5">
                <a:extLst>
                  <a:ext uri="{FF2B5EF4-FFF2-40B4-BE49-F238E27FC236}">
                    <a16:creationId xmlns:a16="http://schemas.microsoft.com/office/drawing/2014/main" id="{705D827F-4C20-4657-9E8E-4930CEA6A259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BF01277A-24F9-4627-B497-02AA4FB794ED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AC4B84BA-C0DC-4CA7-BF56-44FAE62C6560}"/>
              </a:ext>
            </a:extLst>
          </p:cNvPr>
          <p:cNvGrpSpPr/>
          <p:nvPr/>
        </p:nvGrpSpPr>
        <p:grpSpPr>
          <a:xfrm>
            <a:off x="4199446" y="679069"/>
            <a:ext cx="1364647" cy="2861850"/>
            <a:chOff x="4199446" y="679069"/>
            <a:chExt cx="1364647" cy="2861850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F8E234D1-FEF9-463D-9345-9CB2FDD00BAE}"/>
                </a:ext>
              </a:extLst>
            </p:cNvPr>
            <p:cNvGrpSpPr/>
            <p:nvPr/>
          </p:nvGrpSpPr>
          <p:grpSpPr>
            <a:xfrm>
              <a:off x="4199446" y="679069"/>
              <a:ext cx="1364647" cy="2861850"/>
              <a:chOff x="2450344" y="679069"/>
              <a:chExt cx="1364647" cy="2861850"/>
            </a:xfrm>
          </p:grpSpPr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DE72351A-826F-4407-B8BD-690753DFF343}"/>
                  </a:ext>
                </a:extLst>
              </p:cNvPr>
              <p:cNvSpPr/>
              <p:nvPr/>
            </p:nvSpPr>
            <p:spPr>
              <a:xfrm rot="18900000">
                <a:off x="2474928" y="850966"/>
                <a:ext cx="909181" cy="83612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E492D06-7530-4A90-A673-C418D5BCF524}"/>
                  </a:ext>
                </a:extLst>
              </p:cNvPr>
              <p:cNvSpPr/>
              <p:nvPr/>
            </p:nvSpPr>
            <p:spPr>
              <a:xfrm>
                <a:off x="2450344" y="833439"/>
                <a:ext cx="1314000" cy="1331398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AF3CC0E6-6D54-40E1-A638-7046228BD907}"/>
                  </a:ext>
                </a:extLst>
              </p:cNvPr>
              <p:cNvGrpSpPr/>
              <p:nvPr/>
            </p:nvGrpSpPr>
            <p:grpSpPr>
              <a:xfrm>
                <a:off x="2507099" y="914400"/>
                <a:ext cx="1307892" cy="2626519"/>
                <a:chOff x="5091951" y="914400"/>
                <a:chExt cx="1307892" cy="2626519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234E7940-C990-46E4-A9D7-6C7FD8B716B6}"/>
                    </a:ext>
                  </a:extLst>
                </p:cNvPr>
                <p:cNvSpPr/>
                <p:nvPr/>
              </p:nvSpPr>
              <p:spPr>
                <a:xfrm>
                  <a:off x="5091951" y="914400"/>
                  <a:ext cx="1085086" cy="181530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7154 w 897154"/>
                    <a:gd name="connsiteY2" fmla="*/ 572384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48613 w 897154"/>
                    <a:gd name="connsiteY0" fmla="*/ 0 h 1466720"/>
                    <a:gd name="connsiteX1" fmla="*/ 897154 w 897154"/>
                    <a:gd name="connsiteY1" fmla="*/ 448541 h 1466720"/>
                    <a:gd name="connsiteX2" fmla="*/ 893201 w 897154"/>
                    <a:gd name="connsiteY2" fmla="*/ 568536 h 1466720"/>
                    <a:gd name="connsiteX3" fmla="*/ 623205 w 897154"/>
                    <a:gd name="connsiteY3" fmla="*/ 985676 h 1466720"/>
                    <a:gd name="connsiteX4" fmla="*/ 564191 w 897154"/>
                    <a:gd name="connsiteY4" fmla="*/ 1003996 h 1466720"/>
                    <a:gd name="connsiteX5" fmla="*/ 575899 w 897154"/>
                    <a:gd name="connsiteY5" fmla="*/ 1118635 h 1466720"/>
                    <a:gd name="connsiteX6" fmla="*/ 603177 w 897154"/>
                    <a:gd name="connsiteY6" fmla="*/ 1118635 h 1466720"/>
                    <a:gd name="connsiteX7" fmla="*/ 786870 w 897154"/>
                    <a:gd name="connsiteY7" fmla="*/ 1292678 h 1466720"/>
                    <a:gd name="connsiteX8" fmla="*/ 786869 w 897154"/>
                    <a:gd name="connsiteY8" fmla="*/ 1466720 h 1466720"/>
                    <a:gd name="connsiteX9" fmla="*/ 188740 w 897154"/>
                    <a:gd name="connsiteY9" fmla="*/ 1466720 h 1466720"/>
                    <a:gd name="connsiteX10" fmla="*/ 188740 w 897154"/>
                    <a:gd name="connsiteY10" fmla="*/ 1292678 h 1466720"/>
                    <a:gd name="connsiteX11" fmla="*/ 300932 w 897154"/>
                    <a:gd name="connsiteY11" fmla="*/ 1132312 h 1466720"/>
                    <a:gd name="connsiteX12" fmla="*/ 352342 w 897154"/>
                    <a:gd name="connsiteY12" fmla="*/ 1122478 h 1466720"/>
                    <a:gd name="connsiteX13" fmla="*/ 363588 w 897154"/>
                    <a:gd name="connsiteY13" fmla="*/ 1012354 h 1466720"/>
                    <a:gd name="connsiteX14" fmla="*/ 358216 w 897154"/>
                    <a:gd name="connsiteY14" fmla="*/ 1011812 h 1466720"/>
                    <a:gd name="connsiteX15" fmla="*/ 72 w 897154"/>
                    <a:gd name="connsiteY15" fmla="*/ 572384 h 1466720"/>
                    <a:gd name="connsiteX16" fmla="*/ 72 w 897154"/>
                    <a:gd name="connsiteY16" fmla="*/ 448541 h 1466720"/>
                    <a:gd name="connsiteX17" fmla="*/ 448613 w 897154"/>
                    <a:gd name="connsiteY17" fmla="*/ 0 h 1466720"/>
                    <a:gd name="connsiteX0" fmla="*/ 452054 w 900595"/>
                    <a:gd name="connsiteY0" fmla="*/ 0 h 1466720"/>
                    <a:gd name="connsiteX1" fmla="*/ 900595 w 900595"/>
                    <a:gd name="connsiteY1" fmla="*/ 448541 h 1466720"/>
                    <a:gd name="connsiteX2" fmla="*/ 896642 w 900595"/>
                    <a:gd name="connsiteY2" fmla="*/ 568536 h 1466720"/>
                    <a:gd name="connsiteX3" fmla="*/ 626646 w 900595"/>
                    <a:gd name="connsiteY3" fmla="*/ 985676 h 1466720"/>
                    <a:gd name="connsiteX4" fmla="*/ 567632 w 900595"/>
                    <a:gd name="connsiteY4" fmla="*/ 1003996 h 1466720"/>
                    <a:gd name="connsiteX5" fmla="*/ 579340 w 900595"/>
                    <a:gd name="connsiteY5" fmla="*/ 1118635 h 1466720"/>
                    <a:gd name="connsiteX6" fmla="*/ 606618 w 900595"/>
                    <a:gd name="connsiteY6" fmla="*/ 1118635 h 1466720"/>
                    <a:gd name="connsiteX7" fmla="*/ 790311 w 900595"/>
                    <a:gd name="connsiteY7" fmla="*/ 1292678 h 1466720"/>
                    <a:gd name="connsiteX8" fmla="*/ 790310 w 900595"/>
                    <a:gd name="connsiteY8" fmla="*/ 1466720 h 1466720"/>
                    <a:gd name="connsiteX9" fmla="*/ 192181 w 900595"/>
                    <a:gd name="connsiteY9" fmla="*/ 1466720 h 1466720"/>
                    <a:gd name="connsiteX10" fmla="*/ 192181 w 900595"/>
                    <a:gd name="connsiteY10" fmla="*/ 1292678 h 1466720"/>
                    <a:gd name="connsiteX11" fmla="*/ 304373 w 900595"/>
                    <a:gd name="connsiteY11" fmla="*/ 1132312 h 1466720"/>
                    <a:gd name="connsiteX12" fmla="*/ 355783 w 900595"/>
                    <a:gd name="connsiteY12" fmla="*/ 1122478 h 1466720"/>
                    <a:gd name="connsiteX13" fmla="*/ 367029 w 900595"/>
                    <a:gd name="connsiteY13" fmla="*/ 1012354 h 1466720"/>
                    <a:gd name="connsiteX14" fmla="*/ 361657 w 900595"/>
                    <a:gd name="connsiteY14" fmla="*/ 1011812 h 1466720"/>
                    <a:gd name="connsiteX15" fmla="*/ 3513 w 900595"/>
                    <a:gd name="connsiteY15" fmla="*/ 572384 h 1466720"/>
                    <a:gd name="connsiteX16" fmla="*/ 3513 w 900595"/>
                    <a:gd name="connsiteY16" fmla="*/ 448541 h 1466720"/>
                    <a:gd name="connsiteX17" fmla="*/ 452054 w 900595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900595" h="1466720">
                      <a:moveTo>
                        <a:pt x="452054" y="0"/>
                      </a:moveTo>
                      <a:cubicBezTo>
                        <a:pt x="699776" y="0"/>
                        <a:pt x="900595" y="200819"/>
                        <a:pt x="900595" y="448541"/>
                      </a:cubicBezTo>
                      <a:lnTo>
                        <a:pt x="896642" y="568536"/>
                      </a:lnTo>
                      <a:cubicBezTo>
                        <a:pt x="876878" y="762023"/>
                        <a:pt x="756012" y="917584"/>
                        <a:pt x="626646" y="985676"/>
                      </a:cubicBezTo>
                      <a:lnTo>
                        <a:pt x="567632" y="1003996"/>
                      </a:lnTo>
                      <a:lnTo>
                        <a:pt x="579340" y="1118635"/>
                      </a:lnTo>
                      <a:lnTo>
                        <a:pt x="606618" y="1118635"/>
                      </a:lnTo>
                      <a:cubicBezTo>
                        <a:pt x="708069" y="1118635"/>
                        <a:pt x="790311" y="1196557"/>
                        <a:pt x="790311" y="1292678"/>
                      </a:cubicBezTo>
                      <a:cubicBezTo>
                        <a:pt x="790311" y="1350692"/>
                        <a:pt x="790310" y="1408706"/>
                        <a:pt x="790310" y="1466720"/>
                      </a:cubicBezTo>
                      <a:lnTo>
                        <a:pt x="192181" y="1466720"/>
                      </a:lnTo>
                      <a:lnTo>
                        <a:pt x="192181" y="1292678"/>
                      </a:lnTo>
                      <a:cubicBezTo>
                        <a:pt x="192181" y="1220587"/>
                        <a:pt x="238442" y="1158734"/>
                        <a:pt x="304373" y="1132312"/>
                      </a:cubicBezTo>
                      <a:lnTo>
                        <a:pt x="355783" y="1122478"/>
                      </a:lnTo>
                      <a:lnTo>
                        <a:pt x="367029" y="1012354"/>
                      </a:lnTo>
                      <a:lnTo>
                        <a:pt x="361657" y="1011812"/>
                      </a:lnTo>
                      <a:cubicBezTo>
                        <a:pt x="157265" y="969988"/>
                        <a:pt x="11419" y="658310"/>
                        <a:pt x="3513" y="572384"/>
                      </a:cubicBezTo>
                      <a:cubicBezTo>
                        <a:pt x="-4393" y="486458"/>
                        <a:pt x="3513" y="489822"/>
                        <a:pt x="3513" y="448541"/>
                      </a:cubicBezTo>
                      <a:cubicBezTo>
                        <a:pt x="3513" y="200819"/>
                        <a:pt x="204332" y="0"/>
                        <a:pt x="452054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5F7CE171-FDDB-41BD-990E-9251AB74720F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45D58711-B2A6-40A6-BB74-F37F99F5E1F6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" name="四角形: 上の 2 つの角を丸める 118">
                  <a:extLst>
                    <a:ext uri="{FF2B5EF4-FFF2-40B4-BE49-F238E27FC236}">
                      <a16:creationId xmlns:a16="http://schemas.microsoft.com/office/drawing/2014/main" id="{FF4789F2-2B62-4216-A22A-5C6AC9E34958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92AEE290-F1E0-45B2-9DCA-0847294658FD}"/>
                  </a:ext>
                </a:extLst>
              </p:cNvPr>
              <p:cNvGrpSpPr/>
              <p:nvPr/>
            </p:nvGrpSpPr>
            <p:grpSpPr>
              <a:xfrm>
                <a:off x="2941933" y="2432258"/>
                <a:ext cx="88703" cy="1032203"/>
                <a:chOff x="3187897" y="2432258"/>
                <a:chExt cx="89958" cy="1032203"/>
              </a:xfrm>
            </p:grpSpPr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20BA4237-10D6-4956-B900-C0E509E5B246}"/>
                    </a:ext>
                  </a:extLst>
                </p:cNvPr>
                <p:cNvSpPr/>
                <p:nvPr/>
              </p:nvSpPr>
              <p:spPr>
                <a:xfrm>
                  <a:off x="3187897" y="2432258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487C972A-517A-4E98-9A93-0BD8102E961C}"/>
                    </a:ext>
                  </a:extLst>
                </p:cNvPr>
                <p:cNvSpPr/>
                <p:nvPr/>
              </p:nvSpPr>
              <p:spPr>
                <a:xfrm>
                  <a:off x="3187897" y="2667819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F564B33B-2650-48FD-AF7F-2D456A492AEF}"/>
                    </a:ext>
                  </a:extLst>
                </p:cNvPr>
                <p:cNvSpPr/>
                <p:nvPr/>
              </p:nvSpPr>
              <p:spPr>
                <a:xfrm>
                  <a:off x="3187897" y="2903380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E3D37AC4-36C8-4669-8B62-2FDCBE42763B}"/>
                    </a:ext>
                  </a:extLst>
                </p:cNvPr>
                <p:cNvSpPr/>
                <p:nvPr/>
              </p:nvSpPr>
              <p:spPr>
                <a:xfrm>
                  <a:off x="3187897" y="3138941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6015CD56-A443-4BA0-B4FE-12AAC8C2F65D}"/>
                    </a:ext>
                  </a:extLst>
                </p:cNvPr>
                <p:cNvSpPr/>
                <p:nvPr/>
              </p:nvSpPr>
              <p:spPr>
                <a:xfrm>
                  <a:off x="3187897" y="3374503"/>
                  <a:ext cx="89958" cy="89958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6B97B9DD-FF28-42AB-9E57-B61778A9516F}"/>
                  </a:ext>
                </a:extLst>
              </p:cNvPr>
              <p:cNvGrpSpPr/>
              <p:nvPr/>
            </p:nvGrpSpPr>
            <p:grpSpPr>
              <a:xfrm>
                <a:off x="2883961" y="2176915"/>
                <a:ext cx="369265" cy="205999"/>
                <a:chOff x="2091079" y="2107049"/>
                <a:chExt cx="427508" cy="210529"/>
              </a:xfrm>
            </p:grpSpPr>
            <p:sp>
              <p:nvSpPr>
                <p:cNvPr id="107" name="四角形: 上の 2 つの角を丸める 106">
                  <a:extLst>
                    <a:ext uri="{FF2B5EF4-FFF2-40B4-BE49-F238E27FC236}">
                      <a16:creationId xmlns:a16="http://schemas.microsoft.com/office/drawing/2014/main" id="{9D4D08B4-E001-4E19-902E-907428EEBCC9}"/>
                    </a:ext>
                  </a:extLst>
                </p:cNvPr>
                <p:cNvSpPr/>
                <p:nvPr/>
              </p:nvSpPr>
              <p:spPr>
                <a:xfrm>
                  <a:off x="2116522" y="2107049"/>
                  <a:ext cx="154080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8C6246A5-85AC-4792-8B56-0D94D61D8F04}"/>
                    </a:ext>
                  </a:extLst>
                </p:cNvPr>
                <p:cNvSpPr/>
                <p:nvPr/>
              </p:nvSpPr>
              <p:spPr>
                <a:xfrm>
                  <a:off x="2091079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7DEC86FD-E2B1-4BA1-B8C2-CDC20744EB29}"/>
                    </a:ext>
                  </a:extLst>
                </p:cNvPr>
                <p:cNvSpPr/>
                <p:nvPr/>
              </p:nvSpPr>
              <p:spPr>
                <a:xfrm>
                  <a:off x="2274385" y="2107049"/>
                  <a:ext cx="206176" cy="138615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67BC6FCC-F1B3-4B62-8431-3135EBAF1337}"/>
                    </a:ext>
                  </a:extLst>
                </p:cNvPr>
                <p:cNvSpPr/>
                <p:nvPr/>
              </p:nvSpPr>
              <p:spPr>
                <a:xfrm flipH="1">
                  <a:off x="2272854" y="2130860"/>
                  <a:ext cx="245733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310B095B-3018-44E0-9AE6-E0AE6125C460}"/>
                  </a:ext>
                </a:extLst>
              </p:cNvPr>
              <p:cNvSpPr/>
              <p:nvPr/>
            </p:nvSpPr>
            <p:spPr>
              <a:xfrm rot="18900000" flipH="1">
                <a:off x="3093018" y="679069"/>
                <a:ext cx="444517" cy="1051066"/>
              </a:xfrm>
              <a:prstGeom prst="moon">
                <a:avLst>
                  <a:gd name="adj" fmla="val 45258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円/楕円 368">
                <a:extLst>
                  <a:ext uri="{FF2B5EF4-FFF2-40B4-BE49-F238E27FC236}">
                    <a16:creationId xmlns:a16="http://schemas.microsoft.com/office/drawing/2014/main" id="{77315BED-F491-4A5A-B6F1-B48D97706230}"/>
                  </a:ext>
                </a:extLst>
              </p:cNvPr>
              <p:cNvSpPr/>
              <p:nvPr/>
            </p:nvSpPr>
            <p:spPr>
              <a:xfrm rot="900000" flipH="1">
                <a:off x="3427156" y="1480768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円/楕円 369">
                <a:extLst>
                  <a:ext uri="{FF2B5EF4-FFF2-40B4-BE49-F238E27FC236}">
                    <a16:creationId xmlns:a16="http://schemas.microsoft.com/office/drawing/2014/main" id="{89E15835-9A19-4C65-8DF0-E99CB64B1979}"/>
                  </a:ext>
                </a:extLst>
              </p:cNvPr>
              <p:cNvSpPr/>
              <p:nvPr/>
            </p:nvSpPr>
            <p:spPr>
              <a:xfrm rot="900000" flipH="1">
                <a:off x="3480139" y="1551317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7B7DD035-435F-46BD-8054-700CD032DA27}"/>
                  </a:ext>
                </a:extLst>
              </p:cNvPr>
              <p:cNvGrpSpPr/>
              <p:nvPr/>
            </p:nvGrpSpPr>
            <p:grpSpPr>
              <a:xfrm>
                <a:off x="2977531" y="1273478"/>
                <a:ext cx="328020" cy="368193"/>
                <a:chOff x="5140179" y="1189822"/>
                <a:chExt cx="328020" cy="368193"/>
              </a:xfrm>
            </p:grpSpPr>
            <p:sp>
              <p:nvSpPr>
                <p:cNvPr id="101" name="月 100">
                  <a:extLst>
                    <a:ext uri="{FF2B5EF4-FFF2-40B4-BE49-F238E27FC236}">
                      <a16:creationId xmlns:a16="http://schemas.microsoft.com/office/drawing/2014/main" id="{95E860D8-0396-41E9-8469-FD80E62298C6}"/>
                    </a:ext>
                  </a:extLst>
                </p:cNvPr>
                <p:cNvSpPr/>
                <p:nvPr/>
              </p:nvSpPr>
              <p:spPr>
                <a:xfrm rot="16200000">
                  <a:off x="5261329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6365DCA5-C016-4926-80BF-637D8D7A72AC}"/>
                    </a:ext>
                  </a:extLst>
                </p:cNvPr>
                <p:cNvGrpSpPr/>
                <p:nvPr/>
              </p:nvGrpSpPr>
              <p:grpSpPr>
                <a:xfrm>
                  <a:off x="5187810" y="1358585"/>
                  <a:ext cx="251152" cy="199430"/>
                  <a:chOff x="6140438" y="1154498"/>
                  <a:chExt cx="386744" cy="306364"/>
                </a:xfrm>
              </p:grpSpPr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3893F1AA-3B1F-4917-92FA-55A77C51AD84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265F0D1D-BFD9-40E3-9900-83F850C649ED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66426323-9722-4368-946E-F58B88D50449}"/>
                      </a:ext>
                    </a:extLst>
                  </p:cNvPr>
                  <p:cNvSpPr/>
                  <p:nvPr/>
                </p:nvSpPr>
                <p:spPr>
                  <a:xfrm flipV="1">
                    <a:off x="6140438" y="1307766"/>
                    <a:ext cx="386744" cy="153096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3" name="楕円 102">
                  <a:extLst>
                    <a:ext uri="{FF2B5EF4-FFF2-40B4-BE49-F238E27FC236}">
                      <a16:creationId xmlns:a16="http://schemas.microsoft.com/office/drawing/2014/main" id="{9F7F7EFD-8550-48A1-880D-9E4991023096}"/>
                    </a:ext>
                  </a:extLst>
                </p:cNvPr>
                <p:cNvSpPr/>
                <p:nvPr/>
              </p:nvSpPr>
              <p:spPr>
                <a:xfrm>
                  <a:off x="5220328" y="1450559"/>
                  <a:ext cx="80092" cy="8343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765FC2EF-B693-4F96-8ABA-6FEEF6D5F233}"/>
                  </a:ext>
                </a:extLst>
              </p:cNvPr>
              <p:cNvGrpSpPr/>
              <p:nvPr/>
            </p:nvGrpSpPr>
            <p:grpSpPr>
              <a:xfrm>
                <a:off x="2542709" y="1273478"/>
                <a:ext cx="229066" cy="368193"/>
                <a:chOff x="5140179" y="1189822"/>
                <a:chExt cx="328020" cy="368193"/>
              </a:xfrm>
            </p:grpSpPr>
            <p:sp>
              <p:nvSpPr>
                <p:cNvPr id="95" name="月 94">
                  <a:extLst>
                    <a:ext uri="{FF2B5EF4-FFF2-40B4-BE49-F238E27FC236}">
                      <a16:creationId xmlns:a16="http://schemas.microsoft.com/office/drawing/2014/main" id="{C32948CA-5EBF-44E8-8E5A-191F14C043B0}"/>
                    </a:ext>
                  </a:extLst>
                </p:cNvPr>
                <p:cNvSpPr/>
                <p:nvPr/>
              </p:nvSpPr>
              <p:spPr>
                <a:xfrm rot="16200000">
                  <a:off x="5261329" y="1068672"/>
                  <a:ext cx="85720" cy="328020"/>
                </a:xfrm>
                <a:prstGeom prst="moon">
                  <a:avLst>
                    <a:gd name="adj" fmla="val 7667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C3E463D7-C707-4A8C-A115-F1375752C25D}"/>
                    </a:ext>
                  </a:extLst>
                </p:cNvPr>
                <p:cNvGrpSpPr/>
                <p:nvPr/>
              </p:nvGrpSpPr>
              <p:grpSpPr>
                <a:xfrm>
                  <a:off x="5187810" y="1358585"/>
                  <a:ext cx="251152" cy="199430"/>
                  <a:chOff x="6140438" y="1154498"/>
                  <a:chExt cx="386744" cy="306364"/>
                </a:xfrm>
              </p:grpSpPr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5A35738D-AE67-4D68-8388-13513E49ADF8}"/>
                      </a:ext>
                    </a:extLst>
                  </p:cNvPr>
                  <p:cNvSpPr/>
                  <p:nvPr/>
                </p:nvSpPr>
                <p:spPr>
                  <a:xfrm>
                    <a:off x="6145376" y="1174740"/>
                    <a:ext cx="376868" cy="237341"/>
                  </a:xfrm>
                  <a:custGeom>
                    <a:avLst/>
                    <a:gdLst>
                      <a:gd name="connsiteX0" fmla="*/ 193372 w 386744"/>
                      <a:gd name="connsiteY0" fmla="*/ 0 h 265707"/>
                      <a:gd name="connsiteX1" fmla="*/ 385763 w 386744"/>
                      <a:gd name="connsiteY1" fmla="*/ 125092 h 265707"/>
                      <a:gd name="connsiteX2" fmla="*/ 386744 w 386744"/>
                      <a:gd name="connsiteY2" fmla="*/ 132854 h 265707"/>
                      <a:gd name="connsiteX3" fmla="*/ 385763 w 386744"/>
                      <a:gd name="connsiteY3" fmla="*/ 140615 h 265707"/>
                      <a:gd name="connsiteX4" fmla="*/ 193372 w 386744"/>
                      <a:gd name="connsiteY4" fmla="*/ 265707 h 265707"/>
                      <a:gd name="connsiteX5" fmla="*/ 981 w 386744"/>
                      <a:gd name="connsiteY5" fmla="*/ 140615 h 265707"/>
                      <a:gd name="connsiteX6" fmla="*/ 0 w 386744"/>
                      <a:gd name="connsiteY6" fmla="*/ 132854 h 265707"/>
                      <a:gd name="connsiteX7" fmla="*/ 981 w 386744"/>
                      <a:gd name="connsiteY7" fmla="*/ 125092 h 265707"/>
                      <a:gd name="connsiteX8" fmla="*/ 193372 w 386744"/>
                      <a:gd name="connsiteY8" fmla="*/ 0 h 265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744" h="265707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cubicBezTo>
                          <a:pt x="367452" y="212005"/>
                          <a:pt x="288273" y="265707"/>
                          <a:pt x="193372" y="265707"/>
                        </a:cubicBezTo>
                        <a:cubicBezTo>
                          <a:pt x="98472" y="265707"/>
                          <a:pt x="19293" y="212005"/>
                          <a:pt x="981" y="140615"/>
                        </a:cubicBez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DBD7FC72-4FD3-40A8-B889-2D40246F4521}"/>
                      </a:ext>
                    </a:extLst>
                  </p:cNvPr>
                  <p:cNvSpPr/>
                  <p:nvPr/>
                </p:nvSpPr>
                <p:spPr>
                  <a:xfrm>
                    <a:off x="6140438" y="1154498"/>
                    <a:ext cx="386744" cy="153095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36E6EE6B-DBC4-41EB-AE58-4BED8544C980}"/>
                      </a:ext>
                    </a:extLst>
                  </p:cNvPr>
                  <p:cNvSpPr/>
                  <p:nvPr/>
                </p:nvSpPr>
                <p:spPr>
                  <a:xfrm flipV="1">
                    <a:off x="6140438" y="1307766"/>
                    <a:ext cx="386744" cy="153096"/>
                  </a:xfrm>
                  <a:custGeom>
                    <a:avLst/>
                    <a:gdLst>
                      <a:gd name="connsiteX0" fmla="*/ 193372 w 386744"/>
                      <a:gd name="connsiteY0" fmla="*/ 0 h 153095"/>
                      <a:gd name="connsiteX1" fmla="*/ 385763 w 386744"/>
                      <a:gd name="connsiteY1" fmla="*/ 125092 h 153095"/>
                      <a:gd name="connsiteX2" fmla="*/ 386744 w 386744"/>
                      <a:gd name="connsiteY2" fmla="*/ 132854 h 153095"/>
                      <a:gd name="connsiteX3" fmla="*/ 385763 w 386744"/>
                      <a:gd name="connsiteY3" fmla="*/ 140615 h 153095"/>
                      <a:gd name="connsiteX4" fmla="*/ 379622 w 386744"/>
                      <a:gd name="connsiteY4" fmla="*/ 153095 h 153095"/>
                      <a:gd name="connsiteX5" fmla="*/ 361323 w 386744"/>
                      <a:gd name="connsiteY5" fmla="*/ 115911 h 153095"/>
                      <a:gd name="connsiteX6" fmla="*/ 193372 w 386744"/>
                      <a:gd name="connsiteY6" fmla="*/ 40482 h 153095"/>
                      <a:gd name="connsiteX7" fmla="*/ 25422 w 386744"/>
                      <a:gd name="connsiteY7" fmla="*/ 115911 h 153095"/>
                      <a:gd name="connsiteX8" fmla="*/ 7123 w 386744"/>
                      <a:gd name="connsiteY8" fmla="*/ 153095 h 153095"/>
                      <a:gd name="connsiteX9" fmla="*/ 981 w 386744"/>
                      <a:gd name="connsiteY9" fmla="*/ 140615 h 153095"/>
                      <a:gd name="connsiteX10" fmla="*/ 0 w 386744"/>
                      <a:gd name="connsiteY10" fmla="*/ 132854 h 153095"/>
                      <a:gd name="connsiteX11" fmla="*/ 981 w 386744"/>
                      <a:gd name="connsiteY11" fmla="*/ 125092 h 153095"/>
                      <a:gd name="connsiteX12" fmla="*/ 193372 w 386744"/>
                      <a:gd name="connsiteY12" fmla="*/ 0 h 1530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386744" h="153095">
                        <a:moveTo>
                          <a:pt x="193372" y="0"/>
                        </a:moveTo>
                        <a:cubicBezTo>
                          <a:pt x="288273" y="0"/>
                          <a:pt x="367452" y="53703"/>
                          <a:pt x="385763" y="125092"/>
                        </a:cubicBezTo>
                        <a:lnTo>
                          <a:pt x="386744" y="132854"/>
                        </a:lnTo>
                        <a:lnTo>
                          <a:pt x="385763" y="140615"/>
                        </a:lnTo>
                        <a:lnTo>
                          <a:pt x="379622" y="153095"/>
                        </a:lnTo>
                        <a:lnTo>
                          <a:pt x="361323" y="115911"/>
                        </a:lnTo>
                        <a:cubicBezTo>
                          <a:pt x="326880" y="70690"/>
                          <a:pt x="264548" y="40482"/>
                          <a:pt x="193372" y="40482"/>
                        </a:cubicBezTo>
                        <a:cubicBezTo>
                          <a:pt x="122197" y="40482"/>
                          <a:pt x="59865" y="70690"/>
                          <a:pt x="25422" y="115911"/>
                        </a:cubicBezTo>
                        <a:lnTo>
                          <a:pt x="7123" y="153095"/>
                        </a:lnTo>
                        <a:lnTo>
                          <a:pt x="981" y="140615"/>
                        </a:lnTo>
                        <a:lnTo>
                          <a:pt x="0" y="132854"/>
                        </a:lnTo>
                        <a:lnTo>
                          <a:pt x="981" y="125092"/>
                        </a:lnTo>
                        <a:cubicBezTo>
                          <a:pt x="19293" y="53703"/>
                          <a:pt x="98472" y="0"/>
                          <a:pt x="19337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5C44E652-23BC-40C4-9452-B41951E71C30}"/>
                    </a:ext>
                  </a:extLst>
                </p:cNvPr>
                <p:cNvSpPr/>
                <p:nvPr/>
              </p:nvSpPr>
              <p:spPr>
                <a:xfrm>
                  <a:off x="5234796" y="1455922"/>
                  <a:ext cx="80094" cy="6729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97DF3D7F-0EC8-462B-B229-A5A3DA51CCED}"/>
                  </a:ext>
                </a:extLst>
              </p:cNvPr>
              <p:cNvGrpSpPr/>
              <p:nvPr/>
            </p:nvGrpSpPr>
            <p:grpSpPr>
              <a:xfrm>
                <a:off x="2723756" y="1690289"/>
                <a:ext cx="168407" cy="152577"/>
                <a:chOff x="1611864" y="1745472"/>
                <a:chExt cx="177418" cy="168405"/>
              </a:xfrm>
            </p:grpSpPr>
            <p:sp>
              <p:nvSpPr>
                <p:cNvPr id="92" name="円/楕円 662">
                  <a:extLst>
                    <a:ext uri="{FF2B5EF4-FFF2-40B4-BE49-F238E27FC236}">
                      <a16:creationId xmlns:a16="http://schemas.microsoft.com/office/drawing/2014/main" id="{D2B9BE41-2B1E-4090-98CE-68183C5758B5}"/>
                    </a:ext>
                  </a:extLst>
                </p:cNvPr>
                <p:cNvSpPr/>
                <p:nvPr/>
              </p:nvSpPr>
              <p:spPr>
                <a:xfrm flipH="1">
                  <a:off x="1611864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A9CD06D5-E361-4F41-989B-34F9DDCC9E29}"/>
                    </a:ext>
                  </a:extLst>
                </p:cNvPr>
                <p:cNvSpPr/>
                <p:nvPr/>
              </p:nvSpPr>
              <p:spPr>
                <a:xfrm>
                  <a:off x="1635631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円/楕円 662">
                  <a:extLst>
                    <a:ext uri="{FF2B5EF4-FFF2-40B4-BE49-F238E27FC236}">
                      <a16:creationId xmlns:a16="http://schemas.microsoft.com/office/drawing/2014/main" id="{0641B5F4-AEEB-4373-AA2D-166EC2556625}"/>
                    </a:ext>
                  </a:extLst>
                </p:cNvPr>
                <p:cNvSpPr/>
                <p:nvPr/>
              </p:nvSpPr>
              <p:spPr>
                <a:xfrm>
                  <a:off x="1720668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6F807CED-55FB-4307-95CC-126C0765423B}"/>
                  </a:ext>
                </a:extLst>
              </p:cNvPr>
              <p:cNvSpPr/>
              <p:nvPr/>
            </p:nvSpPr>
            <p:spPr>
              <a:xfrm rot="900000">
                <a:off x="2851004" y="857355"/>
                <a:ext cx="546258" cy="31717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30AC7150-1D69-4B7A-B9BB-A7EEA412B7B1}"/>
                  </a:ext>
                </a:extLst>
              </p:cNvPr>
              <p:cNvSpPr/>
              <p:nvPr/>
            </p:nvSpPr>
            <p:spPr>
              <a:xfrm rot="19894453">
                <a:off x="2548190" y="980440"/>
                <a:ext cx="340152" cy="168569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0104936C-8F3D-493E-9207-E89B618B5837}"/>
                </a:ext>
              </a:extLst>
            </p:cNvPr>
            <p:cNvGrpSpPr/>
            <p:nvPr/>
          </p:nvGrpSpPr>
          <p:grpSpPr>
            <a:xfrm>
              <a:off x="4602370" y="1860351"/>
              <a:ext cx="299822" cy="121468"/>
              <a:chOff x="1466675" y="2063071"/>
              <a:chExt cx="209562" cy="102234"/>
            </a:xfrm>
          </p:grpSpPr>
          <p:sp>
            <p:nvSpPr>
              <p:cNvPr id="77" name="二等辺三角形 5">
                <a:extLst>
                  <a:ext uri="{FF2B5EF4-FFF2-40B4-BE49-F238E27FC236}">
                    <a16:creationId xmlns:a16="http://schemas.microsoft.com/office/drawing/2014/main" id="{9C877560-E4EB-4D85-AD85-70A4320E4450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AE671220-8834-43C3-94DF-A19C4E33A508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741053EC-EDAD-4725-BDFC-D6F5CD7D0DCE}"/>
              </a:ext>
            </a:extLst>
          </p:cNvPr>
          <p:cNvGrpSpPr/>
          <p:nvPr/>
        </p:nvGrpSpPr>
        <p:grpSpPr>
          <a:xfrm>
            <a:off x="7258681" y="717810"/>
            <a:ext cx="1456058" cy="2823109"/>
            <a:chOff x="7258681" y="717810"/>
            <a:chExt cx="1456058" cy="2823109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5C6727FD-A3A4-47FB-8D09-FF6041E2C78E}"/>
                </a:ext>
              </a:extLst>
            </p:cNvPr>
            <p:cNvGrpSpPr/>
            <p:nvPr/>
          </p:nvGrpSpPr>
          <p:grpSpPr>
            <a:xfrm>
              <a:off x="7258681" y="717810"/>
              <a:ext cx="1456058" cy="2823109"/>
              <a:chOff x="7258681" y="717810"/>
              <a:chExt cx="1456058" cy="2823109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7F281CFD-4B4A-463F-B061-F71A2E1E6D49}"/>
                  </a:ext>
                </a:extLst>
              </p:cNvPr>
              <p:cNvGrpSpPr/>
              <p:nvPr/>
            </p:nvGrpSpPr>
            <p:grpSpPr>
              <a:xfrm>
                <a:off x="7401863" y="717810"/>
                <a:ext cx="1312876" cy="2823109"/>
                <a:chOff x="5086967" y="717810"/>
                <a:chExt cx="1312876" cy="2823109"/>
              </a:xfrm>
            </p:grpSpPr>
            <p:sp>
              <p:nvSpPr>
                <p:cNvPr id="143" name="フリーフォーム 540">
                  <a:extLst>
                    <a:ext uri="{FF2B5EF4-FFF2-40B4-BE49-F238E27FC236}">
                      <a16:creationId xmlns:a16="http://schemas.microsoft.com/office/drawing/2014/main" id="{0C617F5C-6F19-472C-8532-8786701E3888}"/>
                    </a:ext>
                  </a:extLst>
                </p:cNvPr>
                <p:cNvSpPr/>
                <p:nvPr/>
              </p:nvSpPr>
              <p:spPr>
                <a:xfrm>
                  <a:off x="5086967" y="838200"/>
                  <a:ext cx="1217551" cy="978545"/>
                </a:xfrm>
                <a:custGeom>
                  <a:avLst/>
                  <a:gdLst>
                    <a:gd name="connsiteX0" fmla="*/ 328111 w 816502"/>
                    <a:gd name="connsiteY0" fmla="*/ 0 h 656222"/>
                    <a:gd name="connsiteX1" fmla="*/ 455827 w 816502"/>
                    <a:gd name="connsiteY1" fmla="*/ 25785 h 656222"/>
                    <a:gd name="connsiteX2" fmla="*/ 492925 w 816502"/>
                    <a:gd name="connsiteY2" fmla="*/ 45920 h 656222"/>
                    <a:gd name="connsiteX3" fmla="*/ 510467 w 816502"/>
                    <a:gd name="connsiteY3" fmla="*/ 44152 h 656222"/>
                    <a:gd name="connsiteX4" fmla="*/ 816502 w 816502"/>
                    <a:gd name="connsiteY4" fmla="*/ 350187 h 656222"/>
                    <a:gd name="connsiteX5" fmla="*/ 510467 w 816502"/>
                    <a:gd name="connsiteY5" fmla="*/ 656222 h 656222"/>
                    <a:gd name="connsiteX6" fmla="*/ 448791 w 816502"/>
                    <a:gd name="connsiteY6" fmla="*/ 650005 h 656222"/>
                    <a:gd name="connsiteX7" fmla="*/ 420791 w 816502"/>
                    <a:gd name="connsiteY7" fmla="*/ 641313 h 656222"/>
                    <a:gd name="connsiteX8" fmla="*/ 394237 w 816502"/>
                    <a:gd name="connsiteY8" fmla="*/ 649556 h 656222"/>
                    <a:gd name="connsiteX9" fmla="*/ 328111 w 816502"/>
                    <a:gd name="connsiteY9" fmla="*/ 656222 h 656222"/>
                    <a:gd name="connsiteX10" fmla="*/ 0 w 816502"/>
                    <a:gd name="connsiteY10" fmla="*/ 328111 h 656222"/>
                    <a:gd name="connsiteX11" fmla="*/ 328111 w 816502"/>
                    <a:gd name="connsiteY11" fmla="*/ 0 h 6562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816502" h="656222">
                      <a:moveTo>
                        <a:pt x="328111" y="0"/>
                      </a:moveTo>
                      <a:cubicBezTo>
                        <a:pt x="373414" y="0"/>
                        <a:pt x="416572" y="9181"/>
                        <a:pt x="455827" y="25785"/>
                      </a:cubicBezTo>
                      <a:lnTo>
                        <a:pt x="492925" y="45920"/>
                      </a:lnTo>
                      <a:lnTo>
                        <a:pt x="510467" y="44152"/>
                      </a:lnTo>
                      <a:cubicBezTo>
                        <a:pt x="679485" y="44152"/>
                        <a:pt x="816502" y="181169"/>
                        <a:pt x="816502" y="350187"/>
                      </a:cubicBezTo>
                      <a:cubicBezTo>
                        <a:pt x="816502" y="519205"/>
                        <a:pt x="679485" y="656222"/>
                        <a:pt x="510467" y="656222"/>
                      </a:cubicBezTo>
                      <a:cubicBezTo>
                        <a:pt x="489340" y="656222"/>
                        <a:pt x="468713" y="654081"/>
                        <a:pt x="448791" y="650005"/>
                      </a:cubicBezTo>
                      <a:lnTo>
                        <a:pt x="420791" y="641313"/>
                      </a:lnTo>
                      <a:lnTo>
                        <a:pt x="394237" y="649556"/>
                      </a:lnTo>
                      <a:cubicBezTo>
                        <a:pt x="372878" y="653927"/>
                        <a:pt x="350763" y="656222"/>
                        <a:pt x="328111" y="656222"/>
                      </a:cubicBezTo>
                      <a:cubicBezTo>
                        <a:pt x="146900" y="656222"/>
                        <a:pt x="0" y="509322"/>
                        <a:pt x="0" y="328111"/>
                      </a:cubicBezTo>
                      <a:cubicBezTo>
                        <a:pt x="0" y="146900"/>
                        <a:pt x="146900" y="0"/>
                        <a:pt x="328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BDA94BAB-9DB6-4F37-837E-8BD8564E6D44}"/>
                    </a:ext>
                  </a:extLst>
                </p:cNvPr>
                <p:cNvSpPr/>
                <p:nvPr/>
              </p:nvSpPr>
              <p:spPr>
                <a:xfrm>
                  <a:off x="5096184" y="962520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BF007328-5A36-451C-A6D3-BD9B24F4E787}"/>
                    </a:ext>
                  </a:extLst>
                </p:cNvPr>
                <p:cNvSpPr/>
                <p:nvPr/>
              </p:nvSpPr>
              <p:spPr>
                <a:xfrm>
                  <a:off x="5521495" y="21721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180F94D8-79D9-4FAF-A94D-77BD2AA96B67}"/>
                    </a:ext>
                  </a:extLst>
                </p:cNvPr>
                <p:cNvSpPr/>
                <p:nvPr/>
              </p:nvSpPr>
              <p:spPr>
                <a:xfrm>
                  <a:off x="5165391" y="2310313"/>
                  <a:ext cx="1197310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10" fmla="*/ 585192 w 951264"/>
                    <a:gd name="connsiteY10" fmla="*/ 0 h 1020925"/>
                    <a:gd name="connsiteX0" fmla="*/ 581077 w 951264"/>
                    <a:gd name="connsiteY0" fmla="*/ 7813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581077 w 951264"/>
                    <a:gd name="connsiteY9" fmla="*/ 7813 h 1020925"/>
                    <a:gd name="connsiteX0" fmla="*/ 273712 w 951264"/>
                    <a:gd name="connsiteY0" fmla="*/ 7678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0" fmla="*/ 272949 w 950501"/>
                    <a:gd name="connsiteY0" fmla="*/ 7678 h 1020925"/>
                    <a:gd name="connsiteX1" fmla="*/ 645084 w 950501"/>
                    <a:gd name="connsiteY1" fmla="*/ 0 h 1020925"/>
                    <a:gd name="connsiteX2" fmla="*/ 950501 w 950501"/>
                    <a:gd name="connsiteY2" fmla="*/ 320391 h 1020925"/>
                    <a:gd name="connsiteX3" fmla="*/ 950501 w 950501"/>
                    <a:gd name="connsiteY3" fmla="*/ 1020925 h 1020925"/>
                    <a:gd name="connsiteX4" fmla="*/ 22013 w 950501"/>
                    <a:gd name="connsiteY4" fmla="*/ 1020925 h 1020925"/>
                    <a:gd name="connsiteX5" fmla="*/ 9405 w 950501"/>
                    <a:gd name="connsiteY5" fmla="*/ 397671 h 1020925"/>
                    <a:gd name="connsiteX6" fmla="*/ 76603 w 950501"/>
                    <a:gd name="connsiteY6" fmla="*/ 129805 h 1020925"/>
                    <a:gd name="connsiteX7" fmla="*/ 253744 w 950501"/>
                    <a:gd name="connsiteY7" fmla="*/ 10385 h 1020925"/>
                    <a:gd name="connsiteX8" fmla="*/ 272949 w 950501"/>
                    <a:gd name="connsiteY8" fmla="*/ 7678 h 1020925"/>
                    <a:gd name="connsiteX0" fmla="*/ 263544 w 941096"/>
                    <a:gd name="connsiteY0" fmla="*/ 7678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67198 w 941096"/>
                    <a:gd name="connsiteY6" fmla="*/ 129805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1096" h="1020925">
                      <a:moveTo>
                        <a:pt x="263544" y="7678"/>
                      </a:moveTo>
                      <a:lnTo>
                        <a:pt x="635679" y="0"/>
                      </a:lnTo>
                      <a:cubicBezTo>
                        <a:pt x="804356" y="0"/>
                        <a:pt x="941096" y="143444"/>
                        <a:pt x="941096" y="320391"/>
                      </a:cubicBezTo>
                      <a:lnTo>
                        <a:pt x="941096" y="1020925"/>
                      </a:lnTo>
                      <a:lnTo>
                        <a:pt x="12608" y="1020925"/>
                      </a:lnTo>
                      <a:lnTo>
                        <a:pt x="0" y="397671"/>
                      </a:lnTo>
                      <a:cubicBezTo>
                        <a:pt x="9098" y="249151"/>
                        <a:pt x="28856" y="201497"/>
                        <a:pt x="67198" y="129805"/>
                      </a:cubicBezTo>
                      <a:cubicBezTo>
                        <a:pt x="103191" y="62505"/>
                        <a:pt x="175502" y="30585"/>
                        <a:pt x="244339" y="10385"/>
                      </a:cubicBezTo>
                      <a:lnTo>
                        <a:pt x="263544" y="7678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四角形: 上の 2 つの角を丸める 146">
                  <a:extLst>
                    <a:ext uri="{FF2B5EF4-FFF2-40B4-BE49-F238E27FC236}">
                      <a16:creationId xmlns:a16="http://schemas.microsoft.com/office/drawing/2014/main" id="{4681D09A-4372-4C46-89B9-78214E39D3CC}"/>
                    </a:ext>
                  </a:extLst>
                </p:cNvPr>
                <p:cNvSpPr/>
                <p:nvPr/>
              </p:nvSpPr>
              <p:spPr>
                <a:xfrm>
                  <a:off x="6002911" y="2441128"/>
                  <a:ext cx="396932" cy="109979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" name="台形 582">
                  <a:extLst>
                    <a:ext uri="{FF2B5EF4-FFF2-40B4-BE49-F238E27FC236}">
                      <a16:creationId xmlns:a16="http://schemas.microsoft.com/office/drawing/2014/main" id="{7D75E9AF-375E-4BF6-9C9A-98BEFB3B09A2}"/>
                    </a:ext>
                  </a:extLst>
                </p:cNvPr>
                <p:cNvSpPr/>
                <p:nvPr/>
              </p:nvSpPr>
              <p:spPr>
                <a:xfrm rot="10800000">
                  <a:off x="5414767" y="2321941"/>
                  <a:ext cx="447415" cy="799516"/>
                </a:xfrm>
                <a:custGeom>
                  <a:avLst/>
                  <a:gdLst>
                    <a:gd name="connsiteX0" fmla="*/ 0 w 461228"/>
                    <a:gd name="connsiteY0" fmla="*/ 792372 h 792372"/>
                    <a:gd name="connsiteX1" fmla="*/ 193185 w 461228"/>
                    <a:gd name="connsiteY1" fmla="*/ 0 h 792372"/>
                    <a:gd name="connsiteX2" fmla="*/ 268043 w 461228"/>
                    <a:gd name="connsiteY2" fmla="*/ 0 h 792372"/>
                    <a:gd name="connsiteX3" fmla="*/ 461228 w 461228"/>
                    <a:gd name="connsiteY3" fmla="*/ 792372 h 792372"/>
                    <a:gd name="connsiteX4" fmla="*/ 0 w 461228"/>
                    <a:gd name="connsiteY4" fmla="*/ 792372 h 792372"/>
                    <a:gd name="connsiteX0" fmla="*/ 0 w 461228"/>
                    <a:gd name="connsiteY0" fmla="*/ 794753 h 794753"/>
                    <a:gd name="connsiteX1" fmla="*/ 193185 w 461228"/>
                    <a:gd name="connsiteY1" fmla="*/ 2381 h 794753"/>
                    <a:gd name="connsiteX2" fmla="*/ 365674 w 461228"/>
                    <a:gd name="connsiteY2" fmla="*/ 0 h 794753"/>
                    <a:gd name="connsiteX3" fmla="*/ 461228 w 461228"/>
                    <a:gd name="connsiteY3" fmla="*/ 794753 h 794753"/>
                    <a:gd name="connsiteX4" fmla="*/ 0 w 461228"/>
                    <a:gd name="connsiteY4" fmla="*/ 794753 h 794753"/>
                    <a:gd name="connsiteX0" fmla="*/ 0 w 461228"/>
                    <a:gd name="connsiteY0" fmla="*/ 799516 h 799516"/>
                    <a:gd name="connsiteX1" fmla="*/ 243192 w 461228"/>
                    <a:gd name="connsiteY1" fmla="*/ 0 h 799516"/>
                    <a:gd name="connsiteX2" fmla="*/ 365674 w 461228"/>
                    <a:gd name="connsiteY2" fmla="*/ 4763 h 799516"/>
                    <a:gd name="connsiteX3" fmla="*/ 461228 w 461228"/>
                    <a:gd name="connsiteY3" fmla="*/ 799516 h 799516"/>
                    <a:gd name="connsiteX4" fmla="*/ 0 w 461228"/>
                    <a:gd name="connsiteY4" fmla="*/ 799516 h 7995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1228" h="799516">
                      <a:moveTo>
                        <a:pt x="0" y="799516"/>
                      </a:moveTo>
                      <a:lnTo>
                        <a:pt x="243192" y="0"/>
                      </a:lnTo>
                      <a:lnTo>
                        <a:pt x="365674" y="4763"/>
                      </a:lnTo>
                      <a:lnTo>
                        <a:pt x="461228" y="799516"/>
                      </a:lnTo>
                      <a:lnTo>
                        <a:pt x="0" y="799516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台形 731">
                  <a:extLst>
                    <a:ext uri="{FF2B5EF4-FFF2-40B4-BE49-F238E27FC236}">
                      <a16:creationId xmlns:a16="http://schemas.microsoft.com/office/drawing/2014/main" id="{F7A59A84-5A14-4809-9EDD-58A4D126A556}"/>
                    </a:ext>
                  </a:extLst>
                </p:cNvPr>
                <p:cNvSpPr/>
                <p:nvPr/>
              </p:nvSpPr>
              <p:spPr>
                <a:xfrm rot="10800000" flipV="1">
                  <a:off x="5434012" y="2449037"/>
                  <a:ext cx="192422" cy="80433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214144"/>
                    <a:gd name="connsiteY0" fmla="*/ 551112 h 685660"/>
                    <a:gd name="connsiteX1" fmla="*/ 50098 w 214144"/>
                    <a:gd name="connsiteY1" fmla="*/ 0 h 685660"/>
                    <a:gd name="connsiteX2" fmla="*/ 134683 w 214144"/>
                    <a:gd name="connsiteY2" fmla="*/ 0 h 685660"/>
                    <a:gd name="connsiteX3" fmla="*/ 214144 w 214144"/>
                    <a:gd name="connsiteY3" fmla="*/ 488023 h 685660"/>
                    <a:gd name="connsiteX4" fmla="*/ 89962 w 214144"/>
                    <a:gd name="connsiteY4" fmla="*/ 685660 h 685660"/>
                    <a:gd name="connsiteX5" fmla="*/ 0 w 214144"/>
                    <a:gd name="connsiteY5" fmla="*/ 551112 h 685660"/>
                    <a:gd name="connsiteX0" fmla="*/ 0 w 214144"/>
                    <a:gd name="connsiteY0" fmla="*/ 551112 h 665944"/>
                    <a:gd name="connsiteX1" fmla="*/ 50098 w 214144"/>
                    <a:gd name="connsiteY1" fmla="*/ 0 h 665944"/>
                    <a:gd name="connsiteX2" fmla="*/ 134683 w 214144"/>
                    <a:gd name="connsiteY2" fmla="*/ 0 h 665944"/>
                    <a:gd name="connsiteX3" fmla="*/ 214144 w 214144"/>
                    <a:gd name="connsiteY3" fmla="*/ 488023 h 665944"/>
                    <a:gd name="connsiteX4" fmla="*/ 148688 w 214144"/>
                    <a:gd name="connsiteY4" fmla="*/ 665944 h 665944"/>
                    <a:gd name="connsiteX5" fmla="*/ 0 w 214144"/>
                    <a:gd name="connsiteY5" fmla="*/ 551112 h 665944"/>
                    <a:gd name="connsiteX0" fmla="*/ 0 w 182521"/>
                    <a:gd name="connsiteY0" fmla="*/ 509710 h 665944"/>
                    <a:gd name="connsiteX1" fmla="*/ 18475 w 182521"/>
                    <a:gd name="connsiteY1" fmla="*/ 0 h 665944"/>
                    <a:gd name="connsiteX2" fmla="*/ 103060 w 182521"/>
                    <a:gd name="connsiteY2" fmla="*/ 0 h 665944"/>
                    <a:gd name="connsiteX3" fmla="*/ 182521 w 182521"/>
                    <a:gd name="connsiteY3" fmla="*/ 488023 h 665944"/>
                    <a:gd name="connsiteX4" fmla="*/ 117065 w 182521"/>
                    <a:gd name="connsiteY4" fmla="*/ 665944 h 665944"/>
                    <a:gd name="connsiteX5" fmla="*/ 0 w 182521"/>
                    <a:gd name="connsiteY5" fmla="*/ 509710 h 665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2521" h="665944">
                      <a:moveTo>
                        <a:pt x="0" y="509710"/>
                      </a:moveTo>
                      <a:lnTo>
                        <a:pt x="18475" y="0"/>
                      </a:lnTo>
                      <a:lnTo>
                        <a:pt x="103060" y="0"/>
                      </a:lnTo>
                      <a:lnTo>
                        <a:pt x="182521" y="488023"/>
                      </a:lnTo>
                      <a:lnTo>
                        <a:pt x="117065" y="665944"/>
                      </a:lnTo>
                      <a:lnTo>
                        <a:pt x="0" y="50971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" name="平行四辺形 149">
                  <a:extLst>
                    <a:ext uri="{FF2B5EF4-FFF2-40B4-BE49-F238E27FC236}">
                      <a16:creationId xmlns:a16="http://schemas.microsoft.com/office/drawing/2014/main" id="{13D892A1-A6EF-4B5D-8BE4-D0B449287714}"/>
                    </a:ext>
                  </a:extLst>
                </p:cNvPr>
                <p:cNvSpPr/>
                <p:nvPr/>
              </p:nvSpPr>
              <p:spPr>
                <a:xfrm>
                  <a:off x="5313617" y="2344565"/>
                  <a:ext cx="277365" cy="202452"/>
                </a:xfrm>
                <a:prstGeom prst="parallelogram">
                  <a:avLst>
                    <a:gd name="adj" fmla="val 65111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711EDC36-B9C9-4419-89F6-05AB88232C6D}"/>
                    </a:ext>
                  </a:extLst>
                </p:cNvPr>
                <p:cNvSpPr/>
                <p:nvPr/>
              </p:nvSpPr>
              <p:spPr>
                <a:xfrm rot="10800000">
                  <a:off x="5438564" y="2314699"/>
                  <a:ext cx="238930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平行四辺形 151">
                  <a:extLst>
                    <a:ext uri="{FF2B5EF4-FFF2-40B4-BE49-F238E27FC236}">
                      <a16:creationId xmlns:a16="http://schemas.microsoft.com/office/drawing/2014/main" id="{1B483A71-24EE-47C0-A88C-C4A1F0D496F0}"/>
                    </a:ext>
                  </a:extLst>
                </p:cNvPr>
                <p:cNvSpPr/>
                <p:nvPr/>
              </p:nvSpPr>
              <p:spPr>
                <a:xfrm>
                  <a:off x="5311675" y="2314701"/>
                  <a:ext cx="249778" cy="202452"/>
                </a:xfrm>
                <a:prstGeom prst="parallelogram">
                  <a:avLst>
                    <a:gd name="adj" fmla="val 54525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平行四辺形 152">
                  <a:extLst>
                    <a:ext uri="{FF2B5EF4-FFF2-40B4-BE49-F238E27FC236}">
                      <a16:creationId xmlns:a16="http://schemas.microsoft.com/office/drawing/2014/main" id="{18E8DDCB-6609-4B21-A4B0-5F770E1DECD9}"/>
                    </a:ext>
                  </a:extLst>
                </p:cNvPr>
                <p:cNvSpPr/>
                <p:nvPr/>
              </p:nvSpPr>
              <p:spPr>
                <a:xfrm flipH="1">
                  <a:off x="5571899" y="2344565"/>
                  <a:ext cx="277365" cy="202452"/>
                </a:xfrm>
                <a:prstGeom prst="parallelogram">
                  <a:avLst>
                    <a:gd name="adj" fmla="val 65111"/>
                  </a:avLst>
                </a:pr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" name="平行四辺形 153">
                  <a:extLst>
                    <a:ext uri="{FF2B5EF4-FFF2-40B4-BE49-F238E27FC236}">
                      <a16:creationId xmlns:a16="http://schemas.microsoft.com/office/drawing/2014/main" id="{EFCC5942-C0E6-47F3-84E1-809F85973187}"/>
                    </a:ext>
                  </a:extLst>
                </p:cNvPr>
                <p:cNvSpPr/>
                <p:nvPr/>
              </p:nvSpPr>
              <p:spPr>
                <a:xfrm flipH="1">
                  <a:off x="5561811" y="2314701"/>
                  <a:ext cx="310352" cy="202452"/>
                </a:xfrm>
                <a:prstGeom prst="parallelogram">
                  <a:avLst>
                    <a:gd name="adj" fmla="val 56878"/>
                  </a:avLst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E51AAE34-D9CA-422B-8FCE-46869991551E}"/>
                    </a:ext>
                  </a:extLst>
                </p:cNvPr>
                <p:cNvSpPr/>
                <p:nvPr/>
              </p:nvSpPr>
              <p:spPr>
                <a:xfrm rot="18900000" flipH="1">
                  <a:off x="5700628" y="717810"/>
                  <a:ext cx="433280" cy="982636"/>
                </a:xfrm>
                <a:prstGeom prst="moon">
                  <a:avLst>
                    <a:gd name="adj" fmla="val 5668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円/楕円 368">
                  <a:extLst>
                    <a:ext uri="{FF2B5EF4-FFF2-40B4-BE49-F238E27FC236}">
                      <a16:creationId xmlns:a16="http://schemas.microsoft.com/office/drawing/2014/main" id="{C9E920EF-E97E-4DCD-A3DC-82DA0F7E6975}"/>
                    </a:ext>
                  </a:extLst>
                </p:cNvPr>
                <p:cNvSpPr/>
                <p:nvPr/>
              </p:nvSpPr>
              <p:spPr>
                <a:xfrm rot="900000" flipH="1">
                  <a:off x="6012008" y="1480768"/>
                  <a:ext cx="245573" cy="406408"/>
                </a:xfrm>
                <a:custGeom>
                  <a:avLst/>
                  <a:gdLst>
                    <a:gd name="connsiteX0" fmla="*/ 0 w 216246"/>
                    <a:gd name="connsiteY0" fmla="*/ 168522 h 337044"/>
                    <a:gd name="connsiteX1" fmla="*/ 108123 w 216246"/>
                    <a:gd name="connsiteY1" fmla="*/ 0 h 337044"/>
                    <a:gd name="connsiteX2" fmla="*/ 216246 w 216246"/>
                    <a:gd name="connsiteY2" fmla="*/ 168522 h 337044"/>
                    <a:gd name="connsiteX3" fmla="*/ 108123 w 216246"/>
                    <a:gd name="connsiteY3" fmla="*/ 337044 h 337044"/>
                    <a:gd name="connsiteX4" fmla="*/ 0 w 216246"/>
                    <a:gd name="connsiteY4" fmla="*/ 168522 h 337044"/>
                    <a:gd name="connsiteX0" fmla="*/ 0 w 227371"/>
                    <a:gd name="connsiteY0" fmla="*/ 170508 h 339030"/>
                    <a:gd name="connsiteX1" fmla="*/ 108123 w 227371"/>
                    <a:gd name="connsiteY1" fmla="*/ 1986 h 339030"/>
                    <a:gd name="connsiteX2" fmla="*/ 211667 w 227371"/>
                    <a:gd name="connsiteY2" fmla="*/ 83801 h 339030"/>
                    <a:gd name="connsiteX3" fmla="*/ 216246 w 227371"/>
                    <a:gd name="connsiteY3" fmla="*/ 170508 h 339030"/>
                    <a:gd name="connsiteX4" fmla="*/ 108123 w 227371"/>
                    <a:gd name="connsiteY4" fmla="*/ 339030 h 339030"/>
                    <a:gd name="connsiteX5" fmla="*/ 0 w 227371"/>
                    <a:gd name="connsiteY5" fmla="*/ 170508 h 339030"/>
                    <a:gd name="connsiteX0" fmla="*/ 216246 w 307686"/>
                    <a:gd name="connsiteY0" fmla="*/ 170508 h 339030"/>
                    <a:gd name="connsiteX1" fmla="*/ 108123 w 307686"/>
                    <a:gd name="connsiteY1" fmla="*/ 339030 h 339030"/>
                    <a:gd name="connsiteX2" fmla="*/ 0 w 307686"/>
                    <a:gd name="connsiteY2" fmla="*/ 170508 h 339030"/>
                    <a:gd name="connsiteX3" fmla="*/ 108123 w 307686"/>
                    <a:gd name="connsiteY3" fmla="*/ 1986 h 339030"/>
                    <a:gd name="connsiteX4" fmla="*/ 211667 w 307686"/>
                    <a:gd name="connsiteY4" fmla="*/ 83801 h 339030"/>
                    <a:gd name="connsiteX5" fmla="*/ 307686 w 307686"/>
                    <a:gd name="connsiteY5" fmla="*/ 261948 h 339030"/>
                    <a:gd name="connsiteX0" fmla="*/ 216246 w 216246"/>
                    <a:gd name="connsiteY0" fmla="*/ 170508 h 339030"/>
                    <a:gd name="connsiteX1" fmla="*/ 108123 w 216246"/>
                    <a:gd name="connsiteY1" fmla="*/ 339030 h 339030"/>
                    <a:gd name="connsiteX2" fmla="*/ 0 w 216246"/>
                    <a:gd name="connsiteY2" fmla="*/ 170508 h 339030"/>
                    <a:gd name="connsiteX3" fmla="*/ 108123 w 216246"/>
                    <a:gd name="connsiteY3" fmla="*/ 1986 h 339030"/>
                    <a:gd name="connsiteX4" fmla="*/ 211667 w 216246"/>
                    <a:gd name="connsiteY4" fmla="*/ 83801 h 339030"/>
                    <a:gd name="connsiteX0" fmla="*/ 108123 w 211667"/>
                    <a:gd name="connsiteY0" fmla="*/ 339030 h 339030"/>
                    <a:gd name="connsiteX1" fmla="*/ 0 w 211667"/>
                    <a:gd name="connsiteY1" fmla="*/ 170508 h 339030"/>
                    <a:gd name="connsiteX2" fmla="*/ 108123 w 211667"/>
                    <a:gd name="connsiteY2" fmla="*/ 1986 h 339030"/>
                    <a:gd name="connsiteX3" fmla="*/ 211667 w 211667"/>
                    <a:gd name="connsiteY3" fmla="*/ 83801 h 339030"/>
                    <a:gd name="connsiteX0" fmla="*/ 108123 w 211667"/>
                    <a:gd name="connsiteY0" fmla="*/ 340366 h 340366"/>
                    <a:gd name="connsiteX1" fmla="*/ 0 w 211667"/>
                    <a:gd name="connsiteY1" fmla="*/ 171844 h 340366"/>
                    <a:gd name="connsiteX2" fmla="*/ 108123 w 211667"/>
                    <a:gd name="connsiteY2" fmla="*/ 3322 h 340366"/>
                    <a:gd name="connsiteX3" fmla="*/ 211667 w 211667"/>
                    <a:gd name="connsiteY3" fmla="*/ 85137 h 340366"/>
                    <a:gd name="connsiteX0" fmla="*/ 108123 w 203820"/>
                    <a:gd name="connsiteY0" fmla="*/ 338586 h 338586"/>
                    <a:gd name="connsiteX1" fmla="*/ 0 w 203820"/>
                    <a:gd name="connsiteY1" fmla="*/ 170064 h 338586"/>
                    <a:gd name="connsiteX2" fmla="*/ 108123 w 203820"/>
                    <a:gd name="connsiteY2" fmla="*/ 1542 h 338586"/>
                    <a:gd name="connsiteX3" fmla="*/ 203820 w 203820"/>
                    <a:gd name="connsiteY3" fmla="*/ 103441 h 338586"/>
                    <a:gd name="connsiteX0" fmla="*/ 108123 w 203820"/>
                    <a:gd name="connsiteY0" fmla="*/ 337309 h 337309"/>
                    <a:gd name="connsiteX1" fmla="*/ 0 w 203820"/>
                    <a:gd name="connsiteY1" fmla="*/ 168787 h 337309"/>
                    <a:gd name="connsiteX2" fmla="*/ 108123 w 203820"/>
                    <a:gd name="connsiteY2" fmla="*/ 265 h 337309"/>
                    <a:gd name="connsiteX3" fmla="*/ 203820 w 203820"/>
                    <a:gd name="connsiteY3" fmla="*/ 102164 h 337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3820" h="337309">
                      <a:moveTo>
                        <a:pt x="108123" y="337309"/>
                      </a:moveTo>
                      <a:cubicBezTo>
                        <a:pt x="48408" y="337309"/>
                        <a:pt x="0" y="261859"/>
                        <a:pt x="0" y="168787"/>
                      </a:cubicBezTo>
                      <a:cubicBezTo>
                        <a:pt x="0" y="75715"/>
                        <a:pt x="49017" y="-5227"/>
                        <a:pt x="108123" y="265"/>
                      </a:cubicBezTo>
                      <a:cubicBezTo>
                        <a:pt x="167229" y="5757"/>
                        <a:pt x="195044" y="39575"/>
                        <a:pt x="203820" y="102164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7" name="円/楕円 369">
                  <a:extLst>
                    <a:ext uri="{FF2B5EF4-FFF2-40B4-BE49-F238E27FC236}">
                      <a16:creationId xmlns:a16="http://schemas.microsoft.com/office/drawing/2014/main" id="{1D17CA11-97C1-4DD5-A0BA-FD0EC6A146C2}"/>
                    </a:ext>
                  </a:extLst>
                </p:cNvPr>
                <p:cNvSpPr/>
                <p:nvPr/>
              </p:nvSpPr>
              <p:spPr>
                <a:xfrm rot="900000" flipH="1">
                  <a:off x="6064991" y="1551317"/>
                  <a:ext cx="145381" cy="266390"/>
                </a:xfrm>
                <a:custGeom>
                  <a:avLst/>
                  <a:gdLst>
                    <a:gd name="connsiteX0" fmla="*/ 0 w 137951"/>
                    <a:gd name="connsiteY0" fmla="*/ 109765 h 219530"/>
                    <a:gd name="connsiteX1" fmla="*/ 68976 w 137951"/>
                    <a:gd name="connsiteY1" fmla="*/ 0 h 219530"/>
                    <a:gd name="connsiteX2" fmla="*/ 137952 w 137951"/>
                    <a:gd name="connsiteY2" fmla="*/ 109765 h 219530"/>
                    <a:gd name="connsiteX3" fmla="*/ 68976 w 137951"/>
                    <a:gd name="connsiteY3" fmla="*/ 219530 h 219530"/>
                    <a:gd name="connsiteX4" fmla="*/ 0 w 137951"/>
                    <a:gd name="connsiteY4" fmla="*/ 109765 h 219530"/>
                    <a:gd name="connsiteX0" fmla="*/ 0 w 137952"/>
                    <a:gd name="connsiteY0" fmla="*/ 109765 h 219530"/>
                    <a:gd name="connsiteX1" fmla="*/ 68976 w 137952"/>
                    <a:gd name="connsiteY1" fmla="*/ 0 h 219530"/>
                    <a:gd name="connsiteX2" fmla="*/ 137952 w 137952"/>
                    <a:gd name="connsiteY2" fmla="*/ 109765 h 219530"/>
                    <a:gd name="connsiteX3" fmla="*/ 68976 w 137952"/>
                    <a:gd name="connsiteY3" fmla="*/ 219530 h 219530"/>
                    <a:gd name="connsiteX4" fmla="*/ 0 w 137952"/>
                    <a:gd name="connsiteY4" fmla="*/ 109765 h 219530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  <a:gd name="connsiteX0" fmla="*/ 0 w 120663"/>
                    <a:gd name="connsiteY0" fmla="*/ 110869 h 221097"/>
                    <a:gd name="connsiteX1" fmla="*/ 68976 w 120663"/>
                    <a:gd name="connsiteY1" fmla="*/ 1104 h 221097"/>
                    <a:gd name="connsiteX2" fmla="*/ 120663 w 120663"/>
                    <a:gd name="connsiteY2" fmla="*/ 74187 h 221097"/>
                    <a:gd name="connsiteX3" fmla="*/ 68976 w 120663"/>
                    <a:gd name="connsiteY3" fmla="*/ 220634 h 221097"/>
                    <a:gd name="connsiteX4" fmla="*/ 0 w 120663"/>
                    <a:gd name="connsiteY4" fmla="*/ 110869 h 221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63" h="221097">
                      <a:moveTo>
                        <a:pt x="0" y="110869"/>
                      </a:moveTo>
                      <a:cubicBezTo>
                        <a:pt x="0" y="50247"/>
                        <a:pt x="48866" y="7218"/>
                        <a:pt x="68976" y="1104"/>
                      </a:cubicBezTo>
                      <a:cubicBezTo>
                        <a:pt x="89086" y="-5010"/>
                        <a:pt x="120663" y="13565"/>
                        <a:pt x="120663" y="74187"/>
                      </a:cubicBezTo>
                      <a:cubicBezTo>
                        <a:pt x="77082" y="150249"/>
                        <a:pt x="71181" y="180139"/>
                        <a:pt x="68976" y="220634"/>
                      </a:cubicBezTo>
                      <a:cubicBezTo>
                        <a:pt x="48866" y="226748"/>
                        <a:pt x="0" y="171491"/>
                        <a:pt x="0" y="110869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75284CE8-DAF2-4B15-9215-725CCBE53565}"/>
                    </a:ext>
                  </a:extLst>
                </p:cNvPr>
                <p:cNvSpPr/>
                <p:nvPr/>
              </p:nvSpPr>
              <p:spPr>
                <a:xfrm>
                  <a:off x="5302051" y="2311363"/>
                  <a:ext cx="678929" cy="965943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  <a:gd name="connsiteX0" fmla="*/ 178616 w 842068"/>
                    <a:gd name="connsiteY0" fmla="*/ 0 h 951656"/>
                    <a:gd name="connsiteX1" fmla="*/ 421034 w 842068"/>
                    <a:gd name="connsiteY1" fmla="*/ 917300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598475 w 842068"/>
                    <a:gd name="connsiteY2" fmla="*/ 2381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598475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35718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59530 h 954881"/>
                    <a:gd name="connsiteX12" fmla="*/ 178616 w 842068"/>
                    <a:gd name="connsiteY12" fmla="*/ 3225 h 954881"/>
                    <a:gd name="connsiteX0" fmla="*/ 166803 w 842068"/>
                    <a:gd name="connsiteY0" fmla="*/ 0 h 965943"/>
                    <a:gd name="connsiteX1" fmla="*/ 291083 w 842068"/>
                    <a:gd name="connsiteY1" fmla="*/ 926824 h 965943"/>
                    <a:gd name="connsiteX2" fmla="*/ 607336 w 842068"/>
                    <a:gd name="connsiteY2" fmla="*/ 16668 h 965943"/>
                    <a:gd name="connsiteX3" fmla="*/ 777145 w 842068"/>
                    <a:gd name="connsiteY3" fmla="*/ 11062 h 965943"/>
                    <a:gd name="connsiteX4" fmla="*/ 842068 w 842068"/>
                    <a:gd name="connsiteY4" fmla="*/ 253630 h 965943"/>
                    <a:gd name="connsiteX5" fmla="*/ 639696 w 842068"/>
                    <a:gd name="connsiteY5" fmla="*/ 344006 h 965943"/>
                    <a:gd name="connsiteX6" fmla="*/ 692225 w 842068"/>
                    <a:gd name="connsiteY6" fmla="*/ 633241 h 965943"/>
                    <a:gd name="connsiteX7" fmla="*/ 276316 w 842068"/>
                    <a:gd name="connsiteY7" fmla="*/ 965943 h 965943"/>
                    <a:gd name="connsiteX8" fmla="*/ 117356 w 842068"/>
                    <a:gd name="connsiteY8" fmla="*/ 628479 h 965943"/>
                    <a:gd name="connsiteX9" fmla="*/ 172838 w 842068"/>
                    <a:gd name="connsiteY9" fmla="*/ 332099 h 965943"/>
                    <a:gd name="connsiteX10" fmla="*/ 0 w 842068"/>
                    <a:gd name="connsiteY10" fmla="*/ 253630 h 965943"/>
                    <a:gd name="connsiteX11" fmla="*/ 76735 w 842068"/>
                    <a:gd name="connsiteY11" fmla="*/ 70592 h 965943"/>
                    <a:gd name="connsiteX12" fmla="*/ 166803 w 842068"/>
                    <a:gd name="connsiteY12" fmla="*/ 0 h 965943"/>
                    <a:gd name="connsiteX0" fmla="*/ 166803 w 842068"/>
                    <a:gd name="connsiteY0" fmla="*/ 0 h 965943"/>
                    <a:gd name="connsiteX1" fmla="*/ 291083 w 842068"/>
                    <a:gd name="connsiteY1" fmla="*/ 926824 h 965943"/>
                    <a:gd name="connsiteX2" fmla="*/ 607336 w 842068"/>
                    <a:gd name="connsiteY2" fmla="*/ 16668 h 965943"/>
                    <a:gd name="connsiteX3" fmla="*/ 777145 w 842068"/>
                    <a:gd name="connsiteY3" fmla="*/ 11062 h 965943"/>
                    <a:gd name="connsiteX4" fmla="*/ 842068 w 842068"/>
                    <a:gd name="connsiteY4" fmla="*/ 253630 h 965943"/>
                    <a:gd name="connsiteX5" fmla="*/ 639696 w 842068"/>
                    <a:gd name="connsiteY5" fmla="*/ 344006 h 965943"/>
                    <a:gd name="connsiteX6" fmla="*/ 692225 w 842068"/>
                    <a:gd name="connsiteY6" fmla="*/ 633241 h 965943"/>
                    <a:gd name="connsiteX7" fmla="*/ 276316 w 842068"/>
                    <a:gd name="connsiteY7" fmla="*/ 965943 h 965943"/>
                    <a:gd name="connsiteX8" fmla="*/ 117356 w 842068"/>
                    <a:gd name="connsiteY8" fmla="*/ 628479 h 965943"/>
                    <a:gd name="connsiteX9" fmla="*/ 172838 w 842068"/>
                    <a:gd name="connsiteY9" fmla="*/ 332099 h 965943"/>
                    <a:gd name="connsiteX10" fmla="*/ 0 w 842068"/>
                    <a:gd name="connsiteY10" fmla="*/ 253630 h 965943"/>
                    <a:gd name="connsiteX11" fmla="*/ 126945 w 842068"/>
                    <a:gd name="connsiteY11" fmla="*/ 11061 h 965943"/>
                    <a:gd name="connsiteX12" fmla="*/ 166803 w 842068"/>
                    <a:gd name="connsiteY12" fmla="*/ 0 h 9659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65943">
                      <a:moveTo>
                        <a:pt x="166803" y="0"/>
                      </a:moveTo>
                      <a:lnTo>
                        <a:pt x="291083" y="926824"/>
                      </a:lnTo>
                      <a:lnTo>
                        <a:pt x="607336" y="16668"/>
                      </a:lnTo>
                      <a:lnTo>
                        <a:pt x="777145" y="11062"/>
                      </a:lnTo>
                      <a:lnTo>
                        <a:pt x="842068" y="253630"/>
                      </a:lnTo>
                      <a:lnTo>
                        <a:pt x="639696" y="344006"/>
                      </a:lnTo>
                      <a:lnTo>
                        <a:pt x="692225" y="633241"/>
                      </a:lnTo>
                      <a:lnTo>
                        <a:pt x="276316" y="965943"/>
                      </a:lnTo>
                      <a:lnTo>
                        <a:pt x="117356" y="628479"/>
                      </a:lnTo>
                      <a:lnTo>
                        <a:pt x="172838" y="332099"/>
                      </a:lnTo>
                      <a:lnTo>
                        <a:pt x="0" y="253630"/>
                      </a:lnTo>
                      <a:lnTo>
                        <a:pt x="126945" y="11061"/>
                      </a:lnTo>
                      <a:lnTo>
                        <a:pt x="166803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A53112F9-4C9B-45E2-822F-AB24CB3E564F}"/>
                    </a:ext>
                  </a:extLst>
                </p:cNvPr>
                <p:cNvSpPr/>
                <p:nvPr/>
              </p:nvSpPr>
              <p:spPr>
                <a:xfrm>
                  <a:off x="5275399" y="2312900"/>
                  <a:ext cx="678929" cy="95488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  <a:gd name="connsiteX0" fmla="*/ 178616 w 842068"/>
                    <a:gd name="connsiteY0" fmla="*/ 0 h 951656"/>
                    <a:gd name="connsiteX1" fmla="*/ 421034 w 842068"/>
                    <a:gd name="connsiteY1" fmla="*/ 917300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49843 w 842068"/>
                    <a:gd name="connsiteY8" fmla="*/ 618954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59016 w 842068"/>
                    <a:gd name="connsiteY11" fmla="*/ 1537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663452 w 842068"/>
                    <a:gd name="connsiteY2" fmla="*/ 0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0 h 951656"/>
                    <a:gd name="connsiteX1" fmla="*/ 291083 w 842068"/>
                    <a:gd name="connsiteY1" fmla="*/ 912537 h 951656"/>
                    <a:gd name="connsiteX2" fmla="*/ 598475 w 842068"/>
                    <a:gd name="connsiteY2" fmla="*/ 2381 h 951656"/>
                    <a:gd name="connsiteX3" fmla="*/ 783052 w 842068"/>
                    <a:gd name="connsiteY3" fmla="*/ 1537 h 951656"/>
                    <a:gd name="connsiteX4" fmla="*/ 842068 w 842068"/>
                    <a:gd name="connsiteY4" fmla="*/ 239343 h 951656"/>
                    <a:gd name="connsiteX5" fmla="*/ 669230 w 842068"/>
                    <a:gd name="connsiteY5" fmla="*/ 317812 h 951656"/>
                    <a:gd name="connsiteX6" fmla="*/ 692225 w 842068"/>
                    <a:gd name="connsiteY6" fmla="*/ 618954 h 951656"/>
                    <a:gd name="connsiteX7" fmla="*/ 276316 w 842068"/>
                    <a:gd name="connsiteY7" fmla="*/ 951656 h 951656"/>
                    <a:gd name="connsiteX8" fmla="*/ 117356 w 842068"/>
                    <a:gd name="connsiteY8" fmla="*/ 614192 h 951656"/>
                    <a:gd name="connsiteX9" fmla="*/ 172838 w 842068"/>
                    <a:gd name="connsiteY9" fmla="*/ 317812 h 951656"/>
                    <a:gd name="connsiteX10" fmla="*/ 0 w 842068"/>
                    <a:gd name="connsiteY10" fmla="*/ 239343 h 951656"/>
                    <a:gd name="connsiteX11" fmla="*/ 70829 w 842068"/>
                    <a:gd name="connsiteY11" fmla="*/ 22968 h 951656"/>
                    <a:gd name="connsiteX12" fmla="*/ 178616 w 842068"/>
                    <a:gd name="connsiteY12" fmla="*/ 0 h 951656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598475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83053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69230 w 842068"/>
                    <a:gd name="connsiteY5" fmla="*/ 321037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0829 w 842068"/>
                    <a:gd name="connsiteY11" fmla="*/ 26193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35718 h 954881"/>
                    <a:gd name="connsiteX12" fmla="*/ 178616 w 842068"/>
                    <a:gd name="connsiteY12" fmla="*/ 3225 h 954881"/>
                    <a:gd name="connsiteX0" fmla="*/ 178616 w 842068"/>
                    <a:gd name="connsiteY0" fmla="*/ 3225 h 954881"/>
                    <a:gd name="connsiteX1" fmla="*/ 291083 w 842068"/>
                    <a:gd name="connsiteY1" fmla="*/ 915762 h 954881"/>
                    <a:gd name="connsiteX2" fmla="*/ 607336 w 842068"/>
                    <a:gd name="connsiteY2" fmla="*/ 5606 h 954881"/>
                    <a:gd name="connsiteX3" fmla="*/ 777145 w 842068"/>
                    <a:gd name="connsiteY3" fmla="*/ 0 h 954881"/>
                    <a:gd name="connsiteX4" fmla="*/ 842068 w 842068"/>
                    <a:gd name="connsiteY4" fmla="*/ 242568 h 954881"/>
                    <a:gd name="connsiteX5" fmla="*/ 639696 w 842068"/>
                    <a:gd name="connsiteY5" fmla="*/ 332944 h 954881"/>
                    <a:gd name="connsiteX6" fmla="*/ 692225 w 842068"/>
                    <a:gd name="connsiteY6" fmla="*/ 622179 h 954881"/>
                    <a:gd name="connsiteX7" fmla="*/ 276316 w 842068"/>
                    <a:gd name="connsiteY7" fmla="*/ 954881 h 954881"/>
                    <a:gd name="connsiteX8" fmla="*/ 117356 w 842068"/>
                    <a:gd name="connsiteY8" fmla="*/ 617417 h 954881"/>
                    <a:gd name="connsiteX9" fmla="*/ 172838 w 842068"/>
                    <a:gd name="connsiteY9" fmla="*/ 321037 h 954881"/>
                    <a:gd name="connsiteX10" fmla="*/ 0 w 842068"/>
                    <a:gd name="connsiteY10" fmla="*/ 242568 h 954881"/>
                    <a:gd name="connsiteX11" fmla="*/ 76735 w 842068"/>
                    <a:gd name="connsiteY11" fmla="*/ 59530 h 954881"/>
                    <a:gd name="connsiteX12" fmla="*/ 178616 w 842068"/>
                    <a:gd name="connsiteY12" fmla="*/ 3225 h 954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54881">
                      <a:moveTo>
                        <a:pt x="178616" y="3225"/>
                      </a:moveTo>
                      <a:lnTo>
                        <a:pt x="291083" y="915762"/>
                      </a:lnTo>
                      <a:lnTo>
                        <a:pt x="607336" y="5606"/>
                      </a:lnTo>
                      <a:lnTo>
                        <a:pt x="777145" y="0"/>
                      </a:lnTo>
                      <a:lnTo>
                        <a:pt x="842068" y="242568"/>
                      </a:lnTo>
                      <a:lnTo>
                        <a:pt x="639696" y="332944"/>
                      </a:lnTo>
                      <a:lnTo>
                        <a:pt x="692225" y="622179"/>
                      </a:lnTo>
                      <a:lnTo>
                        <a:pt x="276316" y="954881"/>
                      </a:lnTo>
                      <a:lnTo>
                        <a:pt x="117356" y="617417"/>
                      </a:lnTo>
                      <a:lnTo>
                        <a:pt x="172838" y="321037"/>
                      </a:lnTo>
                      <a:lnTo>
                        <a:pt x="0" y="242568"/>
                      </a:lnTo>
                      <a:lnTo>
                        <a:pt x="76735" y="59530"/>
                      </a:lnTo>
                      <a:lnTo>
                        <a:pt x="178616" y="3225"/>
                      </a:lnTo>
                      <a:close/>
                    </a:path>
                  </a:pathLst>
                </a:custGeom>
                <a:solidFill>
                  <a:srgbClr val="0000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9EDD5EF5-5DEB-4DA0-A7AF-0AED00AC8CB3}"/>
                  </a:ext>
                </a:extLst>
              </p:cNvPr>
              <p:cNvSpPr/>
              <p:nvPr/>
            </p:nvSpPr>
            <p:spPr>
              <a:xfrm>
                <a:off x="7760387" y="3348038"/>
                <a:ext cx="88214" cy="95884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930FDCE8-0D06-4DED-813B-A7EB55C08569}"/>
                  </a:ext>
                </a:extLst>
              </p:cNvPr>
              <p:cNvSpPr/>
              <p:nvPr/>
            </p:nvSpPr>
            <p:spPr>
              <a:xfrm>
                <a:off x="7258681" y="786448"/>
                <a:ext cx="927859" cy="659289"/>
              </a:xfrm>
              <a:custGeom>
                <a:avLst/>
                <a:gdLst>
                  <a:gd name="connsiteX0" fmla="*/ 526000 w 1020959"/>
                  <a:gd name="connsiteY0" fmla="*/ 0 h 783834"/>
                  <a:gd name="connsiteX1" fmla="*/ 1020959 w 1020959"/>
                  <a:gd name="connsiteY1" fmla="*/ 251388 h 783834"/>
                  <a:gd name="connsiteX2" fmla="*/ 918511 w 1020959"/>
                  <a:gd name="connsiteY2" fmla="*/ 201926 h 783834"/>
                  <a:gd name="connsiteX3" fmla="*/ 914855 w 1020959"/>
                  <a:gd name="connsiteY3" fmla="*/ 200807 h 783834"/>
                  <a:gd name="connsiteX4" fmla="*/ 916798 w 1020959"/>
                  <a:gd name="connsiteY4" fmla="*/ 202860 h 783834"/>
                  <a:gd name="connsiteX5" fmla="*/ 929867 w 1020959"/>
                  <a:gd name="connsiteY5" fmla="*/ 232649 h 783834"/>
                  <a:gd name="connsiteX6" fmla="*/ 945888 w 1020959"/>
                  <a:gd name="connsiteY6" fmla="*/ 244005 h 783834"/>
                  <a:gd name="connsiteX7" fmla="*/ 939629 w 1020959"/>
                  <a:gd name="connsiteY7" fmla="*/ 247118 h 783834"/>
                  <a:gd name="connsiteX8" fmla="*/ 949618 w 1020959"/>
                  <a:gd name="connsiteY8" fmla="*/ 259394 h 783834"/>
                  <a:gd name="connsiteX9" fmla="*/ 884786 w 1020959"/>
                  <a:gd name="connsiteY9" fmla="*/ 274395 h 783834"/>
                  <a:gd name="connsiteX10" fmla="*/ 731145 w 1020959"/>
                  <a:gd name="connsiteY10" fmla="*/ 350813 h 783834"/>
                  <a:gd name="connsiteX11" fmla="*/ 510243 w 1020959"/>
                  <a:gd name="connsiteY11" fmla="*/ 479986 h 783834"/>
                  <a:gd name="connsiteX12" fmla="*/ 108496 w 1020959"/>
                  <a:gd name="connsiteY12" fmla="*/ 769940 h 783834"/>
                  <a:gd name="connsiteX13" fmla="*/ 108494 w 1020959"/>
                  <a:gd name="connsiteY13" fmla="*/ 769941 h 783834"/>
                  <a:gd name="connsiteX14" fmla="*/ 116534 w 1020959"/>
                  <a:gd name="connsiteY14" fmla="*/ 709688 h 783834"/>
                  <a:gd name="connsiteX15" fmla="*/ 131427 w 1020959"/>
                  <a:gd name="connsiteY15" fmla="*/ 687406 h 783834"/>
                  <a:gd name="connsiteX16" fmla="*/ 130477 w 1020959"/>
                  <a:gd name="connsiteY16" fmla="*/ 688257 h 783834"/>
                  <a:gd name="connsiteX17" fmla="*/ 41261 w 1020959"/>
                  <a:gd name="connsiteY17" fmla="*/ 783833 h 783834"/>
                  <a:gd name="connsiteX18" fmla="*/ 41260 w 1020959"/>
                  <a:gd name="connsiteY18" fmla="*/ 783834 h 783834"/>
                  <a:gd name="connsiteX19" fmla="*/ 105204 w 1020959"/>
                  <a:gd name="connsiteY19" fmla="*/ 432147 h 783834"/>
                  <a:gd name="connsiteX20" fmla="*/ 130269 w 1020959"/>
                  <a:gd name="connsiteY20" fmla="*/ 403526 h 783834"/>
                  <a:gd name="connsiteX21" fmla="*/ 3364 w 1020959"/>
                  <a:gd name="connsiteY21" fmla="*/ 462584 h 783834"/>
                  <a:gd name="connsiteX22" fmla="*/ 3362 w 1020959"/>
                  <a:gd name="connsiteY22" fmla="*/ 462585 h 783834"/>
                  <a:gd name="connsiteX23" fmla="*/ 237260 w 1020959"/>
                  <a:gd name="connsiteY23" fmla="*/ 171834 h 783834"/>
                  <a:gd name="connsiteX24" fmla="*/ 253653 w 1020959"/>
                  <a:gd name="connsiteY24" fmla="*/ 165189 h 783834"/>
                  <a:gd name="connsiteX25" fmla="*/ 253148 w 1020959"/>
                  <a:gd name="connsiteY25" fmla="*/ 165275 h 783834"/>
                  <a:gd name="connsiteX26" fmla="*/ 31041 w 1020959"/>
                  <a:gd name="connsiteY26" fmla="*/ 251388 h 783834"/>
                  <a:gd name="connsiteX27" fmla="*/ 526000 w 1020959"/>
                  <a:gd name="connsiteY27" fmla="*/ 0 h 783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020959" h="783834">
                    <a:moveTo>
                      <a:pt x="526000" y="0"/>
                    </a:moveTo>
                    <a:cubicBezTo>
                      <a:pt x="799358" y="0"/>
                      <a:pt x="1020959" y="112550"/>
                      <a:pt x="1020959" y="251388"/>
                    </a:cubicBezTo>
                    <a:cubicBezTo>
                      <a:pt x="990181" y="232884"/>
                      <a:pt x="955781" y="216338"/>
                      <a:pt x="918511" y="201926"/>
                    </a:cubicBezTo>
                    <a:lnTo>
                      <a:pt x="914855" y="200807"/>
                    </a:lnTo>
                    <a:lnTo>
                      <a:pt x="916798" y="202860"/>
                    </a:lnTo>
                    <a:lnTo>
                      <a:pt x="929867" y="232649"/>
                    </a:lnTo>
                    <a:lnTo>
                      <a:pt x="945888" y="244005"/>
                    </a:lnTo>
                    <a:lnTo>
                      <a:pt x="939629" y="247118"/>
                    </a:lnTo>
                    <a:lnTo>
                      <a:pt x="949618" y="259394"/>
                    </a:lnTo>
                    <a:lnTo>
                      <a:pt x="884786" y="274395"/>
                    </a:lnTo>
                    <a:lnTo>
                      <a:pt x="731145" y="350813"/>
                    </a:lnTo>
                    <a:cubicBezTo>
                      <a:pt x="657920" y="390478"/>
                      <a:pt x="583668" y="433870"/>
                      <a:pt x="510243" y="479986"/>
                    </a:cubicBezTo>
                    <a:cubicBezTo>
                      <a:pt x="363391" y="572218"/>
                      <a:pt x="224920" y="672157"/>
                      <a:pt x="108496" y="769940"/>
                    </a:cubicBezTo>
                    <a:lnTo>
                      <a:pt x="108494" y="769941"/>
                    </a:lnTo>
                    <a:cubicBezTo>
                      <a:pt x="99675" y="755899"/>
                      <a:pt x="102989" y="735163"/>
                      <a:pt x="116534" y="709688"/>
                    </a:cubicBezTo>
                    <a:lnTo>
                      <a:pt x="131427" y="687406"/>
                    </a:lnTo>
                    <a:lnTo>
                      <a:pt x="130477" y="688257"/>
                    </a:lnTo>
                    <a:cubicBezTo>
                      <a:pt x="98997" y="719022"/>
                      <a:pt x="69175" y="750929"/>
                      <a:pt x="41261" y="783833"/>
                    </a:cubicBezTo>
                    <a:lnTo>
                      <a:pt x="41260" y="783834"/>
                    </a:lnTo>
                    <a:cubicBezTo>
                      <a:pt x="-15477" y="685562"/>
                      <a:pt x="13931" y="553060"/>
                      <a:pt x="105204" y="432147"/>
                    </a:cubicBezTo>
                    <a:lnTo>
                      <a:pt x="130269" y="403526"/>
                    </a:lnTo>
                    <a:lnTo>
                      <a:pt x="3364" y="462584"/>
                    </a:lnTo>
                    <a:lnTo>
                      <a:pt x="3362" y="462585"/>
                    </a:lnTo>
                    <a:cubicBezTo>
                      <a:pt x="-19732" y="361050"/>
                      <a:pt x="78082" y="247178"/>
                      <a:pt x="237260" y="171834"/>
                    </a:cubicBezTo>
                    <a:lnTo>
                      <a:pt x="253653" y="165189"/>
                    </a:lnTo>
                    <a:lnTo>
                      <a:pt x="253148" y="165275"/>
                    </a:lnTo>
                    <a:cubicBezTo>
                      <a:pt x="168644" y="185202"/>
                      <a:pt x="92597" y="214381"/>
                      <a:pt x="31041" y="251388"/>
                    </a:cubicBezTo>
                    <a:cubicBezTo>
                      <a:pt x="31041" y="112550"/>
                      <a:pt x="252642" y="0"/>
                      <a:pt x="5260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97E7F4D8-FC6C-42F3-BF81-FD328919EDB0}"/>
                  </a:ext>
                </a:extLst>
              </p:cNvPr>
              <p:cNvSpPr/>
              <p:nvPr/>
            </p:nvSpPr>
            <p:spPr>
              <a:xfrm rot="19800000">
                <a:off x="7598108" y="1824541"/>
                <a:ext cx="45719" cy="92869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EAEE83F9-5899-472F-8451-DBFDA20AAEE8}"/>
                  </a:ext>
                </a:extLst>
              </p:cNvPr>
              <p:cNvGrpSpPr/>
              <p:nvPr/>
            </p:nvGrpSpPr>
            <p:grpSpPr>
              <a:xfrm>
                <a:off x="7870040" y="1312961"/>
                <a:ext cx="287644" cy="376461"/>
                <a:chOff x="10279941" y="1266100"/>
                <a:chExt cx="287644" cy="376461"/>
              </a:xfrm>
            </p:grpSpPr>
            <p:sp>
              <p:nvSpPr>
                <p:cNvPr id="138" name="四角形: 角を丸くする 137">
                  <a:extLst>
                    <a:ext uri="{FF2B5EF4-FFF2-40B4-BE49-F238E27FC236}">
                      <a16:creationId xmlns:a16="http://schemas.microsoft.com/office/drawing/2014/main" id="{575C232C-01E2-4584-855B-84F18A625EB7}"/>
                    </a:ext>
                  </a:extLst>
                </p:cNvPr>
                <p:cNvSpPr/>
                <p:nvPr/>
              </p:nvSpPr>
              <p:spPr>
                <a:xfrm rot="900000">
                  <a:off x="10279941" y="1266100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9" name="グループ化 138">
                  <a:extLst>
                    <a:ext uri="{FF2B5EF4-FFF2-40B4-BE49-F238E27FC236}">
                      <a16:creationId xmlns:a16="http://schemas.microsoft.com/office/drawing/2014/main" id="{ED80B2D2-BAF5-496C-A17E-FD6DD4AB3BB1}"/>
                    </a:ext>
                  </a:extLst>
                </p:cNvPr>
                <p:cNvGrpSpPr/>
                <p:nvPr/>
              </p:nvGrpSpPr>
              <p:grpSpPr>
                <a:xfrm>
                  <a:off x="10336641" y="1431895"/>
                  <a:ext cx="188100" cy="210666"/>
                  <a:chOff x="8589369" y="1202563"/>
                  <a:chExt cx="188100" cy="210666"/>
                </a:xfrm>
              </p:grpSpPr>
              <p:sp>
                <p:nvSpPr>
                  <p:cNvPr id="140" name="四角形: 角を丸くする 139">
                    <a:extLst>
                      <a:ext uri="{FF2B5EF4-FFF2-40B4-BE49-F238E27FC236}">
                        <a16:creationId xmlns:a16="http://schemas.microsoft.com/office/drawing/2014/main" id="{D6B48189-ECD3-411B-AA25-B7768E9E768F}"/>
                      </a:ext>
                    </a:extLst>
                  </p:cNvPr>
                  <p:cNvSpPr/>
                  <p:nvPr/>
                </p:nvSpPr>
                <p:spPr>
                  <a:xfrm>
                    <a:off x="8596055" y="1202563"/>
                    <a:ext cx="174730" cy="196518"/>
                  </a:xfrm>
                  <a:prstGeom prst="roundRect">
                    <a:avLst>
                      <a:gd name="adj" fmla="val 30612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1" name="四角形: 角を丸くする 140">
                    <a:extLst>
                      <a:ext uri="{FF2B5EF4-FFF2-40B4-BE49-F238E27FC236}">
                        <a16:creationId xmlns:a16="http://schemas.microsoft.com/office/drawing/2014/main" id="{A6B96957-EEA3-443F-8F95-AC2265BD82CF}"/>
                      </a:ext>
                    </a:extLst>
                  </p:cNvPr>
                  <p:cNvSpPr/>
                  <p:nvPr/>
                </p:nvSpPr>
                <p:spPr>
                  <a:xfrm>
                    <a:off x="8605728" y="1302576"/>
                    <a:ext cx="67426" cy="656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2" name="フリーフォーム: 図形 141">
                    <a:extLst>
                      <a:ext uri="{FF2B5EF4-FFF2-40B4-BE49-F238E27FC236}">
                        <a16:creationId xmlns:a16="http://schemas.microsoft.com/office/drawing/2014/main" id="{60A7F90B-4C33-48EB-979A-463BCBA9D8FE}"/>
                      </a:ext>
                    </a:extLst>
                  </p:cNvPr>
                  <p:cNvSpPr/>
                  <p:nvPr/>
                </p:nvSpPr>
                <p:spPr>
                  <a:xfrm flipV="1">
                    <a:off x="8589369" y="1362522"/>
                    <a:ext cx="188100" cy="50707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2DC1E222-DD60-4FE5-881E-BF41C0B557F7}"/>
                  </a:ext>
                </a:extLst>
              </p:cNvPr>
              <p:cNvGrpSpPr/>
              <p:nvPr/>
            </p:nvGrpSpPr>
            <p:grpSpPr>
              <a:xfrm>
                <a:off x="7431371" y="1312961"/>
                <a:ext cx="239550" cy="376461"/>
                <a:chOff x="10279941" y="1266100"/>
                <a:chExt cx="287644" cy="376461"/>
              </a:xfrm>
            </p:grpSpPr>
            <p:sp>
              <p:nvSpPr>
                <p:cNvPr id="133" name="四角形: 角を丸くする 132">
                  <a:extLst>
                    <a:ext uri="{FF2B5EF4-FFF2-40B4-BE49-F238E27FC236}">
                      <a16:creationId xmlns:a16="http://schemas.microsoft.com/office/drawing/2014/main" id="{A95D03C8-1EB6-49A7-BFC8-29654AD3B1C5}"/>
                    </a:ext>
                  </a:extLst>
                </p:cNvPr>
                <p:cNvSpPr/>
                <p:nvPr/>
              </p:nvSpPr>
              <p:spPr>
                <a:xfrm rot="20700000">
                  <a:off x="10279941" y="1266100"/>
                  <a:ext cx="287644" cy="74195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2EC05B9D-BAA3-42D3-A4D0-ACB3EBFF54E0}"/>
                    </a:ext>
                  </a:extLst>
                </p:cNvPr>
                <p:cNvGrpSpPr/>
                <p:nvPr/>
              </p:nvGrpSpPr>
              <p:grpSpPr>
                <a:xfrm>
                  <a:off x="10336641" y="1431895"/>
                  <a:ext cx="188100" cy="210666"/>
                  <a:chOff x="8589369" y="1202563"/>
                  <a:chExt cx="188100" cy="210666"/>
                </a:xfrm>
              </p:grpSpPr>
              <p:sp>
                <p:nvSpPr>
                  <p:cNvPr id="135" name="四角形: 角を丸くする 134">
                    <a:extLst>
                      <a:ext uri="{FF2B5EF4-FFF2-40B4-BE49-F238E27FC236}">
                        <a16:creationId xmlns:a16="http://schemas.microsoft.com/office/drawing/2014/main" id="{79ECA9E8-E4E9-45B9-90D6-167413846698}"/>
                      </a:ext>
                    </a:extLst>
                  </p:cNvPr>
                  <p:cNvSpPr/>
                  <p:nvPr/>
                </p:nvSpPr>
                <p:spPr>
                  <a:xfrm>
                    <a:off x="8596055" y="1202563"/>
                    <a:ext cx="174731" cy="196518"/>
                  </a:xfrm>
                  <a:prstGeom prst="roundRect">
                    <a:avLst>
                      <a:gd name="adj" fmla="val 44239"/>
                    </a:avLst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6" name="四角形: 角を丸くする 135">
                    <a:extLst>
                      <a:ext uri="{FF2B5EF4-FFF2-40B4-BE49-F238E27FC236}">
                        <a16:creationId xmlns:a16="http://schemas.microsoft.com/office/drawing/2014/main" id="{0F74075D-E1D8-49B6-A27E-60F287B59C26}"/>
                      </a:ext>
                    </a:extLst>
                  </p:cNvPr>
                  <p:cNvSpPr/>
                  <p:nvPr/>
                </p:nvSpPr>
                <p:spPr>
                  <a:xfrm>
                    <a:off x="8620508" y="1302576"/>
                    <a:ext cx="67427" cy="656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F1C86419-0DF8-43B0-A223-82FEE59742E1}"/>
                      </a:ext>
                    </a:extLst>
                  </p:cNvPr>
                  <p:cNvSpPr/>
                  <p:nvPr/>
                </p:nvSpPr>
                <p:spPr>
                  <a:xfrm flipV="1">
                    <a:off x="8589369" y="1362522"/>
                    <a:ext cx="188100" cy="50707"/>
                  </a:xfrm>
                  <a:custGeom>
                    <a:avLst/>
                    <a:gdLst>
                      <a:gd name="connsiteX0" fmla="*/ 94050 w 188100"/>
                      <a:gd name="connsiteY0" fmla="*/ 0 h 135648"/>
                      <a:gd name="connsiteX1" fmla="*/ 188100 w 188100"/>
                      <a:gd name="connsiteY1" fmla="*/ 94050 h 135648"/>
                      <a:gd name="connsiteX2" fmla="*/ 188099 w 188100"/>
                      <a:gd name="connsiteY2" fmla="*/ 135644 h 135648"/>
                      <a:gd name="connsiteX3" fmla="*/ 182736 w 188100"/>
                      <a:gd name="connsiteY3" fmla="*/ 109080 h 135648"/>
                      <a:gd name="connsiteX4" fmla="*/ 94050 w 188100"/>
                      <a:gd name="connsiteY4" fmla="*/ 50295 h 135648"/>
                      <a:gd name="connsiteX5" fmla="*/ 5364 w 188100"/>
                      <a:gd name="connsiteY5" fmla="*/ 109080 h 135648"/>
                      <a:gd name="connsiteX6" fmla="*/ 0 w 188100"/>
                      <a:gd name="connsiteY6" fmla="*/ 135648 h 135648"/>
                      <a:gd name="connsiteX7" fmla="*/ 0 w 188100"/>
                      <a:gd name="connsiteY7" fmla="*/ 94050 h 135648"/>
                      <a:gd name="connsiteX8" fmla="*/ 94050 w 188100"/>
                      <a:gd name="connsiteY8" fmla="*/ 0 h 1356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8100" h="135648">
                        <a:moveTo>
                          <a:pt x="94050" y="0"/>
                        </a:moveTo>
                        <a:cubicBezTo>
                          <a:pt x="145992" y="0"/>
                          <a:pt x="188100" y="42108"/>
                          <a:pt x="188100" y="94050"/>
                        </a:cubicBezTo>
                        <a:lnTo>
                          <a:pt x="188099" y="135644"/>
                        </a:lnTo>
                        <a:lnTo>
                          <a:pt x="182736" y="109080"/>
                        </a:lnTo>
                        <a:cubicBezTo>
                          <a:pt x="168125" y="74535"/>
                          <a:pt x="133918" y="50295"/>
                          <a:pt x="94050" y="50295"/>
                        </a:cubicBezTo>
                        <a:cubicBezTo>
                          <a:pt x="54182" y="50295"/>
                          <a:pt x="19976" y="74535"/>
                          <a:pt x="5364" y="109080"/>
                        </a:cubicBezTo>
                        <a:lnTo>
                          <a:pt x="0" y="135648"/>
                        </a:lnTo>
                        <a:lnTo>
                          <a:pt x="0" y="94050"/>
                        </a:lnTo>
                        <a:cubicBezTo>
                          <a:pt x="0" y="42108"/>
                          <a:pt x="42108" y="0"/>
                          <a:pt x="94050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B6ACD9E2-86A7-4DF9-BADD-06E3E5A5E46B}"/>
                </a:ext>
              </a:extLst>
            </p:cNvPr>
            <p:cNvGrpSpPr/>
            <p:nvPr/>
          </p:nvGrpSpPr>
          <p:grpSpPr>
            <a:xfrm>
              <a:off x="7688470" y="1860351"/>
              <a:ext cx="299822" cy="121468"/>
              <a:chOff x="1466675" y="2063071"/>
              <a:chExt cx="209562" cy="102234"/>
            </a:xfrm>
          </p:grpSpPr>
          <p:sp>
            <p:nvSpPr>
              <p:cNvPr id="125" name="二等辺三角形 5">
                <a:extLst>
                  <a:ext uri="{FF2B5EF4-FFF2-40B4-BE49-F238E27FC236}">
                    <a16:creationId xmlns:a16="http://schemas.microsoft.com/office/drawing/2014/main" id="{D39B71DB-AC41-437E-B3A8-66A0AA2EEFE7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6" name="月 125">
                <a:extLst>
                  <a:ext uri="{FF2B5EF4-FFF2-40B4-BE49-F238E27FC236}">
                    <a16:creationId xmlns:a16="http://schemas.microsoft.com/office/drawing/2014/main" id="{3B63AA2A-C0DC-4D87-BC42-21D3FF3AA068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25CF8FA-59FA-403C-8A49-25163C38ADD6}"/>
                </a:ext>
              </a:extLst>
            </p:cNvPr>
            <p:cNvSpPr/>
            <p:nvPr/>
          </p:nvSpPr>
          <p:spPr>
            <a:xfrm>
              <a:off x="7926740" y="1473994"/>
              <a:ext cx="188100" cy="68662"/>
            </a:xfrm>
            <a:custGeom>
              <a:avLst/>
              <a:gdLst>
                <a:gd name="connsiteX0" fmla="*/ 94050 w 188100"/>
                <a:gd name="connsiteY0" fmla="*/ 0 h 135648"/>
                <a:gd name="connsiteX1" fmla="*/ 188100 w 188100"/>
                <a:gd name="connsiteY1" fmla="*/ 94050 h 135648"/>
                <a:gd name="connsiteX2" fmla="*/ 188099 w 188100"/>
                <a:gd name="connsiteY2" fmla="*/ 135644 h 135648"/>
                <a:gd name="connsiteX3" fmla="*/ 182736 w 188100"/>
                <a:gd name="connsiteY3" fmla="*/ 109080 h 135648"/>
                <a:gd name="connsiteX4" fmla="*/ 94050 w 188100"/>
                <a:gd name="connsiteY4" fmla="*/ 50295 h 135648"/>
                <a:gd name="connsiteX5" fmla="*/ 5364 w 188100"/>
                <a:gd name="connsiteY5" fmla="*/ 109080 h 135648"/>
                <a:gd name="connsiteX6" fmla="*/ 0 w 188100"/>
                <a:gd name="connsiteY6" fmla="*/ 135648 h 135648"/>
                <a:gd name="connsiteX7" fmla="*/ 0 w 188100"/>
                <a:gd name="connsiteY7" fmla="*/ 94050 h 135648"/>
                <a:gd name="connsiteX8" fmla="*/ 94050 w 188100"/>
                <a:gd name="connsiteY8" fmla="*/ 0 h 13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100" h="135648">
                  <a:moveTo>
                    <a:pt x="94050" y="0"/>
                  </a:moveTo>
                  <a:cubicBezTo>
                    <a:pt x="145992" y="0"/>
                    <a:pt x="188100" y="42108"/>
                    <a:pt x="188100" y="94050"/>
                  </a:cubicBezTo>
                  <a:lnTo>
                    <a:pt x="188099" y="135644"/>
                  </a:lnTo>
                  <a:lnTo>
                    <a:pt x="182736" y="109080"/>
                  </a:lnTo>
                  <a:cubicBezTo>
                    <a:pt x="168125" y="74535"/>
                    <a:pt x="133918" y="50295"/>
                    <a:pt x="94050" y="50295"/>
                  </a:cubicBezTo>
                  <a:cubicBezTo>
                    <a:pt x="54182" y="50295"/>
                    <a:pt x="19976" y="74535"/>
                    <a:pt x="5364" y="109080"/>
                  </a:cubicBezTo>
                  <a:lnTo>
                    <a:pt x="0" y="135648"/>
                  </a:lnTo>
                  <a:lnTo>
                    <a:pt x="0" y="94050"/>
                  </a:lnTo>
                  <a:cubicBezTo>
                    <a:pt x="0" y="42108"/>
                    <a:pt x="42108" y="0"/>
                    <a:pt x="9405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E60CE60C-B477-41E7-8809-A0278E802A29}"/>
                </a:ext>
              </a:extLst>
            </p:cNvPr>
            <p:cNvSpPr/>
            <p:nvPr/>
          </p:nvSpPr>
          <p:spPr>
            <a:xfrm>
              <a:off x="7478591" y="1473994"/>
              <a:ext cx="156650" cy="68662"/>
            </a:xfrm>
            <a:custGeom>
              <a:avLst/>
              <a:gdLst>
                <a:gd name="connsiteX0" fmla="*/ 94050 w 188100"/>
                <a:gd name="connsiteY0" fmla="*/ 0 h 135648"/>
                <a:gd name="connsiteX1" fmla="*/ 188100 w 188100"/>
                <a:gd name="connsiteY1" fmla="*/ 94050 h 135648"/>
                <a:gd name="connsiteX2" fmla="*/ 188099 w 188100"/>
                <a:gd name="connsiteY2" fmla="*/ 135644 h 135648"/>
                <a:gd name="connsiteX3" fmla="*/ 182736 w 188100"/>
                <a:gd name="connsiteY3" fmla="*/ 109080 h 135648"/>
                <a:gd name="connsiteX4" fmla="*/ 94050 w 188100"/>
                <a:gd name="connsiteY4" fmla="*/ 50295 h 135648"/>
                <a:gd name="connsiteX5" fmla="*/ 5364 w 188100"/>
                <a:gd name="connsiteY5" fmla="*/ 109080 h 135648"/>
                <a:gd name="connsiteX6" fmla="*/ 0 w 188100"/>
                <a:gd name="connsiteY6" fmla="*/ 135648 h 135648"/>
                <a:gd name="connsiteX7" fmla="*/ 0 w 188100"/>
                <a:gd name="connsiteY7" fmla="*/ 94050 h 135648"/>
                <a:gd name="connsiteX8" fmla="*/ 94050 w 188100"/>
                <a:gd name="connsiteY8" fmla="*/ 0 h 13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100" h="135648">
                  <a:moveTo>
                    <a:pt x="94050" y="0"/>
                  </a:moveTo>
                  <a:cubicBezTo>
                    <a:pt x="145992" y="0"/>
                    <a:pt x="188100" y="42108"/>
                    <a:pt x="188100" y="94050"/>
                  </a:cubicBezTo>
                  <a:lnTo>
                    <a:pt x="188099" y="135644"/>
                  </a:lnTo>
                  <a:lnTo>
                    <a:pt x="182736" y="109080"/>
                  </a:lnTo>
                  <a:cubicBezTo>
                    <a:pt x="168125" y="74535"/>
                    <a:pt x="133918" y="50295"/>
                    <a:pt x="94050" y="50295"/>
                  </a:cubicBezTo>
                  <a:cubicBezTo>
                    <a:pt x="54182" y="50295"/>
                    <a:pt x="19976" y="74535"/>
                    <a:pt x="5364" y="109080"/>
                  </a:cubicBezTo>
                  <a:lnTo>
                    <a:pt x="0" y="135648"/>
                  </a:lnTo>
                  <a:lnTo>
                    <a:pt x="0" y="94050"/>
                  </a:lnTo>
                  <a:cubicBezTo>
                    <a:pt x="0" y="42108"/>
                    <a:pt x="42108" y="0"/>
                    <a:pt x="9405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5CDC0F6D-EFC0-4B1E-BBBC-A41CD5D94F23}"/>
              </a:ext>
            </a:extLst>
          </p:cNvPr>
          <p:cNvGrpSpPr/>
          <p:nvPr/>
        </p:nvGrpSpPr>
        <p:grpSpPr>
          <a:xfrm>
            <a:off x="7230242" y="3657638"/>
            <a:ext cx="1240660" cy="2808146"/>
            <a:chOff x="7230242" y="3657638"/>
            <a:chExt cx="1240660" cy="2808146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771F7E6E-89AC-4F22-B633-A8B65762B451}"/>
                </a:ext>
              </a:extLst>
            </p:cNvPr>
            <p:cNvGrpSpPr/>
            <p:nvPr/>
          </p:nvGrpSpPr>
          <p:grpSpPr>
            <a:xfrm>
              <a:off x="7230242" y="3657638"/>
              <a:ext cx="1240660" cy="2808146"/>
              <a:chOff x="6818620" y="3657638"/>
              <a:chExt cx="1240660" cy="2808146"/>
            </a:xfrm>
          </p:grpSpPr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5FDEEE28-57D5-4C51-831A-192315F26F65}"/>
                  </a:ext>
                </a:extLst>
              </p:cNvPr>
              <p:cNvSpPr/>
              <p:nvPr/>
            </p:nvSpPr>
            <p:spPr>
              <a:xfrm>
                <a:off x="6818620" y="3771900"/>
                <a:ext cx="1228099" cy="784859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F6DCA89F-8A8D-4FC3-B58A-D2B5A28DC20C}"/>
                  </a:ext>
                </a:extLst>
              </p:cNvPr>
              <p:cNvGrpSpPr/>
              <p:nvPr/>
            </p:nvGrpSpPr>
            <p:grpSpPr>
              <a:xfrm>
                <a:off x="6846172" y="3905303"/>
                <a:ext cx="1213108" cy="2560481"/>
                <a:chOff x="194114" y="3858121"/>
                <a:chExt cx="1228493" cy="2592955"/>
              </a:xfrm>
            </p:grpSpPr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9D43062A-7B9F-4AC6-A53B-B24559C82355}"/>
                    </a:ext>
                  </a:extLst>
                </p:cNvPr>
                <p:cNvSpPr/>
                <p:nvPr/>
              </p:nvSpPr>
              <p:spPr>
                <a:xfrm>
                  <a:off x="194114" y="3858121"/>
                  <a:ext cx="1080853" cy="1767184"/>
                </a:xfrm>
                <a:custGeom>
                  <a:avLst/>
                  <a:gdLst>
                    <a:gd name="connsiteX0" fmla="*/ 448541 w 897082"/>
                    <a:gd name="connsiteY0" fmla="*/ 0 h 1466720"/>
                    <a:gd name="connsiteX1" fmla="*/ 897082 w 897082"/>
                    <a:gd name="connsiteY1" fmla="*/ 448541 h 1466720"/>
                    <a:gd name="connsiteX2" fmla="*/ 897082 w 897082"/>
                    <a:gd name="connsiteY2" fmla="*/ 572384 h 1466720"/>
                    <a:gd name="connsiteX3" fmla="*/ 623133 w 897082"/>
                    <a:gd name="connsiteY3" fmla="*/ 985676 h 1466720"/>
                    <a:gd name="connsiteX4" fmla="*/ 564119 w 897082"/>
                    <a:gd name="connsiteY4" fmla="*/ 1003996 h 1466720"/>
                    <a:gd name="connsiteX5" fmla="*/ 575827 w 897082"/>
                    <a:gd name="connsiteY5" fmla="*/ 1118635 h 1466720"/>
                    <a:gd name="connsiteX6" fmla="*/ 603105 w 897082"/>
                    <a:gd name="connsiteY6" fmla="*/ 1118635 h 1466720"/>
                    <a:gd name="connsiteX7" fmla="*/ 786798 w 897082"/>
                    <a:gd name="connsiteY7" fmla="*/ 1292678 h 1466720"/>
                    <a:gd name="connsiteX8" fmla="*/ 786797 w 897082"/>
                    <a:gd name="connsiteY8" fmla="*/ 1466720 h 1466720"/>
                    <a:gd name="connsiteX9" fmla="*/ 188668 w 897082"/>
                    <a:gd name="connsiteY9" fmla="*/ 1466720 h 1466720"/>
                    <a:gd name="connsiteX10" fmla="*/ 188668 w 897082"/>
                    <a:gd name="connsiteY10" fmla="*/ 1292678 h 1466720"/>
                    <a:gd name="connsiteX11" fmla="*/ 300860 w 897082"/>
                    <a:gd name="connsiteY11" fmla="*/ 1132312 h 1466720"/>
                    <a:gd name="connsiteX12" fmla="*/ 352270 w 897082"/>
                    <a:gd name="connsiteY12" fmla="*/ 1122478 h 1466720"/>
                    <a:gd name="connsiteX13" fmla="*/ 363516 w 897082"/>
                    <a:gd name="connsiteY13" fmla="*/ 1012354 h 1466720"/>
                    <a:gd name="connsiteX14" fmla="*/ 358144 w 897082"/>
                    <a:gd name="connsiteY14" fmla="*/ 1011812 h 1466720"/>
                    <a:gd name="connsiteX15" fmla="*/ 0 w 897082"/>
                    <a:gd name="connsiteY15" fmla="*/ 572384 h 1466720"/>
                    <a:gd name="connsiteX16" fmla="*/ 0 w 897082"/>
                    <a:gd name="connsiteY16" fmla="*/ 448541 h 1466720"/>
                    <a:gd name="connsiteX17" fmla="*/ 448541 w 897082"/>
                    <a:gd name="connsiteY17" fmla="*/ 0 h 1466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897082" h="1466720">
                      <a:moveTo>
                        <a:pt x="448541" y="0"/>
                      </a:moveTo>
                      <a:cubicBezTo>
                        <a:pt x="696263" y="0"/>
                        <a:pt x="897082" y="200819"/>
                        <a:pt x="897082" y="448541"/>
                      </a:cubicBezTo>
                      <a:lnTo>
                        <a:pt x="897082" y="572384"/>
                      </a:lnTo>
                      <a:cubicBezTo>
                        <a:pt x="897082" y="758175"/>
                        <a:pt x="784121" y="917584"/>
                        <a:pt x="623133" y="985676"/>
                      </a:cubicBezTo>
                      <a:lnTo>
                        <a:pt x="564119" y="1003996"/>
                      </a:lnTo>
                      <a:lnTo>
                        <a:pt x="575827" y="1118635"/>
                      </a:lnTo>
                      <a:lnTo>
                        <a:pt x="603105" y="1118635"/>
                      </a:lnTo>
                      <a:cubicBezTo>
                        <a:pt x="704556" y="1118635"/>
                        <a:pt x="786798" y="1196557"/>
                        <a:pt x="786798" y="1292678"/>
                      </a:cubicBezTo>
                      <a:cubicBezTo>
                        <a:pt x="786798" y="1350692"/>
                        <a:pt x="786797" y="1408706"/>
                        <a:pt x="786797" y="1466720"/>
                      </a:cubicBezTo>
                      <a:lnTo>
                        <a:pt x="188668" y="1466720"/>
                      </a:lnTo>
                      <a:lnTo>
                        <a:pt x="188668" y="1292678"/>
                      </a:lnTo>
                      <a:cubicBezTo>
                        <a:pt x="188668" y="1220587"/>
                        <a:pt x="234929" y="1158734"/>
                        <a:pt x="300860" y="1132312"/>
                      </a:cubicBezTo>
                      <a:lnTo>
                        <a:pt x="352270" y="1122478"/>
                      </a:lnTo>
                      <a:lnTo>
                        <a:pt x="363516" y="1012354"/>
                      </a:lnTo>
                      <a:lnTo>
                        <a:pt x="358144" y="1011812"/>
                      </a:lnTo>
                      <a:cubicBezTo>
                        <a:pt x="153752" y="969988"/>
                        <a:pt x="0" y="789141"/>
                        <a:pt x="0" y="572384"/>
                      </a:cubicBezTo>
                      <a:lnTo>
                        <a:pt x="0" y="448541"/>
                      </a:lnTo>
                      <a:cubicBezTo>
                        <a:pt x="0" y="200819"/>
                        <a:pt x="200819" y="0"/>
                        <a:pt x="4485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FA450911-36F4-49A7-92C4-D36EA001CEA9}"/>
                    </a:ext>
                  </a:extLst>
                </p:cNvPr>
                <p:cNvSpPr/>
                <p:nvPr/>
              </p:nvSpPr>
              <p:spPr>
                <a:xfrm>
                  <a:off x="619425" y="5067790"/>
                  <a:ext cx="217125" cy="111279"/>
                </a:xfrm>
                <a:custGeom>
                  <a:avLst/>
                  <a:gdLst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206348 w 211408"/>
                    <a:gd name="connsiteY2" fmla="*/ 24396 h 93697"/>
                    <a:gd name="connsiteX3" fmla="*/ 7260 w 211408"/>
                    <a:gd name="connsiteY3" fmla="*/ 93228 h 93697"/>
                    <a:gd name="connsiteX4" fmla="*/ 0 w 211408"/>
                    <a:gd name="connsiteY4" fmla="*/ 93697 h 93697"/>
                    <a:gd name="connsiteX5" fmla="*/ 8715 w 211408"/>
                    <a:gd name="connsiteY5" fmla="*/ 8358 h 93697"/>
                    <a:gd name="connsiteX6" fmla="*/ 93740 w 211408"/>
                    <a:gd name="connsiteY6" fmla="*/ 16929 h 93697"/>
                    <a:gd name="connsiteX7" fmla="*/ 184137 w 211408"/>
                    <a:gd name="connsiteY7" fmla="*/ 7816 h 93697"/>
                    <a:gd name="connsiteX0" fmla="*/ 209318 w 211408"/>
                    <a:gd name="connsiteY0" fmla="*/ 0 h 93697"/>
                    <a:gd name="connsiteX1" fmla="*/ 211408 w 211408"/>
                    <a:gd name="connsiteY1" fmla="*/ 20463 h 93697"/>
                    <a:gd name="connsiteX2" fmla="*/ 7260 w 211408"/>
                    <a:gd name="connsiteY2" fmla="*/ 93228 h 93697"/>
                    <a:gd name="connsiteX3" fmla="*/ 0 w 211408"/>
                    <a:gd name="connsiteY3" fmla="*/ 93697 h 93697"/>
                    <a:gd name="connsiteX4" fmla="*/ 8715 w 211408"/>
                    <a:gd name="connsiteY4" fmla="*/ 8358 h 93697"/>
                    <a:gd name="connsiteX5" fmla="*/ 93740 w 211408"/>
                    <a:gd name="connsiteY5" fmla="*/ 16929 h 93697"/>
                    <a:gd name="connsiteX6" fmla="*/ 184137 w 211408"/>
                    <a:gd name="connsiteY6" fmla="*/ 7816 h 93697"/>
                    <a:gd name="connsiteX7" fmla="*/ 209318 w 211408"/>
                    <a:gd name="connsiteY7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7260 w 209318"/>
                    <a:gd name="connsiteY1" fmla="*/ 93228 h 93697"/>
                    <a:gd name="connsiteX2" fmla="*/ 0 w 209318"/>
                    <a:gd name="connsiteY2" fmla="*/ 93697 h 93697"/>
                    <a:gd name="connsiteX3" fmla="*/ 8715 w 209318"/>
                    <a:gd name="connsiteY3" fmla="*/ 8358 h 93697"/>
                    <a:gd name="connsiteX4" fmla="*/ 93740 w 209318"/>
                    <a:gd name="connsiteY4" fmla="*/ 16929 h 93697"/>
                    <a:gd name="connsiteX5" fmla="*/ 184137 w 209318"/>
                    <a:gd name="connsiteY5" fmla="*/ 7816 h 93697"/>
                    <a:gd name="connsiteX6" fmla="*/ 209318 w 209318"/>
                    <a:gd name="connsiteY6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  <a:gd name="connsiteX0" fmla="*/ 209318 w 209318"/>
                    <a:gd name="connsiteY0" fmla="*/ 0 h 93697"/>
                    <a:gd name="connsiteX1" fmla="*/ 0 w 209318"/>
                    <a:gd name="connsiteY1" fmla="*/ 93697 h 93697"/>
                    <a:gd name="connsiteX2" fmla="*/ 8715 w 209318"/>
                    <a:gd name="connsiteY2" fmla="*/ 8358 h 93697"/>
                    <a:gd name="connsiteX3" fmla="*/ 93740 w 209318"/>
                    <a:gd name="connsiteY3" fmla="*/ 16929 h 93697"/>
                    <a:gd name="connsiteX4" fmla="*/ 184137 w 209318"/>
                    <a:gd name="connsiteY4" fmla="*/ 7816 h 93697"/>
                    <a:gd name="connsiteX5" fmla="*/ 209318 w 209318"/>
                    <a:gd name="connsiteY5" fmla="*/ 0 h 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318" h="93697">
                      <a:moveTo>
                        <a:pt x="209318" y="0"/>
                      </a:moveTo>
                      <a:cubicBezTo>
                        <a:pt x="148204" y="60213"/>
                        <a:pt x="33434" y="92304"/>
                        <a:pt x="0" y="93697"/>
                      </a:cubicBezTo>
                      <a:lnTo>
                        <a:pt x="8715" y="8358"/>
                      </a:lnTo>
                      <a:lnTo>
                        <a:pt x="93740" y="16929"/>
                      </a:lnTo>
                      <a:cubicBezTo>
                        <a:pt x="124705" y="16929"/>
                        <a:pt x="154938" y="13791"/>
                        <a:pt x="184137" y="7816"/>
                      </a:cubicBezTo>
                      <a:lnTo>
                        <a:pt x="209318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89F1E858-3A81-4350-9150-FCD2E366705C}"/>
                    </a:ext>
                  </a:extLst>
                </p:cNvPr>
                <p:cNvSpPr/>
                <p:nvPr/>
              </p:nvSpPr>
              <p:spPr>
                <a:xfrm>
                  <a:off x="287595" y="5205913"/>
                  <a:ext cx="1118691" cy="1230066"/>
                </a:xfrm>
                <a:custGeom>
                  <a:avLst/>
                  <a:gdLst>
                    <a:gd name="connsiteX0" fmla="*/ 702404 w 1068476"/>
                    <a:gd name="connsiteY0" fmla="*/ 0 h 1020925"/>
                    <a:gd name="connsiteX1" fmla="*/ 763059 w 1068476"/>
                    <a:gd name="connsiteY1" fmla="*/ 0 h 1020925"/>
                    <a:gd name="connsiteX2" fmla="*/ 1068476 w 1068476"/>
                    <a:gd name="connsiteY2" fmla="*/ 320391 h 1020925"/>
                    <a:gd name="connsiteX3" fmla="*/ 1068476 w 1068476"/>
                    <a:gd name="connsiteY3" fmla="*/ 1020925 h 1020925"/>
                    <a:gd name="connsiteX4" fmla="*/ 139988 w 1068476"/>
                    <a:gd name="connsiteY4" fmla="*/ 1020925 h 1020925"/>
                    <a:gd name="connsiteX5" fmla="*/ 55941 w 1068476"/>
                    <a:gd name="connsiteY5" fmla="*/ 706710 h 1020925"/>
                    <a:gd name="connsiteX6" fmla="*/ 55941 w 1068476"/>
                    <a:gd name="connsiteY6" fmla="*/ 285753 h 1020925"/>
                    <a:gd name="connsiteX7" fmla="*/ 189768 w 1068476"/>
                    <a:gd name="connsiteY7" fmla="*/ 138877 h 1020925"/>
                    <a:gd name="connsiteX8" fmla="*/ 371719 w 1068476"/>
                    <a:gd name="connsiteY8" fmla="*/ 10385 h 1020925"/>
                    <a:gd name="connsiteX9" fmla="*/ 390924 w 1068476"/>
                    <a:gd name="connsiteY9" fmla="*/ 7678 h 1020925"/>
                    <a:gd name="connsiteX10" fmla="*/ 356988 w 1068476"/>
                    <a:gd name="connsiteY10" fmla="*/ 72107 h 1020925"/>
                    <a:gd name="connsiteX11" fmla="*/ 362948 w 1068476"/>
                    <a:gd name="connsiteY11" fmla="*/ 186423 h 1020925"/>
                    <a:gd name="connsiteX12" fmla="*/ 632972 w 1068476"/>
                    <a:gd name="connsiteY12" fmla="*/ 86497 h 1020925"/>
                    <a:gd name="connsiteX13" fmla="*/ 698289 w 1068476"/>
                    <a:gd name="connsiteY13" fmla="*/ 7813 h 1020925"/>
                    <a:gd name="connsiteX0" fmla="*/ 676999 w 1043071"/>
                    <a:gd name="connsiteY0" fmla="*/ 0 h 1020925"/>
                    <a:gd name="connsiteX1" fmla="*/ 737654 w 1043071"/>
                    <a:gd name="connsiteY1" fmla="*/ 0 h 1020925"/>
                    <a:gd name="connsiteX2" fmla="*/ 1043071 w 1043071"/>
                    <a:gd name="connsiteY2" fmla="*/ 320391 h 1020925"/>
                    <a:gd name="connsiteX3" fmla="*/ 1043071 w 1043071"/>
                    <a:gd name="connsiteY3" fmla="*/ 1020925 h 1020925"/>
                    <a:gd name="connsiteX4" fmla="*/ 114583 w 1043071"/>
                    <a:gd name="connsiteY4" fmla="*/ 1020925 h 1020925"/>
                    <a:gd name="connsiteX5" fmla="*/ 30536 w 1043071"/>
                    <a:gd name="connsiteY5" fmla="*/ 706710 h 1020925"/>
                    <a:gd name="connsiteX6" fmla="*/ 61493 w 1043071"/>
                    <a:gd name="connsiteY6" fmla="*/ 340521 h 1020925"/>
                    <a:gd name="connsiteX7" fmla="*/ 164363 w 1043071"/>
                    <a:gd name="connsiteY7" fmla="*/ 138877 h 1020925"/>
                    <a:gd name="connsiteX8" fmla="*/ 346314 w 1043071"/>
                    <a:gd name="connsiteY8" fmla="*/ 10385 h 1020925"/>
                    <a:gd name="connsiteX9" fmla="*/ 365519 w 1043071"/>
                    <a:gd name="connsiteY9" fmla="*/ 7678 h 1020925"/>
                    <a:gd name="connsiteX10" fmla="*/ 331583 w 1043071"/>
                    <a:gd name="connsiteY10" fmla="*/ 72107 h 1020925"/>
                    <a:gd name="connsiteX11" fmla="*/ 337543 w 1043071"/>
                    <a:gd name="connsiteY11" fmla="*/ 186423 h 1020925"/>
                    <a:gd name="connsiteX12" fmla="*/ 607567 w 1043071"/>
                    <a:gd name="connsiteY12" fmla="*/ 86497 h 1020925"/>
                    <a:gd name="connsiteX13" fmla="*/ 672884 w 1043071"/>
                    <a:gd name="connsiteY13" fmla="*/ 7813 h 1020925"/>
                    <a:gd name="connsiteX14" fmla="*/ 676999 w 1043071"/>
                    <a:gd name="connsiteY14" fmla="*/ 0 h 1020925"/>
                    <a:gd name="connsiteX0" fmla="*/ 650472 w 1016544"/>
                    <a:gd name="connsiteY0" fmla="*/ 0 h 1020925"/>
                    <a:gd name="connsiteX1" fmla="*/ 711127 w 1016544"/>
                    <a:gd name="connsiteY1" fmla="*/ 0 h 1020925"/>
                    <a:gd name="connsiteX2" fmla="*/ 1016544 w 1016544"/>
                    <a:gd name="connsiteY2" fmla="*/ 320391 h 1020925"/>
                    <a:gd name="connsiteX3" fmla="*/ 1016544 w 1016544"/>
                    <a:gd name="connsiteY3" fmla="*/ 1020925 h 1020925"/>
                    <a:gd name="connsiteX4" fmla="*/ 88056 w 1016544"/>
                    <a:gd name="connsiteY4" fmla="*/ 1020925 h 1020925"/>
                    <a:gd name="connsiteX5" fmla="*/ 4009 w 1016544"/>
                    <a:gd name="connsiteY5" fmla="*/ 706710 h 1020925"/>
                    <a:gd name="connsiteX6" fmla="*/ 34966 w 1016544"/>
                    <a:gd name="connsiteY6" fmla="*/ 340521 h 1020925"/>
                    <a:gd name="connsiteX7" fmla="*/ 137836 w 1016544"/>
                    <a:gd name="connsiteY7" fmla="*/ 138877 h 1020925"/>
                    <a:gd name="connsiteX8" fmla="*/ 319787 w 1016544"/>
                    <a:gd name="connsiteY8" fmla="*/ 10385 h 1020925"/>
                    <a:gd name="connsiteX9" fmla="*/ 338992 w 1016544"/>
                    <a:gd name="connsiteY9" fmla="*/ 7678 h 1020925"/>
                    <a:gd name="connsiteX10" fmla="*/ 305056 w 1016544"/>
                    <a:gd name="connsiteY10" fmla="*/ 72107 h 1020925"/>
                    <a:gd name="connsiteX11" fmla="*/ 311016 w 1016544"/>
                    <a:gd name="connsiteY11" fmla="*/ 186423 h 1020925"/>
                    <a:gd name="connsiteX12" fmla="*/ 581040 w 1016544"/>
                    <a:gd name="connsiteY12" fmla="*/ 86497 h 1020925"/>
                    <a:gd name="connsiteX13" fmla="*/ 646357 w 1016544"/>
                    <a:gd name="connsiteY13" fmla="*/ 7813 h 1020925"/>
                    <a:gd name="connsiteX14" fmla="*/ 650472 w 1016544"/>
                    <a:gd name="connsiteY14" fmla="*/ 0 h 1020925"/>
                    <a:gd name="connsiteX0" fmla="*/ 620748 w 986820"/>
                    <a:gd name="connsiteY0" fmla="*/ 0 h 1020925"/>
                    <a:gd name="connsiteX1" fmla="*/ 681403 w 986820"/>
                    <a:gd name="connsiteY1" fmla="*/ 0 h 1020925"/>
                    <a:gd name="connsiteX2" fmla="*/ 986820 w 986820"/>
                    <a:gd name="connsiteY2" fmla="*/ 320391 h 1020925"/>
                    <a:gd name="connsiteX3" fmla="*/ 986820 w 986820"/>
                    <a:gd name="connsiteY3" fmla="*/ 1020925 h 1020925"/>
                    <a:gd name="connsiteX4" fmla="*/ 58332 w 986820"/>
                    <a:gd name="connsiteY4" fmla="*/ 1020925 h 1020925"/>
                    <a:gd name="connsiteX5" fmla="*/ 19529 w 986820"/>
                    <a:gd name="connsiteY5" fmla="*/ 704329 h 1020925"/>
                    <a:gd name="connsiteX6" fmla="*/ 5242 w 986820"/>
                    <a:gd name="connsiteY6" fmla="*/ 340521 h 1020925"/>
                    <a:gd name="connsiteX7" fmla="*/ 108112 w 986820"/>
                    <a:gd name="connsiteY7" fmla="*/ 138877 h 1020925"/>
                    <a:gd name="connsiteX8" fmla="*/ 290063 w 986820"/>
                    <a:gd name="connsiteY8" fmla="*/ 10385 h 1020925"/>
                    <a:gd name="connsiteX9" fmla="*/ 309268 w 986820"/>
                    <a:gd name="connsiteY9" fmla="*/ 7678 h 1020925"/>
                    <a:gd name="connsiteX10" fmla="*/ 275332 w 986820"/>
                    <a:gd name="connsiteY10" fmla="*/ 72107 h 1020925"/>
                    <a:gd name="connsiteX11" fmla="*/ 281292 w 986820"/>
                    <a:gd name="connsiteY11" fmla="*/ 186423 h 1020925"/>
                    <a:gd name="connsiteX12" fmla="*/ 551316 w 986820"/>
                    <a:gd name="connsiteY12" fmla="*/ 86497 h 1020925"/>
                    <a:gd name="connsiteX13" fmla="*/ 616633 w 986820"/>
                    <a:gd name="connsiteY13" fmla="*/ 7813 h 1020925"/>
                    <a:gd name="connsiteX14" fmla="*/ 620748 w 986820"/>
                    <a:gd name="connsiteY14" fmla="*/ 0 h 1020925"/>
                    <a:gd name="connsiteX0" fmla="*/ 663135 w 1029207"/>
                    <a:gd name="connsiteY0" fmla="*/ 0 h 1020925"/>
                    <a:gd name="connsiteX1" fmla="*/ 723790 w 1029207"/>
                    <a:gd name="connsiteY1" fmla="*/ 0 h 1020925"/>
                    <a:gd name="connsiteX2" fmla="*/ 1029207 w 1029207"/>
                    <a:gd name="connsiteY2" fmla="*/ 320391 h 1020925"/>
                    <a:gd name="connsiteX3" fmla="*/ 1029207 w 1029207"/>
                    <a:gd name="connsiteY3" fmla="*/ 1020925 h 1020925"/>
                    <a:gd name="connsiteX4" fmla="*/ 100719 w 1029207"/>
                    <a:gd name="connsiteY4" fmla="*/ 1020925 h 1020925"/>
                    <a:gd name="connsiteX5" fmla="*/ 61916 w 1029207"/>
                    <a:gd name="connsiteY5" fmla="*/ 704329 h 1020925"/>
                    <a:gd name="connsiteX6" fmla="*/ 2386 w 1029207"/>
                    <a:gd name="connsiteY6" fmla="*/ 433390 h 1020925"/>
                    <a:gd name="connsiteX7" fmla="*/ 150499 w 1029207"/>
                    <a:gd name="connsiteY7" fmla="*/ 138877 h 1020925"/>
                    <a:gd name="connsiteX8" fmla="*/ 332450 w 1029207"/>
                    <a:gd name="connsiteY8" fmla="*/ 10385 h 1020925"/>
                    <a:gd name="connsiteX9" fmla="*/ 351655 w 1029207"/>
                    <a:gd name="connsiteY9" fmla="*/ 7678 h 1020925"/>
                    <a:gd name="connsiteX10" fmla="*/ 317719 w 1029207"/>
                    <a:gd name="connsiteY10" fmla="*/ 72107 h 1020925"/>
                    <a:gd name="connsiteX11" fmla="*/ 323679 w 1029207"/>
                    <a:gd name="connsiteY11" fmla="*/ 186423 h 1020925"/>
                    <a:gd name="connsiteX12" fmla="*/ 593703 w 1029207"/>
                    <a:gd name="connsiteY12" fmla="*/ 86497 h 1020925"/>
                    <a:gd name="connsiteX13" fmla="*/ 659020 w 1029207"/>
                    <a:gd name="connsiteY13" fmla="*/ 7813 h 1020925"/>
                    <a:gd name="connsiteX14" fmla="*/ 663135 w 102920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76475 w 1042547"/>
                    <a:gd name="connsiteY0" fmla="*/ 0 h 1020925"/>
                    <a:gd name="connsiteX1" fmla="*/ 737130 w 1042547"/>
                    <a:gd name="connsiteY1" fmla="*/ 0 h 1020925"/>
                    <a:gd name="connsiteX2" fmla="*/ 1042547 w 1042547"/>
                    <a:gd name="connsiteY2" fmla="*/ 320391 h 1020925"/>
                    <a:gd name="connsiteX3" fmla="*/ 1042547 w 1042547"/>
                    <a:gd name="connsiteY3" fmla="*/ 1020925 h 1020925"/>
                    <a:gd name="connsiteX4" fmla="*/ 114059 w 1042547"/>
                    <a:gd name="connsiteY4" fmla="*/ 1020925 h 1020925"/>
                    <a:gd name="connsiteX5" fmla="*/ 75256 w 1042547"/>
                    <a:gd name="connsiteY5" fmla="*/ 704329 h 1020925"/>
                    <a:gd name="connsiteX6" fmla="*/ 15726 w 1042547"/>
                    <a:gd name="connsiteY6" fmla="*/ 433390 h 1020925"/>
                    <a:gd name="connsiteX7" fmla="*/ 163839 w 1042547"/>
                    <a:gd name="connsiteY7" fmla="*/ 138877 h 1020925"/>
                    <a:gd name="connsiteX8" fmla="*/ 345790 w 1042547"/>
                    <a:gd name="connsiteY8" fmla="*/ 10385 h 1020925"/>
                    <a:gd name="connsiteX9" fmla="*/ 364995 w 1042547"/>
                    <a:gd name="connsiteY9" fmla="*/ 7678 h 1020925"/>
                    <a:gd name="connsiteX10" fmla="*/ 331059 w 1042547"/>
                    <a:gd name="connsiteY10" fmla="*/ 72107 h 1020925"/>
                    <a:gd name="connsiteX11" fmla="*/ 337019 w 1042547"/>
                    <a:gd name="connsiteY11" fmla="*/ 186423 h 1020925"/>
                    <a:gd name="connsiteX12" fmla="*/ 607043 w 1042547"/>
                    <a:gd name="connsiteY12" fmla="*/ 86497 h 1020925"/>
                    <a:gd name="connsiteX13" fmla="*/ 672360 w 1042547"/>
                    <a:gd name="connsiteY13" fmla="*/ 7813 h 1020925"/>
                    <a:gd name="connsiteX14" fmla="*/ 676475 w 1042547"/>
                    <a:gd name="connsiteY14" fmla="*/ 0 h 1020925"/>
                    <a:gd name="connsiteX0" fmla="*/ 660749 w 1026821"/>
                    <a:gd name="connsiteY0" fmla="*/ 0 h 1020925"/>
                    <a:gd name="connsiteX1" fmla="*/ 721404 w 1026821"/>
                    <a:gd name="connsiteY1" fmla="*/ 0 h 1020925"/>
                    <a:gd name="connsiteX2" fmla="*/ 1026821 w 1026821"/>
                    <a:gd name="connsiteY2" fmla="*/ 320391 h 1020925"/>
                    <a:gd name="connsiteX3" fmla="*/ 1026821 w 1026821"/>
                    <a:gd name="connsiteY3" fmla="*/ 1020925 h 1020925"/>
                    <a:gd name="connsiteX4" fmla="*/ 98333 w 1026821"/>
                    <a:gd name="connsiteY4" fmla="*/ 1020925 h 1020925"/>
                    <a:gd name="connsiteX5" fmla="*/ 0 w 1026821"/>
                    <a:gd name="connsiteY5" fmla="*/ 433390 h 1020925"/>
                    <a:gd name="connsiteX6" fmla="*/ 148113 w 1026821"/>
                    <a:gd name="connsiteY6" fmla="*/ 138877 h 1020925"/>
                    <a:gd name="connsiteX7" fmla="*/ 330064 w 1026821"/>
                    <a:gd name="connsiteY7" fmla="*/ 10385 h 1020925"/>
                    <a:gd name="connsiteX8" fmla="*/ 349269 w 1026821"/>
                    <a:gd name="connsiteY8" fmla="*/ 7678 h 1020925"/>
                    <a:gd name="connsiteX9" fmla="*/ 315333 w 1026821"/>
                    <a:gd name="connsiteY9" fmla="*/ 72107 h 1020925"/>
                    <a:gd name="connsiteX10" fmla="*/ 321293 w 1026821"/>
                    <a:gd name="connsiteY10" fmla="*/ 186423 h 1020925"/>
                    <a:gd name="connsiteX11" fmla="*/ 591317 w 1026821"/>
                    <a:gd name="connsiteY11" fmla="*/ 86497 h 1020925"/>
                    <a:gd name="connsiteX12" fmla="*/ 656634 w 1026821"/>
                    <a:gd name="connsiteY12" fmla="*/ 7813 h 1020925"/>
                    <a:gd name="connsiteX13" fmla="*/ 660749 w 1026821"/>
                    <a:gd name="connsiteY13" fmla="*/ 0 h 1020925"/>
                    <a:gd name="connsiteX0" fmla="*/ 679490 w 1045562"/>
                    <a:gd name="connsiteY0" fmla="*/ 0 h 1020925"/>
                    <a:gd name="connsiteX1" fmla="*/ 740145 w 1045562"/>
                    <a:gd name="connsiteY1" fmla="*/ 0 h 1020925"/>
                    <a:gd name="connsiteX2" fmla="*/ 1045562 w 1045562"/>
                    <a:gd name="connsiteY2" fmla="*/ 320391 h 1020925"/>
                    <a:gd name="connsiteX3" fmla="*/ 1045562 w 1045562"/>
                    <a:gd name="connsiteY3" fmla="*/ 1020925 h 1020925"/>
                    <a:gd name="connsiteX4" fmla="*/ 117074 w 1045562"/>
                    <a:gd name="connsiteY4" fmla="*/ 1020925 h 1020925"/>
                    <a:gd name="connsiteX5" fmla="*/ 18741 w 1045562"/>
                    <a:gd name="connsiteY5" fmla="*/ 433390 h 1020925"/>
                    <a:gd name="connsiteX6" fmla="*/ 166854 w 1045562"/>
                    <a:gd name="connsiteY6" fmla="*/ 138877 h 1020925"/>
                    <a:gd name="connsiteX7" fmla="*/ 348805 w 1045562"/>
                    <a:gd name="connsiteY7" fmla="*/ 10385 h 1020925"/>
                    <a:gd name="connsiteX8" fmla="*/ 368010 w 1045562"/>
                    <a:gd name="connsiteY8" fmla="*/ 7678 h 1020925"/>
                    <a:gd name="connsiteX9" fmla="*/ 334074 w 1045562"/>
                    <a:gd name="connsiteY9" fmla="*/ 72107 h 1020925"/>
                    <a:gd name="connsiteX10" fmla="*/ 340034 w 1045562"/>
                    <a:gd name="connsiteY10" fmla="*/ 186423 h 1020925"/>
                    <a:gd name="connsiteX11" fmla="*/ 610058 w 1045562"/>
                    <a:gd name="connsiteY11" fmla="*/ 86497 h 1020925"/>
                    <a:gd name="connsiteX12" fmla="*/ 675375 w 1045562"/>
                    <a:gd name="connsiteY12" fmla="*/ 7813 h 1020925"/>
                    <a:gd name="connsiteX13" fmla="*/ 679490 w 1045562"/>
                    <a:gd name="connsiteY13" fmla="*/ 0 h 1020925"/>
                    <a:gd name="connsiteX0" fmla="*/ 609226 w 975298"/>
                    <a:gd name="connsiteY0" fmla="*/ 0 h 1020925"/>
                    <a:gd name="connsiteX1" fmla="*/ 669881 w 975298"/>
                    <a:gd name="connsiteY1" fmla="*/ 0 h 1020925"/>
                    <a:gd name="connsiteX2" fmla="*/ 975298 w 975298"/>
                    <a:gd name="connsiteY2" fmla="*/ 320391 h 1020925"/>
                    <a:gd name="connsiteX3" fmla="*/ 975298 w 975298"/>
                    <a:gd name="connsiteY3" fmla="*/ 1020925 h 1020925"/>
                    <a:gd name="connsiteX4" fmla="*/ 46810 w 975298"/>
                    <a:gd name="connsiteY4" fmla="*/ 1020925 h 1020925"/>
                    <a:gd name="connsiteX5" fmla="*/ 34202 w 975298"/>
                    <a:gd name="connsiteY5" fmla="*/ 397671 h 1020925"/>
                    <a:gd name="connsiteX6" fmla="*/ 96590 w 975298"/>
                    <a:gd name="connsiteY6" fmla="*/ 138877 h 1020925"/>
                    <a:gd name="connsiteX7" fmla="*/ 278541 w 975298"/>
                    <a:gd name="connsiteY7" fmla="*/ 10385 h 1020925"/>
                    <a:gd name="connsiteX8" fmla="*/ 297746 w 975298"/>
                    <a:gd name="connsiteY8" fmla="*/ 7678 h 1020925"/>
                    <a:gd name="connsiteX9" fmla="*/ 263810 w 975298"/>
                    <a:gd name="connsiteY9" fmla="*/ 72107 h 1020925"/>
                    <a:gd name="connsiteX10" fmla="*/ 269770 w 975298"/>
                    <a:gd name="connsiteY10" fmla="*/ 186423 h 1020925"/>
                    <a:gd name="connsiteX11" fmla="*/ 539794 w 975298"/>
                    <a:gd name="connsiteY11" fmla="*/ 86497 h 1020925"/>
                    <a:gd name="connsiteX12" fmla="*/ 605111 w 975298"/>
                    <a:gd name="connsiteY12" fmla="*/ 7813 h 1020925"/>
                    <a:gd name="connsiteX13" fmla="*/ 609226 w 975298"/>
                    <a:gd name="connsiteY13" fmla="*/ 0 h 1020925"/>
                    <a:gd name="connsiteX0" fmla="*/ 587650 w 953722"/>
                    <a:gd name="connsiteY0" fmla="*/ 0 h 1020925"/>
                    <a:gd name="connsiteX1" fmla="*/ 648305 w 953722"/>
                    <a:gd name="connsiteY1" fmla="*/ 0 h 1020925"/>
                    <a:gd name="connsiteX2" fmla="*/ 953722 w 953722"/>
                    <a:gd name="connsiteY2" fmla="*/ 320391 h 1020925"/>
                    <a:gd name="connsiteX3" fmla="*/ 953722 w 953722"/>
                    <a:gd name="connsiteY3" fmla="*/ 1020925 h 1020925"/>
                    <a:gd name="connsiteX4" fmla="*/ 25234 w 953722"/>
                    <a:gd name="connsiteY4" fmla="*/ 1020925 h 1020925"/>
                    <a:gd name="connsiteX5" fmla="*/ 12626 w 953722"/>
                    <a:gd name="connsiteY5" fmla="*/ 397671 h 1020925"/>
                    <a:gd name="connsiteX6" fmla="*/ 75014 w 953722"/>
                    <a:gd name="connsiteY6" fmla="*/ 138877 h 1020925"/>
                    <a:gd name="connsiteX7" fmla="*/ 256965 w 953722"/>
                    <a:gd name="connsiteY7" fmla="*/ 10385 h 1020925"/>
                    <a:gd name="connsiteX8" fmla="*/ 276170 w 953722"/>
                    <a:gd name="connsiteY8" fmla="*/ 7678 h 1020925"/>
                    <a:gd name="connsiteX9" fmla="*/ 242234 w 953722"/>
                    <a:gd name="connsiteY9" fmla="*/ 72107 h 1020925"/>
                    <a:gd name="connsiteX10" fmla="*/ 248194 w 953722"/>
                    <a:gd name="connsiteY10" fmla="*/ 186423 h 1020925"/>
                    <a:gd name="connsiteX11" fmla="*/ 518218 w 953722"/>
                    <a:gd name="connsiteY11" fmla="*/ 86497 h 1020925"/>
                    <a:gd name="connsiteX12" fmla="*/ 583535 w 953722"/>
                    <a:gd name="connsiteY12" fmla="*/ 7813 h 1020925"/>
                    <a:gd name="connsiteX13" fmla="*/ 587650 w 953722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45736 w 951264"/>
                    <a:gd name="connsiteY10" fmla="*/ 186423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39776 w 951264"/>
                    <a:gd name="connsiteY9" fmla="*/ 72107 h 1020925"/>
                    <a:gd name="connsiteX10" fmla="*/ 277358 w 951264"/>
                    <a:gd name="connsiteY10" fmla="*/ 144261 h 1020925"/>
                    <a:gd name="connsiteX11" fmla="*/ 515760 w 951264"/>
                    <a:gd name="connsiteY11" fmla="*/ 86497 h 1020925"/>
                    <a:gd name="connsiteX12" fmla="*/ 581077 w 951264"/>
                    <a:gd name="connsiteY12" fmla="*/ 7813 h 1020925"/>
                    <a:gd name="connsiteX13" fmla="*/ 585192 w 951264"/>
                    <a:gd name="connsiteY13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15760 w 951264"/>
                    <a:gd name="connsiteY10" fmla="*/ 86497 h 1020925"/>
                    <a:gd name="connsiteX11" fmla="*/ 581077 w 951264"/>
                    <a:gd name="connsiteY11" fmla="*/ 7813 h 1020925"/>
                    <a:gd name="connsiteX12" fmla="*/ 585192 w 951264"/>
                    <a:gd name="connsiteY12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77358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85192 w 951264"/>
                    <a:gd name="connsiteY0" fmla="*/ 0 h 1020925"/>
                    <a:gd name="connsiteX1" fmla="*/ 645847 w 951264"/>
                    <a:gd name="connsiteY1" fmla="*/ 0 h 1020925"/>
                    <a:gd name="connsiteX2" fmla="*/ 951264 w 951264"/>
                    <a:gd name="connsiteY2" fmla="*/ 320391 h 1020925"/>
                    <a:gd name="connsiteX3" fmla="*/ 951264 w 951264"/>
                    <a:gd name="connsiteY3" fmla="*/ 1020925 h 1020925"/>
                    <a:gd name="connsiteX4" fmla="*/ 22776 w 951264"/>
                    <a:gd name="connsiteY4" fmla="*/ 1020925 h 1020925"/>
                    <a:gd name="connsiteX5" fmla="*/ 10168 w 951264"/>
                    <a:gd name="connsiteY5" fmla="*/ 397671 h 1020925"/>
                    <a:gd name="connsiteX6" fmla="*/ 89224 w 951264"/>
                    <a:gd name="connsiteY6" fmla="*/ 143639 h 1020925"/>
                    <a:gd name="connsiteX7" fmla="*/ 254507 w 951264"/>
                    <a:gd name="connsiteY7" fmla="*/ 10385 h 1020925"/>
                    <a:gd name="connsiteX8" fmla="*/ 273712 w 951264"/>
                    <a:gd name="connsiteY8" fmla="*/ 7678 h 1020925"/>
                    <a:gd name="connsiteX9" fmla="*/ 295804 w 951264"/>
                    <a:gd name="connsiteY9" fmla="*/ 144261 h 1020925"/>
                    <a:gd name="connsiteX10" fmla="*/ 581077 w 951264"/>
                    <a:gd name="connsiteY10" fmla="*/ 7813 h 1020925"/>
                    <a:gd name="connsiteX11" fmla="*/ 585192 w 951264"/>
                    <a:gd name="connsiteY11" fmla="*/ 0 h 1020925"/>
                    <a:gd name="connsiteX0" fmla="*/ 575024 w 941096"/>
                    <a:gd name="connsiteY0" fmla="*/ 0 h 1020925"/>
                    <a:gd name="connsiteX1" fmla="*/ 635679 w 941096"/>
                    <a:gd name="connsiteY1" fmla="*/ 0 h 1020925"/>
                    <a:gd name="connsiteX2" fmla="*/ 941096 w 941096"/>
                    <a:gd name="connsiteY2" fmla="*/ 320391 h 1020925"/>
                    <a:gd name="connsiteX3" fmla="*/ 941096 w 941096"/>
                    <a:gd name="connsiteY3" fmla="*/ 1020925 h 1020925"/>
                    <a:gd name="connsiteX4" fmla="*/ 12608 w 941096"/>
                    <a:gd name="connsiteY4" fmla="*/ 1020925 h 1020925"/>
                    <a:gd name="connsiteX5" fmla="*/ 0 w 941096"/>
                    <a:gd name="connsiteY5" fmla="*/ 397671 h 1020925"/>
                    <a:gd name="connsiteX6" fmla="*/ 79056 w 941096"/>
                    <a:gd name="connsiteY6" fmla="*/ 143639 h 1020925"/>
                    <a:gd name="connsiteX7" fmla="*/ 244339 w 941096"/>
                    <a:gd name="connsiteY7" fmla="*/ 10385 h 1020925"/>
                    <a:gd name="connsiteX8" fmla="*/ 263544 w 941096"/>
                    <a:gd name="connsiteY8" fmla="*/ 7678 h 1020925"/>
                    <a:gd name="connsiteX9" fmla="*/ 285636 w 941096"/>
                    <a:gd name="connsiteY9" fmla="*/ 144261 h 1020925"/>
                    <a:gd name="connsiteX10" fmla="*/ 570909 w 941096"/>
                    <a:gd name="connsiteY10" fmla="*/ 7813 h 1020925"/>
                    <a:gd name="connsiteX11" fmla="*/ 575024 w 941096"/>
                    <a:gd name="connsiteY11" fmla="*/ 0 h 1020925"/>
                    <a:gd name="connsiteX0" fmla="*/ 562416 w 928488"/>
                    <a:gd name="connsiteY0" fmla="*/ 0 h 1020925"/>
                    <a:gd name="connsiteX1" fmla="*/ 623071 w 928488"/>
                    <a:gd name="connsiteY1" fmla="*/ 0 h 1020925"/>
                    <a:gd name="connsiteX2" fmla="*/ 928488 w 928488"/>
                    <a:gd name="connsiteY2" fmla="*/ 320391 h 1020925"/>
                    <a:gd name="connsiteX3" fmla="*/ 928488 w 928488"/>
                    <a:gd name="connsiteY3" fmla="*/ 1020925 h 1020925"/>
                    <a:gd name="connsiteX4" fmla="*/ 0 w 928488"/>
                    <a:gd name="connsiteY4" fmla="*/ 1020925 h 1020925"/>
                    <a:gd name="connsiteX5" fmla="*/ 735 w 928488"/>
                    <a:gd name="connsiteY5" fmla="*/ 400340 h 1020925"/>
                    <a:gd name="connsiteX6" fmla="*/ 66448 w 928488"/>
                    <a:gd name="connsiteY6" fmla="*/ 143639 h 1020925"/>
                    <a:gd name="connsiteX7" fmla="*/ 231731 w 928488"/>
                    <a:gd name="connsiteY7" fmla="*/ 10385 h 1020925"/>
                    <a:gd name="connsiteX8" fmla="*/ 250936 w 928488"/>
                    <a:gd name="connsiteY8" fmla="*/ 7678 h 1020925"/>
                    <a:gd name="connsiteX9" fmla="*/ 273028 w 928488"/>
                    <a:gd name="connsiteY9" fmla="*/ 144261 h 1020925"/>
                    <a:gd name="connsiteX10" fmla="*/ 558301 w 928488"/>
                    <a:gd name="connsiteY10" fmla="*/ 7813 h 1020925"/>
                    <a:gd name="connsiteX11" fmla="*/ 562416 w 928488"/>
                    <a:gd name="connsiteY11" fmla="*/ 0 h 1020925"/>
                    <a:gd name="connsiteX0" fmla="*/ 562416 w 928488"/>
                    <a:gd name="connsiteY0" fmla="*/ 0 h 1020925"/>
                    <a:gd name="connsiteX1" fmla="*/ 623071 w 928488"/>
                    <a:gd name="connsiteY1" fmla="*/ 0 h 1020925"/>
                    <a:gd name="connsiteX2" fmla="*/ 928488 w 928488"/>
                    <a:gd name="connsiteY2" fmla="*/ 320391 h 1020925"/>
                    <a:gd name="connsiteX3" fmla="*/ 928488 w 928488"/>
                    <a:gd name="connsiteY3" fmla="*/ 1020925 h 1020925"/>
                    <a:gd name="connsiteX4" fmla="*/ 0 w 928488"/>
                    <a:gd name="connsiteY4" fmla="*/ 1020925 h 1020925"/>
                    <a:gd name="connsiteX5" fmla="*/ 735 w 928488"/>
                    <a:gd name="connsiteY5" fmla="*/ 400340 h 1020925"/>
                    <a:gd name="connsiteX6" fmla="*/ 66448 w 928488"/>
                    <a:gd name="connsiteY6" fmla="*/ 143639 h 1020925"/>
                    <a:gd name="connsiteX7" fmla="*/ 231731 w 928488"/>
                    <a:gd name="connsiteY7" fmla="*/ 10385 h 1020925"/>
                    <a:gd name="connsiteX8" fmla="*/ 250936 w 928488"/>
                    <a:gd name="connsiteY8" fmla="*/ 7678 h 1020925"/>
                    <a:gd name="connsiteX9" fmla="*/ 273028 w 928488"/>
                    <a:gd name="connsiteY9" fmla="*/ 144261 h 1020925"/>
                    <a:gd name="connsiteX10" fmla="*/ 558301 w 928488"/>
                    <a:gd name="connsiteY10" fmla="*/ 7813 h 1020925"/>
                    <a:gd name="connsiteX11" fmla="*/ 562416 w 928488"/>
                    <a:gd name="connsiteY11" fmla="*/ 0 h 1020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28488" h="1020925">
                      <a:moveTo>
                        <a:pt x="562416" y="0"/>
                      </a:moveTo>
                      <a:lnTo>
                        <a:pt x="623071" y="0"/>
                      </a:lnTo>
                      <a:cubicBezTo>
                        <a:pt x="791748" y="0"/>
                        <a:pt x="928488" y="143444"/>
                        <a:pt x="928488" y="320391"/>
                      </a:cubicBezTo>
                      <a:lnTo>
                        <a:pt x="928488" y="1020925"/>
                      </a:lnTo>
                      <a:lnTo>
                        <a:pt x="0" y="1020925"/>
                      </a:lnTo>
                      <a:cubicBezTo>
                        <a:pt x="245" y="814063"/>
                        <a:pt x="334" y="503857"/>
                        <a:pt x="735" y="400340"/>
                      </a:cubicBezTo>
                      <a:cubicBezTo>
                        <a:pt x="1136" y="296823"/>
                        <a:pt x="27949" y="208631"/>
                        <a:pt x="66448" y="143639"/>
                      </a:cubicBezTo>
                      <a:cubicBezTo>
                        <a:pt x="104947" y="78647"/>
                        <a:pt x="162894" y="30585"/>
                        <a:pt x="231731" y="10385"/>
                      </a:cubicBezTo>
                      <a:lnTo>
                        <a:pt x="250936" y="7678"/>
                      </a:lnTo>
                      <a:cubicBezTo>
                        <a:pt x="231070" y="55841"/>
                        <a:pt x="155922" y="144239"/>
                        <a:pt x="273028" y="144261"/>
                      </a:cubicBezTo>
                      <a:cubicBezTo>
                        <a:pt x="390134" y="144283"/>
                        <a:pt x="506995" y="31857"/>
                        <a:pt x="558301" y="7813"/>
                      </a:cubicBezTo>
                      <a:lnTo>
                        <a:pt x="562416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92131EE7-53DA-42B3-AD84-378B98A8C33E}"/>
                    </a:ext>
                  </a:extLst>
                </p:cNvPr>
                <p:cNvSpPr/>
                <p:nvPr/>
              </p:nvSpPr>
              <p:spPr>
                <a:xfrm flipH="1">
                  <a:off x="1126799" y="5854460"/>
                  <a:ext cx="239247" cy="596616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5" name="四角形: 上の 2 つの角を丸める 184">
                  <a:extLst>
                    <a:ext uri="{FF2B5EF4-FFF2-40B4-BE49-F238E27FC236}">
                      <a16:creationId xmlns:a16="http://schemas.microsoft.com/office/drawing/2014/main" id="{927110AA-D8DD-4205-AF54-FEDB9FB9089E}"/>
                    </a:ext>
                  </a:extLst>
                </p:cNvPr>
                <p:cNvSpPr/>
                <p:nvPr/>
              </p:nvSpPr>
              <p:spPr>
                <a:xfrm>
                  <a:off x="1071623" y="5336729"/>
                  <a:ext cx="350984" cy="59661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円/楕円 449">
                  <a:extLst>
                    <a:ext uri="{FF2B5EF4-FFF2-40B4-BE49-F238E27FC236}">
                      <a16:creationId xmlns:a16="http://schemas.microsoft.com/office/drawing/2014/main" id="{50BE3B5D-1409-468C-8ABF-1FE6AE30194C}"/>
                    </a:ext>
                  </a:extLst>
                </p:cNvPr>
                <p:cNvSpPr/>
                <p:nvPr/>
              </p:nvSpPr>
              <p:spPr>
                <a:xfrm>
                  <a:off x="307517" y="4629584"/>
                  <a:ext cx="238107" cy="14290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69940EE3-D873-4C3D-960E-D1D13DDC78D6}"/>
                  </a:ext>
                </a:extLst>
              </p:cNvPr>
              <p:cNvSpPr/>
              <p:nvPr/>
            </p:nvSpPr>
            <p:spPr>
              <a:xfrm>
                <a:off x="6988989" y="5552031"/>
                <a:ext cx="517330" cy="646419"/>
              </a:xfrm>
              <a:custGeom>
                <a:avLst/>
                <a:gdLst>
                  <a:gd name="connsiteX0" fmla="*/ 326085 w 652170"/>
                  <a:gd name="connsiteY0" fmla="*/ 129632 h 646419"/>
                  <a:gd name="connsiteX1" fmla="*/ 244198 w 652170"/>
                  <a:gd name="connsiteY1" fmla="*/ 367756 h 646419"/>
                  <a:gd name="connsiteX2" fmla="*/ 407973 w 652170"/>
                  <a:gd name="connsiteY2" fmla="*/ 367756 h 646419"/>
                  <a:gd name="connsiteX3" fmla="*/ 208813 w 652170"/>
                  <a:gd name="connsiteY3" fmla="*/ 0 h 646419"/>
                  <a:gd name="connsiteX4" fmla="*/ 443357 w 652170"/>
                  <a:gd name="connsiteY4" fmla="*/ 0 h 646419"/>
                  <a:gd name="connsiteX5" fmla="*/ 652170 w 652170"/>
                  <a:gd name="connsiteY5" fmla="*/ 646419 h 646419"/>
                  <a:gd name="connsiteX6" fmla="*/ 503801 w 652170"/>
                  <a:gd name="connsiteY6" fmla="*/ 646419 h 646419"/>
                  <a:gd name="connsiteX7" fmla="*/ 458743 w 652170"/>
                  <a:gd name="connsiteY7" fmla="*/ 515393 h 646419"/>
                  <a:gd name="connsiteX8" fmla="*/ 193428 w 652170"/>
                  <a:gd name="connsiteY8" fmla="*/ 515393 h 646419"/>
                  <a:gd name="connsiteX9" fmla="*/ 148370 w 652170"/>
                  <a:gd name="connsiteY9" fmla="*/ 646419 h 646419"/>
                  <a:gd name="connsiteX10" fmla="*/ 0 w 652170"/>
                  <a:gd name="connsiteY10" fmla="*/ 646419 h 64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2170" h="646419">
                    <a:moveTo>
                      <a:pt x="326085" y="129632"/>
                    </a:moveTo>
                    <a:lnTo>
                      <a:pt x="244198" y="367756"/>
                    </a:lnTo>
                    <a:lnTo>
                      <a:pt x="407973" y="367756"/>
                    </a:lnTo>
                    <a:close/>
                    <a:moveTo>
                      <a:pt x="208813" y="0"/>
                    </a:moveTo>
                    <a:lnTo>
                      <a:pt x="443357" y="0"/>
                    </a:lnTo>
                    <a:lnTo>
                      <a:pt x="652170" y="646419"/>
                    </a:lnTo>
                    <a:lnTo>
                      <a:pt x="503801" y="646419"/>
                    </a:lnTo>
                    <a:lnTo>
                      <a:pt x="458743" y="515393"/>
                    </a:lnTo>
                    <a:lnTo>
                      <a:pt x="193428" y="515393"/>
                    </a:lnTo>
                    <a:lnTo>
                      <a:pt x="148370" y="646419"/>
                    </a:lnTo>
                    <a:lnTo>
                      <a:pt x="0" y="64641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0" name="月 169">
                <a:extLst>
                  <a:ext uri="{FF2B5EF4-FFF2-40B4-BE49-F238E27FC236}">
                    <a16:creationId xmlns:a16="http://schemas.microsoft.com/office/drawing/2014/main" id="{F0F10F08-74E5-49F5-BF8F-5650672FCEB7}"/>
                  </a:ext>
                </a:extLst>
              </p:cNvPr>
              <p:cNvSpPr/>
              <p:nvPr/>
            </p:nvSpPr>
            <p:spPr>
              <a:xfrm rot="18900000" flipH="1">
                <a:off x="7431033" y="3657638"/>
                <a:ext cx="433280" cy="982636"/>
              </a:xfrm>
              <a:prstGeom prst="moon">
                <a:avLst>
                  <a:gd name="adj" fmla="val 4797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" name="円/楕円 368">
                <a:extLst>
                  <a:ext uri="{FF2B5EF4-FFF2-40B4-BE49-F238E27FC236}">
                    <a16:creationId xmlns:a16="http://schemas.microsoft.com/office/drawing/2014/main" id="{BAB597F1-3151-4F72-BE54-835F1211B067}"/>
                  </a:ext>
                </a:extLst>
              </p:cNvPr>
              <p:cNvSpPr/>
              <p:nvPr/>
            </p:nvSpPr>
            <p:spPr>
              <a:xfrm rot="900000" flipH="1">
                <a:off x="7764915" y="4417061"/>
                <a:ext cx="242497" cy="40131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円/楕円 369">
                <a:extLst>
                  <a:ext uri="{FF2B5EF4-FFF2-40B4-BE49-F238E27FC236}">
                    <a16:creationId xmlns:a16="http://schemas.microsoft.com/office/drawing/2014/main" id="{5DCE6F64-F34F-482B-A2F5-5DA0D3C43708}"/>
                  </a:ext>
                </a:extLst>
              </p:cNvPr>
              <p:cNvSpPr/>
              <p:nvPr/>
            </p:nvSpPr>
            <p:spPr>
              <a:xfrm rot="900000" flipH="1">
                <a:off x="7817235" y="4486726"/>
                <a:ext cx="143560" cy="263054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A336DD3E-CBCB-427D-A423-AA7D9E728F84}"/>
                  </a:ext>
                </a:extLst>
              </p:cNvPr>
              <p:cNvGrpSpPr/>
              <p:nvPr/>
            </p:nvGrpSpPr>
            <p:grpSpPr>
              <a:xfrm>
                <a:off x="7257963" y="4328374"/>
                <a:ext cx="275874" cy="306904"/>
                <a:chOff x="10108454" y="4328374"/>
                <a:chExt cx="275874" cy="306904"/>
              </a:xfrm>
            </p:grpSpPr>
            <p:sp>
              <p:nvSpPr>
                <p:cNvPr id="178" name="円/楕円 504">
                  <a:extLst>
                    <a:ext uri="{FF2B5EF4-FFF2-40B4-BE49-F238E27FC236}">
                      <a16:creationId xmlns:a16="http://schemas.microsoft.com/office/drawing/2014/main" id="{C435C571-401B-4C1A-B475-E879DFA13B1C}"/>
                    </a:ext>
                  </a:extLst>
                </p:cNvPr>
                <p:cNvSpPr/>
                <p:nvPr/>
              </p:nvSpPr>
              <p:spPr>
                <a:xfrm>
                  <a:off x="10148734" y="4463715"/>
                  <a:ext cx="166067" cy="171563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9" name="月 178">
                  <a:extLst>
                    <a:ext uri="{FF2B5EF4-FFF2-40B4-BE49-F238E27FC236}">
                      <a16:creationId xmlns:a16="http://schemas.microsoft.com/office/drawing/2014/main" id="{CC382529-24A4-43B9-990D-9E8862447FA2}"/>
                    </a:ext>
                  </a:extLst>
                </p:cNvPr>
                <p:cNvSpPr/>
                <p:nvPr/>
              </p:nvSpPr>
              <p:spPr>
                <a:xfrm rot="16200000">
                  <a:off x="10208525" y="4228303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" name="円/楕円 504">
                  <a:extLst>
                    <a:ext uri="{FF2B5EF4-FFF2-40B4-BE49-F238E27FC236}">
                      <a16:creationId xmlns:a16="http://schemas.microsoft.com/office/drawing/2014/main" id="{E01F07E1-73C1-4E62-B3EE-B052E7E9A189}"/>
                    </a:ext>
                  </a:extLst>
                </p:cNvPr>
                <p:cNvSpPr/>
                <p:nvPr/>
              </p:nvSpPr>
              <p:spPr>
                <a:xfrm>
                  <a:off x="10148734" y="4479433"/>
                  <a:ext cx="166067" cy="14257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70BB86C9-AD65-41A7-B40B-C237AE53197C}"/>
                  </a:ext>
                </a:extLst>
              </p:cNvPr>
              <p:cNvGrpSpPr/>
              <p:nvPr/>
            </p:nvGrpSpPr>
            <p:grpSpPr>
              <a:xfrm>
                <a:off x="6864265" y="4328376"/>
                <a:ext cx="186373" cy="306902"/>
                <a:chOff x="10108456" y="4328376"/>
                <a:chExt cx="275874" cy="306902"/>
              </a:xfrm>
            </p:grpSpPr>
            <p:sp>
              <p:nvSpPr>
                <p:cNvPr id="175" name="円/楕円 504">
                  <a:extLst>
                    <a:ext uri="{FF2B5EF4-FFF2-40B4-BE49-F238E27FC236}">
                      <a16:creationId xmlns:a16="http://schemas.microsoft.com/office/drawing/2014/main" id="{6B53C3A5-0B59-42CD-A00E-CE8AFCD3619F}"/>
                    </a:ext>
                  </a:extLst>
                </p:cNvPr>
                <p:cNvSpPr/>
                <p:nvPr/>
              </p:nvSpPr>
              <p:spPr>
                <a:xfrm>
                  <a:off x="10148734" y="4463715"/>
                  <a:ext cx="166067" cy="171563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月 175">
                  <a:extLst>
                    <a:ext uri="{FF2B5EF4-FFF2-40B4-BE49-F238E27FC236}">
                      <a16:creationId xmlns:a16="http://schemas.microsoft.com/office/drawing/2014/main" id="{CABCCC4E-5B85-476C-A7E4-13E33BF92B69}"/>
                    </a:ext>
                  </a:extLst>
                </p:cNvPr>
                <p:cNvSpPr/>
                <p:nvPr/>
              </p:nvSpPr>
              <p:spPr>
                <a:xfrm rot="16200000">
                  <a:off x="10208527" y="4228305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円/楕円 504">
                  <a:extLst>
                    <a:ext uri="{FF2B5EF4-FFF2-40B4-BE49-F238E27FC236}">
                      <a16:creationId xmlns:a16="http://schemas.microsoft.com/office/drawing/2014/main" id="{3554B3E9-30F3-4D7A-9838-028EC011B324}"/>
                    </a:ext>
                  </a:extLst>
                </p:cNvPr>
                <p:cNvSpPr/>
                <p:nvPr/>
              </p:nvSpPr>
              <p:spPr>
                <a:xfrm>
                  <a:off x="10148734" y="4479433"/>
                  <a:ext cx="166066" cy="14257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BD348E91-347B-438F-9941-B80C7187EEC2}"/>
                </a:ext>
              </a:extLst>
            </p:cNvPr>
            <p:cNvGrpSpPr/>
            <p:nvPr/>
          </p:nvGrpSpPr>
          <p:grpSpPr>
            <a:xfrm>
              <a:off x="7558693" y="4829497"/>
              <a:ext cx="243183" cy="98522"/>
              <a:chOff x="1466675" y="2063071"/>
              <a:chExt cx="209562" cy="102234"/>
            </a:xfrm>
          </p:grpSpPr>
          <p:sp>
            <p:nvSpPr>
              <p:cNvPr id="165" name="二等辺三角形 5">
                <a:extLst>
                  <a:ext uri="{FF2B5EF4-FFF2-40B4-BE49-F238E27FC236}">
                    <a16:creationId xmlns:a16="http://schemas.microsoft.com/office/drawing/2014/main" id="{51B740AD-E998-4A49-BDDE-EE9B20474281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" name="月 165">
                <a:extLst>
                  <a:ext uri="{FF2B5EF4-FFF2-40B4-BE49-F238E27FC236}">
                    <a16:creationId xmlns:a16="http://schemas.microsoft.com/office/drawing/2014/main" id="{F40FFDE4-8D37-483B-94C0-A2038DA40769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3" name="円/楕円 508">
              <a:extLst>
                <a:ext uri="{FF2B5EF4-FFF2-40B4-BE49-F238E27FC236}">
                  <a16:creationId xmlns:a16="http://schemas.microsoft.com/office/drawing/2014/main" id="{E154C880-F60E-47F2-88DA-7B778A7A0122}"/>
                </a:ext>
              </a:extLst>
            </p:cNvPr>
            <p:cNvSpPr/>
            <p:nvPr/>
          </p:nvSpPr>
          <p:spPr>
            <a:xfrm>
              <a:off x="7748568" y="4559765"/>
              <a:ext cx="57502" cy="4572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4" name="円/楕円 508">
              <a:extLst>
                <a:ext uri="{FF2B5EF4-FFF2-40B4-BE49-F238E27FC236}">
                  <a16:creationId xmlns:a16="http://schemas.microsoft.com/office/drawing/2014/main" id="{8BF4F838-0065-4847-A4B8-09D5ED08F9DC}"/>
                </a:ext>
              </a:extLst>
            </p:cNvPr>
            <p:cNvSpPr/>
            <p:nvPr/>
          </p:nvSpPr>
          <p:spPr>
            <a:xfrm>
              <a:off x="7329344" y="4559765"/>
              <a:ext cx="45720" cy="4572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580CCDBE-C7AF-4DDF-8396-996E1F3F14A3}"/>
              </a:ext>
            </a:extLst>
          </p:cNvPr>
          <p:cNvGrpSpPr/>
          <p:nvPr/>
        </p:nvGrpSpPr>
        <p:grpSpPr>
          <a:xfrm>
            <a:off x="1290555" y="3632526"/>
            <a:ext cx="1233632" cy="2843480"/>
            <a:chOff x="1290555" y="3632526"/>
            <a:chExt cx="1233632" cy="2843480"/>
          </a:xfrm>
        </p:grpSpPr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04D2384B-C019-4A4E-B7AE-CB903FC69230}"/>
                </a:ext>
              </a:extLst>
            </p:cNvPr>
            <p:cNvGrpSpPr/>
            <p:nvPr/>
          </p:nvGrpSpPr>
          <p:grpSpPr>
            <a:xfrm>
              <a:off x="1290555" y="3632526"/>
              <a:ext cx="1233632" cy="2843480"/>
              <a:chOff x="282259" y="3632526"/>
              <a:chExt cx="1233632" cy="2843480"/>
            </a:xfrm>
          </p:grpSpPr>
          <p:sp>
            <p:nvSpPr>
              <p:cNvPr id="202" name="円/楕円 668">
                <a:extLst>
                  <a:ext uri="{FF2B5EF4-FFF2-40B4-BE49-F238E27FC236}">
                    <a16:creationId xmlns:a16="http://schemas.microsoft.com/office/drawing/2014/main" id="{467FB23F-711A-4299-9C6C-AC1881603290}"/>
                  </a:ext>
                </a:extLst>
              </p:cNvPr>
              <p:cNvSpPr/>
              <p:nvPr/>
            </p:nvSpPr>
            <p:spPr>
              <a:xfrm>
                <a:off x="294197" y="3791943"/>
                <a:ext cx="1107685" cy="1216357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ja-JP" altLang="en-US"/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87079494-A26B-485A-9377-3459496E977B}"/>
                  </a:ext>
                </a:extLst>
              </p:cNvPr>
              <p:cNvSpPr/>
              <p:nvPr/>
            </p:nvSpPr>
            <p:spPr>
              <a:xfrm>
                <a:off x="282259" y="3897607"/>
                <a:ext cx="1080853" cy="1767184"/>
              </a:xfrm>
              <a:custGeom>
                <a:avLst/>
                <a:gdLst>
                  <a:gd name="connsiteX0" fmla="*/ 448541 w 897082"/>
                  <a:gd name="connsiteY0" fmla="*/ 0 h 1466720"/>
                  <a:gd name="connsiteX1" fmla="*/ 897082 w 897082"/>
                  <a:gd name="connsiteY1" fmla="*/ 448541 h 1466720"/>
                  <a:gd name="connsiteX2" fmla="*/ 897082 w 897082"/>
                  <a:gd name="connsiteY2" fmla="*/ 572384 h 1466720"/>
                  <a:gd name="connsiteX3" fmla="*/ 623133 w 897082"/>
                  <a:gd name="connsiteY3" fmla="*/ 985676 h 1466720"/>
                  <a:gd name="connsiteX4" fmla="*/ 564119 w 897082"/>
                  <a:gd name="connsiteY4" fmla="*/ 1003996 h 1466720"/>
                  <a:gd name="connsiteX5" fmla="*/ 575827 w 897082"/>
                  <a:gd name="connsiteY5" fmla="*/ 1118635 h 1466720"/>
                  <a:gd name="connsiteX6" fmla="*/ 603105 w 897082"/>
                  <a:gd name="connsiteY6" fmla="*/ 1118635 h 1466720"/>
                  <a:gd name="connsiteX7" fmla="*/ 786798 w 897082"/>
                  <a:gd name="connsiteY7" fmla="*/ 1292678 h 1466720"/>
                  <a:gd name="connsiteX8" fmla="*/ 786797 w 897082"/>
                  <a:gd name="connsiteY8" fmla="*/ 1466720 h 1466720"/>
                  <a:gd name="connsiteX9" fmla="*/ 188668 w 897082"/>
                  <a:gd name="connsiteY9" fmla="*/ 1466720 h 1466720"/>
                  <a:gd name="connsiteX10" fmla="*/ 188668 w 897082"/>
                  <a:gd name="connsiteY10" fmla="*/ 1292678 h 1466720"/>
                  <a:gd name="connsiteX11" fmla="*/ 300860 w 897082"/>
                  <a:gd name="connsiteY11" fmla="*/ 1132312 h 1466720"/>
                  <a:gd name="connsiteX12" fmla="*/ 352270 w 897082"/>
                  <a:gd name="connsiteY12" fmla="*/ 1122478 h 1466720"/>
                  <a:gd name="connsiteX13" fmla="*/ 363516 w 897082"/>
                  <a:gd name="connsiteY13" fmla="*/ 1012354 h 1466720"/>
                  <a:gd name="connsiteX14" fmla="*/ 358144 w 897082"/>
                  <a:gd name="connsiteY14" fmla="*/ 1011812 h 1466720"/>
                  <a:gd name="connsiteX15" fmla="*/ 0 w 897082"/>
                  <a:gd name="connsiteY15" fmla="*/ 572384 h 1466720"/>
                  <a:gd name="connsiteX16" fmla="*/ 0 w 897082"/>
                  <a:gd name="connsiteY16" fmla="*/ 448541 h 1466720"/>
                  <a:gd name="connsiteX17" fmla="*/ 448541 w 897082"/>
                  <a:gd name="connsiteY17" fmla="*/ 0 h 146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897082" h="1466720">
                    <a:moveTo>
                      <a:pt x="448541" y="0"/>
                    </a:moveTo>
                    <a:cubicBezTo>
                      <a:pt x="696263" y="0"/>
                      <a:pt x="897082" y="200819"/>
                      <a:pt x="897082" y="448541"/>
                    </a:cubicBezTo>
                    <a:lnTo>
                      <a:pt x="897082" y="572384"/>
                    </a:lnTo>
                    <a:cubicBezTo>
                      <a:pt x="897082" y="758175"/>
                      <a:pt x="784121" y="917584"/>
                      <a:pt x="623133" y="985676"/>
                    </a:cubicBezTo>
                    <a:lnTo>
                      <a:pt x="564119" y="1003996"/>
                    </a:lnTo>
                    <a:lnTo>
                      <a:pt x="575827" y="1118635"/>
                    </a:lnTo>
                    <a:lnTo>
                      <a:pt x="603105" y="1118635"/>
                    </a:lnTo>
                    <a:cubicBezTo>
                      <a:pt x="704556" y="1118635"/>
                      <a:pt x="786798" y="1196557"/>
                      <a:pt x="786798" y="1292678"/>
                    </a:cubicBezTo>
                    <a:cubicBezTo>
                      <a:pt x="786798" y="1350692"/>
                      <a:pt x="786797" y="1408706"/>
                      <a:pt x="786797" y="1466720"/>
                    </a:cubicBezTo>
                    <a:lnTo>
                      <a:pt x="188668" y="1466720"/>
                    </a:lnTo>
                    <a:lnTo>
                      <a:pt x="188668" y="1292678"/>
                    </a:lnTo>
                    <a:cubicBezTo>
                      <a:pt x="188668" y="1220587"/>
                      <a:pt x="234929" y="1158734"/>
                      <a:pt x="300860" y="1132312"/>
                    </a:cubicBezTo>
                    <a:lnTo>
                      <a:pt x="352270" y="1122478"/>
                    </a:lnTo>
                    <a:lnTo>
                      <a:pt x="363516" y="1012354"/>
                    </a:lnTo>
                    <a:lnTo>
                      <a:pt x="358144" y="1011812"/>
                    </a:lnTo>
                    <a:cubicBezTo>
                      <a:pt x="153752" y="969988"/>
                      <a:pt x="0" y="789141"/>
                      <a:pt x="0" y="572384"/>
                    </a:cubicBezTo>
                    <a:lnTo>
                      <a:pt x="0" y="448541"/>
                    </a:lnTo>
                    <a:cubicBezTo>
                      <a:pt x="0" y="200819"/>
                      <a:pt x="200819" y="0"/>
                      <a:pt x="448541" y="0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0BA9C2EB-BBAC-4C80-BAAF-A12EE0A160D3}"/>
                  </a:ext>
                </a:extLst>
              </p:cNvPr>
              <p:cNvSpPr/>
              <p:nvPr/>
            </p:nvSpPr>
            <p:spPr>
              <a:xfrm>
                <a:off x="707570" y="5107277"/>
                <a:ext cx="217125" cy="111279"/>
              </a:xfrm>
              <a:custGeom>
                <a:avLst/>
                <a:gdLst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206348 w 211408"/>
                  <a:gd name="connsiteY2" fmla="*/ 24396 h 93697"/>
                  <a:gd name="connsiteX3" fmla="*/ 7260 w 211408"/>
                  <a:gd name="connsiteY3" fmla="*/ 93228 h 93697"/>
                  <a:gd name="connsiteX4" fmla="*/ 0 w 211408"/>
                  <a:gd name="connsiteY4" fmla="*/ 93697 h 93697"/>
                  <a:gd name="connsiteX5" fmla="*/ 8715 w 211408"/>
                  <a:gd name="connsiteY5" fmla="*/ 8358 h 93697"/>
                  <a:gd name="connsiteX6" fmla="*/ 93740 w 211408"/>
                  <a:gd name="connsiteY6" fmla="*/ 16929 h 93697"/>
                  <a:gd name="connsiteX7" fmla="*/ 184137 w 211408"/>
                  <a:gd name="connsiteY7" fmla="*/ 7816 h 93697"/>
                  <a:gd name="connsiteX0" fmla="*/ 209318 w 211408"/>
                  <a:gd name="connsiteY0" fmla="*/ 0 h 93697"/>
                  <a:gd name="connsiteX1" fmla="*/ 211408 w 211408"/>
                  <a:gd name="connsiteY1" fmla="*/ 20463 h 93697"/>
                  <a:gd name="connsiteX2" fmla="*/ 7260 w 211408"/>
                  <a:gd name="connsiteY2" fmla="*/ 93228 h 93697"/>
                  <a:gd name="connsiteX3" fmla="*/ 0 w 211408"/>
                  <a:gd name="connsiteY3" fmla="*/ 93697 h 93697"/>
                  <a:gd name="connsiteX4" fmla="*/ 8715 w 211408"/>
                  <a:gd name="connsiteY4" fmla="*/ 8358 h 93697"/>
                  <a:gd name="connsiteX5" fmla="*/ 93740 w 211408"/>
                  <a:gd name="connsiteY5" fmla="*/ 16929 h 93697"/>
                  <a:gd name="connsiteX6" fmla="*/ 184137 w 211408"/>
                  <a:gd name="connsiteY6" fmla="*/ 7816 h 93697"/>
                  <a:gd name="connsiteX7" fmla="*/ 209318 w 211408"/>
                  <a:gd name="connsiteY7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7260 w 209318"/>
                  <a:gd name="connsiteY1" fmla="*/ 93228 h 93697"/>
                  <a:gd name="connsiteX2" fmla="*/ 0 w 209318"/>
                  <a:gd name="connsiteY2" fmla="*/ 93697 h 93697"/>
                  <a:gd name="connsiteX3" fmla="*/ 8715 w 209318"/>
                  <a:gd name="connsiteY3" fmla="*/ 8358 h 93697"/>
                  <a:gd name="connsiteX4" fmla="*/ 93740 w 209318"/>
                  <a:gd name="connsiteY4" fmla="*/ 16929 h 93697"/>
                  <a:gd name="connsiteX5" fmla="*/ 184137 w 209318"/>
                  <a:gd name="connsiteY5" fmla="*/ 7816 h 93697"/>
                  <a:gd name="connsiteX6" fmla="*/ 209318 w 209318"/>
                  <a:gd name="connsiteY6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  <a:gd name="connsiteX0" fmla="*/ 209318 w 209318"/>
                  <a:gd name="connsiteY0" fmla="*/ 0 h 93697"/>
                  <a:gd name="connsiteX1" fmla="*/ 0 w 209318"/>
                  <a:gd name="connsiteY1" fmla="*/ 93697 h 93697"/>
                  <a:gd name="connsiteX2" fmla="*/ 8715 w 209318"/>
                  <a:gd name="connsiteY2" fmla="*/ 8358 h 93697"/>
                  <a:gd name="connsiteX3" fmla="*/ 93740 w 209318"/>
                  <a:gd name="connsiteY3" fmla="*/ 16929 h 93697"/>
                  <a:gd name="connsiteX4" fmla="*/ 184137 w 209318"/>
                  <a:gd name="connsiteY4" fmla="*/ 7816 h 93697"/>
                  <a:gd name="connsiteX5" fmla="*/ 209318 w 209318"/>
                  <a:gd name="connsiteY5" fmla="*/ 0 h 936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9318" h="93697">
                    <a:moveTo>
                      <a:pt x="209318" y="0"/>
                    </a:moveTo>
                    <a:cubicBezTo>
                      <a:pt x="148204" y="60213"/>
                      <a:pt x="33434" y="92304"/>
                      <a:pt x="0" y="93697"/>
                    </a:cubicBezTo>
                    <a:lnTo>
                      <a:pt x="8715" y="8358"/>
                    </a:lnTo>
                    <a:lnTo>
                      <a:pt x="93740" y="16929"/>
                    </a:lnTo>
                    <a:cubicBezTo>
                      <a:pt x="124705" y="16929"/>
                      <a:pt x="154938" y="13791"/>
                      <a:pt x="184137" y="7816"/>
                    </a:cubicBezTo>
                    <a:lnTo>
                      <a:pt x="209318" y="0"/>
                    </a:ln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3C026073-1E0B-45DB-A628-C34A1A76238B}"/>
                  </a:ext>
                </a:extLst>
              </p:cNvPr>
              <p:cNvSpPr/>
              <p:nvPr/>
            </p:nvSpPr>
            <p:spPr>
              <a:xfrm>
                <a:off x="360548" y="5245400"/>
                <a:ext cx="1133883" cy="1230066"/>
              </a:xfrm>
              <a:custGeom>
                <a:avLst/>
                <a:gdLst>
                  <a:gd name="connsiteX0" fmla="*/ 702404 w 1068476"/>
                  <a:gd name="connsiteY0" fmla="*/ 0 h 1020925"/>
                  <a:gd name="connsiteX1" fmla="*/ 763059 w 1068476"/>
                  <a:gd name="connsiteY1" fmla="*/ 0 h 1020925"/>
                  <a:gd name="connsiteX2" fmla="*/ 1068476 w 1068476"/>
                  <a:gd name="connsiteY2" fmla="*/ 320391 h 1020925"/>
                  <a:gd name="connsiteX3" fmla="*/ 1068476 w 1068476"/>
                  <a:gd name="connsiteY3" fmla="*/ 1020925 h 1020925"/>
                  <a:gd name="connsiteX4" fmla="*/ 139988 w 1068476"/>
                  <a:gd name="connsiteY4" fmla="*/ 1020925 h 1020925"/>
                  <a:gd name="connsiteX5" fmla="*/ 55941 w 1068476"/>
                  <a:gd name="connsiteY5" fmla="*/ 706710 h 1020925"/>
                  <a:gd name="connsiteX6" fmla="*/ 55941 w 1068476"/>
                  <a:gd name="connsiteY6" fmla="*/ 285753 h 1020925"/>
                  <a:gd name="connsiteX7" fmla="*/ 189768 w 1068476"/>
                  <a:gd name="connsiteY7" fmla="*/ 138877 h 1020925"/>
                  <a:gd name="connsiteX8" fmla="*/ 371719 w 1068476"/>
                  <a:gd name="connsiteY8" fmla="*/ 10385 h 1020925"/>
                  <a:gd name="connsiteX9" fmla="*/ 390924 w 1068476"/>
                  <a:gd name="connsiteY9" fmla="*/ 7678 h 1020925"/>
                  <a:gd name="connsiteX10" fmla="*/ 356988 w 1068476"/>
                  <a:gd name="connsiteY10" fmla="*/ 72107 h 1020925"/>
                  <a:gd name="connsiteX11" fmla="*/ 362948 w 1068476"/>
                  <a:gd name="connsiteY11" fmla="*/ 186423 h 1020925"/>
                  <a:gd name="connsiteX12" fmla="*/ 632972 w 1068476"/>
                  <a:gd name="connsiteY12" fmla="*/ 86497 h 1020925"/>
                  <a:gd name="connsiteX13" fmla="*/ 698289 w 1068476"/>
                  <a:gd name="connsiteY13" fmla="*/ 7813 h 1020925"/>
                  <a:gd name="connsiteX0" fmla="*/ 676999 w 1043071"/>
                  <a:gd name="connsiteY0" fmla="*/ 0 h 1020925"/>
                  <a:gd name="connsiteX1" fmla="*/ 737654 w 1043071"/>
                  <a:gd name="connsiteY1" fmla="*/ 0 h 1020925"/>
                  <a:gd name="connsiteX2" fmla="*/ 1043071 w 1043071"/>
                  <a:gd name="connsiteY2" fmla="*/ 320391 h 1020925"/>
                  <a:gd name="connsiteX3" fmla="*/ 1043071 w 1043071"/>
                  <a:gd name="connsiteY3" fmla="*/ 1020925 h 1020925"/>
                  <a:gd name="connsiteX4" fmla="*/ 114583 w 1043071"/>
                  <a:gd name="connsiteY4" fmla="*/ 1020925 h 1020925"/>
                  <a:gd name="connsiteX5" fmla="*/ 30536 w 1043071"/>
                  <a:gd name="connsiteY5" fmla="*/ 706710 h 1020925"/>
                  <a:gd name="connsiteX6" fmla="*/ 61493 w 1043071"/>
                  <a:gd name="connsiteY6" fmla="*/ 340521 h 1020925"/>
                  <a:gd name="connsiteX7" fmla="*/ 164363 w 1043071"/>
                  <a:gd name="connsiteY7" fmla="*/ 138877 h 1020925"/>
                  <a:gd name="connsiteX8" fmla="*/ 346314 w 1043071"/>
                  <a:gd name="connsiteY8" fmla="*/ 10385 h 1020925"/>
                  <a:gd name="connsiteX9" fmla="*/ 365519 w 1043071"/>
                  <a:gd name="connsiteY9" fmla="*/ 7678 h 1020925"/>
                  <a:gd name="connsiteX10" fmla="*/ 331583 w 1043071"/>
                  <a:gd name="connsiteY10" fmla="*/ 72107 h 1020925"/>
                  <a:gd name="connsiteX11" fmla="*/ 337543 w 1043071"/>
                  <a:gd name="connsiteY11" fmla="*/ 186423 h 1020925"/>
                  <a:gd name="connsiteX12" fmla="*/ 607567 w 1043071"/>
                  <a:gd name="connsiteY12" fmla="*/ 86497 h 1020925"/>
                  <a:gd name="connsiteX13" fmla="*/ 672884 w 1043071"/>
                  <a:gd name="connsiteY13" fmla="*/ 7813 h 1020925"/>
                  <a:gd name="connsiteX14" fmla="*/ 676999 w 1043071"/>
                  <a:gd name="connsiteY14" fmla="*/ 0 h 1020925"/>
                  <a:gd name="connsiteX0" fmla="*/ 650472 w 1016544"/>
                  <a:gd name="connsiteY0" fmla="*/ 0 h 1020925"/>
                  <a:gd name="connsiteX1" fmla="*/ 711127 w 1016544"/>
                  <a:gd name="connsiteY1" fmla="*/ 0 h 1020925"/>
                  <a:gd name="connsiteX2" fmla="*/ 1016544 w 1016544"/>
                  <a:gd name="connsiteY2" fmla="*/ 320391 h 1020925"/>
                  <a:gd name="connsiteX3" fmla="*/ 1016544 w 1016544"/>
                  <a:gd name="connsiteY3" fmla="*/ 1020925 h 1020925"/>
                  <a:gd name="connsiteX4" fmla="*/ 88056 w 1016544"/>
                  <a:gd name="connsiteY4" fmla="*/ 1020925 h 1020925"/>
                  <a:gd name="connsiteX5" fmla="*/ 4009 w 1016544"/>
                  <a:gd name="connsiteY5" fmla="*/ 706710 h 1020925"/>
                  <a:gd name="connsiteX6" fmla="*/ 34966 w 1016544"/>
                  <a:gd name="connsiteY6" fmla="*/ 340521 h 1020925"/>
                  <a:gd name="connsiteX7" fmla="*/ 137836 w 1016544"/>
                  <a:gd name="connsiteY7" fmla="*/ 138877 h 1020925"/>
                  <a:gd name="connsiteX8" fmla="*/ 319787 w 1016544"/>
                  <a:gd name="connsiteY8" fmla="*/ 10385 h 1020925"/>
                  <a:gd name="connsiteX9" fmla="*/ 338992 w 1016544"/>
                  <a:gd name="connsiteY9" fmla="*/ 7678 h 1020925"/>
                  <a:gd name="connsiteX10" fmla="*/ 305056 w 1016544"/>
                  <a:gd name="connsiteY10" fmla="*/ 72107 h 1020925"/>
                  <a:gd name="connsiteX11" fmla="*/ 311016 w 1016544"/>
                  <a:gd name="connsiteY11" fmla="*/ 186423 h 1020925"/>
                  <a:gd name="connsiteX12" fmla="*/ 581040 w 1016544"/>
                  <a:gd name="connsiteY12" fmla="*/ 86497 h 1020925"/>
                  <a:gd name="connsiteX13" fmla="*/ 646357 w 1016544"/>
                  <a:gd name="connsiteY13" fmla="*/ 7813 h 1020925"/>
                  <a:gd name="connsiteX14" fmla="*/ 650472 w 1016544"/>
                  <a:gd name="connsiteY14" fmla="*/ 0 h 1020925"/>
                  <a:gd name="connsiteX0" fmla="*/ 620748 w 986820"/>
                  <a:gd name="connsiteY0" fmla="*/ 0 h 1020925"/>
                  <a:gd name="connsiteX1" fmla="*/ 681403 w 986820"/>
                  <a:gd name="connsiteY1" fmla="*/ 0 h 1020925"/>
                  <a:gd name="connsiteX2" fmla="*/ 986820 w 986820"/>
                  <a:gd name="connsiteY2" fmla="*/ 320391 h 1020925"/>
                  <a:gd name="connsiteX3" fmla="*/ 986820 w 986820"/>
                  <a:gd name="connsiteY3" fmla="*/ 1020925 h 1020925"/>
                  <a:gd name="connsiteX4" fmla="*/ 58332 w 986820"/>
                  <a:gd name="connsiteY4" fmla="*/ 1020925 h 1020925"/>
                  <a:gd name="connsiteX5" fmla="*/ 19529 w 986820"/>
                  <a:gd name="connsiteY5" fmla="*/ 704329 h 1020925"/>
                  <a:gd name="connsiteX6" fmla="*/ 5242 w 986820"/>
                  <a:gd name="connsiteY6" fmla="*/ 340521 h 1020925"/>
                  <a:gd name="connsiteX7" fmla="*/ 108112 w 986820"/>
                  <a:gd name="connsiteY7" fmla="*/ 138877 h 1020925"/>
                  <a:gd name="connsiteX8" fmla="*/ 290063 w 986820"/>
                  <a:gd name="connsiteY8" fmla="*/ 10385 h 1020925"/>
                  <a:gd name="connsiteX9" fmla="*/ 309268 w 986820"/>
                  <a:gd name="connsiteY9" fmla="*/ 7678 h 1020925"/>
                  <a:gd name="connsiteX10" fmla="*/ 275332 w 986820"/>
                  <a:gd name="connsiteY10" fmla="*/ 72107 h 1020925"/>
                  <a:gd name="connsiteX11" fmla="*/ 281292 w 986820"/>
                  <a:gd name="connsiteY11" fmla="*/ 186423 h 1020925"/>
                  <a:gd name="connsiteX12" fmla="*/ 551316 w 986820"/>
                  <a:gd name="connsiteY12" fmla="*/ 86497 h 1020925"/>
                  <a:gd name="connsiteX13" fmla="*/ 616633 w 986820"/>
                  <a:gd name="connsiteY13" fmla="*/ 7813 h 1020925"/>
                  <a:gd name="connsiteX14" fmla="*/ 620748 w 986820"/>
                  <a:gd name="connsiteY14" fmla="*/ 0 h 1020925"/>
                  <a:gd name="connsiteX0" fmla="*/ 663135 w 1029207"/>
                  <a:gd name="connsiteY0" fmla="*/ 0 h 1020925"/>
                  <a:gd name="connsiteX1" fmla="*/ 723790 w 1029207"/>
                  <a:gd name="connsiteY1" fmla="*/ 0 h 1020925"/>
                  <a:gd name="connsiteX2" fmla="*/ 1029207 w 1029207"/>
                  <a:gd name="connsiteY2" fmla="*/ 320391 h 1020925"/>
                  <a:gd name="connsiteX3" fmla="*/ 1029207 w 1029207"/>
                  <a:gd name="connsiteY3" fmla="*/ 1020925 h 1020925"/>
                  <a:gd name="connsiteX4" fmla="*/ 100719 w 1029207"/>
                  <a:gd name="connsiteY4" fmla="*/ 1020925 h 1020925"/>
                  <a:gd name="connsiteX5" fmla="*/ 61916 w 1029207"/>
                  <a:gd name="connsiteY5" fmla="*/ 704329 h 1020925"/>
                  <a:gd name="connsiteX6" fmla="*/ 2386 w 1029207"/>
                  <a:gd name="connsiteY6" fmla="*/ 433390 h 1020925"/>
                  <a:gd name="connsiteX7" fmla="*/ 150499 w 1029207"/>
                  <a:gd name="connsiteY7" fmla="*/ 138877 h 1020925"/>
                  <a:gd name="connsiteX8" fmla="*/ 332450 w 1029207"/>
                  <a:gd name="connsiteY8" fmla="*/ 10385 h 1020925"/>
                  <a:gd name="connsiteX9" fmla="*/ 351655 w 1029207"/>
                  <a:gd name="connsiteY9" fmla="*/ 7678 h 1020925"/>
                  <a:gd name="connsiteX10" fmla="*/ 317719 w 1029207"/>
                  <a:gd name="connsiteY10" fmla="*/ 72107 h 1020925"/>
                  <a:gd name="connsiteX11" fmla="*/ 323679 w 1029207"/>
                  <a:gd name="connsiteY11" fmla="*/ 186423 h 1020925"/>
                  <a:gd name="connsiteX12" fmla="*/ 593703 w 1029207"/>
                  <a:gd name="connsiteY12" fmla="*/ 86497 h 1020925"/>
                  <a:gd name="connsiteX13" fmla="*/ 659020 w 1029207"/>
                  <a:gd name="connsiteY13" fmla="*/ 7813 h 1020925"/>
                  <a:gd name="connsiteX14" fmla="*/ 663135 w 102920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76475 w 1042547"/>
                  <a:gd name="connsiteY0" fmla="*/ 0 h 1020925"/>
                  <a:gd name="connsiteX1" fmla="*/ 737130 w 1042547"/>
                  <a:gd name="connsiteY1" fmla="*/ 0 h 1020925"/>
                  <a:gd name="connsiteX2" fmla="*/ 1042547 w 1042547"/>
                  <a:gd name="connsiteY2" fmla="*/ 320391 h 1020925"/>
                  <a:gd name="connsiteX3" fmla="*/ 1042547 w 1042547"/>
                  <a:gd name="connsiteY3" fmla="*/ 1020925 h 1020925"/>
                  <a:gd name="connsiteX4" fmla="*/ 114059 w 1042547"/>
                  <a:gd name="connsiteY4" fmla="*/ 1020925 h 1020925"/>
                  <a:gd name="connsiteX5" fmla="*/ 75256 w 1042547"/>
                  <a:gd name="connsiteY5" fmla="*/ 704329 h 1020925"/>
                  <a:gd name="connsiteX6" fmla="*/ 15726 w 1042547"/>
                  <a:gd name="connsiteY6" fmla="*/ 433390 h 1020925"/>
                  <a:gd name="connsiteX7" fmla="*/ 163839 w 1042547"/>
                  <a:gd name="connsiteY7" fmla="*/ 138877 h 1020925"/>
                  <a:gd name="connsiteX8" fmla="*/ 345790 w 1042547"/>
                  <a:gd name="connsiteY8" fmla="*/ 10385 h 1020925"/>
                  <a:gd name="connsiteX9" fmla="*/ 364995 w 1042547"/>
                  <a:gd name="connsiteY9" fmla="*/ 7678 h 1020925"/>
                  <a:gd name="connsiteX10" fmla="*/ 331059 w 1042547"/>
                  <a:gd name="connsiteY10" fmla="*/ 72107 h 1020925"/>
                  <a:gd name="connsiteX11" fmla="*/ 337019 w 1042547"/>
                  <a:gd name="connsiteY11" fmla="*/ 186423 h 1020925"/>
                  <a:gd name="connsiteX12" fmla="*/ 607043 w 1042547"/>
                  <a:gd name="connsiteY12" fmla="*/ 86497 h 1020925"/>
                  <a:gd name="connsiteX13" fmla="*/ 672360 w 1042547"/>
                  <a:gd name="connsiteY13" fmla="*/ 7813 h 1020925"/>
                  <a:gd name="connsiteX14" fmla="*/ 676475 w 1042547"/>
                  <a:gd name="connsiteY14" fmla="*/ 0 h 1020925"/>
                  <a:gd name="connsiteX0" fmla="*/ 660749 w 1026821"/>
                  <a:gd name="connsiteY0" fmla="*/ 0 h 1020925"/>
                  <a:gd name="connsiteX1" fmla="*/ 721404 w 1026821"/>
                  <a:gd name="connsiteY1" fmla="*/ 0 h 1020925"/>
                  <a:gd name="connsiteX2" fmla="*/ 1026821 w 1026821"/>
                  <a:gd name="connsiteY2" fmla="*/ 320391 h 1020925"/>
                  <a:gd name="connsiteX3" fmla="*/ 1026821 w 1026821"/>
                  <a:gd name="connsiteY3" fmla="*/ 1020925 h 1020925"/>
                  <a:gd name="connsiteX4" fmla="*/ 98333 w 1026821"/>
                  <a:gd name="connsiteY4" fmla="*/ 1020925 h 1020925"/>
                  <a:gd name="connsiteX5" fmla="*/ 0 w 1026821"/>
                  <a:gd name="connsiteY5" fmla="*/ 433390 h 1020925"/>
                  <a:gd name="connsiteX6" fmla="*/ 148113 w 1026821"/>
                  <a:gd name="connsiteY6" fmla="*/ 138877 h 1020925"/>
                  <a:gd name="connsiteX7" fmla="*/ 330064 w 1026821"/>
                  <a:gd name="connsiteY7" fmla="*/ 10385 h 1020925"/>
                  <a:gd name="connsiteX8" fmla="*/ 349269 w 1026821"/>
                  <a:gd name="connsiteY8" fmla="*/ 7678 h 1020925"/>
                  <a:gd name="connsiteX9" fmla="*/ 315333 w 1026821"/>
                  <a:gd name="connsiteY9" fmla="*/ 72107 h 1020925"/>
                  <a:gd name="connsiteX10" fmla="*/ 321293 w 1026821"/>
                  <a:gd name="connsiteY10" fmla="*/ 186423 h 1020925"/>
                  <a:gd name="connsiteX11" fmla="*/ 591317 w 1026821"/>
                  <a:gd name="connsiteY11" fmla="*/ 86497 h 1020925"/>
                  <a:gd name="connsiteX12" fmla="*/ 656634 w 1026821"/>
                  <a:gd name="connsiteY12" fmla="*/ 7813 h 1020925"/>
                  <a:gd name="connsiteX13" fmla="*/ 660749 w 1026821"/>
                  <a:gd name="connsiteY13" fmla="*/ 0 h 1020925"/>
                  <a:gd name="connsiteX0" fmla="*/ 679490 w 1045562"/>
                  <a:gd name="connsiteY0" fmla="*/ 0 h 1020925"/>
                  <a:gd name="connsiteX1" fmla="*/ 740145 w 1045562"/>
                  <a:gd name="connsiteY1" fmla="*/ 0 h 1020925"/>
                  <a:gd name="connsiteX2" fmla="*/ 1045562 w 1045562"/>
                  <a:gd name="connsiteY2" fmla="*/ 320391 h 1020925"/>
                  <a:gd name="connsiteX3" fmla="*/ 1045562 w 1045562"/>
                  <a:gd name="connsiteY3" fmla="*/ 1020925 h 1020925"/>
                  <a:gd name="connsiteX4" fmla="*/ 117074 w 1045562"/>
                  <a:gd name="connsiteY4" fmla="*/ 1020925 h 1020925"/>
                  <a:gd name="connsiteX5" fmla="*/ 18741 w 1045562"/>
                  <a:gd name="connsiteY5" fmla="*/ 433390 h 1020925"/>
                  <a:gd name="connsiteX6" fmla="*/ 166854 w 1045562"/>
                  <a:gd name="connsiteY6" fmla="*/ 138877 h 1020925"/>
                  <a:gd name="connsiteX7" fmla="*/ 348805 w 1045562"/>
                  <a:gd name="connsiteY7" fmla="*/ 10385 h 1020925"/>
                  <a:gd name="connsiteX8" fmla="*/ 368010 w 1045562"/>
                  <a:gd name="connsiteY8" fmla="*/ 7678 h 1020925"/>
                  <a:gd name="connsiteX9" fmla="*/ 334074 w 1045562"/>
                  <a:gd name="connsiteY9" fmla="*/ 72107 h 1020925"/>
                  <a:gd name="connsiteX10" fmla="*/ 340034 w 1045562"/>
                  <a:gd name="connsiteY10" fmla="*/ 186423 h 1020925"/>
                  <a:gd name="connsiteX11" fmla="*/ 610058 w 1045562"/>
                  <a:gd name="connsiteY11" fmla="*/ 86497 h 1020925"/>
                  <a:gd name="connsiteX12" fmla="*/ 675375 w 1045562"/>
                  <a:gd name="connsiteY12" fmla="*/ 7813 h 1020925"/>
                  <a:gd name="connsiteX13" fmla="*/ 679490 w 1045562"/>
                  <a:gd name="connsiteY13" fmla="*/ 0 h 1020925"/>
                  <a:gd name="connsiteX0" fmla="*/ 609226 w 975298"/>
                  <a:gd name="connsiteY0" fmla="*/ 0 h 1020925"/>
                  <a:gd name="connsiteX1" fmla="*/ 669881 w 975298"/>
                  <a:gd name="connsiteY1" fmla="*/ 0 h 1020925"/>
                  <a:gd name="connsiteX2" fmla="*/ 975298 w 975298"/>
                  <a:gd name="connsiteY2" fmla="*/ 320391 h 1020925"/>
                  <a:gd name="connsiteX3" fmla="*/ 975298 w 975298"/>
                  <a:gd name="connsiteY3" fmla="*/ 1020925 h 1020925"/>
                  <a:gd name="connsiteX4" fmla="*/ 46810 w 975298"/>
                  <a:gd name="connsiteY4" fmla="*/ 1020925 h 1020925"/>
                  <a:gd name="connsiteX5" fmla="*/ 34202 w 975298"/>
                  <a:gd name="connsiteY5" fmla="*/ 397671 h 1020925"/>
                  <a:gd name="connsiteX6" fmla="*/ 96590 w 975298"/>
                  <a:gd name="connsiteY6" fmla="*/ 138877 h 1020925"/>
                  <a:gd name="connsiteX7" fmla="*/ 278541 w 975298"/>
                  <a:gd name="connsiteY7" fmla="*/ 10385 h 1020925"/>
                  <a:gd name="connsiteX8" fmla="*/ 297746 w 975298"/>
                  <a:gd name="connsiteY8" fmla="*/ 7678 h 1020925"/>
                  <a:gd name="connsiteX9" fmla="*/ 263810 w 975298"/>
                  <a:gd name="connsiteY9" fmla="*/ 72107 h 1020925"/>
                  <a:gd name="connsiteX10" fmla="*/ 269770 w 975298"/>
                  <a:gd name="connsiteY10" fmla="*/ 186423 h 1020925"/>
                  <a:gd name="connsiteX11" fmla="*/ 539794 w 975298"/>
                  <a:gd name="connsiteY11" fmla="*/ 86497 h 1020925"/>
                  <a:gd name="connsiteX12" fmla="*/ 605111 w 975298"/>
                  <a:gd name="connsiteY12" fmla="*/ 7813 h 1020925"/>
                  <a:gd name="connsiteX13" fmla="*/ 609226 w 975298"/>
                  <a:gd name="connsiteY13" fmla="*/ 0 h 1020925"/>
                  <a:gd name="connsiteX0" fmla="*/ 587650 w 953722"/>
                  <a:gd name="connsiteY0" fmla="*/ 0 h 1020925"/>
                  <a:gd name="connsiteX1" fmla="*/ 648305 w 953722"/>
                  <a:gd name="connsiteY1" fmla="*/ 0 h 1020925"/>
                  <a:gd name="connsiteX2" fmla="*/ 953722 w 953722"/>
                  <a:gd name="connsiteY2" fmla="*/ 320391 h 1020925"/>
                  <a:gd name="connsiteX3" fmla="*/ 953722 w 953722"/>
                  <a:gd name="connsiteY3" fmla="*/ 1020925 h 1020925"/>
                  <a:gd name="connsiteX4" fmla="*/ 25234 w 953722"/>
                  <a:gd name="connsiteY4" fmla="*/ 1020925 h 1020925"/>
                  <a:gd name="connsiteX5" fmla="*/ 12626 w 953722"/>
                  <a:gd name="connsiteY5" fmla="*/ 397671 h 1020925"/>
                  <a:gd name="connsiteX6" fmla="*/ 75014 w 953722"/>
                  <a:gd name="connsiteY6" fmla="*/ 138877 h 1020925"/>
                  <a:gd name="connsiteX7" fmla="*/ 256965 w 953722"/>
                  <a:gd name="connsiteY7" fmla="*/ 10385 h 1020925"/>
                  <a:gd name="connsiteX8" fmla="*/ 276170 w 953722"/>
                  <a:gd name="connsiteY8" fmla="*/ 7678 h 1020925"/>
                  <a:gd name="connsiteX9" fmla="*/ 242234 w 953722"/>
                  <a:gd name="connsiteY9" fmla="*/ 72107 h 1020925"/>
                  <a:gd name="connsiteX10" fmla="*/ 248194 w 953722"/>
                  <a:gd name="connsiteY10" fmla="*/ 186423 h 1020925"/>
                  <a:gd name="connsiteX11" fmla="*/ 518218 w 953722"/>
                  <a:gd name="connsiteY11" fmla="*/ 86497 h 1020925"/>
                  <a:gd name="connsiteX12" fmla="*/ 583535 w 953722"/>
                  <a:gd name="connsiteY12" fmla="*/ 7813 h 1020925"/>
                  <a:gd name="connsiteX13" fmla="*/ 587650 w 953722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45736 w 951264"/>
                  <a:gd name="connsiteY10" fmla="*/ 186423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39776 w 951264"/>
                  <a:gd name="connsiteY9" fmla="*/ 72107 h 1020925"/>
                  <a:gd name="connsiteX10" fmla="*/ 277358 w 951264"/>
                  <a:gd name="connsiteY10" fmla="*/ 144261 h 1020925"/>
                  <a:gd name="connsiteX11" fmla="*/ 515760 w 951264"/>
                  <a:gd name="connsiteY11" fmla="*/ 86497 h 1020925"/>
                  <a:gd name="connsiteX12" fmla="*/ 581077 w 951264"/>
                  <a:gd name="connsiteY12" fmla="*/ 7813 h 1020925"/>
                  <a:gd name="connsiteX13" fmla="*/ 585192 w 951264"/>
                  <a:gd name="connsiteY13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15760 w 951264"/>
                  <a:gd name="connsiteY10" fmla="*/ 86497 h 1020925"/>
                  <a:gd name="connsiteX11" fmla="*/ 581077 w 951264"/>
                  <a:gd name="connsiteY11" fmla="*/ 7813 h 1020925"/>
                  <a:gd name="connsiteX12" fmla="*/ 585192 w 951264"/>
                  <a:gd name="connsiteY12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77358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295804 w 951264"/>
                  <a:gd name="connsiteY9" fmla="*/ 144261 h 1020925"/>
                  <a:gd name="connsiteX10" fmla="*/ 581077 w 951264"/>
                  <a:gd name="connsiteY10" fmla="*/ 7813 h 1020925"/>
                  <a:gd name="connsiteX11" fmla="*/ 585192 w 951264"/>
                  <a:gd name="connsiteY11" fmla="*/ 0 h 1020925"/>
                  <a:gd name="connsiteX0" fmla="*/ 585192 w 951264"/>
                  <a:gd name="connsiteY0" fmla="*/ 0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10" fmla="*/ 585192 w 951264"/>
                  <a:gd name="connsiteY10" fmla="*/ 0 h 1020925"/>
                  <a:gd name="connsiteX0" fmla="*/ 581077 w 951264"/>
                  <a:gd name="connsiteY0" fmla="*/ 7813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9" fmla="*/ 581077 w 951264"/>
                  <a:gd name="connsiteY9" fmla="*/ 7813 h 1020925"/>
                  <a:gd name="connsiteX0" fmla="*/ 273712 w 951264"/>
                  <a:gd name="connsiteY0" fmla="*/ 7678 h 1020925"/>
                  <a:gd name="connsiteX1" fmla="*/ 645847 w 951264"/>
                  <a:gd name="connsiteY1" fmla="*/ 0 h 1020925"/>
                  <a:gd name="connsiteX2" fmla="*/ 951264 w 951264"/>
                  <a:gd name="connsiteY2" fmla="*/ 320391 h 1020925"/>
                  <a:gd name="connsiteX3" fmla="*/ 951264 w 951264"/>
                  <a:gd name="connsiteY3" fmla="*/ 1020925 h 1020925"/>
                  <a:gd name="connsiteX4" fmla="*/ 22776 w 951264"/>
                  <a:gd name="connsiteY4" fmla="*/ 1020925 h 1020925"/>
                  <a:gd name="connsiteX5" fmla="*/ 10168 w 951264"/>
                  <a:gd name="connsiteY5" fmla="*/ 397671 h 1020925"/>
                  <a:gd name="connsiteX6" fmla="*/ 89224 w 951264"/>
                  <a:gd name="connsiteY6" fmla="*/ 143639 h 1020925"/>
                  <a:gd name="connsiteX7" fmla="*/ 254507 w 951264"/>
                  <a:gd name="connsiteY7" fmla="*/ 10385 h 1020925"/>
                  <a:gd name="connsiteX8" fmla="*/ 273712 w 951264"/>
                  <a:gd name="connsiteY8" fmla="*/ 7678 h 1020925"/>
                  <a:gd name="connsiteX0" fmla="*/ 263544 w 941096"/>
                  <a:gd name="connsiteY0" fmla="*/ 7678 h 1020925"/>
                  <a:gd name="connsiteX1" fmla="*/ 635679 w 941096"/>
                  <a:gd name="connsiteY1" fmla="*/ 0 h 1020925"/>
                  <a:gd name="connsiteX2" fmla="*/ 941096 w 941096"/>
                  <a:gd name="connsiteY2" fmla="*/ 320391 h 1020925"/>
                  <a:gd name="connsiteX3" fmla="*/ 941096 w 941096"/>
                  <a:gd name="connsiteY3" fmla="*/ 1020925 h 1020925"/>
                  <a:gd name="connsiteX4" fmla="*/ 12608 w 941096"/>
                  <a:gd name="connsiteY4" fmla="*/ 1020925 h 1020925"/>
                  <a:gd name="connsiteX5" fmla="*/ 0 w 941096"/>
                  <a:gd name="connsiteY5" fmla="*/ 397671 h 1020925"/>
                  <a:gd name="connsiteX6" fmla="*/ 79056 w 941096"/>
                  <a:gd name="connsiteY6" fmla="*/ 143639 h 1020925"/>
                  <a:gd name="connsiteX7" fmla="*/ 244339 w 941096"/>
                  <a:gd name="connsiteY7" fmla="*/ 10385 h 1020925"/>
                  <a:gd name="connsiteX8" fmla="*/ 263544 w 941096"/>
                  <a:gd name="connsiteY8" fmla="*/ 7678 h 1020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1096" h="1020925">
                    <a:moveTo>
                      <a:pt x="263544" y="7678"/>
                    </a:moveTo>
                    <a:lnTo>
                      <a:pt x="635679" y="0"/>
                    </a:lnTo>
                    <a:cubicBezTo>
                      <a:pt x="804356" y="0"/>
                      <a:pt x="941096" y="143444"/>
                      <a:pt x="941096" y="320391"/>
                    </a:cubicBezTo>
                    <a:lnTo>
                      <a:pt x="941096" y="1020925"/>
                    </a:lnTo>
                    <a:lnTo>
                      <a:pt x="12608" y="1020925"/>
                    </a:lnTo>
                    <a:lnTo>
                      <a:pt x="0" y="397671"/>
                    </a:lnTo>
                    <a:cubicBezTo>
                      <a:pt x="11075" y="251457"/>
                      <a:pt x="40714" y="215331"/>
                      <a:pt x="79056" y="143639"/>
                    </a:cubicBezTo>
                    <a:cubicBezTo>
                      <a:pt x="115049" y="76339"/>
                      <a:pt x="175502" y="30585"/>
                      <a:pt x="244339" y="10385"/>
                    </a:cubicBezTo>
                    <a:lnTo>
                      <a:pt x="263544" y="7678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四角形: 上の 2 つの角を丸める 205">
                <a:extLst>
                  <a:ext uri="{FF2B5EF4-FFF2-40B4-BE49-F238E27FC236}">
                    <a16:creationId xmlns:a16="http://schemas.microsoft.com/office/drawing/2014/main" id="{9FF5248C-8F6A-4FBA-9697-23220C09AD8D}"/>
                  </a:ext>
                </a:extLst>
              </p:cNvPr>
              <p:cNvSpPr/>
              <p:nvPr/>
            </p:nvSpPr>
            <p:spPr>
              <a:xfrm>
                <a:off x="1173245" y="5376215"/>
                <a:ext cx="342646" cy="109979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44AA3D63-E5C1-4083-B2D7-91EFD90161FE}"/>
                  </a:ext>
                </a:extLst>
              </p:cNvPr>
              <p:cNvGrpSpPr/>
              <p:nvPr/>
            </p:nvGrpSpPr>
            <p:grpSpPr>
              <a:xfrm>
                <a:off x="703306" y="5251956"/>
                <a:ext cx="83167" cy="434384"/>
                <a:chOff x="2685433" y="5223466"/>
                <a:chExt cx="89598" cy="434384"/>
              </a:xfrm>
            </p:grpSpPr>
            <p:sp>
              <p:nvSpPr>
                <p:cNvPr id="220" name="正方形/長方形 219">
                  <a:extLst>
                    <a:ext uri="{FF2B5EF4-FFF2-40B4-BE49-F238E27FC236}">
                      <a16:creationId xmlns:a16="http://schemas.microsoft.com/office/drawing/2014/main" id="{CC0C3052-03B5-4A9E-8203-4B84C09F2575}"/>
                    </a:ext>
                  </a:extLst>
                </p:cNvPr>
                <p:cNvSpPr/>
                <p:nvPr/>
              </p:nvSpPr>
              <p:spPr>
                <a:xfrm>
                  <a:off x="2685433" y="5223466"/>
                  <a:ext cx="89598" cy="434384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20">
                  <a:extLst>
                    <a:ext uri="{FF2B5EF4-FFF2-40B4-BE49-F238E27FC236}">
                      <a16:creationId xmlns:a16="http://schemas.microsoft.com/office/drawing/2014/main" id="{9D19C786-E977-428E-965F-8A7C9E258F8A}"/>
                    </a:ext>
                  </a:extLst>
                </p:cNvPr>
                <p:cNvSpPr/>
                <p:nvPr/>
              </p:nvSpPr>
              <p:spPr>
                <a:xfrm>
                  <a:off x="2702474" y="55512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楕円 221">
                  <a:extLst>
                    <a:ext uri="{FF2B5EF4-FFF2-40B4-BE49-F238E27FC236}">
                      <a16:creationId xmlns:a16="http://schemas.microsoft.com/office/drawing/2014/main" id="{32FFC8C7-54D8-47F5-88D4-D16A3645B6E3}"/>
                    </a:ext>
                  </a:extLst>
                </p:cNvPr>
                <p:cNvSpPr/>
                <p:nvPr/>
              </p:nvSpPr>
              <p:spPr>
                <a:xfrm>
                  <a:off x="2702474" y="5269860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楕円 222">
                  <a:extLst>
                    <a:ext uri="{FF2B5EF4-FFF2-40B4-BE49-F238E27FC236}">
                      <a16:creationId xmlns:a16="http://schemas.microsoft.com/office/drawing/2014/main" id="{51CF8663-09F5-496A-8D60-59F62CB3BFF9}"/>
                    </a:ext>
                  </a:extLst>
                </p:cNvPr>
                <p:cNvSpPr/>
                <p:nvPr/>
              </p:nvSpPr>
              <p:spPr>
                <a:xfrm>
                  <a:off x="2702474" y="5404528"/>
                  <a:ext cx="55516" cy="55516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4122C30E-E63B-4809-96FF-FFD974C7DAC6}"/>
                  </a:ext>
                </a:extLst>
              </p:cNvPr>
              <p:cNvSpPr/>
              <p:nvPr/>
            </p:nvSpPr>
            <p:spPr>
              <a:xfrm>
                <a:off x="503687" y="5245401"/>
                <a:ext cx="657573" cy="218283"/>
              </a:xfrm>
              <a:custGeom>
                <a:avLst/>
                <a:gdLst>
                  <a:gd name="connsiteX0" fmla="*/ 616336 w 657573"/>
                  <a:gd name="connsiteY0" fmla="*/ 0 h 218283"/>
                  <a:gd name="connsiteX1" fmla="*/ 657573 w 657573"/>
                  <a:gd name="connsiteY1" fmla="*/ 4361 h 218283"/>
                  <a:gd name="connsiteX2" fmla="*/ 467764 w 657573"/>
                  <a:gd name="connsiteY2" fmla="*/ 218282 h 218283"/>
                  <a:gd name="connsiteX3" fmla="*/ 232933 w 657573"/>
                  <a:gd name="connsiteY3" fmla="*/ 12911 h 218283"/>
                  <a:gd name="connsiteX4" fmla="*/ 52773 w 657573"/>
                  <a:gd name="connsiteY4" fmla="*/ 218283 h 218283"/>
                  <a:gd name="connsiteX5" fmla="*/ 0 w 657573"/>
                  <a:gd name="connsiteY5" fmla="*/ 101084 h 218283"/>
                  <a:gd name="connsiteX6" fmla="*/ 30418 w 657573"/>
                  <a:gd name="connsiteY6" fmla="*/ 71508 h 218283"/>
                  <a:gd name="connsiteX7" fmla="*/ 144829 w 657573"/>
                  <a:gd name="connsiteY7" fmla="*/ 12513 h 218283"/>
                  <a:gd name="connsiteX8" fmla="*/ 167968 w 657573"/>
                  <a:gd name="connsiteY8" fmla="*/ 9251 h 2182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7573" h="218283">
                    <a:moveTo>
                      <a:pt x="616336" y="0"/>
                    </a:moveTo>
                    <a:lnTo>
                      <a:pt x="657573" y="4361"/>
                    </a:lnTo>
                    <a:lnTo>
                      <a:pt x="467764" y="218282"/>
                    </a:lnTo>
                    <a:lnTo>
                      <a:pt x="232933" y="12911"/>
                    </a:lnTo>
                    <a:lnTo>
                      <a:pt x="52773" y="218283"/>
                    </a:lnTo>
                    <a:lnTo>
                      <a:pt x="0" y="101084"/>
                    </a:lnTo>
                    <a:lnTo>
                      <a:pt x="30418" y="71508"/>
                    </a:lnTo>
                    <a:cubicBezTo>
                      <a:pt x="64416" y="44548"/>
                      <a:pt x="103360" y="24682"/>
                      <a:pt x="144829" y="12513"/>
                    </a:cubicBezTo>
                    <a:lnTo>
                      <a:pt x="167968" y="9251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B7307D70-7881-49F6-94EB-5CAC0B92F804}"/>
                  </a:ext>
                </a:extLst>
              </p:cNvPr>
              <p:cNvGrpSpPr/>
              <p:nvPr/>
            </p:nvGrpSpPr>
            <p:grpSpPr>
              <a:xfrm>
                <a:off x="440357" y="4635279"/>
                <a:ext cx="247061" cy="223838"/>
                <a:chOff x="1611864" y="1745472"/>
                <a:chExt cx="177418" cy="168405"/>
              </a:xfrm>
            </p:grpSpPr>
            <p:sp>
              <p:nvSpPr>
                <p:cNvPr id="217" name="円/楕円 662">
                  <a:extLst>
                    <a:ext uri="{FF2B5EF4-FFF2-40B4-BE49-F238E27FC236}">
                      <a16:creationId xmlns:a16="http://schemas.microsoft.com/office/drawing/2014/main" id="{07FF6CF0-F096-4439-9C78-2889504FAABF}"/>
                    </a:ext>
                  </a:extLst>
                </p:cNvPr>
                <p:cNvSpPr/>
                <p:nvPr/>
              </p:nvSpPr>
              <p:spPr>
                <a:xfrm flipH="1">
                  <a:off x="1611864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0033CB94-1286-48DE-A868-22F753088ACC}"/>
                    </a:ext>
                  </a:extLst>
                </p:cNvPr>
                <p:cNvSpPr/>
                <p:nvPr/>
              </p:nvSpPr>
              <p:spPr>
                <a:xfrm>
                  <a:off x="1635631" y="1745472"/>
                  <a:ext cx="111965" cy="168405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662">
                  <a:extLst>
                    <a:ext uri="{FF2B5EF4-FFF2-40B4-BE49-F238E27FC236}">
                      <a16:creationId xmlns:a16="http://schemas.microsoft.com/office/drawing/2014/main" id="{33C03A23-FF72-4483-9DFC-AB2DAE2FECF1}"/>
                    </a:ext>
                  </a:extLst>
                </p:cNvPr>
                <p:cNvSpPr/>
                <p:nvPr/>
              </p:nvSpPr>
              <p:spPr>
                <a:xfrm>
                  <a:off x="1720668" y="1796393"/>
                  <a:ext cx="68614" cy="103845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  <a:gd name="connsiteX0" fmla="*/ 0 w 240026"/>
                    <a:gd name="connsiteY0" fmla="*/ 96853 h 238137"/>
                    <a:gd name="connsiteX1" fmla="*/ 115251 w 240026"/>
                    <a:gd name="connsiteY1" fmla="*/ 0 h 238137"/>
                    <a:gd name="connsiteX2" fmla="*/ 240026 w 240026"/>
                    <a:gd name="connsiteY2" fmla="*/ 96853 h 238137"/>
                    <a:gd name="connsiteX3" fmla="*/ 120013 w 240026"/>
                    <a:gd name="connsiteY3" fmla="*/ 160368 h 238137"/>
                    <a:gd name="connsiteX4" fmla="*/ 166284 w 240026"/>
                    <a:gd name="connsiteY4" fmla="*/ 238137 h 238137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0" fmla="*/ 0 w 124775"/>
                    <a:gd name="connsiteY0" fmla="*/ 0 h 160451"/>
                    <a:gd name="connsiteX1" fmla="*/ 124775 w 124775"/>
                    <a:gd name="connsiteY1" fmla="*/ 96853 h 160451"/>
                    <a:gd name="connsiteX2" fmla="*/ 4762 w 124775"/>
                    <a:gd name="connsiteY2" fmla="*/ 160368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4775" h="160451">
                      <a:moveTo>
                        <a:pt x="0" y="0"/>
                      </a:moveTo>
                      <a:cubicBezTo>
                        <a:pt x="66281" y="0"/>
                        <a:pt x="124775" y="28271"/>
                        <a:pt x="124775" y="96853"/>
                      </a:cubicBezTo>
                      <a:cubicBezTo>
                        <a:pt x="124775" y="165435"/>
                        <a:pt x="71043" y="160368"/>
                        <a:pt x="4762" y="160368"/>
                      </a:cubicBez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36792B7F-7667-4471-9811-A0FEFBFE52C1}"/>
                  </a:ext>
                </a:extLst>
              </p:cNvPr>
              <p:cNvGrpSpPr/>
              <p:nvPr/>
            </p:nvGrpSpPr>
            <p:grpSpPr>
              <a:xfrm rot="21119437">
                <a:off x="862898" y="3632526"/>
                <a:ext cx="383691" cy="1053991"/>
                <a:chOff x="798980" y="3692327"/>
                <a:chExt cx="399139" cy="1112510"/>
              </a:xfrm>
            </p:grpSpPr>
            <p:sp>
              <p:nvSpPr>
                <p:cNvPr id="215" name="月 214">
                  <a:extLst>
                    <a:ext uri="{FF2B5EF4-FFF2-40B4-BE49-F238E27FC236}">
                      <a16:creationId xmlns:a16="http://schemas.microsoft.com/office/drawing/2014/main" id="{7BD0264F-FEFB-4347-8FC1-F52471F4D21C}"/>
                    </a:ext>
                  </a:extLst>
                </p:cNvPr>
                <p:cNvSpPr/>
                <p:nvPr/>
              </p:nvSpPr>
              <p:spPr>
                <a:xfrm rot="18900000" flipH="1">
                  <a:off x="798980" y="3692327"/>
                  <a:ext cx="399139" cy="1032526"/>
                </a:xfrm>
                <a:prstGeom prst="moon">
                  <a:avLst>
                    <a:gd name="adj" fmla="val 56681"/>
                  </a:avLst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月 400">
                  <a:extLst>
                    <a:ext uri="{FF2B5EF4-FFF2-40B4-BE49-F238E27FC236}">
                      <a16:creationId xmlns:a16="http://schemas.microsoft.com/office/drawing/2014/main" id="{09AA1CC5-6E0A-44E1-B805-B76D140A5983}"/>
                    </a:ext>
                  </a:extLst>
                </p:cNvPr>
                <p:cNvSpPr/>
                <p:nvPr/>
              </p:nvSpPr>
              <p:spPr>
                <a:xfrm rot="18900000" flipH="1">
                  <a:off x="835704" y="3772310"/>
                  <a:ext cx="172902" cy="1032527"/>
                </a:xfrm>
                <a:custGeom>
                  <a:avLst/>
                  <a:gdLst>
                    <a:gd name="connsiteX0" fmla="*/ 433280 w 433280"/>
                    <a:gd name="connsiteY0" fmla="*/ 886995 h 886995"/>
                    <a:gd name="connsiteX1" fmla="*/ 0 w 433280"/>
                    <a:gd name="connsiteY1" fmla="*/ 443497 h 886995"/>
                    <a:gd name="connsiteX2" fmla="*/ 433280 w 433280"/>
                    <a:gd name="connsiteY2" fmla="*/ -1 h 886995"/>
                    <a:gd name="connsiteX3" fmla="*/ 245588 w 433280"/>
                    <a:gd name="connsiteY3" fmla="*/ 443497 h 886995"/>
                    <a:gd name="connsiteX4" fmla="*/ 433280 w 433280"/>
                    <a:gd name="connsiteY4" fmla="*/ 886995 h 886995"/>
                    <a:gd name="connsiteX0" fmla="*/ 0 w 433280"/>
                    <a:gd name="connsiteY0" fmla="*/ 443498 h 886996"/>
                    <a:gd name="connsiteX1" fmla="*/ 433280 w 433280"/>
                    <a:gd name="connsiteY1" fmla="*/ 0 h 886996"/>
                    <a:gd name="connsiteX2" fmla="*/ 245588 w 433280"/>
                    <a:gd name="connsiteY2" fmla="*/ 443498 h 886996"/>
                    <a:gd name="connsiteX3" fmla="*/ 433280 w 433280"/>
                    <a:gd name="connsiteY3" fmla="*/ 886996 h 886996"/>
                    <a:gd name="connsiteX4" fmla="*/ 91440 w 433280"/>
                    <a:gd name="connsiteY4" fmla="*/ 534938 h 886996"/>
                    <a:gd name="connsiteX0" fmla="*/ 364914 w 364914"/>
                    <a:gd name="connsiteY0" fmla="*/ 0 h 886996"/>
                    <a:gd name="connsiteX1" fmla="*/ 177222 w 364914"/>
                    <a:gd name="connsiteY1" fmla="*/ 443498 h 886996"/>
                    <a:gd name="connsiteX2" fmla="*/ 364914 w 364914"/>
                    <a:gd name="connsiteY2" fmla="*/ 886996 h 886996"/>
                    <a:gd name="connsiteX3" fmla="*/ 23074 w 364914"/>
                    <a:gd name="connsiteY3" fmla="*/ 534938 h 886996"/>
                    <a:gd name="connsiteX0" fmla="*/ 187692 w 187692"/>
                    <a:gd name="connsiteY0" fmla="*/ 0 h 886996"/>
                    <a:gd name="connsiteX1" fmla="*/ 0 w 187692"/>
                    <a:gd name="connsiteY1" fmla="*/ 443498 h 886996"/>
                    <a:gd name="connsiteX2" fmla="*/ 187692 w 187692"/>
                    <a:gd name="connsiteY2" fmla="*/ 886996 h 8869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7692" h="886996">
                      <a:moveTo>
                        <a:pt x="187692" y="0"/>
                      </a:moveTo>
                      <a:cubicBezTo>
                        <a:pt x="67940" y="114931"/>
                        <a:pt x="0" y="275468"/>
                        <a:pt x="0" y="443498"/>
                      </a:cubicBezTo>
                      <a:cubicBezTo>
                        <a:pt x="0" y="611528"/>
                        <a:pt x="67941" y="772065"/>
                        <a:pt x="187692" y="886996"/>
                      </a:cubicBezTo>
                    </a:path>
                  </a:pathLst>
                </a:cu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11" name="円/楕円 368">
                <a:extLst>
                  <a:ext uri="{FF2B5EF4-FFF2-40B4-BE49-F238E27FC236}">
                    <a16:creationId xmlns:a16="http://schemas.microsoft.com/office/drawing/2014/main" id="{5B6FEB66-B288-40F6-8BE7-F560886E8618}"/>
                  </a:ext>
                </a:extLst>
              </p:cNvPr>
              <p:cNvSpPr/>
              <p:nvPr/>
            </p:nvSpPr>
            <p:spPr>
              <a:xfrm rot="900000" flipH="1">
                <a:off x="1198083" y="4415855"/>
                <a:ext cx="245573" cy="406408"/>
              </a:xfrm>
              <a:custGeom>
                <a:avLst/>
                <a:gdLst>
                  <a:gd name="connsiteX0" fmla="*/ 0 w 216246"/>
                  <a:gd name="connsiteY0" fmla="*/ 168522 h 337044"/>
                  <a:gd name="connsiteX1" fmla="*/ 108123 w 216246"/>
                  <a:gd name="connsiteY1" fmla="*/ 0 h 337044"/>
                  <a:gd name="connsiteX2" fmla="*/ 216246 w 216246"/>
                  <a:gd name="connsiteY2" fmla="*/ 168522 h 337044"/>
                  <a:gd name="connsiteX3" fmla="*/ 108123 w 216246"/>
                  <a:gd name="connsiteY3" fmla="*/ 337044 h 337044"/>
                  <a:gd name="connsiteX4" fmla="*/ 0 w 216246"/>
                  <a:gd name="connsiteY4" fmla="*/ 168522 h 337044"/>
                  <a:gd name="connsiteX0" fmla="*/ 0 w 227371"/>
                  <a:gd name="connsiteY0" fmla="*/ 170508 h 339030"/>
                  <a:gd name="connsiteX1" fmla="*/ 108123 w 227371"/>
                  <a:gd name="connsiteY1" fmla="*/ 1986 h 339030"/>
                  <a:gd name="connsiteX2" fmla="*/ 211667 w 227371"/>
                  <a:gd name="connsiteY2" fmla="*/ 83801 h 339030"/>
                  <a:gd name="connsiteX3" fmla="*/ 216246 w 227371"/>
                  <a:gd name="connsiteY3" fmla="*/ 170508 h 339030"/>
                  <a:gd name="connsiteX4" fmla="*/ 108123 w 227371"/>
                  <a:gd name="connsiteY4" fmla="*/ 339030 h 339030"/>
                  <a:gd name="connsiteX5" fmla="*/ 0 w 227371"/>
                  <a:gd name="connsiteY5" fmla="*/ 170508 h 339030"/>
                  <a:gd name="connsiteX0" fmla="*/ 216246 w 307686"/>
                  <a:gd name="connsiteY0" fmla="*/ 170508 h 339030"/>
                  <a:gd name="connsiteX1" fmla="*/ 108123 w 307686"/>
                  <a:gd name="connsiteY1" fmla="*/ 339030 h 339030"/>
                  <a:gd name="connsiteX2" fmla="*/ 0 w 307686"/>
                  <a:gd name="connsiteY2" fmla="*/ 170508 h 339030"/>
                  <a:gd name="connsiteX3" fmla="*/ 108123 w 307686"/>
                  <a:gd name="connsiteY3" fmla="*/ 1986 h 339030"/>
                  <a:gd name="connsiteX4" fmla="*/ 211667 w 307686"/>
                  <a:gd name="connsiteY4" fmla="*/ 83801 h 339030"/>
                  <a:gd name="connsiteX5" fmla="*/ 307686 w 307686"/>
                  <a:gd name="connsiteY5" fmla="*/ 261948 h 339030"/>
                  <a:gd name="connsiteX0" fmla="*/ 216246 w 216246"/>
                  <a:gd name="connsiteY0" fmla="*/ 170508 h 339030"/>
                  <a:gd name="connsiteX1" fmla="*/ 108123 w 216246"/>
                  <a:gd name="connsiteY1" fmla="*/ 339030 h 339030"/>
                  <a:gd name="connsiteX2" fmla="*/ 0 w 216246"/>
                  <a:gd name="connsiteY2" fmla="*/ 170508 h 339030"/>
                  <a:gd name="connsiteX3" fmla="*/ 108123 w 216246"/>
                  <a:gd name="connsiteY3" fmla="*/ 1986 h 339030"/>
                  <a:gd name="connsiteX4" fmla="*/ 211667 w 216246"/>
                  <a:gd name="connsiteY4" fmla="*/ 83801 h 339030"/>
                  <a:gd name="connsiteX0" fmla="*/ 108123 w 211667"/>
                  <a:gd name="connsiteY0" fmla="*/ 339030 h 339030"/>
                  <a:gd name="connsiteX1" fmla="*/ 0 w 211667"/>
                  <a:gd name="connsiteY1" fmla="*/ 170508 h 339030"/>
                  <a:gd name="connsiteX2" fmla="*/ 108123 w 211667"/>
                  <a:gd name="connsiteY2" fmla="*/ 1986 h 339030"/>
                  <a:gd name="connsiteX3" fmla="*/ 211667 w 211667"/>
                  <a:gd name="connsiteY3" fmla="*/ 83801 h 339030"/>
                  <a:gd name="connsiteX0" fmla="*/ 108123 w 211667"/>
                  <a:gd name="connsiteY0" fmla="*/ 340366 h 340366"/>
                  <a:gd name="connsiteX1" fmla="*/ 0 w 211667"/>
                  <a:gd name="connsiteY1" fmla="*/ 171844 h 340366"/>
                  <a:gd name="connsiteX2" fmla="*/ 108123 w 211667"/>
                  <a:gd name="connsiteY2" fmla="*/ 3322 h 340366"/>
                  <a:gd name="connsiteX3" fmla="*/ 211667 w 211667"/>
                  <a:gd name="connsiteY3" fmla="*/ 85137 h 340366"/>
                  <a:gd name="connsiteX0" fmla="*/ 108123 w 203820"/>
                  <a:gd name="connsiteY0" fmla="*/ 338586 h 338586"/>
                  <a:gd name="connsiteX1" fmla="*/ 0 w 203820"/>
                  <a:gd name="connsiteY1" fmla="*/ 170064 h 338586"/>
                  <a:gd name="connsiteX2" fmla="*/ 108123 w 203820"/>
                  <a:gd name="connsiteY2" fmla="*/ 1542 h 338586"/>
                  <a:gd name="connsiteX3" fmla="*/ 203820 w 203820"/>
                  <a:gd name="connsiteY3" fmla="*/ 103441 h 338586"/>
                  <a:gd name="connsiteX0" fmla="*/ 108123 w 203820"/>
                  <a:gd name="connsiteY0" fmla="*/ 337309 h 337309"/>
                  <a:gd name="connsiteX1" fmla="*/ 0 w 203820"/>
                  <a:gd name="connsiteY1" fmla="*/ 168787 h 337309"/>
                  <a:gd name="connsiteX2" fmla="*/ 108123 w 203820"/>
                  <a:gd name="connsiteY2" fmla="*/ 265 h 337309"/>
                  <a:gd name="connsiteX3" fmla="*/ 203820 w 203820"/>
                  <a:gd name="connsiteY3" fmla="*/ 102164 h 337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3820" h="337309">
                    <a:moveTo>
                      <a:pt x="108123" y="337309"/>
                    </a:moveTo>
                    <a:cubicBezTo>
                      <a:pt x="48408" y="337309"/>
                      <a:pt x="0" y="261859"/>
                      <a:pt x="0" y="168787"/>
                    </a:cubicBezTo>
                    <a:cubicBezTo>
                      <a:pt x="0" y="75715"/>
                      <a:pt x="49017" y="-5227"/>
                      <a:pt x="108123" y="265"/>
                    </a:cubicBezTo>
                    <a:cubicBezTo>
                      <a:pt x="167229" y="5757"/>
                      <a:pt x="195044" y="39575"/>
                      <a:pt x="203820" y="102164"/>
                    </a:cubicBez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円/楕円 369">
                <a:extLst>
                  <a:ext uri="{FF2B5EF4-FFF2-40B4-BE49-F238E27FC236}">
                    <a16:creationId xmlns:a16="http://schemas.microsoft.com/office/drawing/2014/main" id="{7913A869-0311-48BA-89AC-EA1484F737D2}"/>
                  </a:ext>
                </a:extLst>
              </p:cNvPr>
              <p:cNvSpPr/>
              <p:nvPr/>
            </p:nvSpPr>
            <p:spPr>
              <a:xfrm rot="900000" flipH="1">
                <a:off x="1251066" y="4486404"/>
                <a:ext cx="145381" cy="266390"/>
              </a:xfrm>
              <a:custGeom>
                <a:avLst/>
                <a:gdLst>
                  <a:gd name="connsiteX0" fmla="*/ 0 w 137951"/>
                  <a:gd name="connsiteY0" fmla="*/ 109765 h 219530"/>
                  <a:gd name="connsiteX1" fmla="*/ 68976 w 137951"/>
                  <a:gd name="connsiteY1" fmla="*/ 0 h 219530"/>
                  <a:gd name="connsiteX2" fmla="*/ 137952 w 137951"/>
                  <a:gd name="connsiteY2" fmla="*/ 109765 h 219530"/>
                  <a:gd name="connsiteX3" fmla="*/ 68976 w 137951"/>
                  <a:gd name="connsiteY3" fmla="*/ 219530 h 219530"/>
                  <a:gd name="connsiteX4" fmla="*/ 0 w 137951"/>
                  <a:gd name="connsiteY4" fmla="*/ 109765 h 219530"/>
                  <a:gd name="connsiteX0" fmla="*/ 0 w 137952"/>
                  <a:gd name="connsiteY0" fmla="*/ 109765 h 219530"/>
                  <a:gd name="connsiteX1" fmla="*/ 68976 w 137952"/>
                  <a:gd name="connsiteY1" fmla="*/ 0 h 219530"/>
                  <a:gd name="connsiteX2" fmla="*/ 137952 w 137952"/>
                  <a:gd name="connsiteY2" fmla="*/ 109765 h 219530"/>
                  <a:gd name="connsiteX3" fmla="*/ 68976 w 137952"/>
                  <a:gd name="connsiteY3" fmla="*/ 219530 h 219530"/>
                  <a:gd name="connsiteX4" fmla="*/ 0 w 137952"/>
                  <a:gd name="connsiteY4" fmla="*/ 109765 h 219530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  <a:gd name="connsiteX0" fmla="*/ 0 w 120663"/>
                  <a:gd name="connsiteY0" fmla="*/ 110869 h 221097"/>
                  <a:gd name="connsiteX1" fmla="*/ 68976 w 120663"/>
                  <a:gd name="connsiteY1" fmla="*/ 1104 h 221097"/>
                  <a:gd name="connsiteX2" fmla="*/ 120663 w 120663"/>
                  <a:gd name="connsiteY2" fmla="*/ 74187 h 221097"/>
                  <a:gd name="connsiteX3" fmla="*/ 68976 w 120663"/>
                  <a:gd name="connsiteY3" fmla="*/ 220634 h 221097"/>
                  <a:gd name="connsiteX4" fmla="*/ 0 w 120663"/>
                  <a:gd name="connsiteY4" fmla="*/ 110869 h 22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663" h="221097">
                    <a:moveTo>
                      <a:pt x="0" y="110869"/>
                    </a:moveTo>
                    <a:cubicBezTo>
                      <a:pt x="0" y="50247"/>
                      <a:pt x="48866" y="7218"/>
                      <a:pt x="68976" y="1104"/>
                    </a:cubicBezTo>
                    <a:cubicBezTo>
                      <a:pt x="89086" y="-5010"/>
                      <a:pt x="120663" y="13565"/>
                      <a:pt x="120663" y="74187"/>
                    </a:cubicBezTo>
                    <a:cubicBezTo>
                      <a:pt x="77082" y="150249"/>
                      <a:pt x="71181" y="180139"/>
                      <a:pt x="68976" y="220634"/>
                    </a:cubicBezTo>
                    <a:cubicBezTo>
                      <a:pt x="48866" y="226748"/>
                      <a:pt x="0" y="171491"/>
                      <a:pt x="0" y="11086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3" name="月 212">
                <a:extLst>
                  <a:ext uri="{FF2B5EF4-FFF2-40B4-BE49-F238E27FC236}">
                    <a16:creationId xmlns:a16="http://schemas.microsoft.com/office/drawing/2014/main" id="{6E4F7FD7-D22D-49BB-A68F-3F0D4DE6281B}"/>
                  </a:ext>
                </a:extLst>
              </p:cNvPr>
              <p:cNvSpPr/>
              <p:nvPr/>
            </p:nvSpPr>
            <p:spPr>
              <a:xfrm rot="16200000">
                <a:off x="830217" y="4142343"/>
                <a:ext cx="49791" cy="187314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4" name="月 213">
                <a:extLst>
                  <a:ext uri="{FF2B5EF4-FFF2-40B4-BE49-F238E27FC236}">
                    <a16:creationId xmlns:a16="http://schemas.microsoft.com/office/drawing/2014/main" id="{B4CBF838-7970-4770-A35D-829FDE922342}"/>
                  </a:ext>
                </a:extLst>
              </p:cNvPr>
              <p:cNvSpPr/>
              <p:nvPr/>
            </p:nvSpPr>
            <p:spPr>
              <a:xfrm rot="16200000">
                <a:off x="374688" y="4166902"/>
                <a:ext cx="49791" cy="138199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AD5A16E7-1705-4091-8FDB-3ADFF9401A96}"/>
                </a:ext>
              </a:extLst>
            </p:cNvPr>
            <p:cNvGrpSpPr/>
            <p:nvPr/>
          </p:nvGrpSpPr>
          <p:grpSpPr>
            <a:xfrm>
              <a:off x="1622870" y="4857183"/>
              <a:ext cx="243183" cy="98522"/>
              <a:chOff x="1466675" y="2063071"/>
              <a:chExt cx="209562" cy="102234"/>
            </a:xfrm>
          </p:grpSpPr>
          <p:sp>
            <p:nvSpPr>
              <p:cNvPr id="200" name="二等辺三角形 5">
                <a:extLst>
                  <a:ext uri="{FF2B5EF4-FFF2-40B4-BE49-F238E27FC236}">
                    <a16:creationId xmlns:a16="http://schemas.microsoft.com/office/drawing/2014/main" id="{B002AC60-E8D6-40A8-947D-0B0BA71D4C69}"/>
                  </a:ext>
                </a:extLst>
              </p:cNvPr>
              <p:cNvSpPr/>
              <p:nvPr/>
            </p:nvSpPr>
            <p:spPr>
              <a:xfrm rot="20660405">
                <a:off x="1466675" y="2100049"/>
                <a:ext cx="165141" cy="65256"/>
              </a:xfrm>
              <a:custGeom>
                <a:avLst/>
                <a:gdLst>
                  <a:gd name="connsiteX0" fmla="*/ 0 w 159819"/>
                  <a:gd name="connsiteY0" fmla="*/ 60916 h 60916"/>
                  <a:gd name="connsiteX1" fmla="*/ 27419 w 159819"/>
                  <a:gd name="connsiteY1" fmla="*/ 0 h 60916"/>
                  <a:gd name="connsiteX2" fmla="*/ 159819 w 159819"/>
                  <a:gd name="connsiteY2" fmla="*/ 60916 h 60916"/>
                  <a:gd name="connsiteX3" fmla="*/ 0 w 159819"/>
                  <a:gd name="connsiteY3" fmla="*/ 60916 h 60916"/>
                  <a:gd name="connsiteX0" fmla="*/ 0 w 160316"/>
                  <a:gd name="connsiteY0" fmla="*/ 60916 h 69940"/>
                  <a:gd name="connsiteX1" fmla="*/ 27419 w 160316"/>
                  <a:gd name="connsiteY1" fmla="*/ 0 h 69940"/>
                  <a:gd name="connsiteX2" fmla="*/ 159819 w 160316"/>
                  <a:gd name="connsiteY2" fmla="*/ 60916 h 69940"/>
                  <a:gd name="connsiteX3" fmla="*/ 0 w 160316"/>
                  <a:gd name="connsiteY3" fmla="*/ 60916 h 69940"/>
                  <a:gd name="connsiteX0" fmla="*/ 0 w 160275"/>
                  <a:gd name="connsiteY0" fmla="*/ 60938 h 69962"/>
                  <a:gd name="connsiteX1" fmla="*/ 27419 w 160275"/>
                  <a:gd name="connsiteY1" fmla="*/ 22 h 69962"/>
                  <a:gd name="connsiteX2" fmla="*/ 159819 w 160275"/>
                  <a:gd name="connsiteY2" fmla="*/ 60938 h 69962"/>
                  <a:gd name="connsiteX3" fmla="*/ 0 w 160275"/>
                  <a:gd name="connsiteY3" fmla="*/ 60938 h 69962"/>
                  <a:gd name="connsiteX0" fmla="*/ 8396 w 168671"/>
                  <a:gd name="connsiteY0" fmla="*/ 60938 h 75699"/>
                  <a:gd name="connsiteX1" fmla="*/ 35815 w 168671"/>
                  <a:gd name="connsiteY1" fmla="*/ 22 h 75699"/>
                  <a:gd name="connsiteX2" fmla="*/ 168215 w 168671"/>
                  <a:gd name="connsiteY2" fmla="*/ 60938 h 75699"/>
                  <a:gd name="connsiteX3" fmla="*/ 8396 w 168671"/>
                  <a:gd name="connsiteY3" fmla="*/ 60938 h 75699"/>
                  <a:gd name="connsiteX0" fmla="*/ 16246 w 145955"/>
                  <a:gd name="connsiteY0" fmla="*/ 61681 h 72619"/>
                  <a:gd name="connsiteX1" fmla="*/ 13554 w 145955"/>
                  <a:gd name="connsiteY1" fmla="*/ 1 h 72619"/>
                  <a:gd name="connsiteX2" fmla="*/ 145954 w 145955"/>
                  <a:gd name="connsiteY2" fmla="*/ 60917 h 72619"/>
                  <a:gd name="connsiteX3" fmla="*/ 16246 w 145955"/>
                  <a:gd name="connsiteY3" fmla="*/ 61681 h 72619"/>
                  <a:gd name="connsiteX0" fmla="*/ 5951 w 135836"/>
                  <a:gd name="connsiteY0" fmla="*/ 60918 h 68111"/>
                  <a:gd name="connsiteX1" fmla="*/ 33370 w 135836"/>
                  <a:gd name="connsiteY1" fmla="*/ 1 h 68111"/>
                  <a:gd name="connsiteX2" fmla="*/ 135659 w 135836"/>
                  <a:gd name="connsiteY2" fmla="*/ 60154 h 68111"/>
                  <a:gd name="connsiteX3" fmla="*/ 5951 w 135836"/>
                  <a:gd name="connsiteY3" fmla="*/ 60918 h 6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836" h="68111">
                    <a:moveTo>
                      <a:pt x="5951" y="60918"/>
                    </a:moveTo>
                    <a:cubicBezTo>
                      <a:pt x="-11097" y="50893"/>
                      <a:pt x="11752" y="128"/>
                      <a:pt x="33370" y="1"/>
                    </a:cubicBezTo>
                    <a:cubicBezTo>
                      <a:pt x="54988" y="-126"/>
                      <a:pt x="140229" y="50001"/>
                      <a:pt x="135659" y="60154"/>
                    </a:cubicBezTo>
                    <a:cubicBezTo>
                      <a:pt x="131089" y="70307"/>
                      <a:pt x="22999" y="70943"/>
                      <a:pt x="5951" y="6091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6A1B18A5-EB4D-4733-8D5B-C6EE7A501177}"/>
                  </a:ext>
                </a:extLst>
              </p:cNvPr>
              <p:cNvSpPr/>
              <p:nvPr/>
            </p:nvSpPr>
            <p:spPr>
              <a:xfrm rot="8100000">
                <a:off x="1640625" y="2063071"/>
                <a:ext cx="35612" cy="92454"/>
              </a:xfrm>
              <a:prstGeom prst="moon">
                <a:avLst>
                  <a:gd name="adj" fmla="val 53067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0" name="正方形/長方形 189">
              <a:extLst>
                <a:ext uri="{FF2B5EF4-FFF2-40B4-BE49-F238E27FC236}">
                  <a16:creationId xmlns:a16="http://schemas.microsoft.com/office/drawing/2014/main" id="{B9380A35-5F96-4833-BFF0-23C91C842293}"/>
                </a:ext>
              </a:extLst>
            </p:cNvPr>
            <p:cNvSpPr/>
            <p:nvPr/>
          </p:nvSpPr>
          <p:spPr>
            <a:xfrm>
              <a:off x="1347670" y="4441281"/>
              <a:ext cx="101018" cy="102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正方形/長方形 190">
              <a:extLst>
                <a:ext uri="{FF2B5EF4-FFF2-40B4-BE49-F238E27FC236}">
                  <a16:creationId xmlns:a16="http://schemas.microsoft.com/office/drawing/2014/main" id="{54498660-1E81-4FF9-850E-BA24BB571894}"/>
                </a:ext>
              </a:extLst>
            </p:cNvPr>
            <p:cNvSpPr/>
            <p:nvPr/>
          </p:nvSpPr>
          <p:spPr>
            <a:xfrm>
              <a:off x="1740577" y="4441281"/>
              <a:ext cx="169186" cy="1021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49D63FBB-8B14-482F-A766-5A3D8E613B29}"/>
                </a:ext>
              </a:extLst>
            </p:cNvPr>
            <p:cNvGrpSpPr/>
            <p:nvPr/>
          </p:nvGrpSpPr>
          <p:grpSpPr>
            <a:xfrm>
              <a:off x="1338779" y="4415889"/>
              <a:ext cx="121038" cy="154407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197" name="四角形: 角を丸くする 196">
                <a:extLst>
                  <a:ext uri="{FF2B5EF4-FFF2-40B4-BE49-F238E27FC236}">
                    <a16:creationId xmlns:a16="http://schemas.microsoft.com/office/drawing/2014/main" id="{E39C334E-C30D-4427-BF17-05BF7AF38C86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7D458646-4C2A-41A8-A542-1E2C8587F7D1}"/>
                  </a:ext>
                </a:extLst>
              </p:cNvPr>
              <p:cNvSpPr/>
              <p:nvPr/>
            </p:nvSpPr>
            <p:spPr>
              <a:xfrm>
                <a:off x="7069581" y="1927840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四角形: 角を丸くする 198">
                <a:extLst>
                  <a:ext uri="{FF2B5EF4-FFF2-40B4-BE49-F238E27FC236}">
                    <a16:creationId xmlns:a16="http://schemas.microsoft.com/office/drawing/2014/main" id="{F6257762-69FF-453E-8422-E534D24F3458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3" name="グループ化 192">
              <a:extLst>
                <a:ext uri="{FF2B5EF4-FFF2-40B4-BE49-F238E27FC236}">
                  <a16:creationId xmlns:a16="http://schemas.microsoft.com/office/drawing/2014/main" id="{33880C6E-12E3-4A77-ADBA-B7AA09065B87}"/>
                </a:ext>
              </a:extLst>
            </p:cNvPr>
            <p:cNvGrpSpPr/>
            <p:nvPr/>
          </p:nvGrpSpPr>
          <p:grpSpPr>
            <a:xfrm>
              <a:off x="1740733" y="4415889"/>
              <a:ext cx="170650" cy="154407"/>
              <a:chOff x="7034213" y="1838234"/>
              <a:chExt cx="255695" cy="235835"/>
            </a:xfrm>
            <a:solidFill>
              <a:schemeClr val="tx1"/>
            </a:solidFill>
          </p:grpSpPr>
          <p:sp>
            <p:nvSpPr>
              <p:cNvPr id="194" name="四角形: 角を丸くする 193">
                <a:extLst>
                  <a:ext uri="{FF2B5EF4-FFF2-40B4-BE49-F238E27FC236}">
                    <a16:creationId xmlns:a16="http://schemas.microsoft.com/office/drawing/2014/main" id="{04EE9C1E-1F67-4C22-B123-E0B6560066F6}"/>
                  </a:ext>
                </a:extLst>
              </p:cNvPr>
              <p:cNvSpPr/>
              <p:nvPr/>
            </p:nvSpPr>
            <p:spPr>
              <a:xfrm>
                <a:off x="7034213" y="1838234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7AFEDCDA-8E0D-456F-8A8D-964A5431BD0C}"/>
                  </a:ext>
                </a:extLst>
              </p:cNvPr>
              <p:cNvSpPr/>
              <p:nvPr/>
            </p:nvSpPr>
            <p:spPr>
              <a:xfrm>
                <a:off x="7039773" y="1932805"/>
                <a:ext cx="88037" cy="11954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角を丸くする 195">
                <a:extLst>
                  <a:ext uri="{FF2B5EF4-FFF2-40B4-BE49-F238E27FC236}">
                    <a16:creationId xmlns:a16="http://schemas.microsoft.com/office/drawing/2014/main" id="{DFBE4AE6-3B4F-4A12-93B6-6DC3F368D70F}"/>
                  </a:ext>
                </a:extLst>
              </p:cNvPr>
              <p:cNvSpPr/>
              <p:nvPr/>
            </p:nvSpPr>
            <p:spPr>
              <a:xfrm>
                <a:off x="7034213" y="2016828"/>
                <a:ext cx="255695" cy="57241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pptxd21_軽蔑のまなざしをする子供、男の子のイラスト</dc:title>
  <dc:subject>pptxd21_軽蔑のまなざしをする子供、男の子のイラスト</dc:subject>
  <dc:creator>でじけろお</dc:creator>
  <cp:revision>1</cp:revision>
  <dcterms:created xsi:type="dcterms:W3CDTF">2018-05-20T00:31:01Z</dcterms:created>
  <dcterms:modified xsi:type="dcterms:W3CDTF">2020-03-01T15:28:19Z</dcterms:modified>
  <cp:version>1</cp:version>
</cp:coreProperties>
</file>