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65" d="100"/>
          <a:sy n="65" d="100"/>
        </p:scale>
        <p:origin x="72" y="21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Copyright©2020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28B5C517-41D9-4660-A33A-0E4614A38FDB}"/>
              </a:ext>
            </a:extLst>
          </p:cNvPr>
          <p:cNvGrpSpPr/>
          <p:nvPr/>
        </p:nvGrpSpPr>
        <p:grpSpPr>
          <a:xfrm>
            <a:off x="1343415" y="937981"/>
            <a:ext cx="1437417" cy="2619709"/>
            <a:chOff x="1343415" y="937981"/>
            <a:chExt cx="1437417" cy="2619709"/>
          </a:xfrm>
        </p:grpSpPr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3943A708-1BBD-444E-A6A9-8535E203EEDA}"/>
                </a:ext>
              </a:extLst>
            </p:cNvPr>
            <p:cNvGrpSpPr/>
            <p:nvPr/>
          </p:nvGrpSpPr>
          <p:grpSpPr>
            <a:xfrm>
              <a:off x="1343415" y="937981"/>
              <a:ext cx="1437417" cy="2619709"/>
              <a:chOff x="1288395" y="937981"/>
              <a:chExt cx="1437417" cy="2619709"/>
            </a:xfrm>
          </p:grpSpPr>
          <p:sp>
            <p:nvSpPr>
              <p:cNvPr id="5" name="フリーフォーム: 図形 4">
                <a:extLst>
                  <a:ext uri="{FF2B5EF4-FFF2-40B4-BE49-F238E27FC236}">
                    <a16:creationId xmlns:a16="http://schemas.microsoft.com/office/drawing/2014/main" id="{484A80AA-5178-442D-B12E-E66B885ACCC9}"/>
                  </a:ext>
                </a:extLst>
              </p:cNvPr>
              <p:cNvSpPr/>
              <p:nvPr/>
            </p:nvSpPr>
            <p:spPr>
              <a:xfrm>
                <a:off x="1288395" y="2382553"/>
                <a:ext cx="314165" cy="1175137"/>
              </a:xfrm>
              <a:custGeom>
                <a:avLst/>
                <a:gdLst>
                  <a:gd name="connsiteX0" fmla="*/ 139060 w 139060"/>
                  <a:gd name="connsiteY0" fmla="*/ 0 h 916908"/>
                  <a:gd name="connsiteX1" fmla="*/ 139060 w 139060"/>
                  <a:gd name="connsiteY1" fmla="*/ 916908 h 916908"/>
                  <a:gd name="connsiteX2" fmla="*/ 0 w 139060"/>
                  <a:gd name="connsiteY2" fmla="*/ 916908 h 916908"/>
                  <a:gd name="connsiteX3" fmla="*/ 0 w 139060"/>
                  <a:gd name="connsiteY3" fmla="*/ 297535 h 916908"/>
                  <a:gd name="connsiteX4" fmla="*/ 115031 w 139060"/>
                  <a:gd name="connsiteY4" fmla="*/ 19826 h 916908"/>
                  <a:gd name="connsiteX5" fmla="*/ 139060 w 139060"/>
                  <a:gd name="connsiteY5" fmla="*/ 0 h 916908"/>
                  <a:gd name="connsiteX0" fmla="*/ 204002 w 204002"/>
                  <a:gd name="connsiteY0" fmla="*/ 0 h 920697"/>
                  <a:gd name="connsiteX1" fmla="*/ 204002 w 204002"/>
                  <a:gd name="connsiteY1" fmla="*/ 916908 h 920697"/>
                  <a:gd name="connsiteX2" fmla="*/ 0 w 204002"/>
                  <a:gd name="connsiteY2" fmla="*/ 920697 h 920697"/>
                  <a:gd name="connsiteX3" fmla="*/ 64942 w 204002"/>
                  <a:gd name="connsiteY3" fmla="*/ 297535 h 920697"/>
                  <a:gd name="connsiteX4" fmla="*/ 179973 w 204002"/>
                  <a:gd name="connsiteY4" fmla="*/ 19826 h 920697"/>
                  <a:gd name="connsiteX5" fmla="*/ 204002 w 204002"/>
                  <a:gd name="connsiteY5" fmla="*/ 0 h 920697"/>
                  <a:gd name="connsiteX0" fmla="*/ 204002 w 204002"/>
                  <a:gd name="connsiteY0" fmla="*/ 0 h 920697"/>
                  <a:gd name="connsiteX1" fmla="*/ 204002 w 204002"/>
                  <a:gd name="connsiteY1" fmla="*/ 916908 h 920697"/>
                  <a:gd name="connsiteX2" fmla="*/ 0 w 204002"/>
                  <a:gd name="connsiteY2" fmla="*/ 920697 h 920697"/>
                  <a:gd name="connsiteX3" fmla="*/ 64942 w 204002"/>
                  <a:gd name="connsiteY3" fmla="*/ 297535 h 920697"/>
                  <a:gd name="connsiteX4" fmla="*/ 179973 w 204002"/>
                  <a:gd name="connsiteY4" fmla="*/ 19826 h 920697"/>
                  <a:gd name="connsiteX5" fmla="*/ 204002 w 204002"/>
                  <a:gd name="connsiteY5" fmla="*/ 0 h 9206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4002" h="920697">
                    <a:moveTo>
                      <a:pt x="204002" y="0"/>
                    </a:moveTo>
                    <a:lnTo>
                      <a:pt x="204002" y="916908"/>
                    </a:lnTo>
                    <a:lnTo>
                      <a:pt x="0" y="920697"/>
                    </a:lnTo>
                    <a:cubicBezTo>
                      <a:pt x="0" y="714239"/>
                      <a:pt x="34017" y="511570"/>
                      <a:pt x="64942" y="297535"/>
                    </a:cubicBezTo>
                    <a:cubicBezTo>
                      <a:pt x="64942" y="189083"/>
                      <a:pt x="108901" y="90898"/>
                      <a:pt x="179973" y="19826"/>
                    </a:cubicBezTo>
                    <a:lnTo>
                      <a:pt x="204002" y="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" name="フリーフォーム: 図形 5">
                <a:extLst>
                  <a:ext uri="{FF2B5EF4-FFF2-40B4-BE49-F238E27FC236}">
                    <a16:creationId xmlns:a16="http://schemas.microsoft.com/office/drawing/2014/main" id="{4E1320C8-13DE-45FE-87B3-06075742C9D3}"/>
                  </a:ext>
                </a:extLst>
              </p:cNvPr>
              <p:cNvSpPr/>
              <p:nvPr/>
            </p:nvSpPr>
            <p:spPr>
              <a:xfrm>
                <a:off x="1340299" y="937981"/>
                <a:ext cx="1080993" cy="1800525"/>
              </a:xfrm>
              <a:custGeom>
                <a:avLst/>
                <a:gdLst>
                  <a:gd name="connsiteX0" fmla="*/ 448541 w 897082"/>
                  <a:gd name="connsiteY0" fmla="*/ 0 h 1466720"/>
                  <a:gd name="connsiteX1" fmla="*/ 897082 w 897082"/>
                  <a:gd name="connsiteY1" fmla="*/ 448541 h 1466720"/>
                  <a:gd name="connsiteX2" fmla="*/ 897082 w 897082"/>
                  <a:gd name="connsiteY2" fmla="*/ 572384 h 1466720"/>
                  <a:gd name="connsiteX3" fmla="*/ 623133 w 897082"/>
                  <a:gd name="connsiteY3" fmla="*/ 985676 h 1466720"/>
                  <a:gd name="connsiteX4" fmla="*/ 564119 w 897082"/>
                  <a:gd name="connsiteY4" fmla="*/ 1003996 h 1466720"/>
                  <a:gd name="connsiteX5" fmla="*/ 575827 w 897082"/>
                  <a:gd name="connsiteY5" fmla="*/ 1118635 h 1466720"/>
                  <a:gd name="connsiteX6" fmla="*/ 603105 w 897082"/>
                  <a:gd name="connsiteY6" fmla="*/ 1118635 h 1466720"/>
                  <a:gd name="connsiteX7" fmla="*/ 786798 w 897082"/>
                  <a:gd name="connsiteY7" fmla="*/ 1292678 h 1466720"/>
                  <a:gd name="connsiteX8" fmla="*/ 786797 w 897082"/>
                  <a:gd name="connsiteY8" fmla="*/ 1466720 h 1466720"/>
                  <a:gd name="connsiteX9" fmla="*/ 188668 w 897082"/>
                  <a:gd name="connsiteY9" fmla="*/ 1466720 h 1466720"/>
                  <a:gd name="connsiteX10" fmla="*/ 188668 w 897082"/>
                  <a:gd name="connsiteY10" fmla="*/ 1292678 h 1466720"/>
                  <a:gd name="connsiteX11" fmla="*/ 300860 w 897082"/>
                  <a:gd name="connsiteY11" fmla="*/ 1132312 h 1466720"/>
                  <a:gd name="connsiteX12" fmla="*/ 352270 w 897082"/>
                  <a:gd name="connsiteY12" fmla="*/ 1122478 h 1466720"/>
                  <a:gd name="connsiteX13" fmla="*/ 363516 w 897082"/>
                  <a:gd name="connsiteY13" fmla="*/ 1012354 h 1466720"/>
                  <a:gd name="connsiteX14" fmla="*/ 358144 w 897082"/>
                  <a:gd name="connsiteY14" fmla="*/ 1011812 h 1466720"/>
                  <a:gd name="connsiteX15" fmla="*/ 0 w 897082"/>
                  <a:gd name="connsiteY15" fmla="*/ 572384 h 1466720"/>
                  <a:gd name="connsiteX16" fmla="*/ 0 w 897082"/>
                  <a:gd name="connsiteY16" fmla="*/ 448541 h 1466720"/>
                  <a:gd name="connsiteX17" fmla="*/ 448541 w 897082"/>
                  <a:gd name="connsiteY17" fmla="*/ 0 h 1466720"/>
                  <a:gd name="connsiteX0" fmla="*/ 448541 w 897082"/>
                  <a:gd name="connsiteY0" fmla="*/ 0 h 1466720"/>
                  <a:gd name="connsiteX1" fmla="*/ 897082 w 897082"/>
                  <a:gd name="connsiteY1" fmla="*/ 448541 h 1466720"/>
                  <a:gd name="connsiteX2" fmla="*/ 897082 w 897082"/>
                  <a:gd name="connsiteY2" fmla="*/ 572384 h 1466720"/>
                  <a:gd name="connsiteX3" fmla="*/ 623133 w 897082"/>
                  <a:gd name="connsiteY3" fmla="*/ 985676 h 1466720"/>
                  <a:gd name="connsiteX4" fmla="*/ 564119 w 897082"/>
                  <a:gd name="connsiteY4" fmla="*/ 1003996 h 1466720"/>
                  <a:gd name="connsiteX5" fmla="*/ 575827 w 897082"/>
                  <a:gd name="connsiteY5" fmla="*/ 1118635 h 1466720"/>
                  <a:gd name="connsiteX6" fmla="*/ 603105 w 897082"/>
                  <a:gd name="connsiteY6" fmla="*/ 1118635 h 1466720"/>
                  <a:gd name="connsiteX7" fmla="*/ 786798 w 897082"/>
                  <a:gd name="connsiteY7" fmla="*/ 1292678 h 1466720"/>
                  <a:gd name="connsiteX8" fmla="*/ 786797 w 897082"/>
                  <a:gd name="connsiteY8" fmla="*/ 1466720 h 1466720"/>
                  <a:gd name="connsiteX9" fmla="*/ 188668 w 897082"/>
                  <a:gd name="connsiteY9" fmla="*/ 1466720 h 1466720"/>
                  <a:gd name="connsiteX10" fmla="*/ 188668 w 897082"/>
                  <a:gd name="connsiteY10" fmla="*/ 1292678 h 1466720"/>
                  <a:gd name="connsiteX11" fmla="*/ 300860 w 897082"/>
                  <a:gd name="connsiteY11" fmla="*/ 1132312 h 1466720"/>
                  <a:gd name="connsiteX12" fmla="*/ 352270 w 897082"/>
                  <a:gd name="connsiteY12" fmla="*/ 1122478 h 1466720"/>
                  <a:gd name="connsiteX13" fmla="*/ 363516 w 897082"/>
                  <a:gd name="connsiteY13" fmla="*/ 1012354 h 1466720"/>
                  <a:gd name="connsiteX14" fmla="*/ 358144 w 897082"/>
                  <a:gd name="connsiteY14" fmla="*/ 1011812 h 1466720"/>
                  <a:gd name="connsiteX15" fmla="*/ 0 w 897082"/>
                  <a:gd name="connsiteY15" fmla="*/ 572384 h 1466720"/>
                  <a:gd name="connsiteX16" fmla="*/ 448541 w 897082"/>
                  <a:gd name="connsiteY16" fmla="*/ 0 h 1466720"/>
                  <a:gd name="connsiteX0" fmla="*/ 448541 w 897082"/>
                  <a:gd name="connsiteY0" fmla="*/ 0 h 1466720"/>
                  <a:gd name="connsiteX1" fmla="*/ 897082 w 897082"/>
                  <a:gd name="connsiteY1" fmla="*/ 572384 h 1466720"/>
                  <a:gd name="connsiteX2" fmla="*/ 623133 w 897082"/>
                  <a:gd name="connsiteY2" fmla="*/ 985676 h 1466720"/>
                  <a:gd name="connsiteX3" fmla="*/ 564119 w 897082"/>
                  <a:gd name="connsiteY3" fmla="*/ 1003996 h 1466720"/>
                  <a:gd name="connsiteX4" fmla="*/ 575827 w 897082"/>
                  <a:gd name="connsiteY4" fmla="*/ 1118635 h 1466720"/>
                  <a:gd name="connsiteX5" fmla="*/ 603105 w 897082"/>
                  <a:gd name="connsiteY5" fmla="*/ 1118635 h 1466720"/>
                  <a:gd name="connsiteX6" fmla="*/ 786798 w 897082"/>
                  <a:gd name="connsiteY6" fmla="*/ 1292678 h 1466720"/>
                  <a:gd name="connsiteX7" fmla="*/ 786797 w 897082"/>
                  <a:gd name="connsiteY7" fmla="*/ 1466720 h 1466720"/>
                  <a:gd name="connsiteX8" fmla="*/ 188668 w 897082"/>
                  <a:gd name="connsiteY8" fmla="*/ 1466720 h 1466720"/>
                  <a:gd name="connsiteX9" fmla="*/ 188668 w 897082"/>
                  <a:gd name="connsiteY9" fmla="*/ 1292678 h 1466720"/>
                  <a:gd name="connsiteX10" fmla="*/ 300860 w 897082"/>
                  <a:gd name="connsiteY10" fmla="*/ 1132312 h 1466720"/>
                  <a:gd name="connsiteX11" fmla="*/ 352270 w 897082"/>
                  <a:gd name="connsiteY11" fmla="*/ 1122478 h 1466720"/>
                  <a:gd name="connsiteX12" fmla="*/ 363516 w 897082"/>
                  <a:gd name="connsiteY12" fmla="*/ 1012354 h 1466720"/>
                  <a:gd name="connsiteX13" fmla="*/ 358144 w 897082"/>
                  <a:gd name="connsiteY13" fmla="*/ 1011812 h 1466720"/>
                  <a:gd name="connsiteX14" fmla="*/ 0 w 897082"/>
                  <a:gd name="connsiteY14" fmla="*/ 572384 h 1466720"/>
                  <a:gd name="connsiteX15" fmla="*/ 448541 w 897082"/>
                  <a:gd name="connsiteY15" fmla="*/ 0 h 1466720"/>
                  <a:gd name="connsiteX0" fmla="*/ 448541 w 897082"/>
                  <a:gd name="connsiteY0" fmla="*/ 30 h 1466750"/>
                  <a:gd name="connsiteX1" fmla="*/ 897082 w 897082"/>
                  <a:gd name="connsiteY1" fmla="*/ 572414 h 1466750"/>
                  <a:gd name="connsiteX2" fmla="*/ 623133 w 897082"/>
                  <a:gd name="connsiteY2" fmla="*/ 985706 h 1466750"/>
                  <a:gd name="connsiteX3" fmla="*/ 564119 w 897082"/>
                  <a:gd name="connsiteY3" fmla="*/ 1004026 h 1466750"/>
                  <a:gd name="connsiteX4" fmla="*/ 575827 w 897082"/>
                  <a:gd name="connsiteY4" fmla="*/ 1118665 h 1466750"/>
                  <a:gd name="connsiteX5" fmla="*/ 603105 w 897082"/>
                  <a:gd name="connsiteY5" fmla="*/ 1118665 h 1466750"/>
                  <a:gd name="connsiteX6" fmla="*/ 786798 w 897082"/>
                  <a:gd name="connsiteY6" fmla="*/ 1292708 h 1466750"/>
                  <a:gd name="connsiteX7" fmla="*/ 786797 w 897082"/>
                  <a:gd name="connsiteY7" fmla="*/ 1466750 h 1466750"/>
                  <a:gd name="connsiteX8" fmla="*/ 188668 w 897082"/>
                  <a:gd name="connsiteY8" fmla="*/ 1466750 h 1466750"/>
                  <a:gd name="connsiteX9" fmla="*/ 188668 w 897082"/>
                  <a:gd name="connsiteY9" fmla="*/ 1292708 h 1466750"/>
                  <a:gd name="connsiteX10" fmla="*/ 300860 w 897082"/>
                  <a:gd name="connsiteY10" fmla="*/ 1132342 h 1466750"/>
                  <a:gd name="connsiteX11" fmla="*/ 352270 w 897082"/>
                  <a:gd name="connsiteY11" fmla="*/ 1122508 h 1466750"/>
                  <a:gd name="connsiteX12" fmla="*/ 363516 w 897082"/>
                  <a:gd name="connsiteY12" fmla="*/ 1012384 h 1466750"/>
                  <a:gd name="connsiteX13" fmla="*/ 358144 w 897082"/>
                  <a:gd name="connsiteY13" fmla="*/ 1011842 h 1466750"/>
                  <a:gd name="connsiteX14" fmla="*/ 0 w 897082"/>
                  <a:gd name="connsiteY14" fmla="*/ 572414 h 1466750"/>
                  <a:gd name="connsiteX15" fmla="*/ 448541 w 897082"/>
                  <a:gd name="connsiteY15" fmla="*/ 30 h 1466750"/>
                  <a:gd name="connsiteX0" fmla="*/ 448541 w 897082"/>
                  <a:gd name="connsiteY0" fmla="*/ 28 h 1494417"/>
                  <a:gd name="connsiteX1" fmla="*/ 897082 w 897082"/>
                  <a:gd name="connsiteY1" fmla="*/ 600081 h 1494417"/>
                  <a:gd name="connsiteX2" fmla="*/ 623133 w 897082"/>
                  <a:gd name="connsiteY2" fmla="*/ 1013373 h 1494417"/>
                  <a:gd name="connsiteX3" fmla="*/ 564119 w 897082"/>
                  <a:gd name="connsiteY3" fmla="*/ 1031693 h 1494417"/>
                  <a:gd name="connsiteX4" fmla="*/ 575827 w 897082"/>
                  <a:gd name="connsiteY4" fmla="*/ 1146332 h 1494417"/>
                  <a:gd name="connsiteX5" fmla="*/ 603105 w 897082"/>
                  <a:gd name="connsiteY5" fmla="*/ 1146332 h 1494417"/>
                  <a:gd name="connsiteX6" fmla="*/ 786798 w 897082"/>
                  <a:gd name="connsiteY6" fmla="*/ 1320375 h 1494417"/>
                  <a:gd name="connsiteX7" fmla="*/ 786797 w 897082"/>
                  <a:gd name="connsiteY7" fmla="*/ 1494417 h 1494417"/>
                  <a:gd name="connsiteX8" fmla="*/ 188668 w 897082"/>
                  <a:gd name="connsiteY8" fmla="*/ 1494417 h 1494417"/>
                  <a:gd name="connsiteX9" fmla="*/ 188668 w 897082"/>
                  <a:gd name="connsiteY9" fmla="*/ 1320375 h 1494417"/>
                  <a:gd name="connsiteX10" fmla="*/ 300860 w 897082"/>
                  <a:gd name="connsiteY10" fmla="*/ 1160009 h 1494417"/>
                  <a:gd name="connsiteX11" fmla="*/ 352270 w 897082"/>
                  <a:gd name="connsiteY11" fmla="*/ 1150175 h 1494417"/>
                  <a:gd name="connsiteX12" fmla="*/ 363516 w 897082"/>
                  <a:gd name="connsiteY12" fmla="*/ 1040051 h 1494417"/>
                  <a:gd name="connsiteX13" fmla="*/ 358144 w 897082"/>
                  <a:gd name="connsiteY13" fmla="*/ 1039509 h 1494417"/>
                  <a:gd name="connsiteX14" fmla="*/ 0 w 897082"/>
                  <a:gd name="connsiteY14" fmla="*/ 600081 h 1494417"/>
                  <a:gd name="connsiteX15" fmla="*/ 448541 w 897082"/>
                  <a:gd name="connsiteY15" fmla="*/ 28 h 1494417"/>
                  <a:gd name="connsiteX0" fmla="*/ 449076 w 897617"/>
                  <a:gd name="connsiteY0" fmla="*/ 28 h 1494417"/>
                  <a:gd name="connsiteX1" fmla="*/ 897617 w 897617"/>
                  <a:gd name="connsiteY1" fmla="*/ 600081 h 1494417"/>
                  <a:gd name="connsiteX2" fmla="*/ 623668 w 897617"/>
                  <a:gd name="connsiteY2" fmla="*/ 1013373 h 1494417"/>
                  <a:gd name="connsiteX3" fmla="*/ 564654 w 897617"/>
                  <a:gd name="connsiteY3" fmla="*/ 1031693 h 1494417"/>
                  <a:gd name="connsiteX4" fmla="*/ 576362 w 897617"/>
                  <a:gd name="connsiteY4" fmla="*/ 1146332 h 1494417"/>
                  <a:gd name="connsiteX5" fmla="*/ 603640 w 897617"/>
                  <a:gd name="connsiteY5" fmla="*/ 1146332 h 1494417"/>
                  <a:gd name="connsiteX6" fmla="*/ 787333 w 897617"/>
                  <a:gd name="connsiteY6" fmla="*/ 1320375 h 1494417"/>
                  <a:gd name="connsiteX7" fmla="*/ 787332 w 897617"/>
                  <a:gd name="connsiteY7" fmla="*/ 1494417 h 1494417"/>
                  <a:gd name="connsiteX8" fmla="*/ 189203 w 897617"/>
                  <a:gd name="connsiteY8" fmla="*/ 1494417 h 1494417"/>
                  <a:gd name="connsiteX9" fmla="*/ 189203 w 897617"/>
                  <a:gd name="connsiteY9" fmla="*/ 1320375 h 1494417"/>
                  <a:gd name="connsiteX10" fmla="*/ 301395 w 897617"/>
                  <a:gd name="connsiteY10" fmla="*/ 1160009 h 1494417"/>
                  <a:gd name="connsiteX11" fmla="*/ 352805 w 897617"/>
                  <a:gd name="connsiteY11" fmla="*/ 1150175 h 1494417"/>
                  <a:gd name="connsiteX12" fmla="*/ 364051 w 897617"/>
                  <a:gd name="connsiteY12" fmla="*/ 1040051 h 1494417"/>
                  <a:gd name="connsiteX13" fmla="*/ 358679 w 897617"/>
                  <a:gd name="connsiteY13" fmla="*/ 1039509 h 1494417"/>
                  <a:gd name="connsiteX14" fmla="*/ 535 w 897617"/>
                  <a:gd name="connsiteY14" fmla="*/ 600081 h 1494417"/>
                  <a:gd name="connsiteX15" fmla="*/ 449076 w 897617"/>
                  <a:gd name="connsiteY15" fmla="*/ 28 h 1494417"/>
                  <a:gd name="connsiteX0" fmla="*/ 449076 w 897617"/>
                  <a:gd name="connsiteY0" fmla="*/ 3 h 1494392"/>
                  <a:gd name="connsiteX1" fmla="*/ 897617 w 897617"/>
                  <a:gd name="connsiteY1" fmla="*/ 600056 h 1494392"/>
                  <a:gd name="connsiteX2" fmla="*/ 623668 w 897617"/>
                  <a:gd name="connsiteY2" fmla="*/ 1013348 h 1494392"/>
                  <a:gd name="connsiteX3" fmla="*/ 564654 w 897617"/>
                  <a:gd name="connsiteY3" fmla="*/ 1031668 h 1494392"/>
                  <a:gd name="connsiteX4" fmla="*/ 576362 w 897617"/>
                  <a:gd name="connsiteY4" fmla="*/ 1146307 h 1494392"/>
                  <a:gd name="connsiteX5" fmla="*/ 603640 w 897617"/>
                  <a:gd name="connsiteY5" fmla="*/ 1146307 h 1494392"/>
                  <a:gd name="connsiteX6" fmla="*/ 787333 w 897617"/>
                  <a:gd name="connsiteY6" fmla="*/ 1320350 h 1494392"/>
                  <a:gd name="connsiteX7" fmla="*/ 787332 w 897617"/>
                  <a:gd name="connsiteY7" fmla="*/ 1494392 h 1494392"/>
                  <a:gd name="connsiteX8" fmla="*/ 189203 w 897617"/>
                  <a:gd name="connsiteY8" fmla="*/ 1494392 h 1494392"/>
                  <a:gd name="connsiteX9" fmla="*/ 189203 w 897617"/>
                  <a:gd name="connsiteY9" fmla="*/ 1320350 h 1494392"/>
                  <a:gd name="connsiteX10" fmla="*/ 301395 w 897617"/>
                  <a:gd name="connsiteY10" fmla="*/ 1159984 h 1494392"/>
                  <a:gd name="connsiteX11" fmla="*/ 352805 w 897617"/>
                  <a:gd name="connsiteY11" fmla="*/ 1150150 h 1494392"/>
                  <a:gd name="connsiteX12" fmla="*/ 364051 w 897617"/>
                  <a:gd name="connsiteY12" fmla="*/ 1040026 h 1494392"/>
                  <a:gd name="connsiteX13" fmla="*/ 358679 w 897617"/>
                  <a:gd name="connsiteY13" fmla="*/ 1039484 h 1494392"/>
                  <a:gd name="connsiteX14" fmla="*/ 535 w 897617"/>
                  <a:gd name="connsiteY14" fmla="*/ 607961 h 1494392"/>
                  <a:gd name="connsiteX15" fmla="*/ 449076 w 897617"/>
                  <a:gd name="connsiteY15" fmla="*/ 3 h 1494392"/>
                  <a:gd name="connsiteX0" fmla="*/ 448594 w 897135"/>
                  <a:gd name="connsiteY0" fmla="*/ 3 h 1494392"/>
                  <a:gd name="connsiteX1" fmla="*/ 897135 w 897135"/>
                  <a:gd name="connsiteY1" fmla="*/ 600056 h 1494392"/>
                  <a:gd name="connsiteX2" fmla="*/ 623186 w 897135"/>
                  <a:gd name="connsiteY2" fmla="*/ 1013348 h 1494392"/>
                  <a:gd name="connsiteX3" fmla="*/ 564172 w 897135"/>
                  <a:gd name="connsiteY3" fmla="*/ 1031668 h 1494392"/>
                  <a:gd name="connsiteX4" fmla="*/ 575880 w 897135"/>
                  <a:gd name="connsiteY4" fmla="*/ 1146307 h 1494392"/>
                  <a:gd name="connsiteX5" fmla="*/ 603158 w 897135"/>
                  <a:gd name="connsiteY5" fmla="*/ 1146307 h 1494392"/>
                  <a:gd name="connsiteX6" fmla="*/ 786851 w 897135"/>
                  <a:gd name="connsiteY6" fmla="*/ 1320350 h 1494392"/>
                  <a:gd name="connsiteX7" fmla="*/ 786850 w 897135"/>
                  <a:gd name="connsiteY7" fmla="*/ 1494392 h 1494392"/>
                  <a:gd name="connsiteX8" fmla="*/ 188721 w 897135"/>
                  <a:gd name="connsiteY8" fmla="*/ 1494392 h 1494392"/>
                  <a:gd name="connsiteX9" fmla="*/ 188721 w 897135"/>
                  <a:gd name="connsiteY9" fmla="*/ 1320350 h 1494392"/>
                  <a:gd name="connsiteX10" fmla="*/ 300913 w 897135"/>
                  <a:gd name="connsiteY10" fmla="*/ 1159984 h 1494392"/>
                  <a:gd name="connsiteX11" fmla="*/ 352323 w 897135"/>
                  <a:gd name="connsiteY11" fmla="*/ 1150150 h 1494392"/>
                  <a:gd name="connsiteX12" fmla="*/ 363569 w 897135"/>
                  <a:gd name="connsiteY12" fmla="*/ 1040026 h 1494392"/>
                  <a:gd name="connsiteX13" fmla="*/ 358197 w 897135"/>
                  <a:gd name="connsiteY13" fmla="*/ 1039484 h 1494392"/>
                  <a:gd name="connsiteX14" fmla="*/ 53 w 897135"/>
                  <a:gd name="connsiteY14" fmla="*/ 607961 h 1494392"/>
                  <a:gd name="connsiteX15" fmla="*/ 448594 w 897135"/>
                  <a:gd name="connsiteY15" fmla="*/ 3 h 1494392"/>
                  <a:gd name="connsiteX0" fmla="*/ 448654 w 897195"/>
                  <a:gd name="connsiteY0" fmla="*/ 3 h 1494392"/>
                  <a:gd name="connsiteX1" fmla="*/ 897195 w 897195"/>
                  <a:gd name="connsiteY1" fmla="*/ 600056 h 1494392"/>
                  <a:gd name="connsiteX2" fmla="*/ 623246 w 897195"/>
                  <a:gd name="connsiteY2" fmla="*/ 1013348 h 1494392"/>
                  <a:gd name="connsiteX3" fmla="*/ 564232 w 897195"/>
                  <a:gd name="connsiteY3" fmla="*/ 1031668 h 1494392"/>
                  <a:gd name="connsiteX4" fmla="*/ 575940 w 897195"/>
                  <a:gd name="connsiteY4" fmla="*/ 1146307 h 1494392"/>
                  <a:gd name="connsiteX5" fmla="*/ 603218 w 897195"/>
                  <a:gd name="connsiteY5" fmla="*/ 1146307 h 1494392"/>
                  <a:gd name="connsiteX6" fmla="*/ 786911 w 897195"/>
                  <a:gd name="connsiteY6" fmla="*/ 1320350 h 1494392"/>
                  <a:gd name="connsiteX7" fmla="*/ 786910 w 897195"/>
                  <a:gd name="connsiteY7" fmla="*/ 1494392 h 1494392"/>
                  <a:gd name="connsiteX8" fmla="*/ 188781 w 897195"/>
                  <a:gd name="connsiteY8" fmla="*/ 1494392 h 1494392"/>
                  <a:gd name="connsiteX9" fmla="*/ 188781 w 897195"/>
                  <a:gd name="connsiteY9" fmla="*/ 1320350 h 1494392"/>
                  <a:gd name="connsiteX10" fmla="*/ 300973 w 897195"/>
                  <a:gd name="connsiteY10" fmla="*/ 1159984 h 1494392"/>
                  <a:gd name="connsiteX11" fmla="*/ 352383 w 897195"/>
                  <a:gd name="connsiteY11" fmla="*/ 1150150 h 1494392"/>
                  <a:gd name="connsiteX12" fmla="*/ 363629 w 897195"/>
                  <a:gd name="connsiteY12" fmla="*/ 1040026 h 1494392"/>
                  <a:gd name="connsiteX13" fmla="*/ 358257 w 897195"/>
                  <a:gd name="connsiteY13" fmla="*/ 1039484 h 1494392"/>
                  <a:gd name="connsiteX14" fmla="*/ 113 w 897195"/>
                  <a:gd name="connsiteY14" fmla="*/ 607961 h 1494392"/>
                  <a:gd name="connsiteX15" fmla="*/ 448654 w 897195"/>
                  <a:gd name="connsiteY15" fmla="*/ 3 h 1494392"/>
                  <a:gd name="connsiteX0" fmla="*/ 448644 w 897185"/>
                  <a:gd name="connsiteY0" fmla="*/ 3 h 1494392"/>
                  <a:gd name="connsiteX1" fmla="*/ 897185 w 897185"/>
                  <a:gd name="connsiteY1" fmla="*/ 600056 h 1494392"/>
                  <a:gd name="connsiteX2" fmla="*/ 623236 w 897185"/>
                  <a:gd name="connsiteY2" fmla="*/ 1013348 h 1494392"/>
                  <a:gd name="connsiteX3" fmla="*/ 564222 w 897185"/>
                  <a:gd name="connsiteY3" fmla="*/ 1031668 h 1494392"/>
                  <a:gd name="connsiteX4" fmla="*/ 575930 w 897185"/>
                  <a:gd name="connsiteY4" fmla="*/ 1146307 h 1494392"/>
                  <a:gd name="connsiteX5" fmla="*/ 603208 w 897185"/>
                  <a:gd name="connsiteY5" fmla="*/ 1146307 h 1494392"/>
                  <a:gd name="connsiteX6" fmla="*/ 786901 w 897185"/>
                  <a:gd name="connsiteY6" fmla="*/ 1320350 h 1494392"/>
                  <a:gd name="connsiteX7" fmla="*/ 786900 w 897185"/>
                  <a:gd name="connsiteY7" fmla="*/ 1494392 h 1494392"/>
                  <a:gd name="connsiteX8" fmla="*/ 188771 w 897185"/>
                  <a:gd name="connsiteY8" fmla="*/ 1494392 h 1494392"/>
                  <a:gd name="connsiteX9" fmla="*/ 188771 w 897185"/>
                  <a:gd name="connsiteY9" fmla="*/ 1320350 h 1494392"/>
                  <a:gd name="connsiteX10" fmla="*/ 300963 w 897185"/>
                  <a:gd name="connsiteY10" fmla="*/ 1159984 h 1494392"/>
                  <a:gd name="connsiteX11" fmla="*/ 352373 w 897185"/>
                  <a:gd name="connsiteY11" fmla="*/ 1150150 h 1494392"/>
                  <a:gd name="connsiteX12" fmla="*/ 363619 w 897185"/>
                  <a:gd name="connsiteY12" fmla="*/ 1040026 h 1494392"/>
                  <a:gd name="connsiteX13" fmla="*/ 358247 w 897185"/>
                  <a:gd name="connsiteY13" fmla="*/ 1039484 h 1494392"/>
                  <a:gd name="connsiteX14" fmla="*/ 103 w 897185"/>
                  <a:gd name="connsiteY14" fmla="*/ 607961 h 1494392"/>
                  <a:gd name="connsiteX15" fmla="*/ 448644 w 897185"/>
                  <a:gd name="connsiteY15" fmla="*/ 3 h 1494392"/>
                  <a:gd name="connsiteX0" fmla="*/ 448644 w 897198"/>
                  <a:gd name="connsiteY0" fmla="*/ 3 h 1494392"/>
                  <a:gd name="connsiteX1" fmla="*/ 897185 w 897198"/>
                  <a:gd name="connsiteY1" fmla="*/ 600056 h 1494392"/>
                  <a:gd name="connsiteX2" fmla="*/ 623236 w 897198"/>
                  <a:gd name="connsiteY2" fmla="*/ 1013348 h 1494392"/>
                  <a:gd name="connsiteX3" fmla="*/ 564222 w 897198"/>
                  <a:gd name="connsiteY3" fmla="*/ 1031668 h 1494392"/>
                  <a:gd name="connsiteX4" fmla="*/ 575930 w 897198"/>
                  <a:gd name="connsiteY4" fmla="*/ 1146307 h 1494392"/>
                  <a:gd name="connsiteX5" fmla="*/ 603208 w 897198"/>
                  <a:gd name="connsiteY5" fmla="*/ 1146307 h 1494392"/>
                  <a:gd name="connsiteX6" fmla="*/ 786901 w 897198"/>
                  <a:gd name="connsiteY6" fmla="*/ 1320350 h 1494392"/>
                  <a:gd name="connsiteX7" fmla="*/ 786900 w 897198"/>
                  <a:gd name="connsiteY7" fmla="*/ 1494392 h 1494392"/>
                  <a:gd name="connsiteX8" fmla="*/ 188771 w 897198"/>
                  <a:gd name="connsiteY8" fmla="*/ 1494392 h 1494392"/>
                  <a:gd name="connsiteX9" fmla="*/ 188771 w 897198"/>
                  <a:gd name="connsiteY9" fmla="*/ 1320350 h 1494392"/>
                  <a:gd name="connsiteX10" fmla="*/ 300963 w 897198"/>
                  <a:gd name="connsiteY10" fmla="*/ 1159984 h 1494392"/>
                  <a:gd name="connsiteX11" fmla="*/ 352373 w 897198"/>
                  <a:gd name="connsiteY11" fmla="*/ 1150150 h 1494392"/>
                  <a:gd name="connsiteX12" fmla="*/ 363619 w 897198"/>
                  <a:gd name="connsiteY12" fmla="*/ 1040026 h 1494392"/>
                  <a:gd name="connsiteX13" fmla="*/ 358247 w 897198"/>
                  <a:gd name="connsiteY13" fmla="*/ 1039484 h 1494392"/>
                  <a:gd name="connsiteX14" fmla="*/ 103 w 897198"/>
                  <a:gd name="connsiteY14" fmla="*/ 607961 h 1494392"/>
                  <a:gd name="connsiteX15" fmla="*/ 448644 w 897198"/>
                  <a:gd name="connsiteY15" fmla="*/ 3 h 14943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897198" h="1494392">
                    <a:moveTo>
                      <a:pt x="448644" y="3"/>
                    </a:moveTo>
                    <a:cubicBezTo>
                      <a:pt x="748363" y="-1315"/>
                      <a:pt x="895756" y="423918"/>
                      <a:pt x="897185" y="600056"/>
                    </a:cubicBezTo>
                    <a:cubicBezTo>
                      <a:pt x="898614" y="776194"/>
                      <a:pt x="784224" y="945256"/>
                      <a:pt x="623236" y="1013348"/>
                    </a:cubicBezTo>
                    <a:lnTo>
                      <a:pt x="564222" y="1031668"/>
                    </a:lnTo>
                    <a:lnTo>
                      <a:pt x="575930" y="1146307"/>
                    </a:lnTo>
                    <a:lnTo>
                      <a:pt x="603208" y="1146307"/>
                    </a:lnTo>
                    <a:cubicBezTo>
                      <a:pt x="704659" y="1146307"/>
                      <a:pt x="786901" y="1224229"/>
                      <a:pt x="786901" y="1320350"/>
                    </a:cubicBezTo>
                    <a:cubicBezTo>
                      <a:pt x="786901" y="1378364"/>
                      <a:pt x="786900" y="1436378"/>
                      <a:pt x="786900" y="1494392"/>
                    </a:cubicBezTo>
                    <a:lnTo>
                      <a:pt x="188771" y="1494392"/>
                    </a:lnTo>
                    <a:lnTo>
                      <a:pt x="188771" y="1320350"/>
                    </a:lnTo>
                    <a:cubicBezTo>
                      <a:pt x="188771" y="1248259"/>
                      <a:pt x="235032" y="1186406"/>
                      <a:pt x="300963" y="1159984"/>
                    </a:cubicBezTo>
                    <a:lnTo>
                      <a:pt x="352373" y="1150150"/>
                    </a:lnTo>
                    <a:lnTo>
                      <a:pt x="363619" y="1040026"/>
                    </a:lnTo>
                    <a:lnTo>
                      <a:pt x="358247" y="1039484"/>
                    </a:lnTo>
                    <a:cubicBezTo>
                      <a:pt x="153855" y="997660"/>
                      <a:pt x="4747" y="897576"/>
                      <a:pt x="103" y="607961"/>
                    </a:cubicBezTo>
                    <a:cubicBezTo>
                      <a:pt x="-4541" y="318346"/>
                      <a:pt x="148925" y="1321"/>
                      <a:pt x="448644" y="3"/>
                    </a:cubicBezTo>
                    <a:close/>
                  </a:path>
                </a:pathLst>
              </a:custGeom>
              <a:solidFill>
                <a:schemeClr val="accent2">
                  <a:lumMod val="20000"/>
                  <a:lumOff val="8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" name="フリーフォーム: 図形 6">
                <a:extLst>
                  <a:ext uri="{FF2B5EF4-FFF2-40B4-BE49-F238E27FC236}">
                    <a16:creationId xmlns:a16="http://schemas.microsoft.com/office/drawing/2014/main" id="{7E61294B-1F9E-48B1-85C6-8822F4C2B90F}"/>
                  </a:ext>
                </a:extLst>
              </p:cNvPr>
              <p:cNvSpPr/>
              <p:nvPr/>
            </p:nvSpPr>
            <p:spPr>
              <a:xfrm>
                <a:off x="1765734" y="2180993"/>
                <a:ext cx="217125" cy="111279"/>
              </a:xfrm>
              <a:custGeom>
                <a:avLst/>
                <a:gdLst>
                  <a:gd name="connsiteX0" fmla="*/ 209318 w 211408"/>
                  <a:gd name="connsiteY0" fmla="*/ 0 h 93697"/>
                  <a:gd name="connsiteX1" fmla="*/ 211408 w 211408"/>
                  <a:gd name="connsiteY1" fmla="*/ 20463 h 93697"/>
                  <a:gd name="connsiteX2" fmla="*/ 206348 w 211408"/>
                  <a:gd name="connsiteY2" fmla="*/ 24396 h 93697"/>
                  <a:gd name="connsiteX3" fmla="*/ 7260 w 211408"/>
                  <a:gd name="connsiteY3" fmla="*/ 93228 h 93697"/>
                  <a:gd name="connsiteX4" fmla="*/ 0 w 211408"/>
                  <a:gd name="connsiteY4" fmla="*/ 93697 h 93697"/>
                  <a:gd name="connsiteX5" fmla="*/ 8715 w 211408"/>
                  <a:gd name="connsiteY5" fmla="*/ 8358 h 93697"/>
                  <a:gd name="connsiteX6" fmla="*/ 93740 w 211408"/>
                  <a:gd name="connsiteY6" fmla="*/ 16929 h 93697"/>
                  <a:gd name="connsiteX7" fmla="*/ 184137 w 211408"/>
                  <a:gd name="connsiteY7" fmla="*/ 7816 h 93697"/>
                  <a:gd name="connsiteX0" fmla="*/ 209318 w 211408"/>
                  <a:gd name="connsiteY0" fmla="*/ 0 h 93697"/>
                  <a:gd name="connsiteX1" fmla="*/ 211408 w 211408"/>
                  <a:gd name="connsiteY1" fmla="*/ 20463 h 93697"/>
                  <a:gd name="connsiteX2" fmla="*/ 7260 w 211408"/>
                  <a:gd name="connsiteY2" fmla="*/ 93228 h 93697"/>
                  <a:gd name="connsiteX3" fmla="*/ 0 w 211408"/>
                  <a:gd name="connsiteY3" fmla="*/ 93697 h 93697"/>
                  <a:gd name="connsiteX4" fmla="*/ 8715 w 211408"/>
                  <a:gd name="connsiteY4" fmla="*/ 8358 h 93697"/>
                  <a:gd name="connsiteX5" fmla="*/ 93740 w 211408"/>
                  <a:gd name="connsiteY5" fmla="*/ 16929 h 93697"/>
                  <a:gd name="connsiteX6" fmla="*/ 184137 w 211408"/>
                  <a:gd name="connsiteY6" fmla="*/ 7816 h 93697"/>
                  <a:gd name="connsiteX7" fmla="*/ 209318 w 211408"/>
                  <a:gd name="connsiteY7" fmla="*/ 0 h 93697"/>
                  <a:gd name="connsiteX0" fmla="*/ 209318 w 209318"/>
                  <a:gd name="connsiteY0" fmla="*/ 0 h 93697"/>
                  <a:gd name="connsiteX1" fmla="*/ 7260 w 209318"/>
                  <a:gd name="connsiteY1" fmla="*/ 93228 h 93697"/>
                  <a:gd name="connsiteX2" fmla="*/ 0 w 209318"/>
                  <a:gd name="connsiteY2" fmla="*/ 93697 h 93697"/>
                  <a:gd name="connsiteX3" fmla="*/ 8715 w 209318"/>
                  <a:gd name="connsiteY3" fmla="*/ 8358 h 93697"/>
                  <a:gd name="connsiteX4" fmla="*/ 93740 w 209318"/>
                  <a:gd name="connsiteY4" fmla="*/ 16929 h 93697"/>
                  <a:gd name="connsiteX5" fmla="*/ 184137 w 209318"/>
                  <a:gd name="connsiteY5" fmla="*/ 7816 h 93697"/>
                  <a:gd name="connsiteX6" fmla="*/ 209318 w 209318"/>
                  <a:gd name="connsiteY6" fmla="*/ 0 h 93697"/>
                  <a:gd name="connsiteX0" fmla="*/ 209318 w 209318"/>
                  <a:gd name="connsiteY0" fmla="*/ 0 h 93697"/>
                  <a:gd name="connsiteX1" fmla="*/ 7260 w 209318"/>
                  <a:gd name="connsiteY1" fmla="*/ 93228 h 93697"/>
                  <a:gd name="connsiteX2" fmla="*/ 0 w 209318"/>
                  <a:gd name="connsiteY2" fmla="*/ 93697 h 93697"/>
                  <a:gd name="connsiteX3" fmla="*/ 8715 w 209318"/>
                  <a:gd name="connsiteY3" fmla="*/ 8358 h 93697"/>
                  <a:gd name="connsiteX4" fmla="*/ 93740 w 209318"/>
                  <a:gd name="connsiteY4" fmla="*/ 16929 h 93697"/>
                  <a:gd name="connsiteX5" fmla="*/ 184137 w 209318"/>
                  <a:gd name="connsiteY5" fmla="*/ 7816 h 93697"/>
                  <a:gd name="connsiteX6" fmla="*/ 209318 w 209318"/>
                  <a:gd name="connsiteY6" fmla="*/ 0 h 93697"/>
                  <a:gd name="connsiteX0" fmla="*/ 209318 w 209318"/>
                  <a:gd name="connsiteY0" fmla="*/ 0 h 93697"/>
                  <a:gd name="connsiteX1" fmla="*/ 0 w 209318"/>
                  <a:gd name="connsiteY1" fmla="*/ 93697 h 93697"/>
                  <a:gd name="connsiteX2" fmla="*/ 8715 w 209318"/>
                  <a:gd name="connsiteY2" fmla="*/ 8358 h 93697"/>
                  <a:gd name="connsiteX3" fmla="*/ 93740 w 209318"/>
                  <a:gd name="connsiteY3" fmla="*/ 16929 h 93697"/>
                  <a:gd name="connsiteX4" fmla="*/ 184137 w 209318"/>
                  <a:gd name="connsiteY4" fmla="*/ 7816 h 93697"/>
                  <a:gd name="connsiteX5" fmla="*/ 209318 w 209318"/>
                  <a:gd name="connsiteY5" fmla="*/ 0 h 93697"/>
                  <a:gd name="connsiteX0" fmla="*/ 209318 w 209318"/>
                  <a:gd name="connsiteY0" fmla="*/ 0 h 93697"/>
                  <a:gd name="connsiteX1" fmla="*/ 0 w 209318"/>
                  <a:gd name="connsiteY1" fmla="*/ 93697 h 93697"/>
                  <a:gd name="connsiteX2" fmla="*/ 8715 w 209318"/>
                  <a:gd name="connsiteY2" fmla="*/ 8358 h 93697"/>
                  <a:gd name="connsiteX3" fmla="*/ 93740 w 209318"/>
                  <a:gd name="connsiteY3" fmla="*/ 16929 h 93697"/>
                  <a:gd name="connsiteX4" fmla="*/ 184137 w 209318"/>
                  <a:gd name="connsiteY4" fmla="*/ 7816 h 93697"/>
                  <a:gd name="connsiteX5" fmla="*/ 209318 w 209318"/>
                  <a:gd name="connsiteY5" fmla="*/ 0 h 936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9318" h="93697">
                    <a:moveTo>
                      <a:pt x="209318" y="0"/>
                    </a:moveTo>
                    <a:cubicBezTo>
                      <a:pt x="148204" y="60213"/>
                      <a:pt x="33434" y="92304"/>
                      <a:pt x="0" y="93697"/>
                    </a:cubicBezTo>
                    <a:lnTo>
                      <a:pt x="8715" y="8358"/>
                    </a:lnTo>
                    <a:lnTo>
                      <a:pt x="93740" y="16929"/>
                    </a:lnTo>
                    <a:cubicBezTo>
                      <a:pt x="124705" y="16929"/>
                      <a:pt x="154938" y="13791"/>
                      <a:pt x="184137" y="7816"/>
                    </a:cubicBezTo>
                    <a:lnTo>
                      <a:pt x="209318" y="0"/>
                    </a:lnTo>
                    <a:close/>
                  </a:path>
                </a:pathLst>
              </a:custGeom>
              <a:solidFill>
                <a:srgbClr val="000000">
                  <a:alpha val="50196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" name="フリーフォーム: 図形 7">
                <a:extLst>
                  <a:ext uri="{FF2B5EF4-FFF2-40B4-BE49-F238E27FC236}">
                    <a16:creationId xmlns:a16="http://schemas.microsoft.com/office/drawing/2014/main" id="{5DD09421-C1EF-48E3-96C8-0FC5CC6D6F46}"/>
                  </a:ext>
                </a:extLst>
              </p:cNvPr>
              <p:cNvSpPr/>
              <p:nvPr/>
            </p:nvSpPr>
            <p:spPr>
              <a:xfrm>
                <a:off x="1399832" y="2319116"/>
                <a:ext cx="1165334" cy="1230066"/>
              </a:xfrm>
              <a:custGeom>
                <a:avLst/>
                <a:gdLst>
                  <a:gd name="connsiteX0" fmla="*/ 702404 w 1068476"/>
                  <a:gd name="connsiteY0" fmla="*/ 0 h 1020925"/>
                  <a:gd name="connsiteX1" fmla="*/ 763059 w 1068476"/>
                  <a:gd name="connsiteY1" fmla="*/ 0 h 1020925"/>
                  <a:gd name="connsiteX2" fmla="*/ 1068476 w 1068476"/>
                  <a:gd name="connsiteY2" fmla="*/ 320391 h 1020925"/>
                  <a:gd name="connsiteX3" fmla="*/ 1068476 w 1068476"/>
                  <a:gd name="connsiteY3" fmla="*/ 1020925 h 1020925"/>
                  <a:gd name="connsiteX4" fmla="*/ 139988 w 1068476"/>
                  <a:gd name="connsiteY4" fmla="*/ 1020925 h 1020925"/>
                  <a:gd name="connsiteX5" fmla="*/ 55941 w 1068476"/>
                  <a:gd name="connsiteY5" fmla="*/ 706710 h 1020925"/>
                  <a:gd name="connsiteX6" fmla="*/ 55941 w 1068476"/>
                  <a:gd name="connsiteY6" fmla="*/ 285753 h 1020925"/>
                  <a:gd name="connsiteX7" fmla="*/ 189768 w 1068476"/>
                  <a:gd name="connsiteY7" fmla="*/ 138877 h 1020925"/>
                  <a:gd name="connsiteX8" fmla="*/ 371719 w 1068476"/>
                  <a:gd name="connsiteY8" fmla="*/ 10385 h 1020925"/>
                  <a:gd name="connsiteX9" fmla="*/ 390924 w 1068476"/>
                  <a:gd name="connsiteY9" fmla="*/ 7678 h 1020925"/>
                  <a:gd name="connsiteX10" fmla="*/ 356988 w 1068476"/>
                  <a:gd name="connsiteY10" fmla="*/ 72107 h 1020925"/>
                  <a:gd name="connsiteX11" fmla="*/ 362948 w 1068476"/>
                  <a:gd name="connsiteY11" fmla="*/ 186423 h 1020925"/>
                  <a:gd name="connsiteX12" fmla="*/ 632972 w 1068476"/>
                  <a:gd name="connsiteY12" fmla="*/ 86497 h 1020925"/>
                  <a:gd name="connsiteX13" fmla="*/ 698289 w 1068476"/>
                  <a:gd name="connsiteY13" fmla="*/ 7813 h 1020925"/>
                  <a:gd name="connsiteX0" fmla="*/ 676999 w 1043071"/>
                  <a:gd name="connsiteY0" fmla="*/ 0 h 1020925"/>
                  <a:gd name="connsiteX1" fmla="*/ 737654 w 1043071"/>
                  <a:gd name="connsiteY1" fmla="*/ 0 h 1020925"/>
                  <a:gd name="connsiteX2" fmla="*/ 1043071 w 1043071"/>
                  <a:gd name="connsiteY2" fmla="*/ 320391 h 1020925"/>
                  <a:gd name="connsiteX3" fmla="*/ 1043071 w 1043071"/>
                  <a:gd name="connsiteY3" fmla="*/ 1020925 h 1020925"/>
                  <a:gd name="connsiteX4" fmla="*/ 114583 w 1043071"/>
                  <a:gd name="connsiteY4" fmla="*/ 1020925 h 1020925"/>
                  <a:gd name="connsiteX5" fmla="*/ 30536 w 1043071"/>
                  <a:gd name="connsiteY5" fmla="*/ 706710 h 1020925"/>
                  <a:gd name="connsiteX6" fmla="*/ 61493 w 1043071"/>
                  <a:gd name="connsiteY6" fmla="*/ 340521 h 1020925"/>
                  <a:gd name="connsiteX7" fmla="*/ 164363 w 1043071"/>
                  <a:gd name="connsiteY7" fmla="*/ 138877 h 1020925"/>
                  <a:gd name="connsiteX8" fmla="*/ 346314 w 1043071"/>
                  <a:gd name="connsiteY8" fmla="*/ 10385 h 1020925"/>
                  <a:gd name="connsiteX9" fmla="*/ 365519 w 1043071"/>
                  <a:gd name="connsiteY9" fmla="*/ 7678 h 1020925"/>
                  <a:gd name="connsiteX10" fmla="*/ 331583 w 1043071"/>
                  <a:gd name="connsiteY10" fmla="*/ 72107 h 1020925"/>
                  <a:gd name="connsiteX11" fmla="*/ 337543 w 1043071"/>
                  <a:gd name="connsiteY11" fmla="*/ 186423 h 1020925"/>
                  <a:gd name="connsiteX12" fmla="*/ 607567 w 1043071"/>
                  <a:gd name="connsiteY12" fmla="*/ 86497 h 1020925"/>
                  <a:gd name="connsiteX13" fmla="*/ 672884 w 1043071"/>
                  <a:gd name="connsiteY13" fmla="*/ 7813 h 1020925"/>
                  <a:gd name="connsiteX14" fmla="*/ 676999 w 1043071"/>
                  <a:gd name="connsiteY14" fmla="*/ 0 h 1020925"/>
                  <a:gd name="connsiteX0" fmla="*/ 650472 w 1016544"/>
                  <a:gd name="connsiteY0" fmla="*/ 0 h 1020925"/>
                  <a:gd name="connsiteX1" fmla="*/ 711127 w 1016544"/>
                  <a:gd name="connsiteY1" fmla="*/ 0 h 1020925"/>
                  <a:gd name="connsiteX2" fmla="*/ 1016544 w 1016544"/>
                  <a:gd name="connsiteY2" fmla="*/ 320391 h 1020925"/>
                  <a:gd name="connsiteX3" fmla="*/ 1016544 w 1016544"/>
                  <a:gd name="connsiteY3" fmla="*/ 1020925 h 1020925"/>
                  <a:gd name="connsiteX4" fmla="*/ 88056 w 1016544"/>
                  <a:gd name="connsiteY4" fmla="*/ 1020925 h 1020925"/>
                  <a:gd name="connsiteX5" fmla="*/ 4009 w 1016544"/>
                  <a:gd name="connsiteY5" fmla="*/ 706710 h 1020925"/>
                  <a:gd name="connsiteX6" fmla="*/ 34966 w 1016544"/>
                  <a:gd name="connsiteY6" fmla="*/ 340521 h 1020925"/>
                  <a:gd name="connsiteX7" fmla="*/ 137836 w 1016544"/>
                  <a:gd name="connsiteY7" fmla="*/ 138877 h 1020925"/>
                  <a:gd name="connsiteX8" fmla="*/ 319787 w 1016544"/>
                  <a:gd name="connsiteY8" fmla="*/ 10385 h 1020925"/>
                  <a:gd name="connsiteX9" fmla="*/ 338992 w 1016544"/>
                  <a:gd name="connsiteY9" fmla="*/ 7678 h 1020925"/>
                  <a:gd name="connsiteX10" fmla="*/ 305056 w 1016544"/>
                  <a:gd name="connsiteY10" fmla="*/ 72107 h 1020925"/>
                  <a:gd name="connsiteX11" fmla="*/ 311016 w 1016544"/>
                  <a:gd name="connsiteY11" fmla="*/ 186423 h 1020925"/>
                  <a:gd name="connsiteX12" fmla="*/ 581040 w 1016544"/>
                  <a:gd name="connsiteY12" fmla="*/ 86497 h 1020925"/>
                  <a:gd name="connsiteX13" fmla="*/ 646357 w 1016544"/>
                  <a:gd name="connsiteY13" fmla="*/ 7813 h 1020925"/>
                  <a:gd name="connsiteX14" fmla="*/ 650472 w 1016544"/>
                  <a:gd name="connsiteY14" fmla="*/ 0 h 1020925"/>
                  <a:gd name="connsiteX0" fmla="*/ 620748 w 986820"/>
                  <a:gd name="connsiteY0" fmla="*/ 0 h 1020925"/>
                  <a:gd name="connsiteX1" fmla="*/ 681403 w 986820"/>
                  <a:gd name="connsiteY1" fmla="*/ 0 h 1020925"/>
                  <a:gd name="connsiteX2" fmla="*/ 986820 w 986820"/>
                  <a:gd name="connsiteY2" fmla="*/ 320391 h 1020925"/>
                  <a:gd name="connsiteX3" fmla="*/ 986820 w 986820"/>
                  <a:gd name="connsiteY3" fmla="*/ 1020925 h 1020925"/>
                  <a:gd name="connsiteX4" fmla="*/ 58332 w 986820"/>
                  <a:gd name="connsiteY4" fmla="*/ 1020925 h 1020925"/>
                  <a:gd name="connsiteX5" fmla="*/ 19529 w 986820"/>
                  <a:gd name="connsiteY5" fmla="*/ 704329 h 1020925"/>
                  <a:gd name="connsiteX6" fmla="*/ 5242 w 986820"/>
                  <a:gd name="connsiteY6" fmla="*/ 340521 h 1020925"/>
                  <a:gd name="connsiteX7" fmla="*/ 108112 w 986820"/>
                  <a:gd name="connsiteY7" fmla="*/ 138877 h 1020925"/>
                  <a:gd name="connsiteX8" fmla="*/ 290063 w 986820"/>
                  <a:gd name="connsiteY8" fmla="*/ 10385 h 1020925"/>
                  <a:gd name="connsiteX9" fmla="*/ 309268 w 986820"/>
                  <a:gd name="connsiteY9" fmla="*/ 7678 h 1020925"/>
                  <a:gd name="connsiteX10" fmla="*/ 275332 w 986820"/>
                  <a:gd name="connsiteY10" fmla="*/ 72107 h 1020925"/>
                  <a:gd name="connsiteX11" fmla="*/ 281292 w 986820"/>
                  <a:gd name="connsiteY11" fmla="*/ 186423 h 1020925"/>
                  <a:gd name="connsiteX12" fmla="*/ 551316 w 986820"/>
                  <a:gd name="connsiteY12" fmla="*/ 86497 h 1020925"/>
                  <a:gd name="connsiteX13" fmla="*/ 616633 w 986820"/>
                  <a:gd name="connsiteY13" fmla="*/ 7813 h 1020925"/>
                  <a:gd name="connsiteX14" fmla="*/ 620748 w 986820"/>
                  <a:gd name="connsiteY14" fmla="*/ 0 h 1020925"/>
                  <a:gd name="connsiteX0" fmla="*/ 663135 w 1029207"/>
                  <a:gd name="connsiteY0" fmla="*/ 0 h 1020925"/>
                  <a:gd name="connsiteX1" fmla="*/ 723790 w 1029207"/>
                  <a:gd name="connsiteY1" fmla="*/ 0 h 1020925"/>
                  <a:gd name="connsiteX2" fmla="*/ 1029207 w 1029207"/>
                  <a:gd name="connsiteY2" fmla="*/ 320391 h 1020925"/>
                  <a:gd name="connsiteX3" fmla="*/ 1029207 w 1029207"/>
                  <a:gd name="connsiteY3" fmla="*/ 1020925 h 1020925"/>
                  <a:gd name="connsiteX4" fmla="*/ 100719 w 1029207"/>
                  <a:gd name="connsiteY4" fmla="*/ 1020925 h 1020925"/>
                  <a:gd name="connsiteX5" fmla="*/ 61916 w 1029207"/>
                  <a:gd name="connsiteY5" fmla="*/ 704329 h 1020925"/>
                  <a:gd name="connsiteX6" fmla="*/ 2386 w 1029207"/>
                  <a:gd name="connsiteY6" fmla="*/ 433390 h 1020925"/>
                  <a:gd name="connsiteX7" fmla="*/ 150499 w 1029207"/>
                  <a:gd name="connsiteY7" fmla="*/ 138877 h 1020925"/>
                  <a:gd name="connsiteX8" fmla="*/ 332450 w 1029207"/>
                  <a:gd name="connsiteY8" fmla="*/ 10385 h 1020925"/>
                  <a:gd name="connsiteX9" fmla="*/ 351655 w 1029207"/>
                  <a:gd name="connsiteY9" fmla="*/ 7678 h 1020925"/>
                  <a:gd name="connsiteX10" fmla="*/ 317719 w 1029207"/>
                  <a:gd name="connsiteY10" fmla="*/ 72107 h 1020925"/>
                  <a:gd name="connsiteX11" fmla="*/ 323679 w 1029207"/>
                  <a:gd name="connsiteY11" fmla="*/ 186423 h 1020925"/>
                  <a:gd name="connsiteX12" fmla="*/ 593703 w 1029207"/>
                  <a:gd name="connsiteY12" fmla="*/ 86497 h 1020925"/>
                  <a:gd name="connsiteX13" fmla="*/ 659020 w 1029207"/>
                  <a:gd name="connsiteY13" fmla="*/ 7813 h 1020925"/>
                  <a:gd name="connsiteX14" fmla="*/ 663135 w 1029207"/>
                  <a:gd name="connsiteY14" fmla="*/ 0 h 1020925"/>
                  <a:gd name="connsiteX0" fmla="*/ 676475 w 1042547"/>
                  <a:gd name="connsiteY0" fmla="*/ 0 h 1020925"/>
                  <a:gd name="connsiteX1" fmla="*/ 737130 w 1042547"/>
                  <a:gd name="connsiteY1" fmla="*/ 0 h 1020925"/>
                  <a:gd name="connsiteX2" fmla="*/ 1042547 w 1042547"/>
                  <a:gd name="connsiteY2" fmla="*/ 320391 h 1020925"/>
                  <a:gd name="connsiteX3" fmla="*/ 1042547 w 1042547"/>
                  <a:gd name="connsiteY3" fmla="*/ 1020925 h 1020925"/>
                  <a:gd name="connsiteX4" fmla="*/ 114059 w 1042547"/>
                  <a:gd name="connsiteY4" fmla="*/ 1020925 h 1020925"/>
                  <a:gd name="connsiteX5" fmla="*/ 75256 w 1042547"/>
                  <a:gd name="connsiteY5" fmla="*/ 704329 h 1020925"/>
                  <a:gd name="connsiteX6" fmla="*/ 15726 w 1042547"/>
                  <a:gd name="connsiteY6" fmla="*/ 433390 h 1020925"/>
                  <a:gd name="connsiteX7" fmla="*/ 163839 w 1042547"/>
                  <a:gd name="connsiteY7" fmla="*/ 138877 h 1020925"/>
                  <a:gd name="connsiteX8" fmla="*/ 345790 w 1042547"/>
                  <a:gd name="connsiteY8" fmla="*/ 10385 h 1020925"/>
                  <a:gd name="connsiteX9" fmla="*/ 364995 w 1042547"/>
                  <a:gd name="connsiteY9" fmla="*/ 7678 h 1020925"/>
                  <a:gd name="connsiteX10" fmla="*/ 331059 w 1042547"/>
                  <a:gd name="connsiteY10" fmla="*/ 72107 h 1020925"/>
                  <a:gd name="connsiteX11" fmla="*/ 337019 w 1042547"/>
                  <a:gd name="connsiteY11" fmla="*/ 186423 h 1020925"/>
                  <a:gd name="connsiteX12" fmla="*/ 607043 w 1042547"/>
                  <a:gd name="connsiteY12" fmla="*/ 86497 h 1020925"/>
                  <a:gd name="connsiteX13" fmla="*/ 672360 w 1042547"/>
                  <a:gd name="connsiteY13" fmla="*/ 7813 h 1020925"/>
                  <a:gd name="connsiteX14" fmla="*/ 676475 w 1042547"/>
                  <a:gd name="connsiteY14" fmla="*/ 0 h 1020925"/>
                  <a:gd name="connsiteX0" fmla="*/ 676475 w 1042547"/>
                  <a:gd name="connsiteY0" fmla="*/ 0 h 1020925"/>
                  <a:gd name="connsiteX1" fmla="*/ 737130 w 1042547"/>
                  <a:gd name="connsiteY1" fmla="*/ 0 h 1020925"/>
                  <a:gd name="connsiteX2" fmla="*/ 1042547 w 1042547"/>
                  <a:gd name="connsiteY2" fmla="*/ 320391 h 1020925"/>
                  <a:gd name="connsiteX3" fmla="*/ 1042547 w 1042547"/>
                  <a:gd name="connsiteY3" fmla="*/ 1020925 h 1020925"/>
                  <a:gd name="connsiteX4" fmla="*/ 114059 w 1042547"/>
                  <a:gd name="connsiteY4" fmla="*/ 1020925 h 1020925"/>
                  <a:gd name="connsiteX5" fmla="*/ 75256 w 1042547"/>
                  <a:gd name="connsiteY5" fmla="*/ 704329 h 1020925"/>
                  <a:gd name="connsiteX6" fmla="*/ 15726 w 1042547"/>
                  <a:gd name="connsiteY6" fmla="*/ 433390 h 1020925"/>
                  <a:gd name="connsiteX7" fmla="*/ 163839 w 1042547"/>
                  <a:gd name="connsiteY7" fmla="*/ 138877 h 1020925"/>
                  <a:gd name="connsiteX8" fmla="*/ 345790 w 1042547"/>
                  <a:gd name="connsiteY8" fmla="*/ 10385 h 1020925"/>
                  <a:gd name="connsiteX9" fmla="*/ 364995 w 1042547"/>
                  <a:gd name="connsiteY9" fmla="*/ 7678 h 1020925"/>
                  <a:gd name="connsiteX10" fmla="*/ 331059 w 1042547"/>
                  <a:gd name="connsiteY10" fmla="*/ 72107 h 1020925"/>
                  <a:gd name="connsiteX11" fmla="*/ 337019 w 1042547"/>
                  <a:gd name="connsiteY11" fmla="*/ 186423 h 1020925"/>
                  <a:gd name="connsiteX12" fmla="*/ 607043 w 1042547"/>
                  <a:gd name="connsiteY12" fmla="*/ 86497 h 1020925"/>
                  <a:gd name="connsiteX13" fmla="*/ 672360 w 1042547"/>
                  <a:gd name="connsiteY13" fmla="*/ 7813 h 1020925"/>
                  <a:gd name="connsiteX14" fmla="*/ 676475 w 1042547"/>
                  <a:gd name="connsiteY14" fmla="*/ 0 h 1020925"/>
                  <a:gd name="connsiteX0" fmla="*/ 660749 w 1026821"/>
                  <a:gd name="connsiteY0" fmla="*/ 0 h 1020925"/>
                  <a:gd name="connsiteX1" fmla="*/ 721404 w 1026821"/>
                  <a:gd name="connsiteY1" fmla="*/ 0 h 1020925"/>
                  <a:gd name="connsiteX2" fmla="*/ 1026821 w 1026821"/>
                  <a:gd name="connsiteY2" fmla="*/ 320391 h 1020925"/>
                  <a:gd name="connsiteX3" fmla="*/ 1026821 w 1026821"/>
                  <a:gd name="connsiteY3" fmla="*/ 1020925 h 1020925"/>
                  <a:gd name="connsiteX4" fmla="*/ 98333 w 1026821"/>
                  <a:gd name="connsiteY4" fmla="*/ 1020925 h 1020925"/>
                  <a:gd name="connsiteX5" fmla="*/ 0 w 1026821"/>
                  <a:gd name="connsiteY5" fmla="*/ 433390 h 1020925"/>
                  <a:gd name="connsiteX6" fmla="*/ 148113 w 1026821"/>
                  <a:gd name="connsiteY6" fmla="*/ 138877 h 1020925"/>
                  <a:gd name="connsiteX7" fmla="*/ 330064 w 1026821"/>
                  <a:gd name="connsiteY7" fmla="*/ 10385 h 1020925"/>
                  <a:gd name="connsiteX8" fmla="*/ 349269 w 1026821"/>
                  <a:gd name="connsiteY8" fmla="*/ 7678 h 1020925"/>
                  <a:gd name="connsiteX9" fmla="*/ 315333 w 1026821"/>
                  <a:gd name="connsiteY9" fmla="*/ 72107 h 1020925"/>
                  <a:gd name="connsiteX10" fmla="*/ 321293 w 1026821"/>
                  <a:gd name="connsiteY10" fmla="*/ 186423 h 1020925"/>
                  <a:gd name="connsiteX11" fmla="*/ 591317 w 1026821"/>
                  <a:gd name="connsiteY11" fmla="*/ 86497 h 1020925"/>
                  <a:gd name="connsiteX12" fmla="*/ 656634 w 1026821"/>
                  <a:gd name="connsiteY12" fmla="*/ 7813 h 1020925"/>
                  <a:gd name="connsiteX13" fmla="*/ 660749 w 1026821"/>
                  <a:gd name="connsiteY13" fmla="*/ 0 h 1020925"/>
                  <a:gd name="connsiteX0" fmla="*/ 679490 w 1045562"/>
                  <a:gd name="connsiteY0" fmla="*/ 0 h 1020925"/>
                  <a:gd name="connsiteX1" fmla="*/ 740145 w 1045562"/>
                  <a:gd name="connsiteY1" fmla="*/ 0 h 1020925"/>
                  <a:gd name="connsiteX2" fmla="*/ 1045562 w 1045562"/>
                  <a:gd name="connsiteY2" fmla="*/ 320391 h 1020925"/>
                  <a:gd name="connsiteX3" fmla="*/ 1045562 w 1045562"/>
                  <a:gd name="connsiteY3" fmla="*/ 1020925 h 1020925"/>
                  <a:gd name="connsiteX4" fmla="*/ 117074 w 1045562"/>
                  <a:gd name="connsiteY4" fmla="*/ 1020925 h 1020925"/>
                  <a:gd name="connsiteX5" fmla="*/ 18741 w 1045562"/>
                  <a:gd name="connsiteY5" fmla="*/ 433390 h 1020925"/>
                  <a:gd name="connsiteX6" fmla="*/ 166854 w 1045562"/>
                  <a:gd name="connsiteY6" fmla="*/ 138877 h 1020925"/>
                  <a:gd name="connsiteX7" fmla="*/ 348805 w 1045562"/>
                  <a:gd name="connsiteY7" fmla="*/ 10385 h 1020925"/>
                  <a:gd name="connsiteX8" fmla="*/ 368010 w 1045562"/>
                  <a:gd name="connsiteY8" fmla="*/ 7678 h 1020925"/>
                  <a:gd name="connsiteX9" fmla="*/ 334074 w 1045562"/>
                  <a:gd name="connsiteY9" fmla="*/ 72107 h 1020925"/>
                  <a:gd name="connsiteX10" fmla="*/ 340034 w 1045562"/>
                  <a:gd name="connsiteY10" fmla="*/ 186423 h 1020925"/>
                  <a:gd name="connsiteX11" fmla="*/ 610058 w 1045562"/>
                  <a:gd name="connsiteY11" fmla="*/ 86497 h 1020925"/>
                  <a:gd name="connsiteX12" fmla="*/ 675375 w 1045562"/>
                  <a:gd name="connsiteY12" fmla="*/ 7813 h 1020925"/>
                  <a:gd name="connsiteX13" fmla="*/ 679490 w 1045562"/>
                  <a:gd name="connsiteY13" fmla="*/ 0 h 1020925"/>
                  <a:gd name="connsiteX0" fmla="*/ 609226 w 975298"/>
                  <a:gd name="connsiteY0" fmla="*/ 0 h 1020925"/>
                  <a:gd name="connsiteX1" fmla="*/ 669881 w 975298"/>
                  <a:gd name="connsiteY1" fmla="*/ 0 h 1020925"/>
                  <a:gd name="connsiteX2" fmla="*/ 975298 w 975298"/>
                  <a:gd name="connsiteY2" fmla="*/ 320391 h 1020925"/>
                  <a:gd name="connsiteX3" fmla="*/ 975298 w 975298"/>
                  <a:gd name="connsiteY3" fmla="*/ 1020925 h 1020925"/>
                  <a:gd name="connsiteX4" fmla="*/ 46810 w 975298"/>
                  <a:gd name="connsiteY4" fmla="*/ 1020925 h 1020925"/>
                  <a:gd name="connsiteX5" fmla="*/ 34202 w 975298"/>
                  <a:gd name="connsiteY5" fmla="*/ 397671 h 1020925"/>
                  <a:gd name="connsiteX6" fmla="*/ 96590 w 975298"/>
                  <a:gd name="connsiteY6" fmla="*/ 138877 h 1020925"/>
                  <a:gd name="connsiteX7" fmla="*/ 278541 w 975298"/>
                  <a:gd name="connsiteY7" fmla="*/ 10385 h 1020925"/>
                  <a:gd name="connsiteX8" fmla="*/ 297746 w 975298"/>
                  <a:gd name="connsiteY8" fmla="*/ 7678 h 1020925"/>
                  <a:gd name="connsiteX9" fmla="*/ 263810 w 975298"/>
                  <a:gd name="connsiteY9" fmla="*/ 72107 h 1020925"/>
                  <a:gd name="connsiteX10" fmla="*/ 269770 w 975298"/>
                  <a:gd name="connsiteY10" fmla="*/ 186423 h 1020925"/>
                  <a:gd name="connsiteX11" fmla="*/ 539794 w 975298"/>
                  <a:gd name="connsiteY11" fmla="*/ 86497 h 1020925"/>
                  <a:gd name="connsiteX12" fmla="*/ 605111 w 975298"/>
                  <a:gd name="connsiteY12" fmla="*/ 7813 h 1020925"/>
                  <a:gd name="connsiteX13" fmla="*/ 609226 w 975298"/>
                  <a:gd name="connsiteY13" fmla="*/ 0 h 1020925"/>
                  <a:gd name="connsiteX0" fmla="*/ 587650 w 953722"/>
                  <a:gd name="connsiteY0" fmla="*/ 0 h 1020925"/>
                  <a:gd name="connsiteX1" fmla="*/ 648305 w 953722"/>
                  <a:gd name="connsiteY1" fmla="*/ 0 h 1020925"/>
                  <a:gd name="connsiteX2" fmla="*/ 953722 w 953722"/>
                  <a:gd name="connsiteY2" fmla="*/ 320391 h 1020925"/>
                  <a:gd name="connsiteX3" fmla="*/ 953722 w 953722"/>
                  <a:gd name="connsiteY3" fmla="*/ 1020925 h 1020925"/>
                  <a:gd name="connsiteX4" fmla="*/ 25234 w 953722"/>
                  <a:gd name="connsiteY4" fmla="*/ 1020925 h 1020925"/>
                  <a:gd name="connsiteX5" fmla="*/ 12626 w 953722"/>
                  <a:gd name="connsiteY5" fmla="*/ 397671 h 1020925"/>
                  <a:gd name="connsiteX6" fmla="*/ 75014 w 953722"/>
                  <a:gd name="connsiteY6" fmla="*/ 138877 h 1020925"/>
                  <a:gd name="connsiteX7" fmla="*/ 256965 w 953722"/>
                  <a:gd name="connsiteY7" fmla="*/ 10385 h 1020925"/>
                  <a:gd name="connsiteX8" fmla="*/ 276170 w 953722"/>
                  <a:gd name="connsiteY8" fmla="*/ 7678 h 1020925"/>
                  <a:gd name="connsiteX9" fmla="*/ 242234 w 953722"/>
                  <a:gd name="connsiteY9" fmla="*/ 72107 h 1020925"/>
                  <a:gd name="connsiteX10" fmla="*/ 248194 w 953722"/>
                  <a:gd name="connsiteY10" fmla="*/ 186423 h 1020925"/>
                  <a:gd name="connsiteX11" fmla="*/ 518218 w 953722"/>
                  <a:gd name="connsiteY11" fmla="*/ 86497 h 1020925"/>
                  <a:gd name="connsiteX12" fmla="*/ 583535 w 953722"/>
                  <a:gd name="connsiteY12" fmla="*/ 7813 h 1020925"/>
                  <a:gd name="connsiteX13" fmla="*/ 587650 w 953722"/>
                  <a:gd name="connsiteY13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39776 w 951264"/>
                  <a:gd name="connsiteY9" fmla="*/ 72107 h 1020925"/>
                  <a:gd name="connsiteX10" fmla="*/ 245736 w 951264"/>
                  <a:gd name="connsiteY10" fmla="*/ 186423 h 1020925"/>
                  <a:gd name="connsiteX11" fmla="*/ 515760 w 951264"/>
                  <a:gd name="connsiteY11" fmla="*/ 86497 h 1020925"/>
                  <a:gd name="connsiteX12" fmla="*/ 581077 w 951264"/>
                  <a:gd name="connsiteY12" fmla="*/ 7813 h 1020925"/>
                  <a:gd name="connsiteX13" fmla="*/ 585192 w 951264"/>
                  <a:gd name="connsiteY13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39776 w 951264"/>
                  <a:gd name="connsiteY9" fmla="*/ 72107 h 1020925"/>
                  <a:gd name="connsiteX10" fmla="*/ 245736 w 951264"/>
                  <a:gd name="connsiteY10" fmla="*/ 186423 h 1020925"/>
                  <a:gd name="connsiteX11" fmla="*/ 515760 w 951264"/>
                  <a:gd name="connsiteY11" fmla="*/ 86497 h 1020925"/>
                  <a:gd name="connsiteX12" fmla="*/ 581077 w 951264"/>
                  <a:gd name="connsiteY12" fmla="*/ 7813 h 1020925"/>
                  <a:gd name="connsiteX13" fmla="*/ 585192 w 951264"/>
                  <a:gd name="connsiteY13" fmla="*/ 0 h 1020925"/>
                  <a:gd name="connsiteX0" fmla="*/ 600765 w 966837"/>
                  <a:gd name="connsiteY0" fmla="*/ 0 h 1020925"/>
                  <a:gd name="connsiteX1" fmla="*/ 661420 w 966837"/>
                  <a:gd name="connsiteY1" fmla="*/ 0 h 1020925"/>
                  <a:gd name="connsiteX2" fmla="*/ 966837 w 966837"/>
                  <a:gd name="connsiteY2" fmla="*/ 320391 h 1020925"/>
                  <a:gd name="connsiteX3" fmla="*/ 966837 w 966837"/>
                  <a:gd name="connsiteY3" fmla="*/ 1020925 h 1020925"/>
                  <a:gd name="connsiteX4" fmla="*/ 15142 w 966837"/>
                  <a:gd name="connsiteY4" fmla="*/ 1020925 h 1020925"/>
                  <a:gd name="connsiteX5" fmla="*/ 25741 w 966837"/>
                  <a:gd name="connsiteY5" fmla="*/ 397671 h 1020925"/>
                  <a:gd name="connsiteX6" fmla="*/ 104797 w 966837"/>
                  <a:gd name="connsiteY6" fmla="*/ 143639 h 1020925"/>
                  <a:gd name="connsiteX7" fmla="*/ 270080 w 966837"/>
                  <a:gd name="connsiteY7" fmla="*/ 10385 h 1020925"/>
                  <a:gd name="connsiteX8" fmla="*/ 289285 w 966837"/>
                  <a:gd name="connsiteY8" fmla="*/ 7678 h 1020925"/>
                  <a:gd name="connsiteX9" fmla="*/ 255349 w 966837"/>
                  <a:gd name="connsiteY9" fmla="*/ 72107 h 1020925"/>
                  <a:gd name="connsiteX10" fmla="*/ 261309 w 966837"/>
                  <a:gd name="connsiteY10" fmla="*/ 186423 h 1020925"/>
                  <a:gd name="connsiteX11" fmla="*/ 531333 w 966837"/>
                  <a:gd name="connsiteY11" fmla="*/ 86497 h 1020925"/>
                  <a:gd name="connsiteX12" fmla="*/ 596650 w 966837"/>
                  <a:gd name="connsiteY12" fmla="*/ 7813 h 1020925"/>
                  <a:gd name="connsiteX13" fmla="*/ 600765 w 966837"/>
                  <a:gd name="connsiteY13" fmla="*/ 0 h 1020925"/>
                  <a:gd name="connsiteX0" fmla="*/ 585623 w 951695"/>
                  <a:gd name="connsiteY0" fmla="*/ 0 h 1020925"/>
                  <a:gd name="connsiteX1" fmla="*/ 646278 w 951695"/>
                  <a:gd name="connsiteY1" fmla="*/ 0 h 1020925"/>
                  <a:gd name="connsiteX2" fmla="*/ 951695 w 951695"/>
                  <a:gd name="connsiteY2" fmla="*/ 320391 h 1020925"/>
                  <a:gd name="connsiteX3" fmla="*/ 951695 w 951695"/>
                  <a:gd name="connsiteY3" fmla="*/ 1020925 h 1020925"/>
                  <a:gd name="connsiteX4" fmla="*/ 0 w 951695"/>
                  <a:gd name="connsiteY4" fmla="*/ 1020925 h 1020925"/>
                  <a:gd name="connsiteX5" fmla="*/ 10599 w 951695"/>
                  <a:gd name="connsiteY5" fmla="*/ 397671 h 1020925"/>
                  <a:gd name="connsiteX6" fmla="*/ 89655 w 951695"/>
                  <a:gd name="connsiteY6" fmla="*/ 143639 h 1020925"/>
                  <a:gd name="connsiteX7" fmla="*/ 254938 w 951695"/>
                  <a:gd name="connsiteY7" fmla="*/ 10385 h 1020925"/>
                  <a:gd name="connsiteX8" fmla="*/ 274143 w 951695"/>
                  <a:gd name="connsiteY8" fmla="*/ 7678 h 1020925"/>
                  <a:gd name="connsiteX9" fmla="*/ 240207 w 951695"/>
                  <a:gd name="connsiteY9" fmla="*/ 72107 h 1020925"/>
                  <a:gd name="connsiteX10" fmla="*/ 246167 w 951695"/>
                  <a:gd name="connsiteY10" fmla="*/ 186423 h 1020925"/>
                  <a:gd name="connsiteX11" fmla="*/ 516191 w 951695"/>
                  <a:gd name="connsiteY11" fmla="*/ 86497 h 1020925"/>
                  <a:gd name="connsiteX12" fmla="*/ 581508 w 951695"/>
                  <a:gd name="connsiteY12" fmla="*/ 7813 h 1020925"/>
                  <a:gd name="connsiteX13" fmla="*/ 585623 w 951695"/>
                  <a:gd name="connsiteY13" fmla="*/ 0 h 1020925"/>
                  <a:gd name="connsiteX0" fmla="*/ 581679 w 947751"/>
                  <a:gd name="connsiteY0" fmla="*/ 0 h 1020925"/>
                  <a:gd name="connsiteX1" fmla="*/ 642334 w 947751"/>
                  <a:gd name="connsiteY1" fmla="*/ 0 h 1020925"/>
                  <a:gd name="connsiteX2" fmla="*/ 947751 w 947751"/>
                  <a:gd name="connsiteY2" fmla="*/ 320391 h 1020925"/>
                  <a:gd name="connsiteX3" fmla="*/ 947751 w 947751"/>
                  <a:gd name="connsiteY3" fmla="*/ 1020925 h 1020925"/>
                  <a:gd name="connsiteX4" fmla="*/ 3792 w 947751"/>
                  <a:gd name="connsiteY4" fmla="*/ 1020925 h 1020925"/>
                  <a:gd name="connsiteX5" fmla="*/ 6655 w 947751"/>
                  <a:gd name="connsiteY5" fmla="*/ 397671 h 1020925"/>
                  <a:gd name="connsiteX6" fmla="*/ 85711 w 947751"/>
                  <a:gd name="connsiteY6" fmla="*/ 143639 h 1020925"/>
                  <a:gd name="connsiteX7" fmla="*/ 250994 w 947751"/>
                  <a:gd name="connsiteY7" fmla="*/ 10385 h 1020925"/>
                  <a:gd name="connsiteX8" fmla="*/ 270199 w 947751"/>
                  <a:gd name="connsiteY8" fmla="*/ 7678 h 1020925"/>
                  <a:gd name="connsiteX9" fmla="*/ 236263 w 947751"/>
                  <a:gd name="connsiteY9" fmla="*/ 72107 h 1020925"/>
                  <a:gd name="connsiteX10" fmla="*/ 242223 w 947751"/>
                  <a:gd name="connsiteY10" fmla="*/ 186423 h 1020925"/>
                  <a:gd name="connsiteX11" fmla="*/ 512247 w 947751"/>
                  <a:gd name="connsiteY11" fmla="*/ 86497 h 1020925"/>
                  <a:gd name="connsiteX12" fmla="*/ 577564 w 947751"/>
                  <a:gd name="connsiteY12" fmla="*/ 7813 h 1020925"/>
                  <a:gd name="connsiteX13" fmla="*/ 581679 w 947751"/>
                  <a:gd name="connsiteY13" fmla="*/ 0 h 1020925"/>
                  <a:gd name="connsiteX0" fmla="*/ 580366 w 946438"/>
                  <a:gd name="connsiteY0" fmla="*/ 0 h 1020925"/>
                  <a:gd name="connsiteX1" fmla="*/ 641021 w 946438"/>
                  <a:gd name="connsiteY1" fmla="*/ 0 h 1020925"/>
                  <a:gd name="connsiteX2" fmla="*/ 946438 w 946438"/>
                  <a:gd name="connsiteY2" fmla="*/ 320391 h 1020925"/>
                  <a:gd name="connsiteX3" fmla="*/ 946438 w 946438"/>
                  <a:gd name="connsiteY3" fmla="*/ 1020925 h 1020925"/>
                  <a:gd name="connsiteX4" fmla="*/ 6347 w 946438"/>
                  <a:gd name="connsiteY4" fmla="*/ 1020925 h 1020925"/>
                  <a:gd name="connsiteX5" fmla="*/ 5342 w 946438"/>
                  <a:gd name="connsiteY5" fmla="*/ 397671 h 1020925"/>
                  <a:gd name="connsiteX6" fmla="*/ 84398 w 946438"/>
                  <a:gd name="connsiteY6" fmla="*/ 143639 h 1020925"/>
                  <a:gd name="connsiteX7" fmla="*/ 249681 w 946438"/>
                  <a:gd name="connsiteY7" fmla="*/ 10385 h 1020925"/>
                  <a:gd name="connsiteX8" fmla="*/ 268886 w 946438"/>
                  <a:gd name="connsiteY8" fmla="*/ 7678 h 1020925"/>
                  <a:gd name="connsiteX9" fmla="*/ 234950 w 946438"/>
                  <a:gd name="connsiteY9" fmla="*/ 72107 h 1020925"/>
                  <a:gd name="connsiteX10" fmla="*/ 240910 w 946438"/>
                  <a:gd name="connsiteY10" fmla="*/ 186423 h 1020925"/>
                  <a:gd name="connsiteX11" fmla="*/ 510934 w 946438"/>
                  <a:gd name="connsiteY11" fmla="*/ 86497 h 1020925"/>
                  <a:gd name="connsiteX12" fmla="*/ 576251 w 946438"/>
                  <a:gd name="connsiteY12" fmla="*/ 7813 h 1020925"/>
                  <a:gd name="connsiteX13" fmla="*/ 580366 w 946438"/>
                  <a:gd name="connsiteY13" fmla="*/ 0 h 1020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946438" h="1020925">
                    <a:moveTo>
                      <a:pt x="580366" y="0"/>
                    </a:moveTo>
                    <a:lnTo>
                      <a:pt x="641021" y="0"/>
                    </a:lnTo>
                    <a:cubicBezTo>
                      <a:pt x="809698" y="0"/>
                      <a:pt x="946438" y="143444"/>
                      <a:pt x="946438" y="320391"/>
                    </a:cubicBezTo>
                    <a:lnTo>
                      <a:pt x="946438" y="1020925"/>
                    </a:lnTo>
                    <a:lnTo>
                      <a:pt x="6347" y="1020925"/>
                    </a:lnTo>
                    <a:cubicBezTo>
                      <a:pt x="7301" y="813174"/>
                      <a:pt x="-7667" y="543885"/>
                      <a:pt x="5342" y="397671"/>
                    </a:cubicBezTo>
                    <a:cubicBezTo>
                      <a:pt x="18351" y="251457"/>
                      <a:pt x="46056" y="215331"/>
                      <a:pt x="84398" y="143639"/>
                    </a:cubicBezTo>
                    <a:cubicBezTo>
                      <a:pt x="120391" y="76339"/>
                      <a:pt x="180844" y="30585"/>
                      <a:pt x="249681" y="10385"/>
                    </a:cubicBezTo>
                    <a:lnTo>
                      <a:pt x="268886" y="7678"/>
                    </a:lnTo>
                    <a:lnTo>
                      <a:pt x="234950" y="72107"/>
                    </a:lnTo>
                    <a:cubicBezTo>
                      <a:pt x="216867" y="120971"/>
                      <a:pt x="217425" y="162938"/>
                      <a:pt x="240910" y="186423"/>
                    </a:cubicBezTo>
                    <a:cubicBezTo>
                      <a:pt x="287881" y="233394"/>
                      <a:pt x="408775" y="188655"/>
                      <a:pt x="510934" y="86497"/>
                    </a:cubicBezTo>
                    <a:cubicBezTo>
                      <a:pt x="536473" y="60957"/>
                      <a:pt x="558424" y="34247"/>
                      <a:pt x="576251" y="7813"/>
                    </a:cubicBezTo>
                    <a:lnTo>
                      <a:pt x="580366" y="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" name="円/楕円 368">
                <a:extLst>
                  <a:ext uri="{FF2B5EF4-FFF2-40B4-BE49-F238E27FC236}">
                    <a16:creationId xmlns:a16="http://schemas.microsoft.com/office/drawing/2014/main" id="{3DF014A7-6F9A-4032-9896-9D44A30422B5}"/>
                  </a:ext>
                </a:extLst>
              </p:cNvPr>
              <p:cNvSpPr/>
              <p:nvPr/>
            </p:nvSpPr>
            <p:spPr>
              <a:xfrm rot="900000" flipH="1">
                <a:off x="2256247" y="1489571"/>
                <a:ext cx="245573" cy="406408"/>
              </a:xfrm>
              <a:custGeom>
                <a:avLst/>
                <a:gdLst>
                  <a:gd name="connsiteX0" fmla="*/ 0 w 216246"/>
                  <a:gd name="connsiteY0" fmla="*/ 168522 h 337044"/>
                  <a:gd name="connsiteX1" fmla="*/ 108123 w 216246"/>
                  <a:gd name="connsiteY1" fmla="*/ 0 h 337044"/>
                  <a:gd name="connsiteX2" fmla="*/ 216246 w 216246"/>
                  <a:gd name="connsiteY2" fmla="*/ 168522 h 337044"/>
                  <a:gd name="connsiteX3" fmla="*/ 108123 w 216246"/>
                  <a:gd name="connsiteY3" fmla="*/ 337044 h 337044"/>
                  <a:gd name="connsiteX4" fmla="*/ 0 w 216246"/>
                  <a:gd name="connsiteY4" fmla="*/ 168522 h 337044"/>
                  <a:gd name="connsiteX0" fmla="*/ 0 w 227371"/>
                  <a:gd name="connsiteY0" fmla="*/ 170508 h 339030"/>
                  <a:gd name="connsiteX1" fmla="*/ 108123 w 227371"/>
                  <a:gd name="connsiteY1" fmla="*/ 1986 h 339030"/>
                  <a:gd name="connsiteX2" fmla="*/ 211667 w 227371"/>
                  <a:gd name="connsiteY2" fmla="*/ 83801 h 339030"/>
                  <a:gd name="connsiteX3" fmla="*/ 216246 w 227371"/>
                  <a:gd name="connsiteY3" fmla="*/ 170508 h 339030"/>
                  <a:gd name="connsiteX4" fmla="*/ 108123 w 227371"/>
                  <a:gd name="connsiteY4" fmla="*/ 339030 h 339030"/>
                  <a:gd name="connsiteX5" fmla="*/ 0 w 227371"/>
                  <a:gd name="connsiteY5" fmla="*/ 170508 h 339030"/>
                  <a:gd name="connsiteX0" fmla="*/ 216246 w 307686"/>
                  <a:gd name="connsiteY0" fmla="*/ 170508 h 339030"/>
                  <a:gd name="connsiteX1" fmla="*/ 108123 w 307686"/>
                  <a:gd name="connsiteY1" fmla="*/ 339030 h 339030"/>
                  <a:gd name="connsiteX2" fmla="*/ 0 w 307686"/>
                  <a:gd name="connsiteY2" fmla="*/ 170508 h 339030"/>
                  <a:gd name="connsiteX3" fmla="*/ 108123 w 307686"/>
                  <a:gd name="connsiteY3" fmla="*/ 1986 h 339030"/>
                  <a:gd name="connsiteX4" fmla="*/ 211667 w 307686"/>
                  <a:gd name="connsiteY4" fmla="*/ 83801 h 339030"/>
                  <a:gd name="connsiteX5" fmla="*/ 307686 w 307686"/>
                  <a:gd name="connsiteY5" fmla="*/ 261948 h 339030"/>
                  <a:gd name="connsiteX0" fmla="*/ 216246 w 216246"/>
                  <a:gd name="connsiteY0" fmla="*/ 170508 h 339030"/>
                  <a:gd name="connsiteX1" fmla="*/ 108123 w 216246"/>
                  <a:gd name="connsiteY1" fmla="*/ 339030 h 339030"/>
                  <a:gd name="connsiteX2" fmla="*/ 0 w 216246"/>
                  <a:gd name="connsiteY2" fmla="*/ 170508 h 339030"/>
                  <a:gd name="connsiteX3" fmla="*/ 108123 w 216246"/>
                  <a:gd name="connsiteY3" fmla="*/ 1986 h 339030"/>
                  <a:gd name="connsiteX4" fmla="*/ 211667 w 216246"/>
                  <a:gd name="connsiteY4" fmla="*/ 83801 h 339030"/>
                  <a:gd name="connsiteX0" fmla="*/ 108123 w 211667"/>
                  <a:gd name="connsiteY0" fmla="*/ 339030 h 339030"/>
                  <a:gd name="connsiteX1" fmla="*/ 0 w 211667"/>
                  <a:gd name="connsiteY1" fmla="*/ 170508 h 339030"/>
                  <a:gd name="connsiteX2" fmla="*/ 108123 w 211667"/>
                  <a:gd name="connsiteY2" fmla="*/ 1986 h 339030"/>
                  <a:gd name="connsiteX3" fmla="*/ 211667 w 211667"/>
                  <a:gd name="connsiteY3" fmla="*/ 83801 h 339030"/>
                  <a:gd name="connsiteX0" fmla="*/ 108123 w 211667"/>
                  <a:gd name="connsiteY0" fmla="*/ 340366 h 340366"/>
                  <a:gd name="connsiteX1" fmla="*/ 0 w 211667"/>
                  <a:gd name="connsiteY1" fmla="*/ 171844 h 340366"/>
                  <a:gd name="connsiteX2" fmla="*/ 108123 w 211667"/>
                  <a:gd name="connsiteY2" fmla="*/ 3322 h 340366"/>
                  <a:gd name="connsiteX3" fmla="*/ 211667 w 211667"/>
                  <a:gd name="connsiteY3" fmla="*/ 85137 h 340366"/>
                  <a:gd name="connsiteX0" fmla="*/ 108123 w 203820"/>
                  <a:gd name="connsiteY0" fmla="*/ 338586 h 338586"/>
                  <a:gd name="connsiteX1" fmla="*/ 0 w 203820"/>
                  <a:gd name="connsiteY1" fmla="*/ 170064 h 338586"/>
                  <a:gd name="connsiteX2" fmla="*/ 108123 w 203820"/>
                  <a:gd name="connsiteY2" fmla="*/ 1542 h 338586"/>
                  <a:gd name="connsiteX3" fmla="*/ 203820 w 203820"/>
                  <a:gd name="connsiteY3" fmla="*/ 103441 h 338586"/>
                  <a:gd name="connsiteX0" fmla="*/ 108123 w 203820"/>
                  <a:gd name="connsiteY0" fmla="*/ 337309 h 337309"/>
                  <a:gd name="connsiteX1" fmla="*/ 0 w 203820"/>
                  <a:gd name="connsiteY1" fmla="*/ 168787 h 337309"/>
                  <a:gd name="connsiteX2" fmla="*/ 108123 w 203820"/>
                  <a:gd name="connsiteY2" fmla="*/ 265 h 337309"/>
                  <a:gd name="connsiteX3" fmla="*/ 203820 w 203820"/>
                  <a:gd name="connsiteY3" fmla="*/ 102164 h 337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3820" h="337309">
                    <a:moveTo>
                      <a:pt x="108123" y="337309"/>
                    </a:moveTo>
                    <a:cubicBezTo>
                      <a:pt x="48408" y="337309"/>
                      <a:pt x="0" y="261859"/>
                      <a:pt x="0" y="168787"/>
                    </a:cubicBezTo>
                    <a:cubicBezTo>
                      <a:pt x="0" y="75715"/>
                      <a:pt x="49017" y="-5227"/>
                      <a:pt x="108123" y="265"/>
                    </a:cubicBezTo>
                    <a:cubicBezTo>
                      <a:pt x="167229" y="5757"/>
                      <a:pt x="195044" y="39575"/>
                      <a:pt x="203820" y="102164"/>
                    </a:cubicBezTo>
                  </a:path>
                </a:pathLst>
              </a:custGeom>
              <a:solidFill>
                <a:schemeClr val="accent2">
                  <a:lumMod val="20000"/>
                  <a:lumOff val="8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" name="円/楕円 369">
                <a:extLst>
                  <a:ext uri="{FF2B5EF4-FFF2-40B4-BE49-F238E27FC236}">
                    <a16:creationId xmlns:a16="http://schemas.microsoft.com/office/drawing/2014/main" id="{A02AE404-F7E2-4342-85AA-AEEE26D1A6A7}"/>
                  </a:ext>
                </a:extLst>
              </p:cNvPr>
              <p:cNvSpPr/>
              <p:nvPr/>
            </p:nvSpPr>
            <p:spPr>
              <a:xfrm rot="900000" flipH="1">
                <a:off x="2309230" y="1560120"/>
                <a:ext cx="145381" cy="266390"/>
              </a:xfrm>
              <a:custGeom>
                <a:avLst/>
                <a:gdLst>
                  <a:gd name="connsiteX0" fmla="*/ 0 w 137951"/>
                  <a:gd name="connsiteY0" fmla="*/ 109765 h 219530"/>
                  <a:gd name="connsiteX1" fmla="*/ 68976 w 137951"/>
                  <a:gd name="connsiteY1" fmla="*/ 0 h 219530"/>
                  <a:gd name="connsiteX2" fmla="*/ 137952 w 137951"/>
                  <a:gd name="connsiteY2" fmla="*/ 109765 h 219530"/>
                  <a:gd name="connsiteX3" fmla="*/ 68976 w 137951"/>
                  <a:gd name="connsiteY3" fmla="*/ 219530 h 219530"/>
                  <a:gd name="connsiteX4" fmla="*/ 0 w 137951"/>
                  <a:gd name="connsiteY4" fmla="*/ 109765 h 219530"/>
                  <a:gd name="connsiteX0" fmla="*/ 0 w 137952"/>
                  <a:gd name="connsiteY0" fmla="*/ 109765 h 219530"/>
                  <a:gd name="connsiteX1" fmla="*/ 68976 w 137952"/>
                  <a:gd name="connsiteY1" fmla="*/ 0 h 219530"/>
                  <a:gd name="connsiteX2" fmla="*/ 137952 w 137952"/>
                  <a:gd name="connsiteY2" fmla="*/ 109765 h 219530"/>
                  <a:gd name="connsiteX3" fmla="*/ 68976 w 137952"/>
                  <a:gd name="connsiteY3" fmla="*/ 219530 h 219530"/>
                  <a:gd name="connsiteX4" fmla="*/ 0 w 137952"/>
                  <a:gd name="connsiteY4" fmla="*/ 109765 h 219530"/>
                  <a:gd name="connsiteX0" fmla="*/ 0 w 120663"/>
                  <a:gd name="connsiteY0" fmla="*/ 110869 h 221097"/>
                  <a:gd name="connsiteX1" fmla="*/ 68976 w 120663"/>
                  <a:gd name="connsiteY1" fmla="*/ 1104 h 221097"/>
                  <a:gd name="connsiteX2" fmla="*/ 120663 w 120663"/>
                  <a:gd name="connsiteY2" fmla="*/ 74187 h 221097"/>
                  <a:gd name="connsiteX3" fmla="*/ 68976 w 120663"/>
                  <a:gd name="connsiteY3" fmla="*/ 220634 h 221097"/>
                  <a:gd name="connsiteX4" fmla="*/ 0 w 120663"/>
                  <a:gd name="connsiteY4" fmla="*/ 110869 h 221097"/>
                  <a:gd name="connsiteX0" fmla="*/ 0 w 120663"/>
                  <a:gd name="connsiteY0" fmla="*/ 110869 h 221097"/>
                  <a:gd name="connsiteX1" fmla="*/ 68976 w 120663"/>
                  <a:gd name="connsiteY1" fmla="*/ 1104 h 221097"/>
                  <a:gd name="connsiteX2" fmla="*/ 120663 w 120663"/>
                  <a:gd name="connsiteY2" fmla="*/ 74187 h 221097"/>
                  <a:gd name="connsiteX3" fmla="*/ 68976 w 120663"/>
                  <a:gd name="connsiteY3" fmla="*/ 220634 h 221097"/>
                  <a:gd name="connsiteX4" fmla="*/ 0 w 120663"/>
                  <a:gd name="connsiteY4" fmla="*/ 110869 h 221097"/>
                  <a:gd name="connsiteX0" fmla="*/ 0 w 120663"/>
                  <a:gd name="connsiteY0" fmla="*/ 110869 h 221097"/>
                  <a:gd name="connsiteX1" fmla="*/ 68976 w 120663"/>
                  <a:gd name="connsiteY1" fmla="*/ 1104 h 221097"/>
                  <a:gd name="connsiteX2" fmla="*/ 120663 w 120663"/>
                  <a:gd name="connsiteY2" fmla="*/ 74187 h 221097"/>
                  <a:gd name="connsiteX3" fmla="*/ 68976 w 120663"/>
                  <a:gd name="connsiteY3" fmla="*/ 220634 h 221097"/>
                  <a:gd name="connsiteX4" fmla="*/ 0 w 120663"/>
                  <a:gd name="connsiteY4" fmla="*/ 110869 h 2210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0663" h="221097">
                    <a:moveTo>
                      <a:pt x="0" y="110869"/>
                    </a:moveTo>
                    <a:cubicBezTo>
                      <a:pt x="0" y="50247"/>
                      <a:pt x="48866" y="7218"/>
                      <a:pt x="68976" y="1104"/>
                    </a:cubicBezTo>
                    <a:cubicBezTo>
                      <a:pt x="89086" y="-5010"/>
                      <a:pt x="120663" y="13565"/>
                      <a:pt x="120663" y="74187"/>
                    </a:cubicBezTo>
                    <a:cubicBezTo>
                      <a:pt x="77082" y="150249"/>
                      <a:pt x="71181" y="180139"/>
                      <a:pt x="68976" y="220634"/>
                    </a:cubicBezTo>
                    <a:cubicBezTo>
                      <a:pt x="48866" y="226748"/>
                      <a:pt x="0" y="171491"/>
                      <a:pt x="0" y="110869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" name="フリーフォーム: 図形 10">
                <a:extLst>
                  <a:ext uri="{FF2B5EF4-FFF2-40B4-BE49-F238E27FC236}">
                    <a16:creationId xmlns:a16="http://schemas.microsoft.com/office/drawing/2014/main" id="{DD29A3DE-2EAF-4CF6-8EFD-D708A9DDB052}"/>
                  </a:ext>
                </a:extLst>
              </p:cNvPr>
              <p:cNvSpPr/>
              <p:nvPr/>
            </p:nvSpPr>
            <p:spPr>
              <a:xfrm>
                <a:off x="1495347" y="1958437"/>
                <a:ext cx="831210" cy="308522"/>
              </a:xfrm>
              <a:custGeom>
                <a:avLst/>
                <a:gdLst>
                  <a:gd name="connsiteX0" fmla="*/ 858141 w 858141"/>
                  <a:gd name="connsiteY0" fmla="*/ 0 h 309197"/>
                  <a:gd name="connsiteX1" fmla="*/ 837689 w 858141"/>
                  <a:gd name="connsiteY1" fmla="*/ 42220 h 309197"/>
                  <a:gd name="connsiteX2" fmla="*/ 389558 w 858141"/>
                  <a:gd name="connsiteY2" fmla="*/ 309197 h 309197"/>
                  <a:gd name="connsiteX3" fmla="*/ 7418 w 858141"/>
                  <a:gd name="connsiteY3" fmla="*/ 131838 h 309197"/>
                  <a:gd name="connsiteX4" fmla="*/ 0 w 858141"/>
                  <a:gd name="connsiteY4" fmla="*/ 121764 h 309197"/>
                  <a:gd name="connsiteX5" fmla="*/ 106698 w 858141"/>
                  <a:gd name="connsiteY5" fmla="*/ 181691 h 309197"/>
                  <a:gd name="connsiteX6" fmla="*/ 363464 w 858141"/>
                  <a:gd name="connsiteY6" fmla="*/ 235331 h 309197"/>
                  <a:gd name="connsiteX7" fmla="*/ 829907 w 858141"/>
                  <a:gd name="connsiteY7" fmla="*/ 35408 h 309197"/>
                  <a:gd name="connsiteX0" fmla="*/ 858141 w 858141"/>
                  <a:gd name="connsiteY0" fmla="*/ 0 h 316526"/>
                  <a:gd name="connsiteX1" fmla="*/ 837689 w 858141"/>
                  <a:gd name="connsiteY1" fmla="*/ 42220 h 316526"/>
                  <a:gd name="connsiteX2" fmla="*/ 359721 w 858141"/>
                  <a:gd name="connsiteY2" fmla="*/ 316526 h 316526"/>
                  <a:gd name="connsiteX3" fmla="*/ 7418 w 858141"/>
                  <a:gd name="connsiteY3" fmla="*/ 131838 h 316526"/>
                  <a:gd name="connsiteX4" fmla="*/ 0 w 858141"/>
                  <a:gd name="connsiteY4" fmla="*/ 121764 h 316526"/>
                  <a:gd name="connsiteX5" fmla="*/ 106698 w 858141"/>
                  <a:gd name="connsiteY5" fmla="*/ 181691 h 316526"/>
                  <a:gd name="connsiteX6" fmla="*/ 363464 w 858141"/>
                  <a:gd name="connsiteY6" fmla="*/ 235331 h 316526"/>
                  <a:gd name="connsiteX7" fmla="*/ 829907 w 858141"/>
                  <a:gd name="connsiteY7" fmla="*/ 35408 h 316526"/>
                  <a:gd name="connsiteX8" fmla="*/ 858141 w 858141"/>
                  <a:gd name="connsiteY8" fmla="*/ 0 h 316526"/>
                  <a:gd name="connsiteX0" fmla="*/ 858141 w 858141"/>
                  <a:gd name="connsiteY0" fmla="*/ 0 h 316526"/>
                  <a:gd name="connsiteX1" fmla="*/ 837689 w 858141"/>
                  <a:gd name="connsiteY1" fmla="*/ 42220 h 316526"/>
                  <a:gd name="connsiteX2" fmla="*/ 359721 w 858141"/>
                  <a:gd name="connsiteY2" fmla="*/ 316526 h 316526"/>
                  <a:gd name="connsiteX3" fmla="*/ 7418 w 858141"/>
                  <a:gd name="connsiteY3" fmla="*/ 131838 h 316526"/>
                  <a:gd name="connsiteX4" fmla="*/ 0 w 858141"/>
                  <a:gd name="connsiteY4" fmla="*/ 121764 h 316526"/>
                  <a:gd name="connsiteX5" fmla="*/ 106698 w 858141"/>
                  <a:gd name="connsiteY5" fmla="*/ 181691 h 316526"/>
                  <a:gd name="connsiteX6" fmla="*/ 363464 w 858141"/>
                  <a:gd name="connsiteY6" fmla="*/ 235331 h 316526"/>
                  <a:gd name="connsiteX7" fmla="*/ 829907 w 858141"/>
                  <a:gd name="connsiteY7" fmla="*/ 35408 h 316526"/>
                  <a:gd name="connsiteX8" fmla="*/ 858141 w 858141"/>
                  <a:gd name="connsiteY8" fmla="*/ 0 h 316526"/>
                  <a:gd name="connsiteX0" fmla="*/ 858141 w 858141"/>
                  <a:gd name="connsiteY0" fmla="*/ 0 h 316582"/>
                  <a:gd name="connsiteX1" fmla="*/ 837689 w 858141"/>
                  <a:gd name="connsiteY1" fmla="*/ 42220 h 316582"/>
                  <a:gd name="connsiteX2" fmla="*/ 359721 w 858141"/>
                  <a:gd name="connsiteY2" fmla="*/ 316526 h 316582"/>
                  <a:gd name="connsiteX3" fmla="*/ 7418 w 858141"/>
                  <a:gd name="connsiteY3" fmla="*/ 131838 h 316582"/>
                  <a:gd name="connsiteX4" fmla="*/ 0 w 858141"/>
                  <a:gd name="connsiteY4" fmla="*/ 121764 h 316582"/>
                  <a:gd name="connsiteX5" fmla="*/ 106698 w 858141"/>
                  <a:gd name="connsiteY5" fmla="*/ 181691 h 316582"/>
                  <a:gd name="connsiteX6" fmla="*/ 363464 w 858141"/>
                  <a:gd name="connsiteY6" fmla="*/ 235331 h 316582"/>
                  <a:gd name="connsiteX7" fmla="*/ 829907 w 858141"/>
                  <a:gd name="connsiteY7" fmla="*/ 35408 h 316582"/>
                  <a:gd name="connsiteX8" fmla="*/ 858141 w 858141"/>
                  <a:gd name="connsiteY8" fmla="*/ 0 h 316582"/>
                  <a:gd name="connsiteX0" fmla="*/ 858141 w 858141"/>
                  <a:gd name="connsiteY0" fmla="*/ 0 h 316526"/>
                  <a:gd name="connsiteX1" fmla="*/ 837689 w 858141"/>
                  <a:gd name="connsiteY1" fmla="*/ 42220 h 316526"/>
                  <a:gd name="connsiteX2" fmla="*/ 359721 w 858141"/>
                  <a:gd name="connsiteY2" fmla="*/ 316526 h 316526"/>
                  <a:gd name="connsiteX3" fmla="*/ 7418 w 858141"/>
                  <a:gd name="connsiteY3" fmla="*/ 131838 h 316526"/>
                  <a:gd name="connsiteX4" fmla="*/ 0 w 858141"/>
                  <a:gd name="connsiteY4" fmla="*/ 121764 h 316526"/>
                  <a:gd name="connsiteX5" fmla="*/ 106698 w 858141"/>
                  <a:gd name="connsiteY5" fmla="*/ 181691 h 316526"/>
                  <a:gd name="connsiteX6" fmla="*/ 363464 w 858141"/>
                  <a:gd name="connsiteY6" fmla="*/ 235331 h 316526"/>
                  <a:gd name="connsiteX7" fmla="*/ 829907 w 858141"/>
                  <a:gd name="connsiteY7" fmla="*/ 35408 h 316526"/>
                  <a:gd name="connsiteX8" fmla="*/ 858141 w 858141"/>
                  <a:gd name="connsiteY8" fmla="*/ 0 h 3165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58141" h="316526">
                    <a:moveTo>
                      <a:pt x="858141" y="0"/>
                    </a:moveTo>
                    <a:lnTo>
                      <a:pt x="837689" y="42220"/>
                    </a:lnTo>
                    <a:cubicBezTo>
                      <a:pt x="740570" y="203295"/>
                      <a:pt x="513942" y="316524"/>
                      <a:pt x="359721" y="316526"/>
                    </a:cubicBezTo>
                    <a:cubicBezTo>
                      <a:pt x="205500" y="316528"/>
                      <a:pt x="105216" y="241420"/>
                      <a:pt x="7418" y="131838"/>
                    </a:cubicBezTo>
                    <a:lnTo>
                      <a:pt x="0" y="121764"/>
                    </a:lnTo>
                    <a:lnTo>
                      <a:pt x="106698" y="181691"/>
                    </a:lnTo>
                    <a:cubicBezTo>
                      <a:pt x="185618" y="216231"/>
                      <a:pt x="272385" y="235331"/>
                      <a:pt x="363464" y="235331"/>
                    </a:cubicBezTo>
                    <a:cubicBezTo>
                      <a:pt x="545622" y="235331"/>
                      <a:pt x="710534" y="158931"/>
                      <a:pt x="829907" y="35408"/>
                    </a:cubicBezTo>
                    <a:lnTo>
                      <a:pt x="858141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2" name="フリーフォーム: 図形 11">
                <a:extLst>
                  <a:ext uri="{FF2B5EF4-FFF2-40B4-BE49-F238E27FC236}">
                    <a16:creationId xmlns:a16="http://schemas.microsoft.com/office/drawing/2014/main" id="{DD3345F9-92B5-45D1-BA25-340141466147}"/>
                  </a:ext>
                </a:extLst>
              </p:cNvPr>
              <p:cNvSpPr/>
              <p:nvPr/>
            </p:nvSpPr>
            <p:spPr>
              <a:xfrm>
                <a:off x="1729093" y="2407822"/>
                <a:ext cx="326003" cy="503173"/>
              </a:xfrm>
              <a:custGeom>
                <a:avLst/>
                <a:gdLst>
                  <a:gd name="connsiteX0" fmla="*/ 82456 w 403053"/>
                  <a:gd name="connsiteY0" fmla="*/ 0 h 620043"/>
                  <a:gd name="connsiteX1" fmla="*/ 403053 w 403053"/>
                  <a:gd name="connsiteY1" fmla="*/ 13574 h 620043"/>
                  <a:gd name="connsiteX2" fmla="*/ 0 w 403053"/>
                  <a:gd name="connsiteY2" fmla="*/ 620043 h 620043"/>
                  <a:gd name="connsiteX0" fmla="*/ 5927 w 326524"/>
                  <a:gd name="connsiteY0" fmla="*/ 0 h 483914"/>
                  <a:gd name="connsiteX1" fmla="*/ 326524 w 326524"/>
                  <a:gd name="connsiteY1" fmla="*/ 13574 h 483914"/>
                  <a:gd name="connsiteX2" fmla="*/ 29537 w 326524"/>
                  <a:gd name="connsiteY2" fmla="*/ 483914 h 483914"/>
                  <a:gd name="connsiteX3" fmla="*/ 5927 w 326524"/>
                  <a:gd name="connsiteY3" fmla="*/ 0 h 483914"/>
                  <a:gd name="connsiteX0" fmla="*/ 0 w 320597"/>
                  <a:gd name="connsiteY0" fmla="*/ 0 h 483914"/>
                  <a:gd name="connsiteX1" fmla="*/ 320597 w 320597"/>
                  <a:gd name="connsiteY1" fmla="*/ 13574 h 483914"/>
                  <a:gd name="connsiteX2" fmla="*/ 23610 w 320597"/>
                  <a:gd name="connsiteY2" fmla="*/ 483914 h 483914"/>
                  <a:gd name="connsiteX3" fmla="*/ 0 w 320597"/>
                  <a:gd name="connsiteY3" fmla="*/ 0 h 483914"/>
                  <a:gd name="connsiteX0" fmla="*/ 0 w 355068"/>
                  <a:gd name="connsiteY0" fmla="*/ 0 h 477107"/>
                  <a:gd name="connsiteX1" fmla="*/ 355068 w 355068"/>
                  <a:gd name="connsiteY1" fmla="*/ 6767 h 477107"/>
                  <a:gd name="connsiteX2" fmla="*/ 58081 w 355068"/>
                  <a:gd name="connsiteY2" fmla="*/ 477107 h 477107"/>
                  <a:gd name="connsiteX3" fmla="*/ 0 w 355068"/>
                  <a:gd name="connsiteY3" fmla="*/ 0 h 477107"/>
                  <a:gd name="connsiteX0" fmla="*/ 0 w 363023"/>
                  <a:gd name="connsiteY0" fmla="*/ 2309 h 479416"/>
                  <a:gd name="connsiteX1" fmla="*/ 363023 w 363023"/>
                  <a:gd name="connsiteY1" fmla="*/ 0 h 479416"/>
                  <a:gd name="connsiteX2" fmla="*/ 58081 w 363023"/>
                  <a:gd name="connsiteY2" fmla="*/ 479416 h 479416"/>
                  <a:gd name="connsiteX3" fmla="*/ 0 w 363023"/>
                  <a:gd name="connsiteY3" fmla="*/ 2309 h 4794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63023" h="479416">
                    <a:moveTo>
                      <a:pt x="0" y="2309"/>
                    </a:moveTo>
                    <a:lnTo>
                      <a:pt x="363023" y="0"/>
                    </a:lnTo>
                    <a:lnTo>
                      <a:pt x="58081" y="479416"/>
                    </a:lnTo>
                    <a:lnTo>
                      <a:pt x="0" y="2309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3" name="平行四辺形 833">
                <a:extLst>
                  <a:ext uri="{FF2B5EF4-FFF2-40B4-BE49-F238E27FC236}">
                    <a16:creationId xmlns:a16="http://schemas.microsoft.com/office/drawing/2014/main" id="{6FCEF3FC-7223-4C9E-87DA-F5BE05D9F347}"/>
                  </a:ext>
                </a:extLst>
              </p:cNvPr>
              <p:cNvSpPr/>
              <p:nvPr/>
            </p:nvSpPr>
            <p:spPr>
              <a:xfrm flipH="1">
                <a:off x="1569265" y="2320775"/>
                <a:ext cx="297656" cy="734369"/>
              </a:xfrm>
              <a:custGeom>
                <a:avLst/>
                <a:gdLst>
                  <a:gd name="connsiteX0" fmla="*/ 0 w 411689"/>
                  <a:gd name="connsiteY0" fmla="*/ 708228 h 708228"/>
                  <a:gd name="connsiteX1" fmla="*/ 216474 w 411689"/>
                  <a:gd name="connsiteY1" fmla="*/ 0 h 708228"/>
                  <a:gd name="connsiteX2" fmla="*/ 411689 w 411689"/>
                  <a:gd name="connsiteY2" fmla="*/ 0 h 708228"/>
                  <a:gd name="connsiteX3" fmla="*/ 195215 w 411689"/>
                  <a:gd name="connsiteY3" fmla="*/ 708228 h 708228"/>
                  <a:gd name="connsiteX4" fmla="*/ 0 w 411689"/>
                  <a:gd name="connsiteY4" fmla="*/ 708228 h 708228"/>
                  <a:gd name="connsiteX0" fmla="*/ 0 w 411689"/>
                  <a:gd name="connsiteY0" fmla="*/ 708228 h 708228"/>
                  <a:gd name="connsiteX1" fmla="*/ 216474 w 411689"/>
                  <a:gd name="connsiteY1" fmla="*/ 0 h 708228"/>
                  <a:gd name="connsiteX2" fmla="*/ 411689 w 411689"/>
                  <a:gd name="connsiteY2" fmla="*/ 0 h 708228"/>
                  <a:gd name="connsiteX3" fmla="*/ 195215 w 411689"/>
                  <a:gd name="connsiteY3" fmla="*/ 708228 h 708228"/>
                  <a:gd name="connsiteX4" fmla="*/ 0 w 411689"/>
                  <a:gd name="connsiteY4" fmla="*/ 708228 h 708228"/>
                  <a:gd name="connsiteX0" fmla="*/ 0 w 366446"/>
                  <a:gd name="connsiteY0" fmla="*/ 539160 h 708228"/>
                  <a:gd name="connsiteX1" fmla="*/ 171231 w 366446"/>
                  <a:gd name="connsiteY1" fmla="*/ 0 h 708228"/>
                  <a:gd name="connsiteX2" fmla="*/ 366446 w 366446"/>
                  <a:gd name="connsiteY2" fmla="*/ 0 h 708228"/>
                  <a:gd name="connsiteX3" fmla="*/ 149972 w 366446"/>
                  <a:gd name="connsiteY3" fmla="*/ 708228 h 708228"/>
                  <a:gd name="connsiteX4" fmla="*/ 0 w 366446"/>
                  <a:gd name="connsiteY4" fmla="*/ 539160 h 708228"/>
                  <a:gd name="connsiteX0" fmla="*/ 0 w 366446"/>
                  <a:gd name="connsiteY0" fmla="*/ 539160 h 786809"/>
                  <a:gd name="connsiteX1" fmla="*/ 171231 w 366446"/>
                  <a:gd name="connsiteY1" fmla="*/ 0 h 786809"/>
                  <a:gd name="connsiteX2" fmla="*/ 366446 w 366446"/>
                  <a:gd name="connsiteY2" fmla="*/ 0 h 786809"/>
                  <a:gd name="connsiteX3" fmla="*/ 130922 w 366446"/>
                  <a:gd name="connsiteY3" fmla="*/ 786809 h 786809"/>
                  <a:gd name="connsiteX4" fmla="*/ 0 w 366446"/>
                  <a:gd name="connsiteY4" fmla="*/ 539160 h 786809"/>
                  <a:gd name="connsiteX0" fmla="*/ 0 w 343826"/>
                  <a:gd name="connsiteY0" fmla="*/ 539160 h 786809"/>
                  <a:gd name="connsiteX1" fmla="*/ 171231 w 343826"/>
                  <a:gd name="connsiteY1" fmla="*/ 0 h 786809"/>
                  <a:gd name="connsiteX2" fmla="*/ 343826 w 343826"/>
                  <a:gd name="connsiteY2" fmla="*/ 91059 h 786809"/>
                  <a:gd name="connsiteX3" fmla="*/ 130922 w 343826"/>
                  <a:gd name="connsiteY3" fmla="*/ 786809 h 786809"/>
                  <a:gd name="connsiteX4" fmla="*/ 0 w 343826"/>
                  <a:gd name="connsiteY4" fmla="*/ 539160 h 786809"/>
                  <a:gd name="connsiteX0" fmla="*/ 0 w 343826"/>
                  <a:gd name="connsiteY0" fmla="*/ 539160 h 786809"/>
                  <a:gd name="connsiteX1" fmla="*/ 171231 w 343826"/>
                  <a:gd name="connsiteY1" fmla="*/ 0 h 786809"/>
                  <a:gd name="connsiteX2" fmla="*/ 343826 w 343826"/>
                  <a:gd name="connsiteY2" fmla="*/ 91059 h 786809"/>
                  <a:gd name="connsiteX3" fmla="*/ 130922 w 343826"/>
                  <a:gd name="connsiteY3" fmla="*/ 786809 h 786809"/>
                  <a:gd name="connsiteX4" fmla="*/ 0 w 343826"/>
                  <a:gd name="connsiteY4" fmla="*/ 539160 h 786809"/>
                  <a:gd name="connsiteX0" fmla="*/ 0 w 343826"/>
                  <a:gd name="connsiteY0" fmla="*/ 539160 h 786809"/>
                  <a:gd name="connsiteX1" fmla="*/ 171231 w 343826"/>
                  <a:gd name="connsiteY1" fmla="*/ 0 h 786809"/>
                  <a:gd name="connsiteX2" fmla="*/ 343826 w 343826"/>
                  <a:gd name="connsiteY2" fmla="*/ 91059 h 786809"/>
                  <a:gd name="connsiteX3" fmla="*/ 130922 w 343826"/>
                  <a:gd name="connsiteY3" fmla="*/ 786809 h 786809"/>
                  <a:gd name="connsiteX4" fmla="*/ 0 w 343826"/>
                  <a:gd name="connsiteY4" fmla="*/ 539160 h 786809"/>
                  <a:gd name="connsiteX0" fmla="*/ 0 w 343826"/>
                  <a:gd name="connsiteY0" fmla="*/ 539160 h 802362"/>
                  <a:gd name="connsiteX1" fmla="*/ 171231 w 343826"/>
                  <a:gd name="connsiteY1" fmla="*/ 0 h 802362"/>
                  <a:gd name="connsiteX2" fmla="*/ 343826 w 343826"/>
                  <a:gd name="connsiteY2" fmla="*/ 91059 h 802362"/>
                  <a:gd name="connsiteX3" fmla="*/ 187695 w 343826"/>
                  <a:gd name="connsiteY3" fmla="*/ 802362 h 802362"/>
                  <a:gd name="connsiteX4" fmla="*/ 130922 w 343826"/>
                  <a:gd name="connsiteY4" fmla="*/ 786809 h 802362"/>
                  <a:gd name="connsiteX5" fmla="*/ 0 w 343826"/>
                  <a:gd name="connsiteY5" fmla="*/ 539160 h 802362"/>
                  <a:gd name="connsiteX0" fmla="*/ 0 w 282751"/>
                  <a:gd name="connsiteY0" fmla="*/ 604203 h 802362"/>
                  <a:gd name="connsiteX1" fmla="*/ 110156 w 282751"/>
                  <a:gd name="connsiteY1" fmla="*/ 0 h 802362"/>
                  <a:gd name="connsiteX2" fmla="*/ 282751 w 282751"/>
                  <a:gd name="connsiteY2" fmla="*/ 91059 h 802362"/>
                  <a:gd name="connsiteX3" fmla="*/ 126620 w 282751"/>
                  <a:gd name="connsiteY3" fmla="*/ 802362 h 802362"/>
                  <a:gd name="connsiteX4" fmla="*/ 69847 w 282751"/>
                  <a:gd name="connsiteY4" fmla="*/ 786809 h 802362"/>
                  <a:gd name="connsiteX5" fmla="*/ 0 w 282751"/>
                  <a:gd name="connsiteY5" fmla="*/ 604203 h 802362"/>
                  <a:gd name="connsiteX0" fmla="*/ 0 w 282751"/>
                  <a:gd name="connsiteY0" fmla="*/ 604203 h 802362"/>
                  <a:gd name="connsiteX1" fmla="*/ 110156 w 282751"/>
                  <a:gd name="connsiteY1" fmla="*/ 0 h 802362"/>
                  <a:gd name="connsiteX2" fmla="*/ 282751 w 282751"/>
                  <a:gd name="connsiteY2" fmla="*/ 91059 h 802362"/>
                  <a:gd name="connsiteX3" fmla="*/ 126620 w 282751"/>
                  <a:gd name="connsiteY3" fmla="*/ 802362 h 802362"/>
                  <a:gd name="connsiteX4" fmla="*/ 0 w 282751"/>
                  <a:gd name="connsiteY4" fmla="*/ 604203 h 8023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2751" h="802362">
                    <a:moveTo>
                      <a:pt x="0" y="604203"/>
                    </a:moveTo>
                    <a:lnTo>
                      <a:pt x="110156" y="0"/>
                    </a:lnTo>
                    <a:cubicBezTo>
                      <a:pt x="174475" y="19946"/>
                      <a:pt x="232005" y="34690"/>
                      <a:pt x="282751" y="91059"/>
                    </a:cubicBezTo>
                    <a:cubicBezTo>
                      <a:pt x="212611" y="315151"/>
                      <a:pt x="196760" y="578270"/>
                      <a:pt x="126620" y="802362"/>
                    </a:cubicBezTo>
                    <a:lnTo>
                      <a:pt x="0" y="604203"/>
                    </a:lnTo>
                    <a:close/>
                  </a:path>
                </a:pathLst>
              </a:custGeom>
              <a:solidFill>
                <a:schemeClr val="accent1">
                  <a:lumMod val="50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4" name="フリーフォーム: 図形 13">
                <a:extLst>
                  <a:ext uri="{FF2B5EF4-FFF2-40B4-BE49-F238E27FC236}">
                    <a16:creationId xmlns:a16="http://schemas.microsoft.com/office/drawing/2014/main" id="{8B1BC3AB-DF9A-4501-9765-27E2FE97BC55}"/>
                  </a:ext>
                </a:extLst>
              </p:cNvPr>
              <p:cNvSpPr/>
              <p:nvPr/>
            </p:nvSpPr>
            <p:spPr>
              <a:xfrm>
                <a:off x="1494720" y="2314088"/>
                <a:ext cx="760443" cy="924160"/>
              </a:xfrm>
              <a:custGeom>
                <a:avLst/>
                <a:gdLst>
                  <a:gd name="connsiteX0" fmla="*/ 555341 w 771241"/>
                  <a:gd name="connsiteY0" fmla="*/ 0 h 924160"/>
                  <a:gd name="connsiteX1" fmla="*/ 771241 w 771241"/>
                  <a:gd name="connsiteY1" fmla="*/ 0 h 924160"/>
                  <a:gd name="connsiteX2" fmla="*/ 215900 w 771241"/>
                  <a:gd name="connsiteY2" fmla="*/ 924160 h 924160"/>
                  <a:gd name="connsiteX3" fmla="*/ 0 w 771241"/>
                  <a:gd name="connsiteY3" fmla="*/ 924160 h 924160"/>
                  <a:gd name="connsiteX0" fmla="*/ 555341 w 772317"/>
                  <a:gd name="connsiteY0" fmla="*/ 4233 h 928393"/>
                  <a:gd name="connsiteX1" fmla="*/ 771241 w 772317"/>
                  <a:gd name="connsiteY1" fmla="*/ 4233 h 928393"/>
                  <a:gd name="connsiteX2" fmla="*/ 215900 w 772317"/>
                  <a:gd name="connsiteY2" fmla="*/ 928393 h 928393"/>
                  <a:gd name="connsiteX3" fmla="*/ 0 w 772317"/>
                  <a:gd name="connsiteY3" fmla="*/ 928393 h 928393"/>
                  <a:gd name="connsiteX4" fmla="*/ 555341 w 772317"/>
                  <a:gd name="connsiteY4" fmla="*/ 4233 h 928393"/>
                  <a:gd name="connsiteX0" fmla="*/ 555341 w 760443"/>
                  <a:gd name="connsiteY0" fmla="*/ 0 h 924160"/>
                  <a:gd name="connsiteX1" fmla="*/ 759335 w 760443"/>
                  <a:gd name="connsiteY1" fmla="*/ 11906 h 924160"/>
                  <a:gd name="connsiteX2" fmla="*/ 215900 w 760443"/>
                  <a:gd name="connsiteY2" fmla="*/ 924160 h 924160"/>
                  <a:gd name="connsiteX3" fmla="*/ 0 w 760443"/>
                  <a:gd name="connsiteY3" fmla="*/ 924160 h 924160"/>
                  <a:gd name="connsiteX4" fmla="*/ 555341 w 760443"/>
                  <a:gd name="connsiteY4" fmla="*/ 0 h 924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60443" h="924160">
                    <a:moveTo>
                      <a:pt x="555341" y="0"/>
                    </a:moveTo>
                    <a:cubicBezTo>
                      <a:pt x="627308" y="0"/>
                      <a:pt x="734993" y="2381"/>
                      <a:pt x="759335" y="11906"/>
                    </a:cubicBezTo>
                    <a:cubicBezTo>
                      <a:pt x="783677" y="21431"/>
                      <a:pt x="401014" y="616107"/>
                      <a:pt x="215900" y="924160"/>
                    </a:cubicBezTo>
                    <a:lnTo>
                      <a:pt x="0" y="924160"/>
                    </a:lnTo>
                    <a:lnTo>
                      <a:pt x="555341" y="0"/>
                    </a:lnTo>
                    <a:close/>
                  </a:path>
                </a:pathLst>
              </a:custGeom>
              <a:solidFill>
                <a:schemeClr val="accent1">
                  <a:lumMod val="50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5" name="四角形: 上の 2 つの角を丸める 14">
                <a:extLst>
                  <a:ext uri="{FF2B5EF4-FFF2-40B4-BE49-F238E27FC236}">
                    <a16:creationId xmlns:a16="http://schemas.microsoft.com/office/drawing/2014/main" id="{B92D96EA-4A13-4966-9EFF-DD9E91FB0C5A}"/>
                  </a:ext>
                </a:extLst>
              </p:cNvPr>
              <p:cNvSpPr/>
              <p:nvPr/>
            </p:nvSpPr>
            <p:spPr>
              <a:xfrm>
                <a:off x="1379495" y="3199162"/>
                <a:ext cx="1198681" cy="351739"/>
              </a:xfrm>
              <a:prstGeom prst="round2SameRect">
                <a:avLst>
                  <a:gd name="adj1" fmla="val 15313"/>
                  <a:gd name="adj2" fmla="val 0"/>
                </a:avLst>
              </a:prstGeom>
              <a:solidFill>
                <a:schemeClr val="accent1">
                  <a:lumMod val="50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6" name="フリーフォーム: 図形 15">
                <a:extLst>
                  <a:ext uri="{FF2B5EF4-FFF2-40B4-BE49-F238E27FC236}">
                    <a16:creationId xmlns:a16="http://schemas.microsoft.com/office/drawing/2014/main" id="{98A32F5A-0373-466C-9C1F-280E79323A2B}"/>
                  </a:ext>
                </a:extLst>
              </p:cNvPr>
              <p:cNvSpPr/>
              <p:nvPr/>
            </p:nvSpPr>
            <p:spPr>
              <a:xfrm>
                <a:off x="2220282" y="2425212"/>
                <a:ext cx="505530" cy="1132478"/>
              </a:xfrm>
              <a:custGeom>
                <a:avLst/>
                <a:gdLst>
                  <a:gd name="connsiteX0" fmla="*/ 191365 w 505530"/>
                  <a:gd name="connsiteY0" fmla="*/ 0 h 1157401"/>
                  <a:gd name="connsiteX1" fmla="*/ 202797 w 505530"/>
                  <a:gd name="connsiteY1" fmla="*/ 7700 h 1157401"/>
                  <a:gd name="connsiteX2" fmla="*/ 210455 w 505530"/>
                  <a:gd name="connsiteY2" fmla="*/ 0 h 1157401"/>
                  <a:gd name="connsiteX3" fmla="*/ 210455 w 505530"/>
                  <a:gd name="connsiteY3" fmla="*/ 12857 h 1157401"/>
                  <a:gd name="connsiteX4" fmla="*/ 228370 w 505530"/>
                  <a:gd name="connsiteY4" fmla="*/ 24923 h 1157401"/>
                  <a:gd name="connsiteX5" fmla="*/ 405519 w 505530"/>
                  <a:gd name="connsiteY5" fmla="*/ 374029 h 1157401"/>
                  <a:gd name="connsiteX6" fmla="*/ 505530 w 505530"/>
                  <a:gd name="connsiteY6" fmla="*/ 1157401 h 1157401"/>
                  <a:gd name="connsiteX7" fmla="*/ 202797 w 505530"/>
                  <a:gd name="connsiteY7" fmla="*/ 1152811 h 1157401"/>
                  <a:gd name="connsiteX8" fmla="*/ 0 w 505530"/>
                  <a:gd name="connsiteY8" fmla="*/ 1157401 h 1157401"/>
                  <a:gd name="connsiteX9" fmla="*/ 66996 w 505530"/>
                  <a:gd name="connsiteY9" fmla="*/ 374029 h 1157401"/>
                  <a:gd name="connsiteX10" fmla="*/ 185666 w 505530"/>
                  <a:gd name="connsiteY10" fmla="*/ 24923 h 1157401"/>
                  <a:gd name="connsiteX11" fmla="*/ 191365 w 505530"/>
                  <a:gd name="connsiteY11" fmla="*/ 19193 h 1157401"/>
                  <a:gd name="connsiteX0" fmla="*/ 191365 w 505530"/>
                  <a:gd name="connsiteY0" fmla="*/ 0 h 1157401"/>
                  <a:gd name="connsiteX1" fmla="*/ 202797 w 505530"/>
                  <a:gd name="connsiteY1" fmla="*/ 7700 h 1157401"/>
                  <a:gd name="connsiteX2" fmla="*/ 210455 w 505530"/>
                  <a:gd name="connsiteY2" fmla="*/ 0 h 1157401"/>
                  <a:gd name="connsiteX3" fmla="*/ 210455 w 505530"/>
                  <a:gd name="connsiteY3" fmla="*/ 12857 h 1157401"/>
                  <a:gd name="connsiteX4" fmla="*/ 228370 w 505530"/>
                  <a:gd name="connsiteY4" fmla="*/ 24923 h 1157401"/>
                  <a:gd name="connsiteX5" fmla="*/ 405519 w 505530"/>
                  <a:gd name="connsiteY5" fmla="*/ 374029 h 1157401"/>
                  <a:gd name="connsiteX6" fmla="*/ 505530 w 505530"/>
                  <a:gd name="connsiteY6" fmla="*/ 1157401 h 1157401"/>
                  <a:gd name="connsiteX7" fmla="*/ 0 w 505530"/>
                  <a:gd name="connsiteY7" fmla="*/ 1157401 h 1157401"/>
                  <a:gd name="connsiteX8" fmla="*/ 66996 w 505530"/>
                  <a:gd name="connsiteY8" fmla="*/ 374029 h 1157401"/>
                  <a:gd name="connsiteX9" fmla="*/ 185666 w 505530"/>
                  <a:gd name="connsiteY9" fmla="*/ 24923 h 1157401"/>
                  <a:gd name="connsiteX10" fmla="*/ 191365 w 505530"/>
                  <a:gd name="connsiteY10" fmla="*/ 19193 h 1157401"/>
                  <a:gd name="connsiteX11" fmla="*/ 191365 w 505530"/>
                  <a:gd name="connsiteY11" fmla="*/ 0 h 1157401"/>
                  <a:gd name="connsiteX0" fmla="*/ 191365 w 505530"/>
                  <a:gd name="connsiteY0" fmla="*/ 19193 h 1157401"/>
                  <a:gd name="connsiteX1" fmla="*/ 202797 w 505530"/>
                  <a:gd name="connsiteY1" fmla="*/ 7700 h 1157401"/>
                  <a:gd name="connsiteX2" fmla="*/ 210455 w 505530"/>
                  <a:gd name="connsiteY2" fmla="*/ 0 h 1157401"/>
                  <a:gd name="connsiteX3" fmla="*/ 210455 w 505530"/>
                  <a:gd name="connsiteY3" fmla="*/ 12857 h 1157401"/>
                  <a:gd name="connsiteX4" fmla="*/ 228370 w 505530"/>
                  <a:gd name="connsiteY4" fmla="*/ 24923 h 1157401"/>
                  <a:gd name="connsiteX5" fmla="*/ 405519 w 505530"/>
                  <a:gd name="connsiteY5" fmla="*/ 374029 h 1157401"/>
                  <a:gd name="connsiteX6" fmla="*/ 505530 w 505530"/>
                  <a:gd name="connsiteY6" fmla="*/ 1157401 h 1157401"/>
                  <a:gd name="connsiteX7" fmla="*/ 0 w 505530"/>
                  <a:gd name="connsiteY7" fmla="*/ 1157401 h 1157401"/>
                  <a:gd name="connsiteX8" fmla="*/ 66996 w 505530"/>
                  <a:gd name="connsiteY8" fmla="*/ 374029 h 1157401"/>
                  <a:gd name="connsiteX9" fmla="*/ 185666 w 505530"/>
                  <a:gd name="connsiteY9" fmla="*/ 24923 h 1157401"/>
                  <a:gd name="connsiteX10" fmla="*/ 191365 w 505530"/>
                  <a:gd name="connsiteY10" fmla="*/ 19193 h 1157401"/>
                  <a:gd name="connsiteX0" fmla="*/ 185666 w 505530"/>
                  <a:gd name="connsiteY0" fmla="*/ 24923 h 1157401"/>
                  <a:gd name="connsiteX1" fmla="*/ 202797 w 505530"/>
                  <a:gd name="connsiteY1" fmla="*/ 7700 h 1157401"/>
                  <a:gd name="connsiteX2" fmla="*/ 210455 w 505530"/>
                  <a:gd name="connsiteY2" fmla="*/ 0 h 1157401"/>
                  <a:gd name="connsiteX3" fmla="*/ 210455 w 505530"/>
                  <a:gd name="connsiteY3" fmla="*/ 12857 h 1157401"/>
                  <a:gd name="connsiteX4" fmla="*/ 228370 w 505530"/>
                  <a:gd name="connsiteY4" fmla="*/ 24923 h 1157401"/>
                  <a:gd name="connsiteX5" fmla="*/ 405519 w 505530"/>
                  <a:gd name="connsiteY5" fmla="*/ 374029 h 1157401"/>
                  <a:gd name="connsiteX6" fmla="*/ 505530 w 505530"/>
                  <a:gd name="connsiteY6" fmla="*/ 1157401 h 1157401"/>
                  <a:gd name="connsiteX7" fmla="*/ 0 w 505530"/>
                  <a:gd name="connsiteY7" fmla="*/ 1157401 h 1157401"/>
                  <a:gd name="connsiteX8" fmla="*/ 66996 w 505530"/>
                  <a:gd name="connsiteY8" fmla="*/ 374029 h 1157401"/>
                  <a:gd name="connsiteX9" fmla="*/ 185666 w 505530"/>
                  <a:gd name="connsiteY9" fmla="*/ 24923 h 1157401"/>
                  <a:gd name="connsiteX0" fmla="*/ 185666 w 505530"/>
                  <a:gd name="connsiteY0" fmla="*/ 24923 h 1157401"/>
                  <a:gd name="connsiteX1" fmla="*/ 202797 w 505530"/>
                  <a:gd name="connsiteY1" fmla="*/ 7700 h 1157401"/>
                  <a:gd name="connsiteX2" fmla="*/ 210455 w 505530"/>
                  <a:gd name="connsiteY2" fmla="*/ 0 h 1157401"/>
                  <a:gd name="connsiteX3" fmla="*/ 228370 w 505530"/>
                  <a:gd name="connsiteY3" fmla="*/ 24923 h 1157401"/>
                  <a:gd name="connsiteX4" fmla="*/ 405519 w 505530"/>
                  <a:gd name="connsiteY4" fmla="*/ 374029 h 1157401"/>
                  <a:gd name="connsiteX5" fmla="*/ 505530 w 505530"/>
                  <a:gd name="connsiteY5" fmla="*/ 1157401 h 1157401"/>
                  <a:gd name="connsiteX6" fmla="*/ 0 w 505530"/>
                  <a:gd name="connsiteY6" fmla="*/ 1157401 h 1157401"/>
                  <a:gd name="connsiteX7" fmla="*/ 66996 w 505530"/>
                  <a:gd name="connsiteY7" fmla="*/ 374029 h 1157401"/>
                  <a:gd name="connsiteX8" fmla="*/ 185666 w 505530"/>
                  <a:gd name="connsiteY8" fmla="*/ 24923 h 1157401"/>
                  <a:gd name="connsiteX0" fmla="*/ 66996 w 505530"/>
                  <a:gd name="connsiteY0" fmla="*/ 374029 h 1157401"/>
                  <a:gd name="connsiteX1" fmla="*/ 202797 w 505530"/>
                  <a:gd name="connsiteY1" fmla="*/ 7700 h 1157401"/>
                  <a:gd name="connsiteX2" fmla="*/ 210455 w 505530"/>
                  <a:gd name="connsiteY2" fmla="*/ 0 h 1157401"/>
                  <a:gd name="connsiteX3" fmla="*/ 228370 w 505530"/>
                  <a:gd name="connsiteY3" fmla="*/ 24923 h 1157401"/>
                  <a:gd name="connsiteX4" fmla="*/ 405519 w 505530"/>
                  <a:gd name="connsiteY4" fmla="*/ 374029 h 1157401"/>
                  <a:gd name="connsiteX5" fmla="*/ 505530 w 505530"/>
                  <a:gd name="connsiteY5" fmla="*/ 1157401 h 1157401"/>
                  <a:gd name="connsiteX6" fmla="*/ 0 w 505530"/>
                  <a:gd name="connsiteY6" fmla="*/ 1157401 h 1157401"/>
                  <a:gd name="connsiteX7" fmla="*/ 66996 w 505530"/>
                  <a:gd name="connsiteY7" fmla="*/ 374029 h 1157401"/>
                  <a:gd name="connsiteX0" fmla="*/ 66996 w 505530"/>
                  <a:gd name="connsiteY0" fmla="*/ 366329 h 1149701"/>
                  <a:gd name="connsiteX1" fmla="*/ 202797 w 505530"/>
                  <a:gd name="connsiteY1" fmla="*/ 0 h 1149701"/>
                  <a:gd name="connsiteX2" fmla="*/ 228370 w 505530"/>
                  <a:gd name="connsiteY2" fmla="*/ 17223 h 1149701"/>
                  <a:gd name="connsiteX3" fmla="*/ 405519 w 505530"/>
                  <a:gd name="connsiteY3" fmla="*/ 366329 h 1149701"/>
                  <a:gd name="connsiteX4" fmla="*/ 505530 w 505530"/>
                  <a:gd name="connsiteY4" fmla="*/ 1149701 h 1149701"/>
                  <a:gd name="connsiteX5" fmla="*/ 0 w 505530"/>
                  <a:gd name="connsiteY5" fmla="*/ 1149701 h 1149701"/>
                  <a:gd name="connsiteX6" fmla="*/ 66996 w 505530"/>
                  <a:gd name="connsiteY6" fmla="*/ 366329 h 1149701"/>
                  <a:gd name="connsiteX0" fmla="*/ 66996 w 505530"/>
                  <a:gd name="connsiteY0" fmla="*/ 349106 h 1132478"/>
                  <a:gd name="connsiteX1" fmla="*/ 228370 w 505530"/>
                  <a:gd name="connsiteY1" fmla="*/ 0 h 1132478"/>
                  <a:gd name="connsiteX2" fmla="*/ 405519 w 505530"/>
                  <a:gd name="connsiteY2" fmla="*/ 349106 h 1132478"/>
                  <a:gd name="connsiteX3" fmla="*/ 505530 w 505530"/>
                  <a:gd name="connsiteY3" fmla="*/ 1132478 h 1132478"/>
                  <a:gd name="connsiteX4" fmla="*/ 0 w 505530"/>
                  <a:gd name="connsiteY4" fmla="*/ 1132478 h 1132478"/>
                  <a:gd name="connsiteX5" fmla="*/ 66996 w 505530"/>
                  <a:gd name="connsiteY5" fmla="*/ 349106 h 11324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05530" h="1132478">
                    <a:moveTo>
                      <a:pt x="66996" y="349106"/>
                    </a:moveTo>
                    <a:cubicBezTo>
                      <a:pt x="105058" y="160360"/>
                      <a:pt x="171950" y="0"/>
                      <a:pt x="228370" y="0"/>
                    </a:cubicBezTo>
                    <a:cubicBezTo>
                      <a:pt x="337822" y="89344"/>
                      <a:pt x="405519" y="212772"/>
                      <a:pt x="405519" y="349106"/>
                    </a:cubicBezTo>
                    <a:cubicBezTo>
                      <a:pt x="453144" y="618168"/>
                      <a:pt x="505530" y="872941"/>
                      <a:pt x="505530" y="1132478"/>
                    </a:cubicBezTo>
                    <a:lnTo>
                      <a:pt x="0" y="1132478"/>
                    </a:lnTo>
                    <a:cubicBezTo>
                      <a:pt x="0" y="872941"/>
                      <a:pt x="35093" y="618168"/>
                      <a:pt x="66996" y="349106"/>
                    </a:cubicBez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7" name="グループ化 16">
                <a:extLst>
                  <a:ext uri="{FF2B5EF4-FFF2-40B4-BE49-F238E27FC236}">
                    <a16:creationId xmlns:a16="http://schemas.microsoft.com/office/drawing/2014/main" id="{A5CB6EDE-AE81-4C17-8397-B5DDADD5F111}"/>
                  </a:ext>
                </a:extLst>
              </p:cNvPr>
              <p:cNvGrpSpPr/>
              <p:nvPr/>
            </p:nvGrpSpPr>
            <p:grpSpPr>
              <a:xfrm>
                <a:off x="1782274" y="1349618"/>
                <a:ext cx="327782" cy="295447"/>
                <a:chOff x="3161482" y="1349618"/>
                <a:chExt cx="327782" cy="295447"/>
              </a:xfrm>
            </p:grpSpPr>
            <p:sp>
              <p:nvSpPr>
                <p:cNvPr id="30" name="円/楕円 418">
                  <a:extLst>
                    <a:ext uri="{FF2B5EF4-FFF2-40B4-BE49-F238E27FC236}">
                      <a16:creationId xmlns:a16="http://schemas.microsoft.com/office/drawing/2014/main" id="{A55823E5-2DAE-4E2B-8B23-F3A1DF470E78}"/>
                    </a:ext>
                  </a:extLst>
                </p:cNvPr>
                <p:cNvSpPr/>
                <p:nvPr/>
              </p:nvSpPr>
              <p:spPr>
                <a:xfrm rot="20822958">
                  <a:off x="3198232" y="1566863"/>
                  <a:ext cx="134354" cy="60924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1" name="月 30">
                  <a:extLst>
                    <a:ext uri="{FF2B5EF4-FFF2-40B4-BE49-F238E27FC236}">
                      <a16:creationId xmlns:a16="http://schemas.microsoft.com/office/drawing/2014/main" id="{2B8886F1-A2A3-4E8C-99E0-B3A3C3A88C74}"/>
                    </a:ext>
                  </a:extLst>
                </p:cNvPr>
                <p:cNvSpPr/>
                <p:nvPr/>
              </p:nvSpPr>
              <p:spPr>
                <a:xfrm rot="16200000">
                  <a:off x="3228938" y="1282162"/>
                  <a:ext cx="66362" cy="201274"/>
                </a:xfrm>
                <a:prstGeom prst="moon">
                  <a:avLst>
                    <a:gd name="adj" fmla="val 62051"/>
                  </a:avLst>
                </a:pr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32" name="グループ化 31">
                  <a:extLst>
                    <a:ext uri="{FF2B5EF4-FFF2-40B4-BE49-F238E27FC236}">
                      <a16:creationId xmlns:a16="http://schemas.microsoft.com/office/drawing/2014/main" id="{09BB5740-1C07-49DD-B6B0-1FCC4A4D590F}"/>
                    </a:ext>
                  </a:extLst>
                </p:cNvPr>
                <p:cNvGrpSpPr/>
                <p:nvPr/>
              </p:nvGrpSpPr>
              <p:grpSpPr>
                <a:xfrm flipH="1">
                  <a:off x="3354262" y="1551531"/>
                  <a:ext cx="135002" cy="93534"/>
                  <a:chOff x="419854" y="787816"/>
                  <a:chExt cx="226299" cy="132157"/>
                </a:xfrm>
              </p:grpSpPr>
              <p:sp>
                <p:nvSpPr>
                  <p:cNvPr id="33" name="フリーフォーム: 図形 32">
                    <a:extLst>
                      <a:ext uri="{FF2B5EF4-FFF2-40B4-BE49-F238E27FC236}">
                        <a16:creationId xmlns:a16="http://schemas.microsoft.com/office/drawing/2014/main" id="{67489519-6BB2-4695-AEC3-8534D115F464}"/>
                      </a:ext>
                    </a:extLst>
                  </p:cNvPr>
                  <p:cNvSpPr/>
                  <p:nvPr/>
                </p:nvSpPr>
                <p:spPr>
                  <a:xfrm rot="900000">
                    <a:off x="419854" y="787816"/>
                    <a:ext cx="226299" cy="33138"/>
                  </a:xfrm>
                  <a:custGeom>
                    <a:avLst/>
                    <a:gdLst>
                      <a:gd name="connsiteX0" fmla="*/ 113149 w 226299"/>
                      <a:gd name="connsiteY0" fmla="*/ 0 h 33138"/>
                      <a:gd name="connsiteX1" fmla="*/ 178102 w 226299"/>
                      <a:gd name="connsiteY1" fmla="*/ 4764 h 33138"/>
                      <a:gd name="connsiteX2" fmla="*/ 226299 w 226299"/>
                      <a:gd name="connsiteY2" fmla="*/ 16569 h 33138"/>
                      <a:gd name="connsiteX3" fmla="*/ 178102 w 226299"/>
                      <a:gd name="connsiteY3" fmla="*/ 28374 h 33138"/>
                      <a:gd name="connsiteX4" fmla="*/ 113149 w 226299"/>
                      <a:gd name="connsiteY4" fmla="*/ 33138 h 33138"/>
                      <a:gd name="connsiteX5" fmla="*/ 48196 w 226299"/>
                      <a:gd name="connsiteY5" fmla="*/ 28374 h 33138"/>
                      <a:gd name="connsiteX6" fmla="*/ 0 w 226299"/>
                      <a:gd name="connsiteY6" fmla="*/ 16569 h 33138"/>
                      <a:gd name="connsiteX7" fmla="*/ 48196 w 226299"/>
                      <a:gd name="connsiteY7" fmla="*/ 4764 h 33138"/>
                      <a:gd name="connsiteX8" fmla="*/ 113149 w 226299"/>
                      <a:gd name="connsiteY8" fmla="*/ 0 h 331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26299" h="33138">
                        <a:moveTo>
                          <a:pt x="113149" y="0"/>
                        </a:moveTo>
                        <a:cubicBezTo>
                          <a:pt x="136189" y="0"/>
                          <a:pt x="158138" y="1696"/>
                          <a:pt x="178102" y="4764"/>
                        </a:cubicBezTo>
                        <a:lnTo>
                          <a:pt x="226299" y="16569"/>
                        </a:lnTo>
                        <a:lnTo>
                          <a:pt x="178102" y="28374"/>
                        </a:lnTo>
                        <a:cubicBezTo>
                          <a:pt x="158138" y="31442"/>
                          <a:pt x="136189" y="33138"/>
                          <a:pt x="113149" y="33138"/>
                        </a:cubicBezTo>
                        <a:cubicBezTo>
                          <a:pt x="90109" y="33138"/>
                          <a:pt x="68160" y="31442"/>
                          <a:pt x="48196" y="28374"/>
                        </a:cubicBezTo>
                        <a:lnTo>
                          <a:pt x="0" y="16569"/>
                        </a:lnTo>
                        <a:lnTo>
                          <a:pt x="48196" y="4764"/>
                        </a:lnTo>
                        <a:cubicBezTo>
                          <a:pt x="68160" y="1696"/>
                          <a:pt x="90109" y="0"/>
                          <a:pt x="113149" y="0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4" name="フリーフォーム: 図形 33">
                    <a:extLst>
                      <a:ext uri="{FF2B5EF4-FFF2-40B4-BE49-F238E27FC236}">
                        <a16:creationId xmlns:a16="http://schemas.microsoft.com/office/drawing/2014/main" id="{869B891B-80A4-46F9-B335-611FE02B4FB7}"/>
                      </a:ext>
                    </a:extLst>
                  </p:cNvPr>
                  <p:cNvSpPr/>
                  <p:nvPr/>
                </p:nvSpPr>
                <p:spPr>
                  <a:xfrm rot="20700000" flipV="1">
                    <a:off x="419854" y="886835"/>
                    <a:ext cx="226299" cy="33138"/>
                  </a:xfrm>
                  <a:custGeom>
                    <a:avLst/>
                    <a:gdLst>
                      <a:gd name="connsiteX0" fmla="*/ 113149 w 226299"/>
                      <a:gd name="connsiteY0" fmla="*/ 0 h 33138"/>
                      <a:gd name="connsiteX1" fmla="*/ 178102 w 226299"/>
                      <a:gd name="connsiteY1" fmla="*/ 4764 h 33138"/>
                      <a:gd name="connsiteX2" fmla="*/ 226299 w 226299"/>
                      <a:gd name="connsiteY2" fmla="*/ 16569 h 33138"/>
                      <a:gd name="connsiteX3" fmla="*/ 178102 w 226299"/>
                      <a:gd name="connsiteY3" fmla="*/ 28374 h 33138"/>
                      <a:gd name="connsiteX4" fmla="*/ 113149 w 226299"/>
                      <a:gd name="connsiteY4" fmla="*/ 33138 h 33138"/>
                      <a:gd name="connsiteX5" fmla="*/ 48196 w 226299"/>
                      <a:gd name="connsiteY5" fmla="*/ 28374 h 33138"/>
                      <a:gd name="connsiteX6" fmla="*/ 0 w 226299"/>
                      <a:gd name="connsiteY6" fmla="*/ 16569 h 33138"/>
                      <a:gd name="connsiteX7" fmla="*/ 48196 w 226299"/>
                      <a:gd name="connsiteY7" fmla="*/ 4764 h 33138"/>
                      <a:gd name="connsiteX8" fmla="*/ 113149 w 226299"/>
                      <a:gd name="connsiteY8" fmla="*/ 0 h 331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26299" h="33138">
                        <a:moveTo>
                          <a:pt x="113149" y="0"/>
                        </a:moveTo>
                        <a:cubicBezTo>
                          <a:pt x="136189" y="0"/>
                          <a:pt x="158138" y="1696"/>
                          <a:pt x="178102" y="4764"/>
                        </a:cubicBezTo>
                        <a:lnTo>
                          <a:pt x="226299" y="16569"/>
                        </a:lnTo>
                        <a:lnTo>
                          <a:pt x="178102" y="28374"/>
                        </a:lnTo>
                        <a:cubicBezTo>
                          <a:pt x="158138" y="31442"/>
                          <a:pt x="136189" y="33138"/>
                          <a:pt x="113149" y="33138"/>
                        </a:cubicBezTo>
                        <a:cubicBezTo>
                          <a:pt x="90109" y="33138"/>
                          <a:pt x="68160" y="31442"/>
                          <a:pt x="48196" y="28374"/>
                        </a:cubicBezTo>
                        <a:lnTo>
                          <a:pt x="0" y="16569"/>
                        </a:lnTo>
                        <a:lnTo>
                          <a:pt x="48196" y="4764"/>
                        </a:lnTo>
                        <a:cubicBezTo>
                          <a:pt x="68160" y="1696"/>
                          <a:pt x="90109" y="0"/>
                          <a:pt x="113149" y="0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18" name="グループ化 17">
                <a:extLst>
                  <a:ext uri="{FF2B5EF4-FFF2-40B4-BE49-F238E27FC236}">
                    <a16:creationId xmlns:a16="http://schemas.microsoft.com/office/drawing/2014/main" id="{E715830C-C271-4DCB-BECE-6787C558186A}"/>
                  </a:ext>
                </a:extLst>
              </p:cNvPr>
              <p:cNvGrpSpPr/>
              <p:nvPr/>
            </p:nvGrpSpPr>
            <p:grpSpPr>
              <a:xfrm>
                <a:off x="1364235" y="1362076"/>
                <a:ext cx="214087" cy="283079"/>
                <a:chOff x="2588169" y="1349617"/>
                <a:chExt cx="309047" cy="295448"/>
              </a:xfrm>
            </p:grpSpPr>
            <p:sp>
              <p:nvSpPr>
                <p:cNvPr id="25" name="円/楕円 416">
                  <a:extLst>
                    <a:ext uri="{FF2B5EF4-FFF2-40B4-BE49-F238E27FC236}">
                      <a16:creationId xmlns:a16="http://schemas.microsoft.com/office/drawing/2014/main" id="{BB696D77-BF95-460B-B1C4-2092B31A0939}"/>
                    </a:ext>
                  </a:extLst>
                </p:cNvPr>
                <p:cNvSpPr/>
                <p:nvPr/>
              </p:nvSpPr>
              <p:spPr>
                <a:xfrm rot="532062">
                  <a:off x="2718798" y="1572089"/>
                  <a:ext cx="165683" cy="49995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6" name="月 25">
                  <a:extLst>
                    <a:ext uri="{FF2B5EF4-FFF2-40B4-BE49-F238E27FC236}">
                      <a16:creationId xmlns:a16="http://schemas.microsoft.com/office/drawing/2014/main" id="{46C70E23-A6A6-4DF9-B3DA-61BAE603AB06}"/>
                    </a:ext>
                  </a:extLst>
                </p:cNvPr>
                <p:cNvSpPr/>
                <p:nvPr/>
              </p:nvSpPr>
              <p:spPr>
                <a:xfrm rot="16200000">
                  <a:off x="2763399" y="1282160"/>
                  <a:ext cx="66360" cy="201274"/>
                </a:xfrm>
                <a:prstGeom prst="moon">
                  <a:avLst>
                    <a:gd name="adj" fmla="val 62051"/>
                  </a:avLst>
                </a:pr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27" name="グループ化 26">
                  <a:extLst>
                    <a:ext uri="{FF2B5EF4-FFF2-40B4-BE49-F238E27FC236}">
                      <a16:creationId xmlns:a16="http://schemas.microsoft.com/office/drawing/2014/main" id="{BA7F6726-700D-4875-A8A4-9AA69F41C605}"/>
                    </a:ext>
                  </a:extLst>
                </p:cNvPr>
                <p:cNvGrpSpPr/>
                <p:nvPr/>
              </p:nvGrpSpPr>
              <p:grpSpPr>
                <a:xfrm>
                  <a:off x="2588169" y="1551531"/>
                  <a:ext cx="135002" cy="93534"/>
                  <a:chOff x="419854" y="787816"/>
                  <a:chExt cx="226299" cy="132157"/>
                </a:xfrm>
              </p:grpSpPr>
              <p:sp>
                <p:nvSpPr>
                  <p:cNvPr id="28" name="フリーフォーム: 図形 27">
                    <a:extLst>
                      <a:ext uri="{FF2B5EF4-FFF2-40B4-BE49-F238E27FC236}">
                        <a16:creationId xmlns:a16="http://schemas.microsoft.com/office/drawing/2014/main" id="{BEE5EB1E-8518-403F-8F8A-14B5CCD31C65}"/>
                      </a:ext>
                    </a:extLst>
                  </p:cNvPr>
                  <p:cNvSpPr/>
                  <p:nvPr/>
                </p:nvSpPr>
                <p:spPr>
                  <a:xfrm rot="900000">
                    <a:off x="419854" y="787816"/>
                    <a:ext cx="226299" cy="33138"/>
                  </a:xfrm>
                  <a:custGeom>
                    <a:avLst/>
                    <a:gdLst>
                      <a:gd name="connsiteX0" fmla="*/ 113149 w 226299"/>
                      <a:gd name="connsiteY0" fmla="*/ 0 h 33138"/>
                      <a:gd name="connsiteX1" fmla="*/ 178102 w 226299"/>
                      <a:gd name="connsiteY1" fmla="*/ 4764 h 33138"/>
                      <a:gd name="connsiteX2" fmla="*/ 226299 w 226299"/>
                      <a:gd name="connsiteY2" fmla="*/ 16569 h 33138"/>
                      <a:gd name="connsiteX3" fmla="*/ 178102 w 226299"/>
                      <a:gd name="connsiteY3" fmla="*/ 28374 h 33138"/>
                      <a:gd name="connsiteX4" fmla="*/ 113149 w 226299"/>
                      <a:gd name="connsiteY4" fmla="*/ 33138 h 33138"/>
                      <a:gd name="connsiteX5" fmla="*/ 48196 w 226299"/>
                      <a:gd name="connsiteY5" fmla="*/ 28374 h 33138"/>
                      <a:gd name="connsiteX6" fmla="*/ 0 w 226299"/>
                      <a:gd name="connsiteY6" fmla="*/ 16569 h 33138"/>
                      <a:gd name="connsiteX7" fmla="*/ 48196 w 226299"/>
                      <a:gd name="connsiteY7" fmla="*/ 4764 h 33138"/>
                      <a:gd name="connsiteX8" fmla="*/ 113149 w 226299"/>
                      <a:gd name="connsiteY8" fmla="*/ 0 h 331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26299" h="33138">
                        <a:moveTo>
                          <a:pt x="113149" y="0"/>
                        </a:moveTo>
                        <a:cubicBezTo>
                          <a:pt x="136189" y="0"/>
                          <a:pt x="158138" y="1696"/>
                          <a:pt x="178102" y="4764"/>
                        </a:cubicBezTo>
                        <a:lnTo>
                          <a:pt x="226299" y="16569"/>
                        </a:lnTo>
                        <a:lnTo>
                          <a:pt x="178102" y="28374"/>
                        </a:lnTo>
                        <a:cubicBezTo>
                          <a:pt x="158138" y="31442"/>
                          <a:pt x="136189" y="33138"/>
                          <a:pt x="113149" y="33138"/>
                        </a:cubicBezTo>
                        <a:cubicBezTo>
                          <a:pt x="90109" y="33138"/>
                          <a:pt x="68160" y="31442"/>
                          <a:pt x="48196" y="28374"/>
                        </a:cubicBezTo>
                        <a:lnTo>
                          <a:pt x="0" y="16569"/>
                        </a:lnTo>
                        <a:lnTo>
                          <a:pt x="48196" y="4764"/>
                        </a:lnTo>
                        <a:cubicBezTo>
                          <a:pt x="68160" y="1696"/>
                          <a:pt x="90109" y="0"/>
                          <a:pt x="113149" y="0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9" name="フリーフォーム: 図形 28">
                    <a:extLst>
                      <a:ext uri="{FF2B5EF4-FFF2-40B4-BE49-F238E27FC236}">
                        <a16:creationId xmlns:a16="http://schemas.microsoft.com/office/drawing/2014/main" id="{368CBB46-0AB9-4726-AA81-4845844A906C}"/>
                      </a:ext>
                    </a:extLst>
                  </p:cNvPr>
                  <p:cNvSpPr/>
                  <p:nvPr/>
                </p:nvSpPr>
                <p:spPr>
                  <a:xfrm rot="20700000" flipV="1">
                    <a:off x="419854" y="886835"/>
                    <a:ext cx="226299" cy="33138"/>
                  </a:xfrm>
                  <a:custGeom>
                    <a:avLst/>
                    <a:gdLst>
                      <a:gd name="connsiteX0" fmla="*/ 113149 w 226299"/>
                      <a:gd name="connsiteY0" fmla="*/ 0 h 33138"/>
                      <a:gd name="connsiteX1" fmla="*/ 178102 w 226299"/>
                      <a:gd name="connsiteY1" fmla="*/ 4764 h 33138"/>
                      <a:gd name="connsiteX2" fmla="*/ 226299 w 226299"/>
                      <a:gd name="connsiteY2" fmla="*/ 16569 h 33138"/>
                      <a:gd name="connsiteX3" fmla="*/ 178102 w 226299"/>
                      <a:gd name="connsiteY3" fmla="*/ 28374 h 33138"/>
                      <a:gd name="connsiteX4" fmla="*/ 113149 w 226299"/>
                      <a:gd name="connsiteY4" fmla="*/ 33138 h 33138"/>
                      <a:gd name="connsiteX5" fmla="*/ 48196 w 226299"/>
                      <a:gd name="connsiteY5" fmla="*/ 28374 h 33138"/>
                      <a:gd name="connsiteX6" fmla="*/ 0 w 226299"/>
                      <a:gd name="connsiteY6" fmla="*/ 16569 h 33138"/>
                      <a:gd name="connsiteX7" fmla="*/ 48196 w 226299"/>
                      <a:gd name="connsiteY7" fmla="*/ 4764 h 33138"/>
                      <a:gd name="connsiteX8" fmla="*/ 113149 w 226299"/>
                      <a:gd name="connsiteY8" fmla="*/ 0 h 331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26299" h="33138">
                        <a:moveTo>
                          <a:pt x="113149" y="0"/>
                        </a:moveTo>
                        <a:cubicBezTo>
                          <a:pt x="136189" y="0"/>
                          <a:pt x="158138" y="1696"/>
                          <a:pt x="178102" y="4764"/>
                        </a:cubicBezTo>
                        <a:lnTo>
                          <a:pt x="226299" y="16569"/>
                        </a:lnTo>
                        <a:lnTo>
                          <a:pt x="178102" y="28374"/>
                        </a:lnTo>
                        <a:cubicBezTo>
                          <a:pt x="158138" y="31442"/>
                          <a:pt x="136189" y="33138"/>
                          <a:pt x="113149" y="33138"/>
                        </a:cubicBezTo>
                        <a:cubicBezTo>
                          <a:pt x="90109" y="33138"/>
                          <a:pt x="68160" y="31442"/>
                          <a:pt x="48196" y="28374"/>
                        </a:cubicBezTo>
                        <a:lnTo>
                          <a:pt x="0" y="16569"/>
                        </a:lnTo>
                        <a:lnTo>
                          <a:pt x="48196" y="4764"/>
                        </a:lnTo>
                        <a:cubicBezTo>
                          <a:pt x="68160" y="1696"/>
                          <a:pt x="90109" y="0"/>
                          <a:pt x="113149" y="0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sp>
            <p:nvSpPr>
              <p:cNvPr id="19" name="円/楕円 27">
                <a:extLst>
                  <a:ext uri="{FF2B5EF4-FFF2-40B4-BE49-F238E27FC236}">
                    <a16:creationId xmlns:a16="http://schemas.microsoft.com/office/drawing/2014/main" id="{19C3C3B3-EDAE-4384-A1AE-EF9B7167C6D8}"/>
                  </a:ext>
                </a:extLst>
              </p:cNvPr>
              <p:cNvSpPr/>
              <p:nvPr/>
            </p:nvSpPr>
            <p:spPr>
              <a:xfrm rot="8100000">
                <a:off x="1454121" y="1894606"/>
                <a:ext cx="172917" cy="52146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0" name="円/楕円 27">
                <a:extLst>
                  <a:ext uri="{FF2B5EF4-FFF2-40B4-BE49-F238E27FC236}">
                    <a16:creationId xmlns:a16="http://schemas.microsoft.com/office/drawing/2014/main" id="{C3D3344F-8942-4874-B4C0-14547CDAC17D}"/>
                  </a:ext>
                </a:extLst>
              </p:cNvPr>
              <p:cNvSpPr/>
              <p:nvPr/>
            </p:nvSpPr>
            <p:spPr>
              <a:xfrm rot="13500000" flipH="1">
                <a:off x="1746566" y="1878616"/>
                <a:ext cx="235335" cy="7971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21" name="グループ化 20">
                <a:extLst>
                  <a:ext uri="{FF2B5EF4-FFF2-40B4-BE49-F238E27FC236}">
                    <a16:creationId xmlns:a16="http://schemas.microsoft.com/office/drawing/2014/main" id="{AB905343-19F8-451B-B64C-0EB3F3035BD4}"/>
                  </a:ext>
                </a:extLst>
              </p:cNvPr>
              <p:cNvGrpSpPr/>
              <p:nvPr/>
            </p:nvGrpSpPr>
            <p:grpSpPr>
              <a:xfrm>
                <a:off x="1556844" y="1745472"/>
                <a:ext cx="177418" cy="168405"/>
                <a:chOff x="553933" y="1745472"/>
                <a:chExt cx="177418" cy="168405"/>
              </a:xfrm>
            </p:grpSpPr>
            <p:sp>
              <p:nvSpPr>
                <p:cNvPr id="22" name="円/楕円 662">
                  <a:extLst>
                    <a:ext uri="{FF2B5EF4-FFF2-40B4-BE49-F238E27FC236}">
                      <a16:creationId xmlns:a16="http://schemas.microsoft.com/office/drawing/2014/main" id="{3049CC12-BAA9-4D5F-90D8-15F0440F264A}"/>
                    </a:ext>
                  </a:extLst>
                </p:cNvPr>
                <p:cNvSpPr/>
                <p:nvPr/>
              </p:nvSpPr>
              <p:spPr>
                <a:xfrm flipH="1">
                  <a:off x="553933" y="1796393"/>
                  <a:ext cx="68614" cy="103845"/>
                </a:xfrm>
                <a:custGeom>
                  <a:avLst/>
                  <a:gdLst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96853 h 160368"/>
                    <a:gd name="connsiteX1" fmla="*/ 115251 w 240026"/>
                    <a:gd name="connsiteY1" fmla="*/ 0 h 160368"/>
                    <a:gd name="connsiteX2" fmla="*/ 240026 w 240026"/>
                    <a:gd name="connsiteY2" fmla="*/ 96853 h 160368"/>
                    <a:gd name="connsiteX3" fmla="*/ 120013 w 240026"/>
                    <a:gd name="connsiteY3" fmla="*/ 160368 h 160368"/>
                    <a:gd name="connsiteX4" fmla="*/ 0 w 240026"/>
                    <a:gd name="connsiteY4" fmla="*/ 96853 h 160368"/>
                    <a:gd name="connsiteX0" fmla="*/ 0 w 240026"/>
                    <a:gd name="connsiteY0" fmla="*/ 96853 h 160368"/>
                    <a:gd name="connsiteX1" fmla="*/ 115251 w 240026"/>
                    <a:gd name="connsiteY1" fmla="*/ 0 h 160368"/>
                    <a:gd name="connsiteX2" fmla="*/ 240026 w 240026"/>
                    <a:gd name="connsiteY2" fmla="*/ 96853 h 160368"/>
                    <a:gd name="connsiteX3" fmla="*/ 120013 w 240026"/>
                    <a:gd name="connsiteY3" fmla="*/ 160368 h 160368"/>
                    <a:gd name="connsiteX4" fmla="*/ 0 w 240026"/>
                    <a:gd name="connsiteY4" fmla="*/ 96853 h 160368"/>
                    <a:gd name="connsiteX0" fmla="*/ 0 w 240026"/>
                    <a:gd name="connsiteY0" fmla="*/ 96853 h 160451"/>
                    <a:gd name="connsiteX1" fmla="*/ 115251 w 240026"/>
                    <a:gd name="connsiteY1" fmla="*/ 0 h 160451"/>
                    <a:gd name="connsiteX2" fmla="*/ 240026 w 240026"/>
                    <a:gd name="connsiteY2" fmla="*/ 96853 h 160451"/>
                    <a:gd name="connsiteX3" fmla="*/ 120013 w 240026"/>
                    <a:gd name="connsiteY3" fmla="*/ 160368 h 160451"/>
                    <a:gd name="connsiteX4" fmla="*/ 0 w 240026"/>
                    <a:gd name="connsiteY4" fmla="*/ 96853 h 160451"/>
                    <a:gd name="connsiteX0" fmla="*/ 0 w 240026"/>
                    <a:gd name="connsiteY0" fmla="*/ 96853 h 238137"/>
                    <a:gd name="connsiteX1" fmla="*/ 115251 w 240026"/>
                    <a:gd name="connsiteY1" fmla="*/ 0 h 238137"/>
                    <a:gd name="connsiteX2" fmla="*/ 240026 w 240026"/>
                    <a:gd name="connsiteY2" fmla="*/ 96853 h 238137"/>
                    <a:gd name="connsiteX3" fmla="*/ 120013 w 240026"/>
                    <a:gd name="connsiteY3" fmla="*/ 160368 h 238137"/>
                    <a:gd name="connsiteX4" fmla="*/ 166284 w 240026"/>
                    <a:gd name="connsiteY4" fmla="*/ 238137 h 238137"/>
                    <a:gd name="connsiteX0" fmla="*/ 0 w 240026"/>
                    <a:gd name="connsiteY0" fmla="*/ 96853 h 160451"/>
                    <a:gd name="connsiteX1" fmla="*/ 115251 w 240026"/>
                    <a:gd name="connsiteY1" fmla="*/ 0 h 160451"/>
                    <a:gd name="connsiteX2" fmla="*/ 240026 w 240026"/>
                    <a:gd name="connsiteY2" fmla="*/ 96853 h 160451"/>
                    <a:gd name="connsiteX3" fmla="*/ 120013 w 240026"/>
                    <a:gd name="connsiteY3" fmla="*/ 160368 h 160451"/>
                    <a:gd name="connsiteX0" fmla="*/ 0 w 124775"/>
                    <a:gd name="connsiteY0" fmla="*/ 0 h 160451"/>
                    <a:gd name="connsiteX1" fmla="*/ 124775 w 124775"/>
                    <a:gd name="connsiteY1" fmla="*/ 96853 h 160451"/>
                    <a:gd name="connsiteX2" fmla="*/ 4762 w 124775"/>
                    <a:gd name="connsiteY2" fmla="*/ 160368 h 1604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24775" h="160451">
                      <a:moveTo>
                        <a:pt x="0" y="0"/>
                      </a:moveTo>
                      <a:cubicBezTo>
                        <a:pt x="66281" y="0"/>
                        <a:pt x="124775" y="28271"/>
                        <a:pt x="124775" y="96853"/>
                      </a:cubicBezTo>
                      <a:cubicBezTo>
                        <a:pt x="124775" y="165435"/>
                        <a:pt x="71043" y="160368"/>
                        <a:pt x="4762" y="160368"/>
                      </a:cubicBezTo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3" name="フリーフォーム: 図形 22">
                  <a:extLst>
                    <a:ext uri="{FF2B5EF4-FFF2-40B4-BE49-F238E27FC236}">
                      <a16:creationId xmlns:a16="http://schemas.microsoft.com/office/drawing/2014/main" id="{6CCD4F1E-8131-43C2-82F4-B0E6A1FD076B}"/>
                    </a:ext>
                  </a:extLst>
                </p:cNvPr>
                <p:cNvSpPr/>
                <p:nvPr/>
              </p:nvSpPr>
              <p:spPr>
                <a:xfrm>
                  <a:off x="577700" y="1745472"/>
                  <a:ext cx="111965" cy="168405"/>
                </a:xfrm>
                <a:custGeom>
                  <a:avLst/>
                  <a:gdLst>
                    <a:gd name="connsiteX0" fmla="*/ 133718 w 168590"/>
                    <a:gd name="connsiteY0" fmla="*/ 0 h 241869"/>
                    <a:gd name="connsiteX1" fmla="*/ 145091 w 168590"/>
                    <a:gd name="connsiteY1" fmla="*/ 28432 h 241869"/>
                    <a:gd name="connsiteX2" fmla="*/ 168590 w 168590"/>
                    <a:gd name="connsiteY2" fmla="*/ 156595 h 241869"/>
                    <a:gd name="connsiteX3" fmla="*/ 84295 w 168590"/>
                    <a:gd name="connsiteY3" fmla="*/ 241869 h 241869"/>
                    <a:gd name="connsiteX4" fmla="*/ 0 w 168590"/>
                    <a:gd name="connsiteY4" fmla="*/ 156595 h 241869"/>
                    <a:gd name="connsiteX5" fmla="*/ 25880 w 168590"/>
                    <a:gd name="connsiteY5" fmla="*/ 28432 h 241869"/>
                    <a:gd name="connsiteX6" fmla="*/ 37274 w 168590"/>
                    <a:gd name="connsiteY6" fmla="*/ 1638 h 241869"/>
                    <a:gd name="connsiteX7" fmla="*/ 51484 w 168590"/>
                    <a:gd name="connsiteY7" fmla="*/ 11330 h 241869"/>
                    <a:gd name="connsiteX8" fmla="*/ 84295 w 168590"/>
                    <a:gd name="connsiteY8" fmla="*/ 18031 h 241869"/>
                    <a:gd name="connsiteX9" fmla="*/ 117107 w 168590"/>
                    <a:gd name="connsiteY9" fmla="*/ 11330 h 241869"/>
                    <a:gd name="connsiteX0" fmla="*/ 84295 w 175735"/>
                    <a:gd name="connsiteY0" fmla="*/ 18031 h 241869"/>
                    <a:gd name="connsiteX1" fmla="*/ 117107 w 175735"/>
                    <a:gd name="connsiteY1" fmla="*/ 11330 h 241869"/>
                    <a:gd name="connsiteX2" fmla="*/ 133718 w 175735"/>
                    <a:gd name="connsiteY2" fmla="*/ 0 h 241869"/>
                    <a:gd name="connsiteX3" fmla="*/ 145091 w 175735"/>
                    <a:gd name="connsiteY3" fmla="*/ 28432 h 241869"/>
                    <a:gd name="connsiteX4" fmla="*/ 168590 w 175735"/>
                    <a:gd name="connsiteY4" fmla="*/ 156595 h 241869"/>
                    <a:gd name="connsiteX5" fmla="*/ 84295 w 175735"/>
                    <a:gd name="connsiteY5" fmla="*/ 241869 h 241869"/>
                    <a:gd name="connsiteX6" fmla="*/ 0 w 175735"/>
                    <a:gd name="connsiteY6" fmla="*/ 156595 h 241869"/>
                    <a:gd name="connsiteX7" fmla="*/ 25880 w 175735"/>
                    <a:gd name="connsiteY7" fmla="*/ 28432 h 241869"/>
                    <a:gd name="connsiteX8" fmla="*/ 37274 w 175735"/>
                    <a:gd name="connsiteY8" fmla="*/ 1638 h 241869"/>
                    <a:gd name="connsiteX9" fmla="*/ 51484 w 175735"/>
                    <a:gd name="connsiteY9" fmla="*/ 11330 h 241869"/>
                    <a:gd name="connsiteX10" fmla="*/ 175735 w 175735"/>
                    <a:gd name="connsiteY10" fmla="*/ 109471 h 241869"/>
                    <a:gd name="connsiteX0" fmla="*/ 84295 w 168590"/>
                    <a:gd name="connsiteY0" fmla="*/ 18031 h 241869"/>
                    <a:gd name="connsiteX1" fmla="*/ 117107 w 168590"/>
                    <a:gd name="connsiteY1" fmla="*/ 11330 h 241869"/>
                    <a:gd name="connsiteX2" fmla="*/ 133718 w 168590"/>
                    <a:gd name="connsiteY2" fmla="*/ 0 h 241869"/>
                    <a:gd name="connsiteX3" fmla="*/ 145091 w 168590"/>
                    <a:gd name="connsiteY3" fmla="*/ 28432 h 241869"/>
                    <a:gd name="connsiteX4" fmla="*/ 168590 w 168590"/>
                    <a:gd name="connsiteY4" fmla="*/ 156595 h 241869"/>
                    <a:gd name="connsiteX5" fmla="*/ 84295 w 168590"/>
                    <a:gd name="connsiteY5" fmla="*/ 241869 h 241869"/>
                    <a:gd name="connsiteX6" fmla="*/ 0 w 168590"/>
                    <a:gd name="connsiteY6" fmla="*/ 156595 h 241869"/>
                    <a:gd name="connsiteX7" fmla="*/ 25880 w 168590"/>
                    <a:gd name="connsiteY7" fmla="*/ 28432 h 241869"/>
                    <a:gd name="connsiteX8" fmla="*/ 37274 w 168590"/>
                    <a:gd name="connsiteY8" fmla="*/ 1638 h 241869"/>
                    <a:gd name="connsiteX9" fmla="*/ 51484 w 168590"/>
                    <a:gd name="connsiteY9" fmla="*/ 11330 h 241869"/>
                    <a:gd name="connsiteX0" fmla="*/ 117107 w 168590"/>
                    <a:gd name="connsiteY0" fmla="*/ 11330 h 241869"/>
                    <a:gd name="connsiteX1" fmla="*/ 133718 w 168590"/>
                    <a:gd name="connsiteY1" fmla="*/ 0 h 241869"/>
                    <a:gd name="connsiteX2" fmla="*/ 145091 w 168590"/>
                    <a:gd name="connsiteY2" fmla="*/ 28432 h 241869"/>
                    <a:gd name="connsiteX3" fmla="*/ 168590 w 168590"/>
                    <a:gd name="connsiteY3" fmla="*/ 156595 h 241869"/>
                    <a:gd name="connsiteX4" fmla="*/ 84295 w 168590"/>
                    <a:gd name="connsiteY4" fmla="*/ 241869 h 241869"/>
                    <a:gd name="connsiteX5" fmla="*/ 0 w 168590"/>
                    <a:gd name="connsiteY5" fmla="*/ 156595 h 241869"/>
                    <a:gd name="connsiteX6" fmla="*/ 25880 w 168590"/>
                    <a:gd name="connsiteY6" fmla="*/ 28432 h 241869"/>
                    <a:gd name="connsiteX7" fmla="*/ 37274 w 168590"/>
                    <a:gd name="connsiteY7" fmla="*/ 1638 h 241869"/>
                    <a:gd name="connsiteX8" fmla="*/ 51484 w 168590"/>
                    <a:gd name="connsiteY8" fmla="*/ 11330 h 241869"/>
                    <a:gd name="connsiteX0" fmla="*/ 117107 w 168590"/>
                    <a:gd name="connsiteY0" fmla="*/ 11330 h 241869"/>
                    <a:gd name="connsiteX1" fmla="*/ 133718 w 168590"/>
                    <a:gd name="connsiteY1" fmla="*/ 0 h 241869"/>
                    <a:gd name="connsiteX2" fmla="*/ 145091 w 168590"/>
                    <a:gd name="connsiteY2" fmla="*/ 28432 h 241869"/>
                    <a:gd name="connsiteX3" fmla="*/ 168590 w 168590"/>
                    <a:gd name="connsiteY3" fmla="*/ 156595 h 241869"/>
                    <a:gd name="connsiteX4" fmla="*/ 84295 w 168590"/>
                    <a:gd name="connsiteY4" fmla="*/ 241869 h 241869"/>
                    <a:gd name="connsiteX5" fmla="*/ 0 w 168590"/>
                    <a:gd name="connsiteY5" fmla="*/ 156595 h 241869"/>
                    <a:gd name="connsiteX6" fmla="*/ 25880 w 168590"/>
                    <a:gd name="connsiteY6" fmla="*/ 28432 h 241869"/>
                    <a:gd name="connsiteX7" fmla="*/ 37274 w 168590"/>
                    <a:gd name="connsiteY7" fmla="*/ 1638 h 241869"/>
                    <a:gd name="connsiteX0" fmla="*/ 133718 w 168590"/>
                    <a:gd name="connsiteY0" fmla="*/ 0 h 241869"/>
                    <a:gd name="connsiteX1" fmla="*/ 145091 w 168590"/>
                    <a:gd name="connsiteY1" fmla="*/ 28432 h 241869"/>
                    <a:gd name="connsiteX2" fmla="*/ 168590 w 168590"/>
                    <a:gd name="connsiteY2" fmla="*/ 156595 h 241869"/>
                    <a:gd name="connsiteX3" fmla="*/ 84295 w 168590"/>
                    <a:gd name="connsiteY3" fmla="*/ 241869 h 241869"/>
                    <a:gd name="connsiteX4" fmla="*/ 0 w 168590"/>
                    <a:gd name="connsiteY4" fmla="*/ 156595 h 241869"/>
                    <a:gd name="connsiteX5" fmla="*/ 25880 w 168590"/>
                    <a:gd name="connsiteY5" fmla="*/ 28432 h 241869"/>
                    <a:gd name="connsiteX6" fmla="*/ 37274 w 168590"/>
                    <a:gd name="connsiteY6" fmla="*/ 1638 h 2418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68590" h="241869">
                      <a:moveTo>
                        <a:pt x="133718" y="0"/>
                      </a:moveTo>
                      <a:lnTo>
                        <a:pt x="145091" y="28432"/>
                      </a:lnTo>
                      <a:cubicBezTo>
                        <a:pt x="159751" y="77796"/>
                        <a:pt x="168590" y="133047"/>
                        <a:pt x="168590" y="156595"/>
                      </a:cubicBezTo>
                      <a:cubicBezTo>
                        <a:pt x="168590" y="203691"/>
                        <a:pt x="130850" y="241869"/>
                        <a:pt x="84295" y="241869"/>
                      </a:cubicBezTo>
                      <a:cubicBezTo>
                        <a:pt x="37740" y="241869"/>
                        <a:pt x="0" y="203691"/>
                        <a:pt x="0" y="156595"/>
                      </a:cubicBezTo>
                      <a:cubicBezTo>
                        <a:pt x="0" y="133047"/>
                        <a:pt x="10031" y="77796"/>
                        <a:pt x="25880" y="28432"/>
                      </a:cubicBezTo>
                      <a:lnTo>
                        <a:pt x="37274" y="1638"/>
                      </a:lnTo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4" name="円/楕円 662">
                  <a:extLst>
                    <a:ext uri="{FF2B5EF4-FFF2-40B4-BE49-F238E27FC236}">
                      <a16:creationId xmlns:a16="http://schemas.microsoft.com/office/drawing/2014/main" id="{F5360B8E-D984-41E6-85E6-069A74ADA3D9}"/>
                    </a:ext>
                  </a:extLst>
                </p:cNvPr>
                <p:cNvSpPr/>
                <p:nvPr/>
              </p:nvSpPr>
              <p:spPr>
                <a:xfrm>
                  <a:off x="662737" y="1796393"/>
                  <a:ext cx="68614" cy="103845"/>
                </a:xfrm>
                <a:custGeom>
                  <a:avLst/>
                  <a:gdLst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96853 h 160368"/>
                    <a:gd name="connsiteX1" fmla="*/ 115251 w 240026"/>
                    <a:gd name="connsiteY1" fmla="*/ 0 h 160368"/>
                    <a:gd name="connsiteX2" fmla="*/ 240026 w 240026"/>
                    <a:gd name="connsiteY2" fmla="*/ 96853 h 160368"/>
                    <a:gd name="connsiteX3" fmla="*/ 120013 w 240026"/>
                    <a:gd name="connsiteY3" fmla="*/ 160368 h 160368"/>
                    <a:gd name="connsiteX4" fmla="*/ 0 w 240026"/>
                    <a:gd name="connsiteY4" fmla="*/ 96853 h 160368"/>
                    <a:gd name="connsiteX0" fmla="*/ 0 w 240026"/>
                    <a:gd name="connsiteY0" fmla="*/ 96853 h 160368"/>
                    <a:gd name="connsiteX1" fmla="*/ 115251 w 240026"/>
                    <a:gd name="connsiteY1" fmla="*/ 0 h 160368"/>
                    <a:gd name="connsiteX2" fmla="*/ 240026 w 240026"/>
                    <a:gd name="connsiteY2" fmla="*/ 96853 h 160368"/>
                    <a:gd name="connsiteX3" fmla="*/ 120013 w 240026"/>
                    <a:gd name="connsiteY3" fmla="*/ 160368 h 160368"/>
                    <a:gd name="connsiteX4" fmla="*/ 0 w 240026"/>
                    <a:gd name="connsiteY4" fmla="*/ 96853 h 160368"/>
                    <a:gd name="connsiteX0" fmla="*/ 0 w 240026"/>
                    <a:gd name="connsiteY0" fmla="*/ 96853 h 160451"/>
                    <a:gd name="connsiteX1" fmla="*/ 115251 w 240026"/>
                    <a:gd name="connsiteY1" fmla="*/ 0 h 160451"/>
                    <a:gd name="connsiteX2" fmla="*/ 240026 w 240026"/>
                    <a:gd name="connsiteY2" fmla="*/ 96853 h 160451"/>
                    <a:gd name="connsiteX3" fmla="*/ 120013 w 240026"/>
                    <a:gd name="connsiteY3" fmla="*/ 160368 h 160451"/>
                    <a:gd name="connsiteX4" fmla="*/ 0 w 240026"/>
                    <a:gd name="connsiteY4" fmla="*/ 96853 h 160451"/>
                    <a:gd name="connsiteX0" fmla="*/ 0 w 240026"/>
                    <a:gd name="connsiteY0" fmla="*/ 96853 h 238137"/>
                    <a:gd name="connsiteX1" fmla="*/ 115251 w 240026"/>
                    <a:gd name="connsiteY1" fmla="*/ 0 h 238137"/>
                    <a:gd name="connsiteX2" fmla="*/ 240026 w 240026"/>
                    <a:gd name="connsiteY2" fmla="*/ 96853 h 238137"/>
                    <a:gd name="connsiteX3" fmla="*/ 120013 w 240026"/>
                    <a:gd name="connsiteY3" fmla="*/ 160368 h 238137"/>
                    <a:gd name="connsiteX4" fmla="*/ 166284 w 240026"/>
                    <a:gd name="connsiteY4" fmla="*/ 238137 h 238137"/>
                    <a:gd name="connsiteX0" fmla="*/ 0 w 240026"/>
                    <a:gd name="connsiteY0" fmla="*/ 96853 h 160451"/>
                    <a:gd name="connsiteX1" fmla="*/ 115251 w 240026"/>
                    <a:gd name="connsiteY1" fmla="*/ 0 h 160451"/>
                    <a:gd name="connsiteX2" fmla="*/ 240026 w 240026"/>
                    <a:gd name="connsiteY2" fmla="*/ 96853 h 160451"/>
                    <a:gd name="connsiteX3" fmla="*/ 120013 w 240026"/>
                    <a:gd name="connsiteY3" fmla="*/ 160368 h 160451"/>
                    <a:gd name="connsiteX0" fmla="*/ 0 w 124775"/>
                    <a:gd name="connsiteY0" fmla="*/ 0 h 160451"/>
                    <a:gd name="connsiteX1" fmla="*/ 124775 w 124775"/>
                    <a:gd name="connsiteY1" fmla="*/ 96853 h 160451"/>
                    <a:gd name="connsiteX2" fmla="*/ 4762 w 124775"/>
                    <a:gd name="connsiteY2" fmla="*/ 160368 h 1604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24775" h="160451">
                      <a:moveTo>
                        <a:pt x="0" y="0"/>
                      </a:moveTo>
                      <a:cubicBezTo>
                        <a:pt x="66281" y="0"/>
                        <a:pt x="124775" y="28271"/>
                        <a:pt x="124775" y="96853"/>
                      </a:cubicBezTo>
                      <a:cubicBezTo>
                        <a:pt x="124775" y="165435"/>
                        <a:pt x="71043" y="160368"/>
                        <a:pt x="4762" y="160368"/>
                      </a:cubicBezTo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</p:grpSp>
        <p:sp>
          <p:nvSpPr>
            <p:cNvPr id="4" name="二等辺三角形 5">
              <a:extLst>
                <a:ext uri="{FF2B5EF4-FFF2-40B4-BE49-F238E27FC236}">
                  <a16:creationId xmlns:a16="http://schemas.microsoft.com/office/drawing/2014/main" id="{4765BBAB-E7B4-48AB-BDC0-63E725A312EE}"/>
                </a:ext>
              </a:extLst>
            </p:cNvPr>
            <p:cNvSpPr/>
            <p:nvPr/>
          </p:nvSpPr>
          <p:spPr>
            <a:xfrm rot="20660405">
              <a:off x="1723279" y="1926901"/>
              <a:ext cx="165141" cy="65256"/>
            </a:xfrm>
            <a:custGeom>
              <a:avLst/>
              <a:gdLst>
                <a:gd name="connsiteX0" fmla="*/ 0 w 159819"/>
                <a:gd name="connsiteY0" fmla="*/ 60916 h 60916"/>
                <a:gd name="connsiteX1" fmla="*/ 27419 w 159819"/>
                <a:gd name="connsiteY1" fmla="*/ 0 h 60916"/>
                <a:gd name="connsiteX2" fmla="*/ 159819 w 159819"/>
                <a:gd name="connsiteY2" fmla="*/ 60916 h 60916"/>
                <a:gd name="connsiteX3" fmla="*/ 0 w 159819"/>
                <a:gd name="connsiteY3" fmla="*/ 60916 h 60916"/>
                <a:gd name="connsiteX0" fmla="*/ 0 w 160316"/>
                <a:gd name="connsiteY0" fmla="*/ 60916 h 69940"/>
                <a:gd name="connsiteX1" fmla="*/ 27419 w 160316"/>
                <a:gd name="connsiteY1" fmla="*/ 0 h 69940"/>
                <a:gd name="connsiteX2" fmla="*/ 159819 w 160316"/>
                <a:gd name="connsiteY2" fmla="*/ 60916 h 69940"/>
                <a:gd name="connsiteX3" fmla="*/ 0 w 160316"/>
                <a:gd name="connsiteY3" fmla="*/ 60916 h 69940"/>
                <a:gd name="connsiteX0" fmla="*/ 0 w 160275"/>
                <a:gd name="connsiteY0" fmla="*/ 60938 h 69962"/>
                <a:gd name="connsiteX1" fmla="*/ 27419 w 160275"/>
                <a:gd name="connsiteY1" fmla="*/ 22 h 69962"/>
                <a:gd name="connsiteX2" fmla="*/ 159819 w 160275"/>
                <a:gd name="connsiteY2" fmla="*/ 60938 h 69962"/>
                <a:gd name="connsiteX3" fmla="*/ 0 w 160275"/>
                <a:gd name="connsiteY3" fmla="*/ 60938 h 69962"/>
                <a:gd name="connsiteX0" fmla="*/ 8396 w 168671"/>
                <a:gd name="connsiteY0" fmla="*/ 60938 h 75699"/>
                <a:gd name="connsiteX1" fmla="*/ 35815 w 168671"/>
                <a:gd name="connsiteY1" fmla="*/ 22 h 75699"/>
                <a:gd name="connsiteX2" fmla="*/ 168215 w 168671"/>
                <a:gd name="connsiteY2" fmla="*/ 60938 h 75699"/>
                <a:gd name="connsiteX3" fmla="*/ 8396 w 168671"/>
                <a:gd name="connsiteY3" fmla="*/ 60938 h 75699"/>
                <a:gd name="connsiteX0" fmla="*/ 16246 w 145955"/>
                <a:gd name="connsiteY0" fmla="*/ 61681 h 72619"/>
                <a:gd name="connsiteX1" fmla="*/ 13554 w 145955"/>
                <a:gd name="connsiteY1" fmla="*/ 1 h 72619"/>
                <a:gd name="connsiteX2" fmla="*/ 145954 w 145955"/>
                <a:gd name="connsiteY2" fmla="*/ 60917 h 72619"/>
                <a:gd name="connsiteX3" fmla="*/ 16246 w 145955"/>
                <a:gd name="connsiteY3" fmla="*/ 61681 h 72619"/>
                <a:gd name="connsiteX0" fmla="*/ 5951 w 135836"/>
                <a:gd name="connsiteY0" fmla="*/ 60918 h 68111"/>
                <a:gd name="connsiteX1" fmla="*/ 33370 w 135836"/>
                <a:gd name="connsiteY1" fmla="*/ 1 h 68111"/>
                <a:gd name="connsiteX2" fmla="*/ 135659 w 135836"/>
                <a:gd name="connsiteY2" fmla="*/ 60154 h 68111"/>
                <a:gd name="connsiteX3" fmla="*/ 5951 w 135836"/>
                <a:gd name="connsiteY3" fmla="*/ 60918 h 681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5836" h="68111">
                  <a:moveTo>
                    <a:pt x="5951" y="60918"/>
                  </a:moveTo>
                  <a:cubicBezTo>
                    <a:pt x="-11097" y="50893"/>
                    <a:pt x="11752" y="128"/>
                    <a:pt x="33370" y="1"/>
                  </a:cubicBezTo>
                  <a:cubicBezTo>
                    <a:pt x="54988" y="-126"/>
                    <a:pt x="140229" y="50001"/>
                    <a:pt x="135659" y="60154"/>
                  </a:cubicBezTo>
                  <a:cubicBezTo>
                    <a:pt x="131089" y="70307"/>
                    <a:pt x="22999" y="70943"/>
                    <a:pt x="5951" y="60918"/>
                  </a:cubicBezTo>
                  <a:close/>
                </a:path>
              </a:pathLst>
            </a:custGeom>
            <a:solidFill>
              <a:schemeClr val="bg1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35" name="グループ化 34">
            <a:extLst>
              <a:ext uri="{FF2B5EF4-FFF2-40B4-BE49-F238E27FC236}">
                <a16:creationId xmlns:a16="http://schemas.microsoft.com/office/drawing/2014/main" id="{ACCF3085-18F4-461D-A431-698493B49821}"/>
              </a:ext>
            </a:extLst>
          </p:cNvPr>
          <p:cNvGrpSpPr/>
          <p:nvPr/>
        </p:nvGrpSpPr>
        <p:grpSpPr>
          <a:xfrm>
            <a:off x="4297886" y="962520"/>
            <a:ext cx="1274440" cy="2578399"/>
            <a:chOff x="4297886" y="962520"/>
            <a:chExt cx="1274440" cy="2578399"/>
          </a:xfrm>
        </p:grpSpPr>
        <p:grpSp>
          <p:nvGrpSpPr>
            <p:cNvPr id="36" name="グループ化 35">
              <a:extLst>
                <a:ext uri="{FF2B5EF4-FFF2-40B4-BE49-F238E27FC236}">
                  <a16:creationId xmlns:a16="http://schemas.microsoft.com/office/drawing/2014/main" id="{45F3F625-DF92-4D90-96EE-CFDB76C03A9A}"/>
                </a:ext>
              </a:extLst>
            </p:cNvPr>
            <p:cNvGrpSpPr/>
            <p:nvPr/>
          </p:nvGrpSpPr>
          <p:grpSpPr>
            <a:xfrm>
              <a:off x="4297886" y="962520"/>
              <a:ext cx="1274440" cy="2578399"/>
              <a:chOff x="3358824" y="962520"/>
              <a:chExt cx="1274440" cy="2578399"/>
            </a:xfrm>
          </p:grpSpPr>
          <p:sp>
            <p:nvSpPr>
              <p:cNvPr id="38" name="フリーフォーム: 図形 37">
                <a:extLst>
                  <a:ext uri="{FF2B5EF4-FFF2-40B4-BE49-F238E27FC236}">
                    <a16:creationId xmlns:a16="http://schemas.microsoft.com/office/drawing/2014/main" id="{44CD9DFC-2971-4FE7-AADD-B1B72C33116D}"/>
                  </a:ext>
                </a:extLst>
              </p:cNvPr>
              <p:cNvSpPr/>
              <p:nvPr/>
            </p:nvSpPr>
            <p:spPr>
              <a:xfrm>
                <a:off x="3358824" y="962520"/>
                <a:ext cx="1080853" cy="1767184"/>
              </a:xfrm>
              <a:custGeom>
                <a:avLst/>
                <a:gdLst>
                  <a:gd name="connsiteX0" fmla="*/ 448541 w 897082"/>
                  <a:gd name="connsiteY0" fmla="*/ 0 h 1466720"/>
                  <a:gd name="connsiteX1" fmla="*/ 897082 w 897082"/>
                  <a:gd name="connsiteY1" fmla="*/ 448541 h 1466720"/>
                  <a:gd name="connsiteX2" fmla="*/ 897082 w 897082"/>
                  <a:gd name="connsiteY2" fmla="*/ 572384 h 1466720"/>
                  <a:gd name="connsiteX3" fmla="*/ 623133 w 897082"/>
                  <a:gd name="connsiteY3" fmla="*/ 985676 h 1466720"/>
                  <a:gd name="connsiteX4" fmla="*/ 564119 w 897082"/>
                  <a:gd name="connsiteY4" fmla="*/ 1003996 h 1466720"/>
                  <a:gd name="connsiteX5" fmla="*/ 575827 w 897082"/>
                  <a:gd name="connsiteY5" fmla="*/ 1118635 h 1466720"/>
                  <a:gd name="connsiteX6" fmla="*/ 603105 w 897082"/>
                  <a:gd name="connsiteY6" fmla="*/ 1118635 h 1466720"/>
                  <a:gd name="connsiteX7" fmla="*/ 786798 w 897082"/>
                  <a:gd name="connsiteY7" fmla="*/ 1292678 h 1466720"/>
                  <a:gd name="connsiteX8" fmla="*/ 786797 w 897082"/>
                  <a:gd name="connsiteY8" fmla="*/ 1466720 h 1466720"/>
                  <a:gd name="connsiteX9" fmla="*/ 188668 w 897082"/>
                  <a:gd name="connsiteY9" fmla="*/ 1466720 h 1466720"/>
                  <a:gd name="connsiteX10" fmla="*/ 188668 w 897082"/>
                  <a:gd name="connsiteY10" fmla="*/ 1292678 h 1466720"/>
                  <a:gd name="connsiteX11" fmla="*/ 300860 w 897082"/>
                  <a:gd name="connsiteY11" fmla="*/ 1132312 h 1466720"/>
                  <a:gd name="connsiteX12" fmla="*/ 352270 w 897082"/>
                  <a:gd name="connsiteY12" fmla="*/ 1122478 h 1466720"/>
                  <a:gd name="connsiteX13" fmla="*/ 363516 w 897082"/>
                  <a:gd name="connsiteY13" fmla="*/ 1012354 h 1466720"/>
                  <a:gd name="connsiteX14" fmla="*/ 358144 w 897082"/>
                  <a:gd name="connsiteY14" fmla="*/ 1011812 h 1466720"/>
                  <a:gd name="connsiteX15" fmla="*/ 0 w 897082"/>
                  <a:gd name="connsiteY15" fmla="*/ 572384 h 1466720"/>
                  <a:gd name="connsiteX16" fmla="*/ 0 w 897082"/>
                  <a:gd name="connsiteY16" fmla="*/ 448541 h 1466720"/>
                  <a:gd name="connsiteX17" fmla="*/ 448541 w 897082"/>
                  <a:gd name="connsiteY17" fmla="*/ 0 h 14667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897082" h="1466720">
                    <a:moveTo>
                      <a:pt x="448541" y="0"/>
                    </a:moveTo>
                    <a:cubicBezTo>
                      <a:pt x="696263" y="0"/>
                      <a:pt x="897082" y="200819"/>
                      <a:pt x="897082" y="448541"/>
                    </a:cubicBezTo>
                    <a:lnTo>
                      <a:pt x="897082" y="572384"/>
                    </a:lnTo>
                    <a:cubicBezTo>
                      <a:pt x="897082" y="758175"/>
                      <a:pt x="784121" y="917584"/>
                      <a:pt x="623133" y="985676"/>
                    </a:cubicBezTo>
                    <a:lnTo>
                      <a:pt x="564119" y="1003996"/>
                    </a:lnTo>
                    <a:lnTo>
                      <a:pt x="575827" y="1118635"/>
                    </a:lnTo>
                    <a:lnTo>
                      <a:pt x="603105" y="1118635"/>
                    </a:lnTo>
                    <a:cubicBezTo>
                      <a:pt x="704556" y="1118635"/>
                      <a:pt x="786798" y="1196557"/>
                      <a:pt x="786798" y="1292678"/>
                    </a:cubicBezTo>
                    <a:cubicBezTo>
                      <a:pt x="786798" y="1350692"/>
                      <a:pt x="786797" y="1408706"/>
                      <a:pt x="786797" y="1466720"/>
                    </a:cubicBezTo>
                    <a:lnTo>
                      <a:pt x="188668" y="1466720"/>
                    </a:lnTo>
                    <a:lnTo>
                      <a:pt x="188668" y="1292678"/>
                    </a:lnTo>
                    <a:cubicBezTo>
                      <a:pt x="188668" y="1220587"/>
                      <a:pt x="234929" y="1158734"/>
                      <a:pt x="300860" y="1132312"/>
                    </a:cubicBezTo>
                    <a:lnTo>
                      <a:pt x="352270" y="1122478"/>
                    </a:lnTo>
                    <a:lnTo>
                      <a:pt x="363516" y="1012354"/>
                    </a:lnTo>
                    <a:lnTo>
                      <a:pt x="358144" y="1011812"/>
                    </a:lnTo>
                    <a:cubicBezTo>
                      <a:pt x="153752" y="969988"/>
                      <a:pt x="0" y="789141"/>
                      <a:pt x="0" y="572384"/>
                    </a:cubicBezTo>
                    <a:lnTo>
                      <a:pt x="0" y="448541"/>
                    </a:lnTo>
                    <a:cubicBezTo>
                      <a:pt x="0" y="200819"/>
                      <a:pt x="200819" y="0"/>
                      <a:pt x="448541" y="0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9" name="フリーフォーム: 図形 38">
                <a:extLst>
                  <a:ext uri="{FF2B5EF4-FFF2-40B4-BE49-F238E27FC236}">
                    <a16:creationId xmlns:a16="http://schemas.microsoft.com/office/drawing/2014/main" id="{28630001-F1F5-4358-9CF2-D8629EF27B96}"/>
                  </a:ext>
                </a:extLst>
              </p:cNvPr>
              <p:cNvSpPr/>
              <p:nvPr/>
            </p:nvSpPr>
            <p:spPr>
              <a:xfrm>
                <a:off x="3784135" y="2172190"/>
                <a:ext cx="217125" cy="111279"/>
              </a:xfrm>
              <a:custGeom>
                <a:avLst/>
                <a:gdLst>
                  <a:gd name="connsiteX0" fmla="*/ 209318 w 211408"/>
                  <a:gd name="connsiteY0" fmla="*/ 0 h 93697"/>
                  <a:gd name="connsiteX1" fmla="*/ 211408 w 211408"/>
                  <a:gd name="connsiteY1" fmla="*/ 20463 h 93697"/>
                  <a:gd name="connsiteX2" fmla="*/ 206348 w 211408"/>
                  <a:gd name="connsiteY2" fmla="*/ 24396 h 93697"/>
                  <a:gd name="connsiteX3" fmla="*/ 7260 w 211408"/>
                  <a:gd name="connsiteY3" fmla="*/ 93228 h 93697"/>
                  <a:gd name="connsiteX4" fmla="*/ 0 w 211408"/>
                  <a:gd name="connsiteY4" fmla="*/ 93697 h 93697"/>
                  <a:gd name="connsiteX5" fmla="*/ 8715 w 211408"/>
                  <a:gd name="connsiteY5" fmla="*/ 8358 h 93697"/>
                  <a:gd name="connsiteX6" fmla="*/ 93740 w 211408"/>
                  <a:gd name="connsiteY6" fmla="*/ 16929 h 93697"/>
                  <a:gd name="connsiteX7" fmla="*/ 184137 w 211408"/>
                  <a:gd name="connsiteY7" fmla="*/ 7816 h 93697"/>
                  <a:gd name="connsiteX0" fmla="*/ 209318 w 211408"/>
                  <a:gd name="connsiteY0" fmla="*/ 0 h 93697"/>
                  <a:gd name="connsiteX1" fmla="*/ 211408 w 211408"/>
                  <a:gd name="connsiteY1" fmla="*/ 20463 h 93697"/>
                  <a:gd name="connsiteX2" fmla="*/ 7260 w 211408"/>
                  <a:gd name="connsiteY2" fmla="*/ 93228 h 93697"/>
                  <a:gd name="connsiteX3" fmla="*/ 0 w 211408"/>
                  <a:gd name="connsiteY3" fmla="*/ 93697 h 93697"/>
                  <a:gd name="connsiteX4" fmla="*/ 8715 w 211408"/>
                  <a:gd name="connsiteY4" fmla="*/ 8358 h 93697"/>
                  <a:gd name="connsiteX5" fmla="*/ 93740 w 211408"/>
                  <a:gd name="connsiteY5" fmla="*/ 16929 h 93697"/>
                  <a:gd name="connsiteX6" fmla="*/ 184137 w 211408"/>
                  <a:gd name="connsiteY6" fmla="*/ 7816 h 93697"/>
                  <a:gd name="connsiteX7" fmla="*/ 209318 w 211408"/>
                  <a:gd name="connsiteY7" fmla="*/ 0 h 93697"/>
                  <a:gd name="connsiteX0" fmla="*/ 209318 w 209318"/>
                  <a:gd name="connsiteY0" fmla="*/ 0 h 93697"/>
                  <a:gd name="connsiteX1" fmla="*/ 7260 w 209318"/>
                  <a:gd name="connsiteY1" fmla="*/ 93228 h 93697"/>
                  <a:gd name="connsiteX2" fmla="*/ 0 w 209318"/>
                  <a:gd name="connsiteY2" fmla="*/ 93697 h 93697"/>
                  <a:gd name="connsiteX3" fmla="*/ 8715 w 209318"/>
                  <a:gd name="connsiteY3" fmla="*/ 8358 h 93697"/>
                  <a:gd name="connsiteX4" fmla="*/ 93740 w 209318"/>
                  <a:gd name="connsiteY4" fmla="*/ 16929 h 93697"/>
                  <a:gd name="connsiteX5" fmla="*/ 184137 w 209318"/>
                  <a:gd name="connsiteY5" fmla="*/ 7816 h 93697"/>
                  <a:gd name="connsiteX6" fmla="*/ 209318 w 209318"/>
                  <a:gd name="connsiteY6" fmla="*/ 0 h 93697"/>
                  <a:gd name="connsiteX0" fmla="*/ 209318 w 209318"/>
                  <a:gd name="connsiteY0" fmla="*/ 0 h 93697"/>
                  <a:gd name="connsiteX1" fmla="*/ 7260 w 209318"/>
                  <a:gd name="connsiteY1" fmla="*/ 93228 h 93697"/>
                  <a:gd name="connsiteX2" fmla="*/ 0 w 209318"/>
                  <a:gd name="connsiteY2" fmla="*/ 93697 h 93697"/>
                  <a:gd name="connsiteX3" fmla="*/ 8715 w 209318"/>
                  <a:gd name="connsiteY3" fmla="*/ 8358 h 93697"/>
                  <a:gd name="connsiteX4" fmla="*/ 93740 w 209318"/>
                  <a:gd name="connsiteY4" fmla="*/ 16929 h 93697"/>
                  <a:gd name="connsiteX5" fmla="*/ 184137 w 209318"/>
                  <a:gd name="connsiteY5" fmla="*/ 7816 h 93697"/>
                  <a:gd name="connsiteX6" fmla="*/ 209318 w 209318"/>
                  <a:gd name="connsiteY6" fmla="*/ 0 h 93697"/>
                  <a:gd name="connsiteX0" fmla="*/ 209318 w 209318"/>
                  <a:gd name="connsiteY0" fmla="*/ 0 h 93697"/>
                  <a:gd name="connsiteX1" fmla="*/ 0 w 209318"/>
                  <a:gd name="connsiteY1" fmla="*/ 93697 h 93697"/>
                  <a:gd name="connsiteX2" fmla="*/ 8715 w 209318"/>
                  <a:gd name="connsiteY2" fmla="*/ 8358 h 93697"/>
                  <a:gd name="connsiteX3" fmla="*/ 93740 w 209318"/>
                  <a:gd name="connsiteY3" fmla="*/ 16929 h 93697"/>
                  <a:gd name="connsiteX4" fmla="*/ 184137 w 209318"/>
                  <a:gd name="connsiteY4" fmla="*/ 7816 h 93697"/>
                  <a:gd name="connsiteX5" fmla="*/ 209318 w 209318"/>
                  <a:gd name="connsiteY5" fmla="*/ 0 h 93697"/>
                  <a:gd name="connsiteX0" fmla="*/ 209318 w 209318"/>
                  <a:gd name="connsiteY0" fmla="*/ 0 h 93697"/>
                  <a:gd name="connsiteX1" fmla="*/ 0 w 209318"/>
                  <a:gd name="connsiteY1" fmla="*/ 93697 h 93697"/>
                  <a:gd name="connsiteX2" fmla="*/ 8715 w 209318"/>
                  <a:gd name="connsiteY2" fmla="*/ 8358 h 93697"/>
                  <a:gd name="connsiteX3" fmla="*/ 93740 w 209318"/>
                  <a:gd name="connsiteY3" fmla="*/ 16929 h 93697"/>
                  <a:gd name="connsiteX4" fmla="*/ 184137 w 209318"/>
                  <a:gd name="connsiteY4" fmla="*/ 7816 h 93697"/>
                  <a:gd name="connsiteX5" fmla="*/ 209318 w 209318"/>
                  <a:gd name="connsiteY5" fmla="*/ 0 h 936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9318" h="93697">
                    <a:moveTo>
                      <a:pt x="209318" y="0"/>
                    </a:moveTo>
                    <a:cubicBezTo>
                      <a:pt x="148204" y="60213"/>
                      <a:pt x="33434" y="92304"/>
                      <a:pt x="0" y="93697"/>
                    </a:cubicBezTo>
                    <a:lnTo>
                      <a:pt x="8715" y="8358"/>
                    </a:lnTo>
                    <a:lnTo>
                      <a:pt x="93740" y="16929"/>
                    </a:lnTo>
                    <a:cubicBezTo>
                      <a:pt x="124705" y="16929"/>
                      <a:pt x="154938" y="13791"/>
                      <a:pt x="184137" y="7816"/>
                    </a:cubicBezTo>
                    <a:lnTo>
                      <a:pt x="209318" y="0"/>
                    </a:lnTo>
                    <a:close/>
                  </a:path>
                </a:pathLst>
              </a:custGeom>
              <a:solidFill>
                <a:srgbClr val="000000">
                  <a:alpha val="50196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0" name="フリーフォーム: 図形 39">
                <a:extLst>
                  <a:ext uri="{FF2B5EF4-FFF2-40B4-BE49-F238E27FC236}">
                    <a16:creationId xmlns:a16="http://schemas.microsoft.com/office/drawing/2014/main" id="{F2CB57B8-AA93-4232-ACE8-CC6ED4B0E6B1}"/>
                  </a:ext>
                </a:extLst>
              </p:cNvPr>
              <p:cNvSpPr/>
              <p:nvPr/>
            </p:nvSpPr>
            <p:spPr>
              <a:xfrm>
                <a:off x="3424862" y="2310313"/>
                <a:ext cx="1146134" cy="1230066"/>
              </a:xfrm>
              <a:custGeom>
                <a:avLst/>
                <a:gdLst>
                  <a:gd name="connsiteX0" fmla="*/ 702404 w 1068476"/>
                  <a:gd name="connsiteY0" fmla="*/ 0 h 1020925"/>
                  <a:gd name="connsiteX1" fmla="*/ 763059 w 1068476"/>
                  <a:gd name="connsiteY1" fmla="*/ 0 h 1020925"/>
                  <a:gd name="connsiteX2" fmla="*/ 1068476 w 1068476"/>
                  <a:gd name="connsiteY2" fmla="*/ 320391 h 1020925"/>
                  <a:gd name="connsiteX3" fmla="*/ 1068476 w 1068476"/>
                  <a:gd name="connsiteY3" fmla="*/ 1020925 h 1020925"/>
                  <a:gd name="connsiteX4" fmla="*/ 139988 w 1068476"/>
                  <a:gd name="connsiteY4" fmla="*/ 1020925 h 1020925"/>
                  <a:gd name="connsiteX5" fmla="*/ 55941 w 1068476"/>
                  <a:gd name="connsiteY5" fmla="*/ 706710 h 1020925"/>
                  <a:gd name="connsiteX6" fmla="*/ 55941 w 1068476"/>
                  <a:gd name="connsiteY6" fmla="*/ 285753 h 1020925"/>
                  <a:gd name="connsiteX7" fmla="*/ 189768 w 1068476"/>
                  <a:gd name="connsiteY7" fmla="*/ 138877 h 1020925"/>
                  <a:gd name="connsiteX8" fmla="*/ 371719 w 1068476"/>
                  <a:gd name="connsiteY8" fmla="*/ 10385 h 1020925"/>
                  <a:gd name="connsiteX9" fmla="*/ 390924 w 1068476"/>
                  <a:gd name="connsiteY9" fmla="*/ 7678 h 1020925"/>
                  <a:gd name="connsiteX10" fmla="*/ 356988 w 1068476"/>
                  <a:gd name="connsiteY10" fmla="*/ 72107 h 1020925"/>
                  <a:gd name="connsiteX11" fmla="*/ 362948 w 1068476"/>
                  <a:gd name="connsiteY11" fmla="*/ 186423 h 1020925"/>
                  <a:gd name="connsiteX12" fmla="*/ 632972 w 1068476"/>
                  <a:gd name="connsiteY12" fmla="*/ 86497 h 1020925"/>
                  <a:gd name="connsiteX13" fmla="*/ 698289 w 1068476"/>
                  <a:gd name="connsiteY13" fmla="*/ 7813 h 1020925"/>
                  <a:gd name="connsiteX0" fmla="*/ 676999 w 1043071"/>
                  <a:gd name="connsiteY0" fmla="*/ 0 h 1020925"/>
                  <a:gd name="connsiteX1" fmla="*/ 737654 w 1043071"/>
                  <a:gd name="connsiteY1" fmla="*/ 0 h 1020925"/>
                  <a:gd name="connsiteX2" fmla="*/ 1043071 w 1043071"/>
                  <a:gd name="connsiteY2" fmla="*/ 320391 h 1020925"/>
                  <a:gd name="connsiteX3" fmla="*/ 1043071 w 1043071"/>
                  <a:gd name="connsiteY3" fmla="*/ 1020925 h 1020925"/>
                  <a:gd name="connsiteX4" fmla="*/ 114583 w 1043071"/>
                  <a:gd name="connsiteY4" fmla="*/ 1020925 h 1020925"/>
                  <a:gd name="connsiteX5" fmla="*/ 30536 w 1043071"/>
                  <a:gd name="connsiteY5" fmla="*/ 706710 h 1020925"/>
                  <a:gd name="connsiteX6" fmla="*/ 61493 w 1043071"/>
                  <a:gd name="connsiteY6" fmla="*/ 340521 h 1020925"/>
                  <a:gd name="connsiteX7" fmla="*/ 164363 w 1043071"/>
                  <a:gd name="connsiteY7" fmla="*/ 138877 h 1020925"/>
                  <a:gd name="connsiteX8" fmla="*/ 346314 w 1043071"/>
                  <a:gd name="connsiteY8" fmla="*/ 10385 h 1020925"/>
                  <a:gd name="connsiteX9" fmla="*/ 365519 w 1043071"/>
                  <a:gd name="connsiteY9" fmla="*/ 7678 h 1020925"/>
                  <a:gd name="connsiteX10" fmla="*/ 331583 w 1043071"/>
                  <a:gd name="connsiteY10" fmla="*/ 72107 h 1020925"/>
                  <a:gd name="connsiteX11" fmla="*/ 337543 w 1043071"/>
                  <a:gd name="connsiteY11" fmla="*/ 186423 h 1020925"/>
                  <a:gd name="connsiteX12" fmla="*/ 607567 w 1043071"/>
                  <a:gd name="connsiteY12" fmla="*/ 86497 h 1020925"/>
                  <a:gd name="connsiteX13" fmla="*/ 672884 w 1043071"/>
                  <a:gd name="connsiteY13" fmla="*/ 7813 h 1020925"/>
                  <a:gd name="connsiteX14" fmla="*/ 676999 w 1043071"/>
                  <a:gd name="connsiteY14" fmla="*/ 0 h 1020925"/>
                  <a:gd name="connsiteX0" fmla="*/ 650472 w 1016544"/>
                  <a:gd name="connsiteY0" fmla="*/ 0 h 1020925"/>
                  <a:gd name="connsiteX1" fmla="*/ 711127 w 1016544"/>
                  <a:gd name="connsiteY1" fmla="*/ 0 h 1020925"/>
                  <a:gd name="connsiteX2" fmla="*/ 1016544 w 1016544"/>
                  <a:gd name="connsiteY2" fmla="*/ 320391 h 1020925"/>
                  <a:gd name="connsiteX3" fmla="*/ 1016544 w 1016544"/>
                  <a:gd name="connsiteY3" fmla="*/ 1020925 h 1020925"/>
                  <a:gd name="connsiteX4" fmla="*/ 88056 w 1016544"/>
                  <a:gd name="connsiteY4" fmla="*/ 1020925 h 1020925"/>
                  <a:gd name="connsiteX5" fmla="*/ 4009 w 1016544"/>
                  <a:gd name="connsiteY5" fmla="*/ 706710 h 1020925"/>
                  <a:gd name="connsiteX6" fmla="*/ 34966 w 1016544"/>
                  <a:gd name="connsiteY6" fmla="*/ 340521 h 1020925"/>
                  <a:gd name="connsiteX7" fmla="*/ 137836 w 1016544"/>
                  <a:gd name="connsiteY7" fmla="*/ 138877 h 1020925"/>
                  <a:gd name="connsiteX8" fmla="*/ 319787 w 1016544"/>
                  <a:gd name="connsiteY8" fmla="*/ 10385 h 1020925"/>
                  <a:gd name="connsiteX9" fmla="*/ 338992 w 1016544"/>
                  <a:gd name="connsiteY9" fmla="*/ 7678 h 1020925"/>
                  <a:gd name="connsiteX10" fmla="*/ 305056 w 1016544"/>
                  <a:gd name="connsiteY10" fmla="*/ 72107 h 1020925"/>
                  <a:gd name="connsiteX11" fmla="*/ 311016 w 1016544"/>
                  <a:gd name="connsiteY11" fmla="*/ 186423 h 1020925"/>
                  <a:gd name="connsiteX12" fmla="*/ 581040 w 1016544"/>
                  <a:gd name="connsiteY12" fmla="*/ 86497 h 1020925"/>
                  <a:gd name="connsiteX13" fmla="*/ 646357 w 1016544"/>
                  <a:gd name="connsiteY13" fmla="*/ 7813 h 1020925"/>
                  <a:gd name="connsiteX14" fmla="*/ 650472 w 1016544"/>
                  <a:gd name="connsiteY14" fmla="*/ 0 h 1020925"/>
                  <a:gd name="connsiteX0" fmla="*/ 620748 w 986820"/>
                  <a:gd name="connsiteY0" fmla="*/ 0 h 1020925"/>
                  <a:gd name="connsiteX1" fmla="*/ 681403 w 986820"/>
                  <a:gd name="connsiteY1" fmla="*/ 0 h 1020925"/>
                  <a:gd name="connsiteX2" fmla="*/ 986820 w 986820"/>
                  <a:gd name="connsiteY2" fmla="*/ 320391 h 1020925"/>
                  <a:gd name="connsiteX3" fmla="*/ 986820 w 986820"/>
                  <a:gd name="connsiteY3" fmla="*/ 1020925 h 1020925"/>
                  <a:gd name="connsiteX4" fmla="*/ 58332 w 986820"/>
                  <a:gd name="connsiteY4" fmla="*/ 1020925 h 1020925"/>
                  <a:gd name="connsiteX5" fmla="*/ 19529 w 986820"/>
                  <a:gd name="connsiteY5" fmla="*/ 704329 h 1020925"/>
                  <a:gd name="connsiteX6" fmla="*/ 5242 w 986820"/>
                  <a:gd name="connsiteY6" fmla="*/ 340521 h 1020925"/>
                  <a:gd name="connsiteX7" fmla="*/ 108112 w 986820"/>
                  <a:gd name="connsiteY7" fmla="*/ 138877 h 1020925"/>
                  <a:gd name="connsiteX8" fmla="*/ 290063 w 986820"/>
                  <a:gd name="connsiteY8" fmla="*/ 10385 h 1020925"/>
                  <a:gd name="connsiteX9" fmla="*/ 309268 w 986820"/>
                  <a:gd name="connsiteY9" fmla="*/ 7678 h 1020925"/>
                  <a:gd name="connsiteX10" fmla="*/ 275332 w 986820"/>
                  <a:gd name="connsiteY10" fmla="*/ 72107 h 1020925"/>
                  <a:gd name="connsiteX11" fmla="*/ 281292 w 986820"/>
                  <a:gd name="connsiteY11" fmla="*/ 186423 h 1020925"/>
                  <a:gd name="connsiteX12" fmla="*/ 551316 w 986820"/>
                  <a:gd name="connsiteY12" fmla="*/ 86497 h 1020925"/>
                  <a:gd name="connsiteX13" fmla="*/ 616633 w 986820"/>
                  <a:gd name="connsiteY13" fmla="*/ 7813 h 1020925"/>
                  <a:gd name="connsiteX14" fmla="*/ 620748 w 986820"/>
                  <a:gd name="connsiteY14" fmla="*/ 0 h 1020925"/>
                  <a:gd name="connsiteX0" fmla="*/ 663135 w 1029207"/>
                  <a:gd name="connsiteY0" fmla="*/ 0 h 1020925"/>
                  <a:gd name="connsiteX1" fmla="*/ 723790 w 1029207"/>
                  <a:gd name="connsiteY1" fmla="*/ 0 h 1020925"/>
                  <a:gd name="connsiteX2" fmla="*/ 1029207 w 1029207"/>
                  <a:gd name="connsiteY2" fmla="*/ 320391 h 1020925"/>
                  <a:gd name="connsiteX3" fmla="*/ 1029207 w 1029207"/>
                  <a:gd name="connsiteY3" fmla="*/ 1020925 h 1020925"/>
                  <a:gd name="connsiteX4" fmla="*/ 100719 w 1029207"/>
                  <a:gd name="connsiteY4" fmla="*/ 1020925 h 1020925"/>
                  <a:gd name="connsiteX5" fmla="*/ 61916 w 1029207"/>
                  <a:gd name="connsiteY5" fmla="*/ 704329 h 1020925"/>
                  <a:gd name="connsiteX6" fmla="*/ 2386 w 1029207"/>
                  <a:gd name="connsiteY6" fmla="*/ 433390 h 1020925"/>
                  <a:gd name="connsiteX7" fmla="*/ 150499 w 1029207"/>
                  <a:gd name="connsiteY7" fmla="*/ 138877 h 1020925"/>
                  <a:gd name="connsiteX8" fmla="*/ 332450 w 1029207"/>
                  <a:gd name="connsiteY8" fmla="*/ 10385 h 1020925"/>
                  <a:gd name="connsiteX9" fmla="*/ 351655 w 1029207"/>
                  <a:gd name="connsiteY9" fmla="*/ 7678 h 1020925"/>
                  <a:gd name="connsiteX10" fmla="*/ 317719 w 1029207"/>
                  <a:gd name="connsiteY10" fmla="*/ 72107 h 1020925"/>
                  <a:gd name="connsiteX11" fmla="*/ 323679 w 1029207"/>
                  <a:gd name="connsiteY11" fmla="*/ 186423 h 1020925"/>
                  <a:gd name="connsiteX12" fmla="*/ 593703 w 1029207"/>
                  <a:gd name="connsiteY12" fmla="*/ 86497 h 1020925"/>
                  <a:gd name="connsiteX13" fmla="*/ 659020 w 1029207"/>
                  <a:gd name="connsiteY13" fmla="*/ 7813 h 1020925"/>
                  <a:gd name="connsiteX14" fmla="*/ 663135 w 1029207"/>
                  <a:gd name="connsiteY14" fmla="*/ 0 h 1020925"/>
                  <a:gd name="connsiteX0" fmla="*/ 676475 w 1042547"/>
                  <a:gd name="connsiteY0" fmla="*/ 0 h 1020925"/>
                  <a:gd name="connsiteX1" fmla="*/ 737130 w 1042547"/>
                  <a:gd name="connsiteY1" fmla="*/ 0 h 1020925"/>
                  <a:gd name="connsiteX2" fmla="*/ 1042547 w 1042547"/>
                  <a:gd name="connsiteY2" fmla="*/ 320391 h 1020925"/>
                  <a:gd name="connsiteX3" fmla="*/ 1042547 w 1042547"/>
                  <a:gd name="connsiteY3" fmla="*/ 1020925 h 1020925"/>
                  <a:gd name="connsiteX4" fmla="*/ 114059 w 1042547"/>
                  <a:gd name="connsiteY4" fmla="*/ 1020925 h 1020925"/>
                  <a:gd name="connsiteX5" fmla="*/ 75256 w 1042547"/>
                  <a:gd name="connsiteY5" fmla="*/ 704329 h 1020925"/>
                  <a:gd name="connsiteX6" fmla="*/ 15726 w 1042547"/>
                  <a:gd name="connsiteY6" fmla="*/ 433390 h 1020925"/>
                  <a:gd name="connsiteX7" fmla="*/ 163839 w 1042547"/>
                  <a:gd name="connsiteY7" fmla="*/ 138877 h 1020925"/>
                  <a:gd name="connsiteX8" fmla="*/ 345790 w 1042547"/>
                  <a:gd name="connsiteY8" fmla="*/ 10385 h 1020925"/>
                  <a:gd name="connsiteX9" fmla="*/ 364995 w 1042547"/>
                  <a:gd name="connsiteY9" fmla="*/ 7678 h 1020925"/>
                  <a:gd name="connsiteX10" fmla="*/ 331059 w 1042547"/>
                  <a:gd name="connsiteY10" fmla="*/ 72107 h 1020925"/>
                  <a:gd name="connsiteX11" fmla="*/ 337019 w 1042547"/>
                  <a:gd name="connsiteY11" fmla="*/ 186423 h 1020925"/>
                  <a:gd name="connsiteX12" fmla="*/ 607043 w 1042547"/>
                  <a:gd name="connsiteY12" fmla="*/ 86497 h 1020925"/>
                  <a:gd name="connsiteX13" fmla="*/ 672360 w 1042547"/>
                  <a:gd name="connsiteY13" fmla="*/ 7813 h 1020925"/>
                  <a:gd name="connsiteX14" fmla="*/ 676475 w 1042547"/>
                  <a:gd name="connsiteY14" fmla="*/ 0 h 1020925"/>
                  <a:gd name="connsiteX0" fmla="*/ 676475 w 1042547"/>
                  <a:gd name="connsiteY0" fmla="*/ 0 h 1020925"/>
                  <a:gd name="connsiteX1" fmla="*/ 737130 w 1042547"/>
                  <a:gd name="connsiteY1" fmla="*/ 0 h 1020925"/>
                  <a:gd name="connsiteX2" fmla="*/ 1042547 w 1042547"/>
                  <a:gd name="connsiteY2" fmla="*/ 320391 h 1020925"/>
                  <a:gd name="connsiteX3" fmla="*/ 1042547 w 1042547"/>
                  <a:gd name="connsiteY3" fmla="*/ 1020925 h 1020925"/>
                  <a:gd name="connsiteX4" fmla="*/ 114059 w 1042547"/>
                  <a:gd name="connsiteY4" fmla="*/ 1020925 h 1020925"/>
                  <a:gd name="connsiteX5" fmla="*/ 75256 w 1042547"/>
                  <a:gd name="connsiteY5" fmla="*/ 704329 h 1020925"/>
                  <a:gd name="connsiteX6" fmla="*/ 15726 w 1042547"/>
                  <a:gd name="connsiteY6" fmla="*/ 433390 h 1020925"/>
                  <a:gd name="connsiteX7" fmla="*/ 163839 w 1042547"/>
                  <a:gd name="connsiteY7" fmla="*/ 138877 h 1020925"/>
                  <a:gd name="connsiteX8" fmla="*/ 345790 w 1042547"/>
                  <a:gd name="connsiteY8" fmla="*/ 10385 h 1020925"/>
                  <a:gd name="connsiteX9" fmla="*/ 364995 w 1042547"/>
                  <a:gd name="connsiteY9" fmla="*/ 7678 h 1020925"/>
                  <a:gd name="connsiteX10" fmla="*/ 331059 w 1042547"/>
                  <a:gd name="connsiteY10" fmla="*/ 72107 h 1020925"/>
                  <a:gd name="connsiteX11" fmla="*/ 337019 w 1042547"/>
                  <a:gd name="connsiteY11" fmla="*/ 186423 h 1020925"/>
                  <a:gd name="connsiteX12" fmla="*/ 607043 w 1042547"/>
                  <a:gd name="connsiteY12" fmla="*/ 86497 h 1020925"/>
                  <a:gd name="connsiteX13" fmla="*/ 672360 w 1042547"/>
                  <a:gd name="connsiteY13" fmla="*/ 7813 h 1020925"/>
                  <a:gd name="connsiteX14" fmla="*/ 676475 w 1042547"/>
                  <a:gd name="connsiteY14" fmla="*/ 0 h 1020925"/>
                  <a:gd name="connsiteX0" fmla="*/ 660749 w 1026821"/>
                  <a:gd name="connsiteY0" fmla="*/ 0 h 1020925"/>
                  <a:gd name="connsiteX1" fmla="*/ 721404 w 1026821"/>
                  <a:gd name="connsiteY1" fmla="*/ 0 h 1020925"/>
                  <a:gd name="connsiteX2" fmla="*/ 1026821 w 1026821"/>
                  <a:gd name="connsiteY2" fmla="*/ 320391 h 1020925"/>
                  <a:gd name="connsiteX3" fmla="*/ 1026821 w 1026821"/>
                  <a:gd name="connsiteY3" fmla="*/ 1020925 h 1020925"/>
                  <a:gd name="connsiteX4" fmla="*/ 98333 w 1026821"/>
                  <a:gd name="connsiteY4" fmla="*/ 1020925 h 1020925"/>
                  <a:gd name="connsiteX5" fmla="*/ 0 w 1026821"/>
                  <a:gd name="connsiteY5" fmla="*/ 433390 h 1020925"/>
                  <a:gd name="connsiteX6" fmla="*/ 148113 w 1026821"/>
                  <a:gd name="connsiteY6" fmla="*/ 138877 h 1020925"/>
                  <a:gd name="connsiteX7" fmla="*/ 330064 w 1026821"/>
                  <a:gd name="connsiteY7" fmla="*/ 10385 h 1020925"/>
                  <a:gd name="connsiteX8" fmla="*/ 349269 w 1026821"/>
                  <a:gd name="connsiteY8" fmla="*/ 7678 h 1020925"/>
                  <a:gd name="connsiteX9" fmla="*/ 315333 w 1026821"/>
                  <a:gd name="connsiteY9" fmla="*/ 72107 h 1020925"/>
                  <a:gd name="connsiteX10" fmla="*/ 321293 w 1026821"/>
                  <a:gd name="connsiteY10" fmla="*/ 186423 h 1020925"/>
                  <a:gd name="connsiteX11" fmla="*/ 591317 w 1026821"/>
                  <a:gd name="connsiteY11" fmla="*/ 86497 h 1020925"/>
                  <a:gd name="connsiteX12" fmla="*/ 656634 w 1026821"/>
                  <a:gd name="connsiteY12" fmla="*/ 7813 h 1020925"/>
                  <a:gd name="connsiteX13" fmla="*/ 660749 w 1026821"/>
                  <a:gd name="connsiteY13" fmla="*/ 0 h 1020925"/>
                  <a:gd name="connsiteX0" fmla="*/ 679490 w 1045562"/>
                  <a:gd name="connsiteY0" fmla="*/ 0 h 1020925"/>
                  <a:gd name="connsiteX1" fmla="*/ 740145 w 1045562"/>
                  <a:gd name="connsiteY1" fmla="*/ 0 h 1020925"/>
                  <a:gd name="connsiteX2" fmla="*/ 1045562 w 1045562"/>
                  <a:gd name="connsiteY2" fmla="*/ 320391 h 1020925"/>
                  <a:gd name="connsiteX3" fmla="*/ 1045562 w 1045562"/>
                  <a:gd name="connsiteY3" fmla="*/ 1020925 h 1020925"/>
                  <a:gd name="connsiteX4" fmla="*/ 117074 w 1045562"/>
                  <a:gd name="connsiteY4" fmla="*/ 1020925 h 1020925"/>
                  <a:gd name="connsiteX5" fmla="*/ 18741 w 1045562"/>
                  <a:gd name="connsiteY5" fmla="*/ 433390 h 1020925"/>
                  <a:gd name="connsiteX6" fmla="*/ 166854 w 1045562"/>
                  <a:gd name="connsiteY6" fmla="*/ 138877 h 1020925"/>
                  <a:gd name="connsiteX7" fmla="*/ 348805 w 1045562"/>
                  <a:gd name="connsiteY7" fmla="*/ 10385 h 1020925"/>
                  <a:gd name="connsiteX8" fmla="*/ 368010 w 1045562"/>
                  <a:gd name="connsiteY8" fmla="*/ 7678 h 1020925"/>
                  <a:gd name="connsiteX9" fmla="*/ 334074 w 1045562"/>
                  <a:gd name="connsiteY9" fmla="*/ 72107 h 1020925"/>
                  <a:gd name="connsiteX10" fmla="*/ 340034 w 1045562"/>
                  <a:gd name="connsiteY10" fmla="*/ 186423 h 1020925"/>
                  <a:gd name="connsiteX11" fmla="*/ 610058 w 1045562"/>
                  <a:gd name="connsiteY11" fmla="*/ 86497 h 1020925"/>
                  <a:gd name="connsiteX12" fmla="*/ 675375 w 1045562"/>
                  <a:gd name="connsiteY12" fmla="*/ 7813 h 1020925"/>
                  <a:gd name="connsiteX13" fmla="*/ 679490 w 1045562"/>
                  <a:gd name="connsiteY13" fmla="*/ 0 h 1020925"/>
                  <a:gd name="connsiteX0" fmla="*/ 609226 w 975298"/>
                  <a:gd name="connsiteY0" fmla="*/ 0 h 1020925"/>
                  <a:gd name="connsiteX1" fmla="*/ 669881 w 975298"/>
                  <a:gd name="connsiteY1" fmla="*/ 0 h 1020925"/>
                  <a:gd name="connsiteX2" fmla="*/ 975298 w 975298"/>
                  <a:gd name="connsiteY2" fmla="*/ 320391 h 1020925"/>
                  <a:gd name="connsiteX3" fmla="*/ 975298 w 975298"/>
                  <a:gd name="connsiteY3" fmla="*/ 1020925 h 1020925"/>
                  <a:gd name="connsiteX4" fmla="*/ 46810 w 975298"/>
                  <a:gd name="connsiteY4" fmla="*/ 1020925 h 1020925"/>
                  <a:gd name="connsiteX5" fmla="*/ 34202 w 975298"/>
                  <a:gd name="connsiteY5" fmla="*/ 397671 h 1020925"/>
                  <a:gd name="connsiteX6" fmla="*/ 96590 w 975298"/>
                  <a:gd name="connsiteY6" fmla="*/ 138877 h 1020925"/>
                  <a:gd name="connsiteX7" fmla="*/ 278541 w 975298"/>
                  <a:gd name="connsiteY7" fmla="*/ 10385 h 1020925"/>
                  <a:gd name="connsiteX8" fmla="*/ 297746 w 975298"/>
                  <a:gd name="connsiteY8" fmla="*/ 7678 h 1020925"/>
                  <a:gd name="connsiteX9" fmla="*/ 263810 w 975298"/>
                  <a:gd name="connsiteY9" fmla="*/ 72107 h 1020925"/>
                  <a:gd name="connsiteX10" fmla="*/ 269770 w 975298"/>
                  <a:gd name="connsiteY10" fmla="*/ 186423 h 1020925"/>
                  <a:gd name="connsiteX11" fmla="*/ 539794 w 975298"/>
                  <a:gd name="connsiteY11" fmla="*/ 86497 h 1020925"/>
                  <a:gd name="connsiteX12" fmla="*/ 605111 w 975298"/>
                  <a:gd name="connsiteY12" fmla="*/ 7813 h 1020925"/>
                  <a:gd name="connsiteX13" fmla="*/ 609226 w 975298"/>
                  <a:gd name="connsiteY13" fmla="*/ 0 h 1020925"/>
                  <a:gd name="connsiteX0" fmla="*/ 587650 w 953722"/>
                  <a:gd name="connsiteY0" fmla="*/ 0 h 1020925"/>
                  <a:gd name="connsiteX1" fmla="*/ 648305 w 953722"/>
                  <a:gd name="connsiteY1" fmla="*/ 0 h 1020925"/>
                  <a:gd name="connsiteX2" fmla="*/ 953722 w 953722"/>
                  <a:gd name="connsiteY2" fmla="*/ 320391 h 1020925"/>
                  <a:gd name="connsiteX3" fmla="*/ 953722 w 953722"/>
                  <a:gd name="connsiteY3" fmla="*/ 1020925 h 1020925"/>
                  <a:gd name="connsiteX4" fmla="*/ 25234 w 953722"/>
                  <a:gd name="connsiteY4" fmla="*/ 1020925 h 1020925"/>
                  <a:gd name="connsiteX5" fmla="*/ 12626 w 953722"/>
                  <a:gd name="connsiteY5" fmla="*/ 397671 h 1020925"/>
                  <a:gd name="connsiteX6" fmla="*/ 75014 w 953722"/>
                  <a:gd name="connsiteY6" fmla="*/ 138877 h 1020925"/>
                  <a:gd name="connsiteX7" fmla="*/ 256965 w 953722"/>
                  <a:gd name="connsiteY7" fmla="*/ 10385 h 1020925"/>
                  <a:gd name="connsiteX8" fmla="*/ 276170 w 953722"/>
                  <a:gd name="connsiteY8" fmla="*/ 7678 h 1020925"/>
                  <a:gd name="connsiteX9" fmla="*/ 242234 w 953722"/>
                  <a:gd name="connsiteY9" fmla="*/ 72107 h 1020925"/>
                  <a:gd name="connsiteX10" fmla="*/ 248194 w 953722"/>
                  <a:gd name="connsiteY10" fmla="*/ 186423 h 1020925"/>
                  <a:gd name="connsiteX11" fmla="*/ 518218 w 953722"/>
                  <a:gd name="connsiteY11" fmla="*/ 86497 h 1020925"/>
                  <a:gd name="connsiteX12" fmla="*/ 583535 w 953722"/>
                  <a:gd name="connsiteY12" fmla="*/ 7813 h 1020925"/>
                  <a:gd name="connsiteX13" fmla="*/ 587650 w 953722"/>
                  <a:gd name="connsiteY13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39776 w 951264"/>
                  <a:gd name="connsiteY9" fmla="*/ 72107 h 1020925"/>
                  <a:gd name="connsiteX10" fmla="*/ 245736 w 951264"/>
                  <a:gd name="connsiteY10" fmla="*/ 186423 h 1020925"/>
                  <a:gd name="connsiteX11" fmla="*/ 515760 w 951264"/>
                  <a:gd name="connsiteY11" fmla="*/ 86497 h 1020925"/>
                  <a:gd name="connsiteX12" fmla="*/ 581077 w 951264"/>
                  <a:gd name="connsiteY12" fmla="*/ 7813 h 1020925"/>
                  <a:gd name="connsiteX13" fmla="*/ 585192 w 951264"/>
                  <a:gd name="connsiteY13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39776 w 951264"/>
                  <a:gd name="connsiteY9" fmla="*/ 72107 h 1020925"/>
                  <a:gd name="connsiteX10" fmla="*/ 245736 w 951264"/>
                  <a:gd name="connsiteY10" fmla="*/ 186423 h 1020925"/>
                  <a:gd name="connsiteX11" fmla="*/ 515760 w 951264"/>
                  <a:gd name="connsiteY11" fmla="*/ 86497 h 1020925"/>
                  <a:gd name="connsiteX12" fmla="*/ 581077 w 951264"/>
                  <a:gd name="connsiteY12" fmla="*/ 7813 h 1020925"/>
                  <a:gd name="connsiteX13" fmla="*/ 585192 w 951264"/>
                  <a:gd name="connsiteY13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39776 w 951264"/>
                  <a:gd name="connsiteY9" fmla="*/ 72107 h 1020925"/>
                  <a:gd name="connsiteX10" fmla="*/ 277358 w 951264"/>
                  <a:gd name="connsiteY10" fmla="*/ 144261 h 1020925"/>
                  <a:gd name="connsiteX11" fmla="*/ 515760 w 951264"/>
                  <a:gd name="connsiteY11" fmla="*/ 86497 h 1020925"/>
                  <a:gd name="connsiteX12" fmla="*/ 581077 w 951264"/>
                  <a:gd name="connsiteY12" fmla="*/ 7813 h 1020925"/>
                  <a:gd name="connsiteX13" fmla="*/ 585192 w 951264"/>
                  <a:gd name="connsiteY13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77358 w 951264"/>
                  <a:gd name="connsiteY9" fmla="*/ 144261 h 1020925"/>
                  <a:gd name="connsiteX10" fmla="*/ 515760 w 951264"/>
                  <a:gd name="connsiteY10" fmla="*/ 86497 h 1020925"/>
                  <a:gd name="connsiteX11" fmla="*/ 581077 w 951264"/>
                  <a:gd name="connsiteY11" fmla="*/ 7813 h 1020925"/>
                  <a:gd name="connsiteX12" fmla="*/ 585192 w 951264"/>
                  <a:gd name="connsiteY12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77358 w 951264"/>
                  <a:gd name="connsiteY9" fmla="*/ 144261 h 1020925"/>
                  <a:gd name="connsiteX10" fmla="*/ 581077 w 951264"/>
                  <a:gd name="connsiteY10" fmla="*/ 7813 h 1020925"/>
                  <a:gd name="connsiteX11" fmla="*/ 585192 w 951264"/>
                  <a:gd name="connsiteY11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77358 w 951264"/>
                  <a:gd name="connsiteY9" fmla="*/ 144261 h 1020925"/>
                  <a:gd name="connsiteX10" fmla="*/ 581077 w 951264"/>
                  <a:gd name="connsiteY10" fmla="*/ 7813 h 1020925"/>
                  <a:gd name="connsiteX11" fmla="*/ 585192 w 951264"/>
                  <a:gd name="connsiteY11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95804 w 951264"/>
                  <a:gd name="connsiteY9" fmla="*/ 144261 h 1020925"/>
                  <a:gd name="connsiteX10" fmla="*/ 581077 w 951264"/>
                  <a:gd name="connsiteY10" fmla="*/ 7813 h 1020925"/>
                  <a:gd name="connsiteX11" fmla="*/ 585192 w 951264"/>
                  <a:gd name="connsiteY11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95804 w 951264"/>
                  <a:gd name="connsiteY9" fmla="*/ 144261 h 1020925"/>
                  <a:gd name="connsiteX10" fmla="*/ 581077 w 951264"/>
                  <a:gd name="connsiteY10" fmla="*/ 7813 h 1020925"/>
                  <a:gd name="connsiteX11" fmla="*/ 585192 w 951264"/>
                  <a:gd name="connsiteY11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581077 w 951264"/>
                  <a:gd name="connsiteY9" fmla="*/ 7813 h 1020925"/>
                  <a:gd name="connsiteX10" fmla="*/ 585192 w 951264"/>
                  <a:gd name="connsiteY10" fmla="*/ 0 h 1020925"/>
                  <a:gd name="connsiteX0" fmla="*/ 581077 w 951264"/>
                  <a:gd name="connsiteY0" fmla="*/ 7813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581077 w 951264"/>
                  <a:gd name="connsiteY9" fmla="*/ 7813 h 1020925"/>
                  <a:gd name="connsiteX0" fmla="*/ 273712 w 951264"/>
                  <a:gd name="connsiteY0" fmla="*/ 7678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51264" h="1020925">
                    <a:moveTo>
                      <a:pt x="273712" y="7678"/>
                    </a:moveTo>
                    <a:lnTo>
                      <a:pt x="645847" y="0"/>
                    </a:lnTo>
                    <a:cubicBezTo>
                      <a:pt x="814524" y="0"/>
                      <a:pt x="951264" y="143444"/>
                      <a:pt x="951264" y="320391"/>
                    </a:cubicBezTo>
                    <a:lnTo>
                      <a:pt x="951264" y="1020925"/>
                    </a:lnTo>
                    <a:lnTo>
                      <a:pt x="22776" y="1020925"/>
                    </a:lnTo>
                    <a:cubicBezTo>
                      <a:pt x="-10002" y="825080"/>
                      <a:pt x="-907" y="543885"/>
                      <a:pt x="10168" y="397671"/>
                    </a:cubicBezTo>
                    <a:cubicBezTo>
                      <a:pt x="21243" y="251457"/>
                      <a:pt x="50882" y="215331"/>
                      <a:pt x="89224" y="143639"/>
                    </a:cubicBezTo>
                    <a:cubicBezTo>
                      <a:pt x="125217" y="76339"/>
                      <a:pt x="185670" y="30585"/>
                      <a:pt x="254507" y="10385"/>
                    </a:cubicBezTo>
                    <a:lnTo>
                      <a:pt x="273712" y="7678"/>
                    </a:ln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1" name="四角形: 上の 2 つの角を丸める 40">
                <a:extLst>
                  <a:ext uri="{FF2B5EF4-FFF2-40B4-BE49-F238E27FC236}">
                    <a16:creationId xmlns:a16="http://schemas.microsoft.com/office/drawing/2014/main" id="{C003627D-55FC-476A-91DD-0B47F884D121}"/>
                  </a:ext>
                </a:extLst>
              </p:cNvPr>
              <p:cNvSpPr/>
              <p:nvPr/>
            </p:nvSpPr>
            <p:spPr>
              <a:xfrm>
                <a:off x="4236332" y="2441128"/>
                <a:ext cx="396932" cy="1099791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accent4">
                  <a:lumMod val="7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2" name="フリーフォーム: 図形 41">
                <a:extLst>
                  <a:ext uri="{FF2B5EF4-FFF2-40B4-BE49-F238E27FC236}">
                    <a16:creationId xmlns:a16="http://schemas.microsoft.com/office/drawing/2014/main" id="{8FFCD572-331C-43BF-BDB3-AB5B5C443CAD}"/>
                  </a:ext>
                </a:extLst>
              </p:cNvPr>
              <p:cNvSpPr/>
              <p:nvPr/>
            </p:nvSpPr>
            <p:spPr>
              <a:xfrm>
                <a:off x="3945903" y="966788"/>
                <a:ext cx="619936" cy="773732"/>
              </a:xfrm>
              <a:custGeom>
                <a:avLst/>
                <a:gdLst>
                  <a:gd name="connsiteX0" fmla="*/ 0 w 636127"/>
                  <a:gd name="connsiteY0" fmla="*/ 0 h 770106"/>
                  <a:gd name="connsiteX1" fmla="*/ 95674 w 636127"/>
                  <a:gd name="connsiteY1" fmla="*/ 7560 h 770106"/>
                  <a:gd name="connsiteX2" fmla="*/ 636127 w 636127"/>
                  <a:gd name="connsiteY2" fmla="*/ 527355 h 770106"/>
                  <a:gd name="connsiteX3" fmla="*/ 582936 w 636127"/>
                  <a:gd name="connsiteY3" fmla="*/ 733879 h 770106"/>
                  <a:gd name="connsiteX4" fmla="*/ 557851 w 636127"/>
                  <a:gd name="connsiteY4" fmla="*/ 770106 h 770106"/>
                  <a:gd name="connsiteX5" fmla="*/ 398271 w 636127"/>
                  <a:gd name="connsiteY5" fmla="*/ 770106 h 770106"/>
                  <a:gd name="connsiteX6" fmla="*/ 404750 w 636127"/>
                  <a:gd name="connsiteY6" fmla="*/ 697670 h 770106"/>
                  <a:gd name="connsiteX7" fmla="*/ 106327 w 636127"/>
                  <a:gd name="connsiteY7" fmla="*/ 65049 h 7701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36127" h="770106">
                    <a:moveTo>
                      <a:pt x="0" y="0"/>
                    </a:moveTo>
                    <a:lnTo>
                      <a:pt x="95674" y="7560"/>
                    </a:lnTo>
                    <a:cubicBezTo>
                      <a:pt x="404110" y="57034"/>
                      <a:pt x="636127" y="270956"/>
                      <a:pt x="636127" y="527355"/>
                    </a:cubicBezTo>
                    <a:cubicBezTo>
                      <a:pt x="636127" y="600612"/>
                      <a:pt x="617187" y="670402"/>
                      <a:pt x="582936" y="733879"/>
                    </a:cubicBezTo>
                    <a:lnTo>
                      <a:pt x="557851" y="770106"/>
                    </a:lnTo>
                    <a:lnTo>
                      <a:pt x="398271" y="770106"/>
                    </a:lnTo>
                    <a:lnTo>
                      <a:pt x="404750" y="697670"/>
                    </a:lnTo>
                    <a:cubicBezTo>
                      <a:pt x="404750" y="434329"/>
                      <a:pt x="286374" y="202150"/>
                      <a:pt x="106327" y="65049"/>
                    </a:cubicBezTo>
                    <a:close/>
                  </a:path>
                </a:pathLst>
              </a:custGeom>
              <a:pattFill prst="dkHorz">
                <a:fgClr>
                  <a:sysClr val="window" lastClr="FFFFFF">
                    <a:lumMod val="65000"/>
                  </a:sysClr>
                </a:fgClr>
                <a:bgClr>
                  <a:schemeClr val="bg1">
                    <a:lumMod val="85000"/>
                  </a:scheme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3" name="円/楕円 368">
                <a:extLst>
                  <a:ext uri="{FF2B5EF4-FFF2-40B4-BE49-F238E27FC236}">
                    <a16:creationId xmlns:a16="http://schemas.microsoft.com/office/drawing/2014/main" id="{E8EA8DA7-39DB-4EFC-8606-35D1CEA4ADB0}"/>
                  </a:ext>
                </a:extLst>
              </p:cNvPr>
              <p:cNvSpPr/>
              <p:nvPr/>
            </p:nvSpPr>
            <p:spPr>
              <a:xfrm rot="900000" flipH="1">
                <a:off x="4274648" y="1480768"/>
                <a:ext cx="245573" cy="406408"/>
              </a:xfrm>
              <a:custGeom>
                <a:avLst/>
                <a:gdLst>
                  <a:gd name="connsiteX0" fmla="*/ 0 w 216246"/>
                  <a:gd name="connsiteY0" fmla="*/ 168522 h 337044"/>
                  <a:gd name="connsiteX1" fmla="*/ 108123 w 216246"/>
                  <a:gd name="connsiteY1" fmla="*/ 0 h 337044"/>
                  <a:gd name="connsiteX2" fmla="*/ 216246 w 216246"/>
                  <a:gd name="connsiteY2" fmla="*/ 168522 h 337044"/>
                  <a:gd name="connsiteX3" fmla="*/ 108123 w 216246"/>
                  <a:gd name="connsiteY3" fmla="*/ 337044 h 337044"/>
                  <a:gd name="connsiteX4" fmla="*/ 0 w 216246"/>
                  <a:gd name="connsiteY4" fmla="*/ 168522 h 337044"/>
                  <a:gd name="connsiteX0" fmla="*/ 0 w 227371"/>
                  <a:gd name="connsiteY0" fmla="*/ 170508 h 339030"/>
                  <a:gd name="connsiteX1" fmla="*/ 108123 w 227371"/>
                  <a:gd name="connsiteY1" fmla="*/ 1986 h 339030"/>
                  <a:gd name="connsiteX2" fmla="*/ 211667 w 227371"/>
                  <a:gd name="connsiteY2" fmla="*/ 83801 h 339030"/>
                  <a:gd name="connsiteX3" fmla="*/ 216246 w 227371"/>
                  <a:gd name="connsiteY3" fmla="*/ 170508 h 339030"/>
                  <a:gd name="connsiteX4" fmla="*/ 108123 w 227371"/>
                  <a:gd name="connsiteY4" fmla="*/ 339030 h 339030"/>
                  <a:gd name="connsiteX5" fmla="*/ 0 w 227371"/>
                  <a:gd name="connsiteY5" fmla="*/ 170508 h 339030"/>
                  <a:gd name="connsiteX0" fmla="*/ 216246 w 307686"/>
                  <a:gd name="connsiteY0" fmla="*/ 170508 h 339030"/>
                  <a:gd name="connsiteX1" fmla="*/ 108123 w 307686"/>
                  <a:gd name="connsiteY1" fmla="*/ 339030 h 339030"/>
                  <a:gd name="connsiteX2" fmla="*/ 0 w 307686"/>
                  <a:gd name="connsiteY2" fmla="*/ 170508 h 339030"/>
                  <a:gd name="connsiteX3" fmla="*/ 108123 w 307686"/>
                  <a:gd name="connsiteY3" fmla="*/ 1986 h 339030"/>
                  <a:gd name="connsiteX4" fmla="*/ 211667 w 307686"/>
                  <a:gd name="connsiteY4" fmla="*/ 83801 h 339030"/>
                  <a:gd name="connsiteX5" fmla="*/ 307686 w 307686"/>
                  <a:gd name="connsiteY5" fmla="*/ 261948 h 339030"/>
                  <a:gd name="connsiteX0" fmla="*/ 216246 w 216246"/>
                  <a:gd name="connsiteY0" fmla="*/ 170508 h 339030"/>
                  <a:gd name="connsiteX1" fmla="*/ 108123 w 216246"/>
                  <a:gd name="connsiteY1" fmla="*/ 339030 h 339030"/>
                  <a:gd name="connsiteX2" fmla="*/ 0 w 216246"/>
                  <a:gd name="connsiteY2" fmla="*/ 170508 h 339030"/>
                  <a:gd name="connsiteX3" fmla="*/ 108123 w 216246"/>
                  <a:gd name="connsiteY3" fmla="*/ 1986 h 339030"/>
                  <a:gd name="connsiteX4" fmla="*/ 211667 w 216246"/>
                  <a:gd name="connsiteY4" fmla="*/ 83801 h 339030"/>
                  <a:gd name="connsiteX0" fmla="*/ 108123 w 211667"/>
                  <a:gd name="connsiteY0" fmla="*/ 339030 h 339030"/>
                  <a:gd name="connsiteX1" fmla="*/ 0 w 211667"/>
                  <a:gd name="connsiteY1" fmla="*/ 170508 h 339030"/>
                  <a:gd name="connsiteX2" fmla="*/ 108123 w 211667"/>
                  <a:gd name="connsiteY2" fmla="*/ 1986 h 339030"/>
                  <a:gd name="connsiteX3" fmla="*/ 211667 w 211667"/>
                  <a:gd name="connsiteY3" fmla="*/ 83801 h 339030"/>
                  <a:gd name="connsiteX0" fmla="*/ 108123 w 211667"/>
                  <a:gd name="connsiteY0" fmla="*/ 340366 h 340366"/>
                  <a:gd name="connsiteX1" fmla="*/ 0 w 211667"/>
                  <a:gd name="connsiteY1" fmla="*/ 171844 h 340366"/>
                  <a:gd name="connsiteX2" fmla="*/ 108123 w 211667"/>
                  <a:gd name="connsiteY2" fmla="*/ 3322 h 340366"/>
                  <a:gd name="connsiteX3" fmla="*/ 211667 w 211667"/>
                  <a:gd name="connsiteY3" fmla="*/ 85137 h 340366"/>
                  <a:gd name="connsiteX0" fmla="*/ 108123 w 203820"/>
                  <a:gd name="connsiteY0" fmla="*/ 338586 h 338586"/>
                  <a:gd name="connsiteX1" fmla="*/ 0 w 203820"/>
                  <a:gd name="connsiteY1" fmla="*/ 170064 h 338586"/>
                  <a:gd name="connsiteX2" fmla="*/ 108123 w 203820"/>
                  <a:gd name="connsiteY2" fmla="*/ 1542 h 338586"/>
                  <a:gd name="connsiteX3" fmla="*/ 203820 w 203820"/>
                  <a:gd name="connsiteY3" fmla="*/ 103441 h 338586"/>
                  <a:gd name="connsiteX0" fmla="*/ 108123 w 203820"/>
                  <a:gd name="connsiteY0" fmla="*/ 337309 h 337309"/>
                  <a:gd name="connsiteX1" fmla="*/ 0 w 203820"/>
                  <a:gd name="connsiteY1" fmla="*/ 168787 h 337309"/>
                  <a:gd name="connsiteX2" fmla="*/ 108123 w 203820"/>
                  <a:gd name="connsiteY2" fmla="*/ 265 h 337309"/>
                  <a:gd name="connsiteX3" fmla="*/ 203820 w 203820"/>
                  <a:gd name="connsiteY3" fmla="*/ 102164 h 337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3820" h="337309">
                    <a:moveTo>
                      <a:pt x="108123" y="337309"/>
                    </a:moveTo>
                    <a:cubicBezTo>
                      <a:pt x="48408" y="337309"/>
                      <a:pt x="0" y="261859"/>
                      <a:pt x="0" y="168787"/>
                    </a:cubicBezTo>
                    <a:cubicBezTo>
                      <a:pt x="0" y="75715"/>
                      <a:pt x="49017" y="-5227"/>
                      <a:pt x="108123" y="265"/>
                    </a:cubicBezTo>
                    <a:cubicBezTo>
                      <a:pt x="167229" y="5757"/>
                      <a:pt x="195044" y="39575"/>
                      <a:pt x="203820" y="102164"/>
                    </a:cubicBezTo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4" name="円/楕円 369">
                <a:extLst>
                  <a:ext uri="{FF2B5EF4-FFF2-40B4-BE49-F238E27FC236}">
                    <a16:creationId xmlns:a16="http://schemas.microsoft.com/office/drawing/2014/main" id="{838A01BA-51D1-410A-8D80-AD0D0DBC5D04}"/>
                  </a:ext>
                </a:extLst>
              </p:cNvPr>
              <p:cNvSpPr/>
              <p:nvPr/>
            </p:nvSpPr>
            <p:spPr>
              <a:xfrm rot="900000" flipH="1">
                <a:off x="4327631" y="1551317"/>
                <a:ext cx="145381" cy="266390"/>
              </a:xfrm>
              <a:custGeom>
                <a:avLst/>
                <a:gdLst>
                  <a:gd name="connsiteX0" fmla="*/ 0 w 137951"/>
                  <a:gd name="connsiteY0" fmla="*/ 109765 h 219530"/>
                  <a:gd name="connsiteX1" fmla="*/ 68976 w 137951"/>
                  <a:gd name="connsiteY1" fmla="*/ 0 h 219530"/>
                  <a:gd name="connsiteX2" fmla="*/ 137952 w 137951"/>
                  <a:gd name="connsiteY2" fmla="*/ 109765 h 219530"/>
                  <a:gd name="connsiteX3" fmla="*/ 68976 w 137951"/>
                  <a:gd name="connsiteY3" fmla="*/ 219530 h 219530"/>
                  <a:gd name="connsiteX4" fmla="*/ 0 w 137951"/>
                  <a:gd name="connsiteY4" fmla="*/ 109765 h 219530"/>
                  <a:gd name="connsiteX0" fmla="*/ 0 w 137952"/>
                  <a:gd name="connsiteY0" fmla="*/ 109765 h 219530"/>
                  <a:gd name="connsiteX1" fmla="*/ 68976 w 137952"/>
                  <a:gd name="connsiteY1" fmla="*/ 0 h 219530"/>
                  <a:gd name="connsiteX2" fmla="*/ 137952 w 137952"/>
                  <a:gd name="connsiteY2" fmla="*/ 109765 h 219530"/>
                  <a:gd name="connsiteX3" fmla="*/ 68976 w 137952"/>
                  <a:gd name="connsiteY3" fmla="*/ 219530 h 219530"/>
                  <a:gd name="connsiteX4" fmla="*/ 0 w 137952"/>
                  <a:gd name="connsiteY4" fmla="*/ 109765 h 219530"/>
                  <a:gd name="connsiteX0" fmla="*/ 0 w 120663"/>
                  <a:gd name="connsiteY0" fmla="*/ 110869 h 221097"/>
                  <a:gd name="connsiteX1" fmla="*/ 68976 w 120663"/>
                  <a:gd name="connsiteY1" fmla="*/ 1104 h 221097"/>
                  <a:gd name="connsiteX2" fmla="*/ 120663 w 120663"/>
                  <a:gd name="connsiteY2" fmla="*/ 74187 h 221097"/>
                  <a:gd name="connsiteX3" fmla="*/ 68976 w 120663"/>
                  <a:gd name="connsiteY3" fmla="*/ 220634 h 221097"/>
                  <a:gd name="connsiteX4" fmla="*/ 0 w 120663"/>
                  <a:gd name="connsiteY4" fmla="*/ 110869 h 221097"/>
                  <a:gd name="connsiteX0" fmla="*/ 0 w 120663"/>
                  <a:gd name="connsiteY0" fmla="*/ 110869 h 221097"/>
                  <a:gd name="connsiteX1" fmla="*/ 68976 w 120663"/>
                  <a:gd name="connsiteY1" fmla="*/ 1104 h 221097"/>
                  <a:gd name="connsiteX2" fmla="*/ 120663 w 120663"/>
                  <a:gd name="connsiteY2" fmla="*/ 74187 h 221097"/>
                  <a:gd name="connsiteX3" fmla="*/ 68976 w 120663"/>
                  <a:gd name="connsiteY3" fmla="*/ 220634 h 221097"/>
                  <a:gd name="connsiteX4" fmla="*/ 0 w 120663"/>
                  <a:gd name="connsiteY4" fmla="*/ 110869 h 221097"/>
                  <a:gd name="connsiteX0" fmla="*/ 0 w 120663"/>
                  <a:gd name="connsiteY0" fmla="*/ 110869 h 221097"/>
                  <a:gd name="connsiteX1" fmla="*/ 68976 w 120663"/>
                  <a:gd name="connsiteY1" fmla="*/ 1104 h 221097"/>
                  <a:gd name="connsiteX2" fmla="*/ 120663 w 120663"/>
                  <a:gd name="connsiteY2" fmla="*/ 74187 h 221097"/>
                  <a:gd name="connsiteX3" fmla="*/ 68976 w 120663"/>
                  <a:gd name="connsiteY3" fmla="*/ 220634 h 221097"/>
                  <a:gd name="connsiteX4" fmla="*/ 0 w 120663"/>
                  <a:gd name="connsiteY4" fmla="*/ 110869 h 2210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0663" h="221097">
                    <a:moveTo>
                      <a:pt x="0" y="110869"/>
                    </a:moveTo>
                    <a:cubicBezTo>
                      <a:pt x="0" y="50247"/>
                      <a:pt x="48866" y="7218"/>
                      <a:pt x="68976" y="1104"/>
                    </a:cubicBezTo>
                    <a:cubicBezTo>
                      <a:pt x="89086" y="-5010"/>
                      <a:pt x="120663" y="13565"/>
                      <a:pt x="120663" y="74187"/>
                    </a:cubicBezTo>
                    <a:cubicBezTo>
                      <a:pt x="77082" y="150249"/>
                      <a:pt x="71181" y="180139"/>
                      <a:pt x="68976" y="220634"/>
                    </a:cubicBezTo>
                    <a:cubicBezTo>
                      <a:pt x="48866" y="226748"/>
                      <a:pt x="0" y="171491"/>
                      <a:pt x="0" y="110869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5" name="フリーフォーム: 図形 44">
                <a:extLst>
                  <a:ext uri="{FF2B5EF4-FFF2-40B4-BE49-F238E27FC236}">
                    <a16:creationId xmlns:a16="http://schemas.microsoft.com/office/drawing/2014/main" id="{42B76348-8160-408A-9D23-84958FF72F83}"/>
                  </a:ext>
                </a:extLst>
              </p:cNvPr>
              <p:cNvSpPr/>
              <p:nvPr/>
            </p:nvSpPr>
            <p:spPr>
              <a:xfrm>
                <a:off x="3572439" y="1656537"/>
                <a:ext cx="160392" cy="194315"/>
              </a:xfrm>
              <a:custGeom>
                <a:avLst/>
                <a:gdLst>
                  <a:gd name="connsiteX0" fmla="*/ 133718 w 168590"/>
                  <a:gd name="connsiteY0" fmla="*/ 0 h 241869"/>
                  <a:gd name="connsiteX1" fmla="*/ 145091 w 168590"/>
                  <a:gd name="connsiteY1" fmla="*/ 28432 h 241869"/>
                  <a:gd name="connsiteX2" fmla="*/ 168590 w 168590"/>
                  <a:gd name="connsiteY2" fmla="*/ 156595 h 241869"/>
                  <a:gd name="connsiteX3" fmla="*/ 84295 w 168590"/>
                  <a:gd name="connsiteY3" fmla="*/ 241869 h 241869"/>
                  <a:gd name="connsiteX4" fmla="*/ 0 w 168590"/>
                  <a:gd name="connsiteY4" fmla="*/ 156595 h 241869"/>
                  <a:gd name="connsiteX5" fmla="*/ 25880 w 168590"/>
                  <a:gd name="connsiteY5" fmla="*/ 28432 h 241869"/>
                  <a:gd name="connsiteX6" fmla="*/ 37274 w 168590"/>
                  <a:gd name="connsiteY6" fmla="*/ 1638 h 241869"/>
                  <a:gd name="connsiteX7" fmla="*/ 51484 w 168590"/>
                  <a:gd name="connsiteY7" fmla="*/ 11330 h 241869"/>
                  <a:gd name="connsiteX8" fmla="*/ 84295 w 168590"/>
                  <a:gd name="connsiteY8" fmla="*/ 18031 h 241869"/>
                  <a:gd name="connsiteX9" fmla="*/ 117107 w 168590"/>
                  <a:gd name="connsiteY9" fmla="*/ 11330 h 241869"/>
                  <a:gd name="connsiteX0" fmla="*/ 84295 w 175735"/>
                  <a:gd name="connsiteY0" fmla="*/ 18031 h 241869"/>
                  <a:gd name="connsiteX1" fmla="*/ 117107 w 175735"/>
                  <a:gd name="connsiteY1" fmla="*/ 11330 h 241869"/>
                  <a:gd name="connsiteX2" fmla="*/ 133718 w 175735"/>
                  <a:gd name="connsiteY2" fmla="*/ 0 h 241869"/>
                  <a:gd name="connsiteX3" fmla="*/ 145091 w 175735"/>
                  <a:gd name="connsiteY3" fmla="*/ 28432 h 241869"/>
                  <a:gd name="connsiteX4" fmla="*/ 168590 w 175735"/>
                  <a:gd name="connsiteY4" fmla="*/ 156595 h 241869"/>
                  <a:gd name="connsiteX5" fmla="*/ 84295 w 175735"/>
                  <a:gd name="connsiteY5" fmla="*/ 241869 h 241869"/>
                  <a:gd name="connsiteX6" fmla="*/ 0 w 175735"/>
                  <a:gd name="connsiteY6" fmla="*/ 156595 h 241869"/>
                  <a:gd name="connsiteX7" fmla="*/ 25880 w 175735"/>
                  <a:gd name="connsiteY7" fmla="*/ 28432 h 241869"/>
                  <a:gd name="connsiteX8" fmla="*/ 37274 w 175735"/>
                  <a:gd name="connsiteY8" fmla="*/ 1638 h 241869"/>
                  <a:gd name="connsiteX9" fmla="*/ 51484 w 175735"/>
                  <a:gd name="connsiteY9" fmla="*/ 11330 h 241869"/>
                  <a:gd name="connsiteX10" fmla="*/ 175735 w 175735"/>
                  <a:gd name="connsiteY10" fmla="*/ 109471 h 241869"/>
                  <a:gd name="connsiteX0" fmla="*/ 84295 w 168590"/>
                  <a:gd name="connsiteY0" fmla="*/ 18031 h 241869"/>
                  <a:gd name="connsiteX1" fmla="*/ 117107 w 168590"/>
                  <a:gd name="connsiteY1" fmla="*/ 11330 h 241869"/>
                  <a:gd name="connsiteX2" fmla="*/ 133718 w 168590"/>
                  <a:gd name="connsiteY2" fmla="*/ 0 h 241869"/>
                  <a:gd name="connsiteX3" fmla="*/ 145091 w 168590"/>
                  <a:gd name="connsiteY3" fmla="*/ 28432 h 241869"/>
                  <a:gd name="connsiteX4" fmla="*/ 168590 w 168590"/>
                  <a:gd name="connsiteY4" fmla="*/ 156595 h 241869"/>
                  <a:gd name="connsiteX5" fmla="*/ 84295 w 168590"/>
                  <a:gd name="connsiteY5" fmla="*/ 241869 h 241869"/>
                  <a:gd name="connsiteX6" fmla="*/ 0 w 168590"/>
                  <a:gd name="connsiteY6" fmla="*/ 156595 h 241869"/>
                  <a:gd name="connsiteX7" fmla="*/ 25880 w 168590"/>
                  <a:gd name="connsiteY7" fmla="*/ 28432 h 241869"/>
                  <a:gd name="connsiteX8" fmla="*/ 37274 w 168590"/>
                  <a:gd name="connsiteY8" fmla="*/ 1638 h 241869"/>
                  <a:gd name="connsiteX9" fmla="*/ 51484 w 168590"/>
                  <a:gd name="connsiteY9" fmla="*/ 11330 h 241869"/>
                  <a:gd name="connsiteX0" fmla="*/ 117107 w 168590"/>
                  <a:gd name="connsiteY0" fmla="*/ 11330 h 241869"/>
                  <a:gd name="connsiteX1" fmla="*/ 133718 w 168590"/>
                  <a:gd name="connsiteY1" fmla="*/ 0 h 241869"/>
                  <a:gd name="connsiteX2" fmla="*/ 145091 w 168590"/>
                  <a:gd name="connsiteY2" fmla="*/ 28432 h 241869"/>
                  <a:gd name="connsiteX3" fmla="*/ 168590 w 168590"/>
                  <a:gd name="connsiteY3" fmla="*/ 156595 h 241869"/>
                  <a:gd name="connsiteX4" fmla="*/ 84295 w 168590"/>
                  <a:gd name="connsiteY4" fmla="*/ 241869 h 241869"/>
                  <a:gd name="connsiteX5" fmla="*/ 0 w 168590"/>
                  <a:gd name="connsiteY5" fmla="*/ 156595 h 241869"/>
                  <a:gd name="connsiteX6" fmla="*/ 25880 w 168590"/>
                  <a:gd name="connsiteY6" fmla="*/ 28432 h 241869"/>
                  <a:gd name="connsiteX7" fmla="*/ 37274 w 168590"/>
                  <a:gd name="connsiteY7" fmla="*/ 1638 h 241869"/>
                  <a:gd name="connsiteX8" fmla="*/ 51484 w 168590"/>
                  <a:gd name="connsiteY8" fmla="*/ 11330 h 241869"/>
                  <a:gd name="connsiteX0" fmla="*/ 117107 w 168590"/>
                  <a:gd name="connsiteY0" fmla="*/ 11330 h 241869"/>
                  <a:gd name="connsiteX1" fmla="*/ 133718 w 168590"/>
                  <a:gd name="connsiteY1" fmla="*/ 0 h 241869"/>
                  <a:gd name="connsiteX2" fmla="*/ 145091 w 168590"/>
                  <a:gd name="connsiteY2" fmla="*/ 28432 h 241869"/>
                  <a:gd name="connsiteX3" fmla="*/ 168590 w 168590"/>
                  <a:gd name="connsiteY3" fmla="*/ 156595 h 241869"/>
                  <a:gd name="connsiteX4" fmla="*/ 84295 w 168590"/>
                  <a:gd name="connsiteY4" fmla="*/ 241869 h 241869"/>
                  <a:gd name="connsiteX5" fmla="*/ 0 w 168590"/>
                  <a:gd name="connsiteY5" fmla="*/ 156595 h 241869"/>
                  <a:gd name="connsiteX6" fmla="*/ 25880 w 168590"/>
                  <a:gd name="connsiteY6" fmla="*/ 28432 h 241869"/>
                  <a:gd name="connsiteX7" fmla="*/ 37274 w 168590"/>
                  <a:gd name="connsiteY7" fmla="*/ 1638 h 241869"/>
                  <a:gd name="connsiteX0" fmla="*/ 133718 w 168590"/>
                  <a:gd name="connsiteY0" fmla="*/ 0 h 241869"/>
                  <a:gd name="connsiteX1" fmla="*/ 145091 w 168590"/>
                  <a:gd name="connsiteY1" fmla="*/ 28432 h 241869"/>
                  <a:gd name="connsiteX2" fmla="*/ 168590 w 168590"/>
                  <a:gd name="connsiteY2" fmla="*/ 156595 h 241869"/>
                  <a:gd name="connsiteX3" fmla="*/ 84295 w 168590"/>
                  <a:gd name="connsiteY3" fmla="*/ 241869 h 241869"/>
                  <a:gd name="connsiteX4" fmla="*/ 0 w 168590"/>
                  <a:gd name="connsiteY4" fmla="*/ 156595 h 241869"/>
                  <a:gd name="connsiteX5" fmla="*/ 25880 w 168590"/>
                  <a:gd name="connsiteY5" fmla="*/ 28432 h 241869"/>
                  <a:gd name="connsiteX6" fmla="*/ 37274 w 168590"/>
                  <a:gd name="connsiteY6" fmla="*/ 1638 h 241869"/>
                  <a:gd name="connsiteX0" fmla="*/ 145091 w 168590"/>
                  <a:gd name="connsiteY0" fmla="*/ 26794 h 240231"/>
                  <a:gd name="connsiteX1" fmla="*/ 168590 w 168590"/>
                  <a:gd name="connsiteY1" fmla="*/ 154957 h 240231"/>
                  <a:gd name="connsiteX2" fmla="*/ 84295 w 168590"/>
                  <a:gd name="connsiteY2" fmla="*/ 240231 h 240231"/>
                  <a:gd name="connsiteX3" fmla="*/ 0 w 168590"/>
                  <a:gd name="connsiteY3" fmla="*/ 154957 h 240231"/>
                  <a:gd name="connsiteX4" fmla="*/ 25880 w 168590"/>
                  <a:gd name="connsiteY4" fmla="*/ 26794 h 240231"/>
                  <a:gd name="connsiteX5" fmla="*/ 37274 w 168590"/>
                  <a:gd name="connsiteY5" fmla="*/ 0 h 240231"/>
                  <a:gd name="connsiteX0" fmla="*/ 155298 w 173708"/>
                  <a:gd name="connsiteY0" fmla="*/ 73814 h 240231"/>
                  <a:gd name="connsiteX1" fmla="*/ 168590 w 173708"/>
                  <a:gd name="connsiteY1" fmla="*/ 154957 h 240231"/>
                  <a:gd name="connsiteX2" fmla="*/ 84295 w 173708"/>
                  <a:gd name="connsiteY2" fmla="*/ 240231 h 240231"/>
                  <a:gd name="connsiteX3" fmla="*/ 0 w 173708"/>
                  <a:gd name="connsiteY3" fmla="*/ 154957 h 240231"/>
                  <a:gd name="connsiteX4" fmla="*/ 25880 w 173708"/>
                  <a:gd name="connsiteY4" fmla="*/ 26794 h 240231"/>
                  <a:gd name="connsiteX5" fmla="*/ 37274 w 173708"/>
                  <a:gd name="connsiteY5" fmla="*/ 0 h 240231"/>
                  <a:gd name="connsiteX0" fmla="*/ 155298 w 173708"/>
                  <a:gd name="connsiteY0" fmla="*/ 73814 h 240240"/>
                  <a:gd name="connsiteX1" fmla="*/ 168590 w 173708"/>
                  <a:gd name="connsiteY1" fmla="*/ 150682 h 240240"/>
                  <a:gd name="connsiteX2" fmla="*/ 84295 w 173708"/>
                  <a:gd name="connsiteY2" fmla="*/ 240231 h 240240"/>
                  <a:gd name="connsiteX3" fmla="*/ 0 w 173708"/>
                  <a:gd name="connsiteY3" fmla="*/ 154957 h 240240"/>
                  <a:gd name="connsiteX4" fmla="*/ 25880 w 173708"/>
                  <a:gd name="connsiteY4" fmla="*/ 26794 h 240240"/>
                  <a:gd name="connsiteX5" fmla="*/ 37274 w 173708"/>
                  <a:gd name="connsiteY5" fmla="*/ 0 h 240240"/>
                  <a:gd name="connsiteX0" fmla="*/ 155298 w 171886"/>
                  <a:gd name="connsiteY0" fmla="*/ 73814 h 240240"/>
                  <a:gd name="connsiteX1" fmla="*/ 168590 w 171886"/>
                  <a:gd name="connsiteY1" fmla="*/ 150682 h 240240"/>
                  <a:gd name="connsiteX2" fmla="*/ 84295 w 171886"/>
                  <a:gd name="connsiteY2" fmla="*/ 240231 h 240240"/>
                  <a:gd name="connsiteX3" fmla="*/ 0 w 171886"/>
                  <a:gd name="connsiteY3" fmla="*/ 154957 h 240240"/>
                  <a:gd name="connsiteX4" fmla="*/ 25880 w 171886"/>
                  <a:gd name="connsiteY4" fmla="*/ 26794 h 240240"/>
                  <a:gd name="connsiteX5" fmla="*/ 37274 w 171886"/>
                  <a:gd name="connsiteY5" fmla="*/ 0 h 240240"/>
                  <a:gd name="connsiteX0" fmla="*/ 155298 w 171886"/>
                  <a:gd name="connsiteY0" fmla="*/ 95187 h 261613"/>
                  <a:gd name="connsiteX1" fmla="*/ 168590 w 171886"/>
                  <a:gd name="connsiteY1" fmla="*/ 172055 h 261613"/>
                  <a:gd name="connsiteX2" fmla="*/ 84295 w 171886"/>
                  <a:gd name="connsiteY2" fmla="*/ 261604 h 261613"/>
                  <a:gd name="connsiteX3" fmla="*/ 0 w 171886"/>
                  <a:gd name="connsiteY3" fmla="*/ 176330 h 261613"/>
                  <a:gd name="connsiteX4" fmla="*/ 25880 w 171886"/>
                  <a:gd name="connsiteY4" fmla="*/ 48167 h 261613"/>
                  <a:gd name="connsiteX5" fmla="*/ 50884 w 171886"/>
                  <a:gd name="connsiteY5" fmla="*/ 0 h 2616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71886" h="261613">
                    <a:moveTo>
                      <a:pt x="155298" y="95187"/>
                    </a:moveTo>
                    <a:cubicBezTo>
                      <a:pt x="169958" y="144551"/>
                      <a:pt x="176286" y="142898"/>
                      <a:pt x="168590" y="172055"/>
                    </a:cubicBezTo>
                    <a:cubicBezTo>
                      <a:pt x="156756" y="216889"/>
                      <a:pt x="112393" y="260892"/>
                      <a:pt x="84295" y="261604"/>
                    </a:cubicBezTo>
                    <a:cubicBezTo>
                      <a:pt x="56197" y="262317"/>
                      <a:pt x="0" y="223426"/>
                      <a:pt x="0" y="176330"/>
                    </a:cubicBezTo>
                    <a:cubicBezTo>
                      <a:pt x="0" y="152782"/>
                      <a:pt x="10031" y="97531"/>
                      <a:pt x="25880" y="48167"/>
                    </a:cubicBezTo>
                    <a:lnTo>
                      <a:pt x="50884" y="0"/>
                    </a:lnTo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6" name="四角形: 上の 2 つの角を丸める 45">
                <a:extLst>
                  <a:ext uri="{FF2B5EF4-FFF2-40B4-BE49-F238E27FC236}">
                    <a16:creationId xmlns:a16="http://schemas.microsoft.com/office/drawing/2014/main" id="{7A765214-AB3C-4160-AA1C-F5925EE7E10E}"/>
                  </a:ext>
                </a:extLst>
              </p:cNvPr>
              <p:cNvSpPr/>
              <p:nvPr/>
            </p:nvSpPr>
            <p:spPr>
              <a:xfrm>
                <a:off x="3891906" y="2640843"/>
                <a:ext cx="239090" cy="294947"/>
              </a:xfrm>
              <a:prstGeom prst="round2SameRect">
                <a:avLst>
                  <a:gd name="adj1" fmla="val 0"/>
                  <a:gd name="adj2" fmla="val 27536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7" name="円/楕円 27">
                <a:extLst>
                  <a:ext uri="{FF2B5EF4-FFF2-40B4-BE49-F238E27FC236}">
                    <a16:creationId xmlns:a16="http://schemas.microsoft.com/office/drawing/2014/main" id="{9DAEE96A-7BE0-45B5-A5FB-824DD4FFADA0}"/>
                  </a:ext>
                </a:extLst>
              </p:cNvPr>
              <p:cNvSpPr/>
              <p:nvPr/>
            </p:nvSpPr>
            <p:spPr>
              <a:xfrm rot="13500000" flipH="1">
                <a:off x="3737647" y="1891145"/>
                <a:ext cx="248227" cy="43992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8" name="円/楕円 27">
                <a:extLst>
                  <a:ext uri="{FF2B5EF4-FFF2-40B4-BE49-F238E27FC236}">
                    <a16:creationId xmlns:a16="http://schemas.microsoft.com/office/drawing/2014/main" id="{141C8D8D-E268-477E-BD30-432E7CE61DA6}"/>
                  </a:ext>
                </a:extLst>
              </p:cNvPr>
              <p:cNvSpPr/>
              <p:nvPr/>
            </p:nvSpPr>
            <p:spPr>
              <a:xfrm rot="8100000">
                <a:off x="3428318" y="1867495"/>
                <a:ext cx="155903" cy="45934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9" name="月 48">
                <a:extLst>
                  <a:ext uri="{FF2B5EF4-FFF2-40B4-BE49-F238E27FC236}">
                    <a16:creationId xmlns:a16="http://schemas.microsoft.com/office/drawing/2014/main" id="{CBCDA11B-C67E-49EF-953E-F9FA25743A24}"/>
                  </a:ext>
                </a:extLst>
              </p:cNvPr>
              <p:cNvSpPr/>
              <p:nvPr/>
            </p:nvSpPr>
            <p:spPr>
              <a:xfrm rot="16200000">
                <a:off x="3951005" y="1199649"/>
                <a:ext cx="52815" cy="281131"/>
              </a:xfrm>
              <a:prstGeom prst="moon">
                <a:avLst>
                  <a:gd name="adj" fmla="val 87500"/>
                </a:avLst>
              </a:prstGeom>
              <a:solidFill>
                <a:sysClr val="window" lastClr="FFFFFF">
                  <a:lumMod val="5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50" name="グループ化 49">
                <a:extLst>
                  <a:ext uri="{FF2B5EF4-FFF2-40B4-BE49-F238E27FC236}">
                    <a16:creationId xmlns:a16="http://schemas.microsoft.com/office/drawing/2014/main" id="{52F724AE-5E41-485B-A965-B24AE96CB591}"/>
                  </a:ext>
                </a:extLst>
              </p:cNvPr>
              <p:cNvGrpSpPr/>
              <p:nvPr/>
            </p:nvGrpSpPr>
            <p:grpSpPr>
              <a:xfrm>
                <a:off x="3845061" y="1464507"/>
                <a:ext cx="252822" cy="182108"/>
                <a:chOff x="6859261" y="1152027"/>
                <a:chExt cx="251152" cy="221830"/>
              </a:xfrm>
            </p:grpSpPr>
            <p:grpSp>
              <p:nvGrpSpPr>
                <p:cNvPr id="61" name="グループ化 60">
                  <a:extLst>
                    <a:ext uri="{FF2B5EF4-FFF2-40B4-BE49-F238E27FC236}">
                      <a16:creationId xmlns:a16="http://schemas.microsoft.com/office/drawing/2014/main" id="{EB51E88C-FE99-4935-8E27-ED5E9AC61ED5}"/>
                    </a:ext>
                  </a:extLst>
                </p:cNvPr>
                <p:cNvGrpSpPr/>
                <p:nvPr/>
              </p:nvGrpSpPr>
              <p:grpSpPr>
                <a:xfrm>
                  <a:off x="6859261" y="1152027"/>
                  <a:ext cx="251152" cy="221830"/>
                  <a:chOff x="6140438" y="1161048"/>
                  <a:chExt cx="386744" cy="340774"/>
                </a:xfrm>
              </p:grpSpPr>
              <p:sp>
                <p:nvSpPr>
                  <p:cNvPr id="63" name="フリーフォーム: 図形 62">
                    <a:extLst>
                      <a:ext uri="{FF2B5EF4-FFF2-40B4-BE49-F238E27FC236}">
                        <a16:creationId xmlns:a16="http://schemas.microsoft.com/office/drawing/2014/main" id="{26DCAAB9-D9BA-4E6A-B032-F72D7178C9EC}"/>
                      </a:ext>
                    </a:extLst>
                  </p:cNvPr>
                  <p:cNvSpPr/>
                  <p:nvPr/>
                </p:nvSpPr>
                <p:spPr>
                  <a:xfrm>
                    <a:off x="6145376" y="1174740"/>
                    <a:ext cx="376868" cy="302611"/>
                  </a:xfrm>
                  <a:custGeom>
                    <a:avLst/>
                    <a:gdLst>
                      <a:gd name="connsiteX0" fmla="*/ 193372 w 386744"/>
                      <a:gd name="connsiteY0" fmla="*/ 0 h 265707"/>
                      <a:gd name="connsiteX1" fmla="*/ 385763 w 386744"/>
                      <a:gd name="connsiteY1" fmla="*/ 125092 h 265707"/>
                      <a:gd name="connsiteX2" fmla="*/ 386744 w 386744"/>
                      <a:gd name="connsiteY2" fmla="*/ 132854 h 265707"/>
                      <a:gd name="connsiteX3" fmla="*/ 385763 w 386744"/>
                      <a:gd name="connsiteY3" fmla="*/ 140615 h 265707"/>
                      <a:gd name="connsiteX4" fmla="*/ 193372 w 386744"/>
                      <a:gd name="connsiteY4" fmla="*/ 265707 h 265707"/>
                      <a:gd name="connsiteX5" fmla="*/ 981 w 386744"/>
                      <a:gd name="connsiteY5" fmla="*/ 140615 h 265707"/>
                      <a:gd name="connsiteX6" fmla="*/ 0 w 386744"/>
                      <a:gd name="connsiteY6" fmla="*/ 132854 h 265707"/>
                      <a:gd name="connsiteX7" fmla="*/ 981 w 386744"/>
                      <a:gd name="connsiteY7" fmla="*/ 125092 h 265707"/>
                      <a:gd name="connsiteX8" fmla="*/ 193372 w 386744"/>
                      <a:gd name="connsiteY8" fmla="*/ 0 h 26570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386744" h="265707">
                        <a:moveTo>
                          <a:pt x="193372" y="0"/>
                        </a:moveTo>
                        <a:cubicBezTo>
                          <a:pt x="288273" y="0"/>
                          <a:pt x="367452" y="53703"/>
                          <a:pt x="385763" y="125092"/>
                        </a:cubicBezTo>
                        <a:lnTo>
                          <a:pt x="386744" y="132854"/>
                        </a:lnTo>
                        <a:lnTo>
                          <a:pt x="385763" y="140615"/>
                        </a:lnTo>
                        <a:cubicBezTo>
                          <a:pt x="367452" y="212005"/>
                          <a:pt x="288273" y="265707"/>
                          <a:pt x="193372" y="265707"/>
                        </a:cubicBezTo>
                        <a:cubicBezTo>
                          <a:pt x="98472" y="265707"/>
                          <a:pt x="19293" y="212005"/>
                          <a:pt x="981" y="140615"/>
                        </a:cubicBezTo>
                        <a:lnTo>
                          <a:pt x="0" y="132854"/>
                        </a:lnTo>
                        <a:lnTo>
                          <a:pt x="981" y="125092"/>
                        </a:lnTo>
                        <a:cubicBezTo>
                          <a:pt x="19293" y="53703"/>
                          <a:pt x="98472" y="0"/>
                          <a:pt x="193372" y="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4" name="フリーフォーム: 図形 63">
                    <a:extLst>
                      <a:ext uri="{FF2B5EF4-FFF2-40B4-BE49-F238E27FC236}">
                        <a16:creationId xmlns:a16="http://schemas.microsoft.com/office/drawing/2014/main" id="{7467BA5E-FB83-4854-A66C-DD19E0107478}"/>
                      </a:ext>
                    </a:extLst>
                  </p:cNvPr>
                  <p:cNvSpPr/>
                  <p:nvPr/>
                </p:nvSpPr>
                <p:spPr>
                  <a:xfrm>
                    <a:off x="6140438" y="1161048"/>
                    <a:ext cx="386744" cy="170387"/>
                  </a:xfrm>
                  <a:custGeom>
                    <a:avLst/>
                    <a:gdLst>
                      <a:gd name="connsiteX0" fmla="*/ 193372 w 386744"/>
                      <a:gd name="connsiteY0" fmla="*/ 0 h 153095"/>
                      <a:gd name="connsiteX1" fmla="*/ 385763 w 386744"/>
                      <a:gd name="connsiteY1" fmla="*/ 125092 h 153095"/>
                      <a:gd name="connsiteX2" fmla="*/ 386744 w 386744"/>
                      <a:gd name="connsiteY2" fmla="*/ 132854 h 153095"/>
                      <a:gd name="connsiteX3" fmla="*/ 385763 w 386744"/>
                      <a:gd name="connsiteY3" fmla="*/ 140615 h 153095"/>
                      <a:gd name="connsiteX4" fmla="*/ 379622 w 386744"/>
                      <a:gd name="connsiteY4" fmla="*/ 153095 h 153095"/>
                      <a:gd name="connsiteX5" fmla="*/ 361323 w 386744"/>
                      <a:gd name="connsiteY5" fmla="*/ 115911 h 153095"/>
                      <a:gd name="connsiteX6" fmla="*/ 193372 w 386744"/>
                      <a:gd name="connsiteY6" fmla="*/ 40482 h 153095"/>
                      <a:gd name="connsiteX7" fmla="*/ 25422 w 386744"/>
                      <a:gd name="connsiteY7" fmla="*/ 115911 h 153095"/>
                      <a:gd name="connsiteX8" fmla="*/ 7123 w 386744"/>
                      <a:gd name="connsiteY8" fmla="*/ 153095 h 153095"/>
                      <a:gd name="connsiteX9" fmla="*/ 981 w 386744"/>
                      <a:gd name="connsiteY9" fmla="*/ 140615 h 153095"/>
                      <a:gd name="connsiteX10" fmla="*/ 0 w 386744"/>
                      <a:gd name="connsiteY10" fmla="*/ 132854 h 153095"/>
                      <a:gd name="connsiteX11" fmla="*/ 981 w 386744"/>
                      <a:gd name="connsiteY11" fmla="*/ 125092 h 153095"/>
                      <a:gd name="connsiteX12" fmla="*/ 193372 w 386744"/>
                      <a:gd name="connsiteY12" fmla="*/ 0 h 15309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386744" h="153095">
                        <a:moveTo>
                          <a:pt x="193372" y="0"/>
                        </a:moveTo>
                        <a:cubicBezTo>
                          <a:pt x="288273" y="0"/>
                          <a:pt x="367452" y="53703"/>
                          <a:pt x="385763" y="125092"/>
                        </a:cubicBezTo>
                        <a:lnTo>
                          <a:pt x="386744" y="132854"/>
                        </a:lnTo>
                        <a:lnTo>
                          <a:pt x="385763" y="140615"/>
                        </a:lnTo>
                        <a:lnTo>
                          <a:pt x="379622" y="153095"/>
                        </a:lnTo>
                        <a:lnTo>
                          <a:pt x="361323" y="115911"/>
                        </a:lnTo>
                        <a:cubicBezTo>
                          <a:pt x="326880" y="70690"/>
                          <a:pt x="264548" y="40482"/>
                          <a:pt x="193372" y="40482"/>
                        </a:cubicBezTo>
                        <a:cubicBezTo>
                          <a:pt x="122197" y="40482"/>
                          <a:pt x="59865" y="70690"/>
                          <a:pt x="25422" y="115911"/>
                        </a:cubicBezTo>
                        <a:lnTo>
                          <a:pt x="7123" y="153095"/>
                        </a:lnTo>
                        <a:lnTo>
                          <a:pt x="981" y="140615"/>
                        </a:lnTo>
                        <a:lnTo>
                          <a:pt x="0" y="132854"/>
                        </a:lnTo>
                        <a:lnTo>
                          <a:pt x="981" y="125092"/>
                        </a:lnTo>
                        <a:cubicBezTo>
                          <a:pt x="19293" y="53703"/>
                          <a:pt x="98472" y="0"/>
                          <a:pt x="193372" y="0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5" name="フリーフォーム: 図形 64">
                    <a:extLst>
                      <a:ext uri="{FF2B5EF4-FFF2-40B4-BE49-F238E27FC236}">
                        <a16:creationId xmlns:a16="http://schemas.microsoft.com/office/drawing/2014/main" id="{3BF3E771-F28B-4970-9CDB-3FDD6CB8E3AB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6140438" y="1331435"/>
                    <a:ext cx="386744" cy="170387"/>
                  </a:xfrm>
                  <a:custGeom>
                    <a:avLst/>
                    <a:gdLst>
                      <a:gd name="connsiteX0" fmla="*/ 193372 w 386744"/>
                      <a:gd name="connsiteY0" fmla="*/ 0 h 153095"/>
                      <a:gd name="connsiteX1" fmla="*/ 385763 w 386744"/>
                      <a:gd name="connsiteY1" fmla="*/ 125092 h 153095"/>
                      <a:gd name="connsiteX2" fmla="*/ 386744 w 386744"/>
                      <a:gd name="connsiteY2" fmla="*/ 132854 h 153095"/>
                      <a:gd name="connsiteX3" fmla="*/ 385763 w 386744"/>
                      <a:gd name="connsiteY3" fmla="*/ 140615 h 153095"/>
                      <a:gd name="connsiteX4" fmla="*/ 379622 w 386744"/>
                      <a:gd name="connsiteY4" fmla="*/ 153095 h 153095"/>
                      <a:gd name="connsiteX5" fmla="*/ 361323 w 386744"/>
                      <a:gd name="connsiteY5" fmla="*/ 115911 h 153095"/>
                      <a:gd name="connsiteX6" fmla="*/ 193372 w 386744"/>
                      <a:gd name="connsiteY6" fmla="*/ 40482 h 153095"/>
                      <a:gd name="connsiteX7" fmla="*/ 25422 w 386744"/>
                      <a:gd name="connsiteY7" fmla="*/ 115911 h 153095"/>
                      <a:gd name="connsiteX8" fmla="*/ 7123 w 386744"/>
                      <a:gd name="connsiteY8" fmla="*/ 153095 h 153095"/>
                      <a:gd name="connsiteX9" fmla="*/ 981 w 386744"/>
                      <a:gd name="connsiteY9" fmla="*/ 140615 h 153095"/>
                      <a:gd name="connsiteX10" fmla="*/ 0 w 386744"/>
                      <a:gd name="connsiteY10" fmla="*/ 132854 h 153095"/>
                      <a:gd name="connsiteX11" fmla="*/ 981 w 386744"/>
                      <a:gd name="connsiteY11" fmla="*/ 125092 h 153095"/>
                      <a:gd name="connsiteX12" fmla="*/ 193372 w 386744"/>
                      <a:gd name="connsiteY12" fmla="*/ 0 h 15309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386744" h="153095">
                        <a:moveTo>
                          <a:pt x="193372" y="0"/>
                        </a:moveTo>
                        <a:cubicBezTo>
                          <a:pt x="288273" y="0"/>
                          <a:pt x="367452" y="53703"/>
                          <a:pt x="385763" y="125092"/>
                        </a:cubicBezTo>
                        <a:lnTo>
                          <a:pt x="386744" y="132854"/>
                        </a:lnTo>
                        <a:lnTo>
                          <a:pt x="385763" y="140615"/>
                        </a:lnTo>
                        <a:lnTo>
                          <a:pt x="379622" y="153095"/>
                        </a:lnTo>
                        <a:lnTo>
                          <a:pt x="361323" y="115911"/>
                        </a:lnTo>
                        <a:cubicBezTo>
                          <a:pt x="326880" y="70690"/>
                          <a:pt x="264548" y="40482"/>
                          <a:pt x="193372" y="40482"/>
                        </a:cubicBezTo>
                        <a:cubicBezTo>
                          <a:pt x="122197" y="40482"/>
                          <a:pt x="59865" y="70690"/>
                          <a:pt x="25422" y="115911"/>
                        </a:cubicBezTo>
                        <a:lnTo>
                          <a:pt x="7123" y="153095"/>
                        </a:lnTo>
                        <a:lnTo>
                          <a:pt x="981" y="140615"/>
                        </a:lnTo>
                        <a:lnTo>
                          <a:pt x="0" y="132854"/>
                        </a:lnTo>
                        <a:lnTo>
                          <a:pt x="981" y="125092"/>
                        </a:lnTo>
                        <a:cubicBezTo>
                          <a:pt x="19293" y="53703"/>
                          <a:pt x="98472" y="0"/>
                          <a:pt x="193372" y="0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62" name="楕円 61">
                  <a:extLst>
                    <a:ext uri="{FF2B5EF4-FFF2-40B4-BE49-F238E27FC236}">
                      <a16:creationId xmlns:a16="http://schemas.microsoft.com/office/drawing/2014/main" id="{AD2E79EF-211E-4A68-9BA8-6FBCB1050F01}"/>
                    </a:ext>
                  </a:extLst>
                </p:cNvPr>
                <p:cNvSpPr/>
                <p:nvPr/>
              </p:nvSpPr>
              <p:spPr>
                <a:xfrm>
                  <a:off x="6896413" y="1246354"/>
                  <a:ext cx="61384" cy="70540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51" name="グループ化 50">
                <a:extLst>
                  <a:ext uri="{FF2B5EF4-FFF2-40B4-BE49-F238E27FC236}">
                    <a16:creationId xmlns:a16="http://schemas.microsoft.com/office/drawing/2014/main" id="{E3D6E6A0-9FE0-434C-8976-B2ECC42383B3}"/>
                  </a:ext>
                </a:extLst>
              </p:cNvPr>
              <p:cNvGrpSpPr/>
              <p:nvPr/>
            </p:nvGrpSpPr>
            <p:grpSpPr>
              <a:xfrm>
                <a:off x="3404582" y="1313808"/>
                <a:ext cx="214828" cy="332807"/>
                <a:chOff x="2480935" y="1313808"/>
                <a:chExt cx="281131" cy="332807"/>
              </a:xfrm>
            </p:grpSpPr>
            <p:sp>
              <p:nvSpPr>
                <p:cNvPr id="54" name="月 53">
                  <a:extLst>
                    <a:ext uri="{FF2B5EF4-FFF2-40B4-BE49-F238E27FC236}">
                      <a16:creationId xmlns:a16="http://schemas.microsoft.com/office/drawing/2014/main" id="{9FD99831-CFAB-4341-93D4-F74B387CC1EA}"/>
                    </a:ext>
                  </a:extLst>
                </p:cNvPr>
                <p:cNvSpPr/>
                <p:nvPr/>
              </p:nvSpPr>
              <p:spPr>
                <a:xfrm rot="16200000">
                  <a:off x="2595093" y="1199650"/>
                  <a:ext cx="52815" cy="281131"/>
                </a:xfrm>
                <a:prstGeom prst="moon">
                  <a:avLst>
                    <a:gd name="adj" fmla="val 87500"/>
                  </a:avLst>
                </a:pr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55" name="グループ化 54">
                  <a:extLst>
                    <a:ext uri="{FF2B5EF4-FFF2-40B4-BE49-F238E27FC236}">
                      <a16:creationId xmlns:a16="http://schemas.microsoft.com/office/drawing/2014/main" id="{D2D3706D-2FA4-4C21-A9F4-425493D6D342}"/>
                    </a:ext>
                  </a:extLst>
                </p:cNvPr>
                <p:cNvGrpSpPr/>
                <p:nvPr/>
              </p:nvGrpSpPr>
              <p:grpSpPr>
                <a:xfrm>
                  <a:off x="2489148" y="1464507"/>
                  <a:ext cx="252822" cy="182108"/>
                  <a:chOff x="6859261" y="1152027"/>
                  <a:chExt cx="251152" cy="221830"/>
                </a:xfrm>
              </p:grpSpPr>
              <p:grpSp>
                <p:nvGrpSpPr>
                  <p:cNvPr id="56" name="グループ化 55">
                    <a:extLst>
                      <a:ext uri="{FF2B5EF4-FFF2-40B4-BE49-F238E27FC236}">
                        <a16:creationId xmlns:a16="http://schemas.microsoft.com/office/drawing/2014/main" id="{96DF78E3-FAAF-4A7E-A2B2-AED019EFCCDB}"/>
                      </a:ext>
                    </a:extLst>
                  </p:cNvPr>
                  <p:cNvGrpSpPr/>
                  <p:nvPr/>
                </p:nvGrpSpPr>
                <p:grpSpPr>
                  <a:xfrm>
                    <a:off x="6859261" y="1152027"/>
                    <a:ext cx="251152" cy="221830"/>
                    <a:chOff x="6140438" y="1161048"/>
                    <a:chExt cx="386744" cy="340774"/>
                  </a:xfrm>
                </p:grpSpPr>
                <p:sp>
                  <p:nvSpPr>
                    <p:cNvPr id="58" name="フリーフォーム: 図形 57">
                      <a:extLst>
                        <a:ext uri="{FF2B5EF4-FFF2-40B4-BE49-F238E27FC236}">
                          <a16:creationId xmlns:a16="http://schemas.microsoft.com/office/drawing/2014/main" id="{62CC544F-1BDB-41DB-8792-782E061D9B5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145376" y="1174740"/>
                      <a:ext cx="376867" cy="302611"/>
                    </a:xfrm>
                    <a:custGeom>
                      <a:avLst/>
                      <a:gdLst>
                        <a:gd name="connsiteX0" fmla="*/ 193372 w 386744"/>
                        <a:gd name="connsiteY0" fmla="*/ 0 h 265707"/>
                        <a:gd name="connsiteX1" fmla="*/ 385763 w 386744"/>
                        <a:gd name="connsiteY1" fmla="*/ 125092 h 265707"/>
                        <a:gd name="connsiteX2" fmla="*/ 386744 w 386744"/>
                        <a:gd name="connsiteY2" fmla="*/ 132854 h 265707"/>
                        <a:gd name="connsiteX3" fmla="*/ 385763 w 386744"/>
                        <a:gd name="connsiteY3" fmla="*/ 140615 h 265707"/>
                        <a:gd name="connsiteX4" fmla="*/ 193372 w 386744"/>
                        <a:gd name="connsiteY4" fmla="*/ 265707 h 265707"/>
                        <a:gd name="connsiteX5" fmla="*/ 981 w 386744"/>
                        <a:gd name="connsiteY5" fmla="*/ 140615 h 265707"/>
                        <a:gd name="connsiteX6" fmla="*/ 0 w 386744"/>
                        <a:gd name="connsiteY6" fmla="*/ 132854 h 265707"/>
                        <a:gd name="connsiteX7" fmla="*/ 981 w 386744"/>
                        <a:gd name="connsiteY7" fmla="*/ 125092 h 265707"/>
                        <a:gd name="connsiteX8" fmla="*/ 193372 w 386744"/>
                        <a:gd name="connsiteY8" fmla="*/ 0 h 26570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386744" h="265707">
                          <a:moveTo>
                            <a:pt x="193372" y="0"/>
                          </a:moveTo>
                          <a:cubicBezTo>
                            <a:pt x="288273" y="0"/>
                            <a:pt x="367452" y="53703"/>
                            <a:pt x="385763" y="125092"/>
                          </a:cubicBezTo>
                          <a:lnTo>
                            <a:pt x="386744" y="132854"/>
                          </a:lnTo>
                          <a:lnTo>
                            <a:pt x="385763" y="140615"/>
                          </a:lnTo>
                          <a:cubicBezTo>
                            <a:pt x="367452" y="212005"/>
                            <a:pt x="288273" y="265707"/>
                            <a:pt x="193372" y="265707"/>
                          </a:cubicBezTo>
                          <a:cubicBezTo>
                            <a:pt x="98472" y="265707"/>
                            <a:pt x="19293" y="212005"/>
                            <a:pt x="981" y="140615"/>
                          </a:cubicBezTo>
                          <a:lnTo>
                            <a:pt x="0" y="132854"/>
                          </a:lnTo>
                          <a:lnTo>
                            <a:pt x="981" y="125092"/>
                          </a:lnTo>
                          <a:cubicBezTo>
                            <a:pt x="19293" y="53703"/>
                            <a:pt x="98472" y="0"/>
                            <a:pt x="193372" y="0"/>
                          </a:cubicBezTo>
                          <a:close/>
                        </a:path>
                      </a:pathLst>
                    </a:custGeom>
                    <a:solidFill>
                      <a:schemeClr val="bg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9" name="フリーフォーム: 図形 58">
                      <a:extLst>
                        <a:ext uri="{FF2B5EF4-FFF2-40B4-BE49-F238E27FC236}">
                          <a16:creationId xmlns:a16="http://schemas.microsoft.com/office/drawing/2014/main" id="{25CD8839-86D8-4CC1-B7B3-DD37FE6AC95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140438" y="1161048"/>
                      <a:ext cx="386744" cy="170387"/>
                    </a:xfrm>
                    <a:custGeom>
                      <a:avLst/>
                      <a:gdLst>
                        <a:gd name="connsiteX0" fmla="*/ 193372 w 386744"/>
                        <a:gd name="connsiteY0" fmla="*/ 0 h 153095"/>
                        <a:gd name="connsiteX1" fmla="*/ 385763 w 386744"/>
                        <a:gd name="connsiteY1" fmla="*/ 125092 h 153095"/>
                        <a:gd name="connsiteX2" fmla="*/ 386744 w 386744"/>
                        <a:gd name="connsiteY2" fmla="*/ 132854 h 153095"/>
                        <a:gd name="connsiteX3" fmla="*/ 385763 w 386744"/>
                        <a:gd name="connsiteY3" fmla="*/ 140615 h 153095"/>
                        <a:gd name="connsiteX4" fmla="*/ 379622 w 386744"/>
                        <a:gd name="connsiteY4" fmla="*/ 153095 h 153095"/>
                        <a:gd name="connsiteX5" fmla="*/ 361323 w 386744"/>
                        <a:gd name="connsiteY5" fmla="*/ 115911 h 153095"/>
                        <a:gd name="connsiteX6" fmla="*/ 193372 w 386744"/>
                        <a:gd name="connsiteY6" fmla="*/ 40482 h 153095"/>
                        <a:gd name="connsiteX7" fmla="*/ 25422 w 386744"/>
                        <a:gd name="connsiteY7" fmla="*/ 115911 h 153095"/>
                        <a:gd name="connsiteX8" fmla="*/ 7123 w 386744"/>
                        <a:gd name="connsiteY8" fmla="*/ 153095 h 153095"/>
                        <a:gd name="connsiteX9" fmla="*/ 981 w 386744"/>
                        <a:gd name="connsiteY9" fmla="*/ 140615 h 153095"/>
                        <a:gd name="connsiteX10" fmla="*/ 0 w 386744"/>
                        <a:gd name="connsiteY10" fmla="*/ 132854 h 153095"/>
                        <a:gd name="connsiteX11" fmla="*/ 981 w 386744"/>
                        <a:gd name="connsiteY11" fmla="*/ 125092 h 153095"/>
                        <a:gd name="connsiteX12" fmla="*/ 193372 w 386744"/>
                        <a:gd name="connsiteY12" fmla="*/ 0 h 15309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</a:cxnLst>
                      <a:rect l="l" t="t" r="r" b="b"/>
                      <a:pathLst>
                        <a:path w="386744" h="153095">
                          <a:moveTo>
                            <a:pt x="193372" y="0"/>
                          </a:moveTo>
                          <a:cubicBezTo>
                            <a:pt x="288273" y="0"/>
                            <a:pt x="367452" y="53703"/>
                            <a:pt x="385763" y="125092"/>
                          </a:cubicBezTo>
                          <a:lnTo>
                            <a:pt x="386744" y="132854"/>
                          </a:lnTo>
                          <a:lnTo>
                            <a:pt x="385763" y="140615"/>
                          </a:lnTo>
                          <a:lnTo>
                            <a:pt x="379622" y="153095"/>
                          </a:lnTo>
                          <a:lnTo>
                            <a:pt x="361323" y="115911"/>
                          </a:lnTo>
                          <a:cubicBezTo>
                            <a:pt x="326880" y="70690"/>
                            <a:pt x="264548" y="40482"/>
                            <a:pt x="193372" y="40482"/>
                          </a:cubicBezTo>
                          <a:cubicBezTo>
                            <a:pt x="122197" y="40482"/>
                            <a:pt x="59865" y="70690"/>
                            <a:pt x="25422" y="115911"/>
                          </a:cubicBezTo>
                          <a:lnTo>
                            <a:pt x="7123" y="153095"/>
                          </a:lnTo>
                          <a:lnTo>
                            <a:pt x="981" y="140615"/>
                          </a:lnTo>
                          <a:lnTo>
                            <a:pt x="0" y="132854"/>
                          </a:lnTo>
                          <a:lnTo>
                            <a:pt x="981" y="125092"/>
                          </a:lnTo>
                          <a:cubicBezTo>
                            <a:pt x="19293" y="53703"/>
                            <a:pt x="98472" y="0"/>
                            <a:pt x="193372" y="0"/>
                          </a:cubicBezTo>
                          <a:close/>
                        </a:path>
                      </a:pathLst>
                    </a:custGeom>
                    <a:solidFill>
                      <a:schemeClr val="tx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0" name="フリーフォーム: 図形 59">
                      <a:extLst>
                        <a:ext uri="{FF2B5EF4-FFF2-40B4-BE49-F238E27FC236}">
                          <a16:creationId xmlns:a16="http://schemas.microsoft.com/office/drawing/2014/main" id="{2E625831-5530-438D-A011-E960E95075EF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6140438" y="1331435"/>
                      <a:ext cx="386744" cy="170387"/>
                    </a:xfrm>
                    <a:custGeom>
                      <a:avLst/>
                      <a:gdLst>
                        <a:gd name="connsiteX0" fmla="*/ 193372 w 386744"/>
                        <a:gd name="connsiteY0" fmla="*/ 0 h 153095"/>
                        <a:gd name="connsiteX1" fmla="*/ 385763 w 386744"/>
                        <a:gd name="connsiteY1" fmla="*/ 125092 h 153095"/>
                        <a:gd name="connsiteX2" fmla="*/ 386744 w 386744"/>
                        <a:gd name="connsiteY2" fmla="*/ 132854 h 153095"/>
                        <a:gd name="connsiteX3" fmla="*/ 385763 w 386744"/>
                        <a:gd name="connsiteY3" fmla="*/ 140615 h 153095"/>
                        <a:gd name="connsiteX4" fmla="*/ 379622 w 386744"/>
                        <a:gd name="connsiteY4" fmla="*/ 153095 h 153095"/>
                        <a:gd name="connsiteX5" fmla="*/ 361323 w 386744"/>
                        <a:gd name="connsiteY5" fmla="*/ 115911 h 153095"/>
                        <a:gd name="connsiteX6" fmla="*/ 193372 w 386744"/>
                        <a:gd name="connsiteY6" fmla="*/ 40482 h 153095"/>
                        <a:gd name="connsiteX7" fmla="*/ 25422 w 386744"/>
                        <a:gd name="connsiteY7" fmla="*/ 115911 h 153095"/>
                        <a:gd name="connsiteX8" fmla="*/ 7123 w 386744"/>
                        <a:gd name="connsiteY8" fmla="*/ 153095 h 153095"/>
                        <a:gd name="connsiteX9" fmla="*/ 981 w 386744"/>
                        <a:gd name="connsiteY9" fmla="*/ 140615 h 153095"/>
                        <a:gd name="connsiteX10" fmla="*/ 0 w 386744"/>
                        <a:gd name="connsiteY10" fmla="*/ 132854 h 153095"/>
                        <a:gd name="connsiteX11" fmla="*/ 981 w 386744"/>
                        <a:gd name="connsiteY11" fmla="*/ 125092 h 153095"/>
                        <a:gd name="connsiteX12" fmla="*/ 193372 w 386744"/>
                        <a:gd name="connsiteY12" fmla="*/ 0 h 15309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</a:cxnLst>
                      <a:rect l="l" t="t" r="r" b="b"/>
                      <a:pathLst>
                        <a:path w="386744" h="153095">
                          <a:moveTo>
                            <a:pt x="193372" y="0"/>
                          </a:moveTo>
                          <a:cubicBezTo>
                            <a:pt x="288273" y="0"/>
                            <a:pt x="367452" y="53703"/>
                            <a:pt x="385763" y="125092"/>
                          </a:cubicBezTo>
                          <a:lnTo>
                            <a:pt x="386744" y="132854"/>
                          </a:lnTo>
                          <a:lnTo>
                            <a:pt x="385763" y="140615"/>
                          </a:lnTo>
                          <a:lnTo>
                            <a:pt x="379622" y="153095"/>
                          </a:lnTo>
                          <a:lnTo>
                            <a:pt x="361323" y="115911"/>
                          </a:lnTo>
                          <a:cubicBezTo>
                            <a:pt x="326880" y="70690"/>
                            <a:pt x="264548" y="40482"/>
                            <a:pt x="193372" y="40482"/>
                          </a:cubicBezTo>
                          <a:cubicBezTo>
                            <a:pt x="122197" y="40482"/>
                            <a:pt x="59865" y="70690"/>
                            <a:pt x="25422" y="115911"/>
                          </a:cubicBezTo>
                          <a:lnTo>
                            <a:pt x="7123" y="153095"/>
                          </a:lnTo>
                          <a:lnTo>
                            <a:pt x="981" y="140615"/>
                          </a:lnTo>
                          <a:lnTo>
                            <a:pt x="0" y="132854"/>
                          </a:lnTo>
                          <a:lnTo>
                            <a:pt x="981" y="125092"/>
                          </a:lnTo>
                          <a:cubicBezTo>
                            <a:pt x="19293" y="53703"/>
                            <a:pt x="98472" y="0"/>
                            <a:pt x="193372" y="0"/>
                          </a:cubicBezTo>
                          <a:close/>
                        </a:path>
                      </a:pathLst>
                    </a:custGeom>
                    <a:solidFill>
                      <a:schemeClr val="tx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57" name="楕円 56">
                    <a:extLst>
                      <a:ext uri="{FF2B5EF4-FFF2-40B4-BE49-F238E27FC236}">
                        <a16:creationId xmlns:a16="http://schemas.microsoft.com/office/drawing/2014/main" id="{5C542B09-E718-4D04-A5D3-4F0115334E51}"/>
                      </a:ext>
                    </a:extLst>
                  </p:cNvPr>
                  <p:cNvSpPr/>
                  <p:nvPr/>
                </p:nvSpPr>
                <p:spPr>
                  <a:xfrm>
                    <a:off x="6921828" y="1259305"/>
                    <a:ext cx="75281" cy="70540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sp>
            <p:nvSpPr>
              <p:cNvPr id="52" name="フリーフォーム: 図形 51">
                <a:extLst>
                  <a:ext uri="{FF2B5EF4-FFF2-40B4-BE49-F238E27FC236}">
                    <a16:creationId xmlns:a16="http://schemas.microsoft.com/office/drawing/2014/main" id="{10461C90-50FF-4403-BC85-083761F1D4DD}"/>
                  </a:ext>
                </a:extLst>
              </p:cNvPr>
              <p:cNvSpPr/>
              <p:nvPr/>
            </p:nvSpPr>
            <p:spPr>
              <a:xfrm>
                <a:off x="3580252" y="2310314"/>
                <a:ext cx="657573" cy="218283"/>
              </a:xfrm>
              <a:custGeom>
                <a:avLst/>
                <a:gdLst>
                  <a:gd name="connsiteX0" fmla="*/ 616336 w 657573"/>
                  <a:gd name="connsiteY0" fmla="*/ 0 h 218283"/>
                  <a:gd name="connsiteX1" fmla="*/ 657573 w 657573"/>
                  <a:gd name="connsiteY1" fmla="*/ 4361 h 218283"/>
                  <a:gd name="connsiteX2" fmla="*/ 467764 w 657573"/>
                  <a:gd name="connsiteY2" fmla="*/ 218282 h 218283"/>
                  <a:gd name="connsiteX3" fmla="*/ 232933 w 657573"/>
                  <a:gd name="connsiteY3" fmla="*/ 12911 h 218283"/>
                  <a:gd name="connsiteX4" fmla="*/ 52773 w 657573"/>
                  <a:gd name="connsiteY4" fmla="*/ 218283 h 218283"/>
                  <a:gd name="connsiteX5" fmla="*/ 0 w 657573"/>
                  <a:gd name="connsiteY5" fmla="*/ 101084 h 218283"/>
                  <a:gd name="connsiteX6" fmla="*/ 30418 w 657573"/>
                  <a:gd name="connsiteY6" fmla="*/ 71508 h 218283"/>
                  <a:gd name="connsiteX7" fmla="*/ 144829 w 657573"/>
                  <a:gd name="connsiteY7" fmla="*/ 12513 h 218283"/>
                  <a:gd name="connsiteX8" fmla="*/ 167968 w 657573"/>
                  <a:gd name="connsiteY8" fmla="*/ 9251 h 2182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57573" h="218283">
                    <a:moveTo>
                      <a:pt x="616336" y="0"/>
                    </a:moveTo>
                    <a:lnTo>
                      <a:pt x="657573" y="4361"/>
                    </a:lnTo>
                    <a:lnTo>
                      <a:pt x="467764" y="218282"/>
                    </a:lnTo>
                    <a:lnTo>
                      <a:pt x="232933" y="12911"/>
                    </a:lnTo>
                    <a:lnTo>
                      <a:pt x="52773" y="218283"/>
                    </a:lnTo>
                    <a:lnTo>
                      <a:pt x="0" y="101084"/>
                    </a:lnTo>
                    <a:lnTo>
                      <a:pt x="30418" y="71508"/>
                    </a:lnTo>
                    <a:cubicBezTo>
                      <a:pt x="64416" y="44548"/>
                      <a:pt x="103360" y="24682"/>
                      <a:pt x="144829" y="12513"/>
                    </a:cubicBezTo>
                    <a:lnTo>
                      <a:pt x="167968" y="9251"/>
                    </a:ln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3" name="楕円 52">
                <a:extLst>
                  <a:ext uri="{FF2B5EF4-FFF2-40B4-BE49-F238E27FC236}">
                    <a16:creationId xmlns:a16="http://schemas.microsoft.com/office/drawing/2014/main" id="{6A764BF6-94C3-4945-8EEF-3B7E18F6A761}"/>
                  </a:ext>
                </a:extLst>
              </p:cNvPr>
              <p:cNvSpPr/>
              <p:nvPr/>
            </p:nvSpPr>
            <p:spPr>
              <a:xfrm>
                <a:off x="3773157" y="2394150"/>
                <a:ext cx="71904" cy="78882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7" name="二等辺三角形 5">
              <a:extLst>
                <a:ext uri="{FF2B5EF4-FFF2-40B4-BE49-F238E27FC236}">
                  <a16:creationId xmlns:a16="http://schemas.microsoft.com/office/drawing/2014/main" id="{35C041C8-7CA1-4327-8C1A-AD64E709F514}"/>
                </a:ext>
              </a:extLst>
            </p:cNvPr>
            <p:cNvSpPr/>
            <p:nvPr/>
          </p:nvSpPr>
          <p:spPr>
            <a:xfrm rot="20660405">
              <a:off x="4621713" y="1943569"/>
              <a:ext cx="165141" cy="65256"/>
            </a:xfrm>
            <a:custGeom>
              <a:avLst/>
              <a:gdLst>
                <a:gd name="connsiteX0" fmla="*/ 0 w 159819"/>
                <a:gd name="connsiteY0" fmla="*/ 60916 h 60916"/>
                <a:gd name="connsiteX1" fmla="*/ 27419 w 159819"/>
                <a:gd name="connsiteY1" fmla="*/ 0 h 60916"/>
                <a:gd name="connsiteX2" fmla="*/ 159819 w 159819"/>
                <a:gd name="connsiteY2" fmla="*/ 60916 h 60916"/>
                <a:gd name="connsiteX3" fmla="*/ 0 w 159819"/>
                <a:gd name="connsiteY3" fmla="*/ 60916 h 60916"/>
                <a:gd name="connsiteX0" fmla="*/ 0 w 160316"/>
                <a:gd name="connsiteY0" fmla="*/ 60916 h 69940"/>
                <a:gd name="connsiteX1" fmla="*/ 27419 w 160316"/>
                <a:gd name="connsiteY1" fmla="*/ 0 h 69940"/>
                <a:gd name="connsiteX2" fmla="*/ 159819 w 160316"/>
                <a:gd name="connsiteY2" fmla="*/ 60916 h 69940"/>
                <a:gd name="connsiteX3" fmla="*/ 0 w 160316"/>
                <a:gd name="connsiteY3" fmla="*/ 60916 h 69940"/>
                <a:gd name="connsiteX0" fmla="*/ 0 w 160275"/>
                <a:gd name="connsiteY0" fmla="*/ 60938 h 69962"/>
                <a:gd name="connsiteX1" fmla="*/ 27419 w 160275"/>
                <a:gd name="connsiteY1" fmla="*/ 22 h 69962"/>
                <a:gd name="connsiteX2" fmla="*/ 159819 w 160275"/>
                <a:gd name="connsiteY2" fmla="*/ 60938 h 69962"/>
                <a:gd name="connsiteX3" fmla="*/ 0 w 160275"/>
                <a:gd name="connsiteY3" fmla="*/ 60938 h 69962"/>
                <a:gd name="connsiteX0" fmla="*/ 8396 w 168671"/>
                <a:gd name="connsiteY0" fmla="*/ 60938 h 75699"/>
                <a:gd name="connsiteX1" fmla="*/ 35815 w 168671"/>
                <a:gd name="connsiteY1" fmla="*/ 22 h 75699"/>
                <a:gd name="connsiteX2" fmla="*/ 168215 w 168671"/>
                <a:gd name="connsiteY2" fmla="*/ 60938 h 75699"/>
                <a:gd name="connsiteX3" fmla="*/ 8396 w 168671"/>
                <a:gd name="connsiteY3" fmla="*/ 60938 h 75699"/>
                <a:gd name="connsiteX0" fmla="*/ 16246 w 145955"/>
                <a:gd name="connsiteY0" fmla="*/ 61681 h 72619"/>
                <a:gd name="connsiteX1" fmla="*/ 13554 w 145955"/>
                <a:gd name="connsiteY1" fmla="*/ 1 h 72619"/>
                <a:gd name="connsiteX2" fmla="*/ 145954 w 145955"/>
                <a:gd name="connsiteY2" fmla="*/ 60917 h 72619"/>
                <a:gd name="connsiteX3" fmla="*/ 16246 w 145955"/>
                <a:gd name="connsiteY3" fmla="*/ 61681 h 72619"/>
                <a:gd name="connsiteX0" fmla="*/ 5951 w 135836"/>
                <a:gd name="connsiteY0" fmla="*/ 60918 h 68111"/>
                <a:gd name="connsiteX1" fmla="*/ 33370 w 135836"/>
                <a:gd name="connsiteY1" fmla="*/ 1 h 68111"/>
                <a:gd name="connsiteX2" fmla="*/ 135659 w 135836"/>
                <a:gd name="connsiteY2" fmla="*/ 60154 h 68111"/>
                <a:gd name="connsiteX3" fmla="*/ 5951 w 135836"/>
                <a:gd name="connsiteY3" fmla="*/ 60918 h 681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5836" h="68111">
                  <a:moveTo>
                    <a:pt x="5951" y="60918"/>
                  </a:moveTo>
                  <a:cubicBezTo>
                    <a:pt x="-11097" y="50893"/>
                    <a:pt x="11752" y="128"/>
                    <a:pt x="33370" y="1"/>
                  </a:cubicBezTo>
                  <a:cubicBezTo>
                    <a:pt x="54988" y="-126"/>
                    <a:pt x="140229" y="50001"/>
                    <a:pt x="135659" y="60154"/>
                  </a:cubicBezTo>
                  <a:cubicBezTo>
                    <a:pt x="131089" y="70307"/>
                    <a:pt x="22999" y="70943"/>
                    <a:pt x="5951" y="60918"/>
                  </a:cubicBezTo>
                  <a:close/>
                </a:path>
              </a:pathLst>
            </a:custGeom>
            <a:solidFill>
              <a:schemeClr val="bg1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66" name="グループ化 65">
            <a:extLst>
              <a:ext uri="{FF2B5EF4-FFF2-40B4-BE49-F238E27FC236}">
                <a16:creationId xmlns:a16="http://schemas.microsoft.com/office/drawing/2014/main" id="{8A8CCECE-5ACC-443C-80CA-2E2F98D78EC5}"/>
              </a:ext>
            </a:extLst>
          </p:cNvPr>
          <p:cNvGrpSpPr/>
          <p:nvPr/>
        </p:nvGrpSpPr>
        <p:grpSpPr>
          <a:xfrm>
            <a:off x="7095693" y="717810"/>
            <a:ext cx="1421353" cy="2823109"/>
            <a:chOff x="7095693" y="717810"/>
            <a:chExt cx="1421353" cy="2823109"/>
          </a:xfrm>
        </p:grpSpPr>
        <p:sp>
          <p:nvSpPr>
            <p:cNvPr id="67" name="フリーフォーム 540">
              <a:extLst>
                <a:ext uri="{FF2B5EF4-FFF2-40B4-BE49-F238E27FC236}">
                  <a16:creationId xmlns:a16="http://schemas.microsoft.com/office/drawing/2014/main" id="{477E1881-E057-4AAB-A576-57319BA02329}"/>
                </a:ext>
              </a:extLst>
            </p:cNvPr>
            <p:cNvSpPr/>
            <p:nvPr/>
          </p:nvSpPr>
          <p:spPr>
            <a:xfrm>
              <a:off x="7204170" y="838200"/>
              <a:ext cx="1217551" cy="978545"/>
            </a:xfrm>
            <a:custGeom>
              <a:avLst/>
              <a:gdLst>
                <a:gd name="connsiteX0" fmla="*/ 328111 w 816502"/>
                <a:gd name="connsiteY0" fmla="*/ 0 h 656222"/>
                <a:gd name="connsiteX1" fmla="*/ 455827 w 816502"/>
                <a:gd name="connsiteY1" fmla="*/ 25785 h 656222"/>
                <a:gd name="connsiteX2" fmla="*/ 492925 w 816502"/>
                <a:gd name="connsiteY2" fmla="*/ 45920 h 656222"/>
                <a:gd name="connsiteX3" fmla="*/ 510467 w 816502"/>
                <a:gd name="connsiteY3" fmla="*/ 44152 h 656222"/>
                <a:gd name="connsiteX4" fmla="*/ 816502 w 816502"/>
                <a:gd name="connsiteY4" fmla="*/ 350187 h 656222"/>
                <a:gd name="connsiteX5" fmla="*/ 510467 w 816502"/>
                <a:gd name="connsiteY5" fmla="*/ 656222 h 656222"/>
                <a:gd name="connsiteX6" fmla="*/ 448791 w 816502"/>
                <a:gd name="connsiteY6" fmla="*/ 650005 h 656222"/>
                <a:gd name="connsiteX7" fmla="*/ 420791 w 816502"/>
                <a:gd name="connsiteY7" fmla="*/ 641313 h 656222"/>
                <a:gd name="connsiteX8" fmla="*/ 394237 w 816502"/>
                <a:gd name="connsiteY8" fmla="*/ 649556 h 656222"/>
                <a:gd name="connsiteX9" fmla="*/ 328111 w 816502"/>
                <a:gd name="connsiteY9" fmla="*/ 656222 h 656222"/>
                <a:gd name="connsiteX10" fmla="*/ 0 w 816502"/>
                <a:gd name="connsiteY10" fmla="*/ 328111 h 656222"/>
                <a:gd name="connsiteX11" fmla="*/ 328111 w 816502"/>
                <a:gd name="connsiteY11" fmla="*/ 0 h 6562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816502" h="656222">
                  <a:moveTo>
                    <a:pt x="328111" y="0"/>
                  </a:moveTo>
                  <a:cubicBezTo>
                    <a:pt x="373414" y="0"/>
                    <a:pt x="416572" y="9181"/>
                    <a:pt x="455827" y="25785"/>
                  </a:cubicBezTo>
                  <a:lnTo>
                    <a:pt x="492925" y="45920"/>
                  </a:lnTo>
                  <a:lnTo>
                    <a:pt x="510467" y="44152"/>
                  </a:lnTo>
                  <a:cubicBezTo>
                    <a:pt x="679485" y="44152"/>
                    <a:pt x="816502" y="181169"/>
                    <a:pt x="816502" y="350187"/>
                  </a:cubicBezTo>
                  <a:cubicBezTo>
                    <a:pt x="816502" y="519205"/>
                    <a:pt x="679485" y="656222"/>
                    <a:pt x="510467" y="656222"/>
                  </a:cubicBezTo>
                  <a:cubicBezTo>
                    <a:pt x="489340" y="656222"/>
                    <a:pt x="468713" y="654081"/>
                    <a:pt x="448791" y="650005"/>
                  </a:cubicBezTo>
                  <a:lnTo>
                    <a:pt x="420791" y="641313"/>
                  </a:lnTo>
                  <a:lnTo>
                    <a:pt x="394237" y="649556"/>
                  </a:lnTo>
                  <a:cubicBezTo>
                    <a:pt x="372878" y="653927"/>
                    <a:pt x="350763" y="656222"/>
                    <a:pt x="328111" y="656222"/>
                  </a:cubicBezTo>
                  <a:cubicBezTo>
                    <a:pt x="146900" y="656222"/>
                    <a:pt x="0" y="509322"/>
                    <a:pt x="0" y="328111"/>
                  </a:cubicBezTo>
                  <a:cubicBezTo>
                    <a:pt x="0" y="146900"/>
                    <a:pt x="146900" y="0"/>
                    <a:pt x="328111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8" name="フリーフォーム: 図形 67">
              <a:extLst>
                <a:ext uri="{FF2B5EF4-FFF2-40B4-BE49-F238E27FC236}">
                  <a16:creationId xmlns:a16="http://schemas.microsoft.com/office/drawing/2014/main" id="{66EA9DC4-4E4C-45DE-B60D-0163087E8E1A}"/>
                </a:ext>
              </a:extLst>
            </p:cNvPr>
            <p:cNvSpPr/>
            <p:nvPr/>
          </p:nvSpPr>
          <p:spPr>
            <a:xfrm>
              <a:off x="7213387" y="962520"/>
              <a:ext cx="1080853" cy="1767184"/>
            </a:xfrm>
            <a:custGeom>
              <a:avLst/>
              <a:gdLst>
                <a:gd name="connsiteX0" fmla="*/ 448541 w 897082"/>
                <a:gd name="connsiteY0" fmla="*/ 0 h 1466720"/>
                <a:gd name="connsiteX1" fmla="*/ 897082 w 897082"/>
                <a:gd name="connsiteY1" fmla="*/ 448541 h 1466720"/>
                <a:gd name="connsiteX2" fmla="*/ 897082 w 897082"/>
                <a:gd name="connsiteY2" fmla="*/ 572384 h 1466720"/>
                <a:gd name="connsiteX3" fmla="*/ 623133 w 897082"/>
                <a:gd name="connsiteY3" fmla="*/ 985676 h 1466720"/>
                <a:gd name="connsiteX4" fmla="*/ 564119 w 897082"/>
                <a:gd name="connsiteY4" fmla="*/ 1003996 h 1466720"/>
                <a:gd name="connsiteX5" fmla="*/ 575827 w 897082"/>
                <a:gd name="connsiteY5" fmla="*/ 1118635 h 1466720"/>
                <a:gd name="connsiteX6" fmla="*/ 603105 w 897082"/>
                <a:gd name="connsiteY6" fmla="*/ 1118635 h 1466720"/>
                <a:gd name="connsiteX7" fmla="*/ 786798 w 897082"/>
                <a:gd name="connsiteY7" fmla="*/ 1292678 h 1466720"/>
                <a:gd name="connsiteX8" fmla="*/ 786797 w 897082"/>
                <a:gd name="connsiteY8" fmla="*/ 1466720 h 1466720"/>
                <a:gd name="connsiteX9" fmla="*/ 188668 w 897082"/>
                <a:gd name="connsiteY9" fmla="*/ 1466720 h 1466720"/>
                <a:gd name="connsiteX10" fmla="*/ 188668 w 897082"/>
                <a:gd name="connsiteY10" fmla="*/ 1292678 h 1466720"/>
                <a:gd name="connsiteX11" fmla="*/ 300860 w 897082"/>
                <a:gd name="connsiteY11" fmla="*/ 1132312 h 1466720"/>
                <a:gd name="connsiteX12" fmla="*/ 352270 w 897082"/>
                <a:gd name="connsiteY12" fmla="*/ 1122478 h 1466720"/>
                <a:gd name="connsiteX13" fmla="*/ 363516 w 897082"/>
                <a:gd name="connsiteY13" fmla="*/ 1012354 h 1466720"/>
                <a:gd name="connsiteX14" fmla="*/ 358144 w 897082"/>
                <a:gd name="connsiteY14" fmla="*/ 1011812 h 1466720"/>
                <a:gd name="connsiteX15" fmla="*/ 0 w 897082"/>
                <a:gd name="connsiteY15" fmla="*/ 572384 h 1466720"/>
                <a:gd name="connsiteX16" fmla="*/ 0 w 897082"/>
                <a:gd name="connsiteY16" fmla="*/ 448541 h 1466720"/>
                <a:gd name="connsiteX17" fmla="*/ 448541 w 897082"/>
                <a:gd name="connsiteY17" fmla="*/ 0 h 14667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897082" h="1466720">
                  <a:moveTo>
                    <a:pt x="448541" y="0"/>
                  </a:moveTo>
                  <a:cubicBezTo>
                    <a:pt x="696263" y="0"/>
                    <a:pt x="897082" y="200819"/>
                    <a:pt x="897082" y="448541"/>
                  </a:cubicBezTo>
                  <a:lnTo>
                    <a:pt x="897082" y="572384"/>
                  </a:lnTo>
                  <a:cubicBezTo>
                    <a:pt x="897082" y="758175"/>
                    <a:pt x="784121" y="917584"/>
                    <a:pt x="623133" y="985676"/>
                  </a:cubicBezTo>
                  <a:lnTo>
                    <a:pt x="564119" y="1003996"/>
                  </a:lnTo>
                  <a:lnTo>
                    <a:pt x="575827" y="1118635"/>
                  </a:lnTo>
                  <a:lnTo>
                    <a:pt x="603105" y="1118635"/>
                  </a:lnTo>
                  <a:cubicBezTo>
                    <a:pt x="704556" y="1118635"/>
                    <a:pt x="786798" y="1196557"/>
                    <a:pt x="786798" y="1292678"/>
                  </a:cubicBezTo>
                  <a:cubicBezTo>
                    <a:pt x="786798" y="1350692"/>
                    <a:pt x="786797" y="1408706"/>
                    <a:pt x="786797" y="1466720"/>
                  </a:cubicBezTo>
                  <a:lnTo>
                    <a:pt x="188668" y="1466720"/>
                  </a:lnTo>
                  <a:lnTo>
                    <a:pt x="188668" y="1292678"/>
                  </a:lnTo>
                  <a:cubicBezTo>
                    <a:pt x="188668" y="1220587"/>
                    <a:pt x="234929" y="1158734"/>
                    <a:pt x="300860" y="1132312"/>
                  </a:cubicBezTo>
                  <a:lnTo>
                    <a:pt x="352270" y="1122478"/>
                  </a:lnTo>
                  <a:lnTo>
                    <a:pt x="363516" y="1012354"/>
                  </a:lnTo>
                  <a:lnTo>
                    <a:pt x="358144" y="1011812"/>
                  </a:lnTo>
                  <a:cubicBezTo>
                    <a:pt x="153752" y="969988"/>
                    <a:pt x="0" y="789141"/>
                    <a:pt x="0" y="572384"/>
                  </a:cubicBezTo>
                  <a:lnTo>
                    <a:pt x="0" y="448541"/>
                  </a:lnTo>
                  <a:cubicBezTo>
                    <a:pt x="0" y="200819"/>
                    <a:pt x="200819" y="0"/>
                    <a:pt x="448541" y="0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9" name="フリーフォーム: 図形 68">
              <a:extLst>
                <a:ext uri="{FF2B5EF4-FFF2-40B4-BE49-F238E27FC236}">
                  <a16:creationId xmlns:a16="http://schemas.microsoft.com/office/drawing/2014/main" id="{8F73F715-D94B-4EB8-BFE6-A6995405D412}"/>
                </a:ext>
              </a:extLst>
            </p:cNvPr>
            <p:cNvSpPr/>
            <p:nvPr/>
          </p:nvSpPr>
          <p:spPr>
            <a:xfrm>
              <a:off x="7638698" y="2172190"/>
              <a:ext cx="217125" cy="111279"/>
            </a:xfrm>
            <a:custGeom>
              <a:avLst/>
              <a:gdLst>
                <a:gd name="connsiteX0" fmla="*/ 209318 w 211408"/>
                <a:gd name="connsiteY0" fmla="*/ 0 h 93697"/>
                <a:gd name="connsiteX1" fmla="*/ 211408 w 211408"/>
                <a:gd name="connsiteY1" fmla="*/ 20463 h 93697"/>
                <a:gd name="connsiteX2" fmla="*/ 206348 w 211408"/>
                <a:gd name="connsiteY2" fmla="*/ 24396 h 93697"/>
                <a:gd name="connsiteX3" fmla="*/ 7260 w 211408"/>
                <a:gd name="connsiteY3" fmla="*/ 93228 h 93697"/>
                <a:gd name="connsiteX4" fmla="*/ 0 w 211408"/>
                <a:gd name="connsiteY4" fmla="*/ 93697 h 93697"/>
                <a:gd name="connsiteX5" fmla="*/ 8715 w 211408"/>
                <a:gd name="connsiteY5" fmla="*/ 8358 h 93697"/>
                <a:gd name="connsiteX6" fmla="*/ 93740 w 211408"/>
                <a:gd name="connsiteY6" fmla="*/ 16929 h 93697"/>
                <a:gd name="connsiteX7" fmla="*/ 184137 w 211408"/>
                <a:gd name="connsiteY7" fmla="*/ 7816 h 93697"/>
                <a:gd name="connsiteX0" fmla="*/ 209318 w 211408"/>
                <a:gd name="connsiteY0" fmla="*/ 0 h 93697"/>
                <a:gd name="connsiteX1" fmla="*/ 211408 w 211408"/>
                <a:gd name="connsiteY1" fmla="*/ 20463 h 93697"/>
                <a:gd name="connsiteX2" fmla="*/ 7260 w 211408"/>
                <a:gd name="connsiteY2" fmla="*/ 93228 h 93697"/>
                <a:gd name="connsiteX3" fmla="*/ 0 w 211408"/>
                <a:gd name="connsiteY3" fmla="*/ 93697 h 93697"/>
                <a:gd name="connsiteX4" fmla="*/ 8715 w 211408"/>
                <a:gd name="connsiteY4" fmla="*/ 8358 h 93697"/>
                <a:gd name="connsiteX5" fmla="*/ 93740 w 211408"/>
                <a:gd name="connsiteY5" fmla="*/ 16929 h 93697"/>
                <a:gd name="connsiteX6" fmla="*/ 184137 w 211408"/>
                <a:gd name="connsiteY6" fmla="*/ 7816 h 93697"/>
                <a:gd name="connsiteX7" fmla="*/ 209318 w 211408"/>
                <a:gd name="connsiteY7" fmla="*/ 0 h 93697"/>
                <a:gd name="connsiteX0" fmla="*/ 209318 w 209318"/>
                <a:gd name="connsiteY0" fmla="*/ 0 h 93697"/>
                <a:gd name="connsiteX1" fmla="*/ 7260 w 209318"/>
                <a:gd name="connsiteY1" fmla="*/ 93228 h 93697"/>
                <a:gd name="connsiteX2" fmla="*/ 0 w 209318"/>
                <a:gd name="connsiteY2" fmla="*/ 93697 h 93697"/>
                <a:gd name="connsiteX3" fmla="*/ 8715 w 209318"/>
                <a:gd name="connsiteY3" fmla="*/ 8358 h 93697"/>
                <a:gd name="connsiteX4" fmla="*/ 93740 w 209318"/>
                <a:gd name="connsiteY4" fmla="*/ 16929 h 93697"/>
                <a:gd name="connsiteX5" fmla="*/ 184137 w 209318"/>
                <a:gd name="connsiteY5" fmla="*/ 7816 h 93697"/>
                <a:gd name="connsiteX6" fmla="*/ 209318 w 209318"/>
                <a:gd name="connsiteY6" fmla="*/ 0 h 93697"/>
                <a:gd name="connsiteX0" fmla="*/ 209318 w 209318"/>
                <a:gd name="connsiteY0" fmla="*/ 0 h 93697"/>
                <a:gd name="connsiteX1" fmla="*/ 7260 w 209318"/>
                <a:gd name="connsiteY1" fmla="*/ 93228 h 93697"/>
                <a:gd name="connsiteX2" fmla="*/ 0 w 209318"/>
                <a:gd name="connsiteY2" fmla="*/ 93697 h 93697"/>
                <a:gd name="connsiteX3" fmla="*/ 8715 w 209318"/>
                <a:gd name="connsiteY3" fmla="*/ 8358 h 93697"/>
                <a:gd name="connsiteX4" fmla="*/ 93740 w 209318"/>
                <a:gd name="connsiteY4" fmla="*/ 16929 h 93697"/>
                <a:gd name="connsiteX5" fmla="*/ 184137 w 209318"/>
                <a:gd name="connsiteY5" fmla="*/ 7816 h 93697"/>
                <a:gd name="connsiteX6" fmla="*/ 209318 w 209318"/>
                <a:gd name="connsiteY6" fmla="*/ 0 h 93697"/>
                <a:gd name="connsiteX0" fmla="*/ 209318 w 209318"/>
                <a:gd name="connsiteY0" fmla="*/ 0 h 93697"/>
                <a:gd name="connsiteX1" fmla="*/ 0 w 209318"/>
                <a:gd name="connsiteY1" fmla="*/ 93697 h 93697"/>
                <a:gd name="connsiteX2" fmla="*/ 8715 w 209318"/>
                <a:gd name="connsiteY2" fmla="*/ 8358 h 93697"/>
                <a:gd name="connsiteX3" fmla="*/ 93740 w 209318"/>
                <a:gd name="connsiteY3" fmla="*/ 16929 h 93697"/>
                <a:gd name="connsiteX4" fmla="*/ 184137 w 209318"/>
                <a:gd name="connsiteY4" fmla="*/ 7816 h 93697"/>
                <a:gd name="connsiteX5" fmla="*/ 209318 w 209318"/>
                <a:gd name="connsiteY5" fmla="*/ 0 h 93697"/>
                <a:gd name="connsiteX0" fmla="*/ 209318 w 209318"/>
                <a:gd name="connsiteY0" fmla="*/ 0 h 93697"/>
                <a:gd name="connsiteX1" fmla="*/ 0 w 209318"/>
                <a:gd name="connsiteY1" fmla="*/ 93697 h 93697"/>
                <a:gd name="connsiteX2" fmla="*/ 8715 w 209318"/>
                <a:gd name="connsiteY2" fmla="*/ 8358 h 93697"/>
                <a:gd name="connsiteX3" fmla="*/ 93740 w 209318"/>
                <a:gd name="connsiteY3" fmla="*/ 16929 h 93697"/>
                <a:gd name="connsiteX4" fmla="*/ 184137 w 209318"/>
                <a:gd name="connsiteY4" fmla="*/ 7816 h 93697"/>
                <a:gd name="connsiteX5" fmla="*/ 209318 w 209318"/>
                <a:gd name="connsiteY5" fmla="*/ 0 h 936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9318" h="93697">
                  <a:moveTo>
                    <a:pt x="209318" y="0"/>
                  </a:moveTo>
                  <a:cubicBezTo>
                    <a:pt x="148204" y="60213"/>
                    <a:pt x="33434" y="92304"/>
                    <a:pt x="0" y="93697"/>
                  </a:cubicBezTo>
                  <a:lnTo>
                    <a:pt x="8715" y="8358"/>
                  </a:lnTo>
                  <a:lnTo>
                    <a:pt x="93740" y="16929"/>
                  </a:lnTo>
                  <a:cubicBezTo>
                    <a:pt x="124705" y="16929"/>
                    <a:pt x="154938" y="13791"/>
                    <a:pt x="184137" y="7816"/>
                  </a:cubicBezTo>
                  <a:lnTo>
                    <a:pt x="209318" y="0"/>
                  </a:lnTo>
                  <a:close/>
                </a:path>
              </a:pathLst>
            </a:custGeom>
            <a:solidFill>
              <a:srgbClr val="000000">
                <a:alpha val="50196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0" name="フリーフォーム: 図形 69">
              <a:extLst>
                <a:ext uri="{FF2B5EF4-FFF2-40B4-BE49-F238E27FC236}">
                  <a16:creationId xmlns:a16="http://schemas.microsoft.com/office/drawing/2014/main" id="{BA51AC8C-0A94-4E37-B7BA-B9ABF775F550}"/>
                </a:ext>
              </a:extLst>
            </p:cNvPr>
            <p:cNvSpPr/>
            <p:nvPr/>
          </p:nvSpPr>
          <p:spPr>
            <a:xfrm>
              <a:off x="7282594" y="2310313"/>
              <a:ext cx="1197310" cy="1230066"/>
            </a:xfrm>
            <a:custGeom>
              <a:avLst/>
              <a:gdLst>
                <a:gd name="connsiteX0" fmla="*/ 702404 w 1068476"/>
                <a:gd name="connsiteY0" fmla="*/ 0 h 1020925"/>
                <a:gd name="connsiteX1" fmla="*/ 763059 w 1068476"/>
                <a:gd name="connsiteY1" fmla="*/ 0 h 1020925"/>
                <a:gd name="connsiteX2" fmla="*/ 1068476 w 1068476"/>
                <a:gd name="connsiteY2" fmla="*/ 320391 h 1020925"/>
                <a:gd name="connsiteX3" fmla="*/ 1068476 w 1068476"/>
                <a:gd name="connsiteY3" fmla="*/ 1020925 h 1020925"/>
                <a:gd name="connsiteX4" fmla="*/ 139988 w 1068476"/>
                <a:gd name="connsiteY4" fmla="*/ 1020925 h 1020925"/>
                <a:gd name="connsiteX5" fmla="*/ 55941 w 1068476"/>
                <a:gd name="connsiteY5" fmla="*/ 706710 h 1020925"/>
                <a:gd name="connsiteX6" fmla="*/ 55941 w 1068476"/>
                <a:gd name="connsiteY6" fmla="*/ 285753 h 1020925"/>
                <a:gd name="connsiteX7" fmla="*/ 189768 w 1068476"/>
                <a:gd name="connsiteY7" fmla="*/ 138877 h 1020925"/>
                <a:gd name="connsiteX8" fmla="*/ 371719 w 1068476"/>
                <a:gd name="connsiteY8" fmla="*/ 10385 h 1020925"/>
                <a:gd name="connsiteX9" fmla="*/ 390924 w 1068476"/>
                <a:gd name="connsiteY9" fmla="*/ 7678 h 1020925"/>
                <a:gd name="connsiteX10" fmla="*/ 356988 w 1068476"/>
                <a:gd name="connsiteY10" fmla="*/ 72107 h 1020925"/>
                <a:gd name="connsiteX11" fmla="*/ 362948 w 1068476"/>
                <a:gd name="connsiteY11" fmla="*/ 186423 h 1020925"/>
                <a:gd name="connsiteX12" fmla="*/ 632972 w 1068476"/>
                <a:gd name="connsiteY12" fmla="*/ 86497 h 1020925"/>
                <a:gd name="connsiteX13" fmla="*/ 698289 w 1068476"/>
                <a:gd name="connsiteY13" fmla="*/ 7813 h 1020925"/>
                <a:gd name="connsiteX0" fmla="*/ 676999 w 1043071"/>
                <a:gd name="connsiteY0" fmla="*/ 0 h 1020925"/>
                <a:gd name="connsiteX1" fmla="*/ 737654 w 1043071"/>
                <a:gd name="connsiteY1" fmla="*/ 0 h 1020925"/>
                <a:gd name="connsiteX2" fmla="*/ 1043071 w 1043071"/>
                <a:gd name="connsiteY2" fmla="*/ 320391 h 1020925"/>
                <a:gd name="connsiteX3" fmla="*/ 1043071 w 1043071"/>
                <a:gd name="connsiteY3" fmla="*/ 1020925 h 1020925"/>
                <a:gd name="connsiteX4" fmla="*/ 114583 w 1043071"/>
                <a:gd name="connsiteY4" fmla="*/ 1020925 h 1020925"/>
                <a:gd name="connsiteX5" fmla="*/ 30536 w 1043071"/>
                <a:gd name="connsiteY5" fmla="*/ 706710 h 1020925"/>
                <a:gd name="connsiteX6" fmla="*/ 61493 w 1043071"/>
                <a:gd name="connsiteY6" fmla="*/ 340521 h 1020925"/>
                <a:gd name="connsiteX7" fmla="*/ 164363 w 1043071"/>
                <a:gd name="connsiteY7" fmla="*/ 138877 h 1020925"/>
                <a:gd name="connsiteX8" fmla="*/ 346314 w 1043071"/>
                <a:gd name="connsiteY8" fmla="*/ 10385 h 1020925"/>
                <a:gd name="connsiteX9" fmla="*/ 365519 w 1043071"/>
                <a:gd name="connsiteY9" fmla="*/ 7678 h 1020925"/>
                <a:gd name="connsiteX10" fmla="*/ 331583 w 1043071"/>
                <a:gd name="connsiteY10" fmla="*/ 72107 h 1020925"/>
                <a:gd name="connsiteX11" fmla="*/ 337543 w 1043071"/>
                <a:gd name="connsiteY11" fmla="*/ 186423 h 1020925"/>
                <a:gd name="connsiteX12" fmla="*/ 607567 w 1043071"/>
                <a:gd name="connsiteY12" fmla="*/ 86497 h 1020925"/>
                <a:gd name="connsiteX13" fmla="*/ 672884 w 1043071"/>
                <a:gd name="connsiteY13" fmla="*/ 7813 h 1020925"/>
                <a:gd name="connsiteX14" fmla="*/ 676999 w 1043071"/>
                <a:gd name="connsiteY14" fmla="*/ 0 h 1020925"/>
                <a:gd name="connsiteX0" fmla="*/ 650472 w 1016544"/>
                <a:gd name="connsiteY0" fmla="*/ 0 h 1020925"/>
                <a:gd name="connsiteX1" fmla="*/ 711127 w 1016544"/>
                <a:gd name="connsiteY1" fmla="*/ 0 h 1020925"/>
                <a:gd name="connsiteX2" fmla="*/ 1016544 w 1016544"/>
                <a:gd name="connsiteY2" fmla="*/ 320391 h 1020925"/>
                <a:gd name="connsiteX3" fmla="*/ 1016544 w 1016544"/>
                <a:gd name="connsiteY3" fmla="*/ 1020925 h 1020925"/>
                <a:gd name="connsiteX4" fmla="*/ 88056 w 1016544"/>
                <a:gd name="connsiteY4" fmla="*/ 1020925 h 1020925"/>
                <a:gd name="connsiteX5" fmla="*/ 4009 w 1016544"/>
                <a:gd name="connsiteY5" fmla="*/ 706710 h 1020925"/>
                <a:gd name="connsiteX6" fmla="*/ 34966 w 1016544"/>
                <a:gd name="connsiteY6" fmla="*/ 340521 h 1020925"/>
                <a:gd name="connsiteX7" fmla="*/ 137836 w 1016544"/>
                <a:gd name="connsiteY7" fmla="*/ 138877 h 1020925"/>
                <a:gd name="connsiteX8" fmla="*/ 319787 w 1016544"/>
                <a:gd name="connsiteY8" fmla="*/ 10385 h 1020925"/>
                <a:gd name="connsiteX9" fmla="*/ 338992 w 1016544"/>
                <a:gd name="connsiteY9" fmla="*/ 7678 h 1020925"/>
                <a:gd name="connsiteX10" fmla="*/ 305056 w 1016544"/>
                <a:gd name="connsiteY10" fmla="*/ 72107 h 1020925"/>
                <a:gd name="connsiteX11" fmla="*/ 311016 w 1016544"/>
                <a:gd name="connsiteY11" fmla="*/ 186423 h 1020925"/>
                <a:gd name="connsiteX12" fmla="*/ 581040 w 1016544"/>
                <a:gd name="connsiteY12" fmla="*/ 86497 h 1020925"/>
                <a:gd name="connsiteX13" fmla="*/ 646357 w 1016544"/>
                <a:gd name="connsiteY13" fmla="*/ 7813 h 1020925"/>
                <a:gd name="connsiteX14" fmla="*/ 650472 w 1016544"/>
                <a:gd name="connsiteY14" fmla="*/ 0 h 1020925"/>
                <a:gd name="connsiteX0" fmla="*/ 620748 w 986820"/>
                <a:gd name="connsiteY0" fmla="*/ 0 h 1020925"/>
                <a:gd name="connsiteX1" fmla="*/ 681403 w 986820"/>
                <a:gd name="connsiteY1" fmla="*/ 0 h 1020925"/>
                <a:gd name="connsiteX2" fmla="*/ 986820 w 986820"/>
                <a:gd name="connsiteY2" fmla="*/ 320391 h 1020925"/>
                <a:gd name="connsiteX3" fmla="*/ 986820 w 986820"/>
                <a:gd name="connsiteY3" fmla="*/ 1020925 h 1020925"/>
                <a:gd name="connsiteX4" fmla="*/ 58332 w 986820"/>
                <a:gd name="connsiteY4" fmla="*/ 1020925 h 1020925"/>
                <a:gd name="connsiteX5" fmla="*/ 19529 w 986820"/>
                <a:gd name="connsiteY5" fmla="*/ 704329 h 1020925"/>
                <a:gd name="connsiteX6" fmla="*/ 5242 w 986820"/>
                <a:gd name="connsiteY6" fmla="*/ 340521 h 1020925"/>
                <a:gd name="connsiteX7" fmla="*/ 108112 w 986820"/>
                <a:gd name="connsiteY7" fmla="*/ 138877 h 1020925"/>
                <a:gd name="connsiteX8" fmla="*/ 290063 w 986820"/>
                <a:gd name="connsiteY8" fmla="*/ 10385 h 1020925"/>
                <a:gd name="connsiteX9" fmla="*/ 309268 w 986820"/>
                <a:gd name="connsiteY9" fmla="*/ 7678 h 1020925"/>
                <a:gd name="connsiteX10" fmla="*/ 275332 w 986820"/>
                <a:gd name="connsiteY10" fmla="*/ 72107 h 1020925"/>
                <a:gd name="connsiteX11" fmla="*/ 281292 w 986820"/>
                <a:gd name="connsiteY11" fmla="*/ 186423 h 1020925"/>
                <a:gd name="connsiteX12" fmla="*/ 551316 w 986820"/>
                <a:gd name="connsiteY12" fmla="*/ 86497 h 1020925"/>
                <a:gd name="connsiteX13" fmla="*/ 616633 w 986820"/>
                <a:gd name="connsiteY13" fmla="*/ 7813 h 1020925"/>
                <a:gd name="connsiteX14" fmla="*/ 620748 w 986820"/>
                <a:gd name="connsiteY14" fmla="*/ 0 h 1020925"/>
                <a:gd name="connsiteX0" fmla="*/ 663135 w 1029207"/>
                <a:gd name="connsiteY0" fmla="*/ 0 h 1020925"/>
                <a:gd name="connsiteX1" fmla="*/ 723790 w 1029207"/>
                <a:gd name="connsiteY1" fmla="*/ 0 h 1020925"/>
                <a:gd name="connsiteX2" fmla="*/ 1029207 w 1029207"/>
                <a:gd name="connsiteY2" fmla="*/ 320391 h 1020925"/>
                <a:gd name="connsiteX3" fmla="*/ 1029207 w 1029207"/>
                <a:gd name="connsiteY3" fmla="*/ 1020925 h 1020925"/>
                <a:gd name="connsiteX4" fmla="*/ 100719 w 1029207"/>
                <a:gd name="connsiteY4" fmla="*/ 1020925 h 1020925"/>
                <a:gd name="connsiteX5" fmla="*/ 61916 w 1029207"/>
                <a:gd name="connsiteY5" fmla="*/ 704329 h 1020925"/>
                <a:gd name="connsiteX6" fmla="*/ 2386 w 1029207"/>
                <a:gd name="connsiteY6" fmla="*/ 433390 h 1020925"/>
                <a:gd name="connsiteX7" fmla="*/ 150499 w 1029207"/>
                <a:gd name="connsiteY7" fmla="*/ 138877 h 1020925"/>
                <a:gd name="connsiteX8" fmla="*/ 332450 w 1029207"/>
                <a:gd name="connsiteY8" fmla="*/ 10385 h 1020925"/>
                <a:gd name="connsiteX9" fmla="*/ 351655 w 1029207"/>
                <a:gd name="connsiteY9" fmla="*/ 7678 h 1020925"/>
                <a:gd name="connsiteX10" fmla="*/ 317719 w 1029207"/>
                <a:gd name="connsiteY10" fmla="*/ 72107 h 1020925"/>
                <a:gd name="connsiteX11" fmla="*/ 323679 w 1029207"/>
                <a:gd name="connsiteY11" fmla="*/ 186423 h 1020925"/>
                <a:gd name="connsiteX12" fmla="*/ 593703 w 1029207"/>
                <a:gd name="connsiteY12" fmla="*/ 86497 h 1020925"/>
                <a:gd name="connsiteX13" fmla="*/ 659020 w 1029207"/>
                <a:gd name="connsiteY13" fmla="*/ 7813 h 1020925"/>
                <a:gd name="connsiteX14" fmla="*/ 663135 w 1029207"/>
                <a:gd name="connsiteY14" fmla="*/ 0 h 1020925"/>
                <a:gd name="connsiteX0" fmla="*/ 676475 w 1042547"/>
                <a:gd name="connsiteY0" fmla="*/ 0 h 1020925"/>
                <a:gd name="connsiteX1" fmla="*/ 737130 w 1042547"/>
                <a:gd name="connsiteY1" fmla="*/ 0 h 1020925"/>
                <a:gd name="connsiteX2" fmla="*/ 1042547 w 1042547"/>
                <a:gd name="connsiteY2" fmla="*/ 320391 h 1020925"/>
                <a:gd name="connsiteX3" fmla="*/ 1042547 w 1042547"/>
                <a:gd name="connsiteY3" fmla="*/ 1020925 h 1020925"/>
                <a:gd name="connsiteX4" fmla="*/ 114059 w 1042547"/>
                <a:gd name="connsiteY4" fmla="*/ 1020925 h 1020925"/>
                <a:gd name="connsiteX5" fmla="*/ 75256 w 1042547"/>
                <a:gd name="connsiteY5" fmla="*/ 704329 h 1020925"/>
                <a:gd name="connsiteX6" fmla="*/ 15726 w 1042547"/>
                <a:gd name="connsiteY6" fmla="*/ 433390 h 1020925"/>
                <a:gd name="connsiteX7" fmla="*/ 163839 w 1042547"/>
                <a:gd name="connsiteY7" fmla="*/ 138877 h 1020925"/>
                <a:gd name="connsiteX8" fmla="*/ 345790 w 1042547"/>
                <a:gd name="connsiteY8" fmla="*/ 10385 h 1020925"/>
                <a:gd name="connsiteX9" fmla="*/ 364995 w 1042547"/>
                <a:gd name="connsiteY9" fmla="*/ 7678 h 1020925"/>
                <a:gd name="connsiteX10" fmla="*/ 331059 w 1042547"/>
                <a:gd name="connsiteY10" fmla="*/ 72107 h 1020925"/>
                <a:gd name="connsiteX11" fmla="*/ 337019 w 1042547"/>
                <a:gd name="connsiteY11" fmla="*/ 186423 h 1020925"/>
                <a:gd name="connsiteX12" fmla="*/ 607043 w 1042547"/>
                <a:gd name="connsiteY12" fmla="*/ 86497 h 1020925"/>
                <a:gd name="connsiteX13" fmla="*/ 672360 w 1042547"/>
                <a:gd name="connsiteY13" fmla="*/ 7813 h 1020925"/>
                <a:gd name="connsiteX14" fmla="*/ 676475 w 1042547"/>
                <a:gd name="connsiteY14" fmla="*/ 0 h 1020925"/>
                <a:gd name="connsiteX0" fmla="*/ 676475 w 1042547"/>
                <a:gd name="connsiteY0" fmla="*/ 0 h 1020925"/>
                <a:gd name="connsiteX1" fmla="*/ 737130 w 1042547"/>
                <a:gd name="connsiteY1" fmla="*/ 0 h 1020925"/>
                <a:gd name="connsiteX2" fmla="*/ 1042547 w 1042547"/>
                <a:gd name="connsiteY2" fmla="*/ 320391 h 1020925"/>
                <a:gd name="connsiteX3" fmla="*/ 1042547 w 1042547"/>
                <a:gd name="connsiteY3" fmla="*/ 1020925 h 1020925"/>
                <a:gd name="connsiteX4" fmla="*/ 114059 w 1042547"/>
                <a:gd name="connsiteY4" fmla="*/ 1020925 h 1020925"/>
                <a:gd name="connsiteX5" fmla="*/ 75256 w 1042547"/>
                <a:gd name="connsiteY5" fmla="*/ 704329 h 1020925"/>
                <a:gd name="connsiteX6" fmla="*/ 15726 w 1042547"/>
                <a:gd name="connsiteY6" fmla="*/ 433390 h 1020925"/>
                <a:gd name="connsiteX7" fmla="*/ 163839 w 1042547"/>
                <a:gd name="connsiteY7" fmla="*/ 138877 h 1020925"/>
                <a:gd name="connsiteX8" fmla="*/ 345790 w 1042547"/>
                <a:gd name="connsiteY8" fmla="*/ 10385 h 1020925"/>
                <a:gd name="connsiteX9" fmla="*/ 364995 w 1042547"/>
                <a:gd name="connsiteY9" fmla="*/ 7678 h 1020925"/>
                <a:gd name="connsiteX10" fmla="*/ 331059 w 1042547"/>
                <a:gd name="connsiteY10" fmla="*/ 72107 h 1020925"/>
                <a:gd name="connsiteX11" fmla="*/ 337019 w 1042547"/>
                <a:gd name="connsiteY11" fmla="*/ 186423 h 1020925"/>
                <a:gd name="connsiteX12" fmla="*/ 607043 w 1042547"/>
                <a:gd name="connsiteY12" fmla="*/ 86497 h 1020925"/>
                <a:gd name="connsiteX13" fmla="*/ 672360 w 1042547"/>
                <a:gd name="connsiteY13" fmla="*/ 7813 h 1020925"/>
                <a:gd name="connsiteX14" fmla="*/ 676475 w 1042547"/>
                <a:gd name="connsiteY14" fmla="*/ 0 h 1020925"/>
                <a:gd name="connsiteX0" fmla="*/ 660749 w 1026821"/>
                <a:gd name="connsiteY0" fmla="*/ 0 h 1020925"/>
                <a:gd name="connsiteX1" fmla="*/ 721404 w 1026821"/>
                <a:gd name="connsiteY1" fmla="*/ 0 h 1020925"/>
                <a:gd name="connsiteX2" fmla="*/ 1026821 w 1026821"/>
                <a:gd name="connsiteY2" fmla="*/ 320391 h 1020925"/>
                <a:gd name="connsiteX3" fmla="*/ 1026821 w 1026821"/>
                <a:gd name="connsiteY3" fmla="*/ 1020925 h 1020925"/>
                <a:gd name="connsiteX4" fmla="*/ 98333 w 1026821"/>
                <a:gd name="connsiteY4" fmla="*/ 1020925 h 1020925"/>
                <a:gd name="connsiteX5" fmla="*/ 0 w 1026821"/>
                <a:gd name="connsiteY5" fmla="*/ 433390 h 1020925"/>
                <a:gd name="connsiteX6" fmla="*/ 148113 w 1026821"/>
                <a:gd name="connsiteY6" fmla="*/ 138877 h 1020925"/>
                <a:gd name="connsiteX7" fmla="*/ 330064 w 1026821"/>
                <a:gd name="connsiteY7" fmla="*/ 10385 h 1020925"/>
                <a:gd name="connsiteX8" fmla="*/ 349269 w 1026821"/>
                <a:gd name="connsiteY8" fmla="*/ 7678 h 1020925"/>
                <a:gd name="connsiteX9" fmla="*/ 315333 w 1026821"/>
                <a:gd name="connsiteY9" fmla="*/ 72107 h 1020925"/>
                <a:gd name="connsiteX10" fmla="*/ 321293 w 1026821"/>
                <a:gd name="connsiteY10" fmla="*/ 186423 h 1020925"/>
                <a:gd name="connsiteX11" fmla="*/ 591317 w 1026821"/>
                <a:gd name="connsiteY11" fmla="*/ 86497 h 1020925"/>
                <a:gd name="connsiteX12" fmla="*/ 656634 w 1026821"/>
                <a:gd name="connsiteY12" fmla="*/ 7813 h 1020925"/>
                <a:gd name="connsiteX13" fmla="*/ 660749 w 1026821"/>
                <a:gd name="connsiteY13" fmla="*/ 0 h 1020925"/>
                <a:gd name="connsiteX0" fmla="*/ 679490 w 1045562"/>
                <a:gd name="connsiteY0" fmla="*/ 0 h 1020925"/>
                <a:gd name="connsiteX1" fmla="*/ 740145 w 1045562"/>
                <a:gd name="connsiteY1" fmla="*/ 0 h 1020925"/>
                <a:gd name="connsiteX2" fmla="*/ 1045562 w 1045562"/>
                <a:gd name="connsiteY2" fmla="*/ 320391 h 1020925"/>
                <a:gd name="connsiteX3" fmla="*/ 1045562 w 1045562"/>
                <a:gd name="connsiteY3" fmla="*/ 1020925 h 1020925"/>
                <a:gd name="connsiteX4" fmla="*/ 117074 w 1045562"/>
                <a:gd name="connsiteY4" fmla="*/ 1020925 h 1020925"/>
                <a:gd name="connsiteX5" fmla="*/ 18741 w 1045562"/>
                <a:gd name="connsiteY5" fmla="*/ 433390 h 1020925"/>
                <a:gd name="connsiteX6" fmla="*/ 166854 w 1045562"/>
                <a:gd name="connsiteY6" fmla="*/ 138877 h 1020925"/>
                <a:gd name="connsiteX7" fmla="*/ 348805 w 1045562"/>
                <a:gd name="connsiteY7" fmla="*/ 10385 h 1020925"/>
                <a:gd name="connsiteX8" fmla="*/ 368010 w 1045562"/>
                <a:gd name="connsiteY8" fmla="*/ 7678 h 1020925"/>
                <a:gd name="connsiteX9" fmla="*/ 334074 w 1045562"/>
                <a:gd name="connsiteY9" fmla="*/ 72107 h 1020925"/>
                <a:gd name="connsiteX10" fmla="*/ 340034 w 1045562"/>
                <a:gd name="connsiteY10" fmla="*/ 186423 h 1020925"/>
                <a:gd name="connsiteX11" fmla="*/ 610058 w 1045562"/>
                <a:gd name="connsiteY11" fmla="*/ 86497 h 1020925"/>
                <a:gd name="connsiteX12" fmla="*/ 675375 w 1045562"/>
                <a:gd name="connsiteY12" fmla="*/ 7813 h 1020925"/>
                <a:gd name="connsiteX13" fmla="*/ 679490 w 1045562"/>
                <a:gd name="connsiteY13" fmla="*/ 0 h 1020925"/>
                <a:gd name="connsiteX0" fmla="*/ 609226 w 975298"/>
                <a:gd name="connsiteY0" fmla="*/ 0 h 1020925"/>
                <a:gd name="connsiteX1" fmla="*/ 669881 w 975298"/>
                <a:gd name="connsiteY1" fmla="*/ 0 h 1020925"/>
                <a:gd name="connsiteX2" fmla="*/ 975298 w 975298"/>
                <a:gd name="connsiteY2" fmla="*/ 320391 h 1020925"/>
                <a:gd name="connsiteX3" fmla="*/ 975298 w 975298"/>
                <a:gd name="connsiteY3" fmla="*/ 1020925 h 1020925"/>
                <a:gd name="connsiteX4" fmla="*/ 46810 w 975298"/>
                <a:gd name="connsiteY4" fmla="*/ 1020925 h 1020925"/>
                <a:gd name="connsiteX5" fmla="*/ 34202 w 975298"/>
                <a:gd name="connsiteY5" fmla="*/ 397671 h 1020925"/>
                <a:gd name="connsiteX6" fmla="*/ 96590 w 975298"/>
                <a:gd name="connsiteY6" fmla="*/ 138877 h 1020925"/>
                <a:gd name="connsiteX7" fmla="*/ 278541 w 975298"/>
                <a:gd name="connsiteY7" fmla="*/ 10385 h 1020925"/>
                <a:gd name="connsiteX8" fmla="*/ 297746 w 975298"/>
                <a:gd name="connsiteY8" fmla="*/ 7678 h 1020925"/>
                <a:gd name="connsiteX9" fmla="*/ 263810 w 975298"/>
                <a:gd name="connsiteY9" fmla="*/ 72107 h 1020925"/>
                <a:gd name="connsiteX10" fmla="*/ 269770 w 975298"/>
                <a:gd name="connsiteY10" fmla="*/ 186423 h 1020925"/>
                <a:gd name="connsiteX11" fmla="*/ 539794 w 975298"/>
                <a:gd name="connsiteY11" fmla="*/ 86497 h 1020925"/>
                <a:gd name="connsiteX12" fmla="*/ 605111 w 975298"/>
                <a:gd name="connsiteY12" fmla="*/ 7813 h 1020925"/>
                <a:gd name="connsiteX13" fmla="*/ 609226 w 975298"/>
                <a:gd name="connsiteY13" fmla="*/ 0 h 1020925"/>
                <a:gd name="connsiteX0" fmla="*/ 587650 w 953722"/>
                <a:gd name="connsiteY0" fmla="*/ 0 h 1020925"/>
                <a:gd name="connsiteX1" fmla="*/ 648305 w 953722"/>
                <a:gd name="connsiteY1" fmla="*/ 0 h 1020925"/>
                <a:gd name="connsiteX2" fmla="*/ 953722 w 953722"/>
                <a:gd name="connsiteY2" fmla="*/ 320391 h 1020925"/>
                <a:gd name="connsiteX3" fmla="*/ 953722 w 953722"/>
                <a:gd name="connsiteY3" fmla="*/ 1020925 h 1020925"/>
                <a:gd name="connsiteX4" fmla="*/ 25234 w 953722"/>
                <a:gd name="connsiteY4" fmla="*/ 1020925 h 1020925"/>
                <a:gd name="connsiteX5" fmla="*/ 12626 w 953722"/>
                <a:gd name="connsiteY5" fmla="*/ 397671 h 1020925"/>
                <a:gd name="connsiteX6" fmla="*/ 75014 w 953722"/>
                <a:gd name="connsiteY6" fmla="*/ 138877 h 1020925"/>
                <a:gd name="connsiteX7" fmla="*/ 256965 w 953722"/>
                <a:gd name="connsiteY7" fmla="*/ 10385 h 1020925"/>
                <a:gd name="connsiteX8" fmla="*/ 276170 w 953722"/>
                <a:gd name="connsiteY8" fmla="*/ 7678 h 1020925"/>
                <a:gd name="connsiteX9" fmla="*/ 242234 w 953722"/>
                <a:gd name="connsiteY9" fmla="*/ 72107 h 1020925"/>
                <a:gd name="connsiteX10" fmla="*/ 248194 w 953722"/>
                <a:gd name="connsiteY10" fmla="*/ 186423 h 1020925"/>
                <a:gd name="connsiteX11" fmla="*/ 518218 w 953722"/>
                <a:gd name="connsiteY11" fmla="*/ 86497 h 1020925"/>
                <a:gd name="connsiteX12" fmla="*/ 583535 w 953722"/>
                <a:gd name="connsiteY12" fmla="*/ 7813 h 1020925"/>
                <a:gd name="connsiteX13" fmla="*/ 587650 w 953722"/>
                <a:gd name="connsiteY13" fmla="*/ 0 h 1020925"/>
                <a:gd name="connsiteX0" fmla="*/ 585192 w 951264"/>
                <a:gd name="connsiteY0" fmla="*/ 0 h 1020925"/>
                <a:gd name="connsiteX1" fmla="*/ 645847 w 951264"/>
                <a:gd name="connsiteY1" fmla="*/ 0 h 1020925"/>
                <a:gd name="connsiteX2" fmla="*/ 951264 w 951264"/>
                <a:gd name="connsiteY2" fmla="*/ 320391 h 1020925"/>
                <a:gd name="connsiteX3" fmla="*/ 951264 w 951264"/>
                <a:gd name="connsiteY3" fmla="*/ 1020925 h 1020925"/>
                <a:gd name="connsiteX4" fmla="*/ 22776 w 951264"/>
                <a:gd name="connsiteY4" fmla="*/ 1020925 h 1020925"/>
                <a:gd name="connsiteX5" fmla="*/ 10168 w 951264"/>
                <a:gd name="connsiteY5" fmla="*/ 397671 h 1020925"/>
                <a:gd name="connsiteX6" fmla="*/ 89224 w 951264"/>
                <a:gd name="connsiteY6" fmla="*/ 143639 h 1020925"/>
                <a:gd name="connsiteX7" fmla="*/ 254507 w 951264"/>
                <a:gd name="connsiteY7" fmla="*/ 10385 h 1020925"/>
                <a:gd name="connsiteX8" fmla="*/ 273712 w 951264"/>
                <a:gd name="connsiteY8" fmla="*/ 7678 h 1020925"/>
                <a:gd name="connsiteX9" fmla="*/ 239776 w 951264"/>
                <a:gd name="connsiteY9" fmla="*/ 72107 h 1020925"/>
                <a:gd name="connsiteX10" fmla="*/ 245736 w 951264"/>
                <a:gd name="connsiteY10" fmla="*/ 186423 h 1020925"/>
                <a:gd name="connsiteX11" fmla="*/ 515760 w 951264"/>
                <a:gd name="connsiteY11" fmla="*/ 86497 h 1020925"/>
                <a:gd name="connsiteX12" fmla="*/ 581077 w 951264"/>
                <a:gd name="connsiteY12" fmla="*/ 7813 h 1020925"/>
                <a:gd name="connsiteX13" fmla="*/ 585192 w 951264"/>
                <a:gd name="connsiteY13" fmla="*/ 0 h 1020925"/>
                <a:gd name="connsiteX0" fmla="*/ 585192 w 951264"/>
                <a:gd name="connsiteY0" fmla="*/ 0 h 1020925"/>
                <a:gd name="connsiteX1" fmla="*/ 645847 w 951264"/>
                <a:gd name="connsiteY1" fmla="*/ 0 h 1020925"/>
                <a:gd name="connsiteX2" fmla="*/ 951264 w 951264"/>
                <a:gd name="connsiteY2" fmla="*/ 320391 h 1020925"/>
                <a:gd name="connsiteX3" fmla="*/ 951264 w 951264"/>
                <a:gd name="connsiteY3" fmla="*/ 1020925 h 1020925"/>
                <a:gd name="connsiteX4" fmla="*/ 22776 w 951264"/>
                <a:gd name="connsiteY4" fmla="*/ 1020925 h 1020925"/>
                <a:gd name="connsiteX5" fmla="*/ 10168 w 951264"/>
                <a:gd name="connsiteY5" fmla="*/ 397671 h 1020925"/>
                <a:gd name="connsiteX6" fmla="*/ 89224 w 951264"/>
                <a:gd name="connsiteY6" fmla="*/ 143639 h 1020925"/>
                <a:gd name="connsiteX7" fmla="*/ 254507 w 951264"/>
                <a:gd name="connsiteY7" fmla="*/ 10385 h 1020925"/>
                <a:gd name="connsiteX8" fmla="*/ 273712 w 951264"/>
                <a:gd name="connsiteY8" fmla="*/ 7678 h 1020925"/>
                <a:gd name="connsiteX9" fmla="*/ 239776 w 951264"/>
                <a:gd name="connsiteY9" fmla="*/ 72107 h 1020925"/>
                <a:gd name="connsiteX10" fmla="*/ 245736 w 951264"/>
                <a:gd name="connsiteY10" fmla="*/ 186423 h 1020925"/>
                <a:gd name="connsiteX11" fmla="*/ 515760 w 951264"/>
                <a:gd name="connsiteY11" fmla="*/ 86497 h 1020925"/>
                <a:gd name="connsiteX12" fmla="*/ 581077 w 951264"/>
                <a:gd name="connsiteY12" fmla="*/ 7813 h 1020925"/>
                <a:gd name="connsiteX13" fmla="*/ 585192 w 951264"/>
                <a:gd name="connsiteY13" fmla="*/ 0 h 1020925"/>
                <a:gd name="connsiteX0" fmla="*/ 585192 w 951264"/>
                <a:gd name="connsiteY0" fmla="*/ 0 h 1020925"/>
                <a:gd name="connsiteX1" fmla="*/ 645847 w 951264"/>
                <a:gd name="connsiteY1" fmla="*/ 0 h 1020925"/>
                <a:gd name="connsiteX2" fmla="*/ 951264 w 951264"/>
                <a:gd name="connsiteY2" fmla="*/ 320391 h 1020925"/>
                <a:gd name="connsiteX3" fmla="*/ 951264 w 951264"/>
                <a:gd name="connsiteY3" fmla="*/ 1020925 h 1020925"/>
                <a:gd name="connsiteX4" fmla="*/ 22776 w 951264"/>
                <a:gd name="connsiteY4" fmla="*/ 1020925 h 1020925"/>
                <a:gd name="connsiteX5" fmla="*/ 10168 w 951264"/>
                <a:gd name="connsiteY5" fmla="*/ 397671 h 1020925"/>
                <a:gd name="connsiteX6" fmla="*/ 89224 w 951264"/>
                <a:gd name="connsiteY6" fmla="*/ 143639 h 1020925"/>
                <a:gd name="connsiteX7" fmla="*/ 254507 w 951264"/>
                <a:gd name="connsiteY7" fmla="*/ 10385 h 1020925"/>
                <a:gd name="connsiteX8" fmla="*/ 273712 w 951264"/>
                <a:gd name="connsiteY8" fmla="*/ 7678 h 1020925"/>
                <a:gd name="connsiteX9" fmla="*/ 239776 w 951264"/>
                <a:gd name="connsiteY9" fmla="*/ 72107 h 1020925"/>
                <a:gd name="connsiteX10" fmla="*/ 277358 w 951264"/>
                <a:gd name="connsiteY10" fmla="*/ 144261 h 1020925"/>
                <a:gd name="connsiteX11" fmla="*/ 515760 w 951264"/>
                <a:gd name="connsiteY11" fmla="*/ 86497 h 1020925"/>
                <a:gd name="connsiteX12" fmla="*/ 581077 w 951264"/>
                <a:gd name="connsiteY12" fmla="*/ 7813 h 1020925"/>
                <a:gd name="connsiteX13" fmla="*/ 585192 w 951264"/>
                <a:gd name="connsiteY13" fmla="*/ 0 h 1020925"/>
                <a:gd name="connsiteX0" fmla="*/ 585192 w 951264"/>
                <a:gd name="connsiteY0" fmla="*/ 0 h 1020925"/>
                <a:gd name="connsiteX1" fmla="*/ 645847 w 951264"/>
                <a:gd name="connsiteY1" fmla="*/ 0 h 1020925"/>
                <a:gd name="connsiteX2" fmla="*/ 951264 w 951264"/>
                <a:gd name="connsiteY2" fmla="*/ 320391 h 1020925"/>
                <a:gd name="connsiteX3" fmla="*/ 951264 w 951264"/>
                <a:gd name="connsiteY3" fmla="*/ 1020925 h 1020925"/>
                <a:gd name="connsiteX4" fmla="*/ 22776 w 951264"/>
                <a:gd name="connsiteY4" fmla="*/ 1020925 h 1020925"/>
                <a:gd name="connsiteX5" fmla="*/ 10168 w 951264"/>
                <a:gd name="connsiteY5" fmla="*/ 397671 h 1020925"/>
                <a:gd name="connsiteX6" fmla="*/ 89224 w 951264"/>
                <a:gd name="connsiteY6" fmla="*/ 143639 h 1020925"/>
                <a:gd name="connsiteX7" fmla="*/ 254507 w 951264"/>
                <a:gd name="connsiteY7" fmla="*/ 10385 h 1020925"/>
                <a:gd name="connsiteX8" fmla="*/ 273712 w 951264"/>
                <a:gd name="connsiteY8" fmla="*/ 7678 h 1020925"/>
                <a:gd name="connsiteX9" fmla="*/ 277358 w 951264"/>
                <a:gd name="connsiteY9" fmla="*/ 144261 h 1020925"/>
                <a:gd name="connsiteX10" fmla="*/ 515760 w 951264"/>
                <a:gd name="connsiteY10" fmla="*/ 86497 h 1020925"/>
                <a:gd name="connsiteX11" fmla="*/ 581077 w 951264"/>
                <a:gd name="connsiteY11" fmla="*/ 7813 h 1020925"/>
                <a:gd name="connsiteX12" fmla="*/ 585192 w 951264"/>
                <a:gd name="connsiteY12" fmla="*/ 0 h 1020925"/>
                <a:gd name="connsiteX0" fmla="*/ 585192 w 951264"/>
                <a:gd name="connsiteY0" fmla="*/ 0 h 1020925"/>
                <a:gd name="connsiteX1" fmla="*/ 645847 w 951264"/>
                <a:gd name="connsiteY1" fmla="*/ 0 h 1020925"/>
                <a:gd name="connsiteX2" fmla="*/ 951264 w 951264"/>
                <a:gd name="connsiteY2" fmla="*/ 320391 h 1020925"/>
                <a:gd name="connsiteX3" fmla="*/ 951264 w 951264"/>
                <a:gd name="connsiteY3" fmla="*/ 1020925 h 1020925"/>
                <a:gd name="connsiteX4" fmla="*/ 22776 w 951264"/>
                <a:gd name="connsiteY4" fmla="*/ 1020925 h 1020925"/>
                <a:gd name="connsiteX5" fmla="*/ 10168 w 951264"/>
                <a:gd name="connsiteY5" fmla="*/ 397671 h 1020925"/>
                <a:gd name="connsiteX6" fmla="*/ 89224 w 951264"/>
                <a:gd name="connsiteY6" fmla="*/ 143639 h 1020925"/>
                <a:gd name="connsiteX7" fmla="*/ 254507 w 951264"/>
                <a:gd name="connsiteY7" fmla="*/ 10385 h 1020925"/>
                <a:gd name="connsiteX8" fmla="*/ 273712 w 951264"/>
                <a:gd name="connsiteY8" fmla="*/ 7678 h 1020925"/>
                <a:gd name="connsiteX9" fmla="*/ 277358 w 951264"/>
                <a:gd name="connsiteY9" fmla="*/ 144261 h 1020925"/>
                <a:gd name="connsiteX10" fmla="*/ 581077 w 951264"/>
                <a:gd name="connsiteY10" fmla="*/ 7813 h 1020925"/>
                <a:gd name="connsiteX11" fmla="*/ 585192 w 951264"/>
                <a:gd name="connsiteY11" fmla="*/ 0 h 1020925"/>
                <a:gd name="connsiteX0" fmla="*/ 585192 w 951264"/>
                <a:gd name="connsiteY0" fmla="*/ 0 h 1020925"/>
                <a:gd name="connsiteX1" fmla="*/ 645847 w 951264"/>
                <a:gd name="connsiteY1" fmla="*/ 0 h 1020925"/>
                <a:gd name="connsiteX2" fmla="*/ 951264 w 951264"/>
                <a:gd name="connsiteY2" fmla="*/ 320391 h 1020925"/>
                <a:gd name="connsiteX3" fmla="*/ 951264 w 951264"/>
                <a:gd name="connsiteY3" fmla="*/ 1020925 h 1020925"/>
                <a:gd name="connsiteX4" fmla="*/ 22776 w 951264"/>
                <a:gd name="connsiteY4" fmla="*/ 1020925 h 1020925"/>
                <a:gd name="connsiteX5" fmla="*/ 10168 w 951264"/>
                <a:gd name="connsiteY5" fmla="*/ 397671 h 1020925"/>
                <a:gd name="connsiteX6" fmla="*/ 89224 w 951264"/>
                <a:gd name="connsiteY6" fmla="*/ 143639 h 1020925"/>
                <a:gd name="connsiteX7" fmla="*/ 254507 w 951264"/>
                <a:gd name="connsiteY7" fmla="*/ 10385 h 1020925"/>
                <a:gd name="connsiteX8" fmla="*/ 273712 w 951264"/>
                <a:gd name="connsiteY8" fmla="*/ 7678 h 1020925"/>
                <a:gd name="connsiteX9" fmla="*/ 277358 w 951264"/>
                <a:gd name="connsiteY9" fmla="*/ 144261 h 1020925"/>
                <a:gd name="connsiteX10" fmla="*/ 581077 w 951264"/>
                <a:gd name="connsiteY10" fmla="*/ 7813 h 1020925"/>
                <a:gd name="connsiteX11" fmla="*/ 585192 w 951264"/>
                <a:gd name="connsiteY11" fmla="*/ 0 h 1020925"/>
                <a:gd name="connsiteX0" fmla="*/ 585192 w 951264"/>
                <a:gd name="connsiteY0" fmla="*/ 0 h 1020925"/>
                <a:gd name="connsiteX1" fmla="*/ 645847 w 951264"/>
                <a:gd name="connsiteY1" fmla="*/ 0 h 1020925"/>
                <a:gd name="connsiteX2" fmla="*/ 951264 w 951264"/>
                <a:gd name="connsiteY2" fmla="*/ 320391 h 1020925"/>
                <a:gd name="connsiteX3" fmla="*/ 951264 w 951264"/>
                <a:gd name="connsiteY3" fmla="*/ 1020925 h 1020925"/>
                <a:gd name="connsiteX4" fmla="*/ 22776 w 951264"/>
                <a:gd name="connsiteY4" fmla="*/ 1020925 h 1020925"/>
                <a:gd name="connsiteX5" fmla="*/ 10168 w 951264"/>
                <a:gd name="connsiteY5" fmla="*/ 397671 h 1020925"/>
                <a:gd name="connsiteX6" fmla="*/ 89224 w 951264"/>
                <a:gd name="connsiteY6" fmla="*/ 143639 h 1020925"/>
                <a:gd name="connsiteX7" fmla="*/ 254507 w 951264"/>
                <a:gd name="connsiteY7" fmla="*/ 10385 h 1020925"/>
                <a:gd name="connsiteX8" fmla="*/ 273712 w 951264"/>
                <a:gd name="connsiteY8" fmla="*/ 7678 h 1020925"/>
                <a:gd name="connsiteX9" fmla="*/ 295804 w 951264"/>
                <a:gd name="connsiteY9" fmla="*/ 144261 h 1020925"/>
                <a:gd name="connsiteX10" fmla="*/ 581077 w 951264"/>
                <a:gd name="connsiteY10" fmla="*/ 7813 h 1020925"/>
                <a:gd name="connsiteX11" fmla="*/ 585192 w 951264"/>
                <a:gd name="connsiteY11" fmla="*/ 0 h 1020925"/>
                <a:gd name="connsiteX0" fmla="*/ 585192 w 951264"/>
                <a:gd name="connsiteY0" fmla="*/ 0 h 1020925"/>
                <a:gd name="connsiteX1" fmla="*/ 645847 w 951264"/>
                <a:gd name="connsiteY1" fmla="*/ 0 h 1020925"/>
                <a:gd name="connsiteX2" fmla="*/ 951264 w 951264"/>
                <a:gd name="connsiteY2" fmla="*/ 320391 h 1020925"/>
                <a:gd name="connsiteX3" fmla="*/ 951264 w 951264"/>
                <a:gd name="connsiteY3" fmla="*/ 1020925 h 1020925"/>
                <a:gd name="connsiteX4" fmla="*/ 22776 w 951264"/>
                <a:gd name="connsiteY4" fmla="*/ 1020925 h 1020925"/>
                <a:gd name="connsiteX5" fmla="*/ 10168 w 951264"/>
                <a:gd name="connsiteY5" fmla="*/ 397671 h 1020925"/>
                <a:gd name="connsiteX6" fmla="*/ 89224 w 951264"/>
                <a:gd name="connsiteY6" fmla="*/ 143639 h 1020925"/>
                <a:gd name="connsiteX7" fmla="*/ 254507 w 951264"/>
                <a:gd name="connsiteY7" fmla="*/ 10385 h 1020925"/>
                <a:gd name="connsiteX8" fmla="*/ 273712 w 951264"/>
                <a:gd name="connsiteY8" fmla="*/ 7678 h 1020925"/>
                <a:gd name="connsiteX9" fmla="*/ 295804 w 951264"/>
                <a:gd name="connsiteY9" fmla="*/ 144261 h 1020925"/>
                <a:gd name="connsiteX10" fmla="*/ 581077 w 951264"/>
                <a:gd name="connsiteY10" fmla="*/ 7813 h 1020925"/>
                <a:gd name="connsiteX11" fmla="*/ 585192 w 951264"/>
                <a:gd name="connsiteY11" fmla="*/ 0 h 1020925"/>
                <a:gd name="connsiteX0" fmla="*/ 585192 w 951264"/>
                <a:gd name="connsiteY0" fmla="*/ 0 h 1020925"/>
                <a:gd name="connsiteX1" fmla="*/ 645847 w 951264"/>
                <a:gd name="connsiteY1" fmla="*/ 0 h 1020925"/>
                <a:gd name="connsiteX2" fmla="*/ 951264 w 951264"/>
                <a:gd name="connsiteY2" fmla="*/ 320391 h 1020925"/>
                <a:gd name="connsiteX3" fmla="*/ 951264 w 951264"/>
                <a:gd name="connsiteY3" fmla="*/ 1020925 h 1020925"/>
                <a:gd name="connsiteX4" fmla="*/ 22776 w 951264"/>
                <a:gd name="connsiteY4" fmla="*/ 1020925 h 1020925"/>
                <a:gd name="connsiteX5" fmla="*/ 10168 w 951264"/>
                <a:gd name="connsiteY5" fmla="*/ 397671 h 1020925"/>
                <a:gd name="connsiteX6" fmla="*/ 89224 w 951264"/>
                <a:gd name="connsiteY6" fmla="*/ 143639 h 1020925"/>
                <a:gd name="connsiteX7" fmla="*/ 254507 w 951264"/>
                <a:gd name="connsiteY7" fmla="*/ 10385 h 1020925"/>
                <a:gd name="connsiteX8" fmla="*/ 273712 w 951264"/>
                <a:gd name="connsiteY8" fmla="*/ 7678 h 1020925"/>
                <a:gd name="connsiteX9" fmla="*/ 581077 w 951264"/>
                <a:gd name="connsiteY9" fmla="*/ 7813 h 1020925"/>
                <a:gd name="connsiteX10" fmla="*/ 585192 w 951264"/>
                <a:gd name="connsiteY10" fmla="*/ 0 h 1020925"/>
                <a:gd name="connsiteX0" fmla="*/ 581077 w 951264"/>
                <a:gd name="connsiteY0" fmla="*/ 7813 h 1020925"/>
                <a:gd name="connsiteX1" fmla="*/ 645847 w 951264"/>
                <a:gd name="connsiteY1" fmla="*/ 0 h 1020925"/>
                <a:gd name="connsiteX2" fmla="*/ 951264 w 951264"/>
                <a:gd name="connsiteY2" fmla="*/ 320391 h 1020925"/>
                <a:gd name="connsiteX3" fmla="*/ 951264 w 951264"/>
                <a:gd name="connsiteY3" fmla="*/ 1020925 h 1020925"/>
                <a:gd name="connsiteX4" fmla="*/ 22776 w 951264"/>
                <a:gd name="connsiteY4" fmla="*/ 1020925 h 1020925"/>
                <a:gd name="connsiteX5" fmla="*/ 10168 w 951264"/>
                <a:gd name="connsiteY5" fmla="*/ 397671 h 1020925"/>
                <a:gd name="connsiteX6" fmla="*/ 89224 w 951264"/>
                <a:gd name="connsiteY6" fmla="*/ 143639 h 1020925"/>
                <a:gd name="connsiteX7" fmla="*/ 254507 w 951264"/>
                <a:gd name="connsiteY7" fmla="*/ 10385 h 1020925"/>
                <a:gd name="connsiteX8" fmla="*/ 273712 w 951264"/>
                <a:gd name="connsiteY8" fmla="*/ 7678 h 1020925"/>
                <a:gd name="connsiteX9" fmla="*/ 581077 w 951264"/>
                <a:gd name="connsiteY9" fmla="*/ 7813 h 1020925"/>
                <a:gd name="connsiteX0" fmla="*/ 273712 w 951264"/>
                <a:gd name="connsiteY0" fmla="*/ 7678 h 1020925"/>
                <a:gd name="connsiteX1" fmla="*/ 645847 w 951264"/>
                <a:gd name="connsiteY1" fmla="*/ 0 h 1020925"/>
                <a:gd name="connsiteX2" fmla="*/ 951264 w 951264"/>
                <a:gd name="connsiteY2" fmla="*/ 320391 h 1020925"/>
                <a:gd name="connsiteX3" fmla="*/ 951264 w 951264"/>
                <a:gd name="connsiteY3" fmla="*/ 1020925 h 1020925"/>
                <a:gd name="connsiteX4" fmla="*/ 22776 w 951264"/>
                <a:gd name="connsiteY4" fmla="*/ 1020925 h 1020925"/>
                <a:gd name="connsiteX5" fmla="*/ 10168 w 951264"/>
                <a:gd name="connsiteY5" fmla="*/ 397671 h 1020925"/>
                <a:gd name="connsiteX6" fmla="*/ 89224 w 951264"/>
                <a:gd name="connsiteY6" fmla="*/ 143639 h 1020925"/>
                <a:gd name="connsiteX7" fmla="*/ 254507 w 951264"/>
                <a:gd name="connsiteY7" fmla="*/ 10385 h 1020925"/>
                <a:gd name="connsiteX8" fmla="*/ 273712 w 951264"/>
                <a:gd name="connsiteY8" fmla="*/ 7678 h 1020925"/>
                <a:gd name="connsiteX0" fmla="*/ 272949 w 950501"/>
                <a:gd name="connsiteY0" fmla="*/ 7678 h 1020925"/>
                <a:gd name="connsiteX1" fmla="*/ 645084 w 950501"/>
                <a:gd name="connsiteY1" fmla="*/ 0 h 1020925"/>
                <a:gd name="connsiteX2" fmla="*/ 950501 w 950501"/>
                <a:gd name="connsiteY2" fmla="*/ 320391 h 1020925"/>
                <a:gd name="connsiteX3" fmla="*/ 950501 w 950501"/>
                <a:gd name="connsiteY3" fmla="*/ 1020925 h 1020925"/>
                <a:gd name="connsiteX4" fmla="*/ 22013 w 950501"/>
                <a:gd name="connsiteY4" fmla="*/ 1020925 h 1020925"/>
                <a:gd name="connsiteX5" fmla="*/ 9405 w 950501"/>
                <a:gd name="connsiteY5" fmla="*/ 397671 h 1020925"/>
                <a:gd name="connsiteX6" fmla="*/ 76603 w 950501"/>
                <a:gd name="connsiteY6" fmla="*/ 129805 h 1020925"/>
                <a:gd name="connsiteX7" fmla="*/ 253744 w 950501"/>
                <a:gd name="connsiteY7" fmla="*/ 10385 h 1020925"/>
                <a:gd name="connsiteX8" fmla="*/ 272949 w 950501"/>
                <a:gd name="connsiteY8" fmla="*/ 7678 h 1020925"/>
                <a:gd name="connsiteX0" fmla="*/ 263544 w 941096"/>
                <a:gd name="connsiteY0" fmla="*/ 7678 h 1020925"/>
                <a:gd name="connsiteX1" fmla="*/ 635679 w 941096"/>
                <a:gd name="connsiteY1" fmla="*/ 0 h 1020925"/>
                <a:gd name="connsiteX2" fmla="*/ 941096 w 941096"/>
                <a:gd name="connsiteY2" fmla="*/ 320391 h 1020925"/>
                <a:gd name="connsiteX3" fmla="*/ 941096 w 941096"/>
                <a:gd name="connsiteY3" fmla="*/ 1020925 h 1020925"/>
                <a:gd name="connsiteX4" fmla="*/ 12608 w 941096"/>
                <a:gd name="connsiteY4" fmla="*/ 1020925 h 1020925"/>
                <a:gd name="connsiteX5" fmla="*/ 0 w 941096"/>
                <a:gd name="connsiteY5" fmla="*/ 397671 h 1020925"/>
                <a:gd name="connsiteX6" fmla="*/ 67198 w 941096"/>
                <a:gd name="connsiteY6" fmla="*/ 129805 h 1020925"/>
                <a:gd name="connsiteX7" fmla="*/ 244339 w 941096"/>
                <a:gd name="connsiteY7" fmla="*/ 10385 h 1020925"/>
                <a:gd name="connsiteX8" fmla="*/ 263544 w 941096"/>
                <a:gd name="connsiteY8" fmla="*/ 7678 h 1020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41096" h="1020925">
                  <a:moveTo>
                    <a:pt x="263544" y="7678"/>
                  </a:moveTo>
                  <a:lnTo>
                    <a:pt x="635679" y="0"/>
                  </a:lnTo>
                  <a:cubicBezTo>
                    <a:pt x="804356" y="0"/>
                    <a:pt x="941096" y="143444"/>
                    <a:pt x="941096" y="320391"/>
                  </a:cubicBezTo>
                  <a:lnTo>
                    <a:pt x="941096" y="1020925"/>
                  </a:lnTo>
                  <a:lnTo>
                    <a:pt x="12608" y="1020925"/>
                  </a:lnTo>
                  <a:lnTo>
                    <a:pt x="0" y="397671"/>
                  </a:lnTo>
                  <a:cubicBezTo>
                    <a:pt x="9098" y="249151"/>
                    <a:pt x="28856" y="201497"/>
                    <a:pt x="67198" y="129805"/>
                  </a:cubicBezTo>
                  <a:cubicBezTo>
                    <a:pt x="103191" y="62505"/>
                    <a:pt x="175502" y="30585"/>
                    <a:pt x="244339" y="10385"/>
                  </a:cubicBezTo>
                  <a:lnTo>
                    <a:pt x="263544" y="7678"/>
                  </a:lnTo>
                  <a:close/>
                </a:path>
              </a:pathLst>
            </a:custGeom>
            <a:pattFill prst="lgConfetti">
              <a:fgClr>
                <a:schemeClr val="accent3">
                  <a:lumMod val="50000"/>
                </a:schemeClr>
              </a:fgClr>
              <a:bgClr>
                <a:schemeClr val="bg1">
                  <a:lumMod val="65000"/>
                </a:schemeClr>
              </a:bgClr>
            </a:patt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 kern="0" dirty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1" name="四角形: 上の 2 つの角を丸める 70">
              <a:extLst>
                <a:ext uri="{FF2B5EF4-FFF2-40B4-BE49-F238E27FC236}">
                  <a16:creationId xmlns:a16="http://schemas.microsoft.com/office/drawing/2014/main" id="{2985B758-DC5D-44E3-BFC5-8811C19AB257}"/>
                </a:ext>
              </a:extLst>
            </p:cNvPr>
            <p:cNvSpPr/>
            <p:nvPr/>
          </p:nvSpPr>
          <p:spPr>
            <a:xfrm>
              <a:off x="8120114" y="2441128"/>
              <a:ext cx="396932" cy="1099791"/>
            </a:xfrm>
            <a:prstGeom prst="round2SameRect">
              <a:avLst>
                <a:gd name="adj1" fmla="val 50000"/>
                <a:gd name="adj2" fmla="val 0"/>
              </a:avLst>
            </a:prstGeom>
            <a:pattFill prst="lgConfetti">
              <a:fgClr>
                <a:schemeClr val="accent3">
                  <a:lumMod val="50000"/>
                </a:schemeClr>
              </a:fgClr>
              <a:bgClr>
                <a:schemeClr val="bg1">
                  <a:lumMod val="65000"/>
                </a:schemeClr>
              </a:bgClr>
            </a:patt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72" name="グループ化 71">
              <a:extLst>
                <a:ext uri="{FF2B5EF4-FFF2-40B4-BE49-F238E27FC236}">
                  <a16:creationId xmlns:a16="http://schemas.microsoft.com/office/drawing/2014/main" id="{6D0D4BDD-3876-40C8-B761-B9FB88B675F5}"/>
                </a:ext>
              </a:extLst>
            </p:cNvPr>
            <p:cNvGrpSpPr/>
            <p:nvPr/>
          </p:nvGrpSpPr>
          <p:grpSpPr>
            <a:xfrm>
              <a:off x="7429922" y="1624685"/>
              <a:ext cx="233278" cy="221427"/>
              <a:chOff x="553933" y="1745472"/>
              <a:chExt cx="177418" cy="168405"/>
            </a:xfrm>
            <a:solidFill>
              <a:schemeClr val="accent2">
                <a:lumMod val="75000"/>
              </a:schemeClr>
            </a:solidFill>
          </p:grpSpPr>
          <p:sp>
            <p:nvSpPr>
              <p:cNvPr id="103" name="円/楕円 662">
                <a:extLst>
                  <a:ext uri="{FF2B5EF4-FFF2-40B4-BE49-F238E27FC236}">
                    <a16:creationId xmlns:a16="http://schemas.microsoft.com/office/drawing/2014/main" id="{6C4A3AD3-08B6-48BB-8958-8C062048B185}"/>
                  </a:ext>
                </a:extLst>
              </p:cNvPr>
              <p:cNvSpPr/>
              <p:nvPr/>
            </p:nvSpPr>
            <p:spPr>
              <a:xfrm flipH="1">
                <a:off x="553933" y="1796393"/>
                <a:ext cx="68614" cy="103845"/>
              </a:xfrm>
              <a:custGeom>
                <a:avLst/>
                <a:gdLst>
                  <a:gd name="connsiteX0" fmla="*/ 0 w 240026"/>
                  <a:gd name="connsiteY0" fmla="*/ 63515 h 127030"/>
                  <a:gd name="connsiteX1" fmla="*/ 120013 w 240026"/>
                  <a:gd name="connsiteY1" fmla="*/ 0 h 127030"/>
                  <a:gd name="connsiteX2" fmla="*/ 240026 w 240026"/>
                  <a:gd name="connsiteY2" fmla="*/ 63515 h 127030"/>
                  <a:gd name="connsiteX3" fmla="*/ 120013 w 240026"/>
                  <a:gd name="connsiteY3" fmla="*/ 127030 h 127030"/>
                  <a:gd name="connsiteX4" fmla="*/ 0 w 240026"/>
                  <a:gd name="connsiteY4" fmla="*/ 63515 h 127030"/>
                  <a:gd name="connsiteX0" fmla="*/ 0 w 240026"/>
                  <a:gd name="connsiteY0" fmla="*/ 63515 h 127030"/>
                  <a:gd name="connsiteX1" fmla="*/ 120013 w 240026"/>
                  <a:gd name="connsiteY1" fmla="*/ 0 h 127030"/>
                  <a:gd name="connsiteX2" fmla="*/ 240026 w 240026"/>
                  <a:gd name="connsiteY2" fmla="*/ 63515 h 127030"/>
                  <a:gd name="connsiteX3" fmla="*/ 120013 w 240026"/>
                  <a:gd name="connsiteY3" fmla="*/ 127030 h 127030"/>
                  <a:gd name="connsiteX4" fmla="*/ 0 w 240026"/>
                  <a:gd name="connsiteY4" fmla="*/ 63515 h 127030"/>
                  <a:gd name="connsiteX0" fmla="*/ 0 w 240026"/>
                  <a:gd name="connsiteY0" fmla="*/ 63515 h 127030"/>
                  <a:gd name="connsiteX1" fmla="*/ 120013 w 240026"/>
                  <a:gd name="connsiteY1" fmla="*/ 0 h 127030"/>
                  <a:gd name="connsiteX2" fmla="*/ 240026 w 240026"/>
                  <a:gd name="connsiteY2" fmla="*/ 63515 h 127030"/>
                  <a:gd name="connsiteX3" fmla="*/ 120013 w 240026"/>
                  <a:gd name="connsiteY3" fmla="*/ 127030 h 127030"/>
                  <a:gd name="connsiteX4" fmla="*/ 0 w 240026"/>
                  <a:gd name="connsiteY4" fmla="*/ 63515 h 127030"/>
                  <a:gd name="connsiteX0" fmla="*/ 0 w 240026"/>
                  <a:gd name="connsiteY0" fmla="*/ 63515 h 127030"/>
                  <a:gd name="connsiteX1" fmla="*/ 120013 w 240026"/>
                  <a:gd name="connsiteY1" fmla="*/ 0 h 127030"/>
                  <a:gd name="connsiteX2" fmla="*/ 240026 w 240026"/>
                  <a:gd name="connsiteY2" fmla="*/ 63515 h 127030"/>
                  <a:gd name="connsiteX3" fmla="*/ 120013 w 240026"/>
                  <a:gd name="connsiteY3" fmla="*/ 127030 h 127030"/>
                  <a:gd name="connsiteX4" fmla="*/ 0 w 240026"/>
                  <a:gd name="connsiteY4" fmla="*/ 63515 h 127030"/>
                  <a:gd name="connsiteX0" fmla="*/ 0 w 240026"/>
                  <a:gd name="connsiteY0" fmla="*/ 96853 h 160368"/>
                  <a:gd name="connsiteX1" fmla="*/ 115251 w 240026"/>
                  <a:gd name="connsiteY1" fmla="*/ 0 h 160368"/>
                  <a:gd name="connsiteX2" fmla="*/ 240026 w 240026"/>
                  <a:gd name="connsiteY2" fmla="*/ 96853 h 160368"/>
                  <a:gd name="connsiteX3" fmla="*/ 120013 w 240026"/>
                  <a:gd name="connsiteY3" fmla="*/ 160368 h 160368"/>
                  <a:gd name="connsiteX4" fmla="*/ 0 w 240026"/>
                  <a:gd name="connsiteY4" fmla="*/ 96853 h 160368"/>
                  <a:gd name="connsiteX0" fmla="*/ 0 w 240026"/>
                  <a:gd name="connsiteY0" fmla="*/ 96853 h 160368"/>
                  <a:gd name="connsiteX1" fmla="*/ 115251 w 240026"/>
                  <a:gd name="connsiteY1" fmla="*/ 0 h 160368"/>
                  <a:gd name="connsiteX2" fmla="*/ 240026 w 240026"/>
                  <a:gd name="connsiteY2" fmla="*/ 96853 h 160368"/>
                  <a:gd name="connsiteX3" fmla="*/ 120013 w 240026"/>
                  <a:gd name="connsiteY3" fmla="*/ 160368 h 160368"/>
                  <a:gd name="connsiteX4" fmla="*/ 0 w 240026"/>
                  <a:gd name="connsiteY4" fmla="*/ 96853 h 160368"/>
                  <a:gd name="connsiteX0" fmla="*/ 0 w 240026"/>
                  <a:gd name="connsiteY0" fmla="*/ 96853 h 160451"/>
                  <a:gd name="connsiteX1" fmla="*/ 115251 w 240026"/>
                  <a:gd name="connsiteY1" fmla="*/ 0 h 160451"/>
                  <a:gd name="connsiteX2" fmla="*/ 240026 w 240026"/>
                  <a:gd name="connsiteY2" fmla="*/ 96853 h 160451"/>
                  <a:gd name="connsiteX3" fmla="*/ 120013 w 240026"/>
                  <a:gd name="connsiteY3" fmla="*/ 160368 h 160451"/>
                  <a:gd name="connsiteX4" fmla="*/ 0 w 240026"/>
                  <a:gd name="connsiteY4" fmla="*/ 96853 h 160451"/>
                  <a:gd name="connsiteX0" fmla="*/ 0 w 240026"/>
                  <a:gd name="connsiteY0" fmla="*/ 96853 h 238137"/>
                  <a:gd name="connsiteX1" fmla="*/ 115251 w 240026"/>
                  <a:gd name="connsiteY1" fmla="*/ 0 h 238137"/>
                  <a:gd name="connsiteX2" fmla="*/ 240026 w 240026"/>
                  <a:gd name="connsiteY2" fmla="*/ 96853 h 238137"/>
                  <a:gd name="connsiteX3" fmla="*/ 120013 w 240026"/>
                  <a:gd name="connsiteY3" fmla="*/ 160368 h 238137"/>
                  <a:gd name="connsiteX4" fmla="*/ 166284 w 240026"/>
                  <a:gd name="connsiteY4" fmla="*/ 238137 h 238137"/>
                  <a:gd name="connsiteX0" fmla="*/ 0 w 240026"/>
                  <a:gd name="connsiteY0" fmla="*/ 96853 h 160451"/>
                  <a:gd name="connsiteX1" fmla="*/ 115251 w 240026"/>
                  <a:gd name="connsiteY1" fmla="*/ 0 h 160451"/>
                  <a:gd name="connsiteX2" fmla="*/ 240026 w 240026"/>
                  <a:gd name="connsiteY2" fmla="*/ 96853 h 160451"/>
                  <a:gd name="connsiteX3" fmla="*/ 120013 w 240026"/>
                  <a:gd name="connsiteY3" fmla="*/ 160368 h 160451"/>
                  <a:gd name="connsiteX0" fmla="*/ 0 w 124775"/>
                  <a:gd name="connsiteY0" fmla="*/ 0 h 160451"/>
                  <a:gd name="connsiteX1" fmla="*/ 124775 w 124775"/>
                  <a:gd name="connsiteY1" fmla="*/ 96853 h 160451"/>
                  <a:gd name="connsiteX2" fmla="*/ 4762 w 124775"/>
                  <a:gd name="connsiteY2" fmla="*/ 160368 h 1604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24775" h="160451">
                    <a:moveTo>
                      <a:pt x="0" y="0"/>
                    </a:moveTo>
                    <a:cubicBezTo>
                      <a:pt x="66281" y="0"/>
                      <a:pt x="124775" y="28271"/>
                      <a:pt x="124775" y="96853"/>
                    </a:cubicBezTo>
                    <a:cubicBezTo>
                      <a:pt x="124775" y="165435"/>
                      <a:pt x="71043" y="160368"/>
                      <a:pt x="4762" y="160368"/>
                    </a:cubicBezTo>
                  </a:path>
                </a:pathLst>
              </a:cu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4" name="フリーフォーム: 図形 103">
                <a:extLst>
                  <a:ext uri="{FF2B5EF4-FFF2-40B4-BE49-F238E27FC236}">
                    <a16:creationId xmlns:a16="http://schemas.microsoft.com/office/drawing/2014/main" id="{6E144D76-8A8D-48AF-B7D3-75677040BDEC}"/>
                  </a:ext>
                </a:extLst>
              </p:cNvPr>
              <p:cNvSpPr/>
              <p:nvPr/>
            </p:nvSpPr>
            <p:spPr>
              <a:xfrm>
                <a:off x="577700" y="1745472"/>
                <a:ext cx="111965" cy="168405"/>
              </a:xfrm>
              <a:custGeom>
                <a:avLst/>
                <a:gdLst>
                  <a:gd name="connsiteX0" fmla="*/ 133718 w 168590"/>
                  <a:gd name="connsiteY0" fmla="*/ 0 h 241869"/>
                  <a:gd name="connsiteX1" fmla="*/ 145091 w 168590"/>
                  <a:gd name="connsiteY1" fmla="*/ 28432 h 241869"/>
                  <a:gd name="connsiteX2" fmla="*/ 168590 w 168590"/>
                  <a:gd name="connsiteY2" fmla="*/ 156595 h 241869"/>
                  <a:gd name="connsiteX3" fmla="*/ 84295 w 168590"/>
                  <a:gd name="connsiteY3" fmla="*/ 241869 h 241869"/>
                  <a:gd name="connsiteX4" fmla="*/ 0 w 168590"/>
                  <a:gd name="connsiteY4" fmla="*/ 156595 h 241869"/>
                  <a:gd name="connsiteX5" fmla="*/ 25880 w 168590"/>
                  <a:gd name="connsiteY5" fmla="*/ 28432 h 241869"/>
                  <a:gd name="connsiteX6" fmla="*/ 37274 w 168590"/>
                  <a:gd name="connsiteY6" fmla="*/ 1638 h 241869"/>
                  <a:gd name="connsiteX7" fmla="*/ 51484 w 168590"/>
                  <a:gd name="connsiteY7" fmla="*/ 11330 h 241869"/>
                  <a:gd name="connsiteX8" fmla="*/ 84295 w 168590"/>
                  <a:gd name="connsiteY8" fmla="*/ 18031 h 241869"/>
                  <a:gd name="connsiteX9" fmla="*/ 117107 w 168590"/>
                  <a:gd name="connsiteY9" fmla="*/ 11330 h 241869"/>
                  <a:gd name="connsiteX0" fmla="*/ 84295 w 175735"/>
                  <a:gd name="connsiteY0" fmla="*/ 18031 h 241869"/>
                  <a:gd name="connsiteX1" fmla="*/ 117107 w 175735"/>
                  <a:gd name="connsiteY1" fmla="*/ 11330 h 241869"/>
                  <a:gd name="connsiteX2" fmla="*/ 133718 w 175735"/>
                  <a:gd name="connsiteY2" fmla="*/ 0 h 241869"/>
                  <a:gd name="connsiteX3" fmla="*/ 145091 w 175735"/>
                  <a:gd name="connsiteY3" fmla="*/ 28432 h 241869"/>
                  <a:gd name="connsiteX4" fmla="*/ 168590 w 175735"/>
                  <a:gd name="connsiteY4" fmla="*/ 156595 h 241869"/>
                  <a:gd name="connsiteX5" fmla="*/ 84295 w 175735"/>
                  <a:gd name="connsiteY5" fmla="*/ 241869 h 241869"/>
                  <a:gd name="connsiteX6" fmla="*/ 0 w 175735"/>
                  <a:gd name="connsiteY6" fmla="*/ 156595 h 241869"/>
                  <a:gd name="connsiteX7" fmla="*/ 25880 w 175735"/>
                  <a:gd name="connsiteY7" fmla="*/ 28432 h 241869"/>
                  <a:gd name="connsiteX8" fmla="*/ 37274 w 175735"/>
                  <a:gd name="connsiteY8" fmla="*/ 1638 h 241869"/>
                  <a:gd name="connsiteX9" fmla="*/ 51484 w 175735"/>
                  <a:gd name="connsiteY9" fmla="*/ 11330 h 241869"/>
                  <a:gd name="connsiteX10" fmla="*/ 175735 w 175735"/>
                  <a:gd name="connsiteY10" fmla="*/ 109471 h 241869"/>
                  <a:gd name="connsiteX0" fmla="*/ 84295 w 168590"/>
                  <a:gd name="connsiteY0" fmla="*/ 18031 h 241869"/>
                  <a:gd name="connsiteX1" fmla="*/ 117107 w 168590"/>
                  <a:gd name="connsiteY1" fmla="*/ 11330 h 241869"/>
                  <a:gd name="connsiteX2" fmla="*/ 133718 w 168590"/>
                  <a:gd name="connsiteY2" fmla="*/ 0 h 241869"/>
                  <a:gd name="connsiteX3" fmla="*/ 145091 w 168590"/>
                  <a:gd name="connsiteY3" fmla="*/ 28432 h 241869"/>
                  <a:gd name="connsiteX4" fmla="*/ 168590 w 168590"/>
                  <a:gd name="connsiteY4" fmla="*/ 156595 h 241869"/>
                  <a:gd name="connsiteX5" fmla="*/ 84295 w 168590"/>
                  <a:gd name="connsiteY5" fmla="*/ 241869 h 241869"/>
                  <a:gd name="connsiteX6" fmla="*/ 0 w 168590"/>
                  <a:gd name="connsiteY6" fmla="*/ 156595 h 241869"/>
                  <a:gd name="connsiteX7" fmla="*/ 25880 w 168590"/>
                  <a:gd name="connsiteY7" fmla="*/ 28432 h 241869"/>
                  <a:gd name="connsiteX8" fmla="*/ 37274 w 168590"/>
                  <a:gd name="connsiteY8" fmla="*/ 1638 h 241869"/>
                  <a:gd name="connsiteX9" fmla="*/ 51484 w 168590"/>
                  <a:gd name="connsiteY9" fmla="*/ 11330 h 241869"/>
                  <a:gd name="connsiteX0" fmla="*/ 117107 w 168590"/>
                  <a:gd name="connsiteY0" fmla="*/ 11330 h 241869"/>
                  <a:gd name="connsiteX1" fmla="*/ 133718 w 168590"/>
                  <a:gd name="connsiteY1" fmla="*/ 0 h 241869"/>
                  <a:gd name="connsiteX2" fmla="*/ 145091 w 168590"/>
                  <a:gd name="connsiteY2" fmla="*/ 28432 h 241869"/>
                  <a:gd name="connsiteX3" fmla="*/ 168590 w 168590"/>
                  <a:gd name="connsiteY3" fmla="*/ 156595 h 241869"/>
                  <a:gd name="connsiteX4" fmla="*/ 84295 w 168590"/>
                  <a:gd name="connsiteY4" fmla="*/ 241869 h 241869"/>
                  <a:gd name="connsiteX5" fmla="*/ 0 w 168590"/>
                  <a:gd name="connsiteY5" fmla="*/ 156595 h 241869"/>
                  <a:gd name="connsiteX6" fmla="*/ 25880 w 168590"/>
                  <a:gd name="connsiteY6" fmla="*/ 28432 h 241869"/>
                  <a:gd name="connsiteX7" fmla="*/ 37274 w 168590"/>
                  <a:gd name="connsiteY7" fmla="*/ 1638 h 241869"/>
                  <a:gd name="connsiteX8" fmla="*/ 51484 w 168590"/>
                  <a:gd name="connsiteY8" fmla="*/ 11330 h 241869"/>
                  <a:gd name="connsiteX0" fmla="*/ 117107 w 168590"/>
                  <a:gd name="connsiteY0" fmla="*/ 11330 h 241869"/>
                  <a:gd name="connsiteX1" fmla="*/ 133718 w 168590"/>
                  <a:gd name="connsiteY1" fmla="*/ 0 h 241869"/>
                  <a:gd name="connsiteX2" fmla="*/ 145091 w 168590"/>
                  <a:gd name="connsiteY2" fmla="*/ 28432 h 241869"/>
                  <a:gd name="connsiteX3" fmla="*/ 168590 w 168590"/>
                  <a:gd name="connsiteY3" fmla="*/ 156595 h 241869"/>
                  <a:gd name="connsiteX4" fmla="*/ 84295 w 168590"/>
                  <a:gd name="connsiteY4" fmla="*/ 241869 h 241869"/>
                  <a:gd name="connsiteX5" fmla="*/ 0 w 168590"/>
                  <a:gd name="connsiteY5" fmla="*/ 156595 h 241869"/>
                  <a:gd name="connsiteX6" fmla="*/ 25880 w 168590"/>
                  <a:gd name="connsiteY6" fmla="*/ 28432 h 241869"/>
                  <a:gd name="connsiteX7" fmla="*/ 37274 w 168590"/>
                  <a:gd name="connsiteY7" fmla="*/ 1638 h 241869"/>
                  <a:gd name="connsiteX0" fmla="*/ 133718 w 168590"/>
                  <a:gd name="connsiteY0" fmla="*/ 0 h 241869"/>
                  <a:gd name="connsiteX1" fmla="*/ 145091 w 168590"/>
                  <a:gd name="connsiteY1" fmla="*/ 28432 h 241869"/>
                  <a:gd name="connsiteX2" fmla="*/ 168590 w 168590"/>
                  <a:gd name="connsiteY2" fmla="*/ 156595 h 241869"/>
                  <a:gd name="connsiteX3" fmla="*/ 84295 w 168590"/>
                  <a:gd name="connsiteY3" fmla="*/ 241869 h 241869"/>
                  <a:gd name="connsiteX4" fmla="*/ 0 w 168590"/>
                  <a:gd name="connsiteY4" fmla="*/ 156595 h 241869"/>
                  <a:gd name="connsiteX5" fmla="*/ 25880 w 168590"/>
                  <a:gd name="connsiteY5" fmla="*/ 28432 h 241869"/>
                  <a:gd name="connsiteX6" fmla="*/ 37274 w 168590"/>
                  <a:gd name="connsiteY6" fmla="*/ 1638 h 2418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68590" h="241869">
                    <a:moveTo>
                      <a:pt x="133718" y="0"/>
                    </a:moveTo>
                    <a:lnTo>
                      <a:pt x="145091" y="28432"/>
                    </a:lnTo>
                    <a:cubicBezTo>
                      <a:pt x="159751" y="77796"/>
                      <a:pt x="168590" y="133047"/>
                      <a:pt x="168590" y="156595"/>
                    </a:cubicBezTo>
                    <a:cubicBezTo>
                      <a:pt x="168590" y="203691"/>
                      <a:pt x="130850" y="241869"/>
                      <a:pt x="84295" y="241869"/>
                    </a:cubicBezTo>
                    <a:cubicBezTo>
                      <a:pt x="37740" y="241869"/>
                      <a:pt x="0" y="203691"/>
                      <a:pt x="0" y="156595"/>
                    </a:cubicBezTo>
                    <a:cubicBezTo>
                      <a:pt x="0" y="133047"/>
                      <a:pt x="10031" y="77796"/>
                      <a:pt x="25880" y="28432"/>
                    </a:cubicBezTo>
                    <a:lnTo>
                      <a:pt x="37274" y="1638"/>
                    </a:lnTo>
                  </a:path>
                </a:pathLst>
              </a:cu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5" name="円/楕円 662">
                <a:extLst>
                  <a:ext uri="{FF2B5EF4-FFF2-40B4-BE49-F238E27FC236}">
                    <a16:creationId xmlns:a16="http://schemas.microsoft.com/office/drawing/2014/main" id="{19BF95C4-14BB-4690-8B52-8192A7159595}"/>
                  </a:ext>
                </a:extLst>
              </p:cNvPr>
              <p:cNvSpPr/>
              <p:nvPr/>
            </p:nvSpPr>
            <p:spPr>
              <a:xfrm>
                <a:off x="662737" y="1796393"/>
                <a:ext cx="68614" cy="103845"/>
              </a:xfrm>
              <a:custGeom>
                <a:avLst/>
                <a:gdLst>
                  <a:gd name="connsiteX0" fmla="*/ 0 w 240026"/>
                  <a:gd name="connsiteY0" fmla="*/ 63515 h 127030"/>
                  <a:gd name="connsiteX1" fmla="*/ 120013 w 240026"/>
                  <a:gd name="connsiteY1" fmla="*/ 0 h 127030"/>
                  <a:gd name="connsiteX2" fmla="*/ 240026 w 240026"/>
                  <a:gd name="connsiteY2" fmla="*/ 63515 h 127030"/>
                  <a:gd name="connsiteX3" fmla="*/ 120013 w 240026"/>
                  <a:gd name="connsiteY3" fmla="*/ 127030 h 127030"/>
                  <a:gd name="connsiteX4" fmla="*/ 0 w 240026"/>
                  <a:gd name="connsiteY4" fmla="*/ 63515 h 127030"/>
                  <a:gd name="connsiteX0" fmla="*/ 0 w 240026"/>
                  <a:gd name="connsiteY0" fmla="*/ 63515 h 127030"/>
                  <a:gd name="connsiteX1" fmla="*/ 120013 w 240026"/>
                  <a:gd name="connsiteY1" fmla="*/ 0 h 127030"/>
                  <a:gd name="connsiteX2" fmla="*/ 240026 w 240026"/>
                  <a:gd name="connsiteY2" fmla="*/ 63515 h 127030"/>
                  <a:gd name="connsiteX3" fmla="*/ 120013 w 240026"/>
                  <a:gd name="connsiteY3" fmla="*/ 127030 h 127030"/>
                  <a:gd name="connsiteX4" fmla="*/ 0 w 240026"/>
                  <a:gd name="connsiteY4" fmla="*/ 63515 h 127030"/>
                  <a:gd name="connsiteX0" fmla="*/ 0 w 240026"/>
                  <a:gd name="connsiteY0" fmla="*/ 63515 h 127030"/>
                  <a:gd name="connsiteX1" fmla="*/ 120013 w 240026"/>
                  <a:gd name="connsiteY1" fmla="*/ 0 h 127030"/>
                  <a:gd name="connsiteX2" fmla="*/ 240026 w 240026"/>
                  <a:gd name="connsiteY2" fmla="*/ 63515 h 127030"/>
                  <a:gd name="connsiteX3" fmla="*/ 120013 w 240026"/>
                  <a:gd name="connsiteY3" fmla="*/ 127030 h 127030"/>
                  <a:gd name="connsiteX4" fmla="*/ 0 w 240026"/>
                  <a:gd name="connsiteY4" fmla="*/ 63515 h 127030"/>
                  <a:gd name="connsiteX0" fmla="*/ 0 w 240026"/>
                  <a:gd name="connsiteY0" fmla="*/ 63515 h 127030"/>
                  <a:gd name="connsiteX1" fmla="*/ 120013 w 240026"/>
                  <a:gd name="connsiteY1" fmla="*/ 0 h 127030"/>
                  <a:gd name="connsiteX2" fmla="*/ 240026 w 240026"/>
                  <a:gd name="connsiteY2" fmla="*/ 63515 h 127030"/>
                  <a:gd name="connsiteX3" fmla="*/ 120013 w 240026"/>
                  <a:gd name="connsiteY3" fmla="*/ 127030 h 127030"/>
                  <a:gd name="connsiteX4" fmla="*/ 0 w 240026"/>
                  <a:gd name="connsiteY4" fmla="*/ 63515 h 127030"/>
                  <a:gd name="connsiteX0" fmla="*/ 0 w 240026"/>
                  <a:gd name="connsiteY0" fmla="*/ 96853 h 160368"/>
                  <a:gd name="connsiteX1" fmla="*/ 115251 w 240026"/>
                  <a:gd name="connsiteY1" fmla="*/ 0 h 160368"/>
                  <a:gd name="connsiteX2" fmla="*/ 240026 w 240026"/>
                  <a:gd name="connsiteY2" fmla="*/ 96853 h 160368"/>
                  <a:gd name="connsiteX3" fmla="*/ 120013 w 240026"/>
                  <a:gd name="connsiteY3" fmla="*/ 160368 h 160368"/>
                  <a:gd name="connsiteX4" fmla="*/ 0 w 240026"/>
                  <a:gd name="connsiteY4" fmla="*/ 96853 h 160368"/>
                  <a:gd name="connsiteX0" fmla="*/ 0 w 240026"/>
                  <a:gd name="connsiteY0" fmla="*/ 96853 h 160368"/>
                  <a:gd name="connsiteX1" fmla="*/ 115251 w 240026"/>
                  <a:gd name="connsiteY1" fmla="*/ 0 h 160368"/>
                  <a:gd name="connsiteX2" fmla="*/ 240026 w 240026"/>
                  <a:gd name="connsiteY2" fmla="*/ 96853 h 160368"/>
                  <a:gd name="connsiteX3" fmla="*/ 120013 w 240026"/>
                  <a:gd name="connsiteY3" fmla="*/ 160368 h 160368"/>
                  <a:gd name="connsiteX4" fmla="*/ 0 w 240026"/>
                  <a:gd name="connsiteY4" fmla="*/ 96853 h 160368"/>
                  <a:gd name="connsiteX0" fmla="*/ 0 w 240026"/>
                  <a:gd name="connsiteY0" fmla="*/ 96853 h 160451"/>
                  <a:gd name="connsiteX1" fmla="*/ 115251 w 240026"/>
                  <a:gd name="connsiteY1" fmla="*/ 0 h 160451"/>
                  <a:gd name="connsiteX2" fmla="*/ 240026 w 240026"/>
                  <a:gd name="connsiteY2" fmla="*/ 96853 h 160451"/>
                  <a:gd name="connsiteX3" fmla="*/ 120013 w 240026"/>
                  <a:gd name="connsiteY3" fmla="*/ 160368 h 160451"/>
                  <a:gd name="connsiteX4" fmla="*/ 0 w 240026"/>
                  <a:gd name="connsiteY4" fmla="*/ 96853 h 160451"/>
                  <a:gd name="connsiteX0" fmla="*/ 0 w 240026"/>
                  <a:gd name="connsiteY0" fmla="*/ 96853 h 238137"/>
                  <a:gd name="connsiteX1" fmla="*/ 115251 w 240026"/>
                  <a:gd name="connsiteY1" fmla="*/ 0 h 238137"/>
                  <a:gd name="connsiteX2" fmla="*/ 240026 w 240026"/>
                  <a:gd name="connsiteY2" fmla="*/ 96853 h 238137"/>
                  <a:gd name="connsiteX3" fmla="*/ 120013 w 240026"/>
                  <a:gd name="connsiteY3" fmla="*/ 160368 h 238137"/>
                  <a:gd name="connsiteX4" fmla="*/ 166284 w 240026"/>
                  <a:gd name="connsiteY4" fmla="*/ 238137 h 238137"/>
                  <a:gd name="connsiteX0" fmla="*/ 0 w 240026"/>
                  <a:gd name="connsiteY0" fmla="*/ 96853 h 160451"/>
                  <a:gd name="connsiteX1" fmla="*/ 115251 w 240026"/>
                  <a:gd name="connsiteY1" fmla="*/ 0 h 160451"/>
                  <a:gd name="connsiteX2" fmla="*/ 240026 w 240026"/>
                  <a:gd name="connsiteY2" fmla="*/ 96853 h 160451"/>
                  <a:gd name="connsiteX3" fmla="*/ 120013 w 240026"/>
                  <a:gd name="connsiteY3" fmla="*/ 160368 h 160451"/>
                  <a:gd name="connsiteX0" fmla="*/ 0 w 124775"/>
                  <a:gd name="connsiteY0" fmla="*/ 0 h 160451"/>
                  <a:gd name="connsiteX1" fmla="*/ 124775 w 124775"/>
                  <a:gd name="connsiteY1" fmla="*/ 96853 h 160451"/>
                  <a:gd name="connsiteX2" fmla="*/ 4762 w 124775"/>
                  <a:gd name="connsiteY2" fmla="*/ 160368 h 1604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24775" h="160451">
                    <a:moveTo>
                      <a:pt x="0" y="0"/>
                    </a:moveTo>
                    <a:cubicBezTo>
                      <a:pt x="66281" y="0"/>
                      <a:pt x="124775" y="28271"/>
                      <a:pt x="124775" y="96853"/>
                    </a:cubicBezTo>
                    <a:cubicBezTo>
                      <a:pt x="124775" y="165435"/>
                      <a:pt x="71043" y="160368"/>
                      <a:pt x="4762" y="160368"/>
                    </a:cubicBezTo>
                  </a:path>
                </a:pathLst>
              </a:cu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73" name="台形 582">
              <a:extLst>
                <a:ext uri="{FF2B5EF4-FFF2-40B4-BE49-F238E27FC236}">
                  <a16:creationId xmlns:a16="http://schemas.microsoft.com/office/drawing/2014/main" id="{D417ADEF-B67A-495B-A4CB-E8569303CAAC}"/>
                </a:ext>
              </a:extLst>
            </p:cNvPr>
            <p:cNvSpPr/>
            <p:nvPr/>
          </p:nvSpPr>
          <p:spPr>
            <a:xfrm rot="10800000">
              <a:off x="7531970" y="2321941"/>
              <a:ext cx="447415" cy="799516"/>
            </a:xfrm>
            <a:custGeom>
              <a:avLst/>
              <a:gdLst>
                <a:gd name="connsiteX0" fmla="*/ 0 w 461228"/>
                <a:gd name="connsiteY0" fmla="*/ 792372 h 792372"/>
                <a:gd name="connsiteX1" fmla="*/ 193185 w 461228"/>
                <a:gd name="connsiteY1" fmla="*/ 0 h 792372"/>
                <a:gd name="connsiteX2" fmla="*/ 268043 w 461228"/>
                <a:gd name="connsiteY2" fmla="*/ 0 h 792372"/>
                <a:gd name="connsiteX3" fmla="*/ 461228 w 461228"/>
                <a:gd name="connsiteY3" fmla="*/ 792372 h 792372"/>
                <a:gd name="connsiteX4" fmla="*/ 0 w 461228"/>
                <a:gd name="connsiteY4" fmla="*/ 792372 h 792372"/>
                <a:gd name="connsiteX0" fmla="*/ 0 w 461228"/>
                <a:gd name="connsiteY0" fmla="*/ 794753 h 794753"/>
                <a:gd name="connsiteX1" fmla="*/ 193185 w 461228"/>
                <a:gd name="connsiteY1" fmla="*/ 2381 h 794753"/>
                <a:gd name="connsiteX2" fmla="*/ 365674 w 461228"/>
                <a:gd name="connsiteY2" fmla="*/ 0 h 794753"/>
                <a:gd name="connsiteX3" fmla="*/ 461228 w 461228"/>
                <a:gd name="connsiteY3" fmla="*/ 794753 h 794753"/>
                <a:gd name="connsiteX4" fmla="*/ 0 w 461228"/>
                <a:gd name="connsiteY4" fmla="*/ 794753 h 794753"/>
                <a:gd name="connsiteX0" fmla="*/ 0 w 461228"/>
                <a:gd name="connsiteY0" fmla="*/ 799516 h 799516"/>
                <a:gd name="connsiteX1" fmla="*/ 243192 w 461228"/>
                <a:gd name="connsiteY1" fmla="*/ 0 h 799516"/>
                <a:gd name="connsiteX2" fmla="*/ 365674 w 461228"/>
                <a:gd name="connsiteY2" fmla="*/ 4763 h 799516"/>
                <a:gd name="connsiteX3" fmla="*/ 461228 w 461228"/>
                <a:gd name="connsiteY3" fmla="*/ 799516 h 799516"/>
                <a:gd name="connsiteX4" fmla="*/ 0 w 461228"/>
                <a:gd name="connsiteY4" fmla="*/ 799516 h 7995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1228" h="799516">
                  <a:moveTo>
                    <a:pt x="0" y="799516"/>
                  </a:moveTo>
                  <a:lnTo>
                    <a:pt x="243192" y="0"/>
                  </a:lnTo>
                  <a:lnTo>
                    <a:pt x="365674" y="4763"/>
                  </a:lnTo>
                  <a:lnTo>
                    <a:pt x="461228" y="799516"/>
                  </a:lnTo>
                  <a:lnTo>
                    <a:pt x="0" y="799516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4" name="台形 731">
              <a:extLst>
                <a:ext uri="{FF2B5EF4-FFF2-40B4-BE49-F238E27FC236}">
                  <a16:creationId xmlns:a16="http://schemas.microsoft.com/office/drawing/2014/main" id="{176ABA4F-05A8-45A3-8E38-BB3EF912A866}"/>
                </a:ext>
              </a:extLst>
            </p:cNvPr>
            <p:cNvSpPr/>
            <p:nvPr/>
          </p:nvSpPr>
          <p:spPr>
            <a:xfrm rot="10800000" flipV="1">
              <a:off x="7551215" y="2449037"/>
              <a:ext cx="192422" cy="804338"/>
            </a:xfrm>
            <a:custGeom>
              <a:avLst/>
              <a:gdLst>
                <a:gd name="connsiteX0" fmla="*/ 0 w 184781"/>
                <a:gd name="connsiteY0" fmla="*/ 551112 h 551112"/>
                <a:gd name="connsiteX1" fmla="*/ 50098 w 184781"/>
                <a:gd name="connsiteY1" fmla="*/ 0 h 551112"/>
                <a:gd name="connsiteX2" fmla="*/ 134683 w 184781"/>
                <a:gd name="connsiteY2" fmla="*/ 0 h 551112"/>
                <a:gd name="connsiteX3" fmla="*/ 184781 w 184781"/>
                <a:gd name="connsiteY3" fmla="*/ 551112 h 551112"/>
                <a:gd name="connsiteX4" fmla="*/ 0 w 184781"/>
                <a:gd name="connsiteY4" fmla="*/ 551112 h 551112"/>
                <a:gd name="connsiteX0" fmla="*/ 0 w 184781"/>
                <a:gd name="connsiteY0" fmla="*/ 551112 h 551112"/>
                <a:gd name="connsiteX1" fmla="*/ 50098 w 184781"/>
                <a:gd name="connsiteY1" fmla="*/ 0 h 551112"/>
                <a:gd name="connsiteX2" fmla="*/ 134683 w 184781"/>
                <a:gd name="connsiteY2" fmla="*/ 0 h 551112"/>
                <a:gd name="connsiteX3" fmla="*/ 184781 w 184781"/>
                <a:gd name="connsiteY3" fmla="*/ 551112 h 551112"/>
                <a:gd name="connsiteX4" fmla="*/ 90759 w 184781"/>
                <a:gd name="connsiteY4" fmla="*/ 549928 h 551112"/>
                <a:gd name="connsiteX5" fmla="*/ 0 w 184781"/>
                <a:gd name="connsiteY5" fmla="*/ 551112 h 551112"/>
                <a:gd name="connsiteX0" fmla="*/ 0 w 184781"/>
                <a:gd name="connsiteY0" fmla="*/ 551112 h 685660"/>
                <a:gd name="connsiteX1" fmla="*/ 50098 w 184781"/>
                <a:gd name="connsiteY1" fmla="*/ 0 h 685660"/>
                <a:gd name="connsiteX2" fmla="*/ 134683 w 184781"/>
                <a:gd name="connsiteY2" fmla="*/ 0 h 685660"/>
                <a:gd name="connsiteX3" fmla="*/ 184781 w 184781"/>
                <a:gd name="connsiteY3" fmla="*/ 551112 h 685660"/>
                <a:gd name="connsiteX4" fmla="*/ 81234 w 184781"/>
                <a:gd name="connsiteY4" fmla="*/ 685660 h 685660"/>
                <a:gd name="connsiteX5" fmla="*/ 0 w 184781"/>
                <a:gd name="connsiteY5" fmla="*/ 551112 h 685660"/>
                <a:gd name="connsiteX0" fmla="*/ 0 w 184781"/>
                <a:gd name="connsiteY0" fmla="*/ 551112 h 685660"/>
                <a:gd name="connsiteX1" fmla="*/ 50098 w 184781"/>
                <a:gd name="connsiteY1" fmla="*/ 0 h 685660"/>
                <a:gd name="connsiteX2" fmla="*/ 134683 w 184781"/>
                <a:gd name="connsiteY2" fmla="*/ 0 h 685660"/>
                <a:gd name="connsiteX3" fmla="*/ 184781 w 184781"/>
                <a:gd name="connsiteY3" fmla="*/ 551112 h 685660"/>
                <a:gd name="connsiteX4" fmla="*/ 96509 w 184781"/>
                <a:gd name="connsiteY4" fmla="*/ 685660 h 685660"/>
                <a:gd name="connsiteX5" fmla="*/ 0 w 184781"/>
                <a:gd name="connsiteY5" fmla="*/ 551112 h 685660"/>
                <a:gd name="connsiteX0" fmla="*/ 0 w 184781"/>
                <a:gd name="connsiteY0" fmla="*/ 551112 h 685660"/>
                <a:gd name="connsiteX1" fmla="*/ 50098 w 184781"/>
                <a:gd name="connsiteY1" fmla="*/ 0 h 685660"/>
                <a:gd name="connsiteX2" fmla="*/ 134683 w 184781"/>
                <a:gd name="connsiteY2" fmla="*/ 0 h 685660"/>
                <a:gd name="connsiteX3" fmla="*/ 184781 w 184781"/>
                <a:gd name="connsiteY3" fmla="*/ 551112 h 685660"/>
                <a:gd name="connsiteX4" fmla="*/ 89962 w 184781"/>
                <a:gd name="connsiteY4" fmla="*/ 685660 h 685660"/>
                <a:gd name="connsiteX5" fmla="*/ 0 w 184781"/>
                <a:gd name="connsiteY5" fmla="*/ 551112 h 685660"/>
                <a:gd name="connsiteX0" fmla="*/ 0 w 214144"/>
                <a:gd name="connsiteY0" fmla="*/ 551112 h 685660"/>
                <a:gd name="connsiteX1" fmla="*/ 50098 w 214144"/>
                <a:gd name="connsiteY1" fmla="*/ 0 h 685660"/>
                <a:gd name="connsiteX2" fmla="*/ 134683 w 214144"/>
                <a:gd name="connsiteY2" fmla="*/ 0 h 685660"/>
                <a:gd name="connsiteX3" fmla="*/ 214144 w 214144"/>
                <a:gd name="connsiteY3" fmla="*/ 488023 h 685660"/>
                <a:gd name="connsiteX4" fmla="*/ 89962 w 214144"/>
                <a:gd name="connsiteY4" fmla="*/ 685660 h 685660"/>
                <a:gd name="connsiteX5" fmla="*/ 0 w 214144"/>
                <a:gd name="connsiteY5" fmla="*/ 551112 h 685660"/>
                <a:gd name="connsiteX0" fmla="*/ 0 w 214144"/>
                <a:gd name="connsiteY0" fmla="*/ 551112 h 665944"/>
                <a:gd name="connsiteX1" fmla="*/ 50098 w 214144"/>
                <a:gd name="connsiteY1" fmla="*/ 0 h 665944"/>
                <a:gd name="connsiteX2" fmla="*/ 134683 w 214144"/>
                <a:gd name="connsiteY2" fmla="*/ 0 h 665944"/>
                <a:gd name="connsiteX3" fmla="*/ 214144 w 214144"/>
                <a:gd name="connsiteY3" fmla="*/ 488023 h 665944"/>
                <a:gd name="connsiteX4" fmla="*/ 148688 w 214144"/>
                <a:gd name="connsiteY4" fmla="*/ 665944 h 665944"/>
                <a:gd name="connsiteX5" fmla="*/ 0 w 214144"/>
                <a:gd name="connsiteY5" fmla="*/ 551112 h 665944"/>
                <a:gd name="connsiteX0" fmla="*/ 0 w 182521"/>
                <a:gd name="connsiteY0" fmla="*/ 509710 h 665944"/>
                <a:gd name="connsiteX1" fmla="*/ 18475 w 182521"/>
                <a:gd name="connsiteY1" fmla="*/ 0 h 665944"/>
                <a:gd name="connsiteX2" fmla="*/ 103060 w 182521"/>
                <a:gd name="connsiteY2" fmla="*/ 0 h 665944"/>
                <a:gd name="connsiteX3" fmla="*/ 182521 w 182521"/>
                <a:gd name="connsiteY3" fmla="*/ 488023 h 665944"/>
                <a:gd name="connsiteX4" fmla="*/ 117065 w 182521"/>
                <a:gd name="connsiteY4" fmla="*/ 665944 h 665944"/>
                <a:gd name="connsiteX5" fmla="*/ 0 w 182521"/>
                <a:gd name="connsiteY5" fmla="*/ 509710 h 6659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82521" h="665944">
                  <a:moveTo>
                    <a:pt x="0" y="509710"/>
                  </a:moveTo>
                  <a:lnTo>
                    <a:pt x="18475" y="0"/>
                  </a:lnTo>
                  <a:lnTo>
                    <a:pt x="103060" y="0"/>
                  </a:lnTo>
                  <a:lnTo>
                    <a:pt x="182521" y="488023"/>
                  </a:lnTo>
                  <a:lnTo>
                    <a:pt x="117065" y="665944"/>
                  </a:lnTo>
                  <a:lnTo>
                    <a:pt x="0" y="509710"/>
                  </a:lnTo>
                  <a:close/>
                </a:path>
              </a:pathLst>
            </a:custGeom>
            <a:solidFill>
              <a:srgbClr val="C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5" name="平行四辺形 74">
              <a:extLst>
                <a:ext uri="{FF2B5EF4-FFF2-40B4-BE49-F238E27FC236}">
                  <a16:creationId xmlns:a16="http://schemas.microsoft.com/office/drawing/2014/main" id="{C116638B-F1A8-4C1E-9C46-1160641DA40F}"/>
                </a:ext>
              </a:extLst>
            </p:cNvPr>
            <p:cNvSpPr/>
            <p:nvPr/>
          </p:nvSpPr>
          <p:spPr>
            <a:xfrm>
              <a:off x="7430820" y="2344565"/>
              <a:ext cx="277365" cy="202452"/>
            </a:xfrm>
            <a:prstGeom prst="parallelogram">
              <a:avLst>
                <a:gd name="adj" fmla="val 65111"/>
              </a:avLst>
            </a:prstGeom>
            <a:solidFill>
              <a:srgbClr val="000000">
                <a:alpha val="50196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6" name="台形 75">
              <a:extLst>
                <a:ext uri="{FF2B5EF4-FFF2-40B4-BE49-F238E27FC236}">
                  <a16:creationId xmlns:a16="http://schemas.microsoft.com/office/drawing/2014/main" id="{493FF0F0-5BA5-4182-8785-AB49409B3C1C}"/>
                </a:ext>
              </a:extLst>
            </p:cNvPr>
            <p:cNvSpPr/>
            <p:nvPr/>
          </p:nvSpPr>
          <p:spPr>
            <a:xfrm rot="10800000">
              <a:off x="7555767" y="2314699"/>
              <a:ext cx="238930" cy="202452"/>
            </a:xfrm>
            <a:prstGeom prst="trapezoid">
              <a:avLst>
                <a:gd name="adj" fmla="val 27112"/>
              </a:avLst>
            </a:prstGeom>
            <a:solidFill>
              <a:srgbClr val="C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7" name="平行四辺形 76">
              <a:extLst>
                <a:ext uri="{FF2B5EF4-FFF2-40B4-BE49-F238E27FC236}">
                  <a16:creationId xmlns:a16="http://schemas.microsoft.com/office/drawing/2014/main" id="{ADF3E7F6-F232-488B-ABA5-4C797E9E1B07}"/>
                </a:ext>
              </a:extLst>
            </p:cNvPr>
            <p:cNvSpPr/>
            <p:nvPr/>
          </p:nvSpPr>
          <p:spPr>
            <a:xfrm>
              <a:off x="7428878" y="2314701"/>
              <a:ext cx="249778" cy="202452"/>
            </a:xfrm>
            <a:prstGeom prst="parallelogram">
              <a:avLst>
                <a:gd name="adj" fmla="val 54525"/>
              </a:avLst>
            </a:prstGeom>
            <a:solidFill>
              <a:schemeClr val="bg1">
                <a:lumMod val="95000"/>
              </a:scheme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8" name="平行四辺形 77">
              <a:extLst>
                <a:ext uri="{FF2B5EF4-FFF2-40B4-BE49-F238E27FC236}">
                  <a16:creationId xmlns:a16="http://schemas.microsoft.com/office/drawing/2014/main" id="{F694F22B-DA28-45C1-A715-268BAFE67F82}"/>
                </a:ext>
              </a:extLst>
            </p:cNvPr>
            <p:cNvSpPr/>
            <p:nvPr/>
          </p:nvSpPr>
          <p:spPr>
            <a:xfrm flipH="1">
              <a:off x="7689102" y="2344565"/>
              <a:ext cx="277365" cy="202452"/>
            </a:xfrm>
            <a:prstGeom prst="parallelogram">
              <a:avLst>
                <a:gd name="adj" fmla="val 65111"/>
              </a:avLst>
            </a:prstGeom>
            <a:solidFill>
              <a:srgbClr val="000000">
                <a:alpha val="50196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9" name="平行四辺形 78">
              <a:extLst>
                <a:ext uri="{FF2B5EF4-FFF2-40B4-BE49-F238E27FC236}">
                  <a16:creationId xmlns:a16="http://schemas.microsoft.com/office/drawing/2014/main" id="{FC072FB4-230C-4423-8A8D-22A26B3FB356}"/>
                </a:ext>
              </a:extLst>
            </p:cNvPr>
            <p:cNvSpPr/>
            <p:nvPr/>
          </p:nvSpPr>
          <p:spPr>
            <a:xfrm flipH="1">
              <a:off x="7679014" y="2314701"/>
              <a:ext cx="310352" cy="202452"/>
            </a:xfrm>
            <a:prstGeom prst="parallelogram">
              <a:avLst>
                <a:gd name="adj" fmla="val 56878"/>
              </a:avLst>
            </a:prstGeom>
            <a:solidFill>
              <a:schemeClr val="bg1">
                <a:lumMod val="95000"/>
              </a:scheme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80" name="グループ化 79">
              <a:extLst>
                <a:ext uri="{FF2B5EF4-FFF2-40B4-BE49-F238E27FC236}">
                  <a16:creationId xmlns:a16="http://schemas.microsoft.com/office/drawing/2014/main" id="{F039AF71-2C0E-49EB-A855-B6D65253752E}"/>
                </a:ext>
              </a:extLst>
            </p:cNvPr>
            <p:cNvGrpSpPr/>
            <p:nvPr/>
          </p:nvGrpSpPr>
          <p:grpSpPr>
            <a:xfrm>
              <a:off x="7095693" y="1361031"/>
              <a:ext cx="919333" cy="346958"/>
              <a:chOff x="6899470" y="1416069"/>
              <a:chExt cx="919333" cy="346958"/>
            </a:xfrm>
          </p:grpSpPr>
          <p:sp>
            <p:nvSpPr>
              <p:cNvPr id="100" name="四角形: 上の 2 つの角を丸める 99">
                <a:extLst>
                  <a:ext uri="{FF2B5EF4-FFF2-40B4-BE49-F238E27FC236}">
                    <a16:creationId xmlns:a16="http://schemas.microsoft.com/office/drawing/2014/main" id="{58A5F49A-78B8-4DBF-B975-F6F782528493}"/>
                  </a:ext>
                </a:extLst>
              </p:cNvPr>
              <p:cNvSpPr/>
              <p:nvPr/>
            </p:nvSpPr>
            <p:spPr>
              <a:xfrm>
                <a:off x="6899470" y="1441963"/>
                <a:ext cx="407776" cy="306443"/>
              </a:xfrm>
              <a:prstGeom prst="round2SameRect">
                <a:avLst>
                  <a:gd name="adj1" fmla="val 17823"/>
                  <a:gd name="adj2" fmla="val 42965"/>
                </a:avLst>
              </a:prstGeom>
              <a:solidFill>
                <a:srgbClr val="00B0F0">
                  <a:alpha val="2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1" name="四角形: 上の 2 つの角を丸める 100">
                <a:extLst>
                  <a:ext uri="{FF2B5EF4-FFF2-40B4-BE49-F238E27FC236}">
                    <a16:creationId xmlns:a16="http://schemas.microsoft.com/office/drawing/2014/main" id="{330EFE97-6C57-40EB-8911-6E7B8A98D53C}"/>
                  </a:ext>
                </a:extLst>
              </p:cNvPr>
              <p:cNvSpPr/>
              <p:nvPr/>
            </p:nvSpPr>
            <p:spPr>
              <a:xfrm>
                <a:off x="7388254" y="1441963"/>
                <a:ext cx="407776" cy="306443"/>
              </a:xfrm>
              <a:prstGeom prst="round2SameRect">
                <a:avLst>
                  <a:gd name="adj1" fmla="val 17094"/>
                  <a:gd name="adj2" fmla="val 42965"/>
                </a:avLst>
              </a:prstGeom>
              <a:solidFill>
                <a:srgbClr val="00B0F0">
                  <a:alpha val="2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2" name="フリーフォーム: 図形 101">
                <a:extLst>
                  <a:ext uri="{FF2B5EF4-FFF2-40B4-BE49-F238E27FC236}">
                    <a16:creationId xmlns:a16="http://schemas.microsoft.com/office/drawing/2014/main" id="{A4CEB64B-5974-46B1-A479-30FE124CC009}"/>
                  </a:ext>
                </a:extLst>
              </p:cNvPr>
              <p:cNvSpPr/>
              <p:nvPr/>
            </p:nvSpPr>
            <p:spPr>
              <a:xfrm>
                <a:off x="6908006" y="1416069"/>
                <a:ext cx="910797" cy="346958"/>
              </a:xfrm>
              <a:custGeom>
                <a:avLst/>
                <a:gdLst>
                  <a:gd name="connsiteX0" fmla="*/ 536382 w 910797"/>
                  <a:gd name="connsiteY0" fmla="*/ 43147 h 346958"/>
                  <a:gd name="connsiteX1" fmla="*/ 490629 w 910797"/>
                  <a:gd name="connsiteY1" fmla="*/ 88900 h 346958"/>
                  <a:gd name="connsiteX2" fmla="*/ 490629 w 910797"/>
                  <a:gd name="connsiteY2" fmla="*/ 195804 h 346958"/>
                  <a:gd name="connsiteX3" fmla="*/ 605627 w 910797"/>
                  <a:gd name="connsiteY3" fmla="*/ 310802 h 346958"/>
                  <a:gd name="connsiteX4" fmla="*/ 763581 w 910797"/>
                  <a:gd name="connsiteY4" fmla="*/ 310802 h 346958"/>
                  <a:gd name="connsiteX5" fmla="*/ 878579 w 910797"/>
                  <a:gd name="connsiteY5" fmla="*/ 195804 h 346958"/>
                  <a:gd name="connsiteX6" fmla="*/ 878579 w 910797"/>
                  <a:gd name="connsiteY6" fmla="*/ 88900 h 346958"/>
                  <a:gd name="connsiteX7" fmla="*/ 832826 w 910797"/>
                  <a:gd name="connsiteY7" fmla="*/ 43147 h 346958"/>
                  <a:gd name="connsiteX8" fmla="*/ 71330 w 910797"/>
                  <a:gd name="connsiteY8" fmla="*/ 43147 h 346958"/>
                  <a:gd name="connsiteX9" fmla="*/ 28755 w 910797"/>
                  <a:gd name="connsiteY9" fmla="*/ 90851 h 346958"/>
                  <a:gd name="connsiteX10" fmla="*/ 28755 w 910797"/>
                  <a:gd name="connsiteY10" fmla="*/ 195804 h 346958"/>
                  <a:gd name="connsiteX11" fmla="*/ 131389 w 910797"/>
                  <a:gd name="connsiteY11" fmla="*/ 310802 h 346958"/>
                  <a:gd name="connsiteX12" fmla="*/ 207547 w 910797"/>
                  <a:gd name="connsiteY12" fmla="*/ 310802 h 346958"/>
                  <a:gd name="connsiteX13" fmla="*/ 240592 w 910797"/>
                  <a:gd name="connsiteY13" fmla="*/ 310802 h 346958"/>
                  <a:gd name="connsiteX14" fmla="*/ 243143 w 910797"/>
                  <a:gd name="connsiteY14" fmla="*/ 310802 h 346958"/>
                  <a:gd name="connsiteX15" fmla="*/ 358141 w 910797"/>
                  <a:gd name="connsiteY15" fmla="*/ 195804 h 346958"/>
                  <a:gd name="connsiteX16" fmla="*/ 358141 w 910797"/>
                  <a:gd name="connsiteY16" fmla="*/ 90851 h 346958"/>
                  <a:gd name="connsiteX17" fmla="*/ 310437 w 910797"/>
                  <a:gd name="connsiteY17" fmla="*/ 43147 h 346958"/>
                  <a:gd name="connsiteX18" fmla="*/ 240592 w 910797"/>
                  <a:gd name="connsiteY18" fmla="*/ 43147 h 346958"/>
                  <a:gd name="connsiteX19" fmla="*/ 207547 w 910797"/>
                  <a:gd name="connsiteY19" fmla="*/ 43147 h 346958"/>
                  <a:gd name="connsiteX20" fmla="*/ 422529 w 910797"/>
                  <a:gd name="connsiteY20" fmla="*/ 16 h 346958"/>
                  <a:gd name="connsiteX21" fmla="*/ 469454 w 910797"/>
                  <a:gd name="connsiteY21" fmla="*/ 14239 h 346958"/>
                  <a:gd name="connsiteX22" fmla="*/ 475380 w 910797"/>
                  <a:gd name="connsiteY22" fmla="*/ 24138 h 346958"/>
                  <a:gd name="connsiteX23" fmla="*/ 475432 w 910797"/>
                  <a:gd name="connsiteY23" fmla="*/ 24011 h 346958"/>
                  <a:gd name="connsiteX24" fmla="*/ 516524 w 910797"/>
                  <a:gd name="connsiteY24" fmla="*/ 6990 h 346958"/>
                  <a:gd name="connsiteX25" fmla="*/ 852683 w 910797"/>
                  <a:gd name="connsiteY25" fmla="*/ 6990 h 346958"/>
                  <a:gd name="connsiteX26" fmla="*/ 910797 w 910797"/>
                  <a:gd name="connsiteY26" fmla="*/ 65104 h 346958"/>
                  <a:gd name="connsiteX27" fmla="*/ 910797 w 910797"/>
                  <a:gd name="connsiteY27" fmla="*/ 200891 h 346958"/>
                  <a:gd name="connsiteX28" fmla="*/ 764730 w 910797"/>
                  <a:gd name="connsiteY28" fmla="*/ 346958 h 346958"/>
                  <a:gd name="connsiteX29" fmla="*/ 604478 w 910797"/>
                  <a:gd name="connsiteY29" fmla="*/ 346958 h 346958"/>
                  <a:gd name="connsiteX30" fmla="*/ 458410 w 910797"/>
                  <a:gd name="connsiteY30" fmla="*/ 200891 h 346958"/>
                  <a:gd name="connsiteX31" fmla="*/ 458410 w 910797"/>
                  <a:gd name="connsiteY31" fmla="*/ 65104 h 346958"/>
                  <a:gd name="connsiteX32" fmla="*/ 466149 w 910797"/>
                  <a:gd name="connsiteY32" fmla="*/ 46420 h 346958"/>
                  <a:gd name="connsiteX33" fmla="*/ 455004 w 910797"/>
                  <a:gd name="connsiteY33" fmla="*/ 30000 h 346958"/>
                  <a:gd name="connsiteX34" fmla="*/ 423171 w 910797"/>
                  <a:gd name="connsiteY34" fmla="*/ 21370 h 346958"/>
                  <a:gd name="connsiteX35" fmla="*/ 391263 w 910797"/>
                  <a:gd name="connsiteY35" fmla="*/ 31469 h 346958"/>
                  <a:gd name="connsiteX36" fmla="*/ 382153 w 910797"/>
                  <a:gd name="connsiteY36" fmla="*/ 47771 h 346958"/>
                  <a:gd name="connsiteX37" fmla="*/ 390359 w 910797"/>
                  <a:gd name="connsiteY37" fmla="*/ 67582 h 346958"/>
                  <a:gd name="connsiteX38" fmla="*/ 390359 w 910797"/>
                  <a:gd name="connsiteY38" fmla="*/ 200891 h 346958"/>
                  <a:gd name="connsiteX39" fmla="*/ 244292 w 910797"/>
                  <a:gd name="connsiteY39" fmla="*/ 346958 h 346958"/>
                  <a:gd name="connsiteX40" fmla="*/ 240592 w 910797"/>
                  <a:gd name="connsiteY40" fmla="*/ 346958 h 346958"/>
                  <a:gd name="connsiteX41" fmla="*/ 207547 w 910797"/>
                  <a:gd name="connsiteY41" fmla="*/ 346958 h 346958"/>
                  <a:gd name="connsiteX42" fmla="*/ 130364 w 910797"/>
                  <a:gd name="connsiteY42" fmla="*/ 346958 h 346958"/>
                  <a:gd name="connsiteX43" fmla="*/ 0 w 910797"/>
                  <a:gd name="connsiteY43" fmla="*/ 200891 h 346958"/>
                  <a:gd name="connsiteX44" fmla="*/ 0 w 910797"/>
                  <a:gd name="connsiteY44" fmla="*/ 67582 h 346958"/>
                  <a:gd name="connsiteX45" fmla="*/ 54078 w 910797"/>
                  <a:gd name="connsiteY45" fmla="*/ 6990 h 346958"/>
                  <a:gd name="connsiteX46" fmla="*/ 207547 w 910797"/>
                  <a:gd name="connsiteY46" fmla="*/ 6990 h 346958"/>
                  <a:gd name="connsiteX47" fmla="*/ 240592 w 910797"/>
                  <a:gd name="connsiteY47" fmla="*/ 6990 h 346958"/>
                  <a:gd name="connsiteX48" fmla="*/ 329767 w 910797"/>
                  <a:gd name="connsiteY48" fmla="*/ 6990 h 346958"/>
                  <a:gd name="connsiteX49" fmla="*/ 353352 w 910797"/>
                  <a:gd name="connsiteY49" fmla="*/ 11751 h 346958"/>
                  <a:gd name="connsiteX50" fmla="*/ 372049 w 910797"/>
                  <a:gd name="connsiteY50" fmla="*/ 24358 h 346958"/>
                  <a:gd name="connsiteX51" fmla="*/ 375931 w 910797"/>
                  <a:gd name="connsiteY51" fmla="*/ 16580 h 346958"/>
                  <a:gd name="connsiteX52" fmla="*/ 422529 w 910797"/>
                  <a:gd name="connsiteY52" fmla="*/ 16 h 3469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910797" h="346958">
                    <a:moveTo>
                      <a:pt x="536382" y="43147"/>
                    </a:moveTo>
                    <a:cubicBezTo>
                      <a:pt x="511113" y="43147"/>
                      <a:pt x="490629" y="63631"/>
                      <a:pt x="490629" y="88900"/>
                    </a:cubicBezTo>
                    <a:lnTo>
                      <a:pt x="490629" y="195804"/>
                    </a:lnTo>
                    <a:cubicBezTo>
                      <a:pt x="490629" y="259315"/>
                      <a:pt x="542115" y="310802"/>
                      <a:pt x="605627" y="310802"/>
                    </a:cubicBezTo>
                    <a:lnTo>
                      <a:pt x="763581" y="310802"/>
                    </a:lnTo>
                    <a:cubicBezTo>
                      <a:pt x="827092" y="310802"/>
                      <a:pt x="878579" y="259315"/>
                      <a:pt x="878579" y="195804"/>
                    </a:cubicBezTo>
                    <a:lnTo>
                      <a:pt x="878579" y="88900"/>
                    </a:lnTo>
                    <a:cubicBezTo>
                      <a:pt x="878579" y="63631"/>
                      <a:pt x="858095" y="43147"/>
                      <a:pt x="832826" y="43147"/>
                    </a:cubicBezTo>
                    <a:close/>
                    <a:moveTo>
                      <a:pt x="71330" y="43147"/>
                    </a:moveTo>
                    <a:cubicBezTo>
                      <a:pt x="47816" y="43147"/>
                      <a:pt x="28755" y="64504"/>
                      <a:pt x="28755" y="90851"/>
                    </a:cubicBezTo>
                    <a:lnTo>
                      <a:pt x="28755" y="195804"/>
                    </a:lnTo>
                    <a:cubicBezTo>
                      <a:pt x="28755" y="259315"/>
                      <a:pt x="74706" y="310802"/>
                      <a:pt x="131389" y="310802"/>
                    </a:cubicBezTo>
                    <a:lnTo>
                      <a:pt x="207547" y="310802"/>
                    </a:lnTo>
                    <a:lnTo>
                      <a:pt x="240592" y="310802"/>
                    </a:lnTo>
                    <a:lnTo>
                      <a:pt x="243143" y="310802"/>
                    </a:lnTo>
                    <a:cubicBezTo>
                      <a:pt x="306654" y="310802"/>
                      <a:pt x="358141" y="259315"/>
                      <a:pt x="358141" y="195804"/>
                    </a:cubicBezTo>
                    <a:lnTo>
                      <a:pt x="358141" y="90851"/>
                    </a:lnTo>
                    <a:cubicBezTo>
                      <a:pt x="358141" y="64504"/>
                      <a:pt x="336784" y="43147"/>
                      <a:pt x="310437" y="43147"/>
                    </a:cubicBezTo>
                    <a:lnTo>
                      <a:pt x="240592" y="43147"/>
                    </a:lnTo>
                    <a:lnTo>
                      <a:pt x="207547" y="43147"/>
                    </a:lnTo>
                    <a:close/>
                    <a:moveTo>
                      <a:pt x="422529" y="16"/>
                    </a:moveTo>
                    <a:cubicBezTo>
                      <a:pt x="440495" y="-344"/>
                      <a:pt x="457054" y="5076"/>
                      <a:pt x="469454" y="14239"/>
                    </a:cubicBezTo>
                    <a:lnTo>
                      <a:pt x="475380" y="24138"/>
                    </a:lnTo>
                    <a:lnTo>
                      <a:pt x="475432" y="24011"/>
                    </a:lnTo>
                    <a:cubicBezTo>
                      <a:pt x="485948" y="13494"/>
                      <a:pt x="500477" y="6990"/>
                      <a:pt x="516524" y="6990"/>
                    </a:cubicBezTo>
                    <a:lnTo>
                      <a:pt x="852683" y="6990"/>
                    </a:lnTo>
                    <a:cubicBezTo>
                      <a:pt x="884779" y="6990"/>
                      <a:pt x="910797" y="33008"/>
                      <a:pt x="910797" y="65104"/>
                    </a:cubicBezTo>
                    <a:lnTo>
                      <a:pt x="910797" y="200891"/>
                    </a:lnTo>
                    <a:cubicBezTo>
                      <a:pt x="910797" y="281562"/>
                      <a:pt x="845401" y="346958"/>
                      <a:pt x="764730" y="346958"/>
                    </a:cubicBezTo>
                    <a:lnTo>
                      <a:pt x="604478" y="346958"/>
                    </a:lnTo>
                    <a:cubicBezTo>
                      <a:pt x="523807" y="346958"/>
                      <a:pt x="458410" y="281562"/>
                      <a:pt x="458410" y="200891"/>
                    </a:cubicBezTo>
                    <a:lnTo>
                      <a:pt x="458410" y="65104"/>
                    </a:lnTo>
                    <a:lnTo>
                      <a:pt x="466149" y="46420"/>
                    </a:lnTo>
                    <a:lnTo>
                      <a:pt x="455004" y="30000"/>
                    </a:lnTo>
                    <a:cubicBezTo>
                      <a:pt x="446571" y="24456"/>
                      <a:pt x="435345" y="21175"/>
                      <a:pt x="423171" y="21370"/>
                    </a:cubicBezTo>
                    <a:cubicBezTo>
                      <a:pt x="410654" y="21571"/>
                      <a:pt x="399393" y="25403"/>
                      <a:pt x="391263" y="31469"/>
                    </a:cubicBezTo>
                    <a:lnTo>
                      <a:pt x="382153" y="47771"/>
                    </a:lnTo>
                    <a:lnTo>
                      <a:pt x="390359" y="67582"/>
                    </a:lnTo>
                    <a:lnTo>
                      <a:pt x="390359" y="200891"/>
                    </a:lnTo>
                    <a:cubicBezTo>
                      <a:pt x="390359" y="281562"/>
                      <a:pt x="324963" y="346958"/>
                      <a:pt x="244292" y="346958"/>
                    </a:cubicBezTo>
                    <a:lnTo>
                      <a:pt x="240592" y="346958"/>
                    </a:lnTo>
                    <a:lnTo>
                      <a:pt x="207547" y="346958"/>
                    </a:lnTo>
                    <a:lnTo>
                      <a:pt x="130364" y="346958"/>
                    </a:lnTo>
                    <a:cubicBezTo>
                      <a:pt x="58366" y="346958"/>
                      <a:pt x="0" y="281562"/>
                      <a:pt x="0" y="200891"/>
                    </a:cubicBezTo>
                    <a:lnTo>
                      <a:pt x="0" y="67582"/>
                    </a:lnTo>
                    <a:cubicBezTo>
                      <a:pt x="0" y="34118"/>
                      <a:pt x="24212" y="6990"/>
                      <a:pt x="54078" y="6990"/>
                    </a:cubicBezTo>
                    <a:lnTo>
                      <a:pt x="207547" y="6990"/>
                    </a:lnTo>
                    <a:lnTo>
                      <a:pt x="240592" y="6990"/>
                    </a:lnTo>
                    <a:lnTo>
                      <a:pt x="329767" y="6990"/>
                    </a:lnTo>
                    <a:cubicBezTo>
                      <a:pt x="338132" y="6990"/>
                      <a:pt x="346102" y="8685"/>
                      <a:pt x="353352" y="11751"/>
                    </a:cubicBezTo>
                    <a:lnTo>
                      <a:pt x="372049" y="24358"/>
                    </a:lnTo>
                    <a:lnTo>
                      <a:pt x="375931" y="16580"/>
                    </a:lnTo>
                    <a:cubicBezTo>
                      <a:pt x="387800" y="6662"/>
                      <a:pt x="404240" y="381"/>
                      <a:pt x="422529" y="16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81" name="月 80">
              <a:extLst>
                <a:ext uri="{FF2B5EF4-FFF2-40B4-BE49-F238E27FC236}">
                  <a16:creationId xmlns:a16="http://schemas.microsoft.com/office/drawing/2014/main" id="{676FBF84-31FA-47BE-BC17-F77BABD960AE}"/>
                </a:ext>
              </a:extLst>
            </p:cNvPr>
            <p:cNvSpPr/>
            <p:nvPr/>
          </p:nvSpPr>
          <p:spPr>
            <a:xfrm rot="16200000">
              <a:off x="7783930" y="1116447"/>
              <a:ext cx="56815" cy="354057"/>
            </a:xfrm>
            <a:prstGeom prst="moon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2" name="月 81">
              <a:extLst>
                <a:ext uri="{FF2B5EF4-FFF2-40B4-BE49-F238E27FC236}">
                  <a16:creationId xmlns:a16="http://schemas.microsoft.com/office/drawing/2014/main" id="{8FCE0028-E0DE-4EE1-9714-BB01802D7A46}"/>
                </a:ext>
              </a:extLst>
            </p:cNvPr>
            <p:cNvSpPr/>
            <p:nvPr/>
          </p:nvSpPr>
          <p:spPr>
            <a:xfrm rot="16200000">
              <a:off x="7314741" y="1212330"/>
              <a:ext cx="56815" cy="162294"/>
            </a:xfrm>
            <a:prstGeom prst="moon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3" name="月 82">
              <a:extLst>
                <a:ext uri="{FF2B5EF4-FFF2-40B4-BE49-F238E27FC236}">
                  <a16:creationId xmlns:a16="http://schemas.microsoft.com/office/drawing/2014/main" id="{55093F3C-AC6B-4135-85E4-1E8799C1F2E5}"/>
                </a:ext>
              </a:extLst>
            </p:cNvPr>
            <p:cNvSpPr/>
            <p:nvPr/>
          </p:nvSpPr>
          <p:spPr>
            <a:xfrm rot="18900000" flipH="1">
              <a:off x="7817831" y="717810"/>
              <a:ext cx="433280" cy="982636"/>
            </a:xfrm>
            <a:prstGeom prst="moon">
              <a:avLst>
                <a:gd name="adj" fmla="val 56681"/>
              </a:avLst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84" name="円/楕円 368">
              <a:extLst>
                <a:ext uri="{FF2B5EF4-FFF2-40B4-BE49-F238E27FC236}">
                  <a16:creationId xmlns:a16="http://schemas.microsoft.com/office/drawing/2014/main" id="{93B10627-D95A-4CA4-84BD-0696AB562AB0}"/>
                </a:ext>
              </a:extLst>
            </p:cNvPr>
            <p:cNvSpPr/>
            <p:nvPr/>
          </p:nvSpPr>
          <p:spPr>
            <a:xfrm rot="900000" flipH="1">
              <a:off x="8129211" y="1480768"/>
              <a:ext cx="245573" cy="406408"/>
            </a:xfrm>
            <a:custGeom>
              <a:avLst/>
              <a:gdLst>
                <a:gd name="connsiteX0" fmla="*/ 0 w 216246"/>
                <a:gd name="connsiteY0" fmla="*/ 168522 h 337044"/>
                <a:gd name="connsiteX1" fmla="*/ 108123 w 216246"/>
                <a:gd name="connsiteY1" fmla="*/ 0 h 337044"/>
                <a:gd name="connsiteX2" fmla="*/ 216246 w 216246"/>
                <a:gd name="connsiteY2" fmla="*/ 168522 h 337044"/>
                <a:gd name="connsiteX3" fmla="*/ 108123 w 216246"/>
                <a:gd name="connsiteY3" fmla="*/ 337044 h 337044"/>
                <a:gd name="connsiteX4" fmla="*/ 0 w 216246"/>
                <a:gd name="connsiteY4" fmla="*/ 168522 h 337044"/>
                <a:gd name="connsiteX0" fmla="*/ 0 w 227371"/>
                <a:gd name="connsiteY0" fmla="*/ 170508 h 339030"/>
                <a:gd name="connsiteX1" fmla="*/ 108123 w 227371"/>
                <a:gd name="connsiteY1" fmla="*/ 1986 h 339030"/>
                <a:gd name="connsiteX2" fmla="*/ 211667 w 227371"/>
                <a:gd name="connsiteY2" fmla="*/ 83801 h 339030"/>
                <a:gd name="connsiteX3" fmla="*/ 216246 w 227371"/>
                <a:gd name="connsiteY3" fmla="*/ 170508 h 339030"/>
                <a:gd name="connsiteX4" fmla="*/ 108123 w 227371"/>
                <a:gd name="connsiteY4" fmla="*/ 339030 h 339030"/>
                <a:gd name="connsiteX5" fmla="*/ 0 w 227371"/>
                <a:gd name="connsiteY5" fmla="*/ 170508 h 339030"/>
                <a:gd name="connsiteX0" fmla="*/ 216246 w 307686"/>
                <a:gd name="connsiteY0" fmla="*/ 170508 h 339030"/>
                <a:gd name="connsiteX1" fmla="*/ 108123 w 307686"/>
                <a:gd name="connsiteY1" fmla="*/ 339030 h 339030"/>
                <a:gd name="connsiteX2" fmla="*/ 0 w 307686"/>
                <a:gd name="connsiteY2" fmla="*/ 170508 h 339030"/>
                <a:gd name="connsiteX3" fmla="*/ 108123 w 307686"/>
                <a:gd name="connsiteY3" fmla="*/ 1986 h 339030"/>
                <a:gd name="connsiteX4" fmla="*/ 211667 w 307686"/>
                <a:gd name="connsiteY4" fmla="*/ 83801 h 339030"/>
                <a:gd name="connsiteX5" fmla="*/ 307686 w 307686"/>
                <a:gd name="connsiteY5" fmla="*/ 261948 h 339030"/>
                <a:gd name="connsiteX0" fmla="*/ 216246 w 216246"/>
                <a:gd name="connsiteY0" fmla="*/ 170508 h 339030"/>
                <a:gd name="connsiteX1" fmla="*/ 108123 w 216246"/>
                <a:gd name="connsiteY1" fmla="*/ 339030 h 339030"/>
                <a:gd name="connsiteX2" fmla="*/ 0 w 216246"/>
                <a:gd name="connsiteY2" fmla="*/ 170508 h 339030"/>
                <a:gd name="connsiteX3" fmla="*/ 108123 w 216246"/>
                <a:gd name="connsiteY3" fmla="*/ 1986 h 339030"/>
                <a:gd name="connsiteX4" fmla="*/ 211667 w 216246"/>
                <a:gd name="connsiteY4" fmla="*/ 83801 h 339030"/>
                <a:gd name="connsiteX0" fmla="*/ 108123 w 211667"/>
                <a:gd name="connsiteY0" fmla="*/ 339030 h 339030"/>
                <a:gd name="connsiteX1" fmla="*/ 0 w 211667"/>
                <a:gd name="connsiteY1" fmla="*/ 170508 h 339030"/>
                <a:gd name="connsiteX2" fmla="*/ 108123 w 211667"/>
                <a:gd name="connsiteY2" fmla="*/ 1986 h 339030"/>
                <a:gd name="connsiteX3" fmla="*/ 211667 w 211667"/>
                <a:gd name="connsiteY3" fmla="*/ 83801 h 339030"/>
                <a:gd name="connsiteX0" fmla="*/ 108123 w 211667"/>
                <a:gd name="connsiteY0" fmla="*/ 340366 h 340366"/>
                <a:gd name="connsiteX1" fmla="*/ 0 w 211667"/>
                <a:gd name="connsiteY1" fmla="*/ 171844 h 340366"/>
                <a:gd name="connsiteX2" fmla="*/ 108123 w 211667"/>
                <a:gd name="connsiteY2" fmla="*/ 3322 h 340366"/>
                <a:gd name="connsiteX3" fmla="*/ 211667 w 211667"/>
                <a:gd name="connsiteY3" fmla="*/ 85137 h 340366"/>
                <a:gd name="connsiteX0" fmla="*/ 108123 w 203820"/>
                <a:gd name="connsiteY0" fmla="*/ 338586 h 338586"/>
                <a:gd name="connsiteX1" fmla="*/ 0 w 203820"/>
                <a:gd name="connsiteY1" fmla="*/ 170064 h 338586"/>
                <a:gd name="connsiteX2" fmla="*/ 108123 w 203820"/>
                <a:gd name="connsiteY2" fmla="*/ 1542 h 338586"/>
                <a:gd name="connsiteX3" fmla="*/ 203820 w 203820"/>
                <a:gd name="connsiteY3" fmla="*/ 103441 h 338586"/>
                <a:gd name="connsiteX0" fmla="*/ 108123 w 203820"/>
                <a:gd name="connsiteY0" fmla="*/ 337309 h 337309"/>
                <a:gd name="connsiteX1" fmla="*/ 0 w 203820"/>
                <a:gd name="connsiteY1" fmla="*/ 168787 h 337309"/>
                <a:gd name="connsiteX2" fmla="*/ 108123 w 203820"/>
                <a:gd name="connsiteY2" fmla="*/ 265 h 337309"/>
                <a:gd name="connsiteX3" fmla="*/ 203820 w 203820"/>
                <a:gd name="connsiteY3" fmla="*/ 102164 h 3373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3820" h="337309">
                  <a:moveTo>
                    <a:pt x="108123" y="337309"/>
                  </a:moveTo>
                  <a:cubicBezTo>
                    <a:pt x="48408" y="337309"/>
                    <a:pt x="0" y="261859"/>
                    <a:pt x="0" y="168787"/>
                  </a:cubicBezTo>
                  <a:cubicBezTo>
                    <a:pt x="0" y="75715"/>
                    <a:pt x="49017" y="-5227"/>
                    <a:pt x="108123" y="265"/>
                  </a:cubicBezTo>
                  <a:cubicBezTo>
                    <a:pt x="167229" y="5757"/>
                    <a:pt x="195044" y="39575"/>
                    <a:pt x="203820" y="102164"/>
                  </a:cubicBezTo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5" name="円/楕円 369">
              <a:extLst>
                <a:ext uri="{FF2B5EF4-FFF2-40B4-BE49-F238E27FC236}">
                  <a16:creationId xmlns:a16="http://schemas.microsoft.com/office/drawing/2014/main" id="{68B7DAD6-2671-454E-B52E-59C55FB49AD6}"/>
                </a:ext>
              </a:extLst>
            </p:cNvPr>
            <p:cNvSpPr/>
            <p:nvPr/>
          </p:nvSpPr>
          <p:spPr>
            <a:xfrm rot="900000" flipH="1">
              <a:off x="8182194" y="1551317"/>
              <a:ext cx="145381" cy="266390"/>
            </a:xfrm>
            <a:custGeom>
              <a:avLst/>
              <a:gdLst>
                <a:gd name="connsiteX0" fmla="*/ 0 w 137951"/>
                <a:gd name="connsiteY0" fmla="*/ 109765 h 219530"/>
                <a:gd name="connsiteX1" fmla="*/ 68976 w 137951"/>
                <a:gd name="connsiteY1" fmla="*/ 0 h 219530"/>
                <a:gd name="connsiteX2" fmla="*/ 137952 w 137951"/>
                <a:gd name="connsiteY2" fmla="*/ 109765 h 219530"/>
                <a:gd name="connsiteX3" fmla="*/ 68976 w 137951"/>
                <a:gd name="connsiteY3" fmla="*/ 219530 h 219530"/>
                <a:gd name="connsiteX4" fmla="*/ 0 w 137951"/>
                <a:gd name="connsiteY4" fmla="*/ 109765 h 219530"/>
                <a:gd name="connsiteX0" fmla="*/ 0 w 137952"/>
                <a:gd name="connsiteY0" fmla="*/ 109765 h 219530"/>
                <a:gd name="connsiteX1" fmla="*/ 68976 w 137952"/>
                <a:gd name="connsiteY1" fmla="*/ 0 h 219530"/>
                <a:gd name="connsiteX2" fmla="*/ 137952 w 137952"/>
                <a:gd name="connsiteY2" fmla="*/ 109765 h 219530"/>
                <a:gd name="connsiteX3" fmla="*/ 68976 w 137952"/>
                <a:gd name="connsiteY3" fmla="*/ 219530 h 219530"/>
                <a:gd name="connsiteX4" fmla="*/ 0 w 137952"/>
                <a:gd name="connsiteY4" fmla="*/ 109765 h 219530"/>
                <a:gd name="connsiteX0" fmla="*/ 0 w 120663"/>
                <a:gd name="connsiteY0" fmla="*/ 110869 h 221097"/>
                <a:gd name="connsiteX1" fmla="*/ 68976 w 120663"/>
                <a:gd name="connsiteY1" fmla="*/ 1104 h 221097"/>
                <a:gd name="connsiteX2" fmla="*/ 120663 w 120663"/>
                <a:gd name="connsiteY2" fmla="*/ 74187 h 221097"/>
                <a:gd name="connsiteX3" fmla="*/ 68976 w 120663"/>
                <a:gd name="connsiteY3" fmla="*/ 220634 h 221097"/>
                <a:gd name="connsiteX4" fmla="*/ 0 w 120663"/>
                <a:gd name="connsiteY4" fmla="*/ 110869 h 221097"/>
                <a:gd name="connsiteX0" fmla="*/ 0 w 120663"/>
                <a:gd name="connsiteY0" fmla="*/ 110869 h 221097"/>
                <a:gd name="connsiteX1" fmla="*/ 68976 w 120663"/>
                <a:gd name="connsiteY1" fmla="*/ 1104 h 221097"/>
                <a:gd name="connsiteX2" fmla="*/ 120663 w 120663"/>
                <a:gd name="connsiteY2" fmla="*/ 74187 h 221097"/>
                <a:gd name="connsiteX3" fmla="*/ 68976 w 120663"/>
                <a:gd name="connsiteY3" fmla="*/ 220634 h 221097"/>
                <a:gd name="connsiteX4" fmla="*/ 0 w 120663"/>
                <a:gd name="connsiteY4" fmla="*/ 110869 h 221097"/>
                <a:gd name="connsiteX0" fmla="*/ 0 w 120663"/>
                <a:gd name="connsiteY0" fmla="*/ 110869 h 221097"/>
                <a:gd name="connsiteX1" fmla="*/ 68976 w 120663"/>
                <a:gd name="connsiteY1" fmla="*/ 1104 h 221097"/>
                <a:gd name="connsiteX2" fmla="*/ 120663 w 120663"/>
                <a:gd name="connsiteY2" fmla="*/ 74187 h 221097"/>
                <a:gd name="connsiteX3" fmla="*/ 68976 w 120663"/>
                <a:gd name="connsiteY3" fmla="*/ 220634 h 221097"/>
                <a:gd name="connsiteX4" fmla="*/ 0 w 120663"/>
                <a:gd name="connsiteY4" fmla="*/ 110869 h 221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0663" h="221097">
                  <a:moveTo>
                    <a:pt x="0" y="110869"/>
                  </a:moveTo>
                  <a:cubicBezTo>
                    <a:pt x="0" y="50247"/>
                    <a:pt x="48866" y="7218"/>
                    <a:pt x="68976" y="1104"/>
                  </a:cubicBezTo>
                  <a:cubicBezTo>
                    <a:pt x="89086" y="-5010"/>
                    <a:pt x="120663" y="13565"/>
                    <a:pt x="120663" y="74187"/>
                  </a:cubicBezTo>
                  <a:cubicBezTo>
                    <a:pt x="77082" y="150249"/>
                    <a:pt x="71181" y="180139"/>
                    <a:pt x="68976" y="220634"/>
                  </a:cubicBezTo>
                  <a:cubicBezTo>
                    <a:pt x="48866" y="226748"/>
                    <a:pt x="0" y="171491"/>
                    <a:pt x="0" y="110869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6" name="フリーフォーム: 図形 85">
              <a:extLst>
                <a:ext uri="{FF2B5EF4-FFF2-40B4-BE49-F238E27FC236}">
                  <a16:creationId xmlns:a16="http://schemas.microsoft.com/office/drawing/2014/main" id="{7DCA1E82-C2A3-475E-8F58-9DDCBB5E0A6D}"/>
                </a:ext>
              </a:extLst>
            </p:cNvPr>
            <p:cNvSpPr/>
            <p:nvPr/>
          </p:nvSpPr>
          <p:spPr>
            <a:xfrm>
              <a:off x="7419254" y="2311363"/>
              <a:ext cx="678929" cy="965943"/>
            </a:xfrm>
            <a:custGeom>
              <a:avLst/>
              <a:gdLst>
                <a:gd name="connsiteX0" fmla="*/ 178616 w 842068"/>
                <a:gd name="connsiteY0" fmla="*/ 0 h 953546"/>
                <a:gd name="connsiteX1" fmla="*/ 421034 w 842068"/>
                <a:gd name="connsiteY1" fmla="*/ 917300 h 953546"/>
                <a:gd name="connsiteX2" fmla="*/ 663452 w 842068"/>
                <a:gd name="connsiteY2" fmla="*/ 0 h 953546"/>
                <a:gd name="connsiteX3" fmla="*/ 783052 w 842068"/>
                <a:gd name="connsiteY3" fmla="*/ 1537 h 953546"/>
                <a:gd name="connsiteX4" fmla="*/ 842068 w 842068"/>
                <a:gd name="connsiteY4" fmla="*/ 239343 h 953546"/>
                <a:gd name="connsiteX5" fmla="*/ 669230 w 842068"/>
                <a:gd name="connsiteY5" fmla="*/ 317812 h 953546"/>
                <a:gd name="connsiteX6" fmla="*/ 692225 w 842068"/>
                <a:gd name="connsiteY6" fmla="*/ 618954 h 953546"/>
                <a:gd name="connsiteX7" fmla="*/ 426025 w 842068"/>
                <a:gd name="connsiteY7" fmla="*/ 936184 h 953546"/>
                <a:gd name="connsiteX8" fmla="*/ 430613 w 842068"/>
                <a:gd name="connsiteY8" fmla="*/ 953546 h 953546"/>
                <a:gd name="connsiteX9" fmla="*/ 421034 w 842068"/>
                <a:gd name="connsiteY9" fmla="*/ 942131 h 953546"/>
                <a:gd name="connsiteX10" fmla="*/ 411455 w 842068"/>
                <a:gd name="connsiteY10" fmla="*/ 953546 h 953546"/>
                <a:gd name="connsiteX11" fmla="*/ 416044 w 842068"/>
                <a:gd name="connsiteY11" fmla="*/ 936184 h 953546"/>
                <a:gd name="connsiteX12" fmla="*/ 149843 w 842068"/>
                <a:gd name="connsiteY12" fmla="*/ 618954 h 953546"/>
                <a:gd name="connsiteX13" fmla="*/ 172838 w 842068"/>
                <a:gd name="connsiteY13" fmla="*/ 317812 h 953546"/>
                <a:gd name="connsiteX14" fmla="*/ 0 w 842068"/>
                <a:gd name="connsiteY14" fmla="*/ 239343 h 953546"/>
                <a:gd name="connsiteX15" fmla="*/ 59016 w 842068"/>
                <a:gd name="connsiteY15" fmla="*/ 1537 h 953546"/>
                <a:gd name="connsiteX0" fmla="*/ 178616 w 842068"/>
                <a:gd name="connsiteY0" fmla="*/ 0 h 953546"/>
                <a:gd name="connsiteX1" fmla="*/ 421034 w 842068"/>
                <a:gd name="connsiteY1" fmla="*/ 917300 h 953546"/>
                <a:gd name="connsiteX2" fmla="*/ 663452 w 842068"/>
                <a:gd name="connsiteY2" fmla="*/ 0 h 953546"/>
                <a:gd name="connsiteX3" fmla="*/ 783052 w 842068"/>
                <a:gd name="connsiteY3" fmla="*/ 1537 h 953546"/>
                <a:gd name="connsiteX4" fmla="*/ 842068 w 842068"/>
                <a:gd name="connsiteY4" fmla="*/ 239343 h 953546"/>
                <a:gd name="connsiteX5" fmla="*/ 669230 w 842068"/>
                <a:gd name="connsiteY5" fmla="*/ 317812 h 953546"/>
                <a:gd name="connsiteX6" fmla="*/ 692225 w 842068"/>
                <a:gd name="connsiteY6" fmla="*/ 618954 h 953546"/>
                <a:gd name="connsiteX7" fmla="*/ 426025 w 842068"/>
                <a:gd name="connsiteY7" fmla="*/ 936184 h 953546"/>
                <a:gd name="connsiteX8" fmla="*/ 430613 w 842068"/>
                <a:gd name="connsiteY8" fmla="*/ 953546 h 953546"/>
                <a:gd name="connsiteX9" fmla="*/ 421034 w 842068"/>
                <a:gd name="connsiteY9" fmla="*/ 942131 h 953546"/>
                <a:gd name="connsiteX10" fmla="*/ 416044 w 842068"/>
                <a:gd name="connsiteY10" fmla="*/ 936184 h 953546"/>
                <a:gd name="connsiteX11" fmla="*/ 149843 w 842068"/>
                <a:gd name="connsiteY11" fmla="*/ 618954 h 953546"/>
                <a:gd name="connsiteX12" fmla="*/ 172838 w 842068"/>
                <a:gd name="connsiteY12" fmla="*/ 317812 h 953546"/>
                <a:gd name="connsiteX13" fmla="*/ 0 w 842068"/>
                <a:gd name="connsiteY13" fmla="*/ 239343 h 953546"/>
                <a:gd name="connsiteX14" fmla="*/ 59016 w 842068"/>
                <a:gd name="connsiteY14" fmla="*/ 1537 h 953546"/>
                <a:gd name="connsiteX15" fmla="*/ 178616 w 842068"/>
                <a:gd name="connsiteY15" fmla="*/ 0 h 953546"/>
                <a:gd name="connsiteX0" fmla="*/ 178616 w 842068"/>
                <a:gd name="connsiteY0" fmla="*/ 0 h 942131"/>
                <a:gd name="connsiteX1" fmla="*/ 421034 w 842068"/>
                <a:gd name="connsiteY1" fmla="*/ 917300 h 942131"/>
                <a:gd name="connsiteX2" fmla="*/ 663452 w 842068"/>
                <a:gd name="connsiteY2" fmla="*/ 0 h 942131"/>
                <a:gd name="connsiteX3" fmla="*/ 783052 w 842068"/>
                <a:gd name="connsiteY3" fmla="*/ 1537 h 942131"/>
                <a:gd name="connsiteX4" fmla="*/ 842068 w 842068"/>
                <a:gd name="connsiteY4" fmla="*/ 239343 h 942131"/>
                <a:gd name="connsiteX5" fmla="*/ 669230 w 842068"/>
                <a:gd name="connsiteY5" fmla="*/ 317812 h 942131"/>
                <a:gd name="connsiteX6" fmla="*/ 692225 w 842068"/>
                <a:gd name="connsiteY6" fmla="*/ 618954 h 942131"/>
                <a:gd name="connsiteX7" fmla="*/ 426025 w 842068"/>
                <a:gd name="connsiteY7" fmla="*/ 936184 h 942131"/>
                <a:gd name="connsiteX8" fmla="*/ 421034 w 842068"/>
                <a:gd name="connsiteY8" fmla="*/ 942131 h 942131"/>
                <a:gd name="connsiteX9" fmla="*/ 416044 w 842068"/>
                <a:gd name="connsiteY9" fmla="*/ 936184 h 942131"/>
                <a:gd name="connsiteX10" fmla="*/ 149843 w 842068"/>
                <a:gd name="connsiteY10" fmla="*/ 618954 h 942131"/>
                <a:gd name="connsiteX11" fmla="*/ 172838 w 842068"/>
                <a:gd name="connsiteY11" fmla="*/ 317812 h 942131"/>
                <a:gd name="connsiteX12" fmla="*/ 0 w 842068"/>
                <a:gd name="connsiteY12" fmla="*/ 239343 h 942131"/>
                <a:gd name="connsiteX13" fmla="*/ 59016 w 842068"/>
                <a:gd name="connsiteY13" fmla="*/ 1537 h 942131"/>
                <a:gd name="connsiteX14" fmla="*/ 178616 w 842068"/>
                <a:gd name="connsiteY14" fmla="*/ 0 h 942131"/>
                <a:gd name="connsiteX0" fmla="*/ 178616 w 842068"/>
                <a:gd name="connsiteY0" fmla="*/ 0 h 942131"/>
                <a:gd name="connsiteX1" fmla="*/ 421034 w 842068"/>
                <a:gd name="connsiteY1" fmla="*/ 917300 h 942131"/>
                <a:gd name="connsiteX2" fmla="*/ 663452 w 842068"/>
                <a:gd name="connsiteY2" fmla="*/ 0 h 942131"/>
                <a:gd name="connsiteX3" fmla="*/ 783052 w 842068"/>
                <a:gd name="connsiteY3" fmla="*/ 1537 h 942131"/>
                <a:gd name="connsiteX4" fmla="*/ 842068 w 842068"/>
                <a:gd name="connsiteY4" fmla="*/ 239343 h 942131"/>
                <a:gd name="connsiteX5" fmla="*/ 669230 w 842068"/>
                <a:gd name="connsiteY5" fmla="*/ 317812 h 942131"/>
                <a:gd name="connsiteX6" fmla="*/ 692225 w 842068"/>
                <a:gd name="connsiteY6" fmla="*/ 618954 h 942131"/>
                <a:gd name="connsiteX7" fmla="*/ 426025 w 842068"/>
                <a:gd name="connsiteY7" fmla="*/ 936184 h 942131"/>
                <a:gd name="connsiteX8" fmla="*/ 421034 w 842068"/>
                <a:gd name="connsiteY8" fmla="*/ 942131 h 942131"/>
                <a:gd name="connsiteX9" fmla="*/ 149843 w 842068"/>
                <a:gd name="connsiteY9" fmla="*/ 618954 h 942131"/>
                <a:gd name="connsiteX10" fmla="*/ 172838 w 842068"/>
                <a:gd name="connsiteY10" fmla="*/ 317812 h 942131"/>
                <a:gd name="connsiteX11" fmla="*/ 0 w 842068"/>
                <a:gd name="connsiteY11" fmla="*/ 239343 h 942131"/>
                <a:gd name="connsiteX12" fmla="*/ 59016 w 842068"/>
                <a:gd name="connsiteY12" fmla="*/ 1537 h 942131"/>
                <a:gd name="connsiteX13" fmla="*/ 178616 w 842068"/>
                <a:gd name="connsiteY13" fmla="*/ 0 h 942131"/>
                <a:gd name="connsiteX0" fmla="*/ 178616 w 842068"/>
                <a:gd name="connsiteY0" fmla="*/ 0 h 942131"/>
                <a:gd name="connsiteX1" fmla="*/ 421034 w 842068"/>
                <a:gd name="connsiteY1" fmla="*/ 917300 h 942131"/>
                <a:gd name="connsiteX2" fmla="*/ 663452 w 842068"/>
                <a:gd name="connsiteY2" fmla="*/ 0 h 942131"/>
                <a:gd name="connsiteX3" fmla="*/ 783052 w 842068"/>
                <a:gd name="connsiteY3" fmla="*/ 1537 h 942131"/>
                <a:gd name="connsiteX4" fmla="*/ 842068 w 842068"/>
                <a:gd name="connsiteY4" fmla="*/ 239343 h 942131"/>
                <a:gd name="connsiteX5" fmla="*/ 669230 w 842068"/>
                <a:gd name="connsiteY5" fmla="*/ 317812 h 942131"/>
                <a:gd name="connsiteX6" fmla="*/ 692225 w 842068"/>
                <a:gd name="connsiteY6" fmla="*/ 618954 h 942131"/>
                <a:gd name="connsiteX7" fmla="*/ 421034 w 842068"/>
                <a:gd name="connsiteY7" fmla="*/ 942131 h 942131"/>
                <a:gd name="connsiteX8" fmla="*/ 149843 w 842068"/>
                <a:gd name="connsiteY8" fmla="*/ 618954 h 942131"/>
                <a:gd name="connsiteX9" fmla="*/ 172838 w 842068"/>
                <a:gd name="connsiteY9" fmla="*/ 317812 h 942131"/>
                <a:gd name="connsiteX10" fmla="*/ 0 w 842068"/>
                <a:gd name="connsiteY10" fmla="*/ 239343 h 942131"/>
                <a:gd name="connsiteX11" fmla="*/ 59016 w 842068"/>
                <a:gd name="connsiteY11" fmla="*/ 1537 h 942131"/>
                <a:gd name="connsiteX12" fmla="*/ 178616 w 842068"/>
                <a:gd name="connsiteY12" fmla="*/ 0 h 942131"/>
                <a:gd name="connsiteX0" fmla="*/ 178616 w 842068"/>
                <a:gd name="connsiteY0" fmla="*/ 0 h 951656"/>
                <a:gd name="connsiteX1" fmla="*/ 421034 w 842068"/>
                <a:gd name="connsiteY1" fmla="*/ 917300 h 951656"/>
                <a:gd name="connsiteX2" fmla="*/ 663452 w 842068"/>
                <a:gd name="connsiteY2" fmla="*/ 0 h 951656"/>
                <a:gd name="connsiteX3" fmla="*/ 783052 w 842068"/>
                <a:gd name="connsiteY3" fmla="*/ 1537 h 951656"/>
                <a:gd name="connsiteX4" fmla="*/ 842068 w 842068"/>
                <a:gd name="connsiteY4" fmla="*/ 239343 h 951656"/>
                <a:gd name="connsiteX5" fmla="*/ 669230 w 842068"/>
                <a:gd name="connsiteY5" fmla="*/ 317812 h 951656"/>
                <a:gd name="connsiteX6" fmla="*/ 692225 w 842068"/>
                <a:gd name="connsiteY6" fmla="*/ 618954 h 951656"/>
                <a:gd name="connsiteX7" fmla="*/ 276316 w 842068"/>
                <a:gd name="connsiteY7" fmla="*/ 951656 h 951656"/>
                <a:gd name="connsiteX8" fmla="*/ 149843 w 842068"/>
                <a:gd name="connsiteY8" fmla="*/ 618954 h 951656"/>
                <a:gd name="connsiteX9" fmla="*/ 172838 w 842068"/>
                <a:gd name="connsiteY9" fmla="*/ 317812 h 951656"/>
                <a:gd name="connsiteX10" fmla="*/ 0 w 842068"/>
                <a:gd name="connsiteY10" fmla="*/ 239343 h 951656"/>
                <a:gd name="connsiteX11" fmla="*/ 59016 w 842068"/>
                <a:gd name="connsiteY11" fmla="*/ 1537 h 951656"/>
                <a:gd name="connsiteX12" fmla="*/ 178616 w 842068"/>
                <a:gd name="connsiteY12" fmla="*/ 0 h 951656"/>
                <a:gd name="connsiteX0" fmla="*/ 178616 w 842068"/>
                <a:gd name="connsiteY0" fmla="*/ 0 h 951656"/>
                <a:gd name="connsiteX1" fmla="*/ 291083 w 842068"/>
                <a:gd name="connsiteY1" fmla="*/ 912537 h 951656"/>
                <a:gd name="connsiteX2" fmla="*/ 663452 w 842068"/>
                <a:gd name="connsiteY2" fmla="*/ 0 h 951656"/>
                <a:gd name="connsiteX3" fmla="*/ 783052 w 842068"/>
                <a:gd name="connsiteY3" fmla="*/ 1537 h 951656"/>
                <a:gd name="connsiteX4" fmla="*/ 842068 w 842068"/>
                <a:gd name="connsiteY4" fmla="*/ 239343 h 951656"/>
                <a:gd name="connsiteX5" fmla="*/ 669230 w 842068"/>
                <a:gd name="connsiteY5" fmla="*/ 317812 h 951656"/>
                <a:gd name="connsiteX6" fmla="*/ 692225 w 842068"/>
                <a:gd name="connsiteY6" fmla="*/ 618954 h 951656"/>
                <a:gd name="connsiteX7" fmla="*/ 276316 w 842068"/>
                <a:gd name="connsiteY7" fmla="*/ 951656 h 951656"/>
                <a:gd name="connsiteX8" fmla="*/ 149843 w 842068"/>
                <a:gd name="connsiteY8" fmla="*/ 618954 h 951656"/>
                <a:gd name="connsiteX9" fmla="*/ 172838 w 842068"/>
                <a:gd name="connsiteY9" fmla="*/ 317812 h 951656"/>
                <a:gd name="connsiteX10" fmla="*/ 0 w 842068"/>
                <a:gd name="connsiteY10" fmla="*/ 239343 h 951656"/>
                <a:gd name="connsiteX11" fmla="*/ 59016 w 842068"/>
                <a:gd name="connsiteY11" fmla="*/ 1537 h 951656"/>
                <a:gd name="connsiteX12" fmla="*/ 178616 w 842068"/>
                <a:gd name="connsiteY12" fmla="*/ 0 h 951656"/>
                <a:gd name="connsiteX0" fmla="*/ 178616 w 842068"/>
                <a:gd name="connsiteY0" fmla="*/ 0 h 951656"/>
                <a:gd name="connsiteX1" fmla="*/ 291083 w 842068"/>
                <a:gd name="connsiteY1" fmla="*/ 912537 h 951656"/>
                <a:gd name="connsiteX2" fmla="*/ 663452 w 842068"/>
                <a:gd name="connsiteY2" fmla="*/ 0 h 951656"/>
                <a:gd name="connsiteX3" fmla="*/ 783052 w 842068"/>
                <a:gd name="connsiteY3" fmla="*/ 1537 h 951656"/>
                <a:gd name="connsiteX4" fmla="*/ 842068 w 842068"/>
                <a:gd name="connsiteY4" fmla="*/ 239343 h 951656"/>
                <a:gd name="connsiteX5" fmla="*/ 669230 w 842068"/>
                <a:gd name="connsiteY5" fmla="*/ 317812 h 951656"/>
                <a:gd name="connsiteX6" fmla="*/ 692225 w 842068"/>
                <a:gd name="connsiteY6" fmla="*/ 618954 h 951656"/>
                <a:gd name="connsiteX7" fmla="*/ 276316 w 842068"/>
                <a:gd name="connsiteY7" fmla="*/ 951656 h 951656"/>
                <a:gd name="connsiteX8" fmla="*/ 117356 w 842068"/>
                <a:gd name="connsiteY8" fmla="*/ 614192 h 951656"/>
                <a:gd name="connsiteX9" fmla="*/ 172838 w 842068"/>
                <a:gd name="connsiteY9" fmla="*/ 317812 h 951656"/>
                <a:gd name="connsiteX10" fmla="*/ 0 w 842068"/>
                <a:gd name="connsiteY10" fmla="*/ 239343 h 951656"/>
                <a:gd name="connsiteX11" fmla="*/ 59016 w 842068"/>
                <a:gd name="connsiteY11" fmla="*/ 1537 h 951656"/>
                <a:gd name="connsiteX12" fmla="*/ 178616 w 842068"/>
                <a:gd name="connsiteY12" fmla="*/ 0 h 951656"/>
                <a:gd name="connsiteX0" fmla="*/ 178616 w 842068"/>
                <a:gd name="connsiteY0" fmla="*/ 0 h 951656"/>
                <a:gd name="connsiteX1" fmla="*/ 291083 w 842068"/>
                <a:gd name="connsiteY1" fmla="*/ 912537 h 951656"/>
                <a:gd name="connsiteX2" fmla="*/ 663452 w 842068"/>
                <a:gd name="connsiteY2" fmla="*/ 0 h 951656"/>
                <a:gd name="connsiteX3" fmla="*/ 783052 w 842068"/>
                <a:gd name="connsiteY3" fmla="*/ 1537 h 951656"/>
                <a:gd name="connsiteX4" fmla="*/ 842068 w 842068"/>
                <a:gd name="connsiteY4" fmla="*/ 239343 h 951656"/>
                <a:gd name="connsiteX5" fmla="*/ 669230 w 842068"/>
                <a:gd name="connsiteY5" fmla="*/ 317812 h 951656"/>
                <a:gd name="connsiteX6" fmla="*/ 692225 w 842068"/>
                <a:gd name="connsiteY6" fmla="*/ 618954 h 951656"/>
                <a:gd name="connsiteX7" fmla="*/ 276316 w 842068"/>
                <a:gd name="connsiteY7" fmla="*/ 951656 h 951656"/>
                <a:gd name="connsiteX8" fmla="*/ 117356 w 842068"/>
                <a:gd name="connsiteY8" fmla="*/ 614192 h 951656"/>
                <a:gd name="connsiteX9" fmla="*/ 172838 w 842068"/>
                <a:gd name="connsiteY9" fmla="*/ 317812 h 951656"/>
                <a:gd name="connsiteX10" fmla="*/ 0 w 842068"/>
                <a:gd name="connsiteY10" fmla="*/ 239343 h 951656"/>
                <a:gd name="connsiteX11" fmla="*/ 70829 w 842068"/>
                <a:gd name="connsiteY11" fmla="*/ 22968 h 951656"/>
                <a:gd name="connsiteX12" fmla="*/ 178616 w 842068"/>
                <a:gd name="connsiteY12" fmla="*/ 0 h 951656"/>
                <a:gd name="connsiteX0" fmla="*/ 178616 w 842068"/>
                <a:gd name="connsiteY0" fmla="*/ 0 h 951656"/>
                <a:gd name="connsiteX1" fmla="*/ 291083 w 842068"/>
                <a:gd name="connsiteY1" fmla="*/ 912537 h 951656"/>
                <a:gd name="connsiteX2" fmla="*/ 598475 w 842068"/>
                <a:gd name="connsiteY2" fmla="*/ 2381 h 951656"/>
                <a:gd name="connsiteX3" fmla="*/ 783052 w 842068"/>
                <a:gd name="connsiteY3" fmla="*/ 1537 h 951656"/>
                <a:gd name="connsiteX4" fmla="*/ 842068 w 842068"/>
                <a:gd name="connsiteY4" fmla="*/ 239343 h 951656"/>
                <a:gd name="connsiteX5" fmla="*/ 669230 w 842068"/>
                <a:gd name="connsiteY5" fmla="*/ 317812 h 951656"/>
                <a:gd name="connsiteX6" fmla="*/ 692225 w 842068"/>
                <a:gd name="connsiteY6" fmla="*/ 618954 h 951656"/>
                <a:gd name="connsiteX7" fmla="*/ 276316 w 842068"/>
                <a:gd name="connsiteY7" fmla="*/ 951656 h 951656"/>
                <a:gd name="connsiteX8" fmla="*/ 117356 w 842068"/>
                <a:gd name="connsiteY8" fmla="*/ 614192 h 951656"/>
                <a:gd name="connsiteX9" fmla="*/ 172838 w 842068"/>
                <a:gd name="connsiteY9" fmla="*/ 317812 h 951656"/>
                <a:gd name="connsiteX10" fmla="*/ 0 w 842068"/>
                <a:gd name="connsiteY10" fmla="*/ 239343 h 951656"/>
                <a:gd name="connsiteX11" fmla="*/ 70829 w 842068"/>
                <a:gd name="connsiteY11" fmla="*/ 22968 h 951656"/>
                <a:gd name="connsiteX12" fmla="*/ 178616 w 842068"/>
                <a:gd name="connsiteY12" fmla="*/ 0 h 951656"/>
                <a:gd name="connsiteX0" fmla="*/ 178616 w 842068"/>
                <a:gd name="connsiteY0" fmla="*/ 3225 h 954881"/>
                <a:gd name="connsiteX1" fmla="*/ 291083 w 842068"/>
                <a:gd name="connsiteY1" fmla="*/ 915762 h 954881"/>
                <a:gd name="connsiteX2" fmla="*/ 598475 w 842068"/>
                <a:gd name="connsiteY2" fmla="*/ 5606 h 954881"/>
                <a:gd name="connsiteX3" fmla="*/ 783053 w 842068"/>
                <a:gd name="connsiteY3" fmla="*/ 0 h 954881"/>
                <a:gd name="connsiteX4" fmla="*/ 842068 w 842068"/>
                <a:gd name="connsiteY4" fmla="*/ 242568 h 954881"/>
                <a:gd name="connsiteX5" fmla="*/ 669230 w 842068"/>
                <a:gd name="connsiteY5" fmla="*/ 321037 h 954881"/>
                <a:gd name="connsiteX6" fmla="*/ 692225 w 842068"/>
                <a:gd name="connsiteY6" fmla="*/ 622179 h 954881"/>
                <a:gd name="connsiteX7" fmla="*/ 276316 w 842068"/>
                <a:gd name="connsiteY7" fmla="*/ 954881 h 954881"/>
                <a:gd name="connsiteX8" fmla="*/ 117356 w 842068"/>
                <a:gd name="connsiteY8" fmla="*/ 617417 h 954881"/>
                <a:gd name="connsiteX9" fmla="*/ 172838 w 842068"/>
                <a:gd name="connsiteY9" fmla="*/ 321037 h 954881"/>
                <a:gd name="connsiteX10" fmla="*/ 0 w 842068"/>
                <a:gd name="connsiteY10" fmla="*/ 242568 h 954881"/>
                <a:gd name="connsiteX11" fmla="*/ 70829 w 842068"/>
                <a:gd name="connsiteY11" fmla="*/ 26193 h 954881"/>
                <a:gd name="connsiteX12" fmla="*/ 178616 w 842068"/>
                <a:gd name="connsiteY12" fmla="*/ 3225 h 954881"/>
                <a:gd name="connsiteX0" fmla="*/ 178616 w 842068"/>
                <a:gd name="connsiteY0" fmla="*/ 3225 h 954881"/>
                <a:gd name="connsiteX1" fmla="*/ 291083 w 842068"/>
                <a:gd name="connsiteY1" fmla="*/ 915762 h 954881"/>
                <a:gd name="connsiteX2" fmla="*/ 607336 w 842068"/>
                <a:gd name="connsiteY2" fmla="*/ 5606 h 954881"/>
                <a:gd name="connsiteX3" fmla="*/ 783053 w 842068"/>
                <a:gd name="connsiteY3" fmla="*/ 0 h 954881"/>
                <a:gd name="connsiteX4" fmla="*/ 842068 w 842068"/>
                <a:gd name="connsiteY4" fmla="*/ 242568 h 954881"/>
                <a:gd name="connsiteX5" fmla="*/ 669230 w 842068"/>
                <a:gd name="connsiteY5" fmla="*/ 321037 h 954881"/>
                <a:gd name="connsiteX6" fmla="*/ 692225 w 842068"/>
                <a:gd name="connsiteY6" fmla="*/ 622179 h 954881"/>
                <a:gd name="connsiteX7" fmla="*/ 276316 w 842068"/>
                <a:gd name="connsiteY7" fmla="*/ 954881 h 954881"/>
                <a:gd name="connsiteX8" fmla="*/ 117356 w 842068"/>
                <a:gd name="connsiteY8" fmla="*/ 617417 h 954881"/>
                <a:gd name="connsiteX9" fmla="*/ 172838 w 842068"/>
                <a:gd name="connsiteY9" fmla="*/ 321037 h 954881"/>
                <a:gd name="connsiteX10" fmla="*/ 0 w 842068"/>
                <a:gd name="connsiteY10" fmla="*/ 242568 h 954881"/>
                <a:gd name="connsiteX11" fmla="*/ 70829 w 842068"/>
                <a:gd name="connsiteY11" fmla="*/ 26193 h 954881"/>
                <a:gd name="connsiteX12" fmla="*/ 178616 w 842068"/>
                <a:gd name="connsiteY12" fmla="*/ 3225 h 954881"/>
                <a:gd name="connsiteX0" fmla="*/ 178616 w 842068"/>
                <a:gd name="connsiteY0" fmla="*/ 3225 h 954881"/>
                <a:gd name="connsiteX1" fmla="*/ 291083 w 842068"/>
                <a:gd name="connsiteY1" fmla="*/ 915762 h 954881"/>
                <a:gd name="connsiteX2" fmla="*/ 607336 w 842068"/>
                <a:gd name="connsiteY2" fmla="*/ 5606 h 954881"/>
                <a:gd name="connsiteX3" fmla="*/ 777145 w 842068"/>
                <a:gd name="connsiteY3" fmla="*/ 0 h 954881"/>
                <a:gd name="connsiteX4" fmla="*/ 842068 w 842068"/>
                <a:gd name="connsiteY4" fmla="*/ 242568 h 954881"/>
                <a:gd name="connsiteX5" fmla="*/ 669230 w 842068"/>
                <a:gd name="connsiteY5" fmla="*/ 321037 h 954881"/>
                <a:gd name="connsiteX6" fmla="*/ 692225 w 842068"/>
                <a:gd name="connsiteY6" fmla="*/ 622179 h 954881"/>
                <a:gd name="connsiteX7" fmla="*/ 276316 w 842068"/>
                <a:gd name="connsiteY7" fmla="*/ 954881 h 954881"/>
                <a:gd name="connsiteX8" fmla="*/ 117356 w 842068"/>
                <a:gd name="connsiteY8" fmla="*/ 617417 h 954881"/>
                <a:gd name="connsiteX9" fmla="*/ 172838 w 842068"/>
                <a:gd name="connsiteY9" fmla="*/ 321037 h 954881"/>
                <a:gd name="connsiteX10" fmla="*/ 0 w 842068"/>
                <a:gd name="connsiteY10" fmla="*/ 242568 h 954881"/>
                <a:gd name="connsiteX11" fmla="*/ 70829 w 842068"/>
                <a:gd name="connsiteY11" fmla="*/ 26193 h 954881"/>
                <a:gd name="connsiteX12" fmla="*/ 178616 w 842068"/>
                <a:gd name="connsiteY12" fmla="*/ 3225 h 954881"/>
                <a:gd name="connsiteX0" fmla="*/ 178616 w 842068"/>
                <a:gd name="connsiteY0" fmla="*/ 3225 h 954881"/>
                <a:gd name="connsiteX1" fmla="*/ 291083 w 842068"/>
                <a:gd name="connsiteY1" fmla="*/ 915762 h 954881"/>
                <a:gd name="connsiteX2" fmla="*/ 607336 w 842068"/>
                <a:gd name="connsiteY2" fmla="*/ 5606 h 954881"/>
                <a:gd name="connsiteX3" fmla="*/ 777145 w 842068"/>
                <a:gd name="connsiteY3" fmla="*/ 0 h 954881"/>
                <a:gd name="connsiteX4" fmla="*/ 842068 w 842068"/>
                <a:gd name="connsiteY4" fmla="*/ 242568 h 954881"/>
                <a:gd name="connsiteX5" fmla="*/ 669230 w 842068"/>
                <a:gd name="connsiteY5" fmla="*/ 321037 h 954881"/>
                <a:gd name="connsiteX6" fmla="*/ 692225 w 842068"/>
                <a:gd name="connsiteY6" fmla="*/ 622179 h 954881"/>
                <a:gd name="connsiteX7" fmla="*/ 276316 w 842068"/>
                <a:gd name="connsiteY7" fmla="*/ 954881 h 954881"/>
                <a:gd name="connsiteX8" fmla="*/ 117356 w 842068"/>
                <a:gd name="connsiteY8" fmla="*/ 617417 h 954881"/>
                <a:gd name="connsiteX9" fmla="*/ 172838 w 842068"/>
                <a:gd name="connsiteY9" fmla="*/ 321037 h 954881"/>
                <a:gd name="connsiteX10" fmla="*/ 0 w 842068"/>
                <a:gd name="connsiteY10" fmla="*/ 242568 h 954881"/>
                <a:gd name="connsiteX11" fmla="*/ 70829 w 842068"/>
                <a:gd name="connsiteY11" fmla="*/ 26193 h 954881"/>
                <a:gd name="connsiteX12" fmla="*/ 178616 w 842068"/>
                <a:gd name="connsiteY12" fmla="*/ 3225 h 954881"/>
                <a:gd name="connsiteX0" fmla="*/ 178616 w 842068"/>
                <a:gd name="connsiteY0" fmla="*/ 3225 h 954881"/>
                <a:gd name="connsiteX1" fmla="*/ 291083 w 842068"/>
                <a:gd name="connsiteY1" fmla="*/ 915762 h 954881"/>
                <a:gd name="connsiteX2" fmla="*/ 607336 w 842068"/>
                <a:gd name="connsiteY2" fmla="*/ 5606 h 954881"/>
                <a:gd name="connsiteX3" fmla="*/ 777145 w 842068"/>
                <a:gd name="connsiteY3" fmla="*/ 0 h 954881"/>
                <a:gd name="connsiteX4" fmla="*/ 842068 w 842068"/>
                <a:gd name="connsiteY4" fmla="*/ 242568 h 954881"/>
                <a:gd name="connsiteX5" fmla="*/ 639696 w 842068"/>
                <a:gd name="connsiteY5" fmla="*/ 332944 h 954881"/>
                <a:gd name="connsiteX6" fmla="*/ 692225 w 842068"/>
                <a:gd name="connsiteY6" fmla="*/ 622179 h 954881"/>
                <a:gd name="connsiteX7" fmla="*/ 276316 w 842068"/>
                <a:gd name="connsiteY7" fmla="*/ 954881 h 954881"/>
                <a:gd name="connsiteX8" fmla="*/ 117356 w 842068"/>
                <a:gd name="connsiteY8" fmla="*/ 617417 h 954881"/>
                <a:gd name="connsiteX9" fmla="*/ 172838 w 842068"/>
                <a:gd name="connsiteY9" fmla="*/ 321037 h 954881"/>
                <a:gd name="connsiteX10" fmla="*/ 0 w 842068"/>
                <a:gd name="connsiteY10" fmla="*/ 242568 h 954881"/>
                <a:gd name="connsiteX11" fmla="*/ 70829 w 842068"/>
                <a:gd name="connsiteY11" fmla="*/ 26193 h 954881"/>
                <a:gd name="connsiteX12" fmla="*/ 178616 w 842068"/>
                <a:gd name="connsiteY12" fmla="*/ 3225 h 954881"/>
                <a:gd name="connsiteX0" fmla="*/ 178616 w 842068"/>
                <a:gd name="connsiteY0" fmla="*/ 3225 h 954881"/>
                <a:gd name="connsiteX1" fmla="*/ 291083 w 842068"/>
                <a:gd name="connsiteY1" fmla="*/ 915762 h 954881"/>
                <a:gd name="connsiteX2" fmla="*/ 607336 w 842068"/>
                <a:gd name="connsiteY2" fmla="*/ 5606 h 954881"/>
                <a:gd name="connsiteX3" fmla="*/ 777145 w 842068"/>
                <a:gd name="connsiteY3" fmla="*/ 0 h 954881"/>
                <a:gd name="connsiteX4" fmla="*/ 842068 w 842068"/>
                <a:gd name="connsiteY4" fmla="*/ 242568 h 954881"/>
                <a:gd name="connsiteX5" fmla="*/ 639696 w 842068"/>
                <a:gd name="connsiteY5" fmla="*/ 332944 h 954881"/>
                <a:gd name="connsiteX6" fmla="*/ 692225 w 842068"/>
                <a:gd name="connsiteY6" fmla="*/ 622179 h 954881"/>
                <a:gd name="connsiteX7" fmla="*/ 276316 w 842068"/>
                <a:gd name="connsiteY7" fmla="*/ 954881 h 954881"/>
                <a:gd name="connsiteX8" fmla="*/ 117356 w 842068"/>
                <a:gd name="connsiteY8" fmla="*/ 617417 h 954881"/>
                <a:gd name="connsiteX9" fmla="*/ 172838 w 842068"/>
                <a:gd name="connsiteY9" fmla="*/ 321037 h 954881"/>
                <a:gd name="connsiteX10" fmla="*/ 0 w 842068"/>
                <a:gd name="connsiteY10" fmla="*/ 242568 h 954881"/>
                <a:gd name="connsiteX11" fmla="*/ 76735 w 842068"/>
                <a:gd name="connsiteY11" fmla="*/ 35718 h 954881"/>
                <a:gd name="connsiteX12" fmla="*/ 178616 w 842068"/>
                <a:gd name="connsiteY12" fmla="*/ 3225 h 954881"/>
                <a:gd name="connsiteX0" fmla="*/ 178616 w 842068"/>
                <a:gd name="connsiteY0" fmla="*/ 3225 h 954881"/>
                <a:gd name="connsiteX1" fmla="*/ 291083 w 842068"/>
                <a:gd name="connsiteY1" fmla="*/ 915762 h 954881"/>
                <a:gd name="connsiteX2" fmla="*/ 607336 w 842068"/>
                <a:gd name="connsiteY2" fmla="*/ 5606 h 954881"/>
                <a:gd name="connsiteX3" fmla="*/ 777145 w 842068"/>
                <a:gd name="connsiteY3" fmla="*/ 0 h 954881"/>
                <a:gd name="connsiteX4" fmla="*/ 842068 w 842068"/>
                <a:gd name="connsiteY4" fmla="*/ 242568 h 954881"/>
                <a:gd name="connsiteX5" fmla="*/ 639696 w 842068"/>
                <a:gd name="connsiteY5" fmla="*/ 332944 h 954881"/>
                <a:gd name="connsiteX6" fmla="*/ 692225 w 842068"/>
                <a:gd name="connsiteY6" fmla="*/ 622179 h 954881"/>
                <a:gd name="connsiteX7" fmla="*/ 276316 w 842068"/>
                <a:gd name="connsiteY7" fmla="*/ 954881 h 954881"/>
                <a:gd name="connsiteX8" fmla="*/ 117356 w 842068"/>
                <a:gd name="connsiteY8" fmla="*/ 617417 h 954881"/>
                <a:gd name="connsiteX9" fmla="*/ 172838 w 842068"/>
                <a:gd name="connsiteY9" fmla="*/ 321037 h 954881"/>
                <a:gd name="connsiteX10" fmla="*/ 0 w 842068"/>
                <a:gd name="connsiteY10" fmla="*/ 242568 h 954881"/>
                <a:gd name="connsiteX11" fmla="*/ 76735 w 842068"/>
                <a:gd name="connsiteY11" fmla="*/ 59530 h 954881"/>
                <a:gd name="connsiteX12" fmla="*/ 178616 w 842068"/>
                <a:gd name="connsiteY12" fmla="*/ 3225 h 954881"/>
                <a:gd name="connsiteX0" fmla="*/ 166803 w 842068"/>
                <a:gd name="connsiteY0" fmla="*/ 0 h 965943"/>
                <a:gd name="connsiteX1" fmla="*/ 291083 w 842068"/>
                <a:gd name="connsiteY1" fmla="*/ 926824 h 965943"/>
                <a:gd name="connsiteX2" fmla="*/ 607336 w 842068"/>
                <a:gd name="connsiteY2" fmla="*/ 16668 h 965943"/>
                <a:gd name="connsiteX3" fmla="*/ 777145 w 842068"/>
                <a:gd name="connsiteY3" fmla="*/ 11062 h 965943"/>
                <a:gd name="connsiteX4" fmla="*/ 842068 w 842068"/>
                <a:gd name="connsiteY4" fmla="*/ 253630 h 965943"/>
                <a:gd name="connsiteX5" fmla="*/ 639696 w 842068"/>
                <a:gd name="connsiteY5" fmla="*/ 344006 h 965943"/>
                <a:gd name="connsiteX6" fmla="*/ 692225 w 842068"/>
                <a:gd name="connsiteY6" fmla="*/ 633241 h 965943"/>
                <a:gd name="connsiteX7" fmla="*/ 276316 w 842068"/>
                <a:gd name="connsiteY7" fmla="*/ 965943 h 965943"/>
                <a:gd name="connsiteX8" fmla="*/ 117356 w 842068"/>
                <a:gd name="connsiteY8" fmla="*/ 628479 h 965943"/>
                <a:gd name="connsiteX9" fmla="*/ 172838 w 842068"/>
                <a:gd name="connsiteY9" fmla="*/ 332099 h 965943"/>
                <a:gd name="connsiteX10" fmla="*/ 0 w 842068"/>
                <a:gd name="connsiteY10" fmla="*/ 253630 h 965943"/>
                <a:gd name="connsiteX11" fmla="*/ 76735 w 842068"/>
                <a:gd name="connsiteY11" fmla="*/ 70592 h 965943"/>
                <a:gd name="connsiteX12" fmla="*/ 166803 w 842068"/>
                <a:gd name="connsiteY12" fmla="*/ 0 h 965943"/>
                <a:gd name="connsiteX0" fmla="*/ 166803 w 842068"/>
                <a:gd name="connsiteY0" fmla="*/ 0 h 965943"/>
                <a:gd name="connsiteX1" fmla="*/ 291083 w 842068"/>
                <a:gd name="connsiteY1" fmla="*/ 926824 h 965943"/>
                <a:gd name="connsiteX2" fmla="*/ 607336 w 842068"/>
                <a:gd name="connsiteY2" fmla="*/ 16668 h 965943"/>
                <a:gd name="connsiteX3" fmla="*/ 777145 w 842068"/>
                <a:gd name="connsiteY3" fmla="*/ 11062 h 965943"/>
                <a:gd name="connsiteX4" fmla="*/ 842068 w 842068"/>
                <a:gd name="connsiteY4" fmla="*/ 253630 h 965943"/>
                <a:gd name="connsiteX5" fmla="*/ 639696 w 842068"/>
                <a:gd name="connsiteY5" fmla="*/ 344006 h 965943"/>
                <a:gd name="connsiteX6" fmla="*/ 692225 w 842068"/>
                <a:gd name="connsiteY6" fmla="*/ 633241 h 965943"/>
                <a:gd name="connsiteX7" fmla="*/ 276316 w 842068"/>
                <a:gd name="connsiteY7" fmla="*/ 965943 h 965943"/>
                <a:gd name="connsiteX8" fmla="*/ 117356 w 842068"/>
                <a:gd name="connsiteY8" fmla="*/ 628479 h 965943"/>
                <a:gd name="connsiteX9" fmla="*/ 172838 w 842068"/>
                <a:gd name="connsiteY9" fmla="*/ 332099 h 965943"/>
                <a:gd name="connsiteX10" fmla="*/ 0 w 842068"/>
                <a:gd name="connsiteY10" fmla="*/ 253630 h 965943"/>
                <a:gd name="connsiteX11" fmla="*/ 126945 w 842068"/>
                <a:gd name="connsiteY11" fmla="*/ 11061 h 965943"/>
                <a:gd name="connsiteX12" fmla="*/ 166803 w 842068"/>
                <a:gd name="connsiteY12" fmla="*/ 0 h 9659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842068" h="965943">
                  <a:moveTo>
                    <a:pt x="166803" y="0"/>
                  </a:moveTo>
                  <a:lnTo>
                    <a:pt x="291083" y="926824"/>
                  </a:lnTo>
                  <a:lnTo>
                    <a:pt x="607336" y="16668"/>
                  </a:lnTo>
                  <a:lnTo>
                    <a:pt x="777145" y="11062"/>
                  </a:lnTo>
                  <a:lnTo>
                    <a:pt x="842068" y="253630"/>
                  </a:lnTo>
                  <a:lnTo>
                    <a:pt x="639696" y="344006"/>
                  </a:lnTo>
                  <a:lnTo>
                    <a:pt x="692225" y="633241"/>
                  </a:lnTo>
                  <a:lnTo>
                    <a:pt x="276316" y="965943"/>
                  </a:lnTo>
                  <a:lnTo>
                    <a:pt x="117356" y="628479"/>
                  </a:lnTo>
                  <a:lnTo>
                    <a:pt x="172838" y="332099"/>
                  </a:lnTo>
                  <a:lnTo>
                    <a:pt x="0" y="253630"/>
                  </a:lnTo>
                  <a:lnTo>
                    <a:pt x="126945" y="11061"/>
                  </a:lnTo>
                  <a:lnTo>
                    <a:pt x="166803" y="0"/>
                  </a:lnTo>
                  <a:close/>
                </a:path>
              </a:pathLst>
            </a:custGeom>
            <a:solidFill>
              <a:srgbClr val="000000">
                <a:alpha val="50196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87" name="フリーフォーム: 図形 86">
              <a:extLst>
                <a:ext uri="{FF2B5EF4-FFF2-40B4-BE49-F238E27FC236}">
                  <a16:creationId xmlns:a16="http://schemas.microsoft.com/office/drawing/2014/main" id="{101178C1-2605-4700-81BB-8A12CBF5CF15}"/>
                </a:ext>
              </a:extLst>
            </p:cNvPr>
            <p:cNvSpPr/>
            <p:nvPr/>
          </p:nvSpPr>
          <p:spPr>
            <a:xfrm>
              <a:off x="7392602" y="2312900"/>
              <a:ext cx="678929" cy="954881"/>
            </a:xfrm>
            <a:custGeom>
              <a:avLst/>
              <a:gdLst>
                <a:gd name="connsiteX0" fmla="*/ 178616 w 842068"/>
                <a:gd name="connsiteY0" fmla="*/ 0 h 953546"/>
                <a:gd name="connsiteX1" fmla="*/ 421034 w 842068"/>
                <a:gd name="connsiteY1" fmla="*/ 917300 h 953546"/>
                <a:gd name="connsiteX2" fmla="*/ 663452 w 842068"/>
                <a:gd name="connsiteY2" fmla="*/ 0 h 953546"/>
                <a:gd name="connsiteX3" fmla="*/ 783052 w 842068"/>
                <a:gd name="connsiteY3" fmla="*/ 1537 h 953546"/>
                <a:gd name="connsiteX4" fmla="*/ 842068 w 842068"/>
                <a:gd name="connsiteY4" fmla="*/ 239343 h 953546"/>
                <a:gd name="connsiteX5" fmla="*/ 669230 w 842068"/>
                <a:gd name="connsiteY5" fmla="*/ 317812 h 953546"/>
                <a:gd name="connsiteX6" fmla="*/ 692225 w 842068"/>
                <a:gd name="connsiteY6" fmla="*/ 618954 h 953546"/>
                <a:gd name="connsiteX7" fmla="*/ 426025 w 842068"/>
                <a:gd name="connsiteY7" fmla="*/ 936184 h 953546"/>
                <a:gd name="connsiteX8" fmla="*/ 430613 w 842068"/>
                <a:gd name="connsiteY8" fmla="*/ 953546 h 953546"/>
                <a:gd name="connsiteX9" fmla="*/ 421034 w 842068"/>
                <a:gd name="connsiteY9" fmla="*/ 942131 h 953546"/>
                <a:gd name="connsiteX10" fmla="*/ 411455 w 842068"/>
                <a:gd name="connsiteY10" fmla="*/ 953546 h 953546"/>
                <a:gd name="connsiteX11" fmla="*/ 416044 w 842068"/>
                <a:gd name="connsiteY11" fmla="*/ 936184 h 953546"/>
                <a:gd name="connsiteX12" fmla="*/ 149843 w 842068"/>
                <a:gd name="connsiteY12" fmla="*/ 618954 h 953546"/>
                <a:gd name="connsiteX13" fmla="*/ 172838 w 842068"/>
                <a:gd name="connsiteY13" fmla="*/ 317812 h 953546"/>
                <a:gd name="connsiteX14" fmla="*/ 0 w 842068"/>
                <a:gd name="connsiteY14" fmla="*/ 239343 h 953546"/>
                <a:gd name="connsiteX15" fmla="*/ 59016 w 842068"/>
                <a:gd name="connsiteY15" fmla="*/ 1537 h 953546"/>
                <a:gd name="connsiteX0" fmla="*/ 178616 w 842068"/>
                <a:gd name="connsiteY0" fmla="*/ 0 h 953546"/>
                <a:gd name="connsiteX1" fmla="*/ 421034 w 842068"/>
                <a:gd name="connsiteY1" fmla="*/ 917300 h 953546"/>
                <a:gd name="connsiteX2" fmla="*/ 663452 w 842068"/>
                <a:gd name="connsiteY2" fmla="*/ 0 h 953546"/>
                <a:gd name="connsiteX3" fmla="*/ 783052 w 842068"/>
                <a:gd name="connsiteY3" fmla="*/ 1537 h 953546"/>
                <a:gd name="connsiteX4" fmla="*/ 842068 w 842068"/>
                <a:gd name="connsiteY4" fmla="*/ 239343 h 953546"/>
                <a:gd name="connsiteX5" fmla="*/ 669230 w 842068"/>
                <a:gd name="connsiteY5" fmla="*/ 317812 h 953546"/>
                <a:gd name="connsiteX6" fmla="*/ 692225 w 842068"/>
                <a:gd name="connsiteY6" fmla="*/ 618954 h 953546"/>
                <a:gd name="connsiteX7" fmla="*/ 426025 w 842068"/>
                <a:gd name="connsiteY7" fmla="*/ 936184 h 953546"/>
                <a:gd name="connsiteX8" fmla="*/ 430613 w 842068"/>
                <a:gd name="connsiteY8" fmla="*/ 953546 h 953546"/>
                <a:gd name="connsiteX9" fmla="*/ 421034 w 842068"/>
                <a:gd name="connsiteY9" fmla="*/ 942131 h 953546"/>
                <a:gd name="connsiteX10" fmla="*/ 416044 w 842068"/>
                <a:gd name="connsiteY10" fmla="*/ 936184 h 953546"/>
                <a:gd name="connsiteX11" fmla="*/ 149843 w 842068"/>
                <a:gd name="connsiteY11" fmla="*/ 618954 h 953546"/>
                <a:gd name="connsiteX12" fmla="*/ 172838 w 842068"/>
                <a:gd name="connsiteY12" fmla="*/ 317812 h 953546"/>
                <a:gd name="connsiteX13" fmla="*/ 0 w 842068"/>
                <a:gd name="connsiteY13" fmla="*/ 239343 h 953546"/>
                <a:gd name="connsiteX14" fmla="*/ 59016 w 842068"/>
                <a:gd name="connsiteY14" fmla="*/ 1537 h 953546"/>
                <a:gd name="connsiteX15" fmla="*/ 178616 w 842068"/>
                <a:gd name="connsiteY15" fmla="*/ 0 h 953546"/>
                <a:gd name="connsiteX0" fmla="*/ 178616 w 842068"/>
                <a:gd name="connsiteY0" fmla="*/ 0 h 942131"/>
                <a:gd name="connsiteX1" fmla="*/ 421034 w 842068"/>
                <a:gd name="connsiteY1" fmla="*/ 917300 h 942131"/>
                <a:gd name="connsiteX2" fmla="*/ 663452 w 842068"/>
                <a:gd name="connsiteY2" fmla="*/ 0 h 942131"/>
                <a:gd name="connsiteX3" fmla="*/ 783052 w 842068"/>
                <a:gd name="connsiteY3" fmla="*/ 1537 h 942131"/>
                <a:gd name="connsiteX4" fmla="*/ 842068 w 842068"/>
                <a:gd name="connsiteY4" fmla="*/ 239343 h 942131"/>
                <a:gd name="connsiteX5" fmla="*/ 669230 w 842068"/>
                <a:gd name="connsiteY5" fmla="*/ 317812 h 942131"/>
                <a:gd name="connsiteX6" fmla="*/ 692225 w 842068"/>
                <a:gd name="connsiteY6" fmla="*/ 618954 h 942131"/>
                <a:gd name="connsiteX7" fmla="*/ 426025 w 842068"/>
                <a:gd name="connsiteY7" fmla="*/ 936184 h 942131"/>
                <a:gd name="connsiteX8" fmla="*/ 421034 w 842068"/>
                <a:gd name="connsiteY8" fmla="*/ 942131 h 942131"/>
                <a:gd name="connsiteX9" fmla="*/ 416044 w 842068"/>
                <a:gd name="connsiteY9" fmla="*/ 936184 h 942131"/>
                <a:gd name="connsiteX10" fmla="*/ 149843 w 842068"/>
                <a:gd name="connsiteY10" fmla="*/ 618954 h 942131"/>
                <a:gd name="connsiteX11" fmla="*/ 172838 w 842068"/>
                <a:gd name="connsiteY11" fmla="*/ 317812 h 942131"/>
                <a:gd name="connsiteX12" fmla="*/ 0 w 842068"/>
                <a:gd name="connsiteY12" fmla="*/ 239343 h 942131"/>
                <a:gd name="connsiteX13" fmla="*/ 59016 w 842068"/>
                <a:gd name="connsiteY13" fmla="*/ 1537 h 942131"/>
                <a:gd name="connsiteX14" fmla="*/ 178616 w 842068"/>
                <a:gd name="connsiteY14" fmla="*/ 0 h 942131"/>
                <a:gd name="connsiteX0" fmla="*/ 178616 w 842068"/>
                <a:gd name="connsiteY0" fmla="*/ 0 h 942131"/>
                <a:gd name="connsiteX1" fmla="*/ 421034 w 842068"/>
                <a:gd name="connsiteY1" fmla="*/ 917300 h 942131"/>
                <a:gd name="connsiteX2" fmla="*/ 663452 w 842068"/>
                <a:gd name="connsiteY2" fmla="*/ 0 h 942131"/>
                <a:gd name="connsiteX3" fmla="*/ 783052 w 842068"/>
                <a:gd name="connsiteY3" fmla="*/ 1537 h 942131"/>
                <a:gd name="connsiteX4" fmla="*/ 842068 w 842068"/>
                <a:gd name="connsiteY4" fmla="*/ 239343 h 942131"/>
                <a:gd name="connsiteX5" fmla="*/ 669230 w 842068"/>
                <a:gd name="connsiteY5" fmla="*/ 317812 h 942131"/>
                <a:gd name="connsiteX6" fmla="*/ 692225 w 842068"/>
                <a:gd name="connsiteY6" fmla="*/ 618954 h 942131"/>
                <a:gd name="connsiteX7" fmla="*/ 426025 w 842068"/>
                <a:gd name="connsiteY7" fmla="*/ 936184 h 942131"/>
                <a:gd name="connsiteX8" fmla="*/ 421034 w 842068"/>
                <a:gd name="connsiteY8" fmla="*/ 942131 h 942131"/>
                <a:gd name="connsiteX9" fmla="*/ 149843 w 842068"/>
                <a:gd name="connsiteY9" fmla="*/ 618954 h 942131"/>
                <a:gd name="connsiteX10" fmla="*/ 172838 w 842068"/>
                <a:gd name="connsiteY10" fmla="*/ 317812 h 942131"/>
                <a:gd name="connsiteX11" fmla="*/ 0 w 842068"/>
                <a:gd name="connsiteY11" fmla="*/ 239343 h 942131"/>
                <a:gd name="connsiteX12" fmla="*/ 59016 w 842068"/>
                <a:gd name="connsiteY12" fmla="*/ 1537 h 942131"/>
                <a:gd name="connsiteX13" fmla="*/ 178616 w 842068"/>
                <a:gd name="connsiteY13" fmla="*/ 0 h 942131"/>
                <a:gd name="connsiteX0" fmla="*/ 178616 w 842068"/>
                <a:gd name="connsiteY0" fmla="*/ 0 h 942131"/>
                <a:gd name="connsiteX1" fmla="*/ 421034 w 842068"/>
                <a:gd name="connsiteY1" fmla="*/ 917300 h 942131"/>
                <a:gd name="connsiteX2" fmla="*/ 663452 w 842068"/>
                <a:gd name="connsiteY2" fmla="*/ 0 h 942131"/>
                <a:gd name="connsiteX3" fmla="*/ 783052 w 842068"/>
                <a:gd name="connsiteY3" fmla="*/ 1537 h 942131"/>
                <a:gd name="connsiteX4" fmla="*/ 842068 w 842068"/>
                <a:gd name="connsiteY4" fmla="*/ 239343 h 942131"/>
                <a:gd name="connsiteX5" fmla="*/ 669230 w 842068"/>
                <a:gd name="connsiteY5" fmla="*/ 317812 h 942131"/>
                <a:gd name="connsiteX6" fmla="*/ 692225 w 842068"/>
                <a:gd name="connsiteY6" fmla="*/ 618954 h 942131"/>
                <a:gd name="connsiteX7" fmla="*/ 421034 w 842068"/>
                <a:gd name="connsiteY7" fmla="*/ 942131 h 942131"/>
                <a:gd name="connsiteX8" fmla="*/ 149843 w 842068"/>
                <a:gd name="connsiteY8" fmla="*/ 618954 h 942131"/>
                <a:gd name="connsiteX9" fmla="*/ 172838 w 842068"/>
                <a:gd name="connsiteY9" fmla="*/ 317812 h 942131"/>
                <a:gd name="connsiteX10" fmla="*/ 0 w 842068"/>
                <a:gd name="connsiteY10" fmla="*/ 239343 h 942131"/>
                <a:gd name="connsiteX11" fmla="*/ 59016 w 842068"/>
                <a:gd name="connsiteY11" fmla="*/ 1537 h 942131"/>
                <a:gd name="connsiteX12" fmla="*/ 178616 w 842068"/>
                <a:gd name="connsiteY12" fmla="*/ 0 h 942131"/>
                <a:gd name="connsiteX0" fmla="*/ 178616 w 842068"/>
                <a:gd name="connsiteY0" fmla="*/ 0 h 951656"/>
                <a:gd name="connsiteX1" fmla="*/ 421034 w 842068"/>
                <a:gd name="connsiteY1" fmla="*/ 917300 h 951656"/>
                <a:gd name="connsiteX2" fmla="*/ 663452 w 842068"/>
                <a:gd name="connsiteY2" fmla="*/ 0 h 951656"/>
                <a:gd name="connsiteX3" fmla="*/ 783052 w 842068"/>
                <a:gd name="connsiteY3" fmla="*/ 1537 h 951656"/>
                <a:gd name="connsiteX4" fmla="*/ 842068 w 842068"/>
                <a:gd name="connsiteY4" fmla="*/ 239343 h 951656"/>
                <a:gd name="connsiteX5" fmla="*/ 669230 w 842068"/>
                <a:gd name="connsiteY5" fmla="*/ 317812 h 951656"/>
                <a:gd name="connsiteX6" fmla="*/ 692225 w 842068"/>
                <a:gd name="connsiteY6" fmla="*/ 618954 h 951656"/>
                <a:gd name="connsiteX7" fmla="*/ 276316 w 842068"/>
                <a:gd name="connsiteY7" fmla="*/ 951656 h 951656"/>
                <a:gd name="connsiteX8" fmla="*/ 149843 w 842068"/>
                <a:gd name="connsiteY8" fmla="*/ 618954 h 951656"/>
                <a:gd name="connsiteX9" fmla="*/ 172838 w 842068"/>
                <a:gd name="connsiteY9" fmla="*/ 317812 h 951656"/>
                <a:gd name="connsiteX10" fmla="*/ 0 w 842068"/>
                <a:gd name="connsiteY10" fmla="*/ 239343 h 951656"/>
                <a:gd name="connsiteX11" fmla="*/ 59016 w 842068"/>
                <a:gd name="connsiteY11" fmla="*/ 1537 h 951656"/>
                <a:gd name="connsiteX12" fmla="*/ 178616 w 842068"/>
                <a:gd name="connsiteY12" fmla="*/ 0 h 951656"/>
                <a:gd name="connsiteX0" fmla="*/ 178616 w 842068"/>
                <a:gd name="connsiteY0" fmla="*/ 0 h 951656"/>
                <a:gd name="connsiteX1" fmla="*/ 291083 w 842068"/>
                <a:gd name="connsiteY1" fmla="*/ 912537 h 951656"/>
                <a:gd name="connsiteX2" fmla="*/ 663452 w 842068"/>
                <a:gd name="connsiteY2" fmla="*/ 0 h 951656"/>
                <a:gd name="connsiteX3" fmla="*/ 783052 w 842068"/>
                <a:gd name="connsiteY3" fmla="*/ 1537 h 951656"/>
                <a:gd name="connsiteX4" fmla="*/ 842068 w 842068"/>
                <a:gd name="connsiteY4" fmla="*/ 239343 h 951656"/>
                <a:gd name="connsiteX5" fmla="*/ 669230 w 842068"/>
                <a:gd name="connsiteY5" fmla="*/ 317812 h 951656"/>
                <a:gd name="connsiteX6" fmla="*/ 692225 w 842068"/>
                <a:gd name="connsiteY6" fmla="*/ 618954 h 951656"/>
                <a:gd name="connsiteX7" fmla="*/ 276316 w 842068"/>
                <a:gd name="connsiteY7" fmla="*/ 951656 h 951656"/>
                <a:gd name="connsiteX8" fmla="*/ 149843 w 842068"/>
                <a:gd name="connsiteY8" fmla="*/ 618954 h 951656"/>
                <a:gd name="connsiteX9" fmla="*/ 172838 w 842068"/>
                <a:gd name="connsiteY9" fmla="*/ 317812 h 951656"/>
                <a:gd name="connsiteX10" fmla="*/ 0 w 842068"/>
                <a:gd name="connsiteY10" fmla="*/ 239343 h 951656"/>
                <a:gd name="connsiteX11" fmla="*/ 59016 w 842068"/>
                <a:gd name="connsiteY11" fmla="*/ 1537 h 951656"/>
                <a:gd name="connsiteX12" fmla="*/ 178616 w 842068"/>
                <a:gd name="connsiteY12" fmla="*/ 0 h 951656"/>
                <a:gd name="connsiteX0" fmla="*/ 178616 w 842068"/>
                <a:gd name="connsiteY0" fmla="*/ 0 h 951656"/>
                <a:gd name="connsiteX1" fmla="*/ 291083 w 842068"/>
                <a:gd name="connsiteY1" fmla="*/ 912537 h 951656"/>
                <a:gd name="connsiteX2" fmla="*/ 663452 w 842068"/>
                <a:gd name="connsiteY2" fmla="*/ 0 h 951656"/>
                <a:gd name="connsiteX3" fmla="*/ 783052 w 842068"/>
                <a:gd name="connsiteY3" fmla="*/ 1537 h 951656"/>
                <a:gd name="connsiteX4" fmla="*/ 842068 w 842068"/>
                <a:gd name="connsiteY4" fmla="*/ 239343 h 951656"/>
                <a:gd name="connsiteX5" fmla="*/ 669230 w 842068"/>
                <a:gd name="connsiteY5" fmla="*/ 317812 h 951656"/>
                <a:gd name="connsiteX6" fmla="*/ 692225 w 842068"/>
                <a:gd name="connsiteY6" fmla="*/ 618954 h 951656"/>
                <a:gd name="connsiteX7" fmla="*/ 276316 w 842068"/>
                <a:gd name="connsiteY7" fmla="*/ 951656 h 951656"/>
                <a:gd name="connsiteX8" fmla="*/ 117356 w 842068"/>
                <a:gd name="connsiteY8" fmla="*/ 614192 h 951656"/>
                <a:gd name="connsiteX9" fmla="*/ 172838 w 842068"/>
                <a:gd name="connsiteY9" fmla="*/ 317812 h 951656"/>
                <a:gd name="connsiteX10" fmla="*/ 0 w 842068"/>
                <a:gd name="connsiteY10" fmla="*/ 239343 h 951656"/>
                <a:gd name="connsiteX11" fmla="*/ 59016 w 842068"/>
                <a:gd name="connsiteY11" fmla="*/ 1537 h 951656"/>
                <a:gd name="connsiteX12" fmla="*/ 178616 w 842068"/>
                <a:gd name="connsiteY12" fmla="*/ 0 h 951656"/>
                <a:gd name="connsiteX0" fmla="*/ 178616 w 842068"/>
                <a:gd name="connsiteY0" fmla="*/ 0 h 951656"/>
                <a:gd name="connsiteX1" fmla="*/ 291083 w 842068"/>
                <a:gd name="connsiteY1" fmla="*/ 912537 h 951656"/>
                <a:gd name="connsiteX2" fmla="*/ 663452 w 842068"/>
                <a:gd name="connsiteY2" fmla="*/ 0 h 951656"/>
                <a:gd name="connsiteX3" fmla="*/ 783052 w 842068"/>
                <a:gd name="connsiteY3" fmla="*/ 1537 h 951656"/>
                <a:gd name="connsiteX4" fmla="*/ 842068 w 842068"/>
                <a:gd name="connsiteY4" fmla="*/ 239343 h 951656"/>
                <a:gd name="connsiteX5" fmla="*/ 669230 w 842068"/>
                <a:gd name="connsiteY5" fmla="*/ 317812 h 951656"/>
                <a:gd name="connsiteX6" fmla="*/ 692225 w 842068"/>
                <a:gd name="connsiteY6" fmla="*/ 618954 h 951656"/>
                <a:gd name="connsiteX7" fmla="*/ 276316 w 842068"/>
                <a:gd name="connsiteY7" fmla="*/ 951656 h 951656"/>
                <a:gd name="connsiteX8" fmla="*/ 117356 w 842068"/>
                <a:gd name="connsiteY8" fmla="*/ 614192 h 951656"/>
                <a:gd name="connsiteX9" fmla="*/ 172838 w 842068"/>
                <a:gd name="connsiteY9" fmla="*/ 317812 h 951656"/>
                <a:gd name="connsiteX10" fmla="*/ 0 w 842068"/>
                <a:gd name="connsiteY10" fmla="*/ 239343 h 951656"/>
                <a:gd name="connsiteX11" fmla="*/ 70829 w 842068"/>
                <a:gd name="connsiteY11" fmla="*/ 22968 h 951656"/>
                <a:gd name="connsiteX12" fmla="*/ 178616 w 842068"/>
                <a:gd name="connsiteY12" fmla="*/ 0 h 951656"/>
                <a:gd name="connsiteX0" fmla="*/ 178616 w 842068"/>
                <a:gd name="connsiteY0" fmla="*/ 0 h 951656"/>
                <a:gd name="connsiteX1" fmla="*/ 291083 w 842068"/>
                <a:gd name="connsiteY1" fmla="*/ 912537 h 951656"/>
                <a:gd name="connsiteX2" fmla="*/ 598475 w 842068"/>
                <a:gd name="connsiteY2" fmla="*/ 2381 h 951656"/>
                <a:gd name="connsiteX3" fmla="*/ 783052 w 842068"/>
                <a:gd name="connsiteY3" fmla="*/ 1537 h 951656"/>
                <a:gd name="connsiteX4" fmla="*/ 842068 w 842068"/>
                <a:gd name="connsiteY4" fmla="*/ 239343 h 951656"/>
                <a:gd name="connsiteX5" fmla="*/ 669230 w 842068"/>
                <a:gd name="connsiteY5" fmla="*/ 317812 h 951656"/>
                <a:gd name="connsiteX6" fmla="*/ 692225 w 842068"/>
                <a:gd name="connsiteY6" fmla="*/ 618954 h 951656"/>
                <a:gd name="connsiteX7" fmla="*/ 276316 w 842068"/>
                <a:gd name="connsiteY7" fmla="*/ 951656 h 951656"/>
                <a:gd name="connsiteX8" fmla="*/ 117356 w 842068"/>
                <a:gd name="connsiteY8" fmla="*/ 614192 h 951656"/>
                <a:gd name="connsiteX9" fmla="*/ 172838 w 842068"/>
                <a:gd name="connsiteY9" fmla="*/ 317812 h 951656"/>
                <a:gd name="connsiteX10" fmla="*/ 0 w 842068"/>
                <a:gd name="connsiteY10" fmla="*/ 239343 h 951656"/>
                <a:gd name="connsiteX11" fmla="*/ 70829 w 842068"/>
                <a:gd name="connsiteY11" fmla="*/ 22968 h 951656"/>
                <a:gd name="connsiteX12" fmla="*/ 178616 w 842068"/>
                <a:gd name="connsiteY12" fmla="*/ 0 h 951656"/>
                <a:gd name="connsiteX0" fmla="*/ 178616 w 842068"/>
                <a:gd name="connsiteY0" fmla="*/ 3225 h 954881"/>
                <a:gd name="connsiteX1" fmla="*/ 291083 w 842068"/>
                <a:gd name="connsiteY1" fmla="*/ 915762 h 954881"/>
                <a:gd name="connsiteX2" fmla="*/ 598475 w 842068"/>
                <a:gd name="connsiteY2" fmla="*/ 5606 h 954881"/>
                <a:gd name="connsiteX3" fmla="*/ 783053 w 842068"/>
                <a:gd name="connsiteY3" fmla="*/ 0 h 954881"/>
                <a:gd name="connsiteX4" fmla="*/ 842068 w 842068"/>
                <a:gd name="connsiteY4" fmla="*/ 242568 h 954881"/>
                <a:gd name="connsiteX5" fmla="*/ 669230 w 842068"/>
                <a:gd name="connsiteY5" fmla="*/ 321037 h 954881"/>
                <a:gd name="connsiteX6" fmla="*/ 692225 w 842068"/>
                <a:gd name="connsiteY6" fmla="*/ 622179 h 954881"/>
                <a:gd name="connsiteX7" fmla="*/ 276316 w 842068"/>
                <a:gd name="connsiteY7" fmla="*/ 954881 h 954881"/>
                <a:gd name="connsiteX8" fmla="*/ 117356 w 842068"/>
                <a:gd name="connsiteY8" fmla="*/ 617417 h 954881"/>
                <a:gd name="connsiteX9" fmla="*/ 172838 w 842068"/>
                <a:gd name="connsiteY9" fmla="*/ 321037 h 954881"/>
                <a:gd name="connsiteX10" fmla="*/ 0 w 842068"/>
                <a:gd name="connsiteY10" fmla="*/ 242568 h 954881"/>
                <a:gd name="connsiteX11" fmla="*/ 70829 w 842068"/>
                <a:gd name="connsiteY11" fmla="*/ 26193 h 954881"/>
                <a:gd name="connsiteX12" fmla="*/ 178616 w 842068"/>
                <a:gd name="connsiteY12" fmla="*/ 3225 h 954881"/>
                <a:gd name="connsiteX0" fmla="*/ 178616 w 842068"/>
                <a:gd name="connsiteY0" fmla="*/ 3225 h 954881"/>
                <a:gd name="connsiteX1" fmla="*/ 291083 w 842068"/>
                <a:gd name="connsiteY1" fmla="*/ 915762 h 954881"/>
                <a:gd name="connsiteX2" fmla="*/ 607336 w 842068"/>
                <a:gd name="connsiteY2" fmla="*/ 5606 h 954881"/>
                <a:gd name="connsiteX3" fmla="*/ 783053 w 842068"/>
                <a:gd name="connsiteY3" fmla="*/ 0 h 954881"/>
                <a:gd name="connsiteX4" fmla="*/ 842068 w 842068"/>
                <a:gd name="connsiteY4" fmla="*/ 242568 h 954881"/>
                <a:gd name="connsiteX5" fmla="*/ 669230 w 842068"/>
                <a:gd name="connsiteY5" fmla="*/ 321037 h 954881"/>
                <a:gd name="connsiteX6" fmla="*/ 692225 w 842068"/>
                <a:gd name="connsiteY6" fmla="*/ 622179 h 954881"/>
                <a:gd name="connsiteX7" fmla="*/ 276316 w 842068"/>
                <a:gd name="connsiteY7" fmla="*/ 954881 h 954881"/>
                <a:gd name="connsiteX8" fmla="*/ 117356 w 842068"/>
                <a:gd name="connsiteY8" fmla="*/ 617417 h 954881"/>
                <a:gd name="connsiteX9" fmla="*/ 172838 w 842068"/>
                <a:gd name="connsiteY9" fmla="*/ 321037 h 954881"/>
                <a:gd name="connsiteX10" fmla="*/ 0 w 842068"/>
                <a:gd name="connsiteY10" fmla="*/ 242568 h 954881"/>
                <a:gd name="connsiteX11" fmla="*/ 70829 w 842068"/>
                <a:gd name="connsiteY11" fmla="*/ 26193 h 954881"/>
                <a:gd name="connsiteX12" fmla="*/ 178616 w 842068"/>
                <a:gd name="connsiteY12" fmla="*/ 3225 h 954881"/>
                <a:gd name="connsiteX0" fmla="*/ 178616 w 842068"/>
                <a:gd name="connsiteY0" fmla="*/ 3225 h 954881"/>
                <a:gd name="connsiteX1" fmla="*/ 291083 w 842068"/>
                <a:gd name="connsiteY1" fmla="*/ 915762 h 954881"/>
                <a:gd name="connsiteX2" fmla="*/ 607336 w 842068"/>
                <a:gd name="connsiteY2" fmla="*/ 5606 h 954881"/>
                <a:gd name="connsiteX3" fmla="*/ 777145 w 842068"/>
                <a:gd name="connsiteY3" fmla="*/ 0 h 954881"/>
                <a:gd name="connsiteX4" fmla="*/ 842068 w 842068"/>
                <a:gd name="connsiteY4" fmla="*/ 242568 h 954881"/>
                <a:gd name="connsiteX5" fmla="*/ 669230 w 842068"/>
                <a:gd name="connsiteY5" fmla="*/ 321037 h 954881"/>
                <a:gd name="connsiteX6" fmla="*/ 692225 w 842068"/>
                <a:gd name="connsiteY6" fmla="*/ 622179 h 954881"/>
                <a:gd name="connsiteX7" fmla="*/ 276316 w 842068"/>
                <a:gd name="connsiteY7" fmla="*/ 954881 h 954881"/>
                <a:gd name="connsiteX8" fmla="*/ 117356 w 842068"/>
                <a:gd name="connsiteY8" fmla="*/ 617417 h 954881"/>
                <a:gd name="connsiteX9" fmla="*/ 172838 w 842068"/>
                <a:gd name="connsiteY9" fmla="*/ 321037 h 954881"/>
                <a:gd name="connsiteX10" fmla="*/ 0 w 842068"/>
                <a:gd name="connsiteY10" fmla="*/ 242568 h 954881"/>
                <a:gd name="connsiteX11" fmla="*/ 70829 w 842068"/>
                <a:gd name="connsiteY11" fmla="*/ 26193 h 954881"/>
                <a:gd name="connsiteX12" fmla="*/ 178616 w 842068"/>
                <a:gd name="connsiteY12" fmla="*/ 3225 h 954881"/>
                <a:gd name="connsiteX0" fmla="*/ 178616 w 842068"/>
                <a:gd name="connsiteY0" fmla="*/ 3225 h 954881"/>
                <a:gd name="connsiteX1" fmla="*/ 291083 w 842068"/>
                <a:gd name="connsiteY1" fmla="*/ 915762 h 954881"/>
                <a:gd name="connsiteX2" fmla="*/ 607336 w 842068"/>
                <a:gd name="connsiteY2" fmla="*/ 5606 h 954881"/>
                <a:gd name="connsiteX3" fmla="*/ 777145 w 842068"/>
                <a:gd name="connsiteY3" fmla="*/ 0 h 954881"/>
                <a:gd name="connsiteX4" fmla="*/ 842068 w 842068"/>
                <a:gd name="connsiteY4" fmla="*/ 242568 h 954881"/>
                <a:gd name="connsiteX5" fmla="*/ 669230 w 842068"/>
                <a:gd name="connsiteY5" fmla="*/ 321037 h 954881"/>
                <a:gd name="connsiteX6" fmla="*/ 692225 w 842068"/>
                <a:gd name="connsiteY6" fmla="*/ 622179 h 954881"/>
                <a:gd name="connsiteX7" fmla="*/ 276316 w 842068"/>
                <a:gd name="connsiteY7" fmla="*/ 954881 h 954881"/>
                <a:gd name="connsiteX8" fmla="*/ 117356 w 842068"/>
                <a:gd name="connsiteY8" fmla="*/ 617417 h 954881"/>
                <a:gd name="connsiteX9" fmla="*/ 172838 w 842068"/>
                <a:gd name="connsiteY9" fmla="*/ 321037 h 954881"/>
                <a:gd name="connsiteX10" fmla="*/ 0 w 842068"/>
                <a:gd name="connsiteY10" fmla="*/ 242568 h 954881"/>
                <a:gd name="connsiteX11" fmla="*/ 70829 w 842068"/>
                <a:gd name="connsiteY11" fmla="*/ 26193 h 954881"/>
                <a:gd name="connsiteX12" fmla="*/ 178616 w 842068"/>
                <a:gd name="connsiteY12" fmla="*/ 3225 h 954881"/>
                <a:gd name="connsiteX0" fmla="*/ 178616 w 842068"/>
                <a:gd name="connsiteY0" fmla="*/ 3225 h 954881"/>
                <a:gd name="connsiteX1" fmla="*/ 291083 w 842068"/>
                <a:gd name="connsiteY1" fmla="*/ 915762 h 954881"/>
                <a:gd name="connsiteX2" fmla="*/ 607336 w 842068"/>
                <a:gd name="connsiteY2" fmla="*/ 5606 h 954881"/>
                <a:gd name="connsiteX3" fmla="*/ 777145 w 842068"/>
                <a:gd name="connsiteY3" fmla="*/ 0 h 954881"/>
                <a:gd name="connsiteX4" fmla="*/ 842068 w 842068"/>
                <a:gd name="connsiteY4" fmla="*/ 242568 h 954881"/>
                <a:gd name="connsiteX5" fmla="*/ 639696 w 842068"/>
                <a:gd name="connsiteY5" fmla="*/ 332944 h 954881"/>
                <a:gd name="connsiteX6" fmla="*/ 692225 w 842068"/>
                <a:gd name="connsiteY6" fmla="*/ 622179 h 954881"/>
                <a:gd name="connsiteX7" fmla="*/ 276316 w 842068"/>
                <a:gd name="connsiteY7" fmla="*/ 954881 h 954881"/>
                <a:gd name="connsiteX8" fmla="*/ 117356 w 842068"/>
                <a:gd name="connsiteY8" fmla="*/ 617417 h 954881"/>
                <a:gd name="connsiteX9" fmla="*/ 172838 w 842068"/>
                <a:gd name="connsiteY9" fmla="*/ 321037 h 954881"/>
                <a:gd name="connsiteX10" fmla="*/ 0 w 842068"/>
                <a:gd name="connsiteY10" fmla="*/ 242568 h 954881"/>
                <a:gd name="connsiteX11" fmla="*/ 70829 w 842068"/>
                <a:gd name="connsiteY11" fmla="*/ 26193 h 954881"/>
                <a:gd name="connsiteX12" fmla="*/ 178616 w 842068"/>
                <a:gd name="connsiteY12" fmla="*/ 3225 h 954881"/>
                <a:gd name="connsiteX0" fmla="*/ 178616 w 842068"/>
                <a:gd name="connsiteY0" fmla="*/ 3225 h 954881"/>
                <a:gd name="connsiteX1" fmla="*/ 291083 w 842068"/>
                <a:gd name="connsiteY1" fmla="*/ 915762 h 954881"/>
                <a:gd name="connsiteX2" fmla="*/ 607336 w 842068"/>
                <a:gd name="connsiteY2" fmla="*/ 5606 h 954881"/>
                <a:gd name="connsiteX3" fmla="*/ 777145 w 842068"/>
                <a:gd name="connsiteY3" fmla="*/ 0 h 954881"/>
                <a:gd name="connsiteX4" fmla="*/ 842068 w 842068"/>
                <a:gd name="connsiteY4" fmla="*/ 242568 h 954881"/>
                <a:gd name="connsiteX5" fmla="*/ 639696 w 842068"/>
                <a:gd name="connsiteY5" fmla="*/ 332944 h 954881"/>
                <a:gd name="connsiteX6" fmla="*/ 692225 w 842068"/>
                <a:gd name="connsiteY6" fmla="*/ 622179 h 954881"/>
                <a:gd name="connsiteX7" fmla="*/ 276316 w 842068"/>
                <a:gd name="connsiteY7" fmla="*/ 954881 h 954881"/>
                <a:gd name="connsiteX8" fmla="*/ 117356 w 842068"/>
                <a:gd name="connsiteY8" fmla="*/ 617417 h 954881"/>
                <a:gd name="connsiteX9" fmla="*/ 172838 w 842068"/>
                <a:gd name="connsiteY9" fmla="*/ 321037 h 954881"/>
                <a:gd name="connsiteX10" fmla="*/ 0 w 842068"/>
                <a:gd name="connsiteY10" fmla="*/ 242568 h 954881"/>
                <a:gd name="connsiteX11" fmla="*/ 76735 w 842068"/>
                <a:gd name="connsiteY11" fmla="*/ 35718 h 954881"/>
                <a:gd name="connsiteX12" fmla="*/ 178616 w 842068"/>
                <a:gd name="connsiteY12" fmla="*/ 3225 h 954881"/>
                <a:gd name="connsiteX0" fmla="*/ 178616 w 842068"/>
                <a:gd name="connsiteY0" fmla="*/ 3225 h 954881"/>
                <a:gd name="connsiteX1" fmla="*/ 291083 w 842068"/>
                <a:gd name="connsiteY1" fmla="*/ 915762 h 954881"/>
                <a:gd name="connsiteX2" fmla="*/ 607336 w 842068"/>
                <a:gd name="connsiteY2" fmla="*/ 5606 h 954881"/>
                <a:gd name="connsiteX3" fmla="*/ 777145 w 842068"/>
                <a:gd name="connsiteY3" fmla="*/ 0 h 954881"/>
                <a:gd name="connsiteX4" fmla="*/ 842068 w 842068"/>
                <a:gd name="connsiteY4" fmla="*/ 242568 h 954881"/>
                <a:gd name="connsiteX5" fmla="*/ 639696 w 842068"/>
                <a:gd name="connsiteY5" fmla="*/ 332944 h 954881"/>
                <a:gd name="connsiteX6" fmla="*/ 692225 w 842068"/>
                <a:gd name="connsiteY6" fmla="*/ 622179 h 954881"/>
                <a:gd name="connsiteX7" fmla="*/ 276316 w 842068"/>
                <a:gd name="connsiteY7" fmla="*/ 954881 h 954881"/>
                <a:gd name="connsiteX8" fmla="*/ 117356 w 842068"/>
                <a:gd name="connsiteY8" fmla="*/ 617417 h 954881"/>
                <a:gd name="connsiteX9" fmla="*/ 172838 w 842068"/>
                <a:gd name="connsiteY9" fmla="*/ 321037 h 954881"/>
                <a:gd name="connsiteX10" fmla="*/ 0 w 842068"/>
                <a:gd name="connsiteY10" fmla="*/ 242568 h 954881"/>
                <a:gd name="connsiteX11" fmla="*/ 76735 w 842068"/>
                <a:gd name="connsiteY11" fmla="*/ 59530 h 954881"/>
                <a:gd name="connsiteX12" fmla="*/ 178616 w 842068"/>
                <a:gd name="connsiteY12" fmla="*/ 3225 h 9548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842068" h="954881">
                  <a:moveTo>
                    <a:pt x="178616" y="3225"/>
                  </a:moveTo>
                  <a:lnTo>
                    <a:pt x="291083" y="915762"/>
                  </a:lnTo>
                  <a:lnTo>
                    <a:pt x="607336" y="5606"/>
                  </a:lnTo>
                  <a:lnTo>
                    <a:pt x="777145" y="0"/>
                  </a:lnTo>
                  <a:lnTo>
                    <a:pt x="842068" y="242568"/>
                  </a:lnTo>
                  <a:lnTo>
                    <a:pt x="639696" y="332944"/>
                  </a:lnTo>
                  <a:lnTo>
                    <a:pt x="692225" y="622179"/>
                  </a:lnTo>
                  <a:lnTo>
                    <a:pt x="276316" y="954881"/>
                  </a:lnTo>
                  <a:lnTo>
                    <a:pt x="117356" y="617417"/>
                  </a:lnTo>
                  <a:lnTo>
                    <a:pt x="172838" y="321037"/>
                  </a:lnTo>
                  <a:lnTo>
                    <a:pt x="0" y="242568"/>
                  </a:lnTo>
                  <a:lnTo>
                    <a:pt x="76735" y="59530"/>
                  </a:lnTo>
                  <a:lnTo>
                    <a:pt x="178616" y="3225"/>
                  </a:lnTo>
                  <a:close/>
                </a:path>
              </a:pathLst>
            </a:custGeom>
            <a:pattFill prst="lgConfetti">
              <a:fgClr>
                <a:schemeClr val="tx1">
                  <a:lumMod val="65000"/>
                  <a:lumOff val="35000"/>
                </a:schemeClr>
              </a:fgClr>
              <a:bgClr>
                <a:schemeClr val="tx1">
                  <a:lumMod val="95000"/>
                  <a:lumOff val="5000"/>
                </a:scheme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88" name="楕円 87">
              <a:extLst>
                <a:ext uri="{FF2B5EF4-FFF2-40B4-BE49-F238E27FC236}">
                  <a16:creationId xmlns:a16="http://schemas.microsoft.com/office/drawing/2014/main" id="{DFFB11B3-804D-4396-B63E-2DC457FD74C8}"/>
                </a:ext>
              </a:extLst>
            </p:cNvPr>
            <p:cNvSpPr/>
            <p:nvPr/>
          </p:nvSpPr>
          <p:spPr>
            <a:xfrm>
              <a:off x="7574830" y="3351530"/>
              <a:ext cx="63941" cy="88900"/>
            </a:xfrm>
            <a:prstGeom prst="ellipse">
              <a:avLst/>
            </a:prstGeom>
            <a:solidFill>
              <a:srgbClr val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89" name="グループ化 88">
              <a:extLst>
                <a:ext uri="{FF2B5EF4-FFF2-40B4-BE49-F238E27FC236}">
                  <a16:creationId xmlns:a16="http://schemas.microsoft.com/office/drawing/2014/main" id="{21C8B331-3B7B-458E-BAF5-35A0D36820B1}"/>
                </a:ext>
              </a:extLst>
            </p:cNvPr>
            <p:cNvGrpSpPr/>
            <p:nvPr/>
          </p:nvGrpSpPr>
          <p:grpSpPr>
            <a:xfrm>
              <a:off x="7623750" y="1857547"/>
              <a:ext cx="234169" cy="108956"/>
              <a:chOff x="1455547" y="2056349"/>
              <a:chExt cx="234169" cy="108956"/>
            </a:xfrm>
          </p:grpSpPr>
          <p:sp>
            <p:nvSpPr>
              <p:cNvPr id="98" name="二等辺三角形 5">
                <a:extLst>
                  <a:ext uri="{FF2B5EF4-FFF2-40B4-BE49-F238E27FC236}">
                    <a16:creationId xmlns:a16="http://schemas.microsoft.com/office/drawing/2014/main" id="{35FBE23A-1883-422B-8B98-8054E9C3B50A}"/>
                  </a:ext>
                </a:extLst>
              </p:cNvPr>
              <p:cNvSpPr/>
              <p:nvPr/>
            </p:nvSpPr>
            <p:spPr>
              <a:xfrm rot="20660405">
                <a:off x="1455547" y="2100049"/>
                <a:ext cx="165141" cy="65256"/>
              </a:xfrm>
              <a:custGeom>
                <a:avLst/>
                <a:gdLst>
                  <a:gd name="connsiteX0" fmla="*/ 0 w 159819"/>
                  <a:gd name="connsiteY0" fmla="*/ 60916 h 60916"/>
                  <a:gd name="connsiteX1" fmla="*/ 27419 w 159819"/>
                  <a:gd name="connsiteY1" fmla="*/ 0 h 60916"/>
                  <a:gd name="connsiteX2" fmla="*/ 159819 w 159819"/>
                  <a:gd name="connsiteY2" fmla="*/ 60916 h 60916"/>
                  <a:gd name="connsiteX3" fmla="*/ 0 w 159819"/>
                  <a:gd name="connsiteY3" fmla="*/ 60916 h 60916"/>
                  <a:gd name="connsiteX0" fmla="*/ 0 w 160316"/>
                  <a:gd name="connsiteY0" fmla="*/ 60916 h 69940"/>
                  <a:gd name="connsiteX1" fmla="*/ 27419 w 160316"/>
                  <a:gd name="connsiteY1" fmla="*/ 0 h 69940"/>
                  <a:gd name="connsiteX2" fmla="*/ 159819 w 160316"/>
                  <a:gd name="connsiteY2" fmla="*/ 60916 h 69940"/>
                  <a:gd name="connsiteX3" fmla="*/ 0 w 160316"/>
                  <a:gd name="connsiteY3" fmla="*/ 60916 h 69940"/>
                  <a:gd name="connsiteX0" fmla="*/ 0 w 160275"/>
                  <a:gd name="connsiteY0" fmla="*/ 60938 h 69962"/>
                  <a:gd name="connsiteX1" fmla="*/ 27419 w 160275"/>
                  <a:gd name="connsiteY1" fmla="*/ 22 h 69962"/>
                  <a:gd name="connsiteX2" fmla="*/ 159819 w 160275"/>
                  <a:gd name="connsiteY2" fmla="*/ 60938 h 69962"/>
                  <a:gd name="connsiteX3" fmla="*/ 0 w 160275"/>
                  <a:gd name="connsiteY3" fmla="*/ 60938 h 69962"/>
                  <a:gd name="connsiteX0" fmla="*/ 8396 w 168671"/>
                  <a:gd name="connsiteY0" fmla="*/ 60938 h 75699"/>
                  <a:gd name="connsiteX1" fmla="*/ 35815 w 168671"/>
                  <a:gd name="connsiteY1" fmla="*/ 22 h 75699"/>
                  <a:gd name="connsiteX2" fmla="*/ 168215 w 168671"/>
                  <a:gd name="connsiteY2" fmla="*/ 60938 h 75699"/>
                  <a:gd name="connsiteX3" fmla="*/ 8396 w 168671"/>
                  <a:gd name="connsiteY3" fmla="*/ 60938 h 75699"/>
                  <a:gd name="connsiteX0" fmla="*/ 16246 w 145955"/>
                  <a:gd name="connsiteY0" fmla="*/ 61681 h 72619"/>
                  <a:gd name="connsiteX1" fmla="*/ 13554 w 145955"/>
                  <a:gd name="connsiteY1" fmla="*/ 1 h 72619"/>
                  <a:gd name="connsiteX2" fmla="*/ 145954 w 145955"/>
                  <a:gd name="connsiteY2" fmla="*/ 60917 h 72619"/>
                  <a:gd name="connsiteX3" fmla="*/ 16246 w 145955"/>
                  <a:gd name="connsiteY3" fmla="*/ 61681 h 72619"/>
                  <a:gd name="connsiteX0" fmla="*/ 5951 w 135836"/>
                  <a:gd name="connsiteY0" fmla="*/ 60918 h 68111"/>
                  <a:gd name="connsiteX1" fmla="*/ 33370 w 135836"/>
                  <a:gd name="connsiteY1" fmla="*/ 1 h 68111"/>
                  <a:gd name="connsiteX2" fmla="*/ 135659 w 135836"/>
                  <a:gd name="connsiteY2" fmla="*/ 60154 h 68111"/>
                  <a:gd name="connsiteX3" fmla="*/ 5951 w 135836"/>
                  <a:gd name="connsiteY3" fmla="*/ 60918 h 681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5836" h="68111">
                    <a:moveTo>
                      <a:pt x="5951" y="60918"/>
                    </a:moveTo>
                    <a:cubicBezTo>
                      <a:pt x="-11097" y="50893"/>
                      <a:pt x="11752" y="128"/>
                      <a:pt x="33370" y="1"/>
                    </a:cubicBezTo>
                    <a:cubicBezTo>
                      <a:pt x="54988" y="-126"/>
                      <a:pt x="140229" y="50001"/>
                      <a:pt x="135659" y="60154"/>
                    </a:cubicBezTo>
                    <a:cubicBezTo>
                      <a:pt x="131089" y="70307"/>
                      <a:pt x="22999" y="70943"/>
                      <a:pt x="5951" y="60918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9" name="月 98">
                <a:extLst>
                  <a:ext uri="{FF2B5EF4-FFF2-40B4-BE49-F238E27FC236}">
                    <a16:creationId xmlns:a16="http://schemas.microsoft.com/office/drawing/2014/main" id="{F097D152-C1C1-4CFC-898F-C97C98819724}"/>
                  </a:ext>
                </a:extLst>
              </p:cNvPr>
              <p:cNvSpPr/>
              <p:nvPr/>
            </p:nvSpPr>
            <p:spPr>
              <a:xfrm rot="8100000">
                <a:off x="1638313" y="2056349"/>
                <a:ext cx="51403" cy="92454"/>
              </a:xfrm>
              <a:prstGeom prst="moon">
                <a:avLst>
                  <a:gd name="adj" fmla="val 64548"/>
                </a:avLst>
              </a:pr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90" name="グループ化 89">
              <a:extLst>
                <a:ext uri="{FF2B5EF4-FFF2-40B4-BE49-F238E27FC236}">
                  <a16:creationId xmlns:a16="http://schemas.microsoft.com/office/drawing/2014/main" id="{7179FB07-A37B-4355-84CE-E5AE14B02356}"/>
                </a:ext>
              </a:extLst>
            </p:cNvPr>
            <p:cNvGrpSpPr/>
            <p:nvPr/>
          </p:nvGrpSpPr>
          <p:grpSpPr>
            <a:xfrm>
              <a:off x="7283294" y="1476247"/>
              <a:ext cx="122569" cy="113049"/>
              <a:chOff x="7034213" y="1838234"/>
              <a:chExt cx="255695" cy="235835"/>
            </a:xfrm>
            <a:solidFill>
              <a:schemeClr val="tx1"/>
            </a:solidFill>
          </p:grpSpPr>
          <p:sp>
            <p:nvSpPr>
              <p:cNvPr id="95" name="四角形: 角を丸くする 94">
                <a:extLst>
                  <a:ext uri="{FF2B5EF4-FFF2-40B4-BE49-F238E27FC236}">
                    <a16:creationId xmlns:a16="http://schemas.microsoft.com/office/drawing/2014/main" id="{373CFE5B-914B-4046-B199-9A41BB966A8D}"/>
                  </a:ext>
                </a:extLst>
              </p:cNvPr>
              <p:cNvSpPr/>
              <p:nvPr/>
            </p:nvSpPr>
            <p:spPr>
              <a:xfrm>
                <a:off x="7034213" y="1838234"/>
                <a:ext cx="255695" cy="57241"/>
              </a:xfrm>
              <a:prstGeom prst="round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6" name="楕円 95">
                <a:extLst>
                  <a:ext uri="{FF2B5EF4-FFF2-40B4-BE49-F238E27FC236}">
                    <a16:creationId xmlns:a16="http://schemas.microsoft.com/office/drawing/2014/main" id="{6BD0CC55-6610-4C1F-9EB2-37CEBC481C7B}"/>
                  </a:ext>
                </a:extLst>
              </p:cNvPr>
              <p:cNvSpPr/>
              <p:nvPr/>
            </p:nvSpPr>
            <p:spPr>
              <a:xfrm>
                <a:off x="7069581" y="1927840"/>
                <a:ext cx="88037" cy="1195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7" name="四角形: 角を丸くする 96">
                <a:extLst>
                  <a:ext uri="{FF2B5EF4-FFF2-40B4-BE49-F238E27FC236}">
                    <a16:creationId xmlns:a16="http://schemas.microsoft.com/office/drawing/2014/main" id="{39A6F22D-D99E-4978-9261-4A407A46D671}"/>
                  </a:ext>
                </a:extLst>
              </p:cNvPr>
              <p:cNvSpPr/>
              <p:nvPr/>
            </p:nvSpPr>
            <p:spPr>
              <a:xfrm>
                <a:off x="7034213" y="2016828"/>
                <a:ext cx="255695" cy="57241"/>
              </a:xfrm>
              <a:prstGeom prst="round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1" name="グループ化 90">
              <a:extLst>
                <a:ext uri="{FF2B5EF4-FFF2-40B4-BE49-F238E27FC236}">
                  <a16:creationId xmlns:a16="http://schemas.microsoft.com/office/drawing/2014/main" id="{72BFACFC-641D-4B0A-BE37-0B932492A42C}"/>
                </a:ext>
              </a:extLst>
            </p:cNvPr>
            <p:cNvGrpSpPr/>
            <p:nvPr/>
          </p:nvGrpSpPr>
          <p:grpSpPr>
            <a:xfrm>
              <a:off x="7638100" y="1476247"/>
              <a:ext cx="172809" cy="113049"/>
              <a:chOff x="7034213" y="1838234"/>
              <a:chExt cx="255695" cy="235835"/>
            </a:xfrm>
            <a:solidFill>
              <a:schemeClr val="tx1"/>
            </a:solidFill>
          </p:grpSpPr>
          <p:sp>
            <p:nvSpPr>
              <p:cNvPr id="92" name="四角形: 角を丸くする 91">
                <a:extLst>
                  <a:ext uri="{FF2B5EF4-FFF2-40B4-BE49-F238E27FC236}">
                    <a16:creationId xmlns:a16="http://schemas.microsoft.com/office/drawing/2014/main" id="{852B065F-6AA3-4D0C-9DF4-803438ED14EF}"/>
                  </a:ext>
                </a:extLst>
              </p:cNvPr>
              <p:cNvSpPr/>
              <p:nvPr/>
            </p:nvSpPr>
            <p:spPr>
              <a:xfrm>
                <a:off x="7034213" y="1838234"/>
                <a:ext cx="255695" cy="57241"/>
              </a:xfrm>
              <a:prstGeom prst="round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3" name="楕円 92">
                <a:extLst>
                  <a:ext uri="{FF2B5EF4-FFF2-40B4-BE49-F238E27FC236}">
                    <a16:creationId xmlns:a16="http://schemas.microsoft.com/office/drawing/2014/main" id="{96F40AE6-DF31-4CF9-BD81-C63E2C28C6D3}"/>
                  </a:ext>
                </a:extLst>
              </p:cNvPr>
              <p:cNvSpPr/>
              <p:nvPr/>
            </p:nvSpPr>
            <p:spPr>
              <a:xfrm>
                <a:off x="7039773" y="1932805"/>
                <a:ext cx="88037" cy="1195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4" name="四角形: 角を丸くする 93">
                <a:extLst>
                  <a:ext uri="{FF2B5EF4-FFF2-40B4-BE49-F238E27FC236}">
                    <a16:creationId xmlns:a16="http://schemas.microsoft.com/office/drawing/2014/main" id="{387FE01D-02EE-4909-BB87-2A13B62AAD1C}"/>
                  </a:ext>
                </a:extLst>
              </p:cNvPr>
              <p:cNvSpPr/>
              <p:nvPr/>
            </p:nvSpPr>
            <p:spPr>
              <a:xfrm>
                <a:off x="7034213" y="2016828"/>
                <a:ext cx="255695" cy="57241"/>
              </a:xfrm>
              <a:prstGeom prst="round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06" name="グループ化 105">
            <a:extLst>
              <a:ext uri="{FF2B5EF4-FFF2-40B4-BE49-F238E27FC236}">
                <a16:creationId xmlns:a16="http://schemas.microsoft.com/office/drawing/2014/main" id="{A00422DF-6D9B-4EC2-A935-84A59C6DCFF0}"/>
              </a:ext>
            </a:extLst>
          </p:cNvPr>
          <p:cNvGrpSpPr/>
          <p:nvPr/>
        </p:nvGrpSpPr>
        <p:grpSpPr>
          <a:xfrm>
            <a:off x="1293242" y="3694919"/>
            <a:ext cx="1378514" cy="2756157"/>
            <a:chOff x="1293242" y="3694919"/>
            <a:chExt cx="1378514" cy="2756157"/>
          </a:xfrm>
        </p:grpSpPr>
        <p:grpSp>
          <p:nvGrpSpPr>
            <p:cNvPr id="107" name="グループ化 106">
              <a:extLst>
                <a:ext uri="{FF2B5EF4-FFF2-40B4-BE49-F238E27FC236}">
                  <a16:creationId xmlns:a16="http://schemas.microsoft.com/office/drawing/2014/main" id="{201D463E-930F-4E71-AEF8-9C51AF904670}"/>
                </a:ext>
              </a:extLst>
            </p:cNvPr>
            <p:cNvGrpSpPr/>
            <p:nvPr/>
          </p:nvGrpSpPr>
          <p:grpSpPr>
            <a:xfrm>
              <a:off x="1293242" y="3694919"/>
              <a:ext cx="1378514" cy="2756157"/>
              <a:chOff x="104568" y="3694919"/>
              <a:chExt cx="1378514" cy="2756157"/>
            </a:xfrm>
          </p:grpSpPr>
          <p:sp>
            <p:nvSpPr>
              <p:cNvPr id="113" name="雲 391">
                <a:extLst>
                  <a:ext uri="{FF2B5EF4-FFF2-40B4-BE49-F238E27FC236}">
                    <a16:creationId xmlns:a16="http://schemas.microsoft.com/office/drawing/2014/main" id="{105BE9BF-F99A-4FB2-A3E3-8E618D1339C2}"/>
                  </a:ext>
                </a:extLst>
              </p:cNvPr>
              <p:cNvSpPr/>
              <p:nvPr/>
            </p:nvSpPr>
            <p:spPr>
              <a:xfrm>
                <a:off x="179368" y="3707904"/>
                <a:ext cx="1303714" cy="1093752"/>
              </a:xfrm>
              <a:custGeom>
                <a:avLst/>
                <a:gdLst/>
                <a:ahLst/>
                <a:cxnLst/>
                <a:rect l="l" t="t" r="r" b="b"/>
                <a:pathLst>
                  <a:path w="928791" h="684142">
                    <a:moveTo>
                      <a:pt x="390797" y="508"/>
                    </a:moveTo>
                    <a:cubicBezTo>
                      <a:pt x="396003" y="-92"/>
                      <a:pt x="401215" y="35"/>
                      <a:pt x="406166" y="2032"/>
                    </a:cubicBezTo>
                    <a:cubicBezTo>
                      <a:pt x="406732" y="1224"/>
                      <a:pt x="407453" y="1069"/>
                      <a:pt x="408176" y="930"/>
                    </a:cubicBezTo>
                    <a:cubicBezTo>
                      <a:pt x="429611" y="-3209"/>
                      <a:pt x="451022" y="6582"/>
                      <a:pt x="464396" y="28234"/>
                    </a:cubicBezTo>
                    <a:cubicBezTo>
                      <a:pt x="477769" y="6582"/>
                      <a:pt x="499181" y="-3209"/>
                      <a:pt x="520615" y="930"/>
                    </a:cubicBezTo>
                    <a:cubicBezTo>
                      <a:pt x="521339" y="1069"/>
                      <a:pt x="522059" y="1224"/>
                      <a:pt x="522625" y="2032"/>
                    </a:cubicBezTo>
                    <a:cubicBezTo>
                      <a:pt x="535574" y="-1254"/>
                      <a:pt x="549192" y="1211"/>
                      <a:pt x="561945" y="8686"/>
                    </a:cubicBezTo>
                    <a:lnTo>
                      <a:pt x="590055" y="37923"/>
                    </a:lnTo>
                    <a:cubicBezTo>
                      <a:pt x="628400" y="2229"/>
                      <a:pt x="683194" y="20259"/>
                      <a:pt x="706518" y="80110"/>
                    </a:cubicBezTo>
                    <a:cubicBezTo>
                      <a:pt x="749907" y="45522"/>
                      <a:pt x="805137" y="56745"/>
                      <a:pt x="839202" y="107099"/>
                    </a:cubicBezTo>
                    <a:cubicBezTo>
                      <a:pt x="860762" y="138980"/>
                      <a:pt x="870767" y="182290"/>
                      <a:pt x="866477" y="225236"/>
                    </a:cubicBezTo>
                    <a:cubicBezTo>
                      <a:pt x="866667" y="225964"/>
                      <a:pt x="866872" y="226676"/>
                      <a:pt x="867062" y="227404"/>
                    </a:cubicBezTo>
                    <a:cubicBezTo>
                      <a:pt x="899007" y="231900"/>
                      <a:pt x="924429" y="266060"/>
                      <a:pt x="928291" y="309671"/>
                    </a:cubicBezTo>
                    <a:cubicBezTo>
                      <a:pt x="931584" y="346918"/>
                      <a:pt x="918414" y="383279"/>
                      <a:pt x="894764" y="402227"/>
                    </a:cubicBezTo>
                    <a:cubicBezTo>
                      <a:pt x="911433" y="426383"/>
                      <a:pt x="917464" y="460670"/>
                      <a:pt x="910641" y="492440"/>
                    </a:cubicBezTo>
                    <a:cubicBezTo>
                      <a:pt x="901223" y="536351"/>
                      <a:pt x="869801" y="564607"/>
                      <a:pt x="836337" y="559273"/>
                    </a:cubicBezTo>
                    <a:cubicBezTo>
                      <a:pt x="802272" y="640431"/>
                      <a:pt x="726036" y="667516"/>
                      <a:pt x="667340" y="619330"/>
                    </a:cubicBezTo>
                    <a:cubicBezTo>
                      <a:pt x="642472" y="670096"/>
                      <a:pt x="597072" y="694347"/>
                      <a:pt x="553572" y="680116"/>
                    </a:cubicBezTo>
                    <a:cubicBezTo>
                      <a:pt x="520921" y="669433"/>
                      <a:pt x="494102" y="638537"/>
                      <a:pt x="483380" y="596366"/>
                    </a:cubicBezTo>
                    <a:cubicBezTo>
                      <a:pt x="476530" y="595229"/>
                      <a:pt x="469962" y="592400"/>
                      <a:pt x="464396" y="587273"/>
                    </a:cubicBezTo>
                    <a:cubicBezTo>
                      <a:pt x="458829" y="592400"/>
                      <a:pt x="452261" y="595229"/>
                      <a:pt x="445411" y="596366"/>
                    </a:cubicBezTo>
                    <a:cubicBezTo>
                      <a:pt x="434690" y="638537"/>
                      <a:pt x="407871" y="669433"/>
                      <a:pt x="375219" y="680116"/>
                    </a:cubicBezTo>
                    <a:cubicBezTo>
                      <a:pt x="331719" y="694347"/>
                      <a:pt x="286320" y="670096"/>
                      <a:pt x="261452" y="619330"/>
                    </a:cubicBezTo>
                    <a:cubicBezTo>
                      <a:pt x="202755" y="667516"/>
                      <a:pt x="126520" y="640431"/>
                      <a:pt x="92454" y="559273"/>
                    </a:cubicBezTo>
                    <a:cubicBezTo>
                      <a:pt x="58991" y="564607"/>
                      <a:pt x="27569" y="536351"/>
                      <a:pt x="18150" y="492440"/>
                    </a:cubicBezTo>
                    <a:cubicBezTo>
                      <a:pt x="11328" y="460670"/>
                      <a:pt x="17359" y="426383"/>
                      <a:pt x="34027" y="402227"/>
                    </a:cubicBezTo>
                    <a:cubicBezTo>
                      <a:pt x="10378" y="383279"/>
                      <a:pt x="-2793" y="346918"/>
                      <a:pt x="500" y="309671"/>
                    </a:cubicBezTo>
                    <a:cubicBezTo>
                      <a:pt x="4363" y="266060"/>
                      <a:pt x="29785" y="231900"/>
                      <a:pt x="61729" y="227404"/>
                    </a:cubicBezTo>
                    <a:cubicBezTo>
                      <a:pt x="61919" y="226676"/>
                      <a:pt x="62125" y="225964"/>
                      <a:pt x="62315" y="225236"/>
                    </a:cubicBezTo>
                    <a:cubicBezTo>
                      <a:pt x="58025" y="182290"/>
                      <a:pt x="68029" y="138980"/>
                      <a:pt x="89589" y="107099"/>
                    </a:cubicBezTo>
                    <a:cubicBezTo>
                      <a:pt x="123655" y="56745"/>
                      <a:pt x="178884" y="45522"/>
                      <a:pt x="222273" y="80110"/>
                    </a:cubicBezTo>
                    <a:cubicBezTo>
                      <a:pt x="245597" y="20259"/>
                      <a:pt x="300392" y="2229"/>
                      <a:pt x="338736" y="37923"/>
                    </a:cubicBezTo>
                    <a:lnTo>
                      <a:pt x="366846" y="8686"/>
                    </a:lnTo>
                    <a:cubicBezTo>
                      <a:pt x="374611" y="4135"/>
                      <a:pt x="382696" y="1441"/>
                      <a:pt x="390797" y="508"/>
                    </a:cubicBez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4" name="フリーフォーム: 図形 113">
                <a:extLst>
                  <a:ext uri="{FF2B5EF4-FFF2-40B4-BE49-F238E27FC236}">
                    <a16:creationId xmlns:a16="http://schemas.microsoft.com/office/drawing/2014/main" id="{C3EF758C-9E9A-465C-8CAD-48CFFC83AD0B}"/>
                  </a:ext>
                </a:extLst>
              </p:cNvPr>
              <p:cNvSpPr/>
              <p:nvPr/>
            </p:nvSpPr>
            <p:spPr>
              <a:xfrm>
                <a:off x="194114" y="3858120"/>
                <a:ext cx="1080853" cy="1767184"/>
              </a:xfrm>
              <a:custGeom>
                <a:avLst/>
                <a:gdLst>
                  <a:gd name="connsiteX0" fmla="*/ 448541 w 897082"/>
                  <a:gd name="connsiteY0" fmla="*/ 0 h 1466720"/>
                  <a:gd name="connsiteX1" fmla="*/ 897082 w 897082"/>
                  <a:gd name="connsiteY1" fmla="*/ 448541 h 1466720"/>
                  <a:gd name="connsiteX2" fmla="*/ 897082 w 897082"/>
                  <a:gd name="connsiteY2" fmla="*/ 572384 h 1466720"/>
                  <a:gd name="connsiteX3" fmla="*/ 623133 w 897082"/>
                  <a:gd name="connsiteY3" fmla="*/ 985676 h 1466720"/>
                  <a:gd name="connsiteX4" fmla="*/ 564119 w 897082"/>
                  <a:gd name="connsiteY4" fmla="*/ 1003996 h 1466720"/>
                  <a:gd name="connsiteX5" fmla="*/ 575827 w 897082"/>
                  <a:gd name="connsiteY5" fmla="*/ 1118635 h 1466720"/>
                  <a:gd name="connsiteX6" fmla="*/ 603105 w 897082"/>
                  <a:gd name="connsiteY6" fmla="*/ 1118635 h 1466720"/>
                  <a:gd name="connsiteX7" fmla="*/ 786798 w 897082"/>
                  <a:gd name="connsiteY7" fmla="*/ 1292678 h 1466720"/>
                  <a:gd name="connsiteX8" fmla="*/ 786797 w 897082"/>
                  <a:gd name="connsiteY8" fmla="*/ 1466720 h 1466720"/>
                  <a:gd name="connsiteX9" fmla="*/ 188668 w 897082"/>
                  <a:gd name="connsiteY9" fmla="*/ 1466720 h 1466720"/>
                  <a:gd name="connsiteX10" fmla="*/ 188668 w 897082"/>
                  <a:gd name="connsiteY10" fmla="*/ 1292678 h 1466720"/>
                  <a:gd name="connsiteX11" fmla="*/ 300860 w 897082"/>
                  <a:gd name="connsiteY11" fmla="*/ 1132312 h 1466720"/>
                  <a:gd name="connsiteX12" fmla="*/ 352270 w 897082"/>
                  <a:gd name="connsiteY12" fmla="*/ 1122478 h 1466720"/>
                  <a:gd name="connsiteX13" fmla="*/ 363516 w 897082"/>
                  <a:gd name="connsiteY13" fmla="*/ 1012354 h 1466720"/>
                  <a:gd name="connsiteX14" fmla="*/ 358144 w 897082"/>
                  <a:gd name="connsiteY14" fmla="*/ 1011812 h 1466720"/>
                  <a:gd name="connsiteX15" fmla="*/ 0 w 897082"/>
                  <a:gd name="connsiteY15" fmla="*/ 572384 h 1466720"/>
                  <a:gd name="connsiteX16" fmla="*/ 0 w 897082"/>
                  <a:gd name="connsiteY16" fmla="*/ 448541 h 1466720"/>
                  <a:gd name="connsiteX17" fmla="*/ 448541 w 897082"/>
                  <a:gd name="connsiteY17" fmla="*/ 0 h 14667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897082" h="1466720">
                    <a:moveTo>
                      <a:pt x="448541" y="0"/>
                    </a:moveTo>
                    <a:cubicBezTo>
                      <a:pt x="696263" y="0"/>
                      <a:pt x="897082" y="200819"/>
                      <a:pt x="897082" y="448541"/>
                    </a:cubicBezTo>
                    <a:lnTo>
                      <a:pt x="897082" y="572384"/>
                    </a:lnTo>
                    <a:cubicBezTo>
                      <a:pt x="897082" y="758175"/>
                      <a:pt x="784121" y="917584"/>
                      <a:pt x="623133" y="985676"/>
                    </a:cubicBezTo>
                    <a:lnTo>
                      <a:pt x="564119" y="1003996"/>
                    </a:lnTo>
                    <a:lnTo>
                      <a:pt x="575827" y="1118635"/>
                    </a:lnTo>
                    <a:lnTo>
                      <a:pt x="603105" y="1118635"/>
                    </a:lnTo>
                    <a:cubicBezTo>
                      <a:pt x="704556" y="1118635"/>
                      <a:pt x="786798" y="1196557"/>
                      <a:pt x="786798" y="1292678"/>
                    </a:cubicBezTo>
                    <a:cubicBezTo>
                      <a:pt x="786798" y="1350692"/>
                      <a:pt x="786797" y="1408706"/>
                      <a:pt x="786797" y="1466720"/>
                    </a:cubicBezTo>
                    <a:lnTo>
                      <a:pt x="188668" y="1466720"/>
                    </a:lnTo>
                    <a:lnTo>
                      <a:pt x="188668" y="1292678"/>
                    </a:lnTo>
                    <a:cubicBezTo>
                      <a:pt x="188668" y="1220587"/>
                      <a:pt x="234929" y="1158734"/>
                      <a:pt x="300860" y="1132312"/>
                    </a:cubicBezTo>
                    <a:lnTo>
                      <a:pt x="352270" y="1122478"/>
                    </a:lnTo>
                    <a:lnTo>
                      <a:pt x="363516" y="1012354"/>
                    </a:lnTo>
                    <a:lnTo>
                      <a:pt x="358144" y="1011812"/>
                    </a:lnTo>
                    <a:cubicBezTo>
                      <a:pt x="153752" y="969988"/>
                      <a:pt x="0" y="789141"/>
                      <a:pt x="0" y="572384"/>
                    </a:cubicBezTo>
                    <a:lnTo>
                      <a:pt x="0" y="448541"/>
                    </a:lnTo>
                    <a:cubicBezTo>
                      <a:pt x="0" y="200819"/>
                      <a:pt x="200819" y="0"/>
                      <a:pt x="448541" y="0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5" name="フリーフォーム: 図形 114">
                <a:extLst>
                  <a:ext uri="{FF2B5EF4-FFF2-40B4-BE49-F238E27FC236}">
                    <a16:creationId xmlns:a16="http://schemas.microsoft.com/office/drawing/2014/main" id="{6F3E3879-1CFF-4276-898B-8C568B5CC9F4}"/>
                  </a:ext>
                </a:extLst>
              </p:cNvPr>
              <p:cNvSpPr/>
              <p:nvPr/>
            </p:nvSpPr>
            <p:spPr>
              <a:xfrm>
                <a:off x="619425" y="5067790"/>
                <a:ext cx="217125" cy="111279"/>
              </a:xfrm>
              <a:custGeom>
                <a:avLst/>
                <a:gdLst>
                  <a:gd name="connsiteX0" fmla="*/ 209318 w 211408"/>
                  <a:gd name="connsiteY0" fmla="*/ 0 h 93697"/>
                  <a:gd name="connsiteX1" fmla="*/ 211408 w 211408"/>
                  <a:gd name="connsiteY1" fmla="*/ 20463 h 93697"/>
                  <a:gd name="connsiteX2" fmla="*/ 206348 w 211408"/>
                  <a:gd name="connsiteY2" fmla="*/ 24396 h 93697"/>
                  <a:gd name="connsiteX3" fmla="*/ 7260 w 211408"/>
                  <a:gd name="connsiteY3" fmla="*/ 93228 h 93697"/>
                  <a:gd name="connsiteX4" fmla="*/ 0 w 211408"/>
                  <a:gd name="connsiteY4" fmla="*/ 93697 h 93697"/>
                  <a:gd name="connsiteX5" fmla="*/ 8715 w 211408"/>
                  <a:gd name="connsiteY5" fmla="*/ 8358 h 93697"/>
                  <a:gd name="connsiteX6" fmla="*/ 93740 w 211408"/>
                  <a:gd name="connsiteY6" fmla="*/ 16929 h 93697"/>
                  <a:gd name="connsiteX7" fmla="*/ 184137 w 211408"/>
                  <a:gd name="connsiteY7" fmla="*/ 7816 h 93697"/>
                  <a:gd name="connsiteX0" fmla="*/ 209318 w 211408"/>
                  <a:gd name="connsiteY0" fmla="*/ 0 h 93697"/>
                  <a:gd name="connsiteX1" fmla="*/ 211408 w 211408"/>
                  <a:gd name="connsiteY1" fmla="*/ 20463 h 93697"/>
                  <a:gd name="connsiteX2" fmla="*/ 7260 w 211408"/>
                  <a:gd name="connsiteY2" fmla="*/ 93228 h 93697"/>
                  <a:gd name="connsiteX3" fmla="*/ 0 w 211408"/>
                  <a:gd name="connsiteY3" fmla="*/ 93697 h 93697"/>
                  <a:gd name="connsiteX4" fmla="*/ 8715 w 211408"/>
                  <a:gd name="connsiteY4" fmla="*/ 8358 h 93697"/>
                  <a:gd name="connsiteX5" fmla="*/ 93740 w 211408"/>
                  <a:gd name="connsiteY5" fmla="*/ 16929 h 93697"/>
                  <a:gd name="connsiteX6" fmla="*/ 184137 w 211408"/>
                  <a:gd name="connsiteY6" fmla="*/ 7816 h 93697"/>
                  <a:gd name="connsiteX7" fmla="*/ 209318 w 211408"/>
                  <a:gd name="connsiteY7" fmla="*/ 0 h 93697"/>
                  <a:gd name="connsiteX0" fmla="*/ 209318 w 209318"/>
                  <a:gd name="connsiteY0" fmla="*/ 0 h 93697"/>
                  <a:gd name="connsiteX1" fmla="*/ 7260 w 209318"/>
                  <a:gd name="connsiteY1" fmla="*/ 93228 h 93697"/>
                  <a:gd name="connsiteX2" fmla="*/ 0 w 209318"/>
                  <a:gd name="connsiteY2" fmla="*/ 93697 h 93697"/>
                  <a:gd name="connsiteX3" fmla="*/ 8715 w 209318"/>
                  <a:gd name="connsiteY3" fmla="*/ 8358 h 93697"/>
                  <a:gd name="connsiteX4" fmla="*/ 93740 w 209318"/>
                  <a:gd name="connsiteY4" fmla="*/ 16929 h 93697"/>
                  <a:gd name="connsiteX5" fmla="*/ 184137 w 209318"/>
                  <a:gd name="connsiteY5" fmla="*/ 7816 h 93697"/>
                  <a:gd name="connsiteX6" fmla="*/ 209318 w 209318"/>
                  <a:gd name="connsiteY6" fmla="*/ 0 h 93697"/>
                  <a:gd name="connsiteX0" fmla="*/ 209318 w 209318"/>
                  <a:gd name="connsiteY0" fmla="*/ 0 h 93697"/>
                  <a:gd name="connsiteX1" fmla="*/ 7260 w 209318"/>
                  <a:gd name="connsiteY1" fmla="*/ 93228 h 93697"/>
                  <a:gd name="connsiteX2" fmla="*/ 0 w 209318"/>
                  <a:gd name="connsiteY2" fmla="*/ 93697 h 93697"/>
                  <a:gd name="connsiteX3" fmla="*/ 8715 w 209318"/>
                  <a:gd name="connsiteY3" fmla="*/ 8358 h 93697"/>
                  <a:gd name="connsiteX4" fmla="*/ 93740 w 209318"/>
                  <a:gd name="connsiteY4" fmla="*/ 16929 h 93697"/>
                  <a:gd name="connsiteX5" fmla="*/ 184137 w 209318"/>
                  <a:gd name="connsiteY5" fmla="*/ 7816 h 93697"/>
                  <a:gd name="connsiteX6" fmla="*/ 209318 w 209318"/>
                  <a:gd name="connsiteY6" fmla="*/ 0 h 93697"/>
                  <a:gd name="connsiteX0" fmla="*/ 209318 w 209318"/>
                  <a:gd name="connsiteY0" fmla="*/ 0 h 93697"/>
                  <a:gd name="connsiteX1" fmla="*/ 0 w 209318"/>
                  <a:gd name="connsiteY1" fmla="*/ 93697 h 93697"/>
                  <a:gd name="connsiteX2" fmla="*/ 8715 w 209318"/>
                  <a:gd name="connsiteY2" fmla="*/ 8358 h 93697"/>
                  <a:gd name="connsiteX3" fmla="*/ 93740 w 209318"/>
                  <a:gd name="connsiteY3" fmla="*/ 16929 h 93697"/>
                  <a:gd name="connsiteX4" fmla="*/ 184137 w 209318"/>
                  <a:gd name="connsiteY4" fmla="*/ 7816 h 93697"/>
                  <a:gd name="connsiteX5" fmla="*/ 209318 w 209318"/>
                  <a:gd name="connsiteY5" fmla="*/ 0 h 93697"/>
                  <a:gd name="connsiteX0" fmla="*/ 209318 w 209318"/>
                  <a:gd name="connsiteY0" fmla="*/ 0 h 93697"/>
                  <a:gd name="connsiteX1" fmla="*/ 0 w 209318"/>
                  <a:gd name="connsiteY1" fmla="*/ 93697 h 93697"/>
                  <a:gd name="connsiteX2" fmla="*/ 8715 w 209318"/>
                  <a:gd name="connsiteY2" fmla="*/ 8358 h 93697"/>
                  <a:gd name="connsiteX3" fmla="*/ 93740 w 209318"/>
                  <a:gd name="connsiteY3" fmla="*/ 16929 h 93697"/>
                  <a:gd name="connsiteX4" fmla="*/ 184137 w 209318"/>
                  <a:gd name="connsiteY4" fmla="*/ 7816 h 93697"/>
                  <a:gd name="connsiteX5" fmla="*/ 209318 w 209318"/>
                  <a:gd name="connsiteY5" fmla="*/ 0 h 936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9318" h="93697">
                    <a:moveTo>
                      <a:pt x="209318" y="0"/>
                    </a:moveTo>
                    <a:cubicBezTo>
                      <a:pt x="148204" y="60213"/>
                      <a:pt x="33434" y="92304"/>
                      <a:pt x="0" y="93697"/>
                    </a:cubicBezTo>
                    <a:lnTo>
                      <a:pt x="8715" y="8358"/>
                    </a:lnTo>
                    <a:lnTo>
                      <a:pt x="93740" y="16929"/>
                    </a:lnTo>
                    <a:cubicBezTo>
                      <a:pt x="124705" y="16929"/>
                      <a:pt x="154938" y="13791"/>
                      <a:pt x="184137" y="7816"/>
                    </a:cubicBezTo>
                    <a:lnTo>
                      <a:pt x="209318" y="0"/>
                    </a:lnTo>
                    <a:close/>
                  </a:path>
                </a:pathLst>
              </a:custGeom>
              <a:solidFill>
                <a:srgbClr val="000000">
                  <a:alpha val="50196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6" name="フリーフォーム: 図形 115">
                <a:extLst>
                  <a:ext uri="{FF2B5EF4-FFF2-40B4-BE49-F238E27FC236}">
                    <a16:creationId xmlns:a16="http://schemas.microsoft.com/office/drawing/2014/main" id="{BCF5E70B-C674-4BCE-B878-00B80D9447D1}"/>
                  </a:ext>
                </a:extLst>
              </p:cNvPr>
              <p:cNvSpPr/>
              <p:nvPr/>
            </p:nvSpPr>
            <p:spPr>
              <a:xfrm>
                <a:off x="260152" y="5205913"/>
                <a:ext cx="1146134" cy="1230066"/>
              </a:xfrm>
              <a:custGeom>
                <a:avLst/>
                <a:gdLst>
                  <a:gd name="connsiteX0" fmla="*/ 702404 w 1068476"/>
                  <a:gd name="connsiteY0" fmla="*/ 0 h 1020925"/>
                  <a:gd name="connsiteX1" fmla="*/ 763059 w 1068476"/>
                  <a:gd name="connsiteY1" fmla="*/ 0 h 1020925"/>
                  <a:gd name="connsiteX2" fmla="*/ 1068476 w 1068476"/>
                  <a:gd name="connsiteY2" fmla="*/ 320391 h 1020925"/>
                  <a:gd name="connsiteX3" fmla="*/ 1068476 w 1068476"/>
                  <a:gd name="connsiteY3" fmla="*/ 1020925 h 1020925"/>
                  <a:gd name="connsiteX4" fmla="*/ 139988 w 1068476"/>
                  <a:gd name="connsiteY4" fmla="*/ 1020925 h 1020925"/>
                  <a:gd name="connsiteX5" fmla="*/ 55941 w 1068476"/>
                  <a:gd name="connsiteY5" fmla="*/ 706710 h 1020925"/>
                  <a:gd name="connsiteX6" fmla="*/ 55941 w 1068476"/>
                  <a:gd name="connsiteY6" fmla="*/ 285753 h 1020925"/>
                  <a:gd name="connsiteX7" fmla="*/ 189768 w 1068476"/>
                  <a:gd name="connsiteY7" fmla="*/ 138877 h 1020925"/>
                  <a:gd name="connsiteX8" fmla="*/ 371719 w 1068476"/>
                  <a:gd name="connsiteY8" fmla="*/ 10385 h 1020925"/>
                  <a:gd name="connsiteX9" fmla="*/ 390924 w 1068476"/>
                  <a:gd name="connsiteY9" fmla="*/ 7678 h 1020925"/>
                  <a:gd name="connsiteX10" fmla="*/ 356988 w 1068476"/>
                  <a:gd name="connsiteY10" fmla="*/ 72107 h 1020925"/>
                  <a:gd name="connsiteX11" fmla="*/ 362948 w 1068476"/>
                  <a:gd name="connsiteY11" fmla="*/ 186423 h 1020925"/>
                  <a:gd name="connsiteX12" fmla="*/ 632972 w 1068476"/>
                  <a:gd name="connsiteY12" fmla="*/ 86497 h 1020925"/>
                  <a:gd name="connsiteX13" fmla="*/ 698289 w 1068476"/>
                  <a:gd name="connsiteY13" fmla="*/ 7813 h 1020925"/>
                  <a:gd name="connsiteX0" fmla="*/ 676999 w 1043071"/>
                  <a:gd name="connsiteY0" fmla="*/ 0 h 1020925"/>
                  <a:gd name="connsiteX1" fmla="*/ 737654 w 1043071"/>
                  <a:gd name="connsiteY1" fmla="*/ 0 h 1020925"/>
                  <a:gd name="connsiteX2" fmla="*/ 1043071 w 1043071"/>
                  <a:gd name="connsiteY2" fmla="*/ 320391 h 1020925"/>
                  <a:gd name="connsiteX3" fmla="*/ 1043071 w 1043071"/>
                  <a:gd name="connsiteY3" fmla="*/ 1020925 h 1020925"/>
                  <a:gd name="connsiteX4" fmla="*/ 114583 w 1043071"/>
                  <a:gd name="connsiteY4" fmla="*/ 1020925 h 1020925"/>
                  <a:gd name="connsiteX5" fmla="*/ 30536 w 1043071"/>
                  <a:gd name="connsiteY5" fmla="*/ 706710 h 1020925"/>
                  <a:gd name="connsiteX6" fmla="*/ 61493 w 1043071"/>
                  <a:gd name="connsiteY6" fmla="*/ 340521 h 1020925"/>
                  <a:gd name="connsiteX7" fmla="*/ 164363 w 1043071"/>
                  <a:gd name="connsiteY7" fmla="*/ 138877 h 1020925"/>
                  <a:gd name="connsiteX8" fmla="*/ 346314 w 1043071"/>
                  <a:gd name="connsiteY8" fmla="*/ 10385 h 1020925"/>
                  <a:gd name="connsiteX9" fmla="*/ 365519 w 1043071"/>
                  <a:gd name="connsiteY9" fmla="*/ 7678 h 1020925"/>
                  <a:gd name="connsiteX10" fmla="*/ 331583 w 1043071"/>
                  <a:gd name="connsiteY10" fmla="*/ 72107 h 1020925"/>
                  <a:gd name="connsiteX11" fmla="*/ 337543 w 1043071"/>
                  <a:gd name="connsiteY11" fmla="*/ 186423 h 1020925"/>
                  <a:gd name="connsiteX12" fmla="*/ 607567 w 1043071"/>
                  <a:gd name="connsiteY12" fmla="*/ 86497 h 1020925"/>
                  <a:gd name="connsiteX13" fmla="*/ 672884 w 1043071"/>
                  <a:gd name="connsiteY13" fmla="*/ 7813 h 1020925"/>
                  <a:gd name="connsiteX14" fmla="*/ 676999 w 1043071"/>
                  <a:gd name="connsiteY14" fmla="*/ 0 h 1020925"/>
                  <a:gd name="connsiteX0" fmla="*/ 650472 w 1016544"/>
                  <a:gd name="connsiteY0" fmla="*/ 0 h 1020925"/>
                  <a:gd name="connsiteX1" fmla="*/ 711127 w 1016544"/>
                  <a:gd name="connsiteY1" fmla="*/ 0 h 1020925"/>
                  <a:gd name="connsiteX2" fmla="*/ 1016544 w 1016544"/>
                  <a:gd name="connsiteY2" fmla="*/ 320391 h 1020925"/>
                  <a:gd name="connsiteX3" fmla="*/ 1016544 w 1016544"/>
                  <a:gd name="connsiteY3" fmla="*/ 1020925 h 1020925"/>
                  <a:gd name="connsiteX4" fmla="*/ 88056 w 1016544"/>
                  <a:gd name="connsiteY4" fmla="*/ 1020925 h 1020925"/>
                  <a:gd name="connsiteX5" fmla="*/ 4009 w 1016544"/>
                  <a:gd name="connsiteY5" fmla="*/ 706710 h 1020925"/>
                  <a:gd name="connsiteX6" fmla="*/ 34966 w 1016544"/>
                  <a:gd name="connsiteY6" fmla="*/ 340521 h 1020925"/>
                  <a:gd name="connsiteX7" fmla="*/ 137836 w 1016544"/>
                  <a:gd name="connsiteY7" fmla="*/ 138877 h 1020925"/>
                  <a:gd name="connsiteX8" fmla="*/ 319787 w 1016544"/>
                  <a:gd name="connsiteY8" fmla="*/ 10385 h 1020925"/>
                  <a:gd name="connsiteX9" fmla="*/ 338992 w 1016544"/>
                  <a:gd name="connsiteY9" fmla="*/ 7678 h 1020925"/>
                  <a:gd name="connsiteX10" fmla="*/ 305056 w 1016544"/>
                  <a:gd name="connsiteY10" fmla="*/ 72107 h 1020925"/>
                  <a:gd name="connsiteX11" fmla="*/ 311016 w 1016544"/>
                  <a:gd name="connsiteY11" fmla="*/ 186423 h 1020925"/>
                  <a:gd name="connsiteX12" fmla="*/ 581040 w 1016544"/>
                  <a:gd name="connsiteY12" fmla="*/ 86497 h 1020925"/>
                  <a:gd name="connsiteX13" fmla="*/ 646357 w 1016544"/>
                  <a:gd name="connsiteY13" fmla="*/ 7813 h 1020925"/>
                  <a:gd name="connsiteX14" fmla="*/ 650472 w 1016544"/>
                  <a:gd name="connsiteY14" fmla="*/ 0 h 1020925"/>
                  <a:gd name="connsiteX0" fmla="*/ 620748 w 986820"/>
                  <a:gd name="connsiteY0" fmla="*/ 0 h 1020925"/>
                  <a:gd name="connsiteX1" fmla="*/ 681403 w 986820"/>
                  <a:gd name="connsiteY1" fmla="*/ 0 h 1020925"/>
                  <a:gd name="connsiteX2" fmla="*/ 986820 w 986820"/>
                  <a:gd name="connsiteY2" fmla="*/ 320391 h 1020925"/>
                  <a:gd name="connsiteX3" fmla="*/ 986820 w 986820"/>
                  <a:gd name="connsiteY3" fmla="*/ 1020925 h 1020925"/>
                  <a:gd name="connsiteX4" fmla="*/ 58332 w 986820"/>
                  <a:gd name="connsiteY4" fmla="*/ 1020925 h 1020925"/>
                  <a:gd name="connsiteX5" fmla="*/ 19529 w 986820"/>
                  <a:gd name="connsiteY5" fmla="*/ 704329 h 1020925"/>
                  <a:gd name="connsiteX6" fmla="*/ 5242 w 986820"/>
                  <a:gd name="connsiteY6" fmla="*/ 340521 h 1020925"/>
                  <a:gd name="connsiteX7" fmla="*/ 108112 w 986820"/>
                  <a:gd name="connsiteY7" fmla="*/ 138877 h 1020925"/>
                  <a:gd name="connsiteX8" fmla="*/ 290063 w 986820"/>
                  <a:gd name="connsiteY8" fmla="*/ 10385 h 1020925"/>
                  <a:gd name="connsiteX9" fmla="*/ 309268 w 986820"/>
                  <a:gd name="connsiteY9" fmla="*/ 7678 h 1020925"/>
                  <a:gd name="connsiteX10" fmla="*/ 275332 w 986820"/>
                  <a:gd name="connsiteY10" fmla="*/ 72107 h 1020925"/>
                  <a:gd name="connsiteX11" fmla="*/ 281292 w 986820"/>
                  <a:gd name="connsiteY11" fmla="*/ 186423 h 1020925"/>
                  <a:gd name="connsiteX12" fmla="*/ 551316 w 986820"/>
                  <a:gd name="connsiteY12" fmla="*/ 86497 h 1020925"/>
                  <a:gd name="connsiteX13" fmla="*/ 616633 w 986820"/>
                  <a:gd name="connsiteY13" fmla="*/ 7813 h 1020925"/>
                  <a:gd name="connsiteX14" fmla="*/ 620748 w 986820"/>
                  <a:gd name="connsiteY14" fmla="*/ 0 h 1020925"/>
                  <a:gd name="connsiteX0" fmla="*/ 663135 w 1029207"/>
                  <a:gd name="connsiteY0" fmla="*/ 0 h 1020925"/>
                  <a:gd name="connsiteX1" fmla="*/ 723790 w 1029207"/>
                  <a:gd name="connsiteY1" fmla="*/ 0 h 1020925"/>
                  <a:gd name="connsiteX2" fmla="*/ 1029207 w 1029207"/>
                  <a:gd name="connsiteY2" fmla="*/ 320391 h 1020925"/>
                  <a:gd name="connsiteX3" fmla="*/ 1029207 w 1029207"/>
                  <a:gd name="connsiteY3" fmla="*/ 1020925 h 1020925"/>
                  <a:gd name="connsiteX4" fmla="*/ 100719 w 1029207"/>
                  <a:gd name="connsiteY4" fmla="*/ 1020925 h 1020925"/>
                  <a:gd name="connsiteX5" fmla="*/ 61916 w 1029207"/>
                  <a:gd name="connsiteY5" fmla="*/ 704329 h 1020925"/>
                  <a:gd name="connsiteX6" fmla="*/ 2386 w 1029207"/>
                  <a:gd name="connsiteY6" fmla="*/ 433390 h 1020925"/>
                  <a:gd name="connsiteX7" fmla="*/ 150499 w 1029207"/>
                  <a:gd name="connsiteY7" fmla="*/ 138877 h 1020925"/>
                  <a:gd name="connsiteX8" fmla="*/ 332450 w 1029207"/>
                  <a:gd name="connsiteY8" fmla="*/ 10385 h 1020925"/>
                  <a:gd name="connsiteX9" fmla="*/ 351655 w 1029207"/>
                  <a:gd name="connsiteY9" fmla="*/ 7678 h 1020925"/>
                  <a:gd name="connsiteX10" fmla="*/ 317719 w 1029207"/>
                  <a:gd name="connsiteY10" fmla="*/ 72107 h 1020925"/>
                  <a:gd name="connsiteX11" fmla="*/ 323679 w 1029207"/>
                  <a:gd name="connsiteY11" fmla="*/ 186423 h 1020925"/>
                  <a:gd name="connsiteX12" fmla="*/ 593703 w 1029207"/>
                  <a:gd name="connsiteY12" fmla="*/ 86497 h 1020925"/>
                  <a:gd name="connsiteX13" fmla="*/ 659020 w 1029207"/>
                  <a:gd name="connsiteY13" fmla="*/ 7813 h 1020925"/>
                  <a:gd name="connsiteX14" fmla="*/ 663135 w 1029207"/>
                  <a:gd name="connsiteY14" fmla="*/ 0 h 1020925"/>
                  <a:gd name="connsiteX0" fmla="*/ 676475 w 1042547"/>
                  <a:gd name="connsiteY0" fmla="*/ 0 h 1020925"/>
                  <a:gd name="connsiteX1" fmla="*/ 737130 w 1042547"/>
                  <a:gd name="connsiteY1" fmla="*/ 0 h 1020925"/>
                  <a:gd name="connsiteX2" fmla="*/ 1042547 w 1042547"/>
                  <a:gd name="connsiteY2" fmla="*/ 320391 h 1020925"/>
                  <a:gd name="connsiteX3" fmla="*/ 1042547 w 1042547"/>
                  <a:gd name="connsiteY3" fmla="*/ 1020925 h 1020925"/>
                  <a:gd name="connsiteX4" fmla="*/ 114059 w 1042547"/>
                  <a:gd name="connsiteY4" fmla="*/ 1020925 h 1020925"/>
                  <a:gd name="connsiteX5" fmla="*/ 75256 w 1042547"/>
                  <a:gd name="connsiteY5" fmla="*/ 704329 h 1020925"/>
                  <a:gd name="connsiteX6" fmla="*/ 15726 w 1042547"/>
                  <a:gd name="connsiteY6" fmla="*/ 433390 h 1020925"/>
                  <a:gd name="connsiteX7" fmla="*/ 163839 w 1042547"/>
                  <a:gd name="connsiteY7" fmla="*/ 138877 h 1020925"/>
                  <a:gd name="connsiteX8" fmla="*/ 345790 w 1042547"/>
                  <a:gd name="connsiteY8" fmla="*/ 10385 h 1020925"/>
                  <a:gd name="connsiteX9" fmla="*/ 364995 w 1042547"/>
                  <a:gd name="connsiteY9" fmla="*/ 7678 h 1020925"/>
                  <a:gd name="connsiteX10" fmla="*/ 331059 w 1042547"/>
                  <a:gd name="connsiteY10" fmla="*/ 72107 h 1020925"/>
                  <a:gd name="connsiteX11" fmla="*/ 337019 w 1042547"/>
                  <a:gd name="connsiteY11" fmla="*/ 186423 h 1020925"/>
                  <a:gd name="connsiteX12" fmla="*/ 607043 w 1042547"/>
                  <a:gd name="connsiteY12" fmla="*/ 86497 h 1020925"/>
                  <a:gd name="connsiteX13" fmla="*/ 672360 w 1042547"/>
                  <a:gd name="connsiteY13" fmla="*/ 7813 h 1020925"/>
                  <a:gd name="connsiteX14" fmla="*/ 676475 w 1042547"/>
                  <a:gd name="connsiteY14" fmla="*/ 0 h 1020925"/>
                  <a:gd name="connsiteX0" fmla="*/ 676475 w 1042547"/>
                  <a:gd name="connsiteY0" fmla="*/ 0 h 1020925"/>
                  <a:gd name="connsiteX1" fmla="*/ 737130 w 1042547"/>
                  <a:gd name="connsiteY1" fmla="*/ 0 h 1020925"/>
                  <a:gd name="connsiteX2" fmla="*/ 1042547 w 1042547"/>
                  <a:gd name="connsiteY2" fmla="*/ 320391 h 1020925"/>
                  <a:gd name="connsiteX3" fmla="*/ 1042547 w 1042547"/>
                  <a:gd name="connsiteY3" fmla="*/ 1020925 h 1020925"/>
                  <a:gd name="connsiteX4" fmla="*/ 114059 w 1042547"/>
                  <a:gd name="connsiteY4" fmla="*/ 1020925 h 1020925"/>
                  <a:gd name="connsiteX5" fmla="*/ 75256 w 1042547"/>
                  <a:gd name="connsiteY5" fmla="*/ 704329 h 1020925"/>
                  <a:gd name="connsiteX6" fmla="*/ 15726 w 1042547"/>
                  <a:gd name="connsiteY6" fmla="*/ 433390 h 1020925"/>
                  <a:gd name="connsiteX7" fmla="*/ 163839 w 1042547"/>
                  <a:gd name="connsiteY7" fmla="*/ 138877 h 1020925"/>
                  <a:gd name="connsiteX8" fmla="*/ 345790 w 1042547"/>
                  <a:gd name="connsiteY8" fmla="*/ 10385 h 1020925"/>
                  <a:gd name="connsiteX9" fmla="*/ 364995 w 1042547"/>
                  <a:gd name="connsiteY9" fmla="*/ 7678 h 1020925"/>
                  <a:gd name="connsiteX10" fmla="*/ 331059 w 1042547"/>
                  <a:gd name="connsiteY10" fmla="*/ 72107 h 1020925"/>
                  <a:gd name="connsiteX11" fmla="*/ 337019 w 1042547"/>
                  <a:gd name="connsiteY11" fmla="*/ 186423 h 1020925"/>
                  <a:gd name="connsiteX12" fmla="*/ 607043 w 1042547"/>
                  <a:gd name="connsiteY12" fmla="*/ 86497 h 1020925"/>
                  <a:gd name="connsiteX13" fmla="*/ 672360 w 1042547"/>
                  <a:gd name="connsiteY13" fmla="*/ 7813 h 1020925"/>
                  <a:gd name="connsiteX14" fmla="*/ 676475 w 1042547"/>
                  <a:gd name="connsiteY14" fmla="*/ 0 h 1020925"/>
                  <a:gd name="connsiteX0" fmla="*/ 660749 w 1026821"/>
                  <a:gd name="connsiteY0" fmla="*/ 0 h 1020925"/>
                  <a:gd name="connsiteX1" fmla="*/ 721404 w 1026821"/>
                  <a:gd name="connsiteY1" fmla="*/ 0 h 1020925"/>
                  <a:gd name="connsiteX2" fmla="*/ 1026821 w 1026821"/>
                  <a:gd name="connsiteY2" fmla="*/ 320391 h 1020925"/>
                  <a:gd name="connsiteX3" fmla="*/ 1026821 w 1026821"/>
                  <a:gd name="connsiteY3" fmla="*/ 1020925 h 1020925"/>
                  <a:gd name="connsiteX4" fmla="*/ 98333 w 1026821"/>
                  <a:gd name="connsiteY4" fmla="*/ 1020925 h 1020925"/>
                  <a:gd name="connsiteX5" fmla="*/ 0 w 1026821"/>
                  <a:gd name="connsiteY5" fmla="*/ 433390 h 1020925"/>
                  <a:gd name="connsiteX6" fmla="*/ 148113 w 1026821"/>
                  <a:gd name="connsiteY6" fmla="*/ 138877 h 1020925"/>
                  <a:gd name="connsiteX7" fmla="*/ 330064 w 1026821"/>
                  <a:gd name="connsiteY7" fmla="*/ 10385 h 1020925"/>
                  <a:gd name="connsiteX8" fmla="*/ 349269 w 1026821"/>
                  <a:gd name="connsiteY8" fmla="*/ 7678 h 1020925"/>
                  <a:gd name="connsiteX9" fmla="*/ 315333 w 1026821"/>
                  <a:gd name="connsiteY9" fmla="*/ 72107 h 1020925"/>
                  <a:gd name="connsiteX10" fmla="*/ 321293 w 1026821"/>
                  <a:gd name="connsiteY10" fmla="*/ 186423 h 1020925"/>
                  <a:gd name="connsiteX11" fmla="*/ 591317 w 1026821"/>
                  <a:gd name="connsiteY11" fmla="*/ 86497 h 1020925"/>
                  <a:gd name="connsiteX12" fmla="*/ 656634 w 1026821"/>
                  <a:gd name="connsiteY12" fmla="*/ 7813 h 1020925"/>
                  <a:gd name="connsiteX13" fmla="*/ 660749 w 1026821"/>
                  <a:gd name="connsiteY13" fmla="*/ 0 h 1020925"/>
                  <a:gd name="connsiteX0" fmla="*/ 679490 w 1045562"/>
                  <a:gd name="connsiteY0" fmla="*/ 0 h 1020925"/>
                  <a:gd name="connsiteX1" fmla="*/ 740145 w 1045562"/>
                  <a:gd name="connsiteY1" fmla="*/ 0 h 1020925"/>
                  <a:gd name="connsiteX2" fmla="*/ 1045562 w 1045562"/>
                  <a:gd name="connsiteY2" fmla="*/ 320391 h 1020925"/>
                  <a:gd name="connsiteX3" fmla="*/ 1045562 w 1045562"/>
                  <a:gd name="connsiteY3" fmla="*/ 1020925 h 1020925"/>
                  <a:gd name="connsiteX4" fmla="*/ 117074 w 1045562"/>
                  <a:gd name="connsiteY4" fmla="*/ 1020925 h 1020925"/>
                  <a:gd name="connsiteX5" fmla="*/ 18741 w 1045562"/>
                  <a:gd name="connsiteY5" fmla="*/ 433390 h 1020925"/>
                  <a:gd name="connsiteX6" fmla="*/ 166854 w 1045562"/>
                  <a:gd name="connsiteY6" fmla="*/ 138877 h 1020925"/>
                  <a:gd name="connsiteX7" fmla="*/ 348805 w 1045562"/>
                  <a:gd name="connsiteY7" fmla="*/ 10385 h 1020925"/>
                  <a:gd name="connsiteX8" fmla="*/ 368010 w 1045562"/>
                  <a:gd name="connsiteY8" fmla="*/ 7678 h 1020925"/>
                  <a:gd name="connsiteX9" fmla="*/ 334074 w 1045562"/>
                  <a:gd name="connsiteY9" fmla="*/ 72107 h 1020925"/>
                  <a:gd name="connsiteX10" fmla="*/ 340034 w 1045562"/>
                  <a:gd name="connsiteY10" fmla="*/ 186423 h 1020925"/>
                  <a:gd name="connsiteX11" fmla="*/ 610058 w 1045562"/>
                  <a:gd name="connsiteY11" fmla="*/ 86497 h 1020925"/>
                  <a:gd name="connsiteX12" fmla="*/ 675375 w 1045562"/>
                  <a:gd name="connsiteY12" fmla="*/ 7813 h 1020925"/>
                  <a:gd name="connsiteX13" fmla="*/ 679490 w 1045562"/>
                  <a:gd name="connsiteY13" fmla="*/ 0 h 1020925"/>
                  <a:gd name="connsiteX0" fmla="*/ 609226 w 975298"/>
                  <a:gd name="connsiteY0" fmla="*/ 0 h 1020925"/>
                  <a:gd name="connsiteX1" fmla="*/ 669881 w 975298"/>
                  <a:gd name="connsiteY1" fmla="*/ 0 h 1020925"/>
                  <a:gd name="connsiteX2" fmla="*/ 975298 w 975298"/>
                  <a:gd name="connsiteY2" fmla="*/ 320391 h 1020925"/>
                  <a:gd name="connsiteX3" fmla="*/ 975298 w 975298"/>
                  <a:gd name="connsiteY3" fmla="*/ 1020925 h 1020925"/>
                  <a:gd name="connsiteX4" fmla="*/ 46810 w 975298"/>
                  <a:gd name="connsiteY4" fmla="*/ 1020925 h 1020925"/>
                  <a:gd name="connsiteX5" fmla="*/ 34202 w 975298"/>
                  <a:gd name="connsiteY5" fmla="*/ 397671 h 1020925"/>
                  <a:gd name="connsiteX6" fmla="*/ 96590 w 975298"/>
                  <a:gd name="connsiteY6" fmla="*/ 138877 h 1020925"/>
                  <a:gd name="connsiteX7" fmla="*/ 278541 w 975298"/>
                  <a:gd name="connsiteY7" fmla="*/ 10385 h 1020925"/>
                  <a:gd name="connsiteX8" fmla="*/ 297746 w 975298"/>
                  <a:gd name="connsiteY8" fmla="*/ 7678 h 1020925"/>
                  <a:gd name="connsiteX9" fmla="*/ 263810 w 975298"/>
                  <a:gd name="connsiteY9" fmla="*/ 72107 h 1020925"/>
                  <a:gd name="connsiteX10" fmla="*/ 269770 w 975298"/>
                  <a:gd name="connsiteY10" fmla="*/ 186423 h 1020925"/>
                  <a:gd name="connsiteX11" fmla="*/ 539794 w 975298"/>
                  <a:gd name="connsiteY11" fmla="*/ 86497 h 1020925"/>
                  <a:gd name="connsiteX12" fmla="*/ 605111 w 975298"/>
                  <a:gd name="connsiteY12" fmla="*/ 7813 h 1020925"/>
                  <a:gd name="connsiteX13" fmla="*/ 609226 w 975298"/>
                  <a:gd name="connsiteY13" fmla="*/ 0 h 1020925"/>
                  <a:gd name="connsiteX0" fmla="*/ 587650 w 953722"/>
                  <a:gd name="connsiteY0" fmla="*/ 0 h 1020925"/>
                  <a:gd name="connsiteX1" fmla="*/ 648305 w 953722"/>
                  <a:gd name="connsiteY1" fmla="*/ 0 h 1020925"/>
                  <a:gd name="connsiteX2" fmla="*/ 953722 w 953722"/>
                  <a:gd name="connsiteY2" fmla="*/ 320391 h 1020925"/>
                  <a:gd name="connsiteX3" fmla="*/ 953722 w 953722"/>
                  <a:gd name="connsiteY3" fmla="*/ 1020925 h 1020925"/>
                  <a:gd name="connsiteX4" fmla="*/ 25234 w 953722"/>
                  <a:gd name="connsiteY4" fmla="*/ 1020925 h 1020925"/>
                  <a:gd name="connsiteX5" fmla="*/ 12626 w 953722"/>
                  <a:gd name="connsiteY5" fmla="*/ 397671 h 1020925"/>
                  <a:gd name="connsiteX6" fmla="*/ 75014 w 953722"/>
                  <a:gd name="connsiteY6" fmla="*/ 138877 h 1020925"/>
                  <a:gd name="connsiteX7" fmla="*/ 256965 w 953722"/>
                  <a:gd name="connsiteY7" fmla="*/ 10385 h 1020925"/>
                  <a:gd name="connsiteX8" fmla="*/ 276170 w 953722"/>
                  <a:gd name="connsiteY8" fmla="*/ 7678 h 1020925"/>
                  <a:gd name="connsiteX9" fmla="*/ 242234 w 953722"/>
                  <a:gd name="connsiteY9" fmla="*/ 72107 h 1020925"/>
                  <a:gd name="connsiteX10" fmla="*/ 248194 w 953722"/>
                  <a:gd name="connsiteY10" fmla="*/ 186423 h 1020925"/>
                  <a:gd name="connsiteX11" fmla="*/ 518218 w 953722"/>
                  <a:gd name="connsiteY11" fmla="*/ 86497 h 1020925"/>
                  <a:gd name="connsiteX12" fmla="*/ 583535 w 953722"/>
                  <a:gd name="connsiteY12" fmla="*/ 7813 h 1020925"/>
                  <a:gd name="connsiteX13" fmla="*/ 587650 w 953722"/>
                  <a:gd name="connsiteY13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39776 w 951264"/>
                  <a:gd name="connsiteY9" fmla="*/ 72107 h 1020925"/>
                  <a:gd name="connsiteX10" fmla="*/ 245736 w 951264"/>
                  <a:gd name="connsiteY10" fmla="*/ 186423 h 1020925"/>
                  <a:gd name="connsiteX11" fmla="*/ 515760 w 951264"/>
                  <a:gd name="connsiteY11" fmla="*/ 86497 h 1020925"/>
                  <a:gd name="connsiteX12" fmla="*/ 581077 w 951264"/>
                  <a:gd name="connsiteY12" fmla="*/ 7813 h 1020925"/>
                  <a:gd name="connsiteX13" fmla="*/ 585192 w 951264"/>
                  <a:gd name="connsiteY13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39776 w 951264"/>
                  <a:gd name="connsiteY9" fmla="*/ 72107 h 1020925"/>
                  <a:gd name="connsiteX10" fmla="*/ 245736 w 951264"/>
                  <a:gd name="connsiteY10" fmla="*/ 186423 h 1020925"/>
                  <a:gd name="connsiteX11" fmla="*/ 515760 w 951264"/>
                  <a:gd name="connsiteY11" fmla="*/ 86497 h 1020925"/>
                  <a:gd name="connsiteX12" fmla="*/ 581077 w 951264"/>
                  <a:gd name="connsiteY12" fmla="*/ 7813 h 1020925"/>
                  <a:gd name="connsiteX13" fmla="*/ 585192 w 951264"/>
                  <a:gd name="connsiteY13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39776 w 951264"/>
                  <a:gd name="connsiteY9" fmla="*/ 72107 h 1020925"/>
                  <a:gd name="connsiteX10" fmla="*/ 277358 w 951264"/>
                  <a:gd name="connsiteY10" fmla="*/ 144261 h 1020925"/>
                  <a:gd name="connsiteX11" fmla="*/ 515760 w 951264"/>
                  <a:gd name="connsiteY11" fmla="*/ 86497 h 1020925"/>
                  <a:gd name="connsiteX12" fmla="*/ 581077 w 951264"/>
                  <a:gd name="connsiteY12" fmla="*/ 7813 h 1020925"/>
                  <a:gd name="connsiteX13" fmla="*/ 585192 w 951264"/>
                  <a:gd name="connsiteY13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77358 w 951264"/>
                  <a:gd name="connsiteY9" fmla="*/ 144261 h 1020925"/>
                  <a:gd name="connsiteX10" fmla="*/ 515760 w 951264"/>
                  <a:gd name="connsiteY10" fmla="*/ 86497 h 1020925"/>
                  <a:gd name="connsiteX11" fmla="*/ 581077 w 951264"/>
                  <a:gd name="connsiteY11" fmla="*/ 7813 h 1020925"/>
                  <a:gd name="connsiteX12" fmla="*/ 585192 w 951264"/>
                  <a:gd name="connsiteY12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77358 w 951264"/>
                  <a:gd name="connsiteY9" fmla="*/ 144261 h 1020925"/>
                  <a:gd name="connsiteX10" fmla="*/ 581077 w 951264"/>
                  <a:gd name="connsiteY10" fmla="*/ 7813 h 1020925"/>
                  <a:gd name="connsiteX11" fmla="*/ 585192 w 951264"/>
                  <a:gd name="connsiteY11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77358 w 951264"/>
                  <a:gd name="connsiteY9" fmla="*/ 144261 h 1020925"/>
                  <a:gd name="connsiteX10" fmla="*/ 581077 w 951264"/>
                  <a:gd name="connsiteY10" fmla="*/ 7813 h 1020925"/>
                  <a:gd name="connsiteX11" fmla="*/ 585192 w 951264"/>
                  <a:gd name="connsiteY11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95804 w 951264"/>
                  <a:gd name="connsiteY9" fmla="*/ 144261 h 1020925"/>
                  <a:gd name="connsiteX10" fmla="*/ 581077 w 951264"/>
                  <a:gd name="connsiteY10" fmla="*/ 7813 h 1020925"/>
                  <a:gd name="connsiteX11" fmla="*/ 585192 w 951264"/>
                  <a:gd name="connsiteY11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95804 w 951264"/>
                  <a:gd name="connsiteY9" fmla="*/ 144261 h 1020925"/>
                  <a:gd name="connsiteX10" fmla="*/ 581077 w 951264"/>
                  <a:gd name="connsiteY10" fmla="*/ 7813 h 1020925"/>
                  <a:gd name="connsiteX11" fmla="*/ 585192 w 951264"/>
                  <a:gd name="connsiteY11" fmla="*/ 0 h 1020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951264" h="1020925">
                    <a:moveTo>
                      <a:pt x="585192" y="0"/>
                    </a:moveTo>
                    <a:lnTo>
                      <a:pt x="645847" y="0"/>
                    </a:lnTo>
                    <a:cubicBezTo>
                      <a:pt x="814524" y="0"/>
                      <a:pt x="951264" y="143444"/>
                      <a:pt x="951264" y="320391"/>
                    </a:cubicBezTo>
                    <a:lnTo>
                      <a:pt x="951264" y="1020925"/>
                    </a:lnTo>
                    <a:lnTo>
                      <a:pt x="22776" y="1020925"/>
                    </a:lnTo>
                    <a:cubicBezTo>
                      <a:pt x="-10002" y="825080"/>
                      <a:pt x="-907" y="543885"/>
                      <a:pt x="10168" y="397671"/>
                    </a:cubicBezTo>
                    <a:cubicBezTo>
                      <a:pt x="21243" y="251457"/>
                      <a:pt x="50882" y="215331"/>
                      <a:pt x="89224" y="143639"/>
                    </a:cubicBezTo>
                    <a:cubicBezTo>
                      <a:pt x="125217" y="76339"/>
                      <a:pt x="185670" y="30585"/>
                      <a:pt x="254507" y="10385"/>
                    </a:cubicBezTo>
                    <a:lnTo>
                      <a:pt x="273712" y="7678"/>
                    </a:lnTo>
                    <a:cubicBezTo>
                      <a:pt x="253846" y="55841"/>
                      <a:pt x="178698" y="144239"/>
                      <a:pt x="295804" y="144261"/>
                    </a:cubicBezTo>
                    <a:cubicBezTo>
                      <a:pt x="412910" y="144283"/>
                      <a:pt x="529771" y="31857"/>
                      <a:pt x="581077" y="7813"/>
                    </a:cubicBezTo>
                    <a:lnTo>
                      <a:pt x="585192" y="0"/>
                    </a:ln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7" name="フリーフォーム: 図形 116">
                <a:extLst>
                  <a:ext uri="{FF2B5EF4-FFF2-40B4-BE49-F238E27FC236}">
                    <a16:creationId xmlns:a16="http://schemas.microsoft.com/office/drawing/2014/main" id="{21B5C93B-B7F3-4CFA-8983-A4E84A37BA70}"/>
                  </a:ext>
                </a:extLst>
              </p:cNvPr>
              <p:cNvSpPr/>
              <p:nvPr/>
            </p:nvSpPr>
            <p:spPr>
              <a:xfrm flipH="1">
                <a:off x="1149370" y="5854460"/>
                <a:ext cx="277134" cy="596616"/>
              </a:xfrm>
              <a:custGeom>
                <a:avLst/>
                <a:gdLst>
                  <a:gd name="connsiteX0" fmla="*/ 0 w 205505"/>
                  <a:gd name="connsiteY0" fmla="*/ 0 h 485500"/>
                  <a:gd name="connsiteX1" fmla="*/ 205505 w 205505"/>
                  <a:gd name="connsiteY1" fmla="*/ 0 h 485500"/>
                  <a:gd name="connsiteX2" fmla="*/ 205505 w 205505"/>
                  <a:gd name="connsiteY2" fmla="*/ 485500 h 485500"/>
                  <a:gd name="connsiteX3" fmla="*/ 0 w 205505"/>
                  <a:gd name="connsiteY3" fmla="*/ 485500 h 485500"/>
                  <a:gd name="connsiteX4" fmla="*/ 0 w 205505"/>
                  <a:gd name="connsiteY4" fmla="*/ 0 h 485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05505" h="485500">
                    <a:moveTo>
                      <a:pt x="0" y="0"/>
                    </a:moveTo>
                    <a:lnTo>
                      <a:pt x="205505" y="0"/>
                    </a:lnTo>
                    <a:lnTo>
                      <a:pt x="205505" y="485500"/>
                    </a:lnTo>
                    <a:lnTo>
                      <a:pt x="0" y="48550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8" name="四角形: 上の 2 つの角を丸める 117">
                <a:extLst>
                  <a:ext uri="{FF2B5EF4-FFF2-40B4-BE49-F238E27FC236}">
                    <a16:creationId xmlns:a16="http://schemas.microsoft.com/office/drawing/2014/main" id="{4108B774-B811-44B2-87E7-FBC1B02D69B2}"/>
                  </a:ext>
                </a:extLst>
              </p:cNvPr>
              <p:cNvSpPr/>
              <p:nvPr/>
            </p:nvSpPr>
            <p:spPr>
              <a:xfrm>
                <a:off x="1071622" y="5336729"/>
                <a:ext cx="396932" cy="59661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00206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9" name="フリーフォーム: 図形 118">
                <a:extLst>
                  <a:ext uri="{FF2B5EF4-FFF2-40B4-BE49-F238E27FC236}">
                    <a16:creationId xmlns:a16="http://schemas.microsoft.com/office/drawing/2014/main" id="{DDC2476E-25AE-4DF7-9804-DC7B14FB10AE}"/>
                  </a:ext>
                </a:extLst>
              </p:cNvPr>
              <p:cNvSpPr/>
              <p:nvPr/>
            </p:nvSpPr>
            <p:spPr>
              <a:xfrm>
                <a:off x="804529" y="5433346"/>
                <a:ext cx="157570" cy="216752"/>
              </a:xfrm>
              <a:custGeom>
                <a:avLst/>
                <a:gdLst>
                  <a:gd name="connsiteX0" fmla="*/ 0 w 472143"/>
                  <a:gd name="connsiteY0" fmla="*/ 0 h 423725"/>
                  <a:gd name="connsiteX1" fmla="*/ 160993 w 472143"/>
                  <a:gd name="connsiteY1" fmla="*/ 0 h 423725"/>
                  <a:gd name="connsiteX2" fmla="*/ 160993 w 472143"/>
                  <a:gd name="connsiteY2" fmla="*/ 1 h 423725"/>
                  <a:gd name="connsiteX3" fmla="*/ 191497 w 472143"/>
                  <a:gd name="connsiteY3" fmla="*/ 1 h 423725"/>
                  <a:gd name="connsiteX4" fmla="*/ 311150 w 472143"/>
                  <a:gd name="connsiteY4" fmla="*/ 215514 h 423725"/>
                  <a:gd name="connsiteX5" fmla="*/ 311150 w 472143"/>
                  <a:gd name="connsiteY5" fmla="*/ 0 h 423725"/>
                  <a:gd name="connsiteX6" fmla="*/ 472143 w 472143"/>
                  <a:gd name="connsiteY6" fmla="*/ 0 h 423725"/>
                  <a:gd name="connsiteX7" fmla="*/ 472143 w 472143"/>
                  <a:gd name="connsiteY7" fmla="*/ 423724 h 423725"/>
                  <a:gd name="connsiteX8" fmla="*/ 426749 w 472143"/>
                  <a:gd name="connsiteY8" fmla="*/ 423724 h 423725"/>
                  <a:gd name="connsiteX9" fmla="*/ 426749 w 472143"/>
                  <a:gd name="connsiteY9" fmla="*/ 423725 h 423725"/>
                  <a:gd name="connsiteX10" fmla="*/ 258093 w 472143"/>
                  <a:gd name="connsiteY10" fmla="*/ 423725 h 423725"/>
                  <a:gd name="connsiteX11" fmla="*/ 160993 w 472143"/>
                  <a:gd name="connsiteY11" fmla="*/ 248834 h 423725"/>
                  <a:gd name="connsiteX12" fmla="*/ 160993 w 472143"/>
                  <a:gd name="connsiteY12" fmla="*/ 423724 h 423725"/>
                  <a:gd name="connsiteX13" fmla="*/ 0 w 472143"/>
                  <a:gd name="connsiteY13" fmla="*/ 423724 h 4237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472143" h="423725">
                    <a:moveTo>
                      <a:pt x="0" y="0"/>
                    </a:moveTo>
                    <a:lnTo>
                      <a:pt x="160993" y="0"/>
                    </a:lnTo>
                    <a:lnTo>
                      <a:pt x="160993" y="1"/>
                    </a:lnTo>
                    <a:lnTo>
                      <a:pt x="191497" y="1"/>
                    </a:lnTo>
                    <a:lnTo>
                      <a:pt x="311150" y="215514"/>
                    </a:lnTo>
                    <a:lnTo>
                      <a:pt x="311150" y="0"/>
                    </a:lnTo>
                    <a:lnTo>
                      <a:pt x="472143" y="0"/>
                    </a:lnTo>
                    <a:lnTo>
                      <a:pt x="472143" y="423724"/>
                    </a:lnTo>
                    <a:lnTo>
                      <a:pt x="426749" y="423724"/>
                    </a:lnTo>
                    <a:lnTo>
                      <a:pt x="426749" y="423725"/>
                    </a:lnTo>
                    <a:lnTo>
                      <a:pt x="258093" y="423725"/>
                    </a:lnTo>
                    <a:lnTo>
                      <a:pt x="160993" y="248834"/>
                    </a:lnTo>
                    <a:lnTo>
                      <a:pt x="160993" y="423724"/>
                    </a:lnTo>
                    <a:lnTo>
                      <a:pt x="0" y="423724"/>
                    </a:lnTo>
                    <a:close/>
                  </a:path>
                </a:pathLst>
              </a:custGeom>
              <a:solidFill>
                <a:srgbClr val="FFC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0" name="円/楕円 449">
                <a:extLst>
                  <a:ext uri="{FF2B5EF4-FFF2-40B4-BE49-F238E27FC236}">
                    <a16:creationId xmlns:a16="http://schemas.microsoft.com/office/drawing/2014/main" id="{606C8B20-0527-4038-BCAE-9D342A6D1300}"/>
                  </a:ext>
                </a:extLst>
              </p:cNvPr>
              <p:cNvSpPr/>
              <p:nvPr/>
            </p:nvSpPr>
            <p:spPr>
              <a:xfrm>
                <a:off x="307517" y="4629584"/>
                <a:ext cx="276751" cy="139431"/>
              </a:xfrm>
              <a:prstGeom prst="ellipse">
                <a:avLst/>
              </a:pr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121" name="グループ化 120">
                <a:extLst>
                  <a:ext uri="{FF2B5EF4-FFF2-40B4-BE49-F238E27FC236}">
                    <a16:creationId xmlns:a16="http://schemas.microsoft.com/office/drawing/2014/main" id="{C690FA92-0D71-4ABB-AFC8-C89D1C187617}"/>
                  </a:ext>
                </a:extLst>
              </p:cNvPr>
              <p:cNvGrpSpPr/>
              <p:nvPr/>
            </p:nvGrpSpPr>
            <p:grpSpPr>
              <a:xfrm>
                <a:off x="680183" y="4307808"/>
                <a:ext cx="210357" cy="293202"/>
                <a:chOff x="2830712" y="4307808"/>
                <a:chExt cx="210357" cy="293202"/>
              </a:xfrm>
            </p:grpSpPr>
            <p:sp>
              <p:nvSpPr>
                <p:cNvPr id="132" name="円/楕円 457">
                  <a:extLst>
                    <a:ext uri="{FF2B5EF4-FFF2-40B4-BE49-F238E27FC236}">
                      <a16:creationId xmlns:a16="http://schemas.microsoft.com/office/drawing/2014/main" id="{80B77742-1C1C-4216-98D7-75F28DFD742A}"/>
                    </a:ext>
                  </a:extLst>
                </p:cNvPr>
                <p:cNvSpPr/>
                <p:nvPr/>
              </p:nvSpPr>
              <p:spPr>
                <a:xfrm>
                  <a:off x="2830712" y="4309147"/>
                  <a:ext cx="210357" cy="291863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3" name="円/楕円 459">
                  <a:extLst>
                    <a:ext uri="{FF2B5EF4-FFF2-40B4-BE49-F238E27FC236}">
                      <a16:creationId xmlns:a16="http://schemas.microsoft.com/office/drawing/2014/main" id="{EBC80142-EA07-43E7-B7D3-25EF73AF66B8}"/>
                    </a:ext>
                  </a:extLst>
                </p:cNvPr>
                <p:cNvSpPr/>
                <p:nvPr/>
              </p:nvSpPr>
              <p:spPr>
                <a:xfrm>
                  <a:off x="2872604" y="4465984"/>
                  <a:ext cx="58528" cy="45720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4" name="フリーフォーム: 図形 133">
                  <a:extLst>
                    <a:ext uri="{FF2B5EF4-FFF2-40B4-BE49-F238E27FC236}">
                      <a16:creationId xmlns:a16="http://schemas.microsoft.com/office/drawing/2014/main" id="{208A8FC4-7AEB-47C7-A8AA-94497594D65F}"/>
                    </a:ext>
                  </a:extLst>
                </p:cNvPr>
                <p:cNvSpPr/>
                <p:nvPr/>
              </p:nvSpPr>
              <p:spPr>
                <a:xfrm>
                  <a:off x="2848822" y="4307808"/>
                  <a:ext cx="174138" cy="68870"/>
                </a:xfrm>
                <a:custGeom>
                  <a:avLst/>
                  <a:gdLst>
                    <a:gd name="connsiteX0" fmla="*/ 87069 w 174138"/>
                    <a:gd name="connsiteY0" fmla="*/ 0 h 68870"/>
                    <a:gd name="connsiteX1" fmla="*/ 161442 w 174138"/>
                    <a:gd name="connsiteY1" fmla="*/ 42743 h 68870"/>
                    <a:gd name="connsiteX2" fmla="*/ 174138 w 174138"/>
                    <a:gd name="connsiteY2" fmla="*/ 68870 h 68870"/>
                    <a:gd name="connsiteX3" fmla="*/ 87069 w 174138"/>
                    <a:gd name="connsiteY3" fmla="*/ 56462 h 68870"/>
                    <a:gd name="connsiteX4" fmla="*/ 0 w 174138"/>
                    <a:gd name="connsiteY4" fmla="*/ 68870 h 68870"/>
                    <a:gd name="connsiteX5" fmla="*/ 12696 w 174138"/>
                    <a:gd name="connsiteY5" fmla="*/ 42743 h 68870"/>
                    <a:gd name="connsiteX6" fmla="*/ 87069 w 174138"/>
                    <a:gd name="connsiteY6" fmla="*/ 0 h 688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74138" h="68870">
                      <a:moveTo>
                        <a:pt x="87069" y="0"/>
                      </a:moveTo>
                      <a:cubicBezTo>
                        <a:pt x="116114" y="0"/>
                        <a:pt x="142408" y="16334"/>
                        <a:pt x="161442" y="42743"/>
                      </a:cubicBezTo>
                      <a:lnTo>
                        <a:pt x="174138" y="68870"/>
                      </a:lnTo>
                      <a:lnTo>
                        <a:pt x="87069" y="56462"/>
                      </a:lnTo>
                      <a:lnTo>
                        <a:pt x="0" y="68870"/>
                      </a:lnTo>
                      <a:lnTo>
                        <a:pt x="12696" y="42743"/>
                      </a:lnTo>
                      <a:cubicBezTo>
                        <a:pt x="31730" y="16334"/>
                        <a:pt x="58025" y="0"/>
                        <a:pt x="87069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5" name="フリーフォーム: 図形 134">
                  <a:extLst>
                    <a:ext uri="{FF2B5EF4-FFF2-40B4-BE49-F238E27FC236}">
                      <a16:creationId xmlns:a16="http://schemas.microsoft.com/office/drawing/2014/main" id="{66E1A20B-DAD5-4086-9767-C7FE0C6DDFA4}"/>
                    </a:ext>
                  </a:extLst>
                </p:cNvPr>
                <p:cNvSpPr/>
                <p:nvPr/>
              </p:nvSpPr>
              <p:spPr>
                <a:xfrm flipV="1">
                  <a:off x="2848822" y="4531708"/>
                  <a:ext cx="174138" cy="68870"/>
                </a:xfrm>
                <a:custGeom>
                  <a:avLst/>
                  <a:gdLst>
                    <a:gd name="connsiteX0" fmla="*/ 87069 w 174138"/>
                    <a:gd name="connsiteY0" fmla="*/ 0 h 68870"/>
                    <a:gd name="connsiteX1" fmla="*/ 161442 w 174138"/>
                    <a:gd name="connsiteY1" fmla="*/ 42743 h 68870"/>
                    <a:gd name="connsiteX2" fmla="*/ 174138 w 174138"/>
                    <a:gd name="connsiteY2" fmla="*/ 68870 h 68870"/>
                    <a:gd name="connsiteX3" fmla="*/ 87069 w 174138"/>
                    <a:gd name="connsiteY3" fmla="*/ 56462 h 68870"/>
                    <a:gd name="connsiteX4" fmla="*/ 0 w 174138"/>
                    <a:gd name="connsiteY4" fmla="*/ 68870 h 68870"/>
                    <a:gd name="connsiteX5" fmla="*/ 12696 w 174138"/>
                    <a:gd name="connsiteY5" fmla="*/ 42743 h 68870"/>
                    <a:gd name="connsiteX6" fmla="*/ 87069 w 174138"/>
                    <a:gd name="connsiteY6" fmla="*/ 0 h 688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74138" h="68870">
                      <a:moveTo>
                        <a:pt x="87069" y="0"/>
                      </a:moveTo>
                      <a:cubicBezTo>
                        <a:pt x="116114" y="0"/>
                        <a:pt x="142408" y="16334"/>
                        <a:pt x="161442" y="42743"/>
                      </a:cubicBezTo>
                      <a:lnTo>
                        <a:pt x="174138" y="68870"/>
                      </a:lnTo>
                      <a:lnTo>
                        <a:pt x="87069" y="56462"/>
                      </a:lnTo>
                      <a:lnTo>
                        <a:pt x="0" y="68870"/>
                      </a:lnTo>
                      <a:lnTo>
                        <a:pt x="12696" y="42743"/>
                      </a:lnTo>
                      <a:cubicBezTo>
                        <a:pt x="31730" y="16334"/>
                        <a:pt x="58025" y="0"/>
                        <a:pt x="87069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122" name="グループ化 121">
                <a:extLst>
                  <a:ext uri="{FF2B5EF4-FFF2-40B4-BE49-F238E27FC236}">
                    <a16:creationId xmlns:a16="http://schemas.microsoft.com/office/drawing/2014/main" id="{43D1095D-2F1C-4860-9BEF-85E6CD84BD25}"/>
                  </a:ext>
                </a:extLst>
              </p:cNvPr>
              <p:cNvGrpSpPr/>
              <p:nvPr/>
            </p:nvGrpSpPr>
            <p:grpSpPr>
              <a:xfrm>
                <a:off x="249693" y="4307808"/>
                <a:ext cx="133883" cy="293202"/>
                <a:chOff x="2830712" y="4307808"/>
                <a:chExt cx="210357" cy="293202"/>
              </a:xfrm>
            </p:grpSpPr>
            <p:sp>
              <p:nvSpPr>
                <p:cNvPr id="128" name="円/楕円 457">
                  <a:extLst>
                    <a:ext uri="{FF2B5EF4-FFF2-40B4-BE49-F238E27FC236}">
                      <a16:creationId xmlns:a16="http://schemas.microsoft.com/office/drawing/2014/main" id="{72CC7E22-EED0-4370-A1B9-B292155FB357}"/>
                    </a:ext>
                  </a:extLst>
                </p:cNvPr>
                <p:cNvSpPr/>
                <p:nvPr/>
              </p:nvSpPr>
              <p:spPr>
                <a:xfrm>
                  <a:off x="2830712" y="4309147"/>
                  <a:ext cx="210357" cy="291863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9" name="円/楕円 459">
                  <a:extLst>
                    <a:ext uri="{FF2B5EF4-FFF2-40B4-BE49-F238E27FC236}">
                      <a16:creationId xmlns:a16="http://schemas.microsoft.com/office/drawing/2014/main" id="{2B7E18F2-D411-4E30-9ADC-EEDDF418A009}"/>
                    </a:ext>
                  </a:extLst>
                </p:cNvPr>
                <p:cNvSpPr/>
                <p:nvPr/>
              </p:nvSpPr>
              <p:spPr>
                <a:xfrm>
                  <a:off x="2877498" y="4465984"/>
                  <a:ext cx="71835" cy="45720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0" name="フリーフォーム: 図形 129">
                  <a:extLst>
                    <a:ext uri="{FF2B5EF4-FFF2-40B4-BE49-F238E27FC236}">
                      <a16:creationId xmlns:a16="http://schemas.microsoft.com/office/drawing/2014/main" id="{C58EBDC6-11E1-4E57-81BB-4804B6A6C075}"/>
                    </a:ext>
                  </a:extLst>
                </p:cNvPr>
                <p:cNvSpPr/>
                <p:nvPr/>
              </p:nvSpPr>
              <p:spPr>
                <a:xfrm>
                  <a:off x="2848822" y="4307808"/>
                  <a:ext cx="174138" cy="68870"/>
                </a:xfrm>
                <a:custGeom>
                  <a:avLst/>
                  <a:gdLst>
                    <a:gd name="connsiteX0" fmla="*/ 87069 w 174138"/>
                    <a:gd name="connsiteY0" fmla="*/ 0 h 68870"/>
                    <a:gd name="connsiteX1" fmla="*/ 161442 w 174138"/>
                    <a:gd name="connsiteY1" fmla="*/ 42743 h 68870"/>
                    <a:gd name="connsiteX2" fmla="*/ 174138 w 174138"/>
                    <a:gd name="connsiteY2" fmla="*/ 68870 h 68870"/>
                    <a:gd name="connsiteX3" fmla="*/ 87069 w 174138"/>
                    <a:gd name="connsiteY3" fmla="*/ 56462 h 68870"/>
                    <a:gd name="connsiteX4" fmla="*/ 0 w 174138"/>
                    <a:gd name="connsiteY4" fmla="*/ 68870 h 68870"/>
                    <a:gd name="connsiteX5" fmla="*/ 12696 w 174138"/>
                    <a:gd name="connsiteY5" fmla="*/ 42743 h 68870"/>
                    <a:gd name="connsiteX6" fmla="*/ 87069 w 174138"/>
                    <a:gd name="connsiteY6" fmla="*/ 0 h 688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74138" h="68870">
                      <a:moveTo>
                        <a:pt x="87069" y="0"/>
                      </a:moveTo>
                      <a:cubicBezTo>
                        <a:pt x="116114" y="0"/>
                        <a:pt x="142408" y="16334"/>
                        <a:pt x="161442" y="42743"/>
                      </a:cubicBezTo>
                      <a:lnTo>
                        <a:pt x="174138" y="68870"/>
                      </a:lnTo>
                      <a:lnTo>
                        <a:pt x="87069" y="56462"/>
                      </a:lnTo>
                      <a:lnTo>
                        <a:pt x="0" y="68870"/>
                      </a:lnTo>
                      <a:lnTo>
                        <a:pt x="12696" y="42743"/>
                      </a:lnTo>
                      <a:cubicBezTo>
                        <a:pt x="31730" y="16334"/>
                        <a:pt x="58025" y="0"/>
                        <a:pt x="87069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1" name="フリーフォーム: 図形 130">
                  <a:extLst>
                    <a:ext uri="{FF2B5EF4-FFF2-40B4-BE49-F238E27FC236}">
                      <a16:creationId xmlns:a16="http://schemas.microsoft.com/office/drawing/2014/main" id="{0EDA5472-8F6F-4684-9037-21036174AB10}"/>
                    </a:ext>
                  </a:extLst>
                </p:cNvPr>
                <p:cNvSpPr/>
                <p:nvPr/>
              </p:nvSpPr>
              <p:spPr>
                <a:xfrm flipV="1">
                  <a:off x="2848822" y="4531708"/>
                  <a:ext cx="174138" cy="68870"/>
                </a:xfrm>
                <a:custGeom>
                  <a:avLst/>
                  <a:gdLst>
                    <a:gd name="connsiteX0" fmla="*/ 87069 w 174138"/>
                    <a:gd name="connsiteY0" fmla="*/ 0 h 68870"/>
                    <a:gd name="connsiteX1" fmla="*/ 161442 w 174138"/>
                    <a:gd name="connsiteY1" fmla="*/ 42743 h 68870"/>
                    <a:gd name="connsiteX2" fmla="*/ 174138 w 174138"/>
                    <a:gd name="connsiteY2" fmla="*/ 68870 h 68870"/>
                    <a:gd name="connsiteX3" fmla="*/ 87069 w 174138"/>
                    <a:gd name="connsiteY3" fmla="*/ 56462 h 68870"/>
                    <a:gd name="connsiteX4" fmla="*/ 0 w 174138"/>
                    <a:gd name="connsiteY4" fmla="*/ 68870 h 68870"/>
                    <a:gd name="connsiteX5" fmla="*/ 12696 w 174138"/>
                    <a:gd name="connsiteY5" fmla="*/ 42743 h 68870"/>
                    <a:gd name="connsiteX6" fmla="*/ 87069 w 174138"/>
                    <a:gd name="connsiteY6" fmla="*/ 0 h 688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74138" h="68870">
                      <a:moveTo>
                        <a:pt x="87069" y="0"/>
                      </a:moveTo>
                      <a:cubicBezTo>
                        <a:pt x="116114" y="0"/>
                        <a:pt x="142408" y="16334"/>
                        <a:pt x="161442" y="42743"/>
                      </a:cubicBezTo>
                      <a:lnTo>
                        <a:pt x="174138" y="68870"/>
                      </a:lnTo>
                      <a:lnTo>
                        <a:pt x="87069" y="56462"/>
                      </a:lnTo>
                      <a:lnTo>
                        <a:pt x="0" y="68870"/>
                      </a:lnTo>
                      <a:lnTo>
                        <a:pt x="12696" y="42743"/>
                      </a:lnTo>
                      <a:cubicBezTo>
                        <a:pt x="31730" y="16334"/>
                        <a:pt x="58025" y="0"/>
                        <a:pt x="87069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23" name="月 122">
                <a:extLst>
                  <a:ext uri="{FF2B5EF4-FFF2-40B4-BE49-F238E27FC236}">
                    <a16:creationId xmlns:a16="http://schemas.microsoft.com/office/drawing/2014/main" id="{D9EDD98D-31CC-46C2-9F39-A120E22824C6}"/>
                  </a:ext>
                </a:extLst>
              </p:cNvPr>
              <p:cNvSpPr/>
              <p:nvPr/>
            </p:nvSpPr>
            <p:spPr>
              <a:xfrm rot="18900000" flipH="1">
                <a:off x="816053" y="3749292"/>
                <a:ext cx="433280" cy="886995"/>
              </a:xfrm>
              <a:prstGeom prst="moon">
                <a:avLst>
                  <a:gd name="adj" fmla="val 56681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24" name="月 400">
                <a:extLst>
                  <a:ext uri="{FF2B5EF4-FFF2-40B4-BE49-F238E27FC236}">
                    <a16:creationId xmlns:a16="http://schemas.microsoft.com/office/drawing/2014/main" id="{8F4C3FA1-774E-49B0-9536-EBF88EED8609}"/>
                  </a:ext>
                </a:extLst>
              </p:cNvPr>
              <p:cNvSpPr/>
              <p:nvPr/>
            </p:nvSpPr>
            <p:spPr>
              <a:xfrm rot="18900000" flipH="1">
                <a:off x="854164" y="3836120"/>
                <a:ext cx="187692" cy="886996"/>
              </a:xfrm>
              <a:custGeom>
                <a:avLst/>
                <a:gdLst>
                  <a:gd name="connsiteX0" fmla="*/ 433280 w 433280"/>
                  <a:gd name="connsiteY0" fmla="*/ 886995 h 886995"/>
                  <a:gd name="connsiteX1" fmla="*/ 0 w 433280"/>
                  <a:gd name="connsiteY1" fmla="*/ 443497 h 886995"/>
                  <a:gd name="connsiteX2" fmla="*/ 433280 w 433280"/>
                  <a:gd name="connsiteY2" fmla="*/ -1 h 886995"/>
                  <a:gd name="connsiteX3" fmla="*/ 245588 w 433280"/>
                  <a:gd name="connsiteY3" fmla="*/ 443497 h 886995"/>
                  <a:gd name="connsiteX4" fmla="*/ 433280 w 433280"/>
                  <a:gd name="connsiteY4" fmla="*/ 886995 h 886995"/>
                  <a:gd name="connsiteX0" fmla="*/ 0 w 433280"/>
                  <a:gd name="connsiteY0" fmla="*/ 443498 h 886996"/>
                  <a:gd name="connsiteX1" fmla="*/ 433280 w 433280"/>
                  <a:gd name="connsiteY1" fmla="*/ 0 h 886996"/>
                  <a:gd name="connsiteX2" fmla="*/ 245588 w 433280"/>
                  <a:gd name="connsiteY2" fmla="*/ 443498 h 886996"/>
                  <a:gd name="connsiteX3" fmla="*/ 433280 w 433280"/>
                  <a:gd name="connsiteY3" fmla="*/ 886996 h 886996"/>
                  <a:gd name="connsiteX4" fmla="*/ 91440 w 433280"/>
                  <a:gd name="connsiteY4" fmla="*/ 534938 h 886996"/>
                  <a:gd name="connsiteX0" fmla="*/ 364914 w 364914"/>
                  <a:gd name="connsiteY0" fmla="*/ 0 h 886996"/>
                  <a:gd name="connsiteX1" fmla="*/ 177222 w 364914"/>
                  <a:gd name="connsiteY1" fmla="*/ 443498 h 886996"/>
                  <a:gd name="connsiteX2" fmla="*/ 364914 w 364914"/>
                  <a:gd name="connsiteY2" fmla="*/ 886996 h 886996"/>
                  <a:gd name="connsiteX3" fmla="*/ 23074 w 364914"/>
                  <a:gd name="connsiteY3" fmla="*/ 534938 h 886996"/>
                  <a:gd name="connsiteX0" fmla="*/ 187692 w 187692"/>
                  <a:gd name="connsiteY0" fmla="*/ 0 h 886996"/>
                  <a:gd name="connsiteX1" fmla="*/ 0 w 187692"/>
                  <a:gd name="connsiteY1" fmla="*/ 443498 h 886996"/>
                  <a:gd name="connsiteX2" fmla="*/ 187692 w 187692"/>
                  <a:gd name="connsiteY2" fmla="*/ 886996 h 8869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87692" h="886996">
                    <a:moveTo>
                      <a:pt x="187692" y="0"/>
                    </a:moveTo>
                    <a:cubicBezTo>
                      <a:pt x="67940" y="114931"/>
                      <a:pt x="0" y="275468"/>
                      <a:pt x="0" y="443498"/>
                    </a:cubicBezTo>
                    <a:cubicBezTo>
                      <a:pt x="0" y="611528"/>
                      <a:pt x="67941" y="772065"/>
                      <a:pt x="187692" y="886996"/>
                    </a:cubicBezTo>
                  </a:path>
                </a:pathLst>
              </a:custGeom>
              <a:no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25" name="フリーフォーム: 図形 124">
                <a:extLst>
                  <a:ext uri="{FF2B5EF4-FFF2-40B4-BE49-F238E27FC236}">
                    <a16:creationId xmlns:a16="http://schemas.microsoft.com/office/drawing/2014/main" id="{D666497D-EA73-4142-AF4E-860D10095A04}"/>
                  </a:ext>
                </a:extLst>
              </p:cNvPr>
              <p:cNvSpPr/>
              <p:nvPr/>
            </p:nvSpPr>
            <p:spPr>
              <a:xfrm>
                <a:off x="104568" y="3694919"/>
                <a:ext cx="942680" cy="577640"/>
              </a:xfrm>
              <a:custGeom>
                <a:avLst/>
                <a:gdLst>
                  <a:gd name="connsiteX0" fmla="*/ 561805 w 998117"/>
                  <a:gd name="connsiteY0" fmla="*/ 738 h 573505"/>
                  <a:gd name="connsiteX1" fmla="*/ 614877 w 998117"/>
                  <a:gd name="connsiteY1" fmla="*/ 76794 h 573505"/>
                  <a:gd name="connsiteX2" fmla="*/ 651886 w 998117"/>
                  <a:gd name="connsiteY2" fmla="*/ 77595 h 573505"/>
                  <a:gd name="connsiteX3" fmla="*/ 669258 w 998117"/>
                  <a:gd name="connsiteY3" fmla="*/ 88309 h 573505"/>
                  <a:gd name="connsiteX4" fmla="*/ 682937 w 998117"/>
                  <a:gd name="connsiteY4" fmla="*/ 82742 h 573505"/>
                  <a:gd name="connsiteX5" fmla="*/ 751465 w 998117"/>
                  <a:gd name="connsiteY5" fmla="*/ 109956 h 573505"/>
                  <a:gd name="connsiteX6" fmla="*/ 753080 w 998117"/>
                  <a:gd name="connsiteY6" fmla="*/ 109959 h 573505"/>
                  <a:gd name="connsiteX7" fmla="*/ 840201 w 998117"/>
                  <a:gd name="connsiteY7" fmla="*/ 106917 h 573505"/>
                  <a:gd name="connsiteX8" fmla="*/ 883636 w 998117"/>
                  <a:gd name="connsiteY8" fmla="*/ 194043 h 573505"/>
                  <a:gd name="connsiteX9" fmla="*/ 883673 w 998117"/>
                  <a:gd name="connsiteY9" fmla="*/ 194055 h 573505"/>
                  <a:gd name="connsiteX10" fmla="*/ 916774 w 998117"/>
                  <a:gd name="connsiteY10" fmla="*/ 204827 h 573505"/>
                  <a:gd name="connsiteX11" fmla="*/ 927989 w 998117"/>
                  <a:gd name="connsiteY11" fmla="*/ 281736 h 573505"/>
                  <a:gd name="connsiteX12" fmla="*/ 928608 w 998117"/>
                  <a:gd name="connsiteY12" fmla="*/ 281925 h 573505"/>
                  <a:gd name="connsiteX13" fmla="*/ 955824 w 998117"/>
                  <a:gd name="connsiteY13" fmla="*/ 290232 h 573505"/>
                  <a:gd name="connsiteX14" fmla="*/ 973220 w 998117"/>
                  <a:gd name="connsiteY14" fmla="*/ 308418 h 573505"/>
                  <a:gd name="connsiteX15" fmla="*/ 975666 w 998117"/>
                  <a:gd name="connsiteY15" fmla="*/ 334501 h 573505"/>
                  <a:gd name="connsiteX16" fmla="*/ 960623 w 998117"/>
                  <a:gd name="connsiteY16" fmla="*/ 359294 h 573505"/>
                  <a:gd name="connsiteX17" fmla="*/ 960174 w 998117"/>
                  <a:gd name="connsiteY17" fmla="*/ 360035 h 573505"/>
                  <a:gd name="connsiteX18" fmla="*/ 997671 w 998117"/>
                  <a:gd name="connsiteY18" fmla="*/ 398497 h 573505"/>
                  <a:gd name="connsiteX19" fmla="*/ 996448 w 998117"/>
                  <a:gd name="connsiteY19" fmla="*/ 416653 h 573505"/>
                  <a:gd name="connsiteX20" fmla="*/ 951144 w 998117"/>
                  <a:gd name="connsiteY20" fmla="*/ 462432 h 573505"/>
                  <a:gd name="connsiteX21" fmla="*/ 951057 w 998117"/>
                  <a:gd name="connsiteY21" fmla="*/ 462641 h 573505"/>
                  <a:gd name="connsiteX22" fmla="*/ 938682 w 998117"/>
                  <a:gd name="connsiteY22" fmla="*/ 492519 h 573505"/>
                  <a:gd name="connsiteX23" fmla="*/ 909805 w 998117"/>
                  <a:gd name="connsiteY23" fmla="*/ 516681 h 573505"/>
                  <a:gd name="connsiteX24" fmla="*/ 852793 w 998117"/>
                  <a:gd name="connsiteY24" fmla="*/ 530025 h 573505"/>
                  <a:gd name="connsiteX25" fmla="*/ 769890 w 998117"/>
                  <a:gd name="connsiteY25" fmla="*/ 566355 h 573505"/>
                  <a:gd name="connsiteX26" fmla="*/ 677701 w 998117"/>
                  <a:gd name="connsiteY26" fmla="*/ 524932 h 573505"/>
                  <a:gd name="connsiteX27" fmla="*/ 606954 w 998117"/>
                  <a:gd name="connsiteY27" fmla="*/ 520216 h 573505"/>
                  <a:gd name="connsiteX28" fmla="*/ 578955 w 998117"/>
                  <a:gd name="connsiteY28" fmla="*/ 447123 h 573505"/>
                  <a:gd name="connsiteX29" fmla="*/ 575269 w 998117"/>
                  <a:gd name="connsiteY29" fmla="*/ 446513 h 573505"/>
                  <a:gd name="connsiteX30" fmla="*/ 557930 w 998117"/>
                  <a:gd name="connsiteY30" fmla="*/ 461065 h 573505"/>
                  <a:gd name="connsiteX31" fmla="*/ 464109 w 998117"/>
                  <a:gd name="connsiteY31" fmla="*/ 435083 h 573505"/>
                  <a:gd name="connsiteX32" fmla="*/ 464075 w 998117"/>
                  <a:gd name="connsiteY32" fmla="*/ 435103 h 573505"/>
                  <a:gd name="connsiteX33" fmla="*/ 433928 w 998117"/>
                  <a:gd name="connsiteY33" fmla="*/ 452506 h 573505"/>
                  <a:gd name="connsiteX34" fmla="*/ 421185 w 998117"/>
                  <a:gd name="connsiteY34" fmla="*/ 453687 h 573505"/>
                  <a:gd name="connsiteX35" fmla="*/ 420029 w 998117"/>
                  <a:gd name="connsiteY35" fmla="*/ 460685 h 573505"/>
                  <a:gd name="connsiteX36" fmla="*/ 403261 w 998117"/>
                  <a:gd name="connsiteY36" fmla="*/ 490884 h 573505"/>
                  <a:gd name="connsiteX37" fmla="*/ 325412 w 998117"/>
                  <a:gd name="connsiteY37" fmla="*/ 499011 h 573505"/>
                  <a:gd name="connsiteX38" fmla="*/ 269780 w 998117"/>
                  <a:gd name="connsiteY38" fmla="*/ 570611 h 573505"/>
                  <a:gd name="connsiteX39" fmla="*/ 187982 w 998117"/>
                  <a:gd name="connsiteY39" fmla="*/ 526907 h 573505"/>
                  <a:gd name="connsiteX40" fmla="*/ 66474 w 998117"/>
                  <a:gd name="connsiteY40" fmla="*/ 483726 h 573505"/>
                  <a:gd name="connsiteX41" fmla="*/ 13049 w 998117"/>
                  <a:gd name="connsiteY41" fmla="*/ 435673 h 573505"/>
                  <a:gd name="connsiteX42" fmla="*/ 24465 w 998117"/>
                  <a:gd name="connsiteY42" fmla="*/ 370811 h 573505"/>
                  <a:gd name="connsiteX43" fmla="*/ 359 w 998117"/>
                  <a:gd name="connsiteY43" fmla="*/ 304263 h 573505"/>
                  <a:gd name="connsiteX44" fmla="*/ 44382 w 998117"/>
                  <a:gd name="connsiteY44" fmla="*/ 245114 h 573505"/>
                  <a:gd name="connsiteX45" fmla="*/ 44804 w 998117"/>
                  <a:gd name="connsiteY45" fmla="*/ 243555 h 573505"/>
                  <a:gd name="connsiteX46" fmla="*/ 64414 w 998117"/>
                  <a:gd name="connsiteY46" fmla="*/ 158616 h 573505"/>
                  <a:gd name="connsiteX47" fmla="*/ 159813 w 998117"/>
                  <a:gd name="connsiteY47" fmla="*/ 139210 h 573505"/>
                  <a:gd name="connsiteX48" fmla="*/ 159834 w 998117"/>
                  <a:gd name="connsiteY48" fmla="*/ 139177 h 573505"/>
                  <a:gd name="connsiteX49" fmla="*/ 178806 w 998117"/>
                  <a:gd name="connsiteY49" fmla="*/ 109992 h 573505"/>
                  <a:gd name="connsiteX50" fmla="*/ 238009 w 998117"/>
                  <a:gd name="connsiteY50" fmla="*/ 102325 h 573505"/>
                  <a:gd name="connsiteX51" fmla="*/ 254744 w 998117"/>
                  <a:gd name="connsiteY51" fmla="*/ 117899 h 573505"/>
                  <a:gd name="connsiteX52" fmla="*/ 263404 w 998117"/>
                  <a:gd name="connsiteY52" fmla="*/ 101509 h 573505"/>
                  <a:gd name="connsiteX53" fmla="*/ 355858 w 998117"/>
                  <a:gd name="connsiteY53" fmla="*/ 60679 h 573505"/>
                  <a:gd name="connsiteX54" fmla="*/ 406681 w 998117"/>
                  <a:gd name="connsiteY54" fmla="*/ 11239 h 573505"/>
                  <a:gd name="connsiteX55" fmla="*/ 479746 w 998117"/>
                  <a:gd name="connsiteY55" fmla="*/ 39311 h 573505"/>
                  <a:gd name="connsiteX56" fmla="*/ 561805 w 998117"/>
                  <a:gd name="connsiteY56" fmla="*/ 738 h 5735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</a:cxnLst>
                <a:rect l="l" t="t" r="r" b="b"/>
                <a:pathLst>
                  <a:path w="998117" h="573505">
                    <a:moveTo>
                      <a:pt x="561805" y="738"/>
                    </a:moveTo>
                    <a:cubicBezTo>
                      <a:pt x="594320" y="5808"/>
                      <a:pt x="615500" y="36154"/>
                      <a:pt x="614877" y="76794"/>
                    </a:cubicBezTo>
                    <a:cubicBezTo>
                      <a:pt x="628208" y="73861"/>
                      <a:pt x="640708" y="74300"/>
                      <a:pt x="651886" y="77595"/>
                    </a:cubicBezTo>
                    <a:lnTo>
                      <a:pt x="669258" y="88309"/>
                    </a:lnTo>
                    <a:lnTo>
                      <a:pt x="682937" y="82742"/>
                    </a:lnTo>
                    <a:cubicBezTo>
                      <a:pt x="713943" y="77309"/>
                      <a:pt x="742398" y="88608"/>
                      <a:pt x="751465" y="109956"/>
                    </a:cubicBezTo>
                    <a:cubicBezTo>
                      <a:pt x="752006" y="109953"/>
                      <a:pt x="752539" y="109963"/>
                      <a:pt x="753080" y="109959"/>
                    </a:cubicBezTo>
                    <a:cubicBezTo>
                      <a:pt x="782107" y="98988"/>
                      <a:pt x="814047" y="97877"/>
                      <a:pt x="840201" y="106917"/>
                    </a:cubicBezTo>
                    <a:cubicBezTo>
                      <a:pt x="881510" y="121205"/>
                      <a:pt x="899583" y="157473"/>
                      <a:pt x="883636" y="194043"/>
                    </a:cubicBezTo>
                    <a:lnTo>
                      <a:pt x="883673" y="194055"/>
                    </a:lnTo>
                    <a:lnTo>
                      <a:pt x="916774" y="204827"/>
                    </a:lnTo>
                    <a:cubicBezTo>
                      <a:pt x="943610" y="221395"/>
                      <a:pt x="950489" y="253243"/>
                      <a:pt x="927989" y="281736"/>
                    </a:cubicBezTo>
                    <a:lnTo>
                      <a:pt x="928608" y="281925"/>
                    </a:lnTo>
                    <a:lnTo>
                      <a:pt x="955824" y="290232"/>
                    </a:lnTo>
                    <a:cubicBezTo>
                      <a:pt x="963592" y="294814"/>
                      <a:pt x="969621" y="301010"/>
                      <a:pt x="973220" y="308418"/>
                    </a:cubicBezTo>
                    <a:cubicBezTo>
                      <a:pt x="977184" y="316570"/>
                      <a:pt x="977919" y="325581"/>
                      <a:pt x="975666" y="334501"/>
                    </a:cubicBezTo>
                    <a:lnTo>
                      <a:pt x="960623" y="359294"/>
                    </a:lnTo>
                    <a:lnTo>
                      <a:pt x="960174" y="360035"/>
                    </a:lnTo>
                    <a:cubicBezTo>
                      <a:pt x="981482" y="366538"/>
                      <a:pt x="995093" y="381096"/>
                      <a:pt x="997671" y="398497"/>
                    </a:cubicBezTo>
                    <a:cubicBezTo>
                      <a:pt x="998531" y="404297"/>
                      <a:pt x="998164" y="410414"/>
                      <a:pt x="996448" y="416653"/>
                    </a:cubicBezTo>
                    <a:cubicBezTo>
                      <a:pt x="991222" y="435669"/>
                      <a:pt x="974217" y="452856"/>
                      <a:pt x="951144" y="462432"/>
                    </a:cubicBezTo>
                    <a:lnTo>
                      <a:pt x="951057" y="462641"/>
                    </a:lnTo>
                    <a:lnTo>
                      <a:pt x="938682" y="492519"/>
                    </a:lnTo>
                    <a:cubicBezTo>
                      <a:pt x="931576" y="501846"/>
                      <a:pt x="921733" y="510186"/>
                      <a:pt x="909805" y="516681"/>
                    </a:cubicBezTo>
                    <a:cubicBezTo>
                      <a:pt x="892491" y="526117"/>
                      <a:pt x="872213" y="530867"/>
                      <a:pt x="852793" y="530025"/>
                    </a:cubicBezTo>
                    <a:cubicBezTo>
                      <a:pt x="831948" y="550469"/>
                      <a:pt x="801409" y="563848"/>
                      <a:pt x="769890" y="566355"/>
                    </a:cubicBezTo>
                    <a:cubicBezTo>
                      <a:pt x="727988" y="569688"/>
                      <a:pt x="691552" y="553317"/>
                      <a:pt x="677701" y="524932"/>
                    </a:cubicBezTo>
                    <a:cubicBezTo>
                      <a:pt x="652740" y="531467"/>
                      <a:pt x="626945" y="529742"/>
                      <a:pt x="606954" y="520216"/>
                    </a:cubicBezTo>
                    <a:cubicBezTo>
                      <a:pt x="576576" y="505745"/>
                      <a:pt x="565233" y="476122"/>
                      <a:pt x="578955" y="447123"/>
                    </a:cubicBezTo>
                    <a:lnTo>
                      <a:pt x="575269" y="446513"/>
                    </a:lnTo>
                    <a:lnTo>
                      <a:pt x="557930" y="461065"/>
                    </a:lnTo>
                    <a:cubicBezTo>
                      <a:pt x="519679" y="482220"/>
                      <a:pt x="480630" y="471397"/>
                      <a:pt x="464109" y="435083"/>
                    </a:cubicBezTo>
                    <a:lnTo>
                      <a:pt x="464075" y="435103"/>
                    </a:lnTo>
                    <a:lnTo>
                      <a:pt x="433928" y="452506"/>
                    </a:lnTo>
                    <a:lnTo>
                      <a:pt x="421185" y="453687"/>
                    </a:lnTo>
                    <a:lnTo>
                      <a:pt x="420029" y="460685"/>
                    </a:lnTo>
                    <a:cubicBezTo>
                      <a:pt x="416128" y="472134"/>
                      <a:pt x="410449" y="482462"/>
                      <a:pt x="403261" y="490884"/>
                    </a:cubicBezTo>
                    <a:cubicBezTo>
                      <a:pt x="381420" y="516481"/>
                      <a:pt x="349871" y="519771"/>
                      <a:pt x="325412" y="499011"/>
                    </a:cubicBezTo>
                    <a:cubicBezTo>
                      <a:pt x="317502" y="534669"/>
                      <a:pt x="296321" y="561927"/>
                      <a:pt x="269780" y="570611"/>
                    </a:cubicBezTo>
                    <a:cubicBezTo>
                      <a:pt x="238504" y="580843"/>
                      <a:pt x="205862" y="563407"/>
                      <a:pt x="187982" y="526907"/>
                    </a:cubicBezTo>
                    <a:cubicBezTo>
                      <a:pt x="145779" y="561552"/>
                      <a:pt x="90967" y="542078"/>
                      <a:pt x="66474" y="483726"/>
                    </a:cubicBezTo>
                    <a:cubicBezTo>
                      <a:pt x="42413" y="487561"/>
                      <a:pt x="19821" y="467245"/>
                      <a:pt x="13049" y="435673"/>
                    </a:cubicBezTo>
                    <a:cubicBezTo>
                      <a:pt x="8144" y="412831"/>
                      <a:pt x="12480" y="388179"/>
                      <a:pt x="24465" y="370811"/>
                    </a:cubicBezTo>
                    <a:cubicBezTo>
                      <a:pt x="7461" y="357187"/>
                      <a:pt x="-2008" y="331044"/>
                      <a:pt x="359" y="304263"/>
                    </a:cubicBezTo>
                    <a:cubicBezTo>
                      <a:pt x="3136" y="272908"/>
                      <a:pt x="21415" y="248347"/>
                      <a:pt x="44382" y="245114"/>
                    </a:cubicBezTo>
                    <a:cubicBezTo>
                      <a:pt x="44519" y="244591"/>
                      <a:pt x="44667" y="244079"/>
                      <a:pt x="44804" y="243555"/>
                    </a:cubicBezTo>
                    <a:cubicBezTo>
                      <a:pt x="41719" y="212677"/>
                      <a:pt x="48912" y="181538"/>
                      <a:pt x="64414" y="158616"/>
                    </a:cubicBezTo>
                    <a:cubicBezTo>
                      <a:pt x="88907" y="122411"/>
                      <a:pt x="128616" y="114342"/>
                      <a:pt x="159813" y="139210"/>
                    </a:cubicBezTo>
                    <a:lnTo>
                      <a:pt x="159834" y="139177"/>
                    </a:lnTo>
                    <a:lnTo>
                      <a:pt x="178806" y="109992"/>
                    </a:lnTo>
                    <a:cubicBezTo>
                      <a:pt x="196017" y="93767"/>
                      <a:pt x="218626" y="90610"/>
                      <a:pt x="238009" y="102325"/>
                    </a:cubicBezTo>
                    <a:lnTo>
                      <a:pt x="254744" y="117899"/>
                    </a:lnTo>
                    <a:lnTo>
                      <a:pt x="263404" y="101509"/>
                    </a:lnTo>
                    <a:cubicBezTo>
                      <a:pt x="288952" y="68129"/>
                      <a:pt x="325492" y="51991"/>
                      <a:pt x="355858" y="60679"/>
                    </a:cubicBezTo>
                    <a:cubicBezTo>
                      <a:pt x="367694" y="37752"/>
                      <a:pt x="386230" y="19729"/>
                      <a:pt x="406681" y="11239"/>
                    </a:cubicBezTo>
                    <a:cubicBezTo>
                      <a:pt x="437757" y="-1665"/>
                      <a:pt x="467366" y="9715"/>
                      <a:pt x="479746" y="39311"/>
                    </a:cubicBezTo>
                    <a:cubicBezTo>
                      <a:pt x="502971" y="11122"/>
                      <a:pt x="534212" y="-3563"/>
                      <a:pt x="561805" y="738"/>
                    </a:cubicBez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6" name="円/楕円 368">
                <a:extLst>
                  <a:ext uri="{FF2B5EF4-FFF2-40B4-BE49-F238E27FC236}">
                    <a16:creationId xmlns:a16="http://schemas.microsoft.com/office/drawing/2014/main" id="{CE2DF3B0-C5A8-4C23-99B0-73FB364AA4AD}"/>
                  </a:ext>
                </a:extLst>
              </p:cNvPr>
              <p:cNvSpPr/>
              <p:nvPr/>
            </p:nvSpPr>
            <p:spPr>
              <a:xfrm rot="900000" flipH="1">
                <a:off x="1109938" y="4376368"/>
                <a:ext cx="245573" cy="406408"/>
              </a:xfrm>
              <a:custGeom>
                <a:avLst/>
                <a:gdLst>
                  <a:gd name="connsiteX0" fmla="*/ 0 w 216246"/>
                  <a:gd name="connsiteY0" fmla="*/ 168522 h 337044"/>
                  <a:gd name="connsiteX1" fmla="*/ 108123 w 216246"/>
                  <a:gd name="connsiteY1" fmla="*/ 0 h 337044"/>
                  <a:gd name="connsiteX2" fmla="*/ 216246 w 216246"/>
                  <a:gd name="connsiteY2" fmla="*/ 168522 h 337044"/>
                  <a:gd name="connsiteX3" fmla="*/ 108123 w 216246"/>
                  <a:gd name="connsiteY3" fmla="*/ 337044 h 337044"/>
                  <a:gd name="connsiteX4" fmla="*/ 0 w 216246"/>
                  <a:gd name="connsiteY4" fmla="*/ 168522 h 337044"/>
                  <a:gd name="connsiteX0" fmla="*/ 0 w 227371"/>
                  <a:gd name="connsiteY0" fmla="*/ 170508 h 339030"/>
                  <a:gd name="connsiteX1" fmla="*/ 108123 w 227371"/>
                  <a:gd name="connsiteY1" fmla="*/ 1986 h 339030"/>
                  <a:gd name="connsiteX2" fmla="*/ 211667 w 227371"/>
                  <a:gd name="connsiteY2" fmla="*/ 83801 h 339030"/>
                  <a:gd name="connsiteX3" fmla="*/ 216246 w 227371"/>
                  <a:gd name="connsiteY3" fmla="*/ 170508 h 339030"/>
                  <a:gd name="connsiteX4" fmla="*/ 108123 w 227371"/>
                  <a:gd name="connsiteY4" fmla="*/ 339030 h 339030"/>
                  <a:gd name="connsiteX5" fmla="*/ 0 w 227371"/>
                  <a:gd name="connsiteY5" fmla="*/ 170508 h 339030"/>
                  <a:gd name="connsiteX0" fmla="*/ 216246 w 307686"/>
                  <a:gd name="connsiteY0" fmla="*/ 170508 h 339030"/>
                  <a:gd name="connsiteX1" fmla="*/ 108123 w 307686"/>
                  <a:gd name="connsiteY1" fmla="*/ 339030 h 339030"/>
                  <a:gd name="connsiteX2" fmla="*/ 0 w 307686"/>
                  <a:gd name="connsiteY2" fmla="*/ 170508 h 339030"/>
                  <a:gd name="connsiteX3" fmla="*/ 108123 w 307686"/>
                  <a:gd name="connsiteY3" fmla="*/ 1986 h 339030"/>
                  <a:gd name="connsiteX4" fmla="*/ 211667 w 307686"/>
                  <a:gd name="connsiteY4" fmla="*/ 83801 h 339030"/>
                  <a:gd name="connsiteX5" fmla="*/ 307686 w 307686"/>
                  <a:gd name="connsiteY5" fmla="*/ 261948 h 339030"/>
                  <a:gd name="connsiteX0" fmla="*/ 216246 w 216246"/>
                  <a:gd name="connsiteY0" fmla="*/ 170508 h 339030"/>
                  <a:gd name="connsiteX1" fmla="*/ 108123 w 216246"/>
                  <a:gd name="connsiteY1" fmla="*/ 339030 h 339030"/>
                  <a:gd name="connsiteX2" fmla="*/ 0 w 216246"/>
                  <a:gd name="connsiteY2" fmla="*/ 170508 h 339030"/>
                  <a:gd name="connsiteX3" fmla="*/ 108123 w 216246"/>
                  <a:gd name="connsiteY3" fmla="*/ 1986 h 339030"/>
                  <a:gd name="connsiteX4" fmla="*/ 211667 w 216246"/>
                  <a:gd name="connsiteY4" fmla="*/ 83801 h 339030"/>
                  <a:gd name="connsiteX0" fmla="*/ 108123 w 211667"/>
                  <a:gd name="connsiteY0" fmla="*/ 339030 h 339030"/>
                  <a:gd name="connsiteX1" fmla="*/ 0 w 211667"/>
                  <a:gd name="connsiteY1" fmla="*/ 170508 h 339030"/>
                  <a:gd name="connsiteX2" fmla="*/ 108123 w 211667"/>
                  <a:gd name="connsiteY2" fmla="*/ 1986 h 339030"/>
                  <a:gd name="connsiteX3" fmla="*/ 211667 w 211667"/>
                  <a:gd name="connsiteY3" fmla="*/ 83801 h 339030"/>
                  <a:gd name="connsiteX0" fmla="*/ 108123 w 211667"/>
                  <a:gd name="connsiteY0" fmla="*/ 340366 h 340366"/>
                  <a:gd name="connsiteX1" fmla="*/ 0 w 211667"/>
                  <a:gd name="connsiteY1" fmla="*/ 171844 h 340366"/>
                  <a:gd name="connsiteX2" fmla="*/ 108123 w 211667"/>
                  <a:gd name="connsiteY2" fmla="*/ 3322 h 340366"/>
                  <a:gd name="connsiteX3" fmla="*/ 211667 w 211667"/>
                  <a:gd name="connsiteY3" fmla="*/ 85137 h 340366"/>
                  <a:gd name="connsiteX0" fmla="*/ 108123 w 203820"/>
                  <a:gd name="connsiteY0" fmla="*/ 338586 h 338586"/>
                  <a:gd name="connsiteX1" fmla="*/ 0 w 203820"/>
                  <a:gd name="connsiteY1" fmla="*/ 170064 h 338586"/>
                  <a:gd name="connsiteX2" fmla="*/ 108123 w 203820"/>
                  <a:gd name="connsiteY2" fmla="*/ 1542 h 338586"/>
                  <a:gd name="connsiteX3" fmla="*/ 203820 w 203820"/>
                  <a:gd name="connsiteY3" fmla="*/ 103441 h 338586"/>
                  <a:gd name="connsiteX0" fmla="*/ 108123 w 203820"/>
                  <a:gd name="connsiteY0" fmla="*/ 337309 h 337309"/>
                  <a:gd name="connsiteX1" fmla="*/ 0 w 203820"/>
                  <a:gd name="connsiteY1" fmla="*/ 168787 h 337309"/>
                  <a:gd name="connsiteX2" fmla="*/ 108123 w 203820"/>
                  <a:gd name="connsiteY2" fmla="*/ 265 h 337309"/>
                  <a:gd name="connsiteX3" fmla="*/ 203820 w 203820"/>
                  <a:gd name="connsiteY3" fmla="*/ 102164 h 337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3820" h="337309">
                    <a:moveTo>
                      <a:pt x="108123" y="337309"/>
                    </a:moveTo>
                    <a:cubicBezTo>
                      <a:pt x="48408" y="337309"/>
                      <a:pt x="0" y="261859"/>
                      <a:pt x="0" y="168787"/>
                    </a:cubicBezTo>
                    <a:cubicBezTo>
                      <a:pt x="0" y="75715"/>
                      <a:pt x="49017" y="-5227"/>
                      <a:pt x="108123" y="265"/>
                    </a:cubicBezTo>
                    <a:cubicBezTo>
                      <a:pt x="167229" y="5757"/>
                      <a:pt x="195044" y="39575"/>
                      <a:pt x="203820" y="102164"/>
                    </a:cubicBezTo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7" name="円/楕円 369">
                <a:extLst>
                  <a:ext uri="{FF2B5EF4-FFF2-40B4-BE49-F238E27FC236}">
                    <a16:creationId xmlns:a16="http://schemas.microsoft.com/office/drawing/2014/main" id="{1998E24F-FAD7-4082-89ED-9D4EBEFF31AE}"/>
                  </a:ext>
                </a:extLst>
              </p:cNvPr>
              <p:cNvSpPr/>
              <p:nvPr/>
            </p:nvSpPr>
            <p:spPr>
              <a:xfrm rot="900000" flipH="1">
                <a:off x="1162921" y="4446917"/>
                <a:ext cx="145381" cy="266390"/>
              </a:xfrm>
              <a:custGeom>
                <a:avLst/>
                <a:gdLst>
                  <a:gd name="connsiteX0" fmla="*/ 0 w 137951"/>
                  <a:gd name="connsiteY0" fmla="*/ 109765 h 219530"/>
                  <a:gd name="connsiteX1" fmla="*/ 68976 w 137951"/>
                  <a:gd name="connsiteY1" fmla="*/ 0 h 219530"/>
                  <a:gd name="connsiteX2" fmla="*/ 137952 w 137951"/>
                  <a:gd name="connsiteY2" fmla="*/ 109765 h 219530"/>
                  <a:gd name="connsiteX3" fmla="*/ 68976 w 137951"/>
                  <a:gd name="connsiteY3" fmla="*/ 219530 h 219530"/>
                  <a:gd name="connsiteX4" fmla="*/ 0 w 137951"/>
                  <a:gd name="connsiteY4" fmla="*/ 109765 h 219530"/>
                  <a:gd name="connsiteX0" fmla="*/ 0 w 137952"/>
                  <a:gd name="connsiteY0" fmla="*/ 109765 h 219530"/>
                  <a:gd name="connsiteX1" fmla="*/ 68976 w 137952"/>
                  <a:gd name="connsiteY1" fmla="*/ 0 h 219530"/>
                  <a:gd name="connsiteX2" fmla="*/ 137952 w 137952"/>
                  <a:gd name="connsiteY2" fmla="*/ 109765 h 219530"/>
                  <a:gd name="connsiteX3" fmla="*/ 68976 w 137952"/>
                  <a:gd name="connsiteY3" fmla="*/ 219530 h 219530"/>
                  <a:gd name="connsiteX4" fmla="*/ 0 w 137952"/>
                  <a:gd name="connsiteY4" fmla="*/ 109765 h 219530"/>
                  <a:gd name="connsiteX0" fmla="*/ 0 w 120663"/>
                  <a:gd name="connsiteY0" fmla="*/ 110869 h 221097"/>
                  <a:gd name="connsiteX1" fmla="*/ 68976 w 120663"/>
                  <a:gd name="connsiteY1" fmla="*/ 1104 h 221097"/>
                  <a:gd name="connsiteX2" fmla="*/ 120663 w 120663"/>
                  <a:gd name="connsiteY2" fmla="*/ 74187 h 221097"/>
                  <a:gd name="connsiteX3" fmla="*/ 68976 w 120663"/>
                  <a:gd name="connsiteY3" fmla="*/ 220634 h 221097"/>
                  <a:gd name="connsiteX4" fmla="*/ 0 w 120663"/>
                  <a:gd name="connsiteY4" fmla="*/ 110869 h 221097"/>
                  <a:gd name="connsiteX0" fmla="*/ 0 w 120663"/>
                  <a:gd name="connsiteY0" fmla="*/ 110869 h 221097"/>
                  <a:gd name="connsiteX1" fmla="*/ 68976 w 120663"/>
                  <a:gd name="connsiteY1" fmla="*/ 1104 h 221097"/>
                  <a:gd name="connsiteX2" fmla="*/ 120663 w 120663"/>
                  <a:gd name="connsiteY2" fmla="*/ 74187 h 221097"/>
                  <a:gd name="connsiteX3" fmla="*/ 68976 w 120663"/>
                  <a:gd name="connsiteY3" fmla="*/ 220634 h 221097"/>
                  <a:gd name="connsiteX4" fmla="*/ 0 w 120663"/>
                  <a:gd name="connsiteY4" fmla="*/ 110869 h 221097"/>
                  <a:gd name="connsiteX0" fmla="*/ 0 w 120663"/>
                  <a:gd name="connsiteY0" fmla="*/ 110869 h 221097"/>
                  <a:gd name="connsiteX1" fmla="*/ 68976 w 120663"/>
                  <a:gd name="connsiteY1" fmla="*/ 1104 h 221097"/>
                  <a:gd name="connsiteX2" fmla="*/ 120663 w 120663"/>
                  <a:gd name="connsiteY2" fmla="*/ 74187 h 221097"/>
                  <a:gd name="connsiteX3" fmla="*/ 68976 w 120663"/>
                  <a:gd name="connsiteY3" fmla="*/ 220634 h 221097"/>
                  <a:gd name="connsiteX4" fmla="*/ 0 w 120663"/>
                  <a:gd name="connsiteY4" fmla="*/ 110869 h 2210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0663" h="221097">
                    <a:moveTo>
                      <a:pt x="0" y="110869"/>
                    </a:moveTo>
                    <a:cubicBezTo>
                      <a:pt x="0" y="50247"/>
                      <a:pt x="48866" y="7218"/>
                      <a:pt x="68976" y="1104"/>
                    </a:cubicBezTo>
                    <a:cubicBezTo>
                      <a:pt x="89086" y="-5010"/>
                      <a:pt x="120663" y="13565"/>
                      <a:pt x="120663" y="74187"/>
                    </a:cubicBezTo>
                    <a:cubicBezTo>
                      <a:pt x="77082" y="150249"/>
                      <a:pt x="71181" y="180139"/>
                      <a:pt x="68976" y="220634"/>
                    </a:cubicBezTo>
                    <a:cubicBezTo>
                      <a:pt x="48866" y="226748"/>
                      <a:pt x="0" y="171491"/>
                      <a:pt x="0" y="110869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108" name="アーチ 107">
              <a:extLst>
                <a:ext uri="{FF2B5EF4-FFF2-40B4-BE49-F238E27FC236}">
                  <a16:creationId xmlns:a16="http://schemas.microsoft.com/office/drawing/2014/main" id="{1AA580EA-BCC4-4181-B891-D106E296A473}"/>
                </a:ext>
              </a:extLst>
            </p:cNvPr>
            <p:cNvSpPr/>
            <p:nvPr/>
          </p:nvSpPr>
          <p:spPr>
            <a:xfrm rot="10800000">
              <a:off x="1816580" y="4157130"/>
              <a:ext cx="340995" cy="169689"/>
            </a:xfrm>
            <a:prstGeom prst="blockArc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9" name="アーチ 108">
              <a:extLst>
                <a:ext uri="{FF2B5EF4-FFF2-40B4-BE49-F238E27FC236}">
                  <a16:creationId xmlns:a16="http://schemas.microsoft.com/office/drawing/2014/main" id="{0D03207E-69D7-4A5B-B542-DB383B30311B}"/>
                </a:ext>
              </a:extLst>
            </p:cNvPr>
            <p:cNvSpPr/>
            <p:nvPr/>
          </p:nvSpPr>
          <p:spPr>
            <a:xfrm rot="10800000">
              <a:off x="1405100" y="4157130"/>
              <a:ext cx="217029" cy="169689"/>
            </a:xfrm>
            <a:prstGeom prst="blockArc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110" name="グループ化 109">
              <a:extLst>
                <a:ext uri="{FF2B5EF4-FFF2-40B4-BE49-F238E27FC236}">
                  <a16:creationId xmlns:a16="http://schemas.microsoft.com/office/drawing/2014/main" id="{0F4A6EFB-B4BE-4720-8959-EF3F499956C8}"/>
                </a:ext>
              </a:extLst>
            </p:cNvPr>
            <p:cNvGrpSpPr/>
            <p:nvPr/>
          </p:nvGrpSpPr>
          <p:grpSpPr>
            <a:xfrm>
              <a:off x="1730257" y="4809794"/>
              <a:ext cx="299822" cy="121468"/>
              <a:chOff x="1466675" y="2063071"/>
              <a:chExt cx="209562" cy="102234"/>
            </a:xfrm>
          </p:grpSpPr>
          <p:sp>
            <p:nvSpPr>
              <p:cNvPr id="111" name="二等辺三角形 5">
                <a:extLst>
                  <a:ext uri="{FF2B5EF4-FFF2-40B4-BE49-F238E27FC236}">
                    <a16:creationId xmlns:a16="http://schemas.microsoft.com/office/drawing/2014/main" id="{4A1AFBEB-0015-4249-9B0E-7CF0BF2F77ED}"/>
                  </a:ext>
                </a:extLst>
              </p:cNvPr>
              <p:cNvSpPr/>
              <p:nvPr/>
            </p:nvSpPr>
            <p:spPr>
              <a:xfrm rot="20660405">
                <a:off x="1466675" y="2100049"/>
                <a:ext cx="165141" cy="65256"/>
              </a:xfrm>
              <a:custGeom>
                <a:avLst/>
                <a:gdLst>
                  <a:gd name="connsiteX0" fmla="*/ 0 w 159819"/>
                  <a:gd name="connsiteY0" fmla="*/ 60916 h 60916"/>
                  <a:gd name="connsiteX1" fmla="*/ 27419 w 159819"/>
                  <a:gd name="connsiteY1" fmla="*/ 0 h 60916"/>
                  <a:gd name="connsiteX2" fmla="*/ 159819 w 159819"/>
                  <a:gd name="connsiteY2" fmla="*/ 60916 h 60916"/>
                  <a:gd name="connsiteX3" fmla="*/ 0 w 159819"/>
                  <a:gd name="connsiteY3" fmla="*/ 60916 h 60916"/>
                  <a:gd name="connsiteX0" fmla="*/ 0 w 160316"/>
                  <a:gd name="connsiteY0" fmla="*/ 60916 h 69940"/>
                  <a:gd name="connsiteX1" fmla="*/ 27419 w 160316"/>
                  <a:gd name="connsiteY1" fmla="*/ 0 h 69940"/>
                  <a:gd name="connsiteX2" fmla="*/ 159819 w 160316"/>
                  <a:gd name="connsiteY2" fmla="*/ 60916 h 69940"/>
                  <a:gd name="connsiteX3" fmla="*/ 0 w 160316"/>
                  <a:gd name="connsiteY3" fmla="*/ 60916 h 69940"/>
                  <a:gd name="connsiteX0" fmla="*/ 0 w 160275"/>
                  <a:gd name="connsiteY0" fmla="*/ 60938 h 69962"/>
                  <a:gd name="connsiteX1" fmla="*/ 27419 w 160275"/>
                  <a:gd name="connsiteY1" fmla="*/ 22 h 69962"/>
                  <a:gd name="connsiteX2" fmla="*/ 159819 w 160275"/>
                  <a:gd name="connsiteY2" fmla="*/ 60938 h 69962"/>
                  <a:gd name="connsiteX3" fmla="*/ 0 w 160275"/>
                  <a:gd name="connsiteY3" fmla="*/ 60938 h 69962"/>
                  <a:gd name="connsiteX0" fmla="*/ 8396 w 168671"/>
                  <a:gd name="connsiteY0" fmla="*/ 60938 h 75699"/>
                  <a:gd name="connsiteX1" fmla="*/ 35815 w 168671"/>
                  <a:gd name="connsiteY1" fmla="*/ 22 h 75699"/>
                  <a:gd name="connsiteX2" fmla="*/ 168215 w 168671"/>
                  <a:gd name="connsiteY2" fmla="*/ 60938 h 75699"/>
                  <a:gd name="connsiteX3" fmla="*/ 8396 w 168671"/>
                  <a:gd name="connsiteY3" fmla="*/ 60938 h 75699"/>
                  <a:gd name="connsiteX0" fmla="*/ 16246 w 145955"/>
                  <a:gd name="connsiteY0" fmla="*/ 61681 h 72619"/>
                  <a:gd name="connsiteX1" fmla="*/ 13554 w 145955"/>
                  <a:gd name="connsiteY1" fmla="*/ 1 h 72619"/>
                  <a:gd name="connsiteX2" fmla="*/ 145954 w 145955"/>
                  <a:gd name="connsiteY2" fmla="*/ 60917 h 72619"/>
                  <a:gd name="connsiteX3" fmla="*/ 16246 w 145955"/>
                  <a:gd name="connsiteY3" fmla="*/ 61681 h 72619"/>
                  <a:gd name="connsiteX0" fmla="*/ 5951 w 135836"/>
                  <a:gd name="connsiteY0" fmla="*/ 60918 h 68111"/>
                  <a:gd name="connsiteX1" fmla="*/ 33370 w 135836"/>
                  <a:gd name="connsiteY1" fmla="*/ 1 h 68111"/>
                  <a:gd name="connsiteX2" fmla="*/ 135659 w 135836"/>
                  <a:gd name="connsiteY2" fmla="*/ 60154 h 68111"/>
                  <a:gd name="connsiteX3" fmla="*/ 5951 w 135836"/>
                  <a:gd name="connsiteY3" fmla="*/ 60918 h 681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5836" h="68111">
                    <a:moveTo>
                      <a:pt x="5951" y="60918"/>
                    </a:moveTo>
                    <a:cubicBezTo>
                      <a:pt x="-11097" y="50893"/>
                      <a:pt x="11752" y="128"/>
                      <a:pt x="33370" y="1"/>
                    </a:cubicBezTo>
                    <a:cubicBezTo>
                      <a:pt x="54988" y="-126"/>
                      <a:pt x="140229" y="50001"/>
                      <a:pt x="135659" y="60154"/>
                    </a:cubicBezTo>
                    <a:cubicBezTo>
                      <a:pt x="131089" y="70307"/>
                      <a:pt x="22999" y="70943"/>
                      <a:pt x="5951" y="60918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2" name="月 111">
                <a:extLst>
                  <a:ext uri="{FF2B5EF4-FFF2-40B4-BE49-F238E27FC236}">
                    <a16:creationId xmlns:a16="http://schemas.microsoft.com/office/drawing/2014/main" id="{C77C5BFA-3BF6-428F-9487-4F5B503CC30A}"/>
                  </a:ext>
                </a:extLst>
              </p:cNvPr>
              <p:cNvSpPr/>
              <p:nvPr/>
            </p:nvSpPr>
            <p:spPr>
              <a:xfrm rot="8100000">
                <a:off x="1640625" y="2063071"/>
                <a:ext cx="35612" cy="92454"/>
              </a:xfrm>
              <a:prstGeom prst="moon">
                <a:avLst>
                  <a:gd name="adj" fmla="val 53067"/>
                </a:avLst>
              </a:pr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136" name="グループ化 135">
            <a:extLst>
              <a:ext uri="{FF2B5EF4-FFF2-40B4-BE49-F238E27FC236}">
                <a16:creationId xmlns:a16="http://schemas.microsoft.com/office/drawing/2014/main" id="{BAD54F36-FB90-434E-B7C7-3BD79E5F3BFA}"/>
              </a:ext>
            </a:extLst>
          </p:cNvPr>
          <p:cNvGrpSpPr/>
          <p:nvPr/>
        </p:nvGrpSpPr>
        <p:grpSpPr>
          <a:xfrm>
            <a:off x="4266028" y="3589515"/>
            <a:ext cx="1397778" cy="2846464"/>
            <a:chOff x="4266028" y="3589515"/>
            <a:chExt cx="1397778" cy="2846464"/>
          </a:xfrm>
        </p:grpSpPr>
        <p:grpSp>
          <p:nvGrpSpPr>
            <p:cNvPr id="137" name="グループ化 136">
              <a:extLst>
                <a:ext uri="{FF2B5EF4-FFF2-40B4-BE49-F238E27FC236}">
                  <a16:creationId xmlns:a16="http://schemas.microsoft.com/office/drawing/2014/main" id="{22DB597B-B278-4379-BD58-A8B17F8B46DA}"/>
                </a:ext>
              </a:extLst>
            </p:cNvPr>
            <p:cNvGrpSpPr/>
            <p:nvPr/>
          </p:nvGrpSpPr>
          <p:grpSpPr>
            <a:xfrm>
              <a:off x="4266028" y="3589515"/>
              <a:ext cx="1397778" cy="2846464"/>
              <a:chOff x="2403078" y="3589515"/>
              <a:chExt cx="1397778" cy="2846464"/>
            </a:xfrm>
          </p:grpSpPr>
          <p:sp>
            <p:nvSpPr>
              <p:cNvPr id="147" name="フリーフォーム: 図形 146">
                <a:extLst>
                  <a:ext uri="{FF2B5EF4-FFF2-40B4-BE49-F238E27FC236}">
                    <a16:creationId xmlns:a16="http://schemas.microsoft.com/office/drawing/2014/main" id="{919854AD-E6A3-48E3-BD9D-06D4EB76899F}"/>
                  </a:ext>
                </a:extLst>
              </p:cNvPr>
              <p:cNvSpPr/>
              <p:nvPr/>
            </p:nvSpPr>
            <p:spPr>
              <a:xfrm>
                <a:off x="2403078" y="3659640"/>
                <a:ext cx="1397778" cy="848304"/>
              </a:xfrm>
              <a:custGeom>
                <a:avLst/>
                <a:gdLst>
                  <a:gd name="connsiteX0" fmla="*/ 698889 w 1397778"/>
                  <a:gd name="connsiteY0" fmla="*/ 0 h 895789"/>
                  <a:gd name="connsiteX1" fmla="*/ 776922 w 1397778"/>
                  <a:gd name="connsiteY1" fmla="*/ 97106 h 895789"/>
                  <a:gd name="connsiteX2" fmla="*/ 879775 w 1397778"/>
                  <a:gd name="connsiteY2" fmla="*/ 21777 h 895789"/>
                  <a:gd name="connsiteX3" fmla="*/ 927661 w 1397778"/>
                  <a:gd name="connsiteY3" fmla="*/ 134040 h 895789"/>
                  <a:gd name="connsiteX4" fmla="*/ 1048334 w 1397778"/>
                  <a:gd name="connsiteY4" fmla="*/ 85623 h 895789"/>
                  <a:gd name="connsiteX5" fmla="*/ 1062815 w 1397778"/>
                  <a:gd name="connsiteY5" fmla="*/ 205397 h 895789"/>
                  <a:gd name="connsiteX6" fmla="*/ 1193078 w 1397778"/>
                  <a:gd name="connsiteY6" fmla="*/ 187189 h 895789"/>
                  <a:gd name="connsiteX7" fmla="*/ 1173166 w 1397778"/>
                  <a:gd name="connsiteY7" fmla="*/ 306308 h 895789"/>
                  <a:gd name="connsiteX8" fmla="*/ 1304145 w 1397778"/>
                  <a:gd name="connsiteY8" fmla="*/ 319551 h 895789"/>
                  <a:gd name="connsiteX9" fmla="*/ 1251199 w 1397778"/>
                  <a:gd name="connsiteY9" fmla="*/ 429900 h 895789"/>
                  <a:gd name="connsiteX10" fmla="*/ 1373964 w 1397778"/>
                  <a:gd name="connsiteY10" fmla="*/ 473690 h 895789"/>
                  <a:gd name="connsiteX11" fmla="*/ 1291587 w 1397778"/>
                  <a:gd name="connsiteY11" fmla="*/ 567745 h 895789"/>
                  <a:gd name="connsiteX12" fmla="*/ 1397778 w 1397778"/>
                  <a:gd name="connsiteY12" fmla="*/ 639102 h 895789"/>
                  <a:gd name="connsiteX13" fmla="*/ 1291587 w 1397778"/>
                  <a:gd name="connsiteY13" fmla="*/ 710459 h 895789"/>
                  <a:gd name="connsiteX14" fmla="*/ 1373964 w 1397778"/>
                  <a:gd name="connsiteY14" fmla="*/ 804514 h 895789"/>
                  <a:gd name="connsiteX15" fmla="*/ 1251199 w 1397778"/>
                  <a:gd name="connsiteY15" fmla="*/ 848304 h 895789"/>
                  <a:gd name="connsiteX16" fmla="*/ 1273983 w 1397778"/>
                  <a:gd name="connsiteY16" fmla="*/ 895789 h 895789"/>
                  <a:gd name="connsiteX17" fmla="*/ 123796 w 1397778"/>
                  <a:gd name="connsiteY17" fmla="*/ 895789 h 895789"/>
                  <a:gd name="connsiteX18" fmla="*/ 146579 w 1397778"/>
                  <a:gd name="connsiteY18" fmla="*/ 848304 h 895789"/>
                  <a:gd name="connsiteX19" fmla="*/ 23814 w 1397778"/>
                  <a:gd name="connsiteY19" fmla="*/ 804514 h 895789"/>
                  <a:gd name="connsiteX20" fmla="*/ 106191 w 1397778"/>
                  <a:gd name="connsiteY20" fmla="*/ 710459 h 895789"/>
                  <a:gd name="connsiteX21" fmla="*/ 0 w 1397778"/>
                  <a:gd name="connsiteY21" fmla="*/ 639102 h 895789"/>
                  <a:gd name="connsiteX22" fmla="*/ 106191 w 1397778"/>
                  <a:gd name="connsiteY22" fmla="*/ 567745 h 895789"/>
                  <a:gd name="connsiteX23" fmla="*/ 23814 w 1397778"/>
                  <a:gd name="connsiteY23" fmla="*/ 473690 h 895789"/>
                  <a:gd name="connsiteX24" fmla="*/ 146579 w 1397778"/>
                  <a:gd name="connsiteY24" fmla="*/ 429900 h 895789"/>
                  <a:gd name="connsiteX25" fmla="*/ 93633 w 1397778"/>
                  <a:gd name="connsiteY25" fmla="*/ 319551 h 895789"/>
                  <a:gd name="connsiteX26" fmla="*/ 224612 w 1397778"/>
                  <a:gd name="connsiteY26" fmla="*/ 306308 h 895789"/>
                  <a:gd name="connsiteX27" fmla="*/ 204700 w 1397778"/>
                  <a:gd name="connsiteY27" fmla="*/ 187189 h 895789"/>
                  <a:gd name="connsiteX28" fmla="*/ 334963 w 1397778"/>
                  <a:gd name="connsiteY28" fmla="*/ 205397 h 895789"/>
                  <a:gd name="connsiteX29" fmla="*/ 349445 w 1397778"/>
                  <a:gd name="connsiteY29" fmla="*/ 85623 h 895789"/>
                  <a:gd name="connsiteX30" fmla="*/ 470117 w 1397778"/>
                  <a:gd name="connsiteY30" fmla="*/ 134040 h 895789"/>
                  <a:gd name="connsiteX31" fmla="*/ 518003 w 1397778"/>
                  <a:gd name="connsiteY31" fmla="*/ 21777 h 895789"/>
                  <a:gd name="connsiteX32" fmla="*/ 620856 w 1397778"/>
                  <a:gd name="connsiteY32" fmla="*/ 97106 h 895789"/>
                  <a:gd name="connsiteX0" fmla="*/ 698889 w 1397778"/>
                  <a:gd name="connsiteY0" fmla="*/ 0 h 895789"/>
                  <a:gd name="connsiteX1" fmla="*/ 776922 w 1397778"/>
                  <a:gd name="connsiteY1" fmla="*/ 97106 h 895789"/>
                  <a:gd name="connsiteX2" fmla="*/ 879775 w 1397778"/>
                  <a:gd name="connsiteY2" fmla="*/ 21777 h 895789"/>
                  <a:gd name="connsiteX3" fmla="*/ 927661 w 1397778"/>
                  <a:gd name="connsiteY3" fmla="*/ 134040 h 895789"/>
                  <a:gd name="connsiteX4" fmla="*/ 1048334 w 1397778"/>
                  <a:gd name="connsiteY4" fmla="*/ 85623 h 895789"/>
                  <a:gd name="connsiteX5" fmla="*/ 1062815 w 1397778"/>
                  <a:gd name="connsiteY5" fmla="*/ 205397 h 895789"/>
                  <a:gd name="connsiteX6" fmla="*/ 1193078 w 1397778"/>
                  <a:gd name="connsiteY6" fmla="*/ 187189 h 895789"/>
                  <a:gd name="connsiteX7" fmla="*/ 1173166 w 1397778"/>
                  <a:gd name="connsiteY7" fmla="*/ 306308 h 895789"/>
                  <a:gd name="connsiteX8" fmla="*/ 1304145 w 1397778"/>
                  <a:gd name="connsiteY8" fmla="*/ 319551 h 895789"/>
                  <a:gd name="connsiteX9" fmla="*/ 1251199 w 1397778"/>
                  <a:gd name="connsiteY9" fmla="*/ 429900 h 895789"/>
                  <a:gd name="connsiteX10" fmla="*/ 1373964 w 1397778"/>
                  <a:gd name="connsiteY10" fmla="*/ 473690 h 895789"/>
                  <a:gd name="connsiteX11" fmla="*/ 1291587 w 1397778"/>
                  <a:gd name="connsiteY11" fmla="*/ 567745 h 895789"/>
                  <a:gd name="connsiteX12" fmla="*/ 1397778 w 1397778"/>
                  <a:gd name="connsiteY12" fmla="*/ 639102 h 895789"/>
                  <a:gd name="connsiteX13" fmla="*/ 1291587 w 1397778"/>
                  <a:gd name="connsiteY13" fmla="*/ 710459 h 895789"/>
                  <a:gd name="connsiteX14" fmla="*/ 1373964 w 1397778"/>
                  <a:gd name="connsiteY14" fmla="*/ 804514 h 895789"/>
                  <a:gd name="connsiteX15" fmla="*/ 1251199 w 1397778"/>
                  <a:gd name="connsiteY15" fmla="*/ 848304 h 895789"/>
                  <a:gd name="connsiteX16" fmla="*/ 1273983 w 1397778"/>
                  <a:gd name="connsiteY16" fmla="*/ 895789 h 895789"/>
                  <a:gd name="connsiteX17" fmla="*/ 146579 w 1397778"/>
                  <a:gd name="connsiteY17" fmla="*/ 848304 h 895789"/>
                  <a:gd name="connsiteX18" fmla="*/ 23814 w 1397778"/>
                  <a:gd name="connsiteY18" fmla="*/ 804514 h 895789"/>
                  <a:gd name="connsiteX19" fmla="*/ 106191 w 1397778"/>
                  <a:gd name="connsiteY19" fmla="*/ 710459 h 895789"/>
                  <a:gd name="connsiteX20" fmla="*/ 0 w 1397778"/>
                  <a:gd name="connsiteY20" fmla="*/ 639102 h 895789"/>
                  <a:gd name="connsiteX21" fmla="*/ 106191 w 1397778"/>
                  <a:gd name="connsiteY21" fmla="*/ 567745 h 895789"/>
                  <a:gd name="connsiteX22" fmla="*/ 23814 w 1397778"/>
                  <a:gd name="connsiteY22" fmla="*/ 473690 h 895789"/>
                  <a:gd name="connsiteX23" fmla="*/ 146579 w 1397778"/>
                  <a:gd name="connsiteY23" fmla="*/ 429900 h 895789"/>
                  <a:gd name="connsiteX24" fmla="*/ 93633 w 1397778"/>
                  <a:gd name="connsiteY24" fmla="*/ 319551 h 895789"/>
                  <a:gd name="connsiteX25" fmla="*/ 224612 w 1397778"/>
                  <a:gd name="connsiteY25" fmla="*/ 306308 h 895789"/>
                  <a:gd name="connsiteX26" fmla="*/ 204700 w 1397778"/>
                  <a:gd name="connsiteY26" fmla="*/ 187189 h 895789"/>
                  <a:gd name="connsiteX27" fmla="*/ 334963 w 1397778"/>
                  <a:gd name="connsiteY27" fmla="*/ 205397 h 895789"/>
                  <a:gd name="connsiteX28" fmla="*/ 349445 w 1397778"/>
                  <a:gd name="connsiteY28" fmla="*/ 85623 h 895789"/>
                  <a:gd name="connsiteX29" fmla="*/ 470117 w 1397778"/>
                  <a:gd name="connsiteY29" fmla="*/ 134040 h 895789"/>
                  <a:gd name="connsiteX30" fmla="*/ 518003 w 1397778"/>
                  <a:gd name="connsiteY30" fmla="*/ 21777 h 895789"/>
                  <a:gd name="connsiteX31" fmla="*/ 620856 w 1397778"/>
                  <a:gd name="connsiteY31" fmla="*/ 97106 h 895789"/>
                  <a:gd name="connsiteX32" fmla="*/ 698889 w 1397778"/>
                  <a:gd name="connsiteY32" fmla="*/ 0 h 895789"/>
                  <a:gd name="connsiteX0" fmla="*/ 698889 w 1397778"/>
                  <a:gd name="connsiteY0" fmla="*/ 0 h 848304"/>
                  <a:gd name="connsiteX1" fmla="*/ 776922 w 1397778"/>
                  <a:gd name="connsiteY1" fmla="*/ 97106 h 848304"/>
                  <a:gd name="connsiteX2" fmla="*/ 879775 w 1397778"/>
                  <a:gd name="connsiteY2" fmla="*/ 21777 h 848304"/>
                  <a:gd name="connsiteX3" fmla="*/ 927661 w 1397778"/>
                  <a:gd name="connsiteY3" fmla="*/ 134040 h 848304"/>
                  <a:gd name="connsiteX4" fmla="*/ 1048334 w 1397778"/>
                  <a:gd name="connsiteY4" fmla="*/ 85623 h 848304"/>
                  <a:gd name="connsiteX5" fmla="*/ 1062815 w 1397778"/>
                  <a:gd name="connsiteY5" fmla="*/ 205397 h 848304"/>
                  <a:gd name="connsiteX6" fmla="*/ 1193078 w 1397778"/>
                  <a:gd name="connsiteY6" fmla="*/ 187189 h 848304"/>
                  <a:gd name="connsiteX7" fmla="*/ 1173166 w 1397778"/>
                  <a:gd name="connsiteY7" fmla="*/ 306308 h 848304"/>
                  <a:gd name="connsiteX8" fmla="*/ 1304145 w 1397778"/>
                  <a:gd name="connsiteY8" fmla="*/ 319551 h 848304"/>
                  <a:gd name="connsiteX9" fmla="*/ 1251199 w 1397778"/>
                  <a:gd name="connsiteY9" fmla="*/ 429900 h 848304"/>
                  <a:gd name="connsiteX10" fmla="*/ 1373964 w 1397778"/>
                  <a:gd name="connsiteY10" fmla="*/ 473690 h 848304"/>
                  <a:gd name="connsiteX11" fmla="*/ 1291587 w 1397778"/>
                  <a:gd name="connsiteY11" fmla="*/ 567745 h 848304"/>
                  <a:gd name="connsiteX12" fmla="*/ 1397778 w 1397778"/>
                  <a:gd name="connsiteY12" fmla="*/ 639102 h 848304"/>
                  <a:gd name="connsiteX13" fmla="*/ 1291587 w 1397778"/>
                  <a:gd name="connsiteY13" fmla="*/ 710459 h 848304"/>
                  <a:gd name="connsiteX14" fmla="*/ 1373964 w 1397778"/>
                  <a:gd name="connsiteY14" fmla="*/ 804514 h 848304"/>
                  <a:gd name="connsiteX15" fmla="*/ 1251199 w 1397778"/>
                  <a:gd name="connsiteY15" fmla="*/ 848304 h 848304"/>
                  <a:gd name="connsiteX16" fmla="*/ 146579 w 1397778"/>
                  <a:gd name="connsiteY16" fmla="*/ 848304 h 848304"/>
                  <a:gd name="connsiteX17" fmla="*/ 23814 w 1397778"/>
                  <a:gd name="connsiteY17" fmla="*/ 804514 h 848304"/>
                  <a:gd name="connsiteX18" fmla="*/ 106191 w 1397778"/>
                  <a:gd name="connsiteY18" fmla="*/ 710459 h 848304"/>
                  <a:gd name="connsiteX19" fmla="*/ 0 w 1397778"/>
                  <a:gd name="connsiteY19" fmla="*/ 639102 h 848304"/>
                  <a:gd name="connsiteX20" fmla="*/ 106191 w 1397778"/>
                  <a:gd name="connsiteY20" fmla="*/ 567745 h 848304"/>
                  <a:gd name="connsiteX21" fmla="*/ 23814 w 1397778"/>
                  <a:gd name="connsiteY21" fmla="*/ 473690 h 848304"/>
                  <a:gd name="connsiteX22" fmla="*/ 146579 w 1397778"/>
                  <a:gd name="connsiteY22" fmla="*/ 429900 h 848304"/>
                  <a:gd name="connsiteX23" fmla="*/ 93633 w 1397778"/>
                  <a:gd name="connsiteY23" fmla="*/ 319551 h 848304"/>
                  <a:gd name="connsiteX24" fmla="*/ 224612 w 1397778"/>
                  <a:gd name="connsiteY24" fmla="*/ 306308 h 848304"/>
                  <a:gd name="connsiteX25" fmla="*/ 204700 w 1397778"/>
                  <a:gd name="connsiteY25" fmla="*/ 187189 h 848304"/>
                  <a:gd name="connsiteX26" fmla="*/ 334963 w 1397778"/>
                  <a:gd name="connsiteY26" fmla="*/ 205397 h 848304"/>
                  <a:gd name="connsiteX27" fmla="*/ 349445 w 1397778"/>
                  <a:gd name="connsiteY27" fmla="*/ 85623 h 848304"/>
                  <a:gd name="connsiteX28" fmla="*/ 470117 w 1397778"/>
                  <a:gd name="connsiteY28" fmla="*/ 134040 h 848304"/>
                  <a:gd name="connsiteX29" fmla="*/ 518003 w 1397778"/>
                  <a:gd name="connsiteY29" fmla="*/ 21777 h 848304"/>
                  <a:gd name="connsiteX30" fmla="*/ 620856 w 1397778"/>
                  <a:gd name="connsiteY30" fmla="*/ 97106 h 848304"/>
                  <a:gd name="connsiteX31" fmla="*/ 698889 w 1397778"/>
                  <a:gd name="connsiteY31" fmla="*/ 0 h 8483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1397778" h="848304">
                    <a:moveTo>
                      <a:pt x="698889" y="0"/>
                    </a:moveTo>
                    <a:lnTo>
                      <a:pt x="776922" y="97106"/>
                    </a:lnTo>
                    <a:lnTo>
                      <a:pt x="879775" y="21777"/>
                    </a:lnTo>
                    <a:lnTo>
                      <a:pt x="927661" y="134040"/>
                    </a:lnTo>
                    <a:lnTo>
                      <a:pt x="1048334" y="85623"/>
                    </a:lnTo>
                    <a:lnTo>
                      <a:pt x="1062815" y="205397"/>
                    </a:lnTo>
                    <a:lnTo>
                      <a:pt x="1193078" y="187189"/>
                    </a:lnTo>
                    <a:lnTo>
                      <a:pt x="1173166" y="306308"/>
                    </a:lnTo>
                    <a:lnTo>
                      <a:pt x="1304145" y="319551"/>
                    </a:lnTo>
                    <a:lnTo>
                      <a:pt x="1251199" y="429900"/>
                    </a:lnTo>
                    <a:lnTo>
                      <a:pt x="1373964" y="473690"/>
                    </a:lnTo>
                    <a:lnTo>
                      <a:pt x="1291587" y="567745"/>
                    </a:lnTo>
                    <a:lnTo>
                      <a:pt x="1397778" y="639102"/>
                    </a:lnTo>
                    <a:lnTo>
                      <a:pt x="1291587" y="710459"/>
                    </a:lnTo>
                    <a:lnTo>
                      <a:pt x="1373964" y="804514"/>
                    </a:lnTo>
                    <a:lnTo>
                      <a:pt x="1251199" y="848304"/>
                    </a:lnTo>
                    <a:lnTo>
                      <a:pt x="146579" y="848304"/>
                    </a:lnTo>
                    <a:lnTo>
                      <a:pt x="23814" y="804514"/>
                    </a:lnTo>
                    <a:lnTo>
                      <a:pt x="106191" y="710459"/>
                    </a:lnTo>
                    <a:lnTo>
                      <a:pt x="0" y="639102"/>
                    </a:lnTo>
                    <a:lnTo>
                      <a:pt x="106191" y="567745"/>
                    </a:lnTo>
                    <a:lnTo>
                      <a:pt x="23814" y="473690"/>
                    </a:lnTo>
                    <a:lnTo>
                      <a:pt x="146579" y="429900"/>
                    </a:lnTo>
                    <a:lnTo>
                      <a:pt x="93633" y="319551"/>
                    </a:lnTo>
                    <a:lnTo>
                      <a:pt x="224612" y="306308"/>
                    </a:lnTo>
                    <a:lnTo>
                      <a:pt x="204700" y="187189"/>
                    </a:lnTo>
                    <a:lnTo>
                      <a:pt x="334963" y="205397"/>
                    </a:lnTo>
                    <a:lnTo>
                      <a:pt x="349445" y="85623"/>
                    </a:lnTo>
                    <a:lnTo>
                      <a:pt x="470117" y="134040"/>
                    </a:lnTo>
                    <a:lnTo>
                      <a:pt x="518003" y="21777"/>
                    </a:lnTo>
                    <a:lnTo>
                      <a:pt x="620856" y="97106"/>
                    </a:lnTo>
                    <a:lnTo>
                      <a:pt x="698889" y="0"/>
                    </a:ln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48" name="フリーフォーム: 図形 147">
                <a:extLst>
                  <a:ext uri="{FF2B5EF4-FFF2-40B4-BE49-F238E27FC236}">
                    <a16:creationId xmlns:a16="http://schemas.microsoft.com/office/drawing/2014/main" id="{E6856658-6570-4410-855B-850D96119F69}"/>
                  </a:ext>
                </a:extLst>
              </p:cNvPr>
              <p:cNvSpPr/>
              <p:nvPr/>
            </p:nvSpPr>
            <p:spPr>
              <a:xfrm>
                <a:off x="2487734" y="3858120"/>
                <a:ext cx="1080853" cy="1767184"/>
              </a:xfrm>
              <a:custGeom>
                <a:avLst/>
                <a:gdLst>
                  <a:gd name="connsiteX0" fmla="*/ 448541 w 897082"/>
                  <a:gd name="connsiteY0" fmla="*/ 0 h 1466720"/>
                  <a:gd name="connsiteX1" fmla="*/ 897082 w 897082"/>
                  <a:gd name="connsiteY1" fmla="*/ 448541 h 1466720"/>
                  <a:gd name="connsiteX2" fmla="*/ 897082 w 897082"/>
                  <a:gd name="connsiteY2" fmla="*/ 572384 h 1466720"/>
                  <a:gd name="connsiteX3" fmla="*/ 623133 w 897082"/>
                  <a:gd name="connsiteY3" fmla="*/ 985676 h 1466720"/>
                  <a:gd name="connsiteX4" fmla="*/ 564119 w 897082"/>
                  <a:gd name="connsiteY4" fmla="*/ 1003996 h 1466720"/>
                  <a:gd name="connsiteX5" fmla="*/ 575827 w 897082"/>
                  <a:gd name="connsiteY5" fmla="*/ 1118635 h 1466720"/>
                  <a:gd name="connsiteX6" fmla="*/ 603105 w 897082"/>
                  <a:gd name="connsiteY6" fmla="*/ 1118635 h 1466720"/>
                  <a:gd name="connsiteX7" fmla="*/ 786798 w 897082"/>
                  <a:gd name="connsiteY7" fmla="*/ 1292678 h 1466720"/>
                  <a:gd name="connsiteX8" fmla="*/ 786797 w 897082"/>
                  <a:gd name="connsiteY8" fmla="*/ 1466720 h 1466720"/>
                  <a:gd name="connsiteX9" fmla="*/ 188668 w 897082"/>
                  <a:gd name="connsiteY9" fmla="*/ 1466720 h 1466720"/>
                  <a:gd name="connsiteX10" fmla="*/ 188668 w 897082"/>
                  <a:gd name="connsiteY10" fmla="*/ 1292678 h 1466720"/>
                  <a:gd name="connsiteX11" fmla="*/ 300860 w 897082"/>
                  <a:gd name="connsiteY11" fmla="*/ 1132312 h 1466720"/>
                  <a:gd name="connsiteX12" fmla="*/ 352270 w 897082"/>
                  <a:gd name="connsiteY12" fmla="*/ 1122478 h 1466720"/>
                  <a:gd name="connsiteX13" fmla="*/ 363516 w 897082"/>
                  <a:gd name="connsiteY13" fmla="*/ 1012354 h 1466720"/>
                  <a:gd name="connsiteX14" fmla="*/ 358144 w 897082"/>
                  <a:gd name="connsiteY14" fmla="*/ 1011812 h 1466720"/>
                  <a:gd name="connsiteX15" fmla="*/ 0 w 897082"/>
                  <a:gd name="connsiteY15" fmla="*/ 572384 h 1466720"/>
                  <a:gd name="connsiteX16" fmla="*/ 0 w 897082"/>
                  <a:gd name="connsiteY16" fmla="*/ 448541 h 1466720"/>
                  <a:gd name="connsiteX17" fmla="*/ 448541 w 897082"/>
                  <a:gd name="connsiteY17" fmla="*/ 0 h 14667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897082" h="1466720">
                    <a:moveTo>
                      <a:pt x="448541" y="0"/>
                    </a:moveTo>
                    <a:cubicBezTo>
                      <a:pt x="696263" y="0"/>
                      <a:pt x="897082" y="200819"/>
                      <a:pt x="897082" y="448541"/>
                    </a:cubicBezTo>
                    <a:lnTo>
                      <a:pt x="897082" y="572384"/>
                    </a:lnTo>
                    <a:cubicBezTo>
                      <a:pt x="897082" y="758175"/>
                      <a:pt x="784121" y="917584"/>
                      <a:pt x="623133" y="985676"/>
                    </a:cubicBezTo>
                    <a:lnTo>
                      <a:pt x="564119" y="1003996"/>
                    </a:lnTo>
                    <a:lnTo>
                      <a:pt x="575827" y="1118635"/>
                    </a:lnTo>
                    <a:lnTo>
                      <a:pt x="603105" y="1118635"/>
                    </a:lnTo>
                    <a:cubicBezTo>
                      <a:pt x="704556" y="1118635"/>
                      <a:pt x="786798" y="1196557"/>
                      <a:pt x="786798" y="1292678"/>
                    </a:cubicBezTo>
                    <a:cubicBezTo>
                      <a:pt x="786798" y="1350692"/>
                      <a:pt x="786797" y="1408706"/>
                      <a:pt x="786797" y="1466720"/>
                    </a:cubicBezTo>
                    <a:lnTo>
                      <a:pt x="188668" y="1466720"/>
                    </a:lnTo>
                    <a:lnTo>
                      <a:pt x="188668" y="1292678"/>
                    </a:lnTo>
                    <a:cubicBezTo>
                      <a:pt x="188668" y="1220587"/>
                      <a:pt x="234929" y="1158734"/>
                      <a:pt x="300860" y="1132312"/>
                    </a:cubicBezTo>
                    <a:lnTo>
                      <a:pt x="352270" y="1122478"/>
                    </a:lnTo>
                    <a:lnTo>
                      <a:pt x="363516" y="1012354"/>
                    </a:lnTo>
                    <a:lnTo>
                      <a:pt x="358144" y="1011812"/>
                    </a:lnTo>
                    <a:cubicBezTo>
                      <a:pt x="153752" y="969988"/>
                      <a:pt x="0" y="789141"/>
                      <a:pt x="0" y="572384"/>
                    </a:cubicBezTo>
                    <a:lnTo>
                      <a:pt x="0" y="448541"/>
                    </a:lnTo>
                    <a:cubicBezTo>
                      <a:pt x="0" y="200819"/>
                      <a:pt x="200819" y="0"/>
                      <a:pt x="448541" y="0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49" name="フリーフォーム: 図形 148">
                <a:extLst>
                  <a:ext uri="{FF2B5EF4-FFF2-40B4-BE49-F238E27FC236}">
                    <a16:creationId xmlns:a16="http://schemas.microsoft.com/office/drawing/2014/main" id="{8CB20F05-9468-46D7-A016-AFC4DA5B5028}"/>
                  </a:ext>
                </a:extLst>
              </p:cNvPr>
              <p:cNvSpPr/>
              <p:nvPr/>
            </p:nvSpPr>
            <p:spPr>
              <a:xfrm>
                <a:off x="2913045" y="5067790"/>
                <a:ext cx="217125" cy="111279"/>
              </a:xfrm>
              <a:custGeom>
                <a:avLst/>
                <a:gdLst>
                  <a:gd name="connsiteX0" fmla="*/ 209318 w 211408"/>
                  <a:gd name="connsiteY0" fmla="*/ 0 h 93697"/>
                  <a:gd name="connsiteX1" fmla="*/ 211408 w 211408"/>
                  <a:gd name="connsiteY1" fmla="*/ 20463 h 93697"/>
                  <a:gd name="connsiteX2" fmla="*/ 206348 w 211408"/>
                  <a:gd name="connsiteY2" fmla="*/ 24396 h 93697"/>
                  <a:gd name="connsiteX3" fmla="*/ 7260 w 211408"/>
                  <a:gd name="connsiteY3" fmla="*/ 93228 h 93697"/>
                  <a:gd name="connsiteX4" fmla="*/ 0 w 211408"/>
                  <a:gd name="connsiteY4" fmla="*/ 93697 h 93697"/>
                  <a:gd name="connsiteX5" fmla="*/ 8715 w 211408"/>
                  <a:gd name="connsiteY5" fmla="*/ 8358 h 93697"/>
                  <a:gd name="connsiteX6" fmla="*/ 93740 w 211408"/>
                  <a:gd name="connsiteY6" fmla="*/ 16929 h 93697"/>
                  <a:gd name="connsiteX7" fmla="*/ 184137 w 211408"/>
                  <a:gd name="connsiteY7" fmla="*/ 7816 h 93697"/>
                  <a:gd name="connsiteX0" fmla="*/ 209318 w 211408"/>
                  <a:gd name="connsiteY0" fmla="*/ 0 h 93697"/>
                  <a:gd name="connsiteX1" fmla="*/ 211408 w 211408"/>
                  <a:gd name="connsiteY1" fmla="*/ 20463 h 93697"/>
                  <a:gd name="connsiteX2" fmla="*/ 7260 w 211408"/>
                  <a:gd name="connsiteY2" fmla="*/ 93228 h 93697"/>
                  <a:gd name="connsiteX3" fmla="*/ 0 w 211408"/>
                  <a:gd name="connsiteY3" fmla="*/ 93697 h 93697"/>
                  <a:gd name="connsiteX4" fmla="*/ 8715 w 211408"/>
                  <a:gd name="connsiteY4" fmla="*/ 8358 h 93697"/>
                  <a:gd name="connsiteX5" fmla="*/ 93740 w 211408"/>
                  <a:gd name="connsiteY5" fmla="*/ 16929 h 93697"/>
                  <a:gd name="connsiteX6" fmla="*/ 184137 w 211408"/>
                  <a:gd name="connsiteY6" fmla="*/ 7816 h 93697"/>
                  <a:gd name="connsiteX7" fmla="*/ 209318 w 211408"/>
                  <a:gd name="connsiteY7" fmla="*/ 0 h 93697"/>
                  <a:gd name="connsiteX0" fmla="*/ 209318 w 209318"/>
                  <a:gd name="connsiteY0" fmla="*/ 0 h 93697"/>
                  <a:gd name="connsiteX1" fmla="*/ 7260 w 209318"/>
                  <a:gd name="connsiteY1" fmla="*/ 93228 h 93697"/>
                  <a:gd name="connsiteX2" fmla="*/ 0 w 209318"/>
                  <a:gd name="connsiteY2" fmla="*/ 93697 h 93697"/>
                  <a:gd name="connsiteX3" fmla="*/ 8715 w 209318"/>
                  <a:gd name="connsiteY3" fmla="*/ 8358 h 93697"/>
                  <a:gd name="connsiteX4" fmla="*/ 93740 w 209318"/>
                  <a:gd name="connsiteY4" fmla="*/ 16929 h 93697"/>
                  <a:gd name="connsiteX5" fmla="*/ 184137 w 209318"/>
                  <a:gd name="connsiteY5" fmla="*/ 7816 h 93697"/>
                  <a:gd name="connsiteX6" fmla="*/ 209318 w 209318"/>
                  <a:gd name="connsiteY6" fmla="*/ 0 h 93697"/>
                  <a:gd name="connsiteX0" fmla="*/ 209318 w 209318"/>
                  <a:gd name="connsiteY0" fmla="*/ 0 h 93697"/>
                  <a:gd name="connsiteX1" fmla="*/ 7260 w 209318"/>
                  <a:gd name="connsiteY1" fmla="*/ 93228 h 93697"/>
                  <a:gd name="connsiteX2" fmla="*/ 0 w 209318"/>
                  <a:gd name="connsiteY2" fmla="*/ 93697 h 93697"/>
                  <a:gd name="connsiteX3" fmla="*/ 8715 w 209318"/>
                  <a:gd name="connsiteY3" fmla="*/ 8358 h 93697"/>
                  <a:gd name="connsiteX4" fmla="*/ 93740 w 209318"/>
                  <a:gd name="connsiteY4" fmla="*/ 16929 h 93697"/>
                  <a:gd name="connsiteX5" fmla="*/ 184137 w 209318"/>
                  <a:gd name="connsiteY5" fmla="*/ 7816 h 93697"/>
                  <a:gd name="connsiteX6" fmla="*/ 209318 w 209318"/>
                  <a:gd name="connsiteY6" fmla="*/ 0 h 93697"/>
                  <a:gd name="connsiteX0" fmla="*/ 209318 w 209318"/>
                  <a:gd name="connsiteY0" fmla="*/ 0 h 93697"/>
                  <a:gd name="connsiteX1" fmla="*/ 0 w 209318"/>
                  <a:gd name="connsiteY1" fmla="*/ 93697 h 93697"/>
                  <a:gd name="connsiteX2" fmla="*/ 8715 w 209318"/>
                  <a:gd name="connsiteY2" fmla="*/ 8358 h 93697"/>
                  <a:gd name="connsiteX3" fmla="*/ 93740 w 209318"/>
                  <a:gd name="connsiteY3" fmla="*/ 16929 h 93697"/>
                  <a:gd name="connsiteX4" fmla="*/ 184137 w 209318"/>
                  <a:gd name="connsiteY4" fmla="*/ 7816 h 93697"/>
                  <a:gd name="connsiteX5" fmla="*/ 209318 w 209318"/>
                  <a:gd name="connsiteY5" fmla="*/ 0 h 93697"/>
                  <a:gd name="connsiteX0" fmla="*/ 209318 w 209318"/>
                  <a:gd name="connsiteY0" fmla="*/ 0 h 93697"/>
                  <a:gd name="connsiteX1" fmla="*/ 0 w 209318"/>
                  <a:gd name="connsiteY1" fmla="*/ 93697 h 93697"/>
                  <a:gd name="connsiteX2" fmla="*/ 8715 w 209318"/>
                  <a:gd name="connsiteY2" fmla="*/ 8358 h 93697"/>
                  <a:gd name="connsiteX3" fmla="*/ 93740 w 209318"/>
                  <a:gd name="connsiteY3" fmla="*/ 16929 h 93697"/>
                  <a:gd name="connsiteX4" fmla="*/ 184137 w 209318"/>
                  <a:gd name="connsiteY4" fmla="*/ 7816 h 93697"/>
                  <a:gd name="connsiteX5" fmla="*/ 209318 w 209318"/>
                  <a:gd name="connsiteY5" fmla="*/ 0 h 936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9318" h="93697">
                    <a:moveTo>
                      <a:pt x="209318" y="0"/>
                    </a:moveTo>
                    <a:cubicBezTo>
                      <a:pt x="148204" y="60213"/>
                      <a:pt x="33434" y="92304"/>
                      <a:pt x="0" y="93697"/>
                    </a:cubicBezTo>
                    <a:lnTo>
                      <a:pt x="8715" y="8358"/>
                    </a:lnTo>
                    <a:lnTo>
                      <a:pt x="93740" y="16929"/>
                    </a:lnTo>
                    <a:cubicBezTo>
                      <a:pt x="124705" y="16929"/>
                      <a:pt x="154938" y="13791"/>
                      <a:pt x="184137" y="7816"/>
                    </a:cubicBezTo>
                    <a:lnTo>
                      <a:pt x="209318" y="0"/>
                    </a:lnTo>
                    <a:close/>
                  </a:path>
                </a:pathLst>
              </a:custGeom>
              <a:solidFill>
                <a:srgbClr val="000000">
                  <a:alpha val="50196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50" name="グループ化 149">
                <a:extLst>
                  <a:ext uri="{FF2B5EF4-FFF2-40B4-BE49-F238E27FC236}">
                    <a16:creationId xmlns:a16="http://schemas.microsoft.com/office/drawing/2014/main" id="{EEE04779-0CA4-47D6-B14E-CA465A11FE20}"/>
                  </a:ext>
                </a:extLst>
              </p:cNvPr>
              <p:cNvGrpSpPr/>
              <p:nvPr/>
            </p:nvGrpSpPr>
            <p:grpSpPr>
              <a:xfrm>
                <a:off x="2619544" y="4572810"/>
                <a:ext cx="233278" cy="221427"/>
                <a:chOff x="553933" y="1745472"/>
                <a:chExt cx="177418" cy="168405"/>
              </a:xfrm>
              <a:solidFill>
                <a:schemeClr val="accent2">
                  <a:lumMod val="75000"/>
                </a:schemeClr>
              </a:solidFill>
            </p:grpSpPr>
            <p:sp>
              <p:nvSpPr>
                <p:cNvPr id="165" name="円/楕円 662">
                  <a:extLst>
                    <a:ext uri="{FF2B5EF4-FFF2-40B4-BE49-F238E27FC236}">
                      <a16:creationId xmlns:a16="http://schemas.microsoft.com/office/drawing/2014/main" id="{96FED33E-5C37-420B-9688-C1971AB417E8}"/>
                    </a:ext>
                  </a:extLst>
                </p:cNvPr>
                <p:cNvSpPr/>
                <p:nvPr/>
              </p:nvSpPr>
              <p:spPr>
                <a:xfrm flipH="1">
                  <a:off x="553933" y="1796393"/>
                  <a:ext cx="68614" cy="103845"/>
                </a:xfrm>
                <a:custGeom>
                  <a:avLst/>
                  <a:gdLst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96853 h 160368"/>
                    <a:gd name="connsiteX1" fmla="*/ 115251 w 240026"/>
                    <a:gd name="connsiteY1" fmla="*/ 0 h 160368"/>
                    <a:gd name="connsiteX2" fmla="*/ 240026 w 240026"/>
                    <a:gd name="connsiteY2" fmla="*/ 96853 h 160368"/>
                    <a:gd name="connsiteX3" fmla="*/ 120013 w 240026"/>
                    <a:gd name="connsiteY3" fmla="*/ 160368 h 160368"/>
                    <a:gd name="connsiteX4" fmla="*/ 0 w 240026"/>
                    <a:gd name="connsiteY4" fmla="*/ 96853 h 160368"/>
                    <a:gd name="connsiteX0" fmla="*/ 0 w 240026"/>
                    <a:gd name="connsiteY0" fmla="*/ 96853 h 160368"/>
                    <a:gd name="connsiteX1" fmla="*/ 115251 w 240026"/>
                    <a:gd name="connsiteY1" fmla="*/ 0 h 160368"/>
                    <a:gd name="connsiteX2" fmla="*/ 240026 w 240026"/>
                    <a:gd name="connsiteY2" fmla="*/ 96853 h 160368"/>
                    <a:gd name="connsiteX3" fmla="*/ 120013 w 240026"/>
                    <a:gd name="connsiteY3" fmla="*/ 160368 h 160368"/>
                    <a:gd name="connsiteX4" fmla="*/ 0 w 240026"/>
                    <a:gd name="connsiteY4" fmla="*/ 96853 h 160368"/>
                    <a:gd name="connsiteX0" fmla="*/ 0 w 240026"/>
                    <a:gd name="connsiteY0" fmla="*/ 96853 h 160451"/>
                    <a:gd name="connsiteX1" fmla="*/ 115251 w 240026"/>
                    <a:gd name="connsiteY1" fmla="*/ 0 h 160451"/>
                    <a:gd name="connsiteX2" fmla="*/ 240026 w 240026"/>
                    <a:gd name="connsiteY2" fmla="*/ 96853 h 160451"/>
                    <a:gd name="connsiteX3" fmla="*/ 120013 w 240026"/>
                    <a:gd name="connsiteY3" fmla="*/ 160368 h 160451"/>
                    <a:gd name="connsiteX4" fmla="*/ 0 w 240026"/>
                    <a:gd name="connsiteY4" fmla="*/ 96853 h 160451"/>
                    <a:gd name="connsiteX0" fmla="*/ 0 w 240026"/>
                    <a:gd name="connsiteY0" fmla="*/ 96853 h 238137"/>
                    <a:gd name="connsiteX1" fmla="*/ 115251 w 240026"/>
                    <a:gd name="connsiteY1" fmla="*/ 0 h 238137"/>
                    <a:gd name="connsiteX2" fmla="*/ 240026 w 240026"/>
                    <a:gd name="connsiteY2" fmla="*/ 96853 h 238137"/>
                    <a:gd name="connsiteX3" fmla="*/ 120013 w 240026"/>
                    <a:gd name="connsiteY3" fmla="*/ 160368 h 238137"/>
                    <a:gd name="connsiteX4" fmla="*/ 166284 w 240026"/>
                    <a:gd name="connsiteY4" fmla="*/ 238137 h 238137"/>
                    <a:gd name="connsiteX0" fmla="*/ 0 w 240026"/>
                    <a:gd name="connsiteY0" fmla="*/ 96853 h 160451"/>
                    <a:gd name="connsiteX1" fmla="*/ 115251 w 240026"/>
                    <a:gd name="connsiteY1" fmla="*/ 0 h 160451"/>
                    <a:gd name="connsiteX2" fmla="*/ 240026 w 240026"/>
                    <a:gd name="connsiteY2" fmla="*/ 96853 h 160451"/>
                    <a:gd name="connsiteX3" fmla="*/ 120013 w 240026"/>
                    <a:gd name="connsiteY3" fmla="*/ 160368 h 160451"/>
                    <a:gd name="connsiteX0" fmla="*/ 0 w 124775"/>
                    <a:gd name="connsiteY0" fmla="*/ 0 h 160451"/>
                    <a:gd name="connsiteX1" fmla="*/ 124775 w 124775"/>
                    <a:gd name="connsiteY1" fmla="*/ 96853 h 160451"/>
                    <a:gd name="connsiteX2" fmla="*/ 4762 w 124775"/>
                    <a:gd name="connsiteY2" fmla="*/ 160368 h 1604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24775" h="160451">
                      <a:moveTo>
                        <a:pt x="0" y="0"/>
                      </a:moveTo>
                      <a:cubicBezTo>
                        <a:pt x="66281" y="0"/>
                        <a:pt x="124775" y="28271"/>
                        <a:pt x="124775" y="96853"/>
                      </a:cubicBezTo>
                      <a:cubicBezTo>
                        <a:pt x="124775" y="165435"/>
                        <a:pt x="71043" y="160368"/>
                        <a:pt x="4762" y="160368"/>
                      </a:cubicBezTo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6" name="フリーフォーム: 図形 165">
                  <a:extLst>
                    <a:ext uri="{FF2B5EF4-FFF2-40B4-BE49-F238E27FC236}">
                      <a16:creationId xmlns:a16="http://schemas.microsoft.com/office/drawing/2014/main" id="{659E7A7F-6CF1-42F6-A0C3-A91B7A6BBF58}"/>
                    </a:ext>
                  </a:extLst>
                </p:cNvPr>
                <p:cNvSpPr/>
                <p:nvPr/>
              </p:nvSpPr>
              <p:spPr>
                <a:xfrm>
                  <a:off x="577700" y="1745472"/>
                  <a:ext cx="111965" cy="168405"/>
                </a:xfrm>
                <a:custGeom>
                  <a:avLst/>
                  <a:gdLst>
                    <a:gd name="connsiteX0" fmla="*/ 133718 w 168590"/>
                    <a:gd name="connsiteY0" fmla="*/ 0 h 241869"/>
                    <a:gd name="connsiteX1" fmla="*/ 145091 w 168590"/>
                    <a:gd name="connsiteY1" fmla="*/ 28432 h 241869"/>
                    <a:gd name="connsiteX2" fmla="*/ 168590 w 168590"/>
                    <a:gd name="connsiteY2" fmla="*/ 156595 h 241869"/>
                    <a:gd name="connsiteX3" fmla="*/ 84295 w 168590"/>
                    <a:gd name="connsiteY3" fmla="*/ 241869 h 241869"/>
                    <a:gd name="connsiteX4" fmla="*/ 0 w 168590"/>
                    <a:gd name="connsiteY4" fmla="*/ 156595 h 241869"/>
                    <a:gd name="connsiteX5" fmla="*/ 25880 w 168590"/>
                    <a:gd name="connsiteY5" fmla="*/ 28432 h 241869"/>
                    <a:gd name="connsiteX6" fmla="*/ 37274 w 168590"/>
                    <a:gd name="connsiteY6" fmla="*/ 1638 h 241869"/>
                    <a:gd name="connsiteX7" fmla="*/ 51484 w 168590"/>
                    <a:gd name="connsiteY7" fmla="*/ 11330 h 241869"/>
                    <a:gd name="connsiteX8" fmla="*/ 84295 w 168590"/>
                    <a:gd name="connsiteY8" fmla="*/ 18031 h 241869"/>
                    <a:gd name="connsiteX9" fmla="*/ 117107 w 168590"/>
                    <a:gd name="connsiteY9" fmla="*/ 11330 h 241869"/>
                    <a:gd name="connsiteX0" fmla="*/ 84295 w 175735"/>
                    <a:gd name="connsiteY0" fmla="*/ 18031 h 241869"/>
                    <a:gd name="connsiteX1" fmla="*/ 117107 w 175735"/>
                    <a:gd name="connsiteY1" fmla="*/ 11330 h 241869"/>
                    <a:gd name="connsiteX2" fmla="*/ 133718 w 175735"/>
                    <a:gd name="connsiteY2" fmla="*/ 0 h 241869"/>
                    <a:gd name="connsiteX3" fmla="*/ 145091 w 175735"/>
                    <a:gd name="connsiteY3" fmla="*/ 28432 h 241869"/>
                    <a:gd name="connsiteX4" fmla="*/ 168590 w 175735"/>
                    <a:gd name="connsiteY4" fmla="*/ 156595 h 241869"/>
                    <a:gd name="connsiteX5" fmla="*/ 84295 w 175735"/>
                    <a:gd name="connsiteY5" fmla="*/ 241869 h 241869"/>
                    <a:gd name="connsiteX6" fmla="*/ 0 w 175735"/>
                    <a:gd name="connsiteY6" fmla="*/ 156595 h 241869"/>
                    <a:gd name="connsiteX7" fmla="*/ 25880 w 175735"/>
                    <a:gd name="connsiteY7" fmla="*/ 28432 h 241869"/>
                    <a:gd name="connsiteX8" fmla="*/ 37274 w 175735"/>
                    <a:gd name="connsiteY8" fmla="*/ 1638 h 241869"/>
                    <a:gd name="connsiteX9" fmla="*/ 51484 w 175735"/>
                    <a:gd name="connsiteY9" fmla="*/ 11330 h 241869"/>
                    <a:gd name="connsiteX10" fmla="*/ 175735 w 175735"/>
                    <a:gd name="connsiteY10" fmla="*/ 109471 h 241869"/>
                    <a:gd name="connsiteX0" fmla="*/ 84295 w 168590"/>
                    <a:gd name="connsiteY0" fmla="*/ 18031 h 241869"/>
                    <a:gd name="connsiteX1" fmla="*/ 117107 w 168590"/>
                    <a:gd name="connsiteY1" fmla="*/ 11330 h 241869"/>
                    <a:gd name="connsiteX2" fmla="*/ 133718 w 168590"/>
                    <a:gd name="connsiteY2" fmla="*/ 0 h 241869"/>
                    <a:gd name="connsiteX3" fmla="*/ 145091 w 168590"/>
                    <a:gd name="connsiteY3" fmla="*/ 28432 h 241869"/>
                    <a:gd name="connsiteX4" fmla="*/ 168590 w 168590"/>
                    <a:gd name="connsiteY4" fmla="*/ 156595 h 241869"/>
                    <a:gd name="connsiteX5" fmla="*/ 84295 w 168590"/>
                    <a:gd name="connsiteY5" fmla="*/ 241869 h 241869"/>
                    <a:gd name="connsiteX6" fmla="*/ 0 w 168590"/>
                    <a:gd name="connsiteY6" fmla="*/ 156595 h 241869"/>
                    <a:gd name="connsiteX7" fmla="*/ 25880 w 168590"/>
                    <a:gd name="connsiteY7" fmla="*/ 28432 h 241869"/>
                    <a:gd name="connsiteX8" fmla="*/ 37274 w 168590"/>
                    <a:gd name="connsiteY8" fmla="*/ 1638 h 241869"/>
                    <a:gd name="connsiteX9" fmla="*/ 51484 w 168590"/>
                    <a:gd name="connsiteY9" fmla="*/ 11330 h 241869"/>
                    <a:gd name="connsiteX0" fmla="*/ 117107 w 168590"/>
                    <a:gd name="connsiteY0" fmla="*/ 11330 h 241869"/>
                    <a:gd name="connsiteX1" fmla="*/ 133718 w 168590"/>
                    <a:gd name="connsiteY1" fmla="*/ 0 h 241869"/>
                    <a:gd name="connsiteX2" fmla="*/ 145091 w 168590"/>
                    <a:gd name="connsiteY2" fmla="*/ 28432 h 241869"/>
                    <a:gd name="connsiteX3" fmla="*/ 168590 w 168590"/>
                    <a:gd name="connsiteY3" fmla="*/ 156595 h 241869"/>
                    <a:gd name="connsiteX4" fmla="*/ 84295 w 168590"/>
                    <a:gd name="connsiteY4" fmla="*/ 241869 h 241869"/>
                    <a:gd name="connsiteX5" fmla="*/ 0 w 168590"/>
                    <a:gd name="connsiteY5" fmla="*/ 156595 h 241869"/>
                    <a:gd name="connsiteX6" fmla="*/ 25880 w 168590"/>
                    <a:gd name="connsiteY6" fmla="*/ 28432 h 241869"/>
                    <a:gd name="connsiteX7" fmla="*/ 37274 w 168590"/>
                    <a:gd name="connsiteY7" fmla="*/ 1638 h 241869"/>
                    <a:gd name="connsiteX8" fmla="*/ 51484 w 168590"/>
                    <a:gd name="connsiteY8" fmla="*/ 11330 h 241869"/>
                    <a:gd name="connsiteX0" fmla="*/ 117107 w 168590"/>
                    <a:gd name="connsiteY0" fmla="*/ 11330 h 241869"/>
                    <a:gd name="connsiteX1" fmla="*/ 133718 w 168590"/>
                    <a:gd name="connsiteY1" fmla="*/ 0 h 241869"/>
                    <a:gd name="connsiteX2" fmla="*/ 145091 w 168590"/>
                    <a:gd name="connsiteY2" fmla="*/ 28432 h 241869"/>
                    <a:gd name="connsiteX3" fmla="*/ 168590 w 168590"/>
                    <a:gd name="connsiteY3" fmla="*/ 156595 h 241869"/>
                    <a:gd name="connsiteX4" fmla="*/ 84295 w 168590"/>
                    <a:gd name="connsiteY4" fmla="*/ 241869 h 241869"/>
                    <a:gd name="connsiteX5" fmla="*/ 0 w 168590"/>
                    <a:gd name="connsiteY5" fmla="*/ 156595 h 241869"/>
                    <a:gd name="connsiteX6" fmla="*/ 25880 w 168590"/>
                    <a:gd name="connsiteY6" fmla="*/ 28432 h 241869"/>
                    <a:gd name="connsiteX7" fmla="*/ 37274 w 168590"/>
                    <a:gd name="connsiteY7" fmla="*/ 1638 h 241869"/>
                    <a:gd name="connsiteX0" fmla="*/ 133718 w 168590"/>
                    <a:gd name="connsiteY0" fmla="*/ 0 h 241869"/>
                    <a:gd name="connsiteX1" fmla="*/ 145091 w 168590"/>
                    <a:gd name="connsiteY1" fmla="*/ 28432 h 241869"/>
                    <a:gd name="connsiteX2" fmla="*/ 168590 w 168590"/>
                    <a:gd name="connsiteY2" fmla="*/ 156595 h 241869"/>
                    <a:gd name="connsiteX3" fmla="*/ 84295 w 168590"/>
                    <a:gd name="connsiteY3" fmla="*/ 241869 h 241869"/>
                    <a:gd name="connsiteX4" fmla="*/ 0 w 168590"/>
                    <a:gd name="connsiteY4" fmla="*/ 156595 h 241869"/>
                    <a:gd name="connsiteX5" fmla="*/ 25880 w 168590"/>
                    <a:gd name="connsiteY5" fmla="*/ 28432 h 241869"/>
                    <a:gd name="connsiteX6" fmla="*/ 37274 w 168590"/>
                    <a:gd name="connsiteY6" fmla="*/ 1638 h 2418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68590" h="241869">
                      <a:moveTo>
                        <a:pt x="133718" y="0"/>
                      </a:moveTo>
                      <a:lnTo>
                        <a:pt x="145091" y="28432"/>
                      </a:lnTo>
                      <a:cubicBezTo>
                        <a:pt x="159751" y="77796"/>
                        <a:pt x="168590" y="133047"/>
                        <a:pt x="168590" y="156595"/>
                      </a:cubicBezTo>
                      <a:cubicBezTo>
                        <a:pt x="168590" y="203691"/>
                        <a:pt x="130850" y="241869"/>
                        <a:pt x="84295" y="241869"/>
                      </a:cubicBezTo>
                      <a:cubicBezTo>
                        <a:pt x="37740" y="241869"/>
                        <a:pt x="0" y="203691"/>
                        <a:pt x="0" y="156595"/>
                      </a:cubicBezTo>
                      <a:cubicBezTo>
                        <a:pt x="0" y="133047"/>
                        <a:pt x="10031" y="77796"/>
                        <a:pt x="25880" y="28432"/>
                      </a:cubicBezTo>
                      <a:lnTo>
                        <a:pt x="37274" y="1638"/>
                      </a:lnTo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7" name="円/楕円 662">
                  <a:extLst>
                    <a:ext uri="{FF2B5EF4-FFF2-40B4-BE49-F238E27FC236}">
                      <a16:creationId xmlns:a16="http://schemas.microsoft.com/office/drawing/2014/main" id="{E2C0045F-DE80-4C47-8261-84CC1A0E0967}"/>
                    </a:ext>
                  </a:extLst>
                </p:cNvPr>
                <p:cNvSpPr/>
                <p:nvPr/>
              </p:nvSpPr>
              <p:spPr>
                <a:xfrm>
                  <a:off x="662737" y="1796393"/>
                  <a:ext cx="68614" cy="103845"/>
                </a:xfrm>
                <a:custGeom>
                  <a:avLst/>
                  <a:gdLst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96853 h 160368"/>
                    <a:gd name="connsiteX1" fmla="*/ 115251 w 240026"/>
                    <a:gd name="connsiteY1" fmla="*/ 0 h 160368"/>
                    <a:gd name="connsiteX2" fmla="*/ 240026 w 240026"/>
                    <a:gd name="connsiteY2" fmla="*/ 96853 h 160368"/>
                    <a:gd name="connsiteX3" fmla="*/ 120013 w 240026"/>
                    <a:gd name="connsiteY3" fmla="*/ 160368 h 160368"/>
                    <a:gd name="connsiteX4" fmla="*/ 0 w 240026"/>
                    <a:gd name="connsiteY4" fmla="*/ 96853 h 160368"/>
                    <a:gd name="connsiteX0" fmla="*/ 0 w 240026"/>
                    <a:gd name="connsiteY0" fmla="*/ 96853 h 160368"/>
                    <a:gd name="connsiteX1" fmla="*/ 115251 w 240026"/>
                    <a:gd name="connsiteY1" fmla="*/ 0 h 160368"/>
                    <a:gd name="connsiteX2" fmla="*/ 240026 w 240026"/>
                    <a:gd name="connsiteY2" fmla="*/ 96853 h 160368"/>
                    <a:gd name="connsiteX3" fmla="*/ 120013 w 240026"/>
                    <a:gd name="connsiteY3" fmla="*/ 160368 h 160368"/>
                    <a:gd name="connsiteX4" fmla="*/ 0 w 240026"/>
                    <a:gd name="connsiteY4" fmla="*/ 96853 h 160368"/>
                    <a:gd name="connsiteX0" fmla="*/ 0 w 240026"/>
                    <a:gd name="connsiteY0" fmla="*/ 96853 h 160451"/>
                    <a:gd name="connsiteX1" fmla="*/ 115251 w 240026"/>
                    <a:gd name="connsiteY1" fmla="*/ 0 h 160451"/>
                    <a:gd name="connsiteX2" fmla="*/ 240026 w 240026"/>
                    <a:gd name="connsiteY2" fmla="*/ 96853 h 160451"/>
                    <a:gd name="connsiteX3" fmla="*/ 120013 w 240026"/>
                    <a:gd name="connsiteY3" fmla="*/ 160368 h 160451"/>
                    <a:gd name="connsiteX4" fmla="*/ 0 w 240026"/>
                    <a:gd name="connsiteY4" fmla="*/ 96853 h 160451"/>
                    <a:gd name="connsiteX0" fmla="*/ 0 w 240026"/>
                    <a:gd name="connsiteY0" fmla="*/ 96853 h 238137"/>
                    <a:gd name="connsiteX1" fmla="*/ 115251 w 240026"/>
                    <a:gd name="connsiteY1" fmla="*/ 0 h 238137"/>
                    <a:gd name="connsiteX2" fmla="*/ 240026 w 240026"/>
                    <a:gd name="connsiteY2" fmla="*/ 96853 h 238137"/>
                    <a:gd name="connsiteX3" fmla="*/ 120013 w 240026"/>
                    <a:gd name="connsiteY3" fmla="*/ 160368 h 238137"/>
                    <a:gd name="connsiteX4" fmla="*/ 166284 w 240026"/>
                    <a:gd name="connsiteY4" fmla="*/ 238137 h 238137"/>
                    <a:gd name="connsiteX0" fmla="*/ 0 w 240026"/>
                    <a:gd name="connsiteY0" fmla="*/ 96853 h 160451"/>
                    <a:gd name="connsiteX1" fmla="*/ 115251 w 240026"/>
                    <a:gd name="connsiteY1" fmla="*/ 0 h 160451"/>
                    <a:gd name="connsiteX2" fmla="*/ 240026 w 240026"/>
                    <a:gd name="connsiteY2" fmla="*/ 96853 h 160451"/>
                    <a:gd name="connsiteX3" fmla="*/ 120013 w 240026"/>
                    <a:gd name="connsiteY3" fmla="*/ 160368 h 160451"/>
                    <a:gd name="connsiteX0" fmla="*/ 0 w 124775"/>
                    <a:gd name="connsiteY0" fmla="*/ 0 h 160451"/>
                    <a:gd name="connsiteX1" fmla="*/ 124775 w 124775"/>
                    <a:gd name="connsiteY1" fmla="*/ 96853 h 160451"/>
                    <a:gd name="connsiteX2" fmla="*/ 4762 w 124775"/>
                    <a:gd name="connsiteY2" fmla="*/ 160368 h 1604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24775" h="160451">
                      <a:moveTo>
                        <a:pt x="0" y="0"/>
                      </a:moveTo>
                      <a:cubicBezTo>
                        <a:pt x="66281" y="0"/>
                        <a:pt x="124775" y="28271"/>
                        <a:pt x="124775" y="96853"/>
                      </a:cubicBezTo>
                      <a:cubicBezTo>
                        <a:pt x="124775" y="165435"/>
                        <a:pt x="71043" y="160368"/>
                        <a:pt x="4762" y="160368"/>
                      </a:cubicBezTo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151" name="グループ化 150">
                <a:extLst>
                  <a:ext uri="{FF2B5EF4-FFF2-40B4-BE49-F238E27FC236}">
                    <a16:creationId xmlns:a16="http://schemas.microsoft.com/office/drawing/2014/main" id="{EFC6E2E7-2B32-41C5-AF84-925E4FAF7090}"/>
                  </a:ext>
                </a:extLst>
              </p:cNvPr>
              <p:cNvGrpSpPr/>
              <p:nvPr/>
            </p:nvGrpSpPr>
            <p:grpSpPr>
              <a:xfrm>
                <a:off x="2911750" y="4242385"/>
                <a:ext cx="296131" cy="238831"/>
                <a:chOff x="2911750" y="4242385"/>
                <a:chExt cx="296131" cy="238831"/>
              </a:xfrm>
            </p:grpSpPr>
            <p:sp>
              <p:nvSpPr>
                <p:cNvPr id="163" name="円/楕円 480">
                  <a:extLst>
                    <a:ext uri="{FF2B5EF4-FFF2-40B4-BE49-F238E27FC236}">
                      <a16:creationId xmlns:a16="http://schemas.microsoft.com/office/drawing/2014/main" id="{A0744038-8543-48D1-AB35-EEF4C8E908BB}"/>
                    </a:ext>
                  </a:extLst>
                </p:cNvPr>
                <p:cNvSpPr/>
                <p:nvPr/>
              </p:nvSpPr>
              <p:spPr>
                <a:xfrm rot="20700000">
                  <a:off x="2940035" y="4435497"/>
                  <a:ext cx="123606" cy="45719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4" name="円/楕円 473">
                  <a:extLst>
                    <a:ext uri="{FF2B5EF4-FFF2-40B4-BE49-F238E27FC236}">
                      <a16:creationId xmlns:a16="http://schemas.microsoft.com/office/drawing/2014/main" id="{035439BC-2B46-42E9-962B-AC7AACF52860}"/>
                    </a:ext>
                  </a:extLst>
                </p:cNvPr>
                <p:cNvSpPr/>
                <p:nvPr/>
              </p:nvSpPr>
              <p:spPr>
                <a:xfrm rot="900000">
                  <a:off x="2911750" y="4242385"/>
                  <a:ext cx="296131" cy="65506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152" name="グループ化 151">
                <a:extLst>
                  <a:ext uri="{FF2B5EF4-FFF2-40B4-BE49-F238E27FC236}">
                    <a16:creationId xmlns:a16="http://schemas.microsoft.com/office/drawing/2014/main" id="{D64EF971-A0C2-45F0-8A6F-26E4D9513DE1}"/>
                  </a:ext>
                </a:extLst>
              </p:cNvPr>
              <p:cNvGrpSpPr/>
              <p:nvPr/>
            </p:nvGrpSpPr>
            <p:grpSpPr>
              <a:xfrm>
                <a:off x="2525988" y="4242385"/>
                <a:ext cx="192632" cy="233427"/>
                <a:chOff x="2911750" y="4242385"/>
                <a:chExt cx="296131" cy="233427"/>
              </a:xfrm>
            </p:grpSpPr>
            <p:sp>
              <p:nvSpPr>
                <p:cNvPr id="161" name="円/楕円 480">
                  <a:extLst>
                    <a:ext uri="{FF2B5EF4-FFF2-40B4-BE49-F238E27FC236}">
                      <a16:creationId xmlns:a16="http://schemas.microsoft.com/office/drawing/2014/main" id="{B4DCAFD1-04FD-4B8E-A67A-892010A29DB3}"/>
                    </a:ext>
                  </a:extLst>
                </p:cNvPr>
                <p:cNvSpPr/>
                <p:nvPr/>
              </p:nvSpPr>
              <p:spPr>
                <a:xfrm rot="900000">
                  <a:off x="2982584" y="4430093"/>
                  <a:ext cx="140049" cy="45719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2" name="円/楕円 473">
                  <a:extLst>
                    <a:ext uri="{FF2B5EF4-FFF2-40B4-BE49-F238E27FC236}">
                      <a16:creationId xmlns:a16="http://schemas.microsoft.com/office/drawing/2014/main" id="{7E5AA705-11C7-45D0-90C0-E7B526BE091C}"/>
                    </a:ext>
                  </a:extLst>
                </p:cNvPr>
                <p:cNvSpPr/>
                <p:nvPr/>
              </p:nvSpPr>
              <p:spPr>
                <a:xfrm rot="20700000">
                  <a:off x="2911750" y="4242385"/>
                  <a:ext cx="296131" cy="65506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153" name="グループ化 152">
                <a:extLst>
                  <a:ext uri="{FF2B5EF4-FFF2-40B4-BE49-F238E27FC236}">
                    <a16:creationId xmlns:a16="http://schemas.microsoft.com/office/drawing/2014/main" id="{F7D3C8C5-208C-4F58-89CF-9945F9E06A56}"/>
                  </a:ext>
                </a:extLst>
              </p:cNvPr>
              <p:cNvGrpSpPr/>
              <p:nvPr/>
            </p:nvGrpSpPr>
            <p:grpSpPr>
              <a:xfrm>
                <a:off x="3059538" y="3589515"/>
                <a:ext cx="504369" cy="1133601"/>
                <a:chOff x="3130627" y="3749292"/>
                <a:chExt cx="433280" cy="973824"/>
              </a:xfrm>
            </p:grpSpPr>
            <p:sp>
              <p:nvSpPr>
                <p:cNvPr id="159" name="月 158">
                  <a:extLst>
                    <a:ext uri="{FF2B5EF4-FFF2-40B4-BE49-F238E27FC236}">
                      <a16:creationId xmlns:a16="http://schemas.microsoft.com/office/drawing/2014/main" id="{F5E4D231-763F-4A2D-8011-109994AAC4DE}"/>
                    </a:ext>
                  </a:extLst>
                </p:cNvPr>
                <p:cNvSpPr/>
                <p:nvPr/>
              </p:nvSpPr>
              <p:spPr>
                <a:xfrm rot="18900000" flipH="1">
                  <a:off x="3130627" y="3749292"/>
                  <a:ext cx="433280" cy="886995"/>
                </a:xfrm>
                <a:prstGeom prst="moon">
                  <a:avLst>
                    <a:gd name="adj" fmla="val 56681"/>
                  </a:avLst>
                </a:pr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60" name="月 400">
                  <a:extLst>
                    <a:ext uri="{FF2B5EF4-FFF2-40B4-BE49-F238E27FC236}">
                      <a16:creationId xmlns:a16="http://schemas.microsoft.com/office/drawing/2014/main" id="{51869A30-E249-4012-8593-9DA6DD4C82B1}"/>
                    </a:ext>
                  </a:extLst>
                </p:cNvPr>
                <p:cNvSpPr/>
                <p:nvPr/>
              </p:nvSpPr>
              <p:spPr>
                <a:xfrm rot="18900000" flipH="1">
                  <a:off x="3168738" y="3836120"/>
                  <a:ext cx="187692" cy="886996"/>
                </a:xfrm>
                <a:custGeom>
                  <a:avLst/>
                  <a:gdLst>
                    <a:gd name="connsiteX0" fmla="*/ 433280 w 433280"/>
                    <a:gd name="connsiteY0" fmla="*/ 886995 h 886995"/>
                    <a:gd name="connsiteX1" fmla="*/ 0 w 433280"/>
                    <a:gd name="connsiteY1" fmla="*/ 443497 h 886995"/>
                    <a:gd name="connsiteX2" fmla="*/ 433280 w 433280"/>
                    <a:gd name="connsiteY2" fmla="*/ -1 h 886995"/>
                    <a:gd name="connsiteX3" fmla="*/ 245588 w 433280"/>
                    <a:gd name="connsiteY3" fmla="*/ 443497 h 886995"/>
                    <a:gd name="connsiteX4" fmla="*/ 433280 w 433280"/>
                    <a:gd name="connsiteY4" fmla="*/ 886995 h 886995"/>
                    <a:gd name="connsiteX0" fmla="*/ 0 w 433280"/>
                    <a:gd name="connsiteY0" fmla="*/ 443498 h 886996"/>
                    <a:gd name="connsiteX1" fmla="*/ 433280 w 433280"/>
                    <a:gd name="connsiteY1" fmla="*/ 0 h 886996"/>
                    <a:gd name="connsiteX2" fmla="*/ 245588 w 433280"/>
                    <a:gd name="connsiteY2" fmla="*/ 443498 h 886996"/>
                    <a:gd name="connsiteX3" fmla="*/ 433280 w 433280"/>
                    <a:gd name="connsiteY3" fmla="*/ 886996 h 886996"/>
                    <a:gd name="connsiteX4" fmla="*/ 91440 w 433280"/>
                    <a:gd name="connsiteY4" fmla="*/ 534938 h 886996"/>
                    <a:gd name="connsiteX0" fmla="*/ 364914 w 364914"/>
                    <a:gd name="connsiteY0" fmla="*/ 0 h 886996"/>
                    <a:gd name="connsiteX1" fmla="*/ 177222 w 364914"/>
                    <a:gd name="connsiteY1" fmla="*/ 443498 h 886996"/>
                    <a:gd name="connsiteX2" fmla="*/ 364914 w 364914"/>
                    <a:gd name="connsiteY2" fmla="*/ 886996 h 886996"/>
                    <a:gd name="connsiteX3" fmla="*/ 23074 w 364914"/>
                    <a:gd name="connsiteY3" fmla="*/ 534938 h 886996"/>
                    <a:gd name="connsiteX0" fmla="*/ 187692 w 187692"/>
                    <a:gd name="connsiteY0" fmla="*/ 0 h 886996"/>
                    <a:gd name="connsiteX1" fmla="*/ 0 w 187692"/>
                    <a:gd name="connsiteY1" fmla="*/ 443498 h 886996"/>
                    <a:gd name="connsiteX2" fmla="*/ 187692 w 187692"/>
                    <a:gd name="connsiteY2" fmla="*/ 886996 h 8869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87692" h="886996">
                      <a:moveTo>
                        <a:pt x="187692" y="0"/>
                      </a:moveTo>
                      <a:cubicBezTo>
                        <a:pt x="67940" y="114931"/>
                        <a:pt x="0" y="275468"/>
                        <a:pt x="0" y="443498"/>
                      </a:cubicBezTo>
                      <a:cubicBezTo>
                        <a:pt x="0" y="611528"/>
                        <a:pt x="67941" y="772065"/>
                        <a:pt x="187692" y="886996"/>
                      </a:cubicBezTo>
                    </a:path>
                  </a:pathLst>
                </a:custGeom>
                <a:no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154" name="円/楕円 368">
                <a:extLst>
                  <a:ext uri="{FF2B5EF4-FFF2-40B4-BE49-F238E27FC236}">
                    <a16:creationId xmlns:a16="http://schemas.microsoft.com/office/drawing/2014/main" id="{2BACE96C-42DC-4803-A806-56C4698D43CA}"/>
                  </a:ext>
                </a:extLst>
              </p:cNvPr>
              <p:cNvSpPr/>
              <p:nvPr/>
            </p:nvSpPr>
            <p:spPr>
              <a:xfrm rot="900000" flipH="1">
                <a:off x="3403558" y="4376368"/>
                <a:ext cx="245573" cy="406408"/>
              </a:xfrm>
              <a:custGeom>
                <a:avLst/>
                <a:gdLst>
                  <a:gd name="connsiteX0" fmla="*/ 0 w 216246"/>
                  <a:gd name="connsiteY0" fmla="*/ 168522 h 337044"/>
                  <a:gd name="connsiteX1" fmla="*/ 108123 w 216246"/>
                  <a:gd name="connsiteY1" fmla="*/ 0 h 337044"/>
                  <a:gd name="connsiteX2" fmla="*/ 216246 w 216246"/>
                  <a:gd name="connsiteY2" fmla="*/ 168522 h 337044"/>
                  <a:gd name="connsiteX3" fmla="*/ 108123 w 216246"/>
                  <a:gd name="connsiteY3" fmla="*/ 337044 h 337044"/>
                  <a:gd name="connsiteX4" fmla="*/ 0 w 216246"/>
                  <a:gd name="connsiteY4" fmla="*/ 168522 h 337044"/>
                  <a:gd name="connsiteX0" fmla="*/ 0 w 227371"/>
                  <a:gd name="connsiteY0" fmla="*/ 170508 h 339030"/>
                  <a:gd name="connsiteX1" fmla="*/ 108123 w 227371"/>
                  <a:gd name="connsiteY1" fmla="*/ 1986 h 339030"/>
                  <a:gd name="connsiteX2" fmla="*/ 211667 w 227371"/>
                  <a:gd name="connsiteY2" fmla="*/ 83801 h 339030"/>
                  <a:gd name="connsiteX3" fmla="*/ 216246 w 227371"/>
                  <a:gd name="connsiteY3" fmla="*/ 170508 h 339030"/>
                  <a:gd name="connsiteX4" fmla="*/ 108123 w 227371"/>
                  <a:gd name="connsiteY4" fmla="*/ 339030 h 339030"/>
                  <a:gd name="connsiteX5" fmla="*/ 0 w 227371"/>
                  <a:gd name="connsiteY5" fmla="*/ 170508 h 339030"/>
                  <a:gd name="connsiteX0" fmla="*/ 216246 w 307686"/>
                  <a:gd name="connsiteY0" fmla="*/ 170508 h 339030"/>
                  <a:gd name="connsiteX1" fmla="*/ 108123 w 307686"/>
                  <a:gd name="connsiteY1" fmla="*/ 339030 h 339030"/>
                  <a:gd name="connsiteX2" fmla="*/ 0 w 307686"/>
                  <a:gd name="connsiteY2" fmla="*/ 170508 h 339030"/>
                  <a:gd name="connsiteX3" fmla="*/ 108123 w 307686"/>
                  <a:gd name="connsiteY3" fmla="*/ 1986 h 339030"/>
                  <a:gd name="connsiteX4" fmla="*/ 211667 w 307686"/>
                  <a:gd name="connsiteY4" fmla="*/ 83801 h 339030"/>
                  <a:gd name="connsiteX5" fmla="*/ 307686 w 307686"/>
                  <a:gd name="connsiteY5" fmla="*/ 261948 h 339030"/>
                  <a:gd name="connsiteX0" fmla="*/ 216246 w 216246"/>
                  <a:gd name="connsiteY0" fmla="*/ 170508 h 339030"/>
                  <a:gd name="connsiteX1" fmla="*/ 108123 w 216246"/>
                  <a:gd name="connsiteY1" fmla="*/ 339030 h 339030"/>
                  <a:gd name="connsiteX2" fmla="*/ 0 w 216246"/>
                  <a:gd name="connsiteY2" fmla="*/ 170508 h 339030"/>
                  <a:gd name="connsiteX3" fmla="*/ 108123 w 216246"/>
                  <a:gd name="connsiteY3" fmla="*/ 1986 h 339030"/>
                  <a:gd name="connsiteX4" fmla="*/ 211667 w 216246"/>
                  <a:gd name="connsiteY4" fmla="*/ 83801 h 339030"/>
                  <a:gd name="connsiteX0" fmla="*/ 108123 w 211667"/>
                  <a:gd name="connsiteY0" fmla="*/ 339030 h 339030"/>
                  <a:gd name="connsiteX1" fmla="*/ 0 w 211667"/>
                  <a:gd name="connsiteY1" fmla="*/ 170508 h 339030"/>
                  <a:gd name="connsiteX2" fmla="*/ 108123 w 211667"/>
                  <a:gd name="connsiteY2" fmla="*/ 1986 h 339030"/>
                  <a:gd name="connsiteX3" fmla="*/ 211667 w 211667"/>
                  <a:gd name="connsiteY3" fmla="*/ 83801 h 339030"/>
                  <a:gd name="connsiteX0" fmla="*/ 108123 w 211667"/>
                  <a:gd name="connsiteY0" fmla="*/ 340366 h 340366"/>
                  <a:gd name="connsiteX1" fmla="*/ 0 w 211667"/>
                  <a:gd name="connsiteY1" fmla="*/ 171844 h 340366"/>
                  <a:gd name="connsiteX2" fmla="*/ 108123 w 211667"/>
                  <a:gd name="connsiteY2" fmla="*/ 3322 h 340366"/>
                  <a:gd name="connsiteX3" fmla="*/ 211667 w 211667"/>
                  <a:gd name="connsiteY3" fmla="*/ 85137 h 340366"/>
                  <a:gd name="connsiteX0" fmla="*/ 108123 w 203820"/>
                  <a:gd name="connsiteY0" fmla="*/ 338586 h 338586"/>
                  <a:gd name="connsiteX1" fmla="*/ 0 w 203820"/>
                  <a:gd name="connsiteY1" fmla="*/ 170064 h 338586"/>
                  <a:gd name="connsiteX2" fmla="*/ 108123 w 203820"/>
                  <a:gd name="connsiteY2" fmla="*/ 1542 h 338586"/>
                  <a:gd name="connsiteX3" fmla="*/ 203820 w 203820"/>
                  <a:gd name="connsiteY3" fmla="*/ 103441 h 338586"/>
                  <a:gd name="connsiteX0" fmla="*/ 108123 w 203820"/>
                  <a:gd name="connsiteY0" fmla="*/ 337309 h 337309"/>
                  <a:gd name="connsiteX1" fmla="*/ 0 w 203820"/>
                  <a:gd name="connsiteY1" fmla="*/ 168787 h 337309"/>
                  <a:gd name="connsiteX2" fmla="*/ 108123 w 203820"/>
                  <a:gd name="connsiteY2" fmla="*/ 265 h 337309"/>
                  <a:gd name="connsiteX3" fmla="*/ 203820 w 203820"/>
                  <a:gd name="connsiteY3" fmla="*/ 102164 h 337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3820" h="337309">
                    <a:moveTo>
                      <a:pt x="108123" y="337309"/>
                    </a:moveTo>
                    <a:cubicBezTo>
                      <a:pt x="48408" y="337309"/>
                      <a:pt x="0" y="261859"/>
                      <a:pt x="0" y="168787"/>
                    </a:cubicBezTo>
                    <a:cubicBezTo>
                      <a:pt x="0" y="75715"/>
                      <a:pt x="49017" y="-5227"/>
                      <a:pt x="108123" y="265"/>
                    </a:cubicBezTo>
                    <a:cubicBezTo>
                      <a:pt x="167229" y="5757"/>
                      <a:pt x="195044" y="39575"/>
                      <a:pt x="203820" y="102164"/>
                    </a:cubicBezTo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55" name="円/楕円 369">
                <a:extLst>
                  <a:ext uri="{FF2B5EF4-FFF2-40B4-BE49-F238E27FC236}">
                    <a16:creationId xmlns:a16="http://schemas.microsoft.com/office/drawing/2014/main" id="{3A3502D1-395F-48E7-B6A8-207D6B1C562C}"/>
                  </a:ext>
                </a:extLst>
              </p:cNvPr>
              <p:cNvSpPr/>
              <p:nvPr/>
            </p:nvSpPr>
            <p:spPr>
              <a:xfrm rot="900000" flipH="1">
                <a:off x="3456541" y="4446917"/>
                <a:ext cx="145381" cy="266390"/>
              </a:xfrm>
              <a:custGeom>
                <a:avLst/>
                <a:gdLst>
                  <a:gd name="connsiteX0" fmla="*/ 0 w 137951"/>
                  <a:gd name="connsiteY0" fmla="*/ 109765 h 219530"/>
                  <a:gd name="connsiteX1" fmla="*/ 68976 w 137951"/>
                  <a:gd name="connsiteY1" fmla="*/ 0 h 219530"/>
                  <a:gd name="connsiteX2" fmla="*/ 137952 w 137951"/>
                  <a:gd name="connsiteY2" fmla="*/ 109765 h 219530"/>
                  <a:gd name="connsiteX3" fmla="*/ 68976 w 137951"/>
                  <a:gd name="connsiteY3" fmla="*/ 219530 h 219530"/>
                  <a:gd name="connsiteX4" fmla="*/ 0 w 137951"/>
                  <a:gd name="connsiteY4" fmla="*/ 109765 h 219530"/>
                  <a:gd name="connsiteX0" fmla="*/ 0 w 137952"/>
                  <a:gd name="connsiteY0" fmla="*/ 109765 h 219530"/>
                  <a:gd name="connsiteX1" fmla="*/ 68976 w 137952"/>
                  <a:gd name="connsiteY1" fmla="*/ 0 h 219530"/>
                  <a:gd name="connsiteX2" fmla="*/ 137952 w 137952"/>
                  <a:gd name="connsiteY2" fmla="*/ 109765 h 219530"/>
                  <a:gd name="connsiteX3" fmla="*/ 68976 w 137952"/>
                  <a:gd name="connsiteY3" fmla="*/ 219530 h 219530"/>
                  <a:gd name="connsiteX4" fmla="*/ 0 w 137952"/>
                  <a:gd name="connsiteY4" fmla="*/ 109765 h 219530"/>
                  <a:gd name="connsiteX0" fmla="*/ 0 w 120663"/>
                  <a:gd name="connsiteY0" fmla="*/ 110869 h 221097"/>
                  <a:gd name="connsiteX1" fmla="*/ 68976 w 120663"/>
                  <a:gd name="connsiteY1" fmla="*/ 1104 h 221097"/>
                  <a:gd name="connsiteX2" fmla="*/ 120663 w 120663"/>
                  <a:gd name="connsiteY2" fmla="*/ 74187 h 221097"/>
                  <a:gd name="connsiteX3" fmla="*/ 68976 w 120663"/>
                  <a:gd name="connsiteY3" fmla="*/ 220634 h 221097"/>
                  <a:gd name="connsiteX4" fmla="*/ 0 w 120663"/>
                  <a:gd name="connsiteY4" fmla="*/ 110869 h 221097"/>
                  <a:gd name="connsiteX0" fmla="*/ 0 w 120663"/>
                  <a:gd name="connsiteY0" fmla="*/ 110869 h 221097"/>
                  <a:gd name="connsiteX1" fmla="*/ 68976 w 120663"/>
                  <a:gd name="connsiteY1" fmla="*/ 1104 h 221097"/>
                  <a:gd name="connsiteX2" fmla="*/ 120663 w 120663"/>
                  <a:gd name="connsiteY2" fmla="*/ 74187 h 221097"/>
                  <a:gd name="connsiteX3" fmla="*/ 68976 w 120663"/>
                  <a:gd name="connsiteY3" fmla="*/ 220634 h 221097"/>
                  <a:gd name="connsiteX4" fmla="*/ 0 w 120663"/>
                  <a:gd name="connsiteY4" fmla="*/ 110869 h 221097"/>
                  <a:gd name="connsiteX0" fmla="*/ 0 w 120663"/>
                  <a:gd name="connsiteY0" fmla="*/ 110869 h 221097"/>
                  <a:gd name="connsiteX1" fmla="*/ 68976 w 120663"/>
                  <a:gd name="connsiteY1" fmla="*/ 1104 h 221097"/>
                  <a:gd name="connsiteX2" fmla="*/ 120663 w 120663"/>
                  <a:gd name="connsiteY2" fmla="*/ 74187 h 221097"/>
                  <a:gd name="connsiteX3" fmla="*/ 68976 w 120663"/>
                  <a:gd name="connsiteY3" fmla="*/ 220634 h 221097"/>
                  <a:gd name="connsiteX4" fmla="*/ 0 w 120663"/>
                  <a:gd name="connsiteY4" fmla="*/ 110869 h 2210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0663" h="221097">
                    <a:moveTo>
                      <a:pt x="0" y="110869"/>
                    </a:moveTo>
                    <a:cubicBezTo>
                      <a:pt x="0" y="50247"/>
                      <a:pt x="48866" y="7218"/>
                      <a:pt x="68976" y="1104"/>
                    </a:cubicBezTo>
                    <a:cubicBezTo>
                      <a:pt x="89086" y="-5010"/>
                      <a:pt x="120663" y="13565"/>
                      <a:pt x="120663" y="74187"/>
                    </a:cubicBezTo>
                    <a:cubicBezTo>
                      <a:pt x="77082" y="150249"/>
                      <a:pt x="71181" y="180139"/>
                      <a:pt x="68976" y="220634"/>
                    </a:cubicBezTo>
                    <a:cubicBezTo>
                      <a:pt x="48866" y="226748"/>
                      <a:pt x="0" y="171491"/>
                      <a:pt x="0" y="110869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56" name="平行四辺形 155">
                <a:extLst>
                  <a:ext uri="{FF2B5EF4-FFF2-40B4-BE49-F238E27FC236}">
                    <a16:creationId xmlns:a16="http://schemas.microsoft.com/office/drawing/2014/main" id="{9498E987-A265-42A9-85FC-E45915CE7076}"/>
                  </a:ext>
                </a:extLst>
              </p:cNvPr>
              <p:cNvSpPr/>
              <p:nvPr/>
            </p:nvSpPr>
            <p:spPr>
              <a:xfrm>
                <a:off x="2635907" y="5291802"/>
                <a:ext cx="598015" cy="495463"/>
              </a:xfrm>
              <a:prstGeom prst="parallelogram">
                <a:avLst/>
              </a:prstGeom>
              <a:solidFill>
                <a:schemeClr val="tx1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57" name="フリーフォーム: 図形 156">
                <a:extLst>
                  <a:ext uri="{FF2B5EF4-FFF2-40B4-BE49-F238E27FC236}">
                    <a16:creationId xmlns:a16="http://schemas.microsoft.com/office/drawing/2014/main" id="{AE50E81E-C1D5-4CD6-A14A-1448C0865830}"/>
                  </a:ext>
                </a:extLst>
              </p:cNvPr>
              <p:cNvSpPr/>
              <p:nvPr/>
            </p:nvSpPr>
            <p:spPr>
              <a:xfrm>
                <a:off x="2553772" y="5205913"/>
                <a:ext cx="1146134" cy="1230066"/>
              </a:xfrm>
              <a:custGeom>
                <a:avLst/>
                <a:gdLst>
                  <a:gd name="connsiteX0" fmla="*/ 702404 w 1068476"/>
                  <a:gd name="connsiteY0" fmla="*/ 0 h 1020925"/>
                  <a:gd name="connsiteX1" fmla="*/ 763059 w 1068476"/>
                  <a:gd name="connsiteY1" fmla="*/ 0 h 1020925"/>
                  <a:gd name="connsiteX2" fmla="*/ 1068476 w 1068476"/>
                  <a:gd name="connsiteY2" fmla="*/ 320391 h 1020925"/>
                  <a:gd name="connsiteX3" fmla="*/ 1068476 w 1068476"/>
                  <a:gd name="connsiteY3" fmla="*/ 1020925 h 1020925"/>
                  <a:gd name="connsiteX4" fmla="*/ 139988 w 1068476"/>
                  <a:gd name="connsiteY4" fmla="*/ 1020925 h 1020925"/>
                  <a:gd name="connsiteX5" fmla="*/ 55941 w 1068476"/>
                  <a:gd name="connsiteY5" fmla="*/ 706710 h 1020925"/>
                  <a:gd name="connsiteX6" fmla="*/ 55941 w 1068476"/>
                  <a:gd name="connsiteY6" fmla="*/ 285753 h 1020925"/>
                  <a:gd name="connsiteX7" fmla="*/ 189768 w 1068476"/>
                  <a:gd name="connsiteY7" fmla="*/ 138877 h 1020925"/>
                  <a:gd name="connsiteX8" fmla="*/ 371719 w 1068476"/>
                  <a:gd name="connsiteY8" fmla="*/ 10385 h 1020925"/>
                  <a:gd name="connsiteX9" fmla="*/ 390924 w 1068476"/>
                  <a:gd name="connsiteY9" fmla="*/ 7678 h 1020925"/>
                  <a:gd name="connsiteX10" fmla="*/ 356988 w 1068476"/>
                  <a:gd name="connsiteY10" fmla="*/ 72107 h 1020925"/>
                  <a:gd name="connsiteX11" fmla="*/ 362948 w 1068476"/>
                  <a:gd name="connsiteY11" fmla="*/ 186423 h 1020925"/>
                  <a:gd name="connsiteX12" fmla="*/ 632972 w 1068476"/>
                  <a:gd name="connsiteY12" fmla="*/ 86497 h 1020925"/>
                  <a:gd name="connsiteX13" fmla="*/ 698289 w 1068476"/>
                  <a:gd name="connsiteY13" fmla="*/ 7813 h 1020925"/>
                  <a:gd name="connsiteX0" fmla="*/ 676999 w 1043071"/>
                  <a:gd name="connsiteY0" fmla="*/ 0 h 1020925"/>
                  <a:gd name="connsiteX1" fmla="*/ 737654 w 1043071"/>
                  <a:gd name="connsiteY1" fmla="*/ 0 h 1020925"/>
                  <a:gd name="connsiteX2" fmla="*/ 1043071 w 1043071"/>
                  <a:gd name="connsiteY2" fmla="*/ 320391 h 1020925"/>
                  <a:gd name="connsiteX3" fmla="*/ 1043071 w 1043071"/>
                  <a:gd name="connsiteY3" fmla="*/ 1020925 h 1020925"/>
                  <a:gd name="connsiteX4" fmla="*/ 114583 w 1043071"/>
                  <a:gd name="connsiteY4" fmla="*/ 1020925 h 1020925"/>
                  <a:gd name="connsiteX5" fmla="*/ 30536 w 1043071"/>
                  <a:gd name="connsiteY5" fmla="*/ 706710 h 1020925"/>
                  <a:gd name="connsiteX6" fmla="*/ 61493 w 1043071"/>
                  <a:gd name="connsiteY6" fmla="*/ 340521 h 1020925"/>
                  <a:gd name="connsiteX7" fmla="*/ 164363 w 1043071"/>
                  <a:gd name="connsiteY7" fmla="*/ 138877 h 1020925"/>
                  <a:gd name="connsiteX8" fmla="*/ 346314 w 1043071"/>
                  <a:gd name="connsiteY8" fmla="*/ 10385 h 1020925"/>
                  <a:gd name="connsiteX9" fmla="*/ 365519 w 1043071"/>
                  <a:gd name="connsiteY9" fmla="*/ 7678 h 1020925"/>
                  <a:gd name="connsiteX10" fmla="*/ 331583 w 1043071"/>
                  <a:gd name="connsiteY10" fmla="*/ 72107 h 1020925"/>
                  <a:gd name="connsiteX11" fmla="*/ 337543 w 1043071"/>
                  <a:gd name="connsiteY11" fmla="*/ 186423 h 1020925"/>
                  <a:gd name="connsiteX12" fmla="*/ 607567 w 1043071"/>
                  <a:gd name="connsiteY12" fmla="*/ 86497 h 1020925"/>
                  <a:gd name="connsiteX13" fmla="*/ 672884 w 1043071"/>
                  <a:gd name="connsiteY13" fmla="*/ 7813 h 1020925"/>
                  <a:gd name="connsiteX14" fmla="*/ 676999 w 1043071"/>
                  <a:gd name="connsiteY14" fmla="*/ 0 h 1020925"/>
                  <a:gd name="connsiteX0" fmla="*/ 650472 w 1016544"/>
                  <a:gd name="connsiteY0" fmla="*/ 0 h 1020925"/>
                  <a:gd name="connsiteX1" fmla="*/ 711127 w 1016544"/>
                  <a:gd name="connsiteY1" fmla="*/ 0 h 1020925"/>
                  <a:gd name="connsiteX2" fmla="*/ 1016544 w 1016544"/>
                  <a:gd name="connsiteY2" fmla="*/ 320391 h 1020925"/>
                  <a:gd name="connsiteX3" fmla="*/ 1016544 w 1016544"/>
                  <a:gd name="connsiteY3" fmla="*/ 1020925 h 1020925"/>
                  <a:gd name="connsiteX4" fmla="*/ 88056 w 1016544"/>
                  <a:gd name="connsiteY4" fmla="*/ 1020925 h 1020925"/>
                  <a:gd name="connsiteX5" fmla="*/ 4009 w 1016544"/>
                  <a:gd name="connsiteY5" fmla="*/ 706710 h 1020925"/>
                  <a:gd name="connsiteX6" fmla="*/ 34966 w 1016544"/>
                  <a:gd name="connsiteY6" fmla="*/ 340521 h 1020925"/>
                  <a:gd name="connsiteX7" fmla="*/ 137836 w 1016544"/>
                  <a:gd name="connsiteY7" fmla="*/ 138877 h 1020925"/>
                  <a:gd name="connsiteX8" fmla="*/ 319787 w 1016544"/>
                  <a:gd name="connsiteY8" fmla="*/ 10385 h 1020925"/>
                  <a:gd name="connsiteX9" fmla="*/ 338992 w 1016544"/>
                  <a:gd name="connsiteY9" fmla="*/ 7678 h 1020925"/>
                  <a:gd name="connsiteX10" fmla="*/ 305056 w 1016544"/>
                  <a:gd name="connsiteY10" fmla="*/ 72107 h 1020925"/>
                  <a:gd name="connsiteX11" fmla="*/ 311016 w 1016544"/>
                  <a:gd name="connsiteY11" fmla="*/ 186423 h 1020925"/>
                  <a:gd name="connsiteX12" fmla="*/ 581040 w 1016544"/>
                  <a:gd name="connsiteY12" fmla="*/ 86497 h 1020925"/>
                  <a:gd name="connsiteX13" fmla="*/ 646357 w 1016544"/>
                  <a:gd name="connsiteY13" fmla="*/ 7813 h 1020925"/>
                  <a:gd name="connsiteX14" fmla="*/ 650472 w 1016544"/>
                  <a:gd name="connsiteY14" fmla="*/ 0 h 1020925"/>
                  <a:gd name="connsiteX0" fmla="*/ 620748 w 986820"/>
                  <a:gd name="connsiteY0" fmla="*/ 0 h 1020925"/>
                  <a:gd name="connsiteX1" fmla="*/ 681403 w 986820"/>
                  <a:gd name="connsiteY1" fmla="*/ 0 h 1020925"/>
                  <a:gd name="connsiteX2" fmla="*/ 986820 w 986820"/>
                  <a:gd name="connsiteY2" fmla="*/ 320391 h 1020925"/>
                  <a:gd name="connsiteX3" fmla="*/ 986820 w 986820"/>
                  <a:gd name="connsiteY3" fmla="*/ 1020925 h 1020925"/>
                  <a:gd name="connsiteX4" fmla="*/ 58332 w 986820"/>
                  <a:gd name="connsiteY4" fmla="*/ 1020925 h 1020925"/>
                  <a:gd name="connsiteX5" fmla="*/ 19529 w 986820"/>
                  <a:gd name="connsiteY5" fmla="*/ 704329 h 1020925"/>
                  <a:gd name="connsiteX6" fmla="*/ 5242 w 986820"/>
                  <a:gd name="connsiteY6" fmla="*/ 340521 h 1020925"/>
                  <a:gd name="connsiteX7" fmla="*/ 108112 w 986820"/>
                  <a:gd name="connsiteY7" fmla="*/ 138877 h 1020925"/>
                  <a:gd name="connsiteX8" fmla="*/ 290063 w 986820"/>
                  <a:gd name="connsiteY8" fmla="*/ 10385 h 1020925"/>
                  <a:gd name="connsiteX9" fmla="*/ 309268 w 986820"/>
                  <a:gd name="connsiteY9" fmla="*/ 7678 h 1020925"/>
                  <a:gd name="connsiteX10" fmla="*/ 275332 w 986820"/>
                  <a:gd name="connsiteY10" fmla="*/ 72107 h 1020925"/>
                  <a:gd name="connsiteX11" fmla="*/ 281292 w 986820"/>
                  <a:gd name="connsiteY11" fmla="*/ 186423 h 1020925"/>
                  <a:gd name="connsiteX12" fmla="*/ 551316 w 986820"/>
                  <a:gd name="connsiteY12" fmla="*/ 86497 h 1020925"/>
                  <a:gd name="connsiteX13" fmla="*/ 616633 w 986820"/>
                  <a:gd name="connsiteY13" fmla="*/ 7813 h 1020925"/>
                  <a:gd name="connsiteX14" fmla="*/ 620748 w 986820"/>
                  <a:gd name="connsiteY14" fmla="*/ 0 h 1020925"/>
                  <a:gd name="connsiteX0" fmla="*/ 663135 w 1029207"/>
                  <a:gd name="connsiteY0" fmla="*/ 0 h 1020925"/>
                  <a:gd name="connsiteX1" fmla="*/ 723790 w 1029207"/>
                  <a:gd name="connsiteY1" fmla="*/ 0 h 1020925"/>
                  <a:gd name="connsiteX2" fmla="*/ 1029207 w 1029207"/>
                  <a:gd name="connsiteY2" fmla="*/ 320391 h 1020925"/>
                  <a:gd name="connsiteX3" fmla="*/ 1029207 w 1029207"/>
                  <a:gd name="connsiteY3" fmla="*/ 1020925 h 1020925"/>
                  <a:gd name="connsiteX4" fmla="*/ 100719 w 1029207"/>
                  <a:gd name="connsiteY4" fmla="*/ 1020925 h 1020925"/>
                  <a:gd name="connsiteX5" fmla="*/ 61916 w 1029207"/>
                  <a:gd name="connsiteY5" fmla="*/ 704329 h 1020925"/>
                  <a:gd name="connsiteX6" fmla="*/ 2386 w 1029207"/>
                  <a:gd name="connsiteY6" fmla="*/ 433390 h 1020925"/>
                  <a:gd name="connsiteX7" fmla="*/ 150499 w 1029207"/>
                  <a:gd name="connsiteY7" fmla="*/ 138877 h 1020925"/>
                  <a:gd name="connsiteX8" fmla="*/ 332450 w 1029207"/>
                  <a:gd name="connsiteY8" fmla="*/ 10385 h 1020925"/>
                  <a:gd name="connsiteX9" fmla="*/ 351655 w 1029207"/>
                  <a:gd name="connsiteY9" fmla="*/ 7678 h 1020925"/>
                  <a:gd name="connsiteX10" fmla="*/ 317719 w 1029207"/>
                  <a:gd name="connsiteY10" fmla="*/ 72107 h 1020925"/>
                  <a:gd name="connsiteX11" fmla="*/ 323679 w 1029207"/>
                  <a:gd name="connsiteY11" fmla="*/ 186423 h 1020925"/>
                  <a:gd name="connsiteX12" fmla="*/ 593703 w 1029207"/>
                  <a:gd name="connsiteY12" fmla="*/ 86497 h 1020925"/>
                  <a:gd name="connsiteX13" fmla="*/ 659020 w 1029207"/>
                  <a:gd name="connsiteY13" fmla="*/ 7813 h 1020925"/>
                  <a:gd name="connsiteX14" fmla="*/ 663135 w 1029207"/>
                  <a:gd name="connsiteY14" fmla="*/ 0 h 1020925"/>
                  <a:gd name="connsiteX0" fmla="*/ 676475 w 1042547"/>
                  <a:gd name="connsiteY0" fmla="*/ 0 h 1020925"/>
                  <a:gd name="connsiteX1" fmla="*/ 737130 w 1042547"/>
                  <a:gd name="connsiteY1" fmla="*/ 0 h 1020925"/>
                  <a:gd name="connsiteX2" fmla="*/ 1042547 w 1042547"/>
                  <a:gd name="connsiteY2" fmla="*/ 320391 h 1020925"/>
                  <a:gd name="connsiteX3" fmla="*/ 1042547 w 1042547"/>
                  <a:gd name="connsiteY3" fmla="*/ 1020925 h 1020925"/>
                  <a:gd name="connsiteX4" fmla="*/ 114059 w 1042547"/>
                  <a:gd name="connsiteY4" fmla="*/ 1020925 h 1020925"/>
                  <a:gd name="connsiteX5" fmla="*/ 75256 w 1042547"/>
                  <a:gd name="connsiteY5" fmla="*/ 704329 h 1020925"/>
                  <a:gd name="connsiteX6" fmla="*/ 15726 w 1042547"/>
                  <a:gd name="connsiteY6" fmla="*/ 433390 h 1020925"/>
                  <a:gd name="connsiteX7" fmla="*/ 163839 w 1042547"/>
                  <a:gd name="connsiteY7" fmla="*/ 138877 h 1020925"/>
                  <a:gd name="connsiteX8" fmla="*/ 345790 w 1042547"/>
                  <a:gd name="connsiteY8" fmla="*/ 10385 h 1020925"/>
                  <a:gd name="connsiteX9" fmla="*/ 364995 w 1042547"/>
                  <a:gd name="connsiteY9" fmla="*/ 7678 h 1020925"/>
                  <a:gd name="connsiteX10" fmla="*/ 331059 w 1042547"/>
                  <a:gd name="connsiteY10" fmla="*/ 72107 h 1020925"/>
                  <a:gd name="connsiteX11" fmla="*/ 337019 w 1042547"/>
                  <a:gd name="connsiteY11" fmla="*/ 186423 h 1020925"/>
                  <a:gd name="connsiteX12" fmla="*/ 607043 w 1042547"/>
                  <a:gd name="connsiteY12" fmla="*/ 86497 h 1020925"/>
                  <a:gd name="connsiteX13" fmla="*/ 672360 w 1042547"/>
                  <a:gd name="connsiteY13" fmla="*/ 7813 h 1020925"/>
                  <a:gd name="connsiteX14" fmla="*/ 676475 w 1042547"/>
                  <a:gd name="connsiteY14" fmla="*/ 0 h 1020925"/>
                  <a:gd name="connsiteX0" fmla="*/ 676475 w 1042547"/>
                  <a:gd name="connsiteY0" fmla="*/ 0 h 1020925"/>
                  <a:gd name="connsiteX1" fmla="*/ 737130 w 1042547"/>
                  <a:gd name="connsiteY1" fmla="*/ 0 h 1020925"/>
                  <a:gd name="connsiteX2" fmla="*/ 1042547 w 1042547"/>
                  <a:gd name="connsiteY2" fmla="*/ 320391 h 1020925"/>
                  <a:gd name="connsiteX3" fmla="*/ 1042547 w 1042547"/>
                  <a:gd name="connsiteY3" fmla="*/ 1020925 h 1020925"/>
                  <a:gd name="connsiteX4" fmla="*/ 114059 w 1042547"/>
                  <a:gd name="connsiteY4" fmla="*/ 1020925 h 1020925"/>
                  <a:gd name="connsiteX5" fmla="*/ 75256 w 1042547"/>
                  <a:gd name="connsiteY5" fmla="*/ 704329 h 1020925"/>
                  <a:gd name="connsiteX6" fmla="*/ 15726 w 1042547"/>
                  <a:gd name="connsiteY6" fmla="*/ 433390 h 1020925"/>
                  <a:gd name="connsiteX7" fmla="*/ 163839 w 1042547"/>
                  <a:gd name="connsiteY7" fmla="*/ 138877 h 1020925"/>
                  <a:gd name="connsiteX8" fmla="*/ 345790 w 1042547"/>
                  <a:gd name="connsiteY8" fmla="*/ 10385 h 1020925"/>
                  <a:gd name="connsiteX9" fmla="*/ 364995 w 1042547"/>
                  <a:gd name="connsiteY9" fmla="*/ 7678 h 1020925"/>
                  <a:gd name="connsiteX10" fmla="*/ 331059 w 1042547"/>
                  <a:gd name="connsiteY10" fmla="*/ 72107 h 1020925"/>
                  <a:gd name="connsiteX11" fmla="*/ 337019 w 1042547"/>
                  <a:gd name="connsiteY11" fmla="*/ 186423 h 1020925"/>
                  <a:gd name="connsiteX12" fmla="*/ 607043 w 1042547"/>
                  <a:gd name="connsiteY12" fmla="*/ 86497 h 1020925"/>
                  <a:gd name="connsiteX13" fmla="*/ 672360 w 1042547"/>
                  <a:gd name="connsiteY13" fmla="*/ 7813 h 1020925"/>
                  <a:gd name="connsiteX14" fmla="*/ 676475 w 1042547"/>
                  <a:gd name="connsiteY14" fmla="*/ 0 h 1020925"/>
                  <a:gd name="connsiteX0" fmla="*/ 660749 w 1026821"/>
                  <a:gd name="connsiteY0" fmla="*/ 0 h 1020925"/>
                  <a:gd name="connsiteX1" fmla="*/ 721404 w 1026821"/>
                  <a:gd name="connsiteY1" fmla="*/ 0 h 1020925"/>
                  <a:gd name="connsiteX2" fmla="*/ 1026821 w 1026821"/>
                  <a:gd name="connsiteY2" fmla="*/ 320391 h 1020925"/>
                  <a:gd name="connsiteX3" fmla="*/ 1026821 w 1026821"/>
                  <a:gd name="connsiteY3" fmla="*/ 1020925 h 1020925"/>
                  <a:gd name="connsiteX4" fmla="*/ 98333 w 1026821"/>
                  <a:gd name="connsiteY4" fmla="*/ 1020925 h 1020925"/>
                  <a:gd name="connsiteX5" fmla="*/ 0 w 1026821"/>
                  <a:gd name="connsiteY5" fmla="*/ 433390 h 1020925"/>
                  <a:gd name="connsiteX6" fmla="*/ 148113 w 1026821"/>
                  <a:gd name="connsiteY6" fmla="*/ 138877 h 1020925"/>
                  <a:gd name="connsiteX7" fmla="*/ 330064 w 1026821"/>
                  <a:gd name="connsiteY7" fmla="*/ 10385 h 1020925"/>
                  <a:gd name="connsiteX8" fmla="*/ 349269 w 1026821"/>
                  <a:gd name="connsiteY8" fmla="*/ 7678 h 1020925"/>
                  <a:gd name="connsiteX9" fmla="*/ 315333 w 1026821"/>
                  <a:gd name="connsiteY9" fmla="*/ 72107 h 1020925"/>
                  <a:gd name="connsiteX10" fmla="*/ 321293 w 1026821"/>
                  <a:gd name="connsiteY10" fmla="*/ 186423 h 1020925"/>
                  <a:gd name="connsiteX11" fmla="*/ 591317 w 1026821"/>
                  <a:gd name="connsiteY11" fmla="*/ 86497 h 1020925"/>
                  <a:gd name="connsiteX12" fmla="*/ 656634 w 1026821"/>
                  <a:gd name="connsiteY12" fmla="*/ 7813 h 1020925"/>
                  <a:gd name="connsiteX13" fmla="*/ 660749 w 1026821"/>
                  <a:gd name="connsiteY13" fmla="*/ 0 h 1020925"/>
                  <a:gd name="connsiteX0" fmla="*/ 679490 w 1045562"/>
                  <a:gd name="connsiteY0" fmla="*/ 0 h 1020925"/>
                  <a:gd name="connsiteX1" fmla="*/ 740145 w 1045562"/>
                  <a:gd name="connsiteY1" fmla="*/ 0 h 1020925"/>
                  <a:gd name="connsiteX2" fmla="*/ 1045562 w 1045562"/>
                  <a:gd name="connsiteY2" fmla="*/ 320391 h 1020925"/>
                  <a:gd name="connsiteX3" fmla="*/ 1045562 w 1045562"/>
                  <a:gd name="connsiteY3" fmla="*/ 1020925 h 1020925"/>
                  <a:gd name="connsiteX4" fmla="*/ 117074 w 1045562"/>
                  <a:gd name="connsiteY4" fmla="*/ 1020925 h 1020925"/>
                  <a:gd name="connsiteX5" fmla="*/ 18741 w 1045562"/>
                  <a:gd name="connsiteY5" fmla="*/ 433390 h 1020925"/>
                  <a:gd name="connsiteX6" fmla="*/ 166854 w 1045562"/>
                  <a:gd name="connsiteY6" fmla="*/ 138877 h 1020925"/>
                  <a:gd name="connsiteX7" fmla="*/ 348805 w 1045562"/>
                  <a:gd name="connsiteY7" fmla="*/ 10385 h 1020925"/>
                  <a:gd name="connsiteX8" fmla="*/ 368010 w 1045562"/>
                  <a:gd name="connsiteY8" fmla="*/ 7678 h 1020925"/>
                  <a:gd name="connsiteX9" fmla="*/ 334074 w 1045562"/>
                  <a:gd name="connsiteY9" fmla="*/ 72107 h 1020925"/>
                  <a:gd name="connsiteX10" fmla="*/ 340034 w 1045562"/>
                  <a:gd name="connsiteY10" fmla="*/ 186423 h 1020925"/>
                  <a:gd name="connsiteX11" fmla="*/ 610058 w 1045562"/>
                  <a:gd name="connsiteY11" fmla="*/ 86497 h 1020925"/>
                  <a:gd name="connsiteX12" fmla="*/ 675375 w 1045562"/>
                  <a:gd name="connsiteY12" fmla="*/ 7813 h 1020925"/>
                  <a:gd name="connsiteX13" fmla="*/ 679490 w 1045562"/>
                  <a:gd name="connsiteY13" fmla="*/ 0 h 1020925"/>
                  <a:gd name="connsiteX0" fmla="*/ 609226 w 975298"/>
                  <a:gd name="connsiteY0" fmla="*/ 0 h 1020925"/>
                  <a:gd name="connsiteX1" fmla="*/ 669881 w 975298"/>
                  <a:gd name="connsiteY1" fmla="*/ 0 h 1020925"/>
                  <a:gd name="connsiteX2" fmla="*/ 975298 w 975298"/>
                  <a:gd name="connsiteY2" fmla="*/ 320391 h 1020925"/>
                  <a:gd name="connsiteX3" fmla="*/ 975298 w 975298"/>
                  <a:gd name="connsiteY3" fmla="*/ 1020925 h 1020925"/>
                  <a:gd name="connsiteX4" fmla="*/ 46810 w 975298"/>
                  <a:gd name="connsiteY4" fmla="*/ 1020925 h 1020925"/>
                  <a:gd name="connsiteX5" fmla="*/ 34202 w 975298"/>
                  <a:gd name="connsiteY5" fmla="*/ 397671 h 1020925"/>
                  <a:gd name="connsiteX6" fmla="*/ 96590 w 975298"/>
                  <a:gd name="connsiteY6" fmla="*/ 138877 h 1020925"/>
                  <a:gd name="connsiteX7" fmla="*/ 278541 w 975298"/>
                  <a:gd name="connsiteY7" fmla="*/ 10385 h 1020925"/>
                  <a:gd name="connsiteX8" fmla="*/ 297746 w 975298"/>
                  <a:gd name="connsiteY8" fmla="*/ 7678 h 1020925"/>
                  <a:gd name="connsiteX9" fmla="*/ 263810 w 975298"/>
                  <a:gd name="connsiteY9" fmla="*/ 72107 h 1020925"/>
                  <a:gd name="connsiteX10" fmla="*/ 269770 w 975298"/>
                  <a:gd name="connsiteY10" fmla="*/ 186423 h 1020925"/>
                  <a:gd name="connsiteX11" fmla="*/ 539794 w 975298"/>
                  <a:gd name="connsiteY11" fmla="*/ 86497 h 1020925"/>
                  <a:gd name="connsiteX12" fmla="*/ 605111 w 975298"/>
                  <a:gd name="connsiteY12" fmla="*/ 7813 h 1020925"/>
                  <a:gd name="connsiteX13" fmla="*/ 609226 w 975298"/>
                  <a:gd name="connsiteY13" fmla="*/ 0 h 1020925"/>
                  <a:gd name="connsiteX0" fmla="*/ 587650 w 953722"/>
                  <a:gd name="connsiteY0" fmla="*/ 0 h 1020925"/>
                  <a:gd name="connsiteX1" fmla="*/ 648305 w 953722"/>
                  <a:gd name="connsiteY1" fmla="*/ 0 h 1020925"/>
                  <a:gd name="connsiteX2" fmla="*/ 953722 w 953722"/>
                  <a:gd name="connsiteY2" fmla="*/ 320391 h 1020925"/>
                  <a:gd name="connsiteX3" fmla="*/ 953722 w 953722"/>
                  <a:gd name="connsiteY3" fmla="*/ 1020925 h 1020925"/>
                  <a:gd name="connsiteX4" fmla="*/ 25234 w 953722"/>
                  <a:gd name="connsiteY4" fmla="*/ 1020925 h 1020925"/>
                  <a:gd name="connsiteX5" fmla="*/ 12626 w 953722"/>
                  <a:gd name="connsiteY5" fmla="*/ 397671 h 1020925"/>
                  <a:gd name="connsiteX6" fmla="*/ 75014 w 953722"/>
                  <a:gd name="connsiteY6" fmla="*/ 138877 h 1020925"/>
                  <a:gd name="connsiteX7" fmla="*/ 256965 w 953722"/>
                  <a:gd name="connsiteY7" fmla="*/ 10385 h 1020925"/>
                  <a:gd name="connsiteX8" fmla="*/ 276170 w 953722"/>
                  <a:gd name="connsiteY8" fmla="*/ 7678 h 1020925"/>
                  <a:gd name="connsiteX9" fmla="*/ 242234 w 953722"/>
                  <a:gd name="connsiteY9" fmla="*/ 72107 h 1020925"/>
                  <a:gd name="connsiteX10" fmla="*/ 248194 w 953722"/>
                  <a:gd name="connsiteY10" fmla="*/ 186423 h 1020925"/>
                  <a:gd name="connsiteX11" fmla="*/ 518218 w 953722"/>
                  <a:gd name="connsiteY11" fmla="*/ 86497 h 1020925"/>
                  <a:gd name="connsiteX12" fmla="*/ 583535 w 953722"/>
                  <a:gd name="connsiteY12" fmla="*/ 7813 h 1020925"/>
                  <a:gd name="connsiteX13" fmla="*/ 587650 w 953722"/>
                  <a:gd name="connsiteY13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39776 w 951264"/>
                  <a:gd name="connsiteY9" fmla="*/ 72107 h 1020925"/>
                  <a:gd name="connsiteX10" fmla="*/ 245736 w 951264"/>
                  <a:gd name="connsiteY10" fmla="*/ 186423 h 1020925"/>
                  <a:gd name="connsiteX11" fmla="*/ 515760 w 951264"/>
                  <a:gd name="connsiteY11" fmla="*/ 86497 h 1020925"/>
                  <a:gd name="connsiteX12" fmla="*/ 581077 w 951264"/>
                  <a:gd name="connsiteY12" fmla="*/ 7813 h 1020925"/>
                  <a:gd name="connsiteX13" fmla="*/ 585192 w 951264"/>
                  <a:gd name="connsiteY13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39776 w 951264"/>
                  <a:gd name="connsiteY9" fmla="*/ 72107 h 1020925"/>
                  <a:gd name="connsiteX10" fmla="*/ 245736 w 951264"/>
                  <a:gd name="connsiteY10" fmla="*/ 186423 h 1020925"/>
                  <a:gd name="connsiteX11" fmla="*/ 515760 w 951264"/>
                  <a:gd name="connsiteY11" fmla="*/ 86497 h 1020925"/>
                  <a:gd name="connsiteX12" fmla="*/ 581077 w 951264"/>
                  <a:gd name="connsiteY12" fmla="*/ 7813 h 1020925"/>
                  <a:gd name="connsiteX13" fmla="*/ 585192 w 951264"/>
                  <a:gd name="connsiteY13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39776 w 951264"/>
                  <a:gd name="connsiteY9" fmla="*/ 72107 h 1020925"/>
                  <a:gd name="connsiteX10" fmla="*/ 277358 w 951264"/>
                  <a:gd name="connsiteY10" fmla="*/ 144261 h 1020925"/>
                  <a:gd name="connsiteX11" fmla="*/ 515760 w 951264"/>
                  <a:gd name="connsiteY11" fmla="*/ 86497 h 1020925"/>
                  <a:gd name="connsiteX12" fmla="*/ 581077 w 951264"/>
                  <a:gd name="connsiteY12" fmla="*/ 7813 h 1020925"/>
                  <a:gd name="connsiteX13" fmla="*/ 585192 w 951264"/>
                  <a:gd name="connsiteY13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77358 w 951264"/>
                  <a:gd name="connsiteY9" fmla="*/ 144261 h 1020925"/>
                  <a:gd name="connsiteX10" fmla="*/ 515760 w 951264"/>
                  <a:gd name="connsiteY10" fmla="*/ 86497 h 1020925"/>
                  <a:gd name="connsiteX11" fmla="*/ 581077 w 951264"/>
                  <a:gd name="connsiteY11" fmla="*/ 7813 h 1020925"/>
                  <a:gd name="connsiteX12" fmla="*/ 585192 w 951264"/>
                  <a:gd name="connsiteY12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77358 w 951264"/>
                  <a:gd name="connsiteY9" fmla="*/ 144261 h 1020925"/>
                  <a:gd name="connsiteX10" fmla="*/ 581077 w 951264"/>
                  <a:gd name="connsiteY10" fmla="*/ 7813 h 1020925"/>
                  <a:gd name="connsiteX11" fmla="*/ 585192 w 951264"/>
                  <a:gd name="connsiteY11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77358 w 951264"/>
                  <a:gd name="connsiteY9" fmla="*/ 144261 h 1020925"/>
                  <a:gd name="connsiteX10" fmla="*/ 581077 w 951264"/>
                  <a:gd name="connsiteY10" fmla="*/ 7813 h 1020925"/>
                  <a:gd name="connsiteX11" fmla="*/ 585192 w 951264"/>
                  <a:gd name="connsiteY11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95804 w 951264"/>
                  <a:gd name="connsiteY9" fmla="*/ 144261 h 1020925"/>
                  <a:gd name="connsiteX10" fmla="*/ 581077 w 951264"/>
                  <a:gd name="connsiteY10" fmla="*/ 7813 h 1020925"/>
                  <a:gd name="connsiteX11" fmla="*/ 585192 w 951264"/>
                  <a:gd name="connsiteY11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95804 w 951264"/>
                  <a:gd name="connsiteY9" fmla="*/ 144261 h 1020925"/>
                  <a:gd name="connsiteX10" fmla="*/ 581077 w 951264"/>
                  <a:gd name="connsiteY10" fmla="*/ 7813 h 1020925"/>
                  <a:gd name="connsiteX11" fmla="*/ 585192 w 951264"/>
                  <a:gd name="connsiteY11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28608 w 951264"/>
                  <a:gd name="connsiteY9" fmla="*/ 377475 h 1020925"/>
                  <a:gd name="connsiteX10" fmla="*/ 581077 w 951264"/>
                  <a:gd name="connsiteY10" fmla="*/ 7813 h 1020925"/>
                  <a:gd name="connsiteX11" fmla="*/ 585192 w 951264"/>
                  <a:gd name="connsiteY11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28608 w 951264"/>
                  <a:gd name="connsiteY9" fmla="*/ 377475 h 1020925"/>
                  <a:gd name="connsiteX10" fmla="*/ 581077 w 951264"/>
                  <a:gd name="connsiteY10" fmla="*/ 7813 h 1020925"/>
                  <a:gd name="connsiteX11" fmla="*/ 585192 w 951264"/>
                  <a:gd name="connsiteY11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28608 w 951264"/>
                  <a:gd name="connsiteY9" fmla="*/ 377475 h 1020925"/>
                  <a:gd name="connsiteX10" fmla="*/ 581077 w 951264"/>
                  <a:gd name="connsiteY10" fmla="*/ 7813 h 1020925"/>
                  <a:gd name="connsiteX11" fmla="*/ 585192 w 951264"/>
                  <a:gd name="connsiteY11" fmla="*/ 0 h 1020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951264" h="1020925">
                    <a:moveTo>
                      <a:pt x="585192" y="0"/>
                    </a:moveTo>
                    <a:lnTo>
                      <a:pt x="645847" y="0"/>
                    </a:lnTo>
                    <a:cubicBezTo>
                      <a:pt x="814524" y="0"/>
                      <a:pt x="951264" y="143444"/>
                      <a:pt x="951264" y="320391"/>
                    </a:cubicBezTo>
                    <a:lnTo>
                      <a:pt x="951264" y="1020925"/>
                    </a:lnTo>
                    <a:lnTo>
                      <a:pt x="22776" y="1020925"/>
                    </a:lnTo>
                    <a:cubicBezTo>
                      <a:pt x="-10002" y="825080"/>
                      <a:pt x="-907" y="543885"/>
                      <a:pt x="10168" y="397671"/>
                    </a:cubicBezTo>
                    <a:cubicBezTo>
                      <a:pt x="21243" y="251457"/>
                      <a:pt x="50882" y="215331"/>
                      <a:pt x="89224" y="143639"/>
                    </a:cubicBezTo>
                    <a:cubicBezTo>
                      <a:pt x="125217" y="76339"/>
                      <a:pt x="185670" y="30585"/>
                      <a:pt x="254507" y="10385"/>
                    </a:cubicBezTo>
                    <a:lnTo>
                      <a:pt x="273712" y="7678"/>
                    </a:lnTo>
                    <a:cubicBezTo>
                      <a:pt x="253846" y="55841"/>
                      <a:pt x="174747" y="270729"/>
                      <a:pt x="228608" y="377475"/>
                    </a:cubicBezTo>
                    <a:cubicBezTo>
                      <a:pt x="361525" y="302394"/>
                      <a:pt x="529771" y="31857"/>
                      <a:pt x="581077" y="7813"/>
                    </a:cubicBezTo>
                    <a:lnTo>
                      <a:pt x="585192" y="0"/>
                    </a:ln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58" name="四角形: 上の 2 つの角を丸める 157">
                <a:extLst>
                  <a:ext uri="{FF2B5EF4-FFF2-40B4-BE49-F238E27FC236}">
                    <a16:creationId xmlns:a16="http://schemas.microsoft.com/office/drawing/2014/main" id="{0770D420-41DC-4C50-88FF-CCEF5AC60184}"/>
                  </a:ext>
                </a:extLst>
              </p:cNvPr>
              <p:cNvSpPr/>
              <p:nvPr/>
            </p:nvSpPr>
            <p:spPr>
              <a:xfrm>
                <a:off x="3365242" y="5336728"/>
                <a:ext cx="396932" cy="1097409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38" name="グループ化 137">
              <a:extLst>
                <a:ext uri="{FF2B5EF4-FFF2-40B4-BE49-F238E27FC236}">
                  <a16:creationId xmlns:a16="http://schemas.microsoft.com/office/drawing/2014/main" id="{AD296F75-7D0F-47A0-B5A9-9DF3EC781AF3}"/>
                </a:ext>
              </a:extLst>
            </p:cNvPr>
            <p:cNvGrpSpPr/>
            <p:nvPr/>
          </p:nvGrpSpPr>
          <p:grpSpPr>
            <a:xfrm>
              <a:off x="4419424" y="4358548"/>
              <a:ext cx="154544" cy="140991"/>
              <a:chOff x="4414565" y="4348297"/>
              <a:chExt cx="154544" cy="427090"/>
            </a:xfrm>
          </p:grpSpPr>
          <p:sp>
            <p:nvSpPr>
              <p:cNvPr id="145" name="円/楕円 480">
                <a:extLst>
                  <a:ext uri="{FF2B5EF4-FFF2-40B4-BE49-F238E27FC236}">
                    <a16:creationId xmlns:a16="http://schemas.microsoft.com/office/drawing/2014/main" id="{F8C1147F-47B0-416F-9190-5FD6AE3FAFF6}"/>
                  </a:ext>
                </a:extLst>
              </p:cNvPr>
              <p:cNvSpPr/>
              <p:nvPr/>
            </p:nvSpPr>
            <p:spPr>
              <a:xfrm flipV="1">
                <a:off x="4414565" y="4348297"/>
                <a:ext cx="154544" cy="45720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46" name="円/楕円 480">
                <a:extLst>
                  <a:ext uri="{FF2B5EF4-FFF2-40B4-BE49-F238E27FC236}">
                    <a16:creationId xmlns:a16="http://schemas.microsoft.com/office/drawing/2014/main" id="{AD284C80-EC32-4962-8CC5-A4AB6BCCC2E8}"/>
                  </a:ext>
                </a:extLst>
              </p:cNvPr>
              <p:cNvSpPr/>
              <p:nvPr/>
            </p:nvSpPr>
            <p:spPr>
              <a:xfrm flipV="1">
                <a:off x="4414565" y="4729667"/>
                <a:ext cx="154544" cy="45720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39" name="グループ化 138">
              <a:extLst>
                <a:ext uri="{FF2B5EF4-FFF2-40B4-BE49-F238E27FC236}">
                  <a16:creationId xmlns:a16="http://schemas.microsoft.com/office/drawing/2014/main" id="{11E1F78C-2A09-49DC-81C8-DE2D6E78F48A}"/>
                </a:ext>
              </a:extLst>
            </p:cNvPr>
            <p:cNvGrpSpPr/>
            <p:nvPr/>
          </p:nvGrpSpPr>
          <p:grpSpPr>
            <a:xfrm>
              <a:off x="4786136" y="4358548"/>
              <a:ext cx="246298" cy="140991"/>
              <a:chOff x="4414565" y="4348297"/>
              <a:chExt cx="154544" cy="427090"/>
            </a:xfrm>
          </p:grpSpPr>
          <p:sp>
            <p:nvSpPr>
              <p:cNvPr id="143" name="円/楕円 480">
                <a:extLst>
                  <a:ext uri="{FF2B5EF4-FFF2-40B4-BE49-F238E27FC236}">
                    <a16:creationId xmlns:a16="http://schemas.microsoft.com/office/drawing/2014/main" id="{DE525C29-1EB1-410D-A842-5C147D1433DF}"/>
                  </a:ext>
                </a:extLst>
              </p:cNvPr>
              <p:cNvSpPr/>
              <p:nvPr/>
            </p:nvSpPr>
            <p:spPr>
              <a:xfrm flipV="1">
                <a:off x="4414565" y="4348297"/>
                <a:ext cx="154544" cy="45720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44" name="円/楕円 480">
                <a:extLst>
                  <a:ext uri="{FF2B5EF4-FFF2-40B4-BE49-F238E27FC236}">
                    <a16:creationId xmlns:a16="http://schemas.microsoft.com/office/drawing/2014/main" id="{62129829-A71C-4947-B560-290163B01519}"/>
                  </a:ext>
                </a:extLst>
              </p:cNvPr>
              <p:cNvSpPr/>
              <p:nvPr/>
            </p:nvSpPr>
            <p:spPr>
              <a:xfrm flipV="1">
                <a:off x="4414565" y="4729667"/>
                <a:ext cx="154544" cy="45720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40" name="グループ化 139">
              <a:extLst>
                <a:ext uri="{FF2B5EF4-FFF2-40B4-BE49-F238E27FC236}">
                  <a16:creationId xmlns:a16="http://schemas.microsoft.com/office/drawing/2014/main" id="{1469DC8E-A000-4927-BEBF-9B642B47AA73}"/>
                </a:ext>
              </a:extLst>
            </p:cNvPr>
            <p:cNvGrpSpPr/>
            <p:nvPr/>
          </p:nvGrpSpPr>
          <p:grpSpPr>
            <a:xfrm>
              <a:off x="4576686" y="4759725"/>
              <a:ext cx="358753" cy="145343"/>
              <a:chOff x="1466675" y="2063071"/>
              <a:chExt cx="209562" cy="102234"/>
            </a:xfrm>
          </p:grpSpPr>
          <p:sp>
            <p:nvSpPr>
              <p:cNvPr id="141" name="二等辺三角形 5">
                <a:extLst>
                  <a:ext uri="{FF2B5EF4-FFF2-40B4-BE49-F238E27FC236}">
                    <a16:creationId xmlns:a16="http://schemas.microsoft.com/office/drawing/2014/main" id="{66E459B7-9A51-41D4-84E8-C886A0E21504}"/>
                  </a:ext>
                </a:extLst>
              </p:cNvPr>
              <p:cNvSpPr/>
              <p:nvPr/>
            </p:nvSpPr>
            <p:spPr>
              <a:xfrm rot="20660405">
                <a:off x="1466675" y="2100049"/>
                <a:ext cx="165141" cy="65256"/>
              </a:xfrm>
              <a:custGeom>
                <a:avLst/>
                <a:gdLst>
                  <a:gd name="connsiteX0" fmla="*/ 0 w 159819"/>
                  <a:gd name="connsiteY0" fmla="*/ 60916 h 60916"/>
                  <a:gd name="connsiteX1" fmla="*/ 27419 w 159819"/>
                  <a:gd name="connsiteY1" fmla="*/ 0 h 60916"/>
                  <a:gd name="connsiteX2" fmla="*/ 159819 w 159819"/>
                  <a:gd name="connsiteY2" fmla="*/ 60916 h 60916"/>
                  <a:gd name="connsiteX3" fmla="*/ 0 w 159819"/>
                  <a:gd name="connsiteY3" fmla="*/ 60916 h 60916"/>
                  <a:gd name="connsiteX0" fmla="*/ 0 w 160316"/>
                  <a:gd name="connsiteY0" fmla="*/ 60916 h 69940"/>
                  <a:gd name="connsiteX1" fmla="*/ 27419 w 160316"/>
                  <a:gd name="connsiteY1" fmla="*/ 0 h 69940"/>
                  <a:gd name="connsiteX2" fmla="*/ 159819 w 160316"/>
                  <a:gd name="connsiteY2" fmla="*/ 60916 h 69940"/>
                  <a:gd name="connsiteX3" fmla="*/ 0 w 160316"/>
                  <a:gd name="connsiteY3" fmla="*/ 60916 h 69940"/>
                  <a:gd name="connsiteX0" fmla="*/ 0 w 160275"/>
                  <a:gd name="connsiteY0" fmla="*/ 60938 h 69962"/>
                  <a:gd name="connsiteX1" fmla="*/ 27419 w 160275"/>
                  <a:gd name="connsiteY1" fmla="*/ 22 h 69962"/>
                  <a:gd name="connsiteX2" fmla="*/ 159819 w 160275"/>
                  <a:gd name="connsiteY2" fmla="*/ 60938 h 69962"/>
                  <a:gd name="connsiteX3" fmla="*/ 0 w 160275"/>
                  <a:gd name="connsiteY3" fmla="*/ 60938 h 69962"/>
                  <a:gd name="connsiteX0" fmla="*/ 8396 w 168671"/>
                  <a:gd name="connsiteY0" fmla="*/ 60938 h 75699"/>
                  <a:gd name="connsiteX1" fmla="*/ 35815 w 168671"/>
                  <a:gd name="connsiteY1" fmla="*/ 22 h 75699"/>
                  <a:gd name="connsiteX2" fmla="*/ 168215 w 168671"/>
                  <a:gd name="connsiteY2" fmla="*/ 60938 h 75699"/>
                  <a:gd name="connsiteX3" fmla="*/ 8396 w 168671"/>
                  <a:gd name="connsiteY3" fmla="*/ 60938 h 75699"/>
                  <a:gd name="connsiteX0" fmla="*/ 16246 w 145955"/>
                  <a:gd name="connsiteY0" fmla="*/ 61681 h 72619"/>
                  <a:gd name="connsiteX1" fmla="*/ 13554 w 145955"/>
                  <a:gd name="connsiteY1" fmla="*/ 1 h 72619"/>
                  <a:gd name="connsiteX2" fmla="*/ 145954 w 145955"/>
                  <a:gd name="connsiteY2" fmla="*/ 60917 h 72619"/>
                  <a:gd name="connsiteX3" fmla="*/ 16246 w 145955"/>
                  <a:gd name="connsiteY3" fmla="*/ 61681 h 72619"/>
                  <a:gd name="connsiteX0" fmla="*/ 5951 w 135836"/>
                  <a:gd name="connsiteY0" fmla="*/ 60918 h 68111"/>
                  <a:gd name="connsiteX1" fmla="*/ 33370 w 135836"/>
                  <a:gd name="connsiteY1" fmla="*/ 1 h 68111"/>
                  <a:gd name="connsiteX2" fmla="*/ 135659 w 135836"/>
                  <a:gd name="connsiteY2" fmla="*/ 60154 h 68111"/>
                  <a:gd name="connsiteX3" fmla="*/ 5951 w 135836"/>
                  <a:gd name="connsiteY3" fmla="*/ 60918 h 681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5836" h="68111">
                    <a:moveTo>
                      <a:pt x="5951" y="60918"/>
                    </a:moveTo>
                    <a:cubicBezTo>
                      <a:pt x="-11097" y="50893"/>
                      <a:pt x="11752" y="128"/>
                      <a:pt x="33370" y="1"/>
                    </a:cubicBezTo>
                    <a:cubicBezTo>
                      <a:pt x="54988" y="-126"/>
                      <a:pt x="140229" y="50001"/>
                      <a:pt x="135659" y="60154"/>
                    </a:cubicBezTo>
                    <a:cubicBezTo>
                      <a:pt x="131089" y="70307"/>
                      <a:pt x="22999" y="70943"/>
                      <a:pt x="5951" y="60918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42" name="月 141">
                <a:extLst>
                  <a:ext uri="{FF2B5EF4-FFF2-40B4-BE49-F238E27FC236}">
                    <a16:creationId xmlns:a16="http://schemas.microsoft.com/office/drawing/2014/main" id="{1F9286A1-4E79-4363-BC80-50A9C6F39C61}"/>
                  </a:ext>
                </a:extLst>
              </p:cNvPr>
              <p:cNvSpPr/>
              <p:nvPr/>
            </p:nvSpPr>
            <p:spPr>
              <a:xfrm rot="8100000">
                <a:off x="1640625" y="2063071"/>
                <a:ext cx="35612" cy="92454"/>
              </a:xfrm>
              <a:prstGeom prst="moon">
                <a:avLst>
                  <a:gd name="adj" fmla="val 53067"/>
                </a:avLst>
              </a:pr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168" name="グループ化 167">
            <a:extLst>
              <a:ext uri="{FF2B5EF4-FFF2-40B4-BE49-F238E27FC236}">
                <a16:creationId xmlns:a16="http://schemas.microsoft.com/office/drawing/2014/main" id="{3960B2C0-DB09-4E29-BF6D-1CE29D68E804}"/>
              </a:ext>
            </a:extLst>
          </p:cNvPr>
          <p:cNvGrpSpPr/>
          <p:nvPr/>
        </p:nvGrpSpPr>
        <p:grpSpPr>
          <a:xfrm>
            <a:off x="7262001" y="3588871"/>
            <a:ext cx="1354246" cy="2855267"/>
            <a:chOff x="7262001" y="3588871"/>
            <a:chExt cx="1354246" cy="2855267"/>
          </a:xfrm>
        </p:grpSpPr>
        <p:grpSp>
          <p:nvGrpSpPr>
            <p:cNvPr id="169" name="グループ化 168">
              <a:extLst>
                <a:ext uri="{FF2B5EF4-FFF2-40B4-BE49-F238E27FC236}">
                  <a16:creationId xmlns:a16="http://schemas.microsoft.com/office/drawing/2014/main" id="{C2F4B602-A4A6-45D7-A019-7E53C22E50ED}"/>
                </a:ext>
              </a:extLst>
            </p:cNvPr>
            <p:cNvGrpSpPr/>
            <p:nvPr/>
          </p:nvGrpSpPr>
          <p:grpSpPr>
            <a:xfrm>
              <a:off x="7262001" y="3588871"/>
              <a:ext cx="1354246" cy="2855267"/>
              <a:chOff x="5045597" y="3588871"/>
              <a:chExt cx="1354246" cy="2855267"/>
            </a:xfrm>
          </p:grpSpPr>
          <p:sp>
            <p:nvSpPr>
              <p:cNvPr id="181" name="フリーフォーム: 図形 180">
                <a:extLst>
                  <a:ext uri="{FF2B5EF4-FFF2-40B4-BE49-F238E27FC236}">
                    <a16:creationId xmlns:a16="http://schemas.microsoft.com/office/drawing/2014/main" id="{0790839E-3DEF-43A1-8BE4-6878BEC686DA}"/>
                  </a:ext>
                </a:extLst>
              </p:cNvPr>
              <p:cNvSpPr/>
              <p:nvPr/>
            </p:nvSpPr>
            <p:spPr>
              <a:xfrm>
                <a:off x="5093009" y="3843338"/>
                <a:ext cx="1084028" cy="1789585"/>
              </a:xfrm>
              <a:custGeom>
                <a:avLst/>
                <a:gdLst>
                  <a:gd name="connsiteX0" fmla="*/ 448541 w 897082"/>
                  <a:gd name="connsiteY0" fmla="*/ 0 h 1466720"/>
                  <a:gd name="connsiteX1" fmla="*/ 897082 w 897082"/>
                  <a:gd name="connsiteY1" fmla="*/ 448541 h 1466720"/>
                  <a:gd name="connsiteX2" fmla="*/ 897082 w 897082"/>
                  <a:gd name="connsiteY2" fmla="*/ 572384 h 1466720"/>
                  <a:gd name="connsiteX3" fmla="*/ 623133 w 897082"/>
                  <a:gd name="connsiteY3" fmla="*/ 985676 h 1466720"/>
                  <a:gd name="connsiteX4" fmla="*/ 564119 w 897082"/>
                  <a:gd name="connsiteY4" fmla="*/ 1003996 h 1466720"/>
                  <a:gd name="connsiteX5" fmla="*/ 575827 w 897082"/>
                  <a:gd name="connsiteY5" fmla="*/ 1118635 h 1466720"/>
                  <a:gd name="connsiteX6" fmla="*/ 603105 w 897082"/>
                  <a:gd name="connsiteY6" fmla="*/ 1118635 h 1466720"/>
                  <a:gd name="connsiteX7" fmla="*/ 786798 w 897082"/>
                  <a:gd name="connsiteY7" fmla="*/ 1292678 h 1466720"/>
                  <a:gd name="connsiteX8" fmla="*/ 786797 w 897082"/>
                  <a:gd name="connsiteY8" fmla="*/ 1466720 h 1466720"/>
                  <a:gd name="connsiteX9" fmla="*/ 188668 w 897082"/>
                  <a:gd name="connsiteY9" fmla="*/ 1466720 h 1466720"/>
                  <a:gd name="connsiteX10" fmla="*/ 188668 w 897082"/>
                  <a:gd name="connsiteY10" fmla="*/ 1292678 h 1466720"/>
                  <a:gd name="connsiteX11" fmla="*/ 300860 w 897082"/>
                  <a:gd name="connsiteY11" fmla="*/ 1132312 h 1466720"/>
                  <a:gd name="connsiteX12" fmla="*/ 352270 w 897082"/>
                  <a:gd name="connsiteY12" fmla="*/ 1122478 h 1466720"/>
                  <a:gd name="connsiteX13" fmla="*/ 363516 w 897082"/>
                  <a:gd name="connsiteY13" fmla="*/ 1012354 h 1466720"/>
                  <a:gd name="connsiteX14" fmla="*/ 358144 w 897082"/>
                  <a:gd name="connsiteY14" fmla="*/ 1011812 h 1466720"/>
                  <a:gd name="connsiteX15" fmla="*/ 0 w 897082"/>
                  <a:gd name="connsiteY15" fmla="*/ 572384 h 1466720"/>
                  <a:gd name="connsiteX16" fmla="*/ 0 w 897082"/>
                  <a:gd name="connsiteY16" fmla="*/ 448541 h 1466720"/>
                  <a:gd name="connsiteX17" fmla="*/ 448541 w 897082"/>
                  <a:gd name="connsiteY17" fmla="*/ 0 h 1466720"/>
                  <a:gd name="connsiteX0" fmla="*/ 448541 w 897082"/>
                  <a:gd name="connsiteY0" fmla="*/ 0 h 1466720"/>
                  <a:gd name="connsiteX1" fmla="*/ 897082 w 897082"/>
                  <a:gd name="connsiteY1" fmla="*/ 448541 h 1466720"/>
                  <a:gd name="connsiteX2" fmla="*/ 897082 w 897082"/>
                  <a:gd name="connsiteY2" fmla="*/ 572384 h 1466720"/>
                  <a:gd name="connsiteX3" fmla="*/ 623133 w 897082"/>
                  <a:gd name="connsiteY3" fmla="*/ 985676 h 1466720"/>
                  <a:gd name="connsiteX4" fmla="*/ 564119 w 897082"/>
                  <a:gd name="connsiteY4" fmla="*/ 1003996 h 1466720"/>
                  <a:gd name="connsiteX5" fmla="*/ 575827 w 897082"/>
                  <a:gd name="connsiteY5" fmla="*/ 1118635 h 1466720"/>
                  <a:gd name="connsiteX6" fmla="*/ 603105 w 897082"/>
                  <a:gd name="connsiteY6" fmla="*/ 1118635 h 1466720"/>
                  <a:gd name="connsiteX7" fmla="*/ 786798 w 897082"/>
                  <a:gd name="connsiteY7" fmla="*/ 1292678 h 1466720"/>
                  <a:gd name="connsiteX8" fmla="*/ 786797 w 897082"/>
                  <a:gd name="connsiteY8" fmla="*/ 1466720 h 1466720"/>
                  <a:gd name="connsiteX9" fmla="*/ 188668 w 897082"/>
                  <a:gd name="connsiteY9" fmla="*/ 1466720 h 1466720"/>
                  <a:gd name="connsiteX10" fmla="*/ 188668 w 897082"/>
                  <a:gd name="connsiteY10" fmla="*/ 1292678 h 1466720"/>
                  <a:gd name="connsiteX11" fmla="*/ 300860 w 897082"/>
                  <a:gd name="connsiteY11" fmla="*/ 1132312 h 1466720"/>
                  <a:gd name="connsiteX12" fmla="*/ 352270 w 897082"/>
                  <a:gd name="connsiteY12" fmla="*/ 1122478 h 1466720"/>
                  <a:gd name="connsiteX13" fmla="*/ 363516 w 897082"/>
                  <a:gd name="connsiteY13" fmla="*/ 1012354 h 1466720"/>
                  <a:gd name="connsiteX14" fmla="*/ 358144 w 897082"/>
                  <a:gd name="connsiteY14" fmla="*/ 1011812 h 1466720"/>
                  <a:gd name="connsiteX15" fmla="*/ 0 w 897082"/>
                  <a:gd name="connsiteY15" fmla="*/ 572384 h 1466720"/>
                  <a:gd name="connsiteX16" fmla="*/ 0 w 897082"/>
                  <a:gd name="connsiteY16" fmla="*/ 448541 h 1466720"/>
                  <a:gd name="connsiteX17" fmla="*/ 448541 w 897082"/>
                  <a:gd name="connsiteY17" fmla="*/ 0 h 1466720"/>
                  <a:gd name="connsiteX0" fmla="*/ 448541 w 897082"/>
                  <a:gd name="connsiteY0" fmla="*/ 0 h 1466720"/>
                  <a:gd name="connsiteX1" fmla="*/ 897082 w 897082"/>
                  <a:gd name="connsiteY1" fmla="*/ 448541 h 1466720"/>
                  <a:gd name="connsiteX2" fmla="*/ 897082 w 897082"/>
                  <a:gd name="connsiteY2" fmla="*/ 572384 h 1466720"/>
                  <a:gd name="connsiteX3" fmla="*/ 623133 w 897082"/>
                  <a:gd name="connsiteY3" fmla="*/ 985676 h 1466720"/>
                  <a:gd name="connsiteX4" fmla="*/ 564119 w 897082"/>
                  <a:gd name="connsiteY4" fmla="*/ 1003996 h 1466720"/>
                  <a:gd name="connsiteX5" fmla="*/ 575827 w 897082"/>
                  <a:gd name="connsiteY5" fmla="*/ 1118635 h 1466720"/>
                  <a:gd name="connsiteX6" fmla="*/ 603105 w 897082"/>
                  <a:gd name="connsiteY6" fmla="*/ 1118635 h 1466720"/>
                  <a:gd name="connsiteX7" fmla="*/ 786798 w 897082"/>
                  <a:gd name="connsiteY7" fmla="*/ 1292678 h 1466720"/>
                  <a:gd name="connsiteX8" fmla="*/ 786797 w 897082"/>
                  <a:gd name="connsiteY8" fmla="*/ 1466720 h 1466720"/>
                  <a:gd name="connsiteX9" fmla="*/ 188668 w 897082"/>
                  <a:gd name="connsiteY9" fmla="*/ 1466720 h 1466720"/>
                  <a:gd name="connsiteX10" fmla="*/ 188668 w 897082"/>
                  <a:gd name="connsiteY10" fmla="*/ 1292678 h 1466720"/>
                  <a:gd name="connsiteX11" fmla="*/ 300860 w 897082"/>
                  <a:gd name="connsiteY11" fmla="*/ 1132312 h 1466720"/>
                  <a:gd name="connsiteX12" fmla="*/ 352270 w 897082"/>
                  <a:gd name="connsiteY12" fmla="*/ 1122478 h 1466720"/>
                  <a:gd name="connsiteX13" fmla="*/ 363516 w 897082"/>
                  <a:gd name="connsiteY13" fmla="*/ 1012354 h 1466720"/>
                  <a:gd name="connsiteX14" fmla="*/ 300828 w 897082"/>
                  <a:gd name="connsiteY14" fmla="*/ 992048 h 1466720"/>
                  <a:gd name="connsiteX15" fmla="*/ 0 w 897082"/>
                  <a:gd name="connsiteY15" fmla="*/ 572384 h 1466720"/>
                  <a:gd name="connsiteX16" fmla="*/ 0 w 897082"/>
                  <a:gd name="connsiteY16" fmla="*/ 448541 h 1466720"/>
                  <a:gd name="connsiteX17" fmla="*/ 448541 w 897082"/>
                  <a:gd name="connsiteY17" fmla="*/ 0 h 1466720"/>
                  <a:gd name="connsiteX0" fmla="*/ 448541 w 897082"/>
                  <a:gd name="connsiteY0" fmla="*/ 0 h 1466720"/>
                  <a:gd name="connsiteX1" fmla="*/ 897082 w 897082"/>
                  <a:gd name="connsiteY1" fmla="*/ 448541 h 1466720"/>
                  <a:gd name="connsiteX2" fmla="*/ 897082 w 897082"/>
                  <a:gd name="connsiteY2" fmla="*/ 572384 h 1466720"/>
                  <a:gd name="connsiteX3" fmla="*/ 623133 w 897082"/>
                  <a:gd name="connsiteY3" fmla="*/ 985676 h 1466720"/>
                  <a:gd name="connsiteX4" fmla="*/ 564119 w 897082"/>
                  <a:gd name="connsiteY4" fmla="*/ 1003996 h 1466720"/>
                  <a:gd name="connsiteX5" fmla="*/ 575827 w 897082"/>
                  <a:gd name="connsiteY5" fmla="*/ 1118635 h 1466720"/>
                  <a:gd name="connsiteX6" fmla="*/ 603105 w 897082"/>
                  <a:gd name="connsiteY6" fmla="*/ 1118635 h 1466720"/>
                  <a:gd name="connsiteX7" fmla="*/ 786798 w 897082"/>
                  <a:gd name="connsiteY7" fmla="*/ 1292678 h 1466720"/>
                  <a:gd name="connsiteX8" fmla="*/ 786797 w 897082"/>
                  <a:gd name="connsiteY8" fmla="*/ 1466720 h 1466720"/>
                  <a:gd name="connsiteX9" fmla="*/ 188668 w 897082"/>
                  <a:gd name="connsiteY9" fmla="*/ 1466720 h 1466720"/>
                  <a:gd name="connsiteX10" fmla="*/ 188668 w 897082"/>
                  <a:gd name="connsiteY10" fmla="*/ 1292678 h 1466720"/>
                  <a:gd name="connsiteX11" fmla="*/ 300860 w 897082"/>
                  <a:gd name="connsiteY11" fmla="*/ 1132312 h 1466720"/>
                  <a:gd name="connsiteX12" fmla="*/ 352270 w 897082"/>
                  <a:gd name="connsiteY12" fmla="*/ 1122478 h 1466720"/>
                  <a:gd name="connsiteX13" fmla="*/ 363516 w 897082"/>
                  <a:gd name="connsiteY13" fmla="*/ 1012354 h 1466720"/>
                  <a:gd name="connsiteX14" fmla="*/ 300828 w 897082"/>
                  <a:gd name="connsiteY14" fmla="*/ 992048 h 1466720"/>
                  <a:gd name="connsiteX15" fmla="*/ 0 w 897082"/>
                  <a:gd name="connsiteY15" fmla="*/ 572384 h 1466720"/>
                  <a:gd name="connsiteX16" fmla="*/ 0 w 897082"/>
                  <a:gd name="connsiteY16" fmla="*/ 448541 h 1466720"/>
                  <a:gd name="connsiteX17" fmla="*/ 448541 w 897082"/>
                  <a:gd name="connsiteY17" fmla="*/ 0 h 1466720"/>
                  <a:gd name="connsiteX0" fmla="*/ 448541 w 897082"/>
                  <a:gd name="connsiteY0" fmla="*/ 0 h 1466720"/>
                  <a:gd name="connsiteX1" fmla="*/ 897082 w 897082"/>
                  <a:gd name="connsiteY1" fmla="*/ 448541 h 1466720"/>
                  <a:gd name="connsiteX2" fmla="*/ 897082 w 897082"/>
                  <a:gd name="connsiteY2" fmla="*/ 572384 h 1466720"/>
                  <a:gd name="connsiteX3" fmla="*/ 623133 w 897082"/>
                  <a:gd name="connsiteY3" fmla="*/ 985676 h 1466720"/>
                  <a:gd name="connsiteX4" fmla="*/ 564119 w 897082"/>
                  <a:gd name="connsiteY4" fmla="*/ 1003996 h 1466720"/>
                  <a:gd name="connsiteX5" fmla="*/ 575827 w 897082"/>
                  <a:gd name="connsiteY5" fmla="*/ 1118635 h 1466720"/>
                  <a:gd name="connsiteX6" fmla="*/ 603105 w 897082"/>
                  <a:gd name="connsiteY6" fmla="*/ 1118635 h 1466720"/>
                  <a:gd name="connsiteX7" fmla="*/ 786798 w 897082"/>
                  <a:gd name="connsiteY7" fmla="*/ 1292678 h 1466720"/>
                  <a:gd name="connsiteX8" fmla="*/ 786797 w 897082"/>
                  <a:gd name="connsiteY8" fmla="*/ 1466720 h 1466720"/>
                  <a:gd name="connsiteX9" fmla="*/ 188668 w 897082"/>
                  <a:gd name="connsiteY9" fmla="*/ 1466720 h 1466720"/>
                  <a:gd name="connsiteX10" fmla="*/ 188668 w 897082"/>
                  <a:gd name="connsiteY10" fmla="*/ 1292678 h 1466720"/>
                  <a:gd name="connsiteX11" fmla="*/ 300860 w 897082"/>
                  <a:gd name="connsiteY11" fmla="*/ 1132312 h 1466720"/>
                  <a:gd name="connsiteX12" fmla="*/ 352270 w 897082"/>
                  <a:gd name="connsiteY12" fmla="*/ 1122478 h 1466720"/>
                  <a:gd name="connsiteX13" fmla="*/ 363516 w 897082"/>
                  <a:gd name="connsiteY13" fmla="*/ 1012354 h 1466720"/>
                  <a:gd name="connsiteX14" fmla="*/ 300828 w 897082"/>
                  <a:gd name="connsiteY14" fmla="*/ 992048 h 1466720"/>
                  <a:gd name="connsiteX15" fmla="*/ 0 w 897082"/>
                  <a:gd name="connsiteY15" fmla="*/ 572384 h 1466720"/>
                  <a:gd name="connsiteX16" fmla="*/ 0 w 897082"/>
                  <a:gd name="connsiteY16" fmla="*/ 448541 h 1466720"/>
                  <a:gd name="connsiteX17" fmla="*/ 448541 w 897082"/>
                  <a:gd name="connsiteY17" fmla="*/ 0 h 1466720"/>
                  <a:gd name="connsiteX0" fmla="*/ 448541 w 897082"/>
                  <a:gd name="connsiteY0" fmla="*/ 0 h 1466720"/>
                  <a:gd name="connsiteX1" fmla="*/ 897082 w 897082"/>
                  <a:gd name="connsiteY1" fmla="*/ 448541 h 1466720"/>
                  <a:gd name="connsiteX2" fmla="*/ 897082 w 897082"/>
                  <a:gd name="connsiteY2" fmla="*/ 572384 h 1466720"/>
                  <a:gd name="connsiteX3" fmla="*/ 623133 w 897082"/>
                  <a:gd name="connsiteY3" fmla="*/ 985676 h 1466720"/>
                  <a:gd name="connsiteX4" fmla="*/ 564119 w 897082"/>
                  <a:gd name="connsiteY4" fmla="*/ 1003996 h 1466720"/>
                  <a:gd name="connsiteX5" fmla="*/ 575827 w 897082"/>
                  <a:gd name="connsiteY5" fmla="*/ 1118635 h 1466720"/>
                  <a:gd name="connsiteX6" fmla="*/ 603105 w 897082"/>
                  <a:gd name="connsiteY6" fmla="*/ 1118635 h 1466720"/>
                  <a:gd name="connsiteX7" fmla="*/ 786798 w 897082"/>
                  <a:gd name="connsiteY7" fmla="*/ 1292678 h 1466720"/>
                  <a:gd name="connsiteX8" fmla="*/ 786797 w 897082"/>
                  <a:gd name="connsiteY8" fmla="*/ 1466720 h 1466720"/>
                  <a:gd name="connsiteX9" fmla="*/ 188668 w 897082"/>
                  <a:gd name="connsiteY9" fmla="*/ 1466720 h 1466720"/>
                  <a:gd name="connsiteX10" fmla="*/ 188668 w 897082"/>
                  <a:gd name="connsiteY10" fmla="*/ 1292678 h 1466720"/>
                  <a:gd name="connsiteX11" fmla="*/ 300860 w 897082"/>
                  <a:gd name="connsiteY11" fmla="*/ 1132312 h 1466720"/>
                  <a:gd name="connsiteX12" fmla="*/ 352270 w 897082"/>
                  <a:gd name="connsiteY12" fmla="*/ 1122478 h 1466720"/>
                  <a:gd name="connsiteX13" fmla="*/ 363516 w 897082"/>
                  <a:gd name="connsiteY13" fmla="*/ 1012354 h 1466720"/>
                  <a:gd name="connsiteX14" fmla="*/ 300828 w 897082"/>
                  <a:gd name="connsiteY14" fmla="*/ 992048 h 1466720"/>
                  <a:gd name="connsiteX15" fmla="*/ 0 w 897082"/>
                  <a:gd name="connsiteY15" fmla="*/ 572384 h 1466720"/>
                  <a:gd name="connsiteX16" fmla="*/ 0 w 897082"/>
                  <a:gd name="connsiteY16" fmla="*/ 448541 h 1466720"/>
                  <a:gd name="connsiteX17" fmla="*/ 448541 w 897082"/>
                  <a:gd name="connsiteY17" fmla="*/ 0 h 1466720"/>
                  <a:gd name="connsiteX0" fmla="*/ 448541 w 897082"/>
                  <a:gd name="connsiteY0" fmla="*/ 0 h 1466720"/>
                  <a:gd name="connsiteX1" fmla="*/ 897082 w 897082"/>
                  <a:gd name="connsiteY1" fmla="*/ 448541 h 1466720"/>
                  <a:gd name="connsiteX2" fmla="*/ 897082 w 897082"/>
                  <a:gd name="connsiteY2" fmla="*/ 572384 h 1466720"/>
                  <a:gd name="connsiteX3" fmla="*/ 623133 w 897082"/>
                  <a:gd name="connsiteY3" fmla="*/ 985676 h 1466720"/>
                  <a:gd name="connsiteX4" fmla="*/ 564119 w 897082"/>
                  <a:gd name="connsiteY4" fmla="*/ 1003996 h 1466720"/>
                  <a:gd name="connsiteX5" fmla="*/ 575827 w 897082"/>
                  <a:gd name="connsiteY5" fmla="*/ 1118635 h 1466720"/>
                  <a:gd name="connsiteX6" fmla="*/ 603105 w 897082"/>
                  <a:gd name="connsiteY6" fmla="*/ 1118635 h 1466720"/>
                  <a:gd name="connsiteX7" fmla="*/ 786798 w 897082"/>
                  <a:gd name="connsiteY7" fmla="*/ 1292678 h 1466720"/>
                  <a:gd name="connsiteX8" fmla="*/ 786797 w 897082"/>
                  <a:gd name="connsiteY8" fmla="*/ 1466720 h 1466720"/>
                  <a:gd name="connsiteX9" fmla="*/ 188668 w 897082"/>
                  <a:gd name="connsiteY9" fmla="*/ 1466720 h 1466720"/>
                  <a:gd name="connsiteX10" fmla="*/ 188668 w 897082"/>
                  <a:gd name="connsiteY10" fmla="*/ 1292678 h 1466720"/>
                  <a:gd name="connsiteX11" fmla="*/ 300860 w 897082"/>
                  <a:gd name="connsiteY11" fmla="*/ 1132312 h 1466720"/>
                  <a:gd name="connsiteX12" fmla="*/ 352270 w 897082"/>
                  <a:gd name="connsiteY12" fmla="*/ 1122478 h 1466720"/>
                  <a:gd name="connsiteX13" fmla="*/ 363516 w 897082"/>
                  <a:gd name="connsiteY13" fmla="*/ 1012354 h 1466720"/>
                  <a:gd name="connsiteX14" fmla="*/ 275135 w 897082"/>
                  <a:gd name="connsiteY14" fmla="*/ 982166 h 1466720"/>
                  <a:gd name="connsiteX15" fmla="*/ 0 w 897082"/>
                  <a:gd name="connsiteY15" fmla="*/ 572384 h 1466720"/>
                  <a:gd name="connsiteX16" fmla="*/ 0 w 897082"/>
                  <a:gd name="connsiteY16" fmla="*/ 448541 h 1466720"/>
                  <a:gd name="connsiteX17" fmla="*/ 448541 w 897082"/>
                  <a:gd name="connsiteY17" fmla="*/ 0 h 1466720"/>
                  <a:gd name="connsiteX0" fmla="*/ 448541 w 897082"/>
                  <a:gd name="connsiteY0" fmla="*/ 0 h 1466720"/>
                  <a:gd name="connsiteX1" fmla="*/ 897082 w 897082"/>
                  <a:gd name="connsiteY1" fmla="*/ 448541 h 1466720"/>
                  <a:gd name="connsiteX2" fmla="*/ 897082 w 897082"/>
                  <a:gd name="connsiteY2" fmla="*/ 572384 h 1466720"/>
                  <a:gd name="connsiteX3" fmla="*/ 623133 w 897082"/>
                  <a:gd name="connsiteY3" fmla="*/ 985676 h 1466720"/>
                  <a:gd name="connsiteX4" fmla="*/ 564119 w 897082"/>
                  <a:gd name="connsiteY4" fmla="*/ 1003996 h 1466720"/>
                  <a:gd name="connsiteX5" fmla="*/ 575827 w 897082"/>
                  <a:gd name="connsiteY5" fmla="*/ 1118635 h 1466720"/>
                  <a:gd name="connsiteX6" fmla="*/ 603105 w 897082"/>
                  <a:gd name="connsiteY6" fmla="*/ 1118635 h 1466720"/>
                  <a:gd name="connsiteX7" fmla="*/ 786798 w 897082"/>
                  <a:gd name="connsiteY7" fmla="*/ 1292678 h 1466720"/>
                  <a:gd name="connsiteX8" fmla="*/ 786797 w 897082"/>
                  <a:gd name="connsiteY8" fmla="*/ 1466720 h 1466720"/>
                  <a:gd name="connsiteX9" fmla="*/ 188668 w 897082"/>
                  <a:gd name="connsiteY9" fmla="*/ 1466720 h 1466720"/>
                  <a:gd name="connsiteX10" fmla="*/ 188668 w 897082"/>
                  <a:gd name="connsiteY10" fmla="*/ 1292678 h 1466720"/>
                  <a:gd name="connsiteX11" fmla="*/ 300860 w 897082"/>
                  <a:gd name="connsiteY11" fmla="*/ 1132312 h 1466720"/>
                  <a:gd name="connsiteX12" fmla="*/ 352270 w 897082"/>
                  <a:gd name="connsiteY12" fmla="*/ 1122478 h 1466720"/>
                  <a:gd name="connsiteX13" fmla="*/ 363516 w 897082"/>
                  <a:gd name="connsiteY13" fmla="*/ 1012354 h 1466720"/>
                  <a:gd name="connsiteX14" fmla="*/ 275135 w 897082"/>
                  <a:gd name="connsiteY14" fmla="*/ 982166 h 1466720"/>
                  <a:gd name="connsiteX15" fmla="*/ 0 w 897082"/>
                  <a:gd name="connsiteY15" fmla="*/ 572384 h 1466720"/>
                  <a:gd name="connsiteX16" fmla="*/ 0 w 897082"/>
                  <a:gd name="connsiteY16" fmla="*/ 448541 h 1466720"/>
                  <a:gd name="connsiteX17" fmla="*/ 448541 w 897082"/>
                  <a:gd name="connsiteY17" fmla="*/ 0 h 1466720"/>
                  <a:gd name="connsiteX0" fmla="*/ 448541 w 897082"/>
                  <a:gd name="connsiteY0" fmla="*/ 0 h 1466720"/>
                  <a:gd name="connsiteX1" fmla="*/ 897082 w 897082"/>
                  <a:gd name="connsiteY1" fmla="*/ 448541 h 1466720"/>
                  <a:gd name="connsiteX2" fmla="*/ 897082 w 897082"/>
                  <a:gd name="connsiteY2" fmla="*/ 572384 h 1466720"/>
                  <a:gd name="connsiteX3" fmla="*/ 623133 w 897082"/>
                  <a:gd name="connsiteY3" fmla="*/ 985676 h 1466720"/>
                  <a:gd name="connsiteX4" fmla="*/ 564119 w 897082"/>
                  <a:gd name="connsiteY4" fmla="*/ 1003996 h 1466720"/>
                  <a:gd name="connsiteX5" fmla="*/ 575827 w 897082"/>
                  <a:gd name="connsiteY5" fmla="*/ 1118635 h 1466720"/>
                  <a:gd name="connsiteX6" fmla="*/ 603105 w 897082"/>
                  <a:gd name="connsiteY6" fmla="*/ 1118635 h 1466720"/>
                  <a:gd name="connsiteX7" fmla="*/ 786798 w 897082"/>
                  <a:gd name="connsiteY7" fmla="*/ 1292678 h 1466720"/>
                  <a:gd name="connsiteX8" fmla="*/ 786797 w 897082"/>
                  <a:gd name="connsiteY8" fmla="*/ 1466720 h 1466720"/>
                  <a:gd name="connsiteX9" fmla="*/ 188668 w 897082"/>
                  <a:gd name="connsiteY9" fmla="*/ 1466720 h 1466720"/>
                  <a:gd name="connsiteX10" fmla="*/ 188668 w 897082"/>
                  <a:gd name="connsiteY10" fmla="*/ 1292678 h 1466720"/>
                  <a:gd name="connsiteX11" fmla="*/ 300860 w 897082"/>
                  <a:gd name="connsiteY11" fmla="*/ 1132312 h 1466720"/>
                  <a:gd name="connsiteX12" fmla="*/ 352270 w 897082"/>
                  <a:gd name="connsiteY12" fmla="*/ 1122478 h 1466720"/>
                  <a:gd name="connsiteX13" fmla="*/ 363516 w 897082"/>
                  <a:gd name="connsiteY13" fmla="*/ 1012354 h 1466720"/>
                  <a:gd name="connsiteX14" fmla="*/ 275135 w 897082"/>
                  <a:gd name="connsiteY14" fmla="*/ 960426 h 1466720"/>
                  <a:gd name="connsiteX15" fmla="*/ 0 w 897082"/>
                  <a:gd name="connsiteY15" fmla="*/ 572384 h 1466720"/>
                  <a:gd name="connsiteX16" fmla="*/ 0 w 897082"/>
                  <a:gd name="connsiteY16" fmla="*/ 448541 h 1466720"/>
                  <a:gd name="connsiteX17" fmla="*/ 448541 w 897082"/>
                  <a:gd name="connsiteY17" fmla="*/ 0 h 1466720"/>
                  <a:gd name="connsiteX0" fmla="*/ 448541 w 897082"/>
                  <a:gd name="connsiteY0" fmla="*/ 0 h 1466720"/>
                  <a:gd name="connsiteX1" fmla="*/ 897082 w 897082"/>
                  <a:gd name="connsiteY1" fmla="*/ 448541 h 1466720"/>
                  <a:gd name="connsiteX2" fmla="*/ 897082 w 897082"/>
                  <a:gd name="connsiteY2" fmla="*/ 572384 h 1466720"/>
                  <a:gd name="connsiteX3" fmla="*/ 623133 w 897082"/>
                  <a:gd name="connsiteY3" fmla="*/ 985676 h 1466720"/>
                  <a:gd name="connsiteX4" fmla="*/ 564119 w 897082"/>
                  <a:gd name="connsiteY4" fmla="*/ 1003996 h 1466720"/>
                  <a:gd name="connsiteX5" fmla="*/ 575827 w 897082"/>
                  <a:gd name="connsiteY5" fmla="*/ 1118635 h 1466720"/>
                  <a:gd name="connsiteX6" fmla="*/ 603105 w 897082"/>
                  <a:gd name="connsiteY6" fmla="*/ 1118635 h 1466720"/>
                  <a:gd name="connsiteX7" fmla="*/ 786798 w 897082"/>
                  <a:gd name="connsiteY7" fmla="*/ 1292678 h 1466720"/>
                  <a:gd name="connsiteX8" fmla="*/ 786797 w 897082"/>
                  <a:gd name="connsiteY8" fmla="*/ 1466720 h 1466720"/>
                  <a:gd name="connsiteX9" fmla="*/ 188668 w 897082"/>
                  <a:gd name="connsiteY9" fmla="*/ 1466720 h 1466720"/>
                  <a:gd name="connsiteX10" fmla="*/ 188668 w 897082"/>
                  <a:gd name="connsiteY10" fmla="*/ 1292678 h 1466720"/>
                  <a:gd name="connsiteX11" fmla="*/ 300860 w 897082"/>
                  <a:gd name="connsiteY11" fmla="*/ 1132312 h 1466720"/>
                  <a:gd name="connsiteX12" fmla="*/ 352270 w 897082"/>
                  <a:gd name="connsiteY12" fmla="*/ 1122478 h 1466720"/>
                  <a:gd name="connsiteX13" fmla="*/ 363516 w 897082"/>
                  <a:gd name="connsiteY13" fmla="*/ 1012354 h 1466720"/>
                  <a:gd name="connsiteX14" fmla="*/ 275135 w 897082"/>
                  <a:gd name="connsiteY14" fmla="*/ 960426 h 1466720"/>
                  <a:gd name="connsiteX15" fmla="*/ 0 w 897082"/>
                  <a:gd name="connsiteY15" fmla="*/ 572384 h 1466720"/>
                  <a:gd name="connsiteX16" fmla="*/ 0 w 897082"/>
                  <a:gd name="connsiteY16" fmla="*/ 448541 h 1466720"/>
                  <a:gd name="connsiteX17" fmla="*/ 448541 w 897082"/>
                  <a:gd name="connsiteY17" fmla="*/ 0 h 1466720"/>
                  <a:gd name="connsiteX0" fmla="*/ 448541 w 897082"/>
                  <a:gd name="connsiteY0" fmla="*/ 0 h 1466720"/>
                  <a:gd name="connsiteX1" fmla="*/ 897082 w 897082"/>
                  <a:gd name="connsiteY1" fmla="*/ 448541 h 1466720"/>
                  <a:gd name="connsiteX2" fmla="*/ 897082 w 897082"/>
                  <a:gd name="connsiteY2" fmla="*/ 572384 h 1466720"/>
                  <a:gd name="connsiteX3" fmla="*/ 623133 w 897082"/>
                  <a:gd name="connsiteY3" fmla="*/ 985676 h 1466720"/>
                  <a:gd name="connsiteX4" fmla="*/ 564119 w 897082"/>
                  <a:gd name="connsiteY4" fmla="*/ 1003996 h 1466720"/>
                  <a:gd name="connsiteX5" fmla="*/ 575827 w 897082"/>
                  <a:gd name="connsiteY5" fmla="*/ 1118635 h 1466720"/>
                  <a:gd name="connsiteX6" fmla="*/ 603105 w 897082"/>
                  <a:gd name="connsiteY6" fmla="*/ 1118635 h 1466720"/>
                  <a:gd name="connsiteX7" fmla="*/ 786798 w 897082"/>
                  <a:gd name="connsiteY7" fmla="*/ 1292678 h 1466720"/>
                  <a:gd name="connsiteX8" fmla="*/ 786797 w 897082"/>
                  <a:gd name="connsiteY8" fmla="*/ 1466720 h 1466720"/>
                  <a:gd name="connsiteX9" fmla="*/ 188668 w 897082"/>
                  <a:gd name="connsiteY9" fmla="*/ 1466720 h 1466720"/>
                  <a:gd name="connsiteX10" fmla="*/ 188668 w 897082"/>
                  <a:gd name="connsiteY10" fmla="*/ 1292678 h 1466720"/>
                  <a:gd name="connsiteX11" fmla="*/ 300860 w 897082"/>
                  <a:gd name="connsiteY11" fmla="*/ 1132312 h 1466720"/>
                  <a:gd name="connsiteX12" fmla="*/ 352270 w 897082"/>
                  <a:gd name="connsiteY12" fmla="*/ 1122478 h 1466720"/>
                  <a:gd name="connsiteX13" fmla="*/ 363516 w 897082"/>
                  <a:gd name="connsiteY13" fmla="*/ 1012354 h 1466720"/>
                  <a:gd name="connsiteX14" fmla="*/ 275135 w 897082"/>
                  <a:gd name="connsiteY14" fmla="*/ 960426 h 1466720"/>
                  <a:gd name="connsiteX15" fmla="*/ 0 w 897082"/>
                  <a:gd name="connsiteY15" fmla="*/ 572384 h 1466720"/>
                  <a:gd name="connsiteX16" fmla="*/ 0 w 897082"/>
                  <a:gd name="connsiteY16" fmla="*/ 448541 h 1466720"/>
                  <a:gd name="connsiteX17" fmla="*/ 448541 w 897082"/>
                  <a:gd name="connsiteY17" fmla="*/ 0 h 1466720"/>
                  <a:gd name="connsiteX0" fmla="*/ 448541 w 897082"/>
                  <a:gd name="connsiteY0" fmla="*/ 0 h 1466720"/>
                  <a:gd name="connsiteX1" fmla="*/ 897082 w 897082"/>
                  <a:gd name="connsiteY1" fmla="*/ 448541 h 1466720"/>
                  <a:gd name="connsiteX2" fmla="*/ 897082 w 897082"/>
                  <a:gd name="connsiteY2" fmla="*/ 572384 h 1466720"/>
                  <a:gd name="connsiteX3" fmla="*/ 623133 w 897082"/>
                  <a:gd name="connsiteY3" fmla="*/ 985676 h 1466720"/>
                  <a:gd name="connsiteX4" fmla="*/ 564119 w 897082"/>
                  <a:gd name="connsiteY4" fmla="*/ 1003996 h 1466720"/>
                  <a:gd name="connsiteX5" fmla="*/ 575827 w 897082"/>
                  <a:gd name="connsiteY5" fmla="*/ 1118635 h 1466720"/>
                  <a:gd name="connsiteX6" fmla="*/ 603105 w 897082"/>
                  <a:gd name="connsiteY6" fmla="*/ 1118635 h 1466720"/>
                  <a:gd name="connsiteX7" fmla="*/ 786798 w 897082"/>
                  <a:gd name="connsiteY7" fmla="*/ 1292678 h 1466720"/>
                  <a:gd name="connsiteX8" fmla="*/ 786797 w 897082"/>
                  <a:gd name="connsiteY8" fmla="*/ 1466720 h 1466720"/>
                  <a:gd name="connsiteX9" fmla="*/ 188668 w 897082"/>
                  <a:gd name="connsiteY9" fmla="*/ 1466720 h 1466720"/>
                  <a:gd name="connsiteX10" fmla="*/ 188668 w 897082"/>
                  <a:gd name="connsiteY10" fmla="*/ 1292678 h 1466720"/>
                  <a:gd name="connsiteX11" fmla="*/ 300860 w 897082"/>
                  <a:gd name="connsiteY11" fmla="*/ 1132312 h 1466720"/>
                  <a:gd name="connsiteX12" fmla="*/ 352270 w 897082"/>
                  <a:gd name="connsiteY12" fmla="*/ 1122478 h 1466720"/>
                  <a:gd name="connsiteX13" fmla="*/ 363516 w 897082"/>
                  <a:gd name="connsiteY13" fmla="*/ 1012354 h 1466720"/>
                  <a:gd name="connsiteX14" fmla="*/ 275135 w 897082"/>
                  <a:gd name="connsiteY14" fmla="*/ 960426 h 1466720"/>
                  <a:gd name="connsiteX15" fmla="*/ 0 w 897082"/>
                  <a:gd name="connsiteY15" fmla="*/ 572384 h 1466720"/>
                  <a:gd name="connsiteX16" fmla="*/ 0 w 897082"/>
                  <a:gd name="connsiteY16" fmla="*/ 448541 h 1466720"/>
                  <a:gd name="connsiteX17" fmla="*/ 448541 w 897082"/>
                  <a:gd name="connsiteY17" fmla="*/ 0 h 1466720"/>
                  <a:gd name="connsiteX0" fmla="*/ 451176 w 899717"/>
                  <a:gd name="connsiteY0" fmla="*/ 0 h 1466720"/>
                  <a:gd name="connsiteX1" fmla="*/ 899717 w 899717"/>
                  <a:gd name="connsiteY1" fmla="*/ 448541 h 1466720"/>
                  <a:gd name="connsiteX2" fmla="*/ 899717 w 899717"/>
                  <a:gd name="connsiteY2" fmla="*/ 572384 h 1466720"/>
                  <a:gd name="connsiteX3" fmla="*/ 625768 w 899717"/>
                  <a:gd name="connsiteY3" fmla="*/ 985676 h 1466720"/>
                  <a:gd name="connsiteX4" fmla="*/ 566754 w 899717"/>
                  <a:gd name="connsiteY4" fmla="*/ 1003996 h 1466720"/>
                  <a:gd name="connsiteX5" fmla="*/ 578462 w 899717"/>
                  <a:gd name="connsiteY5" fmla="*/ 1118635 h 1466720"/>
                  <a:gd name="connsiteX6" fmla="*/ 605740 w 899717"/>
                  <a:gd name="connsiteY6" fmla="*/ 1118635 h 1466720"/>
                  <a:gd name="connsiteX7" fmla="*/ 789433 w 899717"/>
                  <a:gd name="connsiteY7" fmla="*/ 1292678 h 1466720"/>
                  <a:gd name="connsiteX8" fmla="*/ 789432 w 899717"/>
                  <a:gd name="connsiteY8" fmla="*/ 1466720 h 1466720"/>
                  <a:gd name="connsiteX9" fmla="*/ 191303 w 899717"/>
                  <a:gd name="connsiteY9" fmla="*/ 1466720 h 1466720"/>
                  <a:gd name="connsiteX10" fmla="*/ 191303 w 899717"/>
                  <a:gd name="connsiteY10" fmla="*/ 1292678 h 1466720"/>
                  <a:gd name="connsiteX11" fmla="*/ 303495 w 899717"/>
                  <a:gd name="connsiteY11" fmla="*/ 1132312 h 1466720"/>
                  <a:gd name="connsiteX12" fmla="*/ 354905 w 899717"/>
                  <a:gd name="connsiteY12" fmla="*/ 1122478 h 1466720"/>
                  <a:gd name="connsiteX13" fmla="*/ 366151 w 899717"/>
                  <a:gd name="connsiteY13" fmla="*/ 1012354 h 1466720"/>
                  <a:gd name="connsiteX14" fmla="*/ 277770 w 899717"/>
                  <a:gd name="connsiteY14" fmla="*/ 960426 h 1466720"/>
                  <a:gd name="connsiteX15" fmla="*/ 2635 w 899717"/>
                  <a:gd name="connsiteY15" fmla="*/ 572384 h 1466720"/>
                  <a:gd name="connsiteX16" fmla="*/ 2635 w 899717"/>
                  <a:gd name="connsiteY16" fmla="*/ 448541 h 1466720"/>
                  <a:gd name="connsiteX17" fmla="*/ 451176 w 899717"/>
                  <a:gd name="connsiteY17" fmla="*/ 0 h 1466720"/>
                  <a:gd name="connsiteX0" fmla="*/ 451176 w 899717"/>
                  <a:gd name="connsiteY0" fmla="*/ 0 h 1466720"/>
                  <a:gd name="connsiteX1" fmla="*/ 899717 w 899717"/>
                  <a:gd name="connsiteY1" fmla="*/ 448541 h 1466720"/>
                  <a:gd name="connsiteX2" fmla="*/ 899717 w 899717"/>
                  <a:gd name="connsiteY2" fmla="*/ 572384 h 1466720"/>
                  <a:gd name="connsiteX3" fmla="*/ 625768 w 899717"/>
                  <a:gd name="connsiteY3" fmla="*/ 985676 h 1466720"/>
                  <a:gd name="connsiteX4" fmla="*/ 566754 w 899717"/>
                  <a:gd name="connsiteY4" fmla="*/ 1003996 h 1466720"/>
                  <a:gd name="connsiteX5" fmla="*/ 578462 w 899717"/>
                  <a:gd name="connsiteY5" fmla="*/ 1118635 h 1466720"/>
                  <a:gd name="connsiteX6" fmla="*/ 605740 w 899717"/>
                  <a:gd name="connsiteY6" fmla="*/ 1118635 h 1466720"/>
                  <a:gd name="connsiteX7" fmla="*/ 789433 w 899717"/>
                  <a:gd name="connsiteY7" fmla="*/ 1292678 h 1466720"/>
                  <a:gd name="connsiteX8" fmla="*/ 789432 w 899717"/>
                  <a:gd name="connsiteY8" fmla="*/ 1466720 h 1466720"/>
                  <a:gd name="connsiteX9" fmla="*/ 191303 w 899717"/>
                  <a:gd name="connsiteY9" fmla="*/ 1466720 h 1466720"/>
                  <a:gd name="connsiteX10" fmla="*/ 191303 w 899717"/>
                  <a:gd name="connsiteY10" fmla="*/ 1292678 h 1466720"/>
                  <a:gd name="connsiteX11" fmla="*/ 303495 w 899717"/>
                  <a:gd name="connsiteY11" fmla="*/ 1132312 h 1466720"/>
                  <a:gd name="connsiteX12" fmla="*/ 354905 w 899717"/>
                  <a:gd name="connsiteY12" fmla="*/ 1122478 h 1466720"/>
                  <a:gd name="connsiteX13" fmla="*/ 366151 w 899717"/>
                  <a:gd name="connsiteY13" fmla="*/ 1012354 h 1466720"/>
                  <a:gd name="connsiteX14" fmla="*/ 277770 w 899717"/>
                  <a:gd name="connsiteY14" fmla="*/ 960426 h 1466720"/>
                  <a:gd name="connsiteX15" fmla="*/ 2635 w 899717"/>
                  <a:gd name="connsiteY15" fmla="*/ 572384 h 1466720"/>
                  <a:gd name="connsiteX16" fmla="*/ 2635 w 899717"/>
                  <a:gd name="connsiteY16" fmla="*/ 448541 h 1466720"/>
                  <a:gd name="connsiteX17" fmla="*/ 451176 w 899717"/>
                  <a:gd name="connsiteY17" fmla="*/ 0 h 1466720"/>
                  <a:gd name="connsiteX0" fmla="*/ 451176 w 899717"/>
                  <a:gd name="connsiteY0" fmla="*/ 0 h 1466720"/>
                  <a:gd name="connsiteX1" fmla="*/ 899717 w 899717"/>
                  <a:gd name="connsiteY1" fmla="*/ 448541 h 1466720"/>
                  <a:gd name="connsiteX2" fmla="*/ 899717 w 899717"/>
                  <a:gd name="connsiteY2" fmla="*/ 572384 h 1466720"/>
                  <a:gd name="connsiteX3" fmla="*/ 625768 w 899717"/>
                  <a:gd name="connsiteY3" fmla="*/ 985676 h 1466720"/>
                  <a:gd name="connsiteX4" fmla="*/ 566754 w 899717"/>
                  <a:gd name="connsiteY4" fmla="*/ 1003996 h 1466720"/>
                  <a:gd name="connsiteX5" fmla="*/ 578462 w 899717"/>
                  <a:gd name="connsiteY5" fmla="*/ 1118635 h 1466720"/>
                  <a:gd name="connsiteX6" fmla="*/ 605740 w 899717"/>
                  <a:gd name="connsiteY6" fmla="*/ 1118635 h 1466720"/>
                  <a:gd name="connsiteX7" fmla="*/ 789433 w 899717"/>
                  <a:gd name="connsiteY7" fmla="*/ 1292678 h 1466720"/>
                  <a:gd name="connsiteX8" fmla="*/ 789432 w 899717"/>
                  <a:gd name="connsiteY8" fmla="*/ 1466720 h 1466720"/>
                  <a:gd name="connsiteX9" fmla="*/ 191303 w 899717"/>
                  <a:gd name="connsiteY9" fmla="*/ 1466720 h 1466720"/>
                  <a:gd name="connsiteX10" fmla="*/ 191303 w 899717"/>
                  <a:gd name="connsiteY10" fmla="*/ 1292678 h 1466720"/>
                  <a:gd name="connsiteX11" fmla="*/ 303495 w 899717"/>
                  <a:gd name="connsiteY11" fmla="*/ 1132312 h 1466720"/>
                  <a:gd name="connsiteX12" fmla="*/ 354905 w 899717"/>
                  <a:gd name="connsiteY12" fmla="*/ 1122478 h 1466720"/>
                  <a:gd name="connsiteX13" fmla="*/ 366151 w 899717"/>
                  <a:gd name="connsiteY13" fmla="*/ 1012354 h 1466720"/>
                  <a:gd name="connsiteX14" fmla="*/ 235607 w 899717"/>
                  <a:gd name="connsiteY14" fmla="*/ 941980 h 1466720"/>
                  <a:gd name="connsiteX15" fmla="*/ 2635 w 899717"/>
                  <a:gd name="connsiteY15" fmla="*/ 572384 h 1466720"/>
                  <a:gd name="connsiteX16" fmla="*/ 2635 w 899717"/>
                  <a:gd name="connsiteY16" fmla="*/ 448541 h 1466720"/>
                  <a:gd name="connsiteX17" fmla="*/ 451176 w 899717"/>
                  <a:gd name="connsiteY17" fmla="*/ 0 h 1466720"/>
                  <a:gd name="connsiteX0" fmla="*/ 451176 w 899717"/>
                  <a:gd name="connsiteY0" fmla="*/ 0 h 1466720"/>
                  <a:gd name="connsiteX1" fmla="*/ 899717 w 899717"/>
                  <a:gd name="connsiteY1" fmla="*/ 448541 h 1466720"/>
                  <a:gd name="connsiteX2" fmla="*/ 899717 w 899717"/>
                  <a:gd name="connsiteY2" fmla="*/ 572384 h 1466720"/>
                  <a:gd name="connsiteX3" fmla="*/ 625768 w 899717"/>
                  <a:gd name="connsiteY3" fmla="*/ 985676 h 1466720"/>
                  <a:gd name="connsiteX4" fmla="*/ 566754 w 899717"/>
                  <a:gd name="connsiteY4" fmla="*/ 1003996 h 1466720"/>
                  <a:gd name="connsiteX5" fmla="*/ 578462 w 899717"/>
                  <a:gd name="connsiteY5" fmla="*/ 1118635 h 1466720"/>
                  <a:gd name="connsiteX6" fmla="*/ 605740 w 899717"/>
                  <a:gd name="connsiteY6" fmla="*/ 1118635 h 1466720"/>
                  <a:gd name="connsiteX7" fmla="*/ 789433 w 899717"/>
                  <a:gd name="connsiteY7" fmla="*/ 1292678 h 1466720"/>
                  <a:gd name="connsiteX8" fmla="*/ 789432 w 899717"/>
                  <a:gd name="connsiteY8" fmla="*/ 1466720 h 1466720"/>
                  <a:gd name="connsiteX9" fmla="*/ 191303 w 899717"/>
                  <a:gd name="connsiteY9" fmla="*/ 1466720 h 1466720"/>
                  <a:gd name="connsiteX10" fmla="*/ 191303 w 899717"/>
                  <a:gd name="connsiteY10" fmla="*/ 1292678 h 1466720"/>
                  <a:gd name="connsiteX11" fmla="*/ 303495 w 899717"/>
                  <a:gd name="connsiteY11" fmla="*/ 1132312 h 1466720"/>
                  <a:gd name="connsiteX12" fmla="*/ 354905 w 899717"/>
                  <a:gd name="connsiteY12" fmla="*/ 1122478 h 1466720"/>
                  <a:gd name="connsiteX13" fmla="*/ 366151 w 899717"/>
                  <a:gd name="connsiteY13" fmla="*/ 1012354 h 1466720"/>
                  <a:gd name="connsiteX14" fmla="*/ 235607 w 899717"/>
                  <a:gd name="connsiteY14" fmla="*/ 941980 h 1466720"/>
                  <a:gd name="connsiteX15" fmla="*/ 2635 w 899717"/>
                  <a:gd name="connsiteY15" fmla="*/ 572384 h 1466720"/>
                  <a:gd name="connsiteX16" fmla="*/ 2635 w 899717"/>
                  <a:gd name="connsiteY16" fmla="*/ 448541 h 1466720"/>
                  <a:gd name="connsiteX17" fmla="*/ 451176 w 899717"/>
                  <a:gd name="connsiteY17" fmla="*/ 0 h 1466720"/>
                  <a:gd name="connsiteX0" fmla="*/ 451176 w 899717"/>
                  <a:gd name="connsiteY0" fmla="*/ 0 h 1466720"/>
                  <a:gd name="connsiteX1" fmla="*/ 899717 w 899717"/>
                  <a:gd name="connsiteY1" fmla="*/ 448541 h 1466720"/>
                  <a:gd name="connsiteX2" fmla="*/ 899717 w 899717"/>
                  <a:gd name="connsiteY2" fmla="*/ 572384 h 1466720"/>
                  <a:gd name="connsiteX3" fmla="*/ 625768 w 899717"/>
                  <a:gd name="connsiteY3" fmla="*/ 985676 h 1466720"/>
                  <a:gd name="connsiteX4" fmla="*/ 566754 w 899717"/>
                  <a:gd name="connsiteY4" fmla="*/ 1003996 h 1466720"/>
                  <a:gd name="connsiteX5" fmla="*/ 578462 w 899717"/>
                  <a:gd name="connsiteY5" fmla="*/ 1118635 h 1466720"/>
                  <a:gd name="connsiteX6" fmla="*/ 605740 w 899717"/>
                  <a:gd name="connsiteY6" fmla="*/ 1118635 h 1466720"/>
                  <a:gd name="connsiteX7" fmla="*/ 789433 w 899717"/>
                  <a:gd name="connsiteY7" fmla="*/ 1292678 h 1466720"/>
                  <a:gd name="connsiteX8" fmla="*/ 789432 w 899717"/>
                  <a:gd name="connsiteY8" fmla="*/ 1466720 h 1466720"/>
                  <a:gd name="connsiteX9" fmla="*/ 191303 w 899717"/>
                  <a:gd name="connsiteY9" fmla="*/ 1466720 h 1466720"/>
                  <a:gd name="connsiteX10" fmla="*/ 191303 w 899717"/>
                  <a:gd name="connsiteY10" fmla="*/ 1292678 h 1466720"/>
                  <a:gd name="connsiteX11" fmla="*/ 303495 w 899717"/>
                  <a:gd name="connsiteY11" fmla="*/ 1132312 h 1466720"/>
                  <a:gd name="connsiteX12" fmla="*/ 354905 w 899717"/>
                  <a:gd name="connsiteY12" fmla="*/ 1122478 h 1466720"/>
                  <a:gd name="connsiteX13" fmla="*/ 366151 w 899717"/>
                  <a:gd name="connsiteY13" fmla="*/ 1012354 h 1466720"/>
                  <a:gd name="connsiteX14" fmla="*/ 235607 w 899717"/>
                  <a:gd name="connsiteY14" fmla="*/ 941980 h 1466720"/>
                  <a:gd name="connsiteX15" fmla="*/ 2635 w 899717"/>
                  <a:gd name="connsiteY15" fmla="*/ 572384 h 1466720"/>
                  <a:gd name="connsiteX16" fmla="*/ 2635 w 899717"/>
                  <a:gd name="connsiteY16" fmla="*/ 448541 h 1466720"/>
                  <a:gd name="connsiteX17" fmla="*/ 451176 w 899717"/>
                  <a:gd name="connsiteY17" fmla="*/ 0 h 1466720"/>
                  <a:gd name="connsiteX0" fmla="*/ 451176 w 899717"/>
                  <a:gd name="connsiteY0" fmla="*/ 0 h 1466720"/>
                  <a:gd name="connsiteX1" fmla="*/ 899717 w 899717"/>
                  <a:gd name="connsiteY1" fmla="*/ 448541 h 1466720"/>
                  <a:gd name="connsiteX2" fmla="*/ 899717 w 899717"/>
                  <a:gd name="connsiteY2" fmla="*/ 572384 h 1466720"/>
                  <a:gd name="connsiteX3" fmla="*/ 645531 w 899717"/>
                  <a:gd name="connsiteY3" fmla="*/ 938243 h 1466720"/>
                  <a:gd name="connsiteX4" fmla="*/ 566754 w 899717"/>
                  <a:gd name="connsiteY4" fmla="*/ 1003996 h 1466720"/>
                  <a:gd name="connsiteX5" fmla="*/ 578462 w 899717"/>
                  <a:gd name="connsiteY5" fmla="*/ 1118635 h 1466720"/>
                  <a:gd name="connsiteX6" fmla="*/ 605740 w 899717"/>
                  <a:gd name="connsiteY6" fmla="*/ 1118635 h 1466720"/>
                  <a:gd name="connsiteX7" fmla="*/ 789433 w 899717"/>
                  <a:gd name="connsiteY7" fmla="*/ 1292678 h 1466720"/>
                  <a:gd name="connsiteX8" fmla="*/ 789432 w 899717"/>
                  <a:gd name="connsiteY8" fmla="*/ 1466720 h 1466720"/>
                  <a:gd name="connsiteX9" fmla="*/ 191303 w 899717"/>
                  <a:gd name="connsiteY9" fmla="*/ 1466720 h 1466720"/>
                  <a:gd name="connsiteX10" fmla="*/ 191303 w 899717"/>
                  <a:gd name="connsiteY10" fmla="*/ 1292678 h 1466720"/>
                  <a:gd name="connsiteX11" fmla="*/ 303495 w 899717"/>
                  <a:gd name="connsiteY11" fmla="*/ 1132312 h 1466720"/>
                  <a:gd name="connsiteX12" fmla="*/ 354905 w 899717"/>
                  <a:gd name="connsiteY12" fmla="*/ 1122478 h 1466720"/>
                  <a:gd name="connsiteX13" fmla="*/ 366151 w 899717"/>
                  <a:gd name="connsiteY13" fmla="*/ 1012354 h 1466720"/>
                  <a:gd name="connsiteX14" fmla="*/ 235607 w 899717"/>
                  <a:gd name="connsiteY14" fmla="*/ 941980 h 1466720"/>
                  <a:gd name="connsiteX15" fmla="*/ 2635 w 899717"/>
                  <a:gd name="connsiteY15" fmla="*/ 572384 h 1466720"/>
                  <a:gd name="connsiteX16" fmla="*/ 2635 w 899717"/>
                  <a:gd name="connsiteY16" fmla="*/ 448541 h 1466720"/>
                  <a:gd name="connsiteX17" fmla="*/ 451176 w 899717"/>
                  <a:gd name="connsiteY17" fmla="*/ 0 h 1466720"/>
                  <a:gd name="connsiteX0" fmla="*/ 451176 w 899717"/>
                  <a:gd name="connsiteY0" fmla="*/ 0 h 1466720"/>
                  <a:gd name="connsiteX1" fmla="*/ 899717 w 899717"/>
                  <a:gd name="connsiteY1" fmla="*/ 448541 h 1466720"/>
                  <a:gd name="connsiteX2" fmla="*/ 899717 w 899717"/>
                  <a:gd name="connsiteY2" fmla="*/ 572384 h 1466720"/>
                  <a:gd name="connsiteX3" fmla="*/ 645531 w 899717"/>
                  <a:gd name="connsiteY3" fmla="*/ 938243 h 1466720"/>
                  <a:gd name="connsiteX4" fmla="*/ 566754 w 899717"/>
                  <a:gd name="connsiteY4" fmla="*/ 1003996 h 1466720"/>
                  <a:gd name="connsiteX5" fmla="*/ 578462 w 899717"/>
                  <a:gd name="connsiteY5" fmla="*/ 1118635 h 1466720"/>
                  <a:gd name="connsiteX6" fmla="*/ 605740 w 899717"/>
                  <a:gd name="connsiteY6" fmla="*/ 1118635 h 1466720"/>
                  <a:gd name="connsiteX7" fmla="*/ 789433 w 899717"/>
                  <a:gd name="connsiteY7" fmla="*/ 1292678 h 1466720"/>
                  <a:gd name="connsiteX8" fmla="*/ 789432 w 899717"/>
                  <a:gd name="connsiteY8" fmla="*/ 1466720 h 1466720"/>
                  <a:gd name="connsiteX9" fmla="*/ 191303 w 899717"/>
                  <a:gd name="connsiteY9" fmla="*/ 1466720 h 1466720"/>
                  <a:gd name="connsiteX10" fmla="*/ 191303 w 899717"/>
                  <a:gd name="connsiteY10" fmla="*/ 1292678 h 1466720"/>
                  <a:gd name="connsiteX11" fmla="*/ 303495 w 899717"/>
                  <a:gd name="connsiteY11" fmla="*/ 1132312 h 1466720"/>
                  <a:gd name="connsiteX12" fmla="*/ 354905 w 899717"/>
                  <a:gd name="connsiteY12" fmla="*/ 1122478 h 1466720"/>
                  <a:gd name="connsiteX13" fmla="*/ 366151 w 899717"/>
                  <a:gd name="connsiteY13" fmla="*/ 1012354 h 1466720"/>
                  <a:gd name="connsiteX14" fmla="*/ 235607 w 899717"/>
                  <a:gd name="connsiteY14" fmla="*/ 941980 h 1466720"/>
                  <a:gd name="connsiteX15" fmla="*/ 2635 w 899717"/>
                  <a:gd name="connsiteY15" fmla="*/ 572384 h 1466720"/>
                  <a:gd name="connsiteX16" fmla="*/ 2635 w 899717"/>
                  <a:gd name="connsiteY16" fmla="*/ 448541 h 1466720"/>
                  <a:gd name="connsiteX17" fmla="*/ 451176 w 899717"/>
                  <a:gd name="connsiteY17" fmla="*/ 0 h 14667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899717" h="1466720">
                    <a:moveTo>
                      <a:pt x="451176" y="0"/>
                    </a:moveTo>
                    <a:cubicBezTo>
                      <a:pt x="698898" y="0"/>
                      <a:pt x="899717" y="200819"/>
                      <a:pt x="899717" y="448541"/>
                    </a:cubicBezTo>
                    <a:lnTo>
                      <a:pt x="899717" y="572384"/>
                    </a:lnTo>
                    <a:cubicBezTo>
                      <a:pt x="899717" y="758175"/>
                      <a:pt x="806519" y="870151"/>
                      <a:pt x="645531" y="938243"/>
                    </a:cubicBezTo>
                    <a:cubicBezTo>
                      <a:pt x="623225" y="991783"/>
                      <a:pt x="593013" y="982078"/>
                      <a:pt x="566754" y="1003996"/>
                    </a:cubicBezTo>
                    <a:lnTo>
                      <a:pt x="578462" y="1118635"/>
                    </a:lnTo>
                    <a:lnTo>
                      <a:pt x="605740" y="1118635"/>
                    </a:lnTo>
                    <a:cubicBezTo>
                      <a:pt x="707191" y="1118635"/>
                      <a:pt x="789433" y="1196557"/>
                      <a:pt x="789433" y="1292678"/>
                    </a:cubicBezTo>
                    <a:cubicBezTo>
                      <a:pt x="789433" y="1350692"/>
                      <a:pt x="789432" y="1408706"/>
                      <a:pt x="789432" y="1466720"/>
                    </a:cubicBezTo>
                    <a:lnTo>
                      <a:pt x="191303" y="1466720"/>
                    </a:lnTo>
                    <a:lnTo>
                      <a:pt x="191303" y="1292678"/>
                    </a:lnTo>
                    <a:cubicBezTo>
                      <a:pt x="191303" y="1220587"/>
                      <a:pt x="237564" y="1158734"/>
                      <a:pt x="303495" y="1132312"/>
                    </a:cubicBezTo>
                    <a:lnTo>
                      <a:pt x="354905" y="1122478"/>
                    </a:lnTo>
                    <a:lnTo>
                      <a:pt x="366151" y="1012354"/>
                    </a:lnTo>
                    <a:cubicBezTo>
                      <a:pt x="336691" y="1002291"/>
                      <a:pt x="272314" y="1011335"/>
                      <a:pt x="235607" y="941980"/>
                    </a:cubicBezTo>
                    <a:cubicBezTo>
                      <a:pt x="89847" y="902133"/>
                      <a:pt x="16468" y="824715"/>
                      <a:pt x="2635" y="572384"/>
                    </a:cubicBezTo>
                    <a:cubicBezTo>
                      <a:pt x="-3294" y="527150"/>
                      <a:pt x="2635" y="489822"/>
                      <a:pt x="2635" y="448541"/>
                    </a:cubicBezTo>
                    <a:cubicBezTo>
                      <a:pt x="2635" y="200819"/>
                      <a:pt x="203454" y="0"/>
                      <a:pt x="451176" y="0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82" name="フリーフォーム: 図形 181">
                <a:extLst>
                  <a:ext uri="{FF2B5EF4-FFF2-40B4-BE49-F238E27FC236}">
                    <a16:creationId xmlns:a16="http://schemas.microsoft.com/office/drawing/2014/main" id="{5758A974-A88B-4C2A-8CB9-E5E85C4AF06A}"/>
                  </a:ext>
                </a:extLst>
              </p:cNvPr>
              <p:cNvSpPr/>
              <p:nvPr/>
            </p:nvSpPr>
            <p:spPr>
              <a:xfrm>
                <a:off x="5521495" y="5075409"/>
                <a:ext cx="217125" cy="111279"/>
              </a:xfrm>
              <a:custGeom>
                <a:avLst/>
                <a:gdLst>
                  <a:gd name="connsiteX0" fmla="*/ 209318 w 211408"/>
                  <a:gd name="connsiteY0" fmla="*/ 0 h 93697"/>
                  <a:gd name="connsiteX1" fmla="*/ 211408 w 211408"/>
                  <a:gd name="connsiteY1" fmla="*/ 20463 h 93697"/>
                  <a:gd name="connsiteX2" fmla="*/ 206348 w 211408"/>
                  <a:gd name="connsiteY2" fmla="*/ 24396 h 93697"/>
                  <a:gd name="connsiteX3" fmla="*/ 7260 w 211408"/>
                  <a:gd name="connsiteY3" fmla="*/ 93228 h 93697"/>
                  <a:gd name="connsiteX4" fmla="*/ 0 w 211408"/>
                  <a:gd name="connsiteY4" fmla="*/ 93697 h 93697"/>
                  <a:gd name="connsiteX5" fmla="*/ 8715 w 211408"/>
                  <a:gd name="connsiteY5" fmla="*/ 8358 h 93697"/>
                  <a:gd name="connsiteX6" fmla="*/ 93740 w 211408"/>
                  <a:gd name="connsiteY6" fmla="*/ 16929 h 93697"/>
                  <a:gd name="connsiteX7" fmla="*/ 184137 w 211408"/>
                  <a:gd name="connsiteY7" fmla="*/ 7816 h 93697"/>
                  <a:gd name="connsiteX0" fmla="*/ 209318 w 211408"/>
                  <a:gd name="connsiteY0" fmla="*/ 0 h 93697"/>
                  <a:gd name="connsiteX1" fmla="*/ 211408 w 211408"/>
                  <a:gd name="connsiteY1" fmla="*/ 20463 h 93697"/>
                  <a:gd name="connsiteX2" fmla="*/ 7260 w 211408"/>
                  <a:gd name="connsiteY2" fmla="*/ 93228 h 93697"/>
                  <a:gd name="connsiteX3" fmla="*/ 0 w 211408"/>
                  <a:gd name="connsiteY3" fmla="*/ 93697 h 93697"/>
                  <a:gd name="connsiteX4" fmla="*/ 8715 w 211408"/>
                  <a:gd name="connsiteY4" fmla="*/ 8358 h 93697"/>
                  <a:gd name="connsiteX5" fmla="*/ 93740 w 211408"/>
                  <a:gd name="connsiteY5" fmla="*/ 16929 h 93697"/>
                  <a:gd name="connsiteX6" fmla="*/ 184137 w 211408"/>
                  <a:gd name="connsiteY6" fmla="*/ 7816 h 93697"/>
                  <a:gd name="connsiteX7" fmla="*/ 209318 w 211408"/>
                  <a:gd name="connsiteY7" fmla="*/ 0 h 93697"/>
                  <a:gd name="connsiteX0" fmla="*/ 209318 w 209318"/>
                  <a:gd name="connsiteY0" fmla="*/ 0 h 93697"/>
                  <a:gd name="connsiteX1" fmla="*/ 7260 w 209318"/>
                  <a:gd name="connsiteY1" fmla="*/ 93228 h 93697"/>
                  <a:gd name="connsiteX2" fmla="*/ 0 w 209318"/>
                  <a:gd name="connsiteY2" fmla="*/ 93697 h 93697"/>
                  <a:gd name="connsiteX3" fmla="*/ 8715 w 209318"/>
                  <a:gd name="connsiteY3" fmla="*/ 8358 h 93697"/>
                  <a:gd name="connsiteX4" fmla="*/ 93740 w 209318"/>
                  <a:gd name="connsiteY4" fmla="*/ 16929 h 93697"/>
                  <a:gd name="connsiteX5" fmla="*/ 184137 w 209318"/>
                  <a:gd name="connsiteY5" fmla="*/ 7816 h 93697"/>
                  <a:gd name="connsiteX6" fmla="*/ 209318 w 209318"/>
                  <a:gd name="connsiteY6" fmla="*/ 0 h 93697"/>
                  <a:gd name="connsiteX0" fmla="*/ 209318 w 209318"/>
                  <a:gd name="connsiteY0" fmla="*/ 0 h 93697"/>
                  <a:gd name="connsiteX1" fmla="*/ 7260 w 209318"/>
                  <a:gd name="connsiteY1" fmla="*/ 93228 h 93697"/>
                  <a:gd name="connsiteX2" fmla="*/ 0 w 209318"/>
                  <a:gd name="connsiteY2" fmla="*/ 93697 h 93697"/>
                  <a:gd name="connsiteX3" fmla="*/ 8715 w 209318"/>
                  <a:gd name="connsiteY3" fmla="*/ 8358 h 93697"/>
                  <a:gd name="connsiteX4" fmla="*/ 93740 w 209318"/>
                  <a:gd name="connsiteY4" fmla="*/ 16929 h 93697"/>
                  <a:gd name="connsiteX5" fmla="*/ 184137 w 209318"/>
                  <a:gd name="connsiteY5" fmla="*/ 7816 h 93697"/>
                  <a:gd name="connsiteX6" fmla="*/ 209318 w 209318"/>
                  <a:gd name="connsiteY6" fmla="*/ 0 h 93697"/>
                  <a:gd name="connsiteX0" fmla="*/ 209318 w 209318"/>
                  <a:gd name="connsiteY0" fmla="*/ 0 h 93697"/>
                  <a:gd name="connsiteX1" fmla="*/ 0 w 209318"/>
                  <a:gd name="connsiteY1" fmla="*/ 93697 h 93697"/>
                  <a:gd name="connsiteX2" fmla="*/ 8715 w 209318"/>
                  <a:gd name="connsiteY2" fmla="*/ 8358 h 93697"/>
                  <a:gd name="connsiteX3" fmla="*/ 93740 w 209318"/>
                  <a:gd name="connsiteY3" fmla="*/ 16929 h 93697"/>
                  <a:gd name="connsiteX4" fmla="*/ 184137 w 209318"/>
                  <a:gd name="connsiteY4" fmla="*/ 7816 h 93697"/>
                  <a:gd name="connsiteX5" fmla="*/ 209318 w 209318"/>
                  <a:gd name="connsiteY5" fmla="*/ 0 h 93697"/>
                  <a:gd name="connsiteX0" fmla="*/ 209318 w 209318"/>
                  <a:gd name="connsiteY0" fmla="*/ 0 h 93697"/>
                  <a:gd name="connsiteX1" fmla="*/ 0 w 209318"/>
                  <a:gd name="connsiteY1" fmla="*/ 93697 h 93697"/>
                  <a:gd name="connsiteX2" fmla="*/ 8715 w 209318"/>
                  <a:gd name="connsiteY2" fmla="*/ 8358 h 93697"/>
                  <a:gd name="connsiteX3" fmla="*/ 93740 w 209318"/>
                  <a:gd name="connsiteY3" fmla="*/ 16929 h 93697"/>
                  <a:gd name="connsiteX4" fmla="*/ 184137 w 209318"/>
                  <a:gd name="connsiteY4" fmla="*/ 7816 h 93697"/>
                  <a:gd name="connsiteX5" fmla="*/ 209318 w 209318"/>
                  <a:gd name="connsiteY5" fmla="*/ 0 h 936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9318" h="93697">
                    <a:moveTo>
                      <a:pt x="209318" y="0"/>
                    </a:moveTo>
                    <a:cubicBezTo>
                      <a:pt x="148204" y="60213"/>
                      <a:pt x="33434" y="92304"/>
                      <a:pt x="0" y="93697"/>
                    </a:cubicBezTo>
                    <a:lnTo>
                      <a:pt x="8715" y="8358"/>
                    </a:lnTo>
                    <a:lnTo>
                      <a:pt x="93740" y="16929"/>
                    </a:lnTo>
                    <a:cubicBezTo>
                      <a:pt x="124705" y="16929"/>
                      <a:pt x="154938" y="13791"/>
                      <a:pt x="184137" y="7816"/>
                    </a:cubicBezTo>
                    <a:lnTo>
                      <a:pt x="209318" y="0"/>
                    </a:lnTo>
                    <a:close/>
                  </a:path>
                </a:pathLst>
              </a:custGeom>
              <a:solidFill>
                <a:srgbClr val="000000">
                  <a:alpha val="50196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83" name="フリーフォーム: 図形 182">
                <a:extLst>
                  <a:ext uri="{FF2B5EF4-FFF2-40B4-BE49-F238E27FC236}">
                    <a16:creationId xmlns:a16="http://schemas.microsoft.com/office/drawing/2014/main" id="{5CF19239-18D5-450C-9929-6E4E640EBA51}"/>
                  </a:ext>
                </a:extLst>
              </p:cNvPr>
              <p:cNvSpPr/>
              <p:nvPr/>
            </p:nvSpPr>
            <p:spPr>
              <a:xfrm>
                <a:off x="5165391" y="5213532"/>
                <a:ext cx="1197310" cy="1230066"/>
              </a:xfrm>
              <a:custGeom>
                <a:avLst/>
                <a:gdLst>
                  <a:gd name="connsiteX0" fmla="*/ 702404 w 1068476"/>
                  <a:gd name="connsiteY0" fmla="*/ 0 h 1020925"/>
                  <a:gd name="connsiteX1" fmla="*/ 763059 w 1068476"/>
                  <a:gd name="connsiteY1" fmla="*/ 0 h 1020925"/>
                  <a:gd name="connsiteX2" fmla="*/ 1068476 w 1068476"/>
                  <a:gd name="connsiteY2" fmla="*/ 320391 h 1020925"/>
                  <a:gd name="connsiteX3" fmla="*/ 1068476 w 1068476"/>
                  <a:gd name="connsiteY3" fmla="*/ 1020925 h 1020925"/>
                  <a:gd name="connsiteX4" fmla="*/ 139988 w 1068476"/>
                  <a:gd name="connsiteY4" fmla="*/ 1020925 h 1020925"/>
                  <a:gd name="connsiteX5" fmla="*/ 55941 w 1068476"/>
                  <a:gd name="connsiteY5" fmla="*/ 706710 h 1020925"/>
                  <a:gd name="connsiteX6" fmla="*/ 55941 w 1068476"/>
                  <a:gd name="connsiteY6" fmla="*/ 285753 h 1020925"/>
                  <a:gd name="connsiteX7" fmla="*/ 189768 w 1068476"/>
                  <a:gd name="connsiteY7" fmla="*/ 138877 h 1020925"/>
                  <a:gd name="connsiteX8" fmla="*/ 371719 w 1068476"/>
                  <a:gd name="connsiteY8" fmla="*/ 10385 h 1020925"/>
                  <a:gd name="connsiteX9" fmla="*/ 390924 w 1068476"/>
                  <a:gd name="connsiteY9" fmla="*/ 7678 h 1020925"/>
                  <a:gd name="connsiteX10" fmla="*/ 356988 w 1068476"/>
                  <a:gd name="connsiteY10" fmla="*/ 72107 h 1020925"/>
                  <a:gd name="connsiteX11" fmla="*/ 362948 w 1068476"/>
                  <a:gd name="connsiteY11" fmla="*/ 186423 h 1020925"/>
                  <a:gd name="connsiteX12" fmla="*/ 632972 w 1068476"/>
                  <a:gd name="connsiteY12" fmla="*/ 86497 h 1020925"/>
                  <a:gd name="connsiteX13" fmla="*/ 698289 w 1068476"/>
                  <a:gd name="connsiteY13" fmla="*/ 7813 h 1020925"/>
                  <a:gd name="connsiteX0" fmla="*/ 676999 w 1043071"/>
                  <a:gd name="connsiteY0" fmla="*/ 0 h 1020925"/>
                  <a:gd name="connsiteX1" fmla="*/ 737654 w 1043071"/>
                  <a:gd name="connsiteY1" fmla="*/ 0 h 1020925"/>
                  <a:gd name="connsiteX2" fmla="*/ 1043071 w 1043071"/>
                  <a:gd name="connsiteY2" fmla="*/ 320391 h 1020925"/>
                  <a:gd name="connsiteX3" fmla="*/ 1043071 w 1043071"/>
                  <a:gd name="connsiteY3" fmla="*/ 1020925 h 1020925"/>
                  <a:gd name="connsiteX4" fmla="*/ 114583 w 1043071"/>
                  <a:gd name="connsiteY4" fmla="*/ 1020925 h 1020925"/>
                  <a:gd name="connsiteX5" fmla="*/ 30536 w 1043071"/>
                  <a:gd name="connsiteY5" fmla="*/ 706710 h 1020925"/>
                  <a:gd name="connsiteX6" fmla="*/ 61493 w 1043071"/>
                  <a:gd name="connsiteY6" fmla="*/ 340521 h 1020925"/>
                  <a:gd name="connsiteX7" fmla="*/ 164363 w 1043071"/>
                  <a:gd name="connsiteY7" fmla="*/ 138877 h 1020925"/>
                  <a:gd name="connsiteX8" fmla="*/ 346314 w 1043071"/>
                  <a:gd name="connsiteY8" fmla="*/ 10385 h 1020925"/>
                  <a:gd name="connsiteX9" fmla="*/ 365519 w 1043071"/>
                  <a:gd name="connsiteY9" fmla="*/ 7678 h 1020925"/>
                  <a:gd name="connsiteX10" fmla="*/ 331583 w 1043071"/>
                  <a:gd name="connsiteY10" fmla="*/ 72107 h 1020925"/>
                  <a:gd name="connsiteX11" fmla="*/ 337543 w 1043071"/>
                  <a:gd name="connsiteY11" fmla="*/ 186423 h 1020925"/>
                  <a:gd name="connsiteX12" fmla="*/ 607567 w 1043071"/>
                  <a:gd name="connsiteY12" fmla="*/ 86497 h 1020925"/>
                  <a:gd name="connsiteX13" fmla="*/ 672884 w 1043071"/>
                  <a:gd name="connsiteY13" fmla="*/ 7813 h 1020925"/>
                  <a:gd name="connsiteX14" fmla="*/ 676999 w 1043071"/>
                  <a:gd name="connsiteY14" fmla="*/ 0 h 1020925"/>
                  <a:gd name="connsiteX0" fmla="*/ 650472 w 1016544"/>
                  <a:gd name="connsiteY0" fmla="*/ 0 h 1020925"/>
                  <a:gd name="connsiteX1" fmla="*/ 711127 w 1016544"/>
                  <a:gd name="connsiteY1" fmla="*/ 0 h 1020925"/>
                  <a:gd name="connsiteX2" fmla="*/ 1016544 w 1016544"/>
                  <a:gd name="connsiteY2" fmla="*/ 320391 h 1020925"/>
                  <a:gd name="connsiteX3" fmla="*/ 1016544 w 1016544"/>
                  <a:gd name="connsiteY3" fmla="*/ 1020925 h 1020925"/>
                  <a:gd name="connsiteX4" fmla="*/ 88056 w 1016544"/>
                  <a:gd name="connsiteY4" fmla="*/ 1020925 h 1020925"/>
                  <a:gd name="connsiteX5" fmla="*/ 4009 w 1016544"/>
                  <a:gd name="connsiteY5" fmla="*/ 706710 h 1020925"/>
                  <a:gd name="connsiteX6" fmla="*/ 34966 w 1016544"/>
                  <a:gd name="connsiteY6" fmla="*/ 340521 h 1020925"/>
                  <a:gd name="connsiteX7" fmla="*/ 137836 w 1016544"/>
                  <a:gd name="connsiteY7" fmla="*/ 138877 h 1020925"/>
                  <a:gd name="connsiteX8" fmla="*/ 319787 w 1016544"/>
                  <a:gd name="connsiteY8" fmla="*/ 10385 h 1020925"/>
                  <a:gd name="connsiteX9" fmla="*/ 338992 w 1016544"/>
                  <a:gd name="connsiteY9" fmla="*/ 7678 h 1020925"/>
                  <a:gd name="connsiteX10" fmla="*/ 305056 w 1016544"/>
                  <a:gd name="connsiteY10" fmla="*/ 72107 h 1020925"/>
                  <a:gd name="connsiteX11" fmla="*/ 311016 w 1016544"/>
                  <a:gd name="connsiteY11" fmla="*/ 186423 h 1020925"/>
                  <a:gd name="connsiteX12" fmla="*/ 581040 w 1016544"/>
                  <a:gd name="connsiteY12" fmla="*/ 86497 h 1020925"/>
                  <a:gd name="connsiteX13" fmla="*/ 646357 w 1016544"/>
                  <a:gd name="connsiteY13" fmla="*/ 7813 h 1020925"/>
                  <a:gd name="connsiteX14" fmla="*/ 650472 w 1016544"/>
                  <a:gd name="connsiteY14" fmla="*/ 0 h 1020925"/>
                  <a:gd name="connsiteX0" fmla="*/ 620748 w 986820"/>
                  <a:gd name="connsiteY0" fmla="*/ 0 h 1020925"/>
                  <a:gd name="connsiteX1" fmla="*/ 681403 w 986820"/>
                  <a:gd name="connsiteY1" fmla="*/ 0 h 1020925"/>
                  <a:gd name="connsiteX2" fmla="*/ 986820 w 986820"/>
                  <a:gd name="connsiteY2" fmla="*/ 320391 h 1020925"/>
                  <a:gd name="connsiteX3" fmla="*/ 986820 w 986820"/>
                  <a:gd name="connsiteY3" fmla="*/ 1020925 h 1020925"/>
                  <a:gd name="connsiteX4" fmla="*/ 58332 w 986820"/>
                  <a:gd name="connsiteY4" fmla="*/ 1020925 h 1020925"/>
                  <a:gd name="connsiteX5" fmla="*/ 19529 w 986820"/>
                  <a:gd name="connsiteY5" fmla="*/ 704329 h 1020925"/>
                  <a:gd name="connsiteX6" fmla="*/ 5242 w 986820"/>
                  <a:gd name="connsiteY6" fmla="*/ 340521 h 1020925"/>
                  <a:gd name="connsiteX7" fmla="*/ 108112 w 986820"/>
                  <a:gd name="connsiteY7" fmla="*/ 138877 h 1020925"/>
                  <a:gd name="connsiteX8" fmla="*/ 290063 w 986820"/>
                  <a:gd name="connsiteY8" fmla="*/ 10385 h 1020925"/>
                  <a:gd name="connsiteX9" fmla="*/ 309268 w 986820"/>
                  <a:gd name="connsiteY9" fmla="*/ 7678 h 1020925"/>
                  <a:gd name="connsiteX10" fmla="*/ 275332 w 986820"/>
                  <a:gd name="connsiteY10" fmla="*/ 72107 h 1020925"/>
                  <a:gd name="connsiteX11" fmla="*/ 281292 w 986820"/>
                  <a:gd name="connsiteY11" fmla="*/ 186423 h 1020925"/>
                  <a:gd name="connsiteX12" fmla="*/ 551316 w 986820"/>
                  <a:gd name="connsiteY12" fmla="*/ 86497 h 1020925"/>
                  <a:gd name="connsiteX13" fmla="*/ 616633 w 986820"/>
                  <a:gd name="connsiteY13" fmla="*/ 7813 h 1020925"/>
                  <a:gd name="connsiteX14" fmla="*/ 620748 w 986820"/>
                  <a:gd name="connsiteY14" fmla="*/ 0 h 1020925"/>
                  <a:gd name="connsiteX0" fmla="*/ 663135 w 1029207"/>
                  <a:gd name="connsiteY0" fmla="*/ 0 h 1020925"/>
                  <a:gd name="connsiteX1" fmla="*/ 723790 w 1029207"/>
                  <a:gd name="connsiteY1" fmla="*/ 0 h 1020925"/>
                  <a:gd name="connsiteX2" fmla="*/ 1029207 w 1029207"/>
                  <a:gd name="connsiteY2" fmla="*/ 320391 h 1020925"/>
                  <a:gd name="connsiteX3" fmla="*/ 1029207 w 1029207"/>
                  <a:gd name="connsiteY3" fmla="*/ 1020925 h 1020925"/>
                  <a:gd name="connsiteX4" fmla="*/ 100719 w 1029207"/>
                  <a:gd name="connsiteY4" fmla="*/ 1020925 h 1020925"/>
                  <a:gd name="connsiteX5" fmla="*/ 61916 w 1029207"/>
                  <a:gd name="connsiteY5" fmla="*/ 704329 h 1020925"/>
                  <a:gd name="connsiteX6" fmla="*/ 2386 w 1029207"/>
                  <a:gd name="connsiteY6" fmla="*/ 433390 h 1020925"/>
                  <a:gd name="connsiteX7" fmla="*/ 150499 w 1029207"/>
                  <a:gd name="connsiteY7" fmla="*/ 138877 h 1020925"/>
                  <a:gd name="connsiteX8" fmla="*/ 332450 w 1029207"/>
                  <a:gd name="connsiteY8" fmla="*/ 10385 h 1020925"/>
                  <a:gd name="connsiteX9" fmla="*/ 351655 w 1029207"/>
                  <a:gd name="connsiteY9" fmla="*/ 7678 h 1020925"/>
                  <a:gd name="connsiteX10" fmla="*/ 317719 w 1029207"/>
                  <a:gd name="connsiteY10" fmla="*/ 72107 h 1020925"/>
                  <a:gd name="connsiteX11" fmla="*/ 323679 w 1029207"/>
                  <a:gd name="connsiteY11" fmla="*/ 186423 h 1020925"/>
                  <a:gd name="connsiteX12" fmla="*/ 593703 w 1029207"/>
                  <a:gd name="connsiteY12" fmla="*/ 86497 h 1020925"/>
                  <a:gd name="connsiteX13" fmla="*/ 659020 w 1029207"/>
                  <a:gd name="connsiteY13" fmla="*/ 7813 h 1020925"/>
                  <a:gd name="connsiteX14" fmla="*/ 663135 w 1029207"/>
                  <a:gd name="connsiteY14" fmla="*/ 0 h 1020925"/>
                  <a:gd name="connsiteX0" fmla="*/ 676475 w 1042547"/>
                  <a:gd name="connsiteY0" fmla="*/ 0 h 1020925"/>
                  <a:gd name="connsiteX1" fmla="*/ 737130 w 1042547"/>
                  <a:gd name="connsiteY1" fmla="*/ 0 h 1020925"/>
                  <a:gd name="connsiteX2" fmla="*/ 1042547 w 1042547"/>
                  <a:gd name="connsiteY2" fmla="*/ 320391 h 1020925"/>
                  <a:gd name="connsiteX3" fmla="*/ 1042547 w 1042547"/>
                  <a:gd name="connsiteY3" fmla="*/ 1020925 h 1020925"/>
                  <a:gd name="connsiteX4" fmla="*/ 114059 w 1042547"/>
                  <a:gd name="connsiteY4" fmla="*/ 1020925 h 1020925"/>
                  <a:gd name="connsiteX5" fmla="*/ 75256 w 1042547"/>
                  <a:gd name="connsiteY5" fmla="*/ 704329 h 1020925"/>
                  <a:gd name="connsiteX6" fmla="*/ 15726 w 1042547"/>
                  <a:gd name="connsiteY6" fmla="*/ 433390 h 1020925"/>
                  <a:gd name="connsiteX7" fmla="*/ 163839 w 1042547"/>
                  <a:gd name="connsiteY7" fmla="*/ 138877 h 1020925"/>
                  <a:gd name="connsiteX8" fmla="*/ 345790 w 1042547"/>
                  <a:gd name="connsiteY8" fmla="*/ 10385 h 1020925"/>
                  <a:gd name="connsiteX9" fmla="*/ 364995 w 1042547"/>
                  <a:gd name="connsiteY9" fmla="*/ 7678 h 1020925"/>
                  <a:gd name="connsiteX10" fmla="*/ 331059 w 1042547"/>
                  <a:gd name="connsiteY10" fmla="*/ 72107 h 1020925"/>
                  <a:gd name="connsiteX11" fmla="*/ 337019 w 1042547"/>
                  <a:gd name="connsiteY11" fmla="*/ 186423 h 1020925"/>
                  <a:gd name="connsiteX12" fmla="*/ 607043 w 1042547"/>
                  <a:gd name="connsiteY12" fmla="*/ 86497 h 1020925"/>
                  <a:gd name="connsiteX13" fmla="*/ 672360 w 1042547"/>
                  <a:gd name="connsiteY13" fmla="*/ 7813 h 1020925"/>
                  <a:gd name="connsiteX14" fmla="*/ 676475 w 1042547"/>
                  <a:gd name="connsiteY14" fmla="*/ 0 h 1020925"/>
                  <a:gd name="connsiteX0" fmla="*/ 676475 w 1042547"/>
                  <a:gd name="connsiteY0" fmla="*/ 0 h 1020925"/>
                  <a:gd name="connsiteX1" fmla="*/ 737130 w 1042547"/>
                  <a:gd name="connsiteY1" fmla="*/ 0 h 1020925"/>
                  <a:gd name="connsiteX2" fmla="*/ 1042547 w 1042547"/>
                  <a:gd name="connsiteY2" fmla="*/ 320391 h 1020925"/>
                  <a:gd name="connsiteX3" fmla="*/ 1042547 w 1042547"/>
                  <a:gd name="connsiteY3" fmla="*/ 1020925 h 1020925"/>
                  <a:gd name="connsiteX4" fmla="*/ 114059 w 1042547"/>
                  <a:gd name="connsiteY4" fmla="*/ 1020925 h 1020925"/>
                  <a:gd name="connsiteX5" fmla="*/ 75256 w 1042547"/>
                  <a:gd name="connsiteY5" fmla="*/ 704329 h 1020925"/>
                  <a:gd name="connsiteX6" fmla="*/ 15726 w 1042547"/>
                  <a:gd name="connsiteY6" fmla="*/ 433390 h 1020925"/>
                  <a:gd name="connsiteX7" fmla="*/ 163839 w 1042547"/>
                  <a:gd name="connsiteY7" fmla="*/ 138877 h 1020925"/>
                  <a:gd name="connsiteX8" fmla="*/ 345790 w 1042547"/>
                  <a:gd name="connsiteY8" fmla="*/ 10385 h 1020925"/>
                  <a:gd name="connsiteX9" fmla="*/ 364995 w 1042547"/>
                  <a:gd name="connsiteY9" fmla="*/ 7678 h 1020925"/>
                  <a:gd name="connsiteX10" fmla="*/ 331059 w 1042547"/>
                  <a:gd name="connsiteY10" fmla="*/ 72107 h 1020925"/>
                  <a:gd name="connsiteX11" fmla="*/ 337019 w 1042547"/>
                  <a:gd name="connsiteY11" fmla="*/ 186423 h 1020925"/>
                  <a:gd name="connsiteX12" fmla="*/ 607043 w 1042547"/>
                  <a:gd name="connsiteY12" fmla="*/ 86497 h 1020925"/>
                  <a:gd name="connsiteX13" fmla="*/ 672360 w 1042547"/>
                  <a:gd name="connsiteY13" fmla="*/ 7813 h 1020925"/>
                  <a:gd name="connsiteX14" fmla="*/ 676475 w 1042547"/>
                  <a:gd name="connsiteY14" fmla="*/ 0 h 1020925"/>
                  <a:gd name="connsiteX0" fmla="*/ 660749 w 1026821"/>
                  <a:gd name="connsiteY0" fmla="*/ 0 h 1020925"/>
                  <a:gd name="connsiteX1" fmla="*/ 721404 w 1026821"/>
                  <a:gd name="connsiteY1" fmla="*/ 0 h 1020925"/>
                  <a:gd name="connsiteX2" fmla="*/ 1026821 w 1026821"/>
                  <a:gd name="connsiteY2" fmla="*/ 320391 h 1020925"/>
                  <a:gd name="connsiteX3" fmla="*/ 1026821 w 1026821"/>
                  <a:gd name="connsiteY3" fmla="*/ 1020925 h 1020925"/>
                  <a:gd name="connsiteX4" fmla="*/ 98333 w 1026821"/>
                  <a:gd name="connsiteY4" fmla="*/ 1020925 h 1020925"/>
                  <a:gd name="connsiteX5" fmla="*/ 0 w 1026821"/>
                  <a:gd name="connsiteY5" fmla="*/ 433390 h 1020925"/>
                  <a:gd name="connsiteX6" fmla="*/ 148113 w 1026821"/>
                  <a:gd name="connsiteY6" fmla="*/ 138877 h 1020925"/>
                  <a:gd name="connsiteX7" fmla="*/ 330064 w 1026821"/>
                  <a:gd name="connsiteY7" fmla="*/ 10385 h 1020925"/>
                  <a:gd name="connsiteX8" fmla="*/ 349269 w 1026821"/>
                  <a:gd name="connsiteY8" fmla="*/ 7678 h 1020925"/>
                  <a:gd name="connsiteX9" fmla="*/ 315333 w 1026821"/>
                  <a:gd name="connsiteY9" fmla="*/ 72107 h 1020925"/>
                  <a:gd name="connsiteX10" fmla="*/ 321293 w 1026821"/>
                  <a:gd name="connsiteY10" fmla="*/ 186423 h 1020925"/>
                  <a:gd name="connsiteX11" fmla="*/ 591317 w 1026821"/>
                  <a:gd name="connsiteY11" fmla="*/ 86497 h 1020925"/>
                  <a:gd name="connsiteX12" fmla="*/ 656634 w 1026821"/>
                  <a:gd name="connsiteY12" fmla="*/ 7813 h 1020925"/>
                  <a:gd name="connsiteX13" fmla="*/ 660749 w 1026821"/>
                  <a:gd name="connsiteY13" fmla="*/ 0 h 1020925"/>
                  <a:gd name="connsiteX0" fmla="*/ 679490 w 1045562"/>
                  <a:gd name="connsiteY0" fmla="*/ 0 h 1020925"/>
                  <a:gd name="connsiteX1" fmla="*/ 740145 w 1045562"/>
                  <a:gd name="connsiteY1" fmla="*/ 0 h 1020925"/>
                  <a:gd name="connsiteX2" fmla="*/ 1045562 w 1045562"/>
                  <a:gd name="connsiteY2" fmla="*/ 320391 h 1020925"/>
                  <a:gd name="connsiteX3" fmla="*/ 1045562 w 1045562"/>
                  <a:gd name="connsiteY3" fmla="*/ 1020925 h 1020925"/>
                  <a:gd name="connsiteX4" fmla="*/ 117074 w 1045562"/>
                  <a:gd name="connsiteY4" fmla="*/ 1020925 h 1020925"/>
                  <a:gd name="connsiteX5" fmla="*/ 18741 w 1045562"/>
                  <a:gd name="connsiteY5" fmla="*/ 433390 h 1020925"/>
                  <a:gd name="connsiteX6" fmla="*/ 166854 w 1045562"/>
                  <a:gd name="connsiteY6" fmla="*/ 138877 h 1020925"/>
                  <a:gd name="connsiteX7" fmla="*/ 348805 w 1045562"/>
                  <a:gd name="connsiteY7" fmla="*/ 10385 h 1020925"/>
                  <a:gd name="connsiteX8" fmla="*/ 368010 w 1045562"/>
                  <a:gd name="connsiteY8" fmla="*/ 7678 h 1020925"/>
                  <a:gd name="connsiteX9" fmla="*/ 334074 w 1045562"/>
                  <a:gd name="connsiteY9" fmla="*/ 72107 h 1020925"/>
                  <a:gd name="connsiteX10" fmla="*/ 340034 w 1045562"/>
                  <a:gd name="connsiteY10" fmla="*/ 186423 h 1020925"/>
                  <a:gd name="connsiteX11" fmla="*/ 610058 w 1045562"/>
                  <a:gd name="connsiteY11" fmla="*/ 86497 h 1020925"/>
                  <a:gd name="connsiteX12" fmla="*/ 675375 w 1045562"/>
                  <a:gd name="connsiteY12" fmla="*/ 7813 h 1020925"/>
                  <a:gd name="connsiteX13" fmla="*/ 679490 w 1045562"/>
                  <a:gd name="connsiteY13" fmla="*/ 0 h 1020925"/>
                  <a:gd name="connsiteX0" fmla="*/ 609226 w 975298"/>
                  <a:gd name="connsiteY0" fmla="*/ 0 h 1020925"/>
                  <a:gd name="connsiteX1" fmla="*/ 669881 w 975298"/>
                  <a:gd name="connsiteY1" fmla="*/ 0 h 1020925"/>
                  <a:gd name="connsiteX2" fmla="*/ 975298 w 975298"/>
                  <a:gd name="connsiteY2" fmla="*/ 320391 h 1020925"/>
                  <a:gd name="connsiteX3" fmla="*/ 975298 w 975298"/>
                  <a:gd name="connsiteY3" fmla="*/ 1020925 h 1020925"/>
                  <a:gd name="connsiteX4" fmla="*/ 46810 w 975298"/>
                  <a:gd name="connsiteY4" fmla="*/ 1020925 h 1020925"/>
                  <a:gd name="connsiteX5" fmla="*/ 34202 w 975298"/>
                  <a:gd name="connsiteY5" fmla="*/ 397671 h 1020925"/>
                  <a:gd name="connsiteX6" fmla="*/ 96590 w 975298"/>
                  <a:gd name="connsiteY6" fmla="*/ 138877 h 1020925"/>
                  <a:gd name="connsiteX7" fmla="*/ 278541 w 975298"/>
                  <a:gd name="connsiteY7" fmla="*/ 10385 h 1020925"/>
                  <a:gd name="connsiteX8" fmla="*/ 297746 w 975298"/>
                  <a:gd name="connsiteY8" fmla="*/ 7678 h 1020925"/>
                  <a:gd name="connsiteX9" fmla="*/ 263810 w 975298"/>
                  <a:gd name="connsiteY9" fmla="*/ 72107 h 1020925"/>
                  <a:gd name="connsiteX10" fmla="*/ 269770 w 975298"/>
                  <a:gd name="connsiteY10" fmla="*/ 186423 h 1020925"/>
                  <a:gd name="connsiteX11" fmla="*/ 539794 w 975298"/>
                  <a:gd name="connsiteY11" fmla="*/ 86497 h 1020925"/>
                  <a:gd name="connsiteX12" fmla="*/ 605111 w 975298"/>
                  <a:gd name="connsiteY12" fmla="*/ 7813 h 1020925"/>
                  <a:gd name="connsiteX13" fmla="*/ 609226 w 975298"/>
                  <a:gd name="connsiteY13" fmla="*/ 0 h 1020925"/>
                  <a:gd name="connsiteX0" fmla="*/ 587650 w 953722"/>
                  <a:gd name="connsiteY0" fmla="*/ 0 h 1020925"/>
                  <a:gd name="connsiteX1" fmla="*/ 648305 w 953722"/>
                  <a:gd name="connsiteY1" fmla="*/ 0 h 1020925"/>
                  <a:gd name="connsiteX2" fmla="*/ 953722 w 953722"/>
                  <a:gd name="connsiteY2" fmla="*/ 320391 h 1020925"/>
                  <a:gd name="connsiteX3" fmla="*/ 953722 w 953722"/>
                  <a:gd name="connsiteY3" fmla="*/ 1020925 h 1020925"/>
                  <a:gd name="connsiteX4" fmla="*/ 25234 w 953722"/>
                  <a:gd name="connsiteY4" fmla="*/ 1020925 h 1020925"/>
                  <a:gd name="connsiteX5" fmla="*/ 12626 w 953722"/>
                  <a:gd name="connsiteY5" fmla="*/ 397671 h 1020925"/>
                  <a:gd name="connsiteX6" fmla="*/ 75014 w 953722"/>
                  <a:gd name="connsiteY6" fmla="*/ 138877 h 1020925"/>
                  <a:gd name="connsiteX7" fmla="*/ 256965 w 953722"/>
                  <a:gd name="connsiteY7" fmla="*/ 10385 h 1020925"/>
                  <a:gd name="connsiteX8" fmla="*/ 276170 w 953722"/>
                  <a:gd name="connsiteY8" fmla="*/ 7678 h 1020925"/>
                  <a:gd name="connsiteX9" fmla="*/ 242234 w 953722"/>
                  <a:gd name="connsiteY9" fmla="*/ 72107 h 1020925"/>
                  <a:gd name="connsiteX10" fmla="*/ 248194 w 953722"/>
                  <a:gd name="connsiteY10" fmla="*/ 186423 h 1020925"/>
                  <a:gd name="connsiteX11" fmla="*/ 518218 w 953722"/>
                  <a:gd name="connsiteY11" fmla="*/ 86497 h 1020925"/>
                  <a:gd name="connsiteX12" fmla="*/ 583535 w 953722"/>
                  <a:gd name="connsiteY12" fmla="*/ 7813 h 1020925"/>
                  <a:gd name="connsiteX13" fmla="*/ 587650 w 953722"/>
                  <a:gd name="connsiteY13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39776 w 951264"/>
                  <a:gd name="connsiteY9" fmla="*/ 72107 h 1020925"/>
                  <a:gd name="connsiteX10" fmla="*/ 245736 w 951264"/>
                  <a:gd name="connsiteY10" fmla="*/ 186423 h 1020925"/>
                  <a:gd name="connsiteX11" fmla="*/ 515760 w 951264"/>
                  <a:gd name="connsiteY11" fmla="*/ 86497 h 1020925"/>
                  <a:gd name="connsiteX12" fmla="*/ 581077 w 951264"/>
                  <a:gd name="connsiteY12" fmla="*/ 7813 h 1020925"/>
                  <a:gd name="connsiteX13" fmla="*/ 585192 w 951264"/>
                  <a:gd name="connsiteY13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39776 w 951264"/>
                  <a:gd name="connsiteY9" fmla="*/ 72107 h 1020925"/>
                  <a:gd name="connsiteX10" fmla="*/ 245736 w 951264"/>
                  <a:gd name="connsiteY10" fmla="*/ 186423 h 1020925"/>
                  <a:gd name="connsiteX11" fmla="*/ 515760 w 951264"/>
                  <a:gd name="connsiteY11" fmla="*/ 86497 h 1020925"/>
                  <a:gd name="connsiteX12" fmla="*/ 581077 w 951264"/>
                  <a:gd name="connsiteY12" fmla="*/ 7813 h 1020925"/>
                  <a:gd name="connsiteX13" fmla="*/ 585192 w 951264"/>
                  <a:gd name="connsiteY13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39776 w 951264"/>
                  <a:gd name="connsiteY9" fmla="*/ 72107 h 1020925"/>
                  <a:gd name="connsiteX10" fmla="*/ 277358 w 951264"/>
                  <a:gd name="connsiteY10" fmla="*/ 144261 h 1020925"/>
                  <a:gd name="connsiteX11" fmla="*/ 515760 w 951264"/>
                  <a:gd name="connsiteY11" fmla="*/ 86497 h 1020925"/>
                  <a:gd name="connsiteX12" fmla="*/ 581077 w 951264"/>
                  <a:gd name="connsiteY12" fmla="*/ 7813 h 1020925"/>
                  <a:gd name="connsiteX13" fmla="*/ 585192 w 951264"/>
                  <a:gd name="connsiteY13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77358 w 951264"/>
                  <a:gd name="connsiteY9" fmla="*/ 144261 h 1020925"/>
                  <a:gd name="connsiteX10" fmla="*/ 515760 w 951264"/>
                  <a:gd name="connsiteY10" fmla="*/ 86497 h 1020925"/>
                  <a:gd name="connsiteX11" fmla="*/ 581077 w 951264"/>
                  <a:gd name="connsiteY11" fmla="*/ 7813 h 1020925"/>
                  <a:gd name="connsiteX12" fmla="*/ 585192 w 951264"/>
                  <a:gd name="connsiteY12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77358 w 951264"/>
                  <a:gd name="connsiteY9" fmla="*/ 144261 h 1020925"/>
                  <a:gd name="connsiteX10" fmla="*/ 581077 w 951264"/>
                  <a:gd name="connsiteY10" fmla="*/ 7813 h 1020925"/>
                  <a:gd name="connsiteX11" fmla="*/ 585192 w 951264"/>
                  <a:gd name="connsiteY11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77358 w 951264"/>
                  <a:gd name="connsiteY9" fmla="*/ 144261 h 1020925"/>
                  <a:gd name="connsiteX10" fmla="*/ 581077 w 951264"/>
                  <a:gd name="connsiteY10" fmla="*/ 7813 h 1020925"/>
                  <a:gd name="connsiteX11" fmla="*/ 585192 w 951264"/>
                  <a:gd name="connsiteY11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95804 w 951264"/>
                  <a:gd name="connsiteY9" fmla="*/ 144261 h 1020925"/>
                  <a:gd name="connsiteX10" fmla="*/ 581077 w 951264"/>
                  <a:gd name="connsiteY10" fmla="*/ 7813 h 1020925"/>
                  <a:gd name="connsiteX11" fmla="*/ 585192 w 951264"/>
                  <a:gd name="connsiteY11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95804 w 951264"/>
                  <a:gd name="connsiteY9" fmla="*/ 144261 h 1020925"/>
                  <a:gd name="connsiteX10" fmla="*/ 581077 w 951264"/>
                  <a:gd name="connsiteY10" fmla="*/ 7813 h 1020925"/>
                  <a:gd name="connsiteX11" fmla="*/ 585192 w 951264"/>
                  <a:gd name="connsiteY11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581077 w 951264"/>
                  <a:gd name="connsiteY9" fmla="*/ 7813 h 1020925"/>
                  <a:gd name="connsiteX10" fmla="*/ 585192 w 951264"/>
                  <a:gd name="connsiteY10" fmla="*/ 0 h 1020925"/>
                  <a:gd name="connsiteX0" fmla="*/ 581077 w 951264"/>
                  <a:gd name="connsiteY0" fmla="*/ 7813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581077 w 951264"/>
                  <a:gd name="connsiteY9" fmla="*/ 7813 h 1020925"/>
                  <a:gd name="connsiteX0" fmla="*/ 273712 w 951264"/>
                  <a:gd name="connsiteY0" fmla="*/ 7678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0" fmla="*/ 272949 w 950501"/>
                  <a:gd name="connsiteY0" fmla="*/ 7678 h 1020925"/>
                  <a:gd name="connsiteX1" fmla="*/ 645084 w 950501"/>
                  <a:gd name="connsiteY1" fmla="*/ 0 h 1020925"/>
                  <a:gd name="connsiteX2" fmla="*/ 950501 w 950501"/>
                  <a:gd name="connsiteY2" fmla="*/ 320391 h 1020925"/>
                  <a:gd name="connsiteX3" fmla="*/ 950501 w 950501"/>
                  <a:gd name="connsiteY3" fmla="*/ 1020925 h 1020925"/>
                  <a:gd name="connsiteX4" fmla="*/ 22013 w 950501"/>
                  <a:gd name="connsiteY4" fmla="*/ 1020925 h 1020925"/>
                  <a:gd name="connsiteX5" fmla="*/ 9405 w 950501"/>
                  <a:gd name="connsiteY5" fmla="*/ 397671 h 1020925"/>
                  <a:gd name="connsiteX6" fmla="*/ 76603 w 950501"/>
                  <a:gd name="connsiteY6" fmla="*/ 129805 h 1020925"/>
                  <a:gd name="connsiteX7" fmla="*/ 253744 w 950501"/>
                  <a:gd name="connsiteY7" fmla="*/ 10385 h 1020925"/>
                  <a:gd name="connsiteX8" fmla="*/ 272949 w 950501"/>
                  <a:gd name="connsiteY8" fmla="*/ 7678 h 1020925"/>
                  <a:gd name="connsiteX0" fmla="*/ 263544 w 941096"/>
                  <a:gd name="connsiteY0" fmla="*/ 7678 h 1020925"/>
                  <a:gd name="connsiteX1" fmla="*/ 635679 w 941096"/>
                  <a:gd name="connsiteY1" fmla="*/ 0 h 1020925"/>
                  <a:gd name="connsiteX2" fmla="*/ 941096 w 941096"/>
                  <a:gd name="connsiteY2" fmla="*/ 320391 h 1020925"/>
                  <a:gd name="connsiteX3" fmla="*/ 941096 w 941096"/>
                  <a:gd name="connsiteY3" fmla="*/ 1020925 h 1020925"/>
                  <a:gd name="connsiteX4" fmla="*/ 12608 w 941096"/>
                  <a:gd name="connsiteY4" fmla="*/ 1020925 h 1020925"/>
                  <a:gd name="connsiteX5" fmla="*/ 0 w 941096"/>
                  <a:gd name="connsiteY5" fmla="*/ 397671 h 1020925"/>
                  <a:gd name="connsiteX6" fmla="*/ 67198 w 941096"/>
                  <a:gd name="connsiteY6" fmla="*/ 129805 h 1020925"/>
                  <a:gd name="connsiteX7" fmla="*/ 244339 w 941096"/>
                  <a:gd name="connsiteY7" fmla="*/ 10385 h 1020925"/>
                  <a:gd name="connsiteX8" fmla="*/ 263544 w 941096"/>
                  <a:gd name="connsiteY8" fmla="*/ 7678 h 1020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41096" h="1020925">
                    <a:moveTo>
                      <a:pt x="263544" y="7678"/>
                    </a:moveTo>
                    <a:lnTo>
                      <a:pt x="635679" y="0"/>
                    </a:lnTo>
                    <a:cubicBezTo>
                      <a:pt x="804356" y="0"/>
                      <a:pt x="941096" y="143444"/>
                      <a:pt x="941096" y="320391"/>
                    </a:cubicBezTo>
                    <a:lnTo>
                      <a:pt x="941096" y="1020925"/>
                    </a:lnTo>
                    <a:lnTo>
                      <a:pt x="12608" y="1020925"/>
                    </a:lnTo>
                    <a:lnTo>
                      <a:pt x="0" y="397671"/>
                    </a:lnTo>
                    <a:cubicBezTo>
                      <a:pt x="9098" y="249151"/>
                      <a:pt x="28856" y="201497"/>
                      <a:pt x="67198" y="129805"/>
                    </a:cubicBezTo>
                    <a:cubicBezTo>
                      <a:pt x="103191" y="62505"/>
                      <a:pt x="175502" y="30585"/>
                      <a:pt x="244339" y="10385"/>
                    </a:cubicBezTo>
                    <a:lnTo>
                      <a:pt x="263544" y="7678"/>
                    </a:lnTo>
                    <a:close/>
                  </a:path>
                </a:pathLst>
              </a:custGeom>
              <a:solidFill>
                <a:srgbClr val="00206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84" name="四角形: 上の 2 つの角を丸める 183">
                <a:extLst>
                  <a:ext uri="{FF2B5EF4-FFF2-40B4-BE49-F238E27FC236}">
                    <a16:creationId xmlns:a16="http://schemas.microsoft.com/office/drawing/2014/main" id="{7E8FD18F-C73F-430D-8947-FAAA9F07577A}"/>
                  </a:ext>
                </a:extLst>
              </p:cNvPr>
              <p:cNvSpPr/>
              <p:nvPr/>
            </p:nvSpPr>
            <p:spPr>
              <a:xfrm>
                <a:off x="6002911" y="5344347"/>
                <a:ext cx="396932" cy="1099791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00206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85" name="フリーフォーム: 図形 184">
                <a:extLst>
                  <a:ext uri="{FF2B5EF4-FFF2-40B4-BE49-F238E27FC236}">
                    <a16:creationId xmlns:a16="http://schemas.microsoft.com/office/drawing/2014/main" id="{C4109702-53E1-4851-8B6B-96665DA21B31}"/>
                  </a:ext>
                </a:extLst>
              </p:cNvPr>
              <p:cNvSpPr/>
              <p:nvPr/>
            </p:nvSpPr>
            <p:spPr>
              <a:xfrm>
                <a:off x="5343969" y="4529404"/>
                <a:ext cx="147217" cy="219927"/>
              </a:xfrm>
              <a:custGeom>
                <a:avLst/>
                <a:gdLst>
                  <a:gd name="connsiteX0" fmla="*/ 133718 w 168590"/>
                  <a:gd name="connsiteY0" fmla="*/ 0 h 241869"/>
                  <a:gd name="connsiteX1" fmla="*/ 145091 w 168590"/>
                  <a:gd name="connsiteY1" fmla="*/ 28432 h 241869"/>
                  <a:gd name="connsiteX2" fmla="*/ 168590 w 168590"/>
                  <a:gd name="connsiteY2" fmla="*/ 156595 h 241869"/>
                  <a:gd name="connsiteX3" fmla="*/ 84295 w 168590"/>
                  <a:gd name="connsiteY3" fmla="*/ 241869 h 241869"/>
                  <a:gd name="connsiteX4" fmla="*/ 0 w 168590"/>
                  <a:gd name="connsiteY4" fmla="*/ 156595 h 241869"/>
                  <a:gd name="connsiteX5" fmla="*/ 25880 w 168590"/>
                  <a:gd name="connsiteY5" fmla="*/ 28432 h 241869"/>
                  <a:gd name="connsiteX6" fmla="*/ 37274 w 168590"/>
                  <a:gd name="connsiteY6" fmla="*/ 1638 h 241869"/>
                  <a:gd name="connsiteX7" fmla="*/ 51484 w 168590"/>
                  <a:gd name="connsiteY7" fmla="*/ 11330 h 241869"/>
                  <a:gd name="connsiteX8" fmla="*/ 84295 w 168590"/>
                  <a:gd name="connsiteY8" fmla="*/ 18031 h 241869"/>
                  <a:gd name="connsiteX9" fmla="*/ 117107 w 168590"/>
                  <a:gd name="connsiteY9" fmla="*/ 11330 h 241869"/>
                  <a:gd name="connsiteX0" fmla="*/ 84295 w 175735"/>
                  <a:gd name="connsiteY0" fmla="*/ 18031 h 241869"/>
                  <a:gd name="connsiteX1" fmla="*/ 117107 w 175735"/>
                  <a:gd name="connsiteY1" fmla="*/ 11330 h 241869"/>
                  <a:gd name="connsiteX2" fmla="*/ 133718 w 175735"/>
                  <a:gd name="connsiteY2" fmla="*/ 0 h 241869"/>
                  <a:gd name="connsiteX3" fmla="*/ 145091 w 175735"/>
                  <a:gd name="connsiteY3" fmla="*/ 28432 h 241869"/>
                  <a:gd name="connsiteX4" fmla="*/ 168590 w 175735"/>
                  <a:gd name="connsiteY4" fmla="*/ 156595 h 241869"/>
                  <a:gd name="connsiteX5" fmla="*/ 84295 w 175735"/>
                  <a:gd name="connsiteY5" fmla="*/ 241869 h 241869"/>
                  <a:gd name="connsiteX6" fmla="*/ 0 w 175735"/>
                  <a:gd name="connsiteY6" fmla="*/ 156595 h 241869"/>
                  <a:gd name="connsiteX7" fmla="*/ 25880 w 175735"/>
                  <a:gd name="connsiteY7" fmla="*/ 28432 h 241869"/>
                  <a:gd name="connsiteX8" fmla="*/ 37274 w 175735"/>
                  <a:gd name="connsiteY8" fmla="*/ 1638 h 241869"/>
                  <a:gd name="connsiteX9" fmla="*/ 51484 w 175735"/>
                  <a:gd name="connsiteY9" fmla="*/ 11330 h 241869"/>
                  <a:gd name="connsiteX10" fmla="*/ 175735 w 175735"/>
                  <a:gd name="connsiteY10" fmla="*/ 109471 h 241869"/>
                  <a:gd name="connsiteX0" fmla="*/ 84295 w 168590"/>
                  <a:gd name="connsiteY0" fmla="*/ 18031 h 241869"/>
                  <a:gd name="connsiteX1" fmla="*/ 117107 w 168590"/>
                  <a:gd name="connsiteY1" fmla="*/ 11330 h 241869"/>
                  <a:gd name="connsiteX2" fmla="*/ 133718 w 168590"/>
                  <a:gd name="connsiteY2" fmla="*/ 0 h 241869"/>
                  <a:gd name="connsiteX3" fmla="*/ 145091 w 168590"/>
                  <a:gd name="connsiteY3" fmla="*/ 28432 h 241869"/>
                  <a:gd name="connsiteX4" fmla="*/ 168590 w 168590"/>
                  <a:gd name="connsiteY4" fmla="*/ 156595 h 241869"/>
                  <a:gd name="connsiteX5" fmla="*/ 84295 w 168590"/>
                  <a:gd name="connsiteY5" fmla="*/ 241869 h 241869"/>
                  <a:gd name="connsiteX6" fmla="*/ 0 w 168590"/>
                  <a:gd name="connsiteY6" fmla="*/ 156595 h 241869"/>
                  <a:gd name="connsiteX7" fmla="*/ 25880 w 168590"/>
                  <a:gd name="connsiteY7" fmla="*/ 28432 h 241869"/>
                  <a:gd name="connsiteX8" fmla="*/ 37274 w 168590"/>
                  <a:gd name="connsiteY8" fmla="*/ 1638 h 241869"/>
                  <a:gd name="connsiteX9" fmla="*/ 51484 w 168590"/>
                  <a:gd name="connsiteY9" fmla="*/ 11330 h 241869"/>
                  <a:gd name="connsiteX0" fmla="*/ 117107 w 168590"/>
                  <a:gd name="connsiteY0" fmla="*/ 11330 h 241869"/>
                  <a:gd name="connsiteX1" fmla="*/ 133718 w 168590"/>
                  <a:gd name="connsiteY1" fmla="*/ 0 h 241869"/>
                  <a:gd name="connsiteX2" fmla="*/ 145091 w 168590"/>
                  <a:gd name="connsiteY2" fmla="*/ 28432 h 241869"/>
                  <a:gd name="connsiteX3" fmla="*/ 168590 w 168590"/>
                  <a:gd name="connsiteY3" fmla="*/ 156595 h 241869"/>
                  <a:gd name="connsiteX4" fmla="*/ 84295 w 168590"/>
                  <a:gd name="connsiteY4" fmla="*/ 241869 h 241869"/>
                  <a:gd name="connsiteX5" fmla="*/ 0 w 168590"/>
                  <a:gd name="connsiteY5" fmla="*/ 156595 h 241869"/>
                  <a:gd name="connsiteX6" fmla="*/ 25880 w 168590"/>
                  <a:gd name="connsiteY6" fmla="*/ 28432 h 241869"/>
                  <a:gd name="connsiteX7" fmla="*/ 37274 w 168590"/>
                  <a:gd name="connsiteY7" fmla="*/ 1638 h 241869"/>
                  <a:gd name="connsiteX8" fmla="*/ 51484 w 168590"/>
                  <a:gd name="connsiteY8" fmla="*/ 11330 h 241869"/>
                  <a:gd name="connsiteX0" fmla="*/ 117107 w 168590"/>
                  <a:gd name="connsiteY0" fmla="*/ 11330 h 241869"/>
                  <a:gd name="connsiteX1" fmla="*/ 133718 w 168590"/>
                  <a:gd name="connsiteY1" fmla="*/ 0 h 241869"/>
                  <a:gd name="connsiteX2" fmla="*/ 145091 w 168590"/>
                  <a:gd name="connsiteY2" fmla="*/ 28432 h 241869"/>
                  <a:gd name="connsiteX3" fmla="*/ 168590 w 168590"/>
                  <a:gd name="connsiteY3" fmla="*/ 156595 h 241869"/>
                  <a:gd name="connsiteX4" fmla="*/ 84295 w 168590"/>
                  <a:gd name="connsiteY4" fmla="*/ 241869 h 241869"/>
                  <a:gd name="connsiteX5" fmla="*/ 0 w 168590"/>
                  <a:gd name="connsiteY5" fmla="*/ 156595 h 241869"/>
                  <a:gd name="connsiteX6" fmla="*/ 25880 w 168590"/>
                  <a:gd name="connsiteY6" fmla="*/ 28432 h 241869"/>
                  <a:gd name="connsiteX7" fmla="*/ 37274 w 168590"/>
                  <a:gd name="connsiteY7" fmla="*/ 1638 h 241869"/>
                  <a:gd name="connsiteX0" fmla="*/ 133718 w 168590"/>
                  <a:gd name="connsiteY0" fmla="*/ 0 h 241869"/>
                  <a:gd name="connsiteX1" fmla="*/ 145091 w 168590"/>
                  <a:gd name="connsiteY1" fmla="*/ 28432 h 241869"/>
                  <a:gd name="connsiteX2" fmla="*/ 168590 w 168590"/>
                  <a:gd name="connsiteY2" fmla="*/ 156595 h 241869"/>
                  <a:gd name="connsiteX3" fmla="*/ 84295 w 168590"/>
                  <a:gd name="connsiteY3" fmla="*/ 241869 h 241869"/>
                  <a:gd name="connsiteX4" fmla="*/ 0 w 168590"/>
                  <a:gd name="connsiteY4" fmla="*/ 156595 h 241869"/>
                  <a:gd name="connsiteX5" fmla="*/ 25880 w 168590"/>
                  <a:gd name="connsiteY5" fmla="*/ 28432 h 241869"/>
                  <a:gd name="connsiteX6" fmla="*/ 37274 w 168590"/>
                  <a:gd name="connsiteY6" fmla="*/ 1638 h 241869"/>
                  <a:gd name="connsiteX0" fmla="*/ 145091 w 168590"/>
                  <a:gd name="connsiteY0" fmla="*/ 26794 h 240231"/>
                  <a:gd name="connsiteX1" fmla="*/ 168590 w 168590"/>
                  <a:gd name="connsiteY1" fmla="*/ 154957 h 240231"/>
                  <a:gd name="connsiteX2" fmla="*/ 84295 w 168590"/>
                  <a:gd name="connsiteY2" fmla="*/ 240231 h 240231"/>
                  <a:gd name="connsiteX3" fmla="*/ 0 w 168590"/>
                  <a:gd name="connsiteY3" fmla="*/ 154957 h 240231"/>
                  <a:gd name="connsiteX4" fmla="*/ 25880 w 168590"/>
                  <a:gd name="connsiteY4" fmla="*/ 26794 h 240231"/>
                  <a:gd name="connsiteX5" fmla="*/ 37274 w 168590"/>
                  <a:gd name="connsiteY5" fmla="*/ 0 h 2402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68590" h="240231">
                    <a:moveTo>
                      <a:pt x="145091" y="26794"/>
                    </a:moveTo>
                    <a:cubicBezTo>
                      <a:pt x="159751" y="76158"/>
                      <a:pt x="168590" y="131409"/>
                      <a:pt x="168590" y="154957"/>
                    </a:cubicBezTo>
                    <a:cubicBezTo>
                      <a:pt x="168590" y="202053"/>
                      <a:pt x="130850" y="240231"/>
                      <a:pt x="84295" y="240231"/>
                    </a:cubicBezTo>
                    <a:cubicBezTo>
                      <a:pt x="37740" y="240231"/>
                      <a:pt x="0" y="202053"/>
                      <a:pt x="0" y="154957"/>
                    </a:cubicBezTo>
                    <a:cubicBezTo>
                      <a:pt x="0" y="131409"/>
                      <a:pt x="10031" y="76158"/>
                      <a:pt x="25880" y="26794"/>
                    </a:cubicBezTo>
                    <a:lnTo>
                      <a:pt x="37274" y="0"/>
                    </a:lnTo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86" name="楕円 185">
                <a:extLst>
                  <a:ext uri="{FF2B5EF4-FFF2-40B4-BE49-F238E27FC236}">
                    <a16:creationId xmlns:a16="http://schemas.microsoft.com/office/drawing/2014/main" id="{B2F279CB-CA0B-4C94-B6D2-2CD61B23A11B}"/>
                  </a:ext>
                </a:extLst>
              </p:cNvPr>
              <p:cNvSpPr/>
              <p:nvPr/>
            </p:nvSpPr>
            <p:spPr>
              <a:xfrm>
                <a:off x="5457627" y="6254749"/>
                <a:ext cx="63941" cy="88900"/>
              </a:xfrm>
              <a:prstGeom prst="ellipse">
                <a:avLst/>
              </a:prstGeom>
              <a:solidFill>
                <a:srgbClr val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87" name="台形 582">
                <a:extLst>
                  <a:ext uri="{FF2B5EF4-FFF2-40B4-BE49-F238E27FC236}">
                    <a16:creationId xmlns:a16="http://schemas.microsoft.com/office/drawing/2014/main" id="{57EF1864-0A9C-4992-B576-FD2AC369F94F}"/>
                  </a:ext>
                </a:extLst>
              </p:cNvPr>
              <p:cNvSpPr/>
              <p:nvPr/>
            </p:nvSpPr>
            <p:spPr>
              <a:xfrm rot="10800000">
                <a:off x="5414767" y="5225160"/>
                <a:ext cx="447415" cy="799516"/>
              </a:xfrm>
              <a:custGeom>
                <a:avLst/>
                <a:gdLst>
                  <a:gd name="connsiteX0" fmla="*/ 0 w 461228"/>
                  <a:gd name="connsiteY0" fmla="*/ 792372 h 792372"/>
                  <a:gd name="connsiteX1" fmla="*/ 193185 w 461228"/>
                  <a:gd name="connsiteY1" fmla="*/ 0 h 792372"/>
                  <a:gd name="connsiteX2" fmla="*/ 268043 w 461228"/>
                  <a:gd name="connsiteY2" fmla="*/ 0 h 792372"/>
                  <a:gd name="connsiteX3" fmla="*/ 461228 w 461228"/>
                  <a:gd name="connsiteY3" fmla="*/ 792372 h 792372"/>
                  <a:gd name="connsiteX4" fmla="*/ 0 w 461228"/>
                  <a:gd name="connsiteY4" fmla="*/ 792372 h 792372"/>
                  <a:gd name="connsiteX0" fmla="*/ 0 w 461228"/>
                  <a:gd name="connsiteY0" fmla="*/ 794753 h 794753"/>
                  <a:gd name="connsiteX1" fmla="*/ 193185 w 461228"/>
                  <a:gd name="connsiteY1" fmla="*/ 2381 h 794753"/>
                  <a:gd name="connsiteX2" fmla="*/ 365674 w 461228"/>
                  <a:gd name="connsiteY2" fmla="*/ 0 h 794753"/>
                  <a:gd name="connsiteX3" fmla="*/ 461228 w 461228"/>
                  <a:gd name="connsiteY3" fmla="*/ 794753 h 794753"/>
                  <a:gd name="connsiteX4" fmla="*/ 0 w 461228"/>
                  <a:gd name="connsiteY4" fmla="*/ 794753 h 794753"/>
                  <a:gd name="connsiteX0" fmla="*/ 0 w 461228"/>
                  <a:gd name="connsiteY0" fmla="*/ 799516 h 799516"/>
                  <a:gd name="connsiteX1" fmla="*/ 243192 w 461228"/>
                  <a:gd name="connsiteY1" fmla="*/ 0 h 799516"/>
                  <a:gd name="connsiteX2" fmla="*/ 365674 w 461228"/>
                  <a:gd name="connsiteY2" fmla="*/ 4763 h 799516"/>
                  <a:gd name="connsiteX3" fmla="*/ 461228 w 461228"/>
                  <a:gd name="connsiteY3" fmla="*/ 799516 h 799516"/>
                  <a:gd name="connsiteX4" fmla="*/ 0 w 461228"/>
                  <a:gd name="connsiteY4" fmla="*/ 799516 h 7995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61228" h="799516">
                    <a:moveTo>
                      <a:pt x="0" y="799516"/>
                    </a:moveTo>
                    <a:lnTo>
                      <a:pt x="243192" y="0"/>
                    </a:lnTo>
                    <a:lnTo>
                      <a:pt x="365674" y="4763"/>
                    </a:lnTo>
                    <a:lnTo>
                      <a:pt x="461228" y="799516"/>
                    </a:lnTo>
                    <a:lnTo>
                      <a:pt x="0" y="799516"/>
                    </a:lnTo>
                    <a:close/>
                  </a:path>
                </a:pathLst>
              </a:custGeom>
              <a:solidFill>
                <a:srgbClr val="CCEC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88" name="台形 731">
                <a:extLst>
                  <a:ext uri="{FF2B5EF4-FFF2-40B4-BE49-F238E27FC236}">
                    <a16:creationId xmlns:a16="http://schemas.microsoft.com/office/drawing/2014/main" id="{690A83C4-9EF0-4A4E-9055-249F7F6951FA}"/>
                  </a:ext>
                </a:extLst>
              </p:cNvPr>
              <p:cNvSpPr/>
              <p:nvPr/>
            </p:nvSpPr>
            <p:spPr>
              <a:xfrm rot="10800000" flipV="1">
                <a:off x="5434012" y="5352256"/>
                <a:ext cx="192422" cy="804338"/>
              </a:xfrm>
              <a:custGeom>
                <a:avLst/>
                <a:gdLst>
                  <a:gd name="connsiteX0" fmla="*/ 0 w 184781"/>
                  <a:gd name="connsiteY0" fmla="*/ 551112 h 551112"/>
                  <a:gd name="connsiteX1" fmla="*/ 50098 w 184781"/>
                  <a:gd name="connsiteY1" fmla="*/ 0 h 551112"/>
                  <a:gd name="connsiteX2" fmla="*/ 134683 w 184781"/>
                  <a:gd name="connsiteY2" fmla="*/ 0 h 551112"/>
                  <a:gd name="connsiteX3" fmla="*/ 184781 w 184781"/>
                  <a:gd name="connsiteY3" fmla="*/ 551112 h 551112"/>
                  <a:gd name="connsiteX4" fmla="*/ 0 w 184781"/>
                  <a:gd name="connsiteY4" fmla="*/ 551112 h 551112"/>
                  <a:gd name="connsiteX0" fmla="*/ 0 w 184781"/>
                  <a:gd name="connsiteY0" fmla="*/ 551112 h 551112"/>
                  <a:gd name="connsiteX1" fmla="*/ 50098 w 184781"/>
                  <a:gd name="connsiteY1" fmla="*/ 0 h 551112"/>
                  <a:gd name="connsiteX2" fmla="*/ 134683 w 184781"/>
                  <a:gd name="connsiteY2" fmla="*/ 0 h 551112"/>
                  <a:gd name="connsiteX3" fmla="*/ 184781 w 184781"/>
                  <a:gd name="connsiteY3" fmla="*/ 551112 h 551112"/>
                  <a:gd name="connsiteX4" fmla="*/ 90759 w 184781"/>
                  <a:gd name="connsiteY4" fmla="*/ 549928 h 551112"/>
                  <a:gd name="connsiteX5" fmla="*/ 0 w 184781"/>
                  <a:gd name="connsiteY5" fmla="*/ 551112 h 551112"/>
                  <a:gd name="connsiteX0" fmla="*/ 0 w 184781"/>
                  <a:gd name="connsiteY0" fmla="*/ 551112 h 685660"/>
                  <a:gd name="connsiteX1" fmla="*/ 50098 w 184781"/>
                  <a:gd name="connsiteY1" fmla="*/ 0 h 685660"/>
                  <a:gd name="connsiteX2" fmla="*/ 134683 w 184781"/>
                  <a:gd name="connsiteY2" fmla="*/ 0 h 685660"/>
                  <a:gd name="connsiteX3" fmla="*/ 184781 w 184781"/>
                  <a:gd name="connsiteY3" fmla="*/ 551112 h 685660"/>
                  <a:gd name="connsiteX4" fmla="*/ 81234 w 184781"/>
                  <a:gd name="connsiteY4" fmla="*/ 685660 h 685660"/>
                  <a:gd name="connsiteX5" fmla="*/ 0 w 184781"/>
                  <a:gd name="connsiteY5" fmla="*/ 551112 h 685660"/>
                  <a:gd name="connsiteX0" fmla="*/ 0 w 184781"/>
                  <a:gd name="connsiteY0" fmla="*/ 551112 h 685660"/>
                  <a:gd name="connsiteX1" fmla="*/ 50098 w 184781"/>
                  <a:gd name="connsiteY1" fmla="*/ 0 h 685660"/>
                  <a:gd name="connsiteX2" fmla="*/ 134683 w 184781"/>
                  <a:gd name="connsiteY2" fmla="*/ 0 h 685660"/>
                  <a:gd name="connsiteX3" fmla="*/ 184781 w 184781"/>
                  <a:gd name="connsiteY3" fmla="*/ 551112 h 685660"/>
                  <a:gd name="connsiteX4" fmla="*/ 96509 w 184781"/>
                  <a:gd name="connsiteY4" fmla="*/ 685660 h 685660"/>
                  <a:gd name="connsiteX5" fmla="*/ 0 w 184781"/>
                  <a:gd name="connsiteY5" fmla="*/ 551112 h 685660"/>
                  <a:gd name="connsiteX0" fmla="*/ 0 w 184781"/>
                  <a:gd name="connsiteY0" fmla="*/ 551112 h 685660"/>
                  <a:gd name="connsiteX1" fmla="*/ 50098 w 184781"/>
                  <a:gd name="connsiteY1" fmla="*/ 0 h 685660"/>
                  <a:gd name="connsiteX2" fmla="*/ 134683 w 184781"/>
                  <a:gd name="connsiteY2" fmla="*/ 0 h 685660"/>
                  <a:gd name="connsiteX3" fmla="*/ 184781 w 184781"/>
                  <a:gd name="connsiteY3" fmla="*/ 551112 h 685660"/>
                  <a:gd name="connsiteX4" fmla="*/ 89962 w 184781"/>
                  <a:gd name="connsiteY4" fmla="*/ 685660 h 685660"/>
                  <a:gd name="connsiteX5" fmla="*/ 0 w 184781"/>
                  <a:gd name="connsiteY5" fmla="*/ 551112 h 685660"/>
                  <a:gd name="connsiteX0" fmla="*/ 0 w 214144"/>
                  <a:gd name="connsiteY0" fmla="*/ 551112 h 685660"/>
                  <a:gd name="connsiteX1" fmla="*/ 50098 w 214144"/>
                  <a:gd name="connsiteY1" fmla="*/ 0 h 685660"/>
                  <a:gd name="connsiteX2" fmla="*/ 134683 w 214144"/>
                  <a:gd name="connsiteY2" fmla="*/ 0 h 685660"/>
                  <a:gd name="connsiteX3" fmla="*/ 214144 w 214144"/>
                  <a:gd name="connsiteY3" fmla="*/ 488023 h 685660"/>
                  <a:gd name="connsiteX4" fmla="*/ 89962 w 214144"/>
                  <a:gd name="connsiteY4" fmla="*/ 685660 h 685660"/>
                  <a:gd name="connsiteX5" fmla="*/ 0 w 214144"/>
                  <a:gd name="connsiteY5" fmla="*/ 551112 h 685660"/>
                  <a:gd name="connsiteX0" fmla="*/ 0 w 214144"/>
                  <a:gd name="connsiteY0" fmla="*/ 551112 h 665944"/>
                  <a:gd name="connsiteX1" fmla="*/ 50098 w 214144"/>
                  <a:gd name="connsiteY1" fmla="*/ 0 h 665944"/>
                  <a:gd name="connsiteX2" fmla="*/ 134683 w 214144"/>
                  <a:gd name="connsiteY2" fmla="*/ 0 h 665944"/>
                  <a:gd name="connsiteX3" fmla="*/ 214144 w 214144"/>
                  <a:gd name="connsiteY3" fmla="*/ 488023 h 665944"/>
                  <a:gd name="connsiteX4" fmla="*/ 148688 w 214144"/>
                  <a:gd name="connsiteY4" fmla="*/ 665944 h 665944"/>
                  <a:gd name="connsiteX5" fmla="*/ 0 w 214144"/>
                  <a:gd name="connsiteY5" fmla="*/ 551112 h 665944"/>
                  <a:gd name="connsiteX0" fmla="*/ 0 w 182521"/>
                  <a:gd name="connsiteY0" fmla="*/ 509710 h 665944"/>
                  <a:gd name="connsiteX1" fmla="*/ 18475 w 182521"/>
                  <a:gd name="connsiteY1" fmla="*/ 0 h 665944"/>
                  <a:gd name="connsiteX2" fmla="*/ 103060 w 182521"/>
                  <a:gd name="connsiteY2" fmla="*/ 0 h 665944"/>
                  <a:gd name="connsiteX3" fmla="*/ 182521 w 182521"/>
                  <a:gd name="connsiteY3" fmla="*/ 488023 h 665944"/>
                  <a:gd name="connsiteX4" fmla="*/ 117065 w 182521"/>
                  <a:gd name="connsiteY4" fmla="*/ 665944 h 665944"/>
                  <a:gd name="connsiteX5" fmla="*/ 0 w 182521"/>
                  <a:gd name="connsiteY5" fmla="*/ 509710 h 6659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82521" h="665944">
                    <a:moveTo>
                      <a:pt x="0" y="509710"/>
                    </a:moveTo>
                    <a:lnTo>
                      <a:pt x="18475" y="0"/>
                    </a:lnTo>
                    <a:lnTo>
                      <a:pt x="103060" y="0"/>
                    </a:lnTo>
                    <a:lnTo>
                      <a:pt x="182521" y="488023"/>
                    </a:lnTo>
                    <a:lnTo>
                      <a:pt x="117065" y="665944"/>
                    </a:lnTo>
                    <a:lnTo>
                      <a:pt x="0" y="509710"/>
                    </a:lnTo>
                    <a:close/>
                  </a:path>
                </a:pathLst>
              </a:custGeom>
              <a:pattFill prst="wdUpDiag">
                <a:fgClr>
                  <a:srgbClr val="FF0000"/>
                </a:fgClr>
                <a:bgClr>
                  <a:schemeClr val="accent1">
                    <a:lumMod val="50000"/>
                  </a:scheme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89" name="平行四辺形 188">
                <a:extLst>
                  <a:ext uri="{FF2B5EF4-FFF2-40B4-BE49-F238E27FC236}">
                    <a16:creationId xmlns:a16="http://schemas.microsoft.com/office/drawing/2014/main" id="{6D72F148-FF98-4BAA-B1EC-FC20781C3902}"/>
                  </a:ext>
                </a:extLst>
              </p:cNvPr>
              <p:cNvSpPr/>
              <p:nvPr/>
            </p:nvSpPr>
            <p:spPr>
              <a:xfrm>
                <a:off x="5313617" y="5247784"/>
                <a:ext cx="277365" cy="202452"/>
              </a:xfrm>
              <a:prstGeom prst="parallelogram">
                <a:avLst>
                  <a:gd name="adj" fmla="val 65111"/>
                </a:avLst>
              </a:prstGeom>
              <a:solidFill>
                <a:srgbClr val="000000">
                  <a:alpha val="50196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90" name="台形 189">
                <a:extLst>
                  <a:ext uri="{FF2B5EF4-FFF2-40B4-BE49-F238E27FC236}">
                    <a16:creationId xmlns:a16="http://schemas.microsoft.com/office/drawing/2014/main" id="{C9E06E61-175D-4DBC-82AA-A40F9244A9B1}"/>
                  </a:ext>
                </a:extLst>
              </p:cNvPr>
              <p:cNvSpPr/>
              <p:nvPr/>
            </p:nvSpPr>
            <p:spPr>
              <a:xfrm rot="10800000">
                <a:off x="5438564" y="5217918"/>
                <a:ext cx="238930" cy="202452"/>
              </a:xfrm>
              <a:prstGeom prst="trapezoid">
                <a:avLst>
                  <a:gd name="adj" fmla="val 27112"/>
                </a:avLst>
              </a:prstGeom>
              <a:pattFill prst="wdUpDiag">
                <a:fgClr>
                  <a:srgbClr val="FF0000"/>
                </a:fgClr>
                <a:bgClr>
                  <a:schemeClr val="accent1">
                    <a:lumMod val="50000"/>
                  </a:scheme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91" name="平行四辺形 190">
                <a:extLst>
                  <a:ext uri="{FF2B5EF4-FFF2-40B4-BE49-F238E27FC236}">
                    <a16:creationId xmlns:a16="http://schemas.microsoft.com/office/drawing/2014/main" id="{57155851-F989-474F-BF81-3F1F1B96DE66}"/>
                  </a:ext>
                </a:extLst>
              </p:cNvPr>
              <p:cNvSpPr/>
              <p:nvPr/>
            </p:nvSpPr>
            <p:spPr>
              <a:xfrm>
                <a:off x="5311675" y="5217920"/>
                <a:ext cx="249778" cy="202452"/>
              </a:xfrm>
              <a:prstGeom prst="parallelogram">
                <a:avLst>
                  <a:gd name="adj" fmla="val 54525"/>
                </a:avLst>
              </a:prstGeom>
              <a:solidFill>
                <a:srgbClr val="CCEC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92" name="平行四辺形 191">
                <a:extLst>
                  <a:ext uri="{FF2B5EF4-FFF2-40B4-BE49-F238E27FC236}">
                    <a16:creationId xmlns:a16="http://schemas.microsoft.com/office/drawing/2014/main" id="{F437BD63-B0B4-4CDB-8D9E-7AD18D47F74F}"/>
                  </a:ext>
                </a:extLst>
              </p:cNvPr>
              <p:cNvSpPr/>
              <p:nvPr/>
            </p:nvSpPr>
            <p:spPr>
              <a:xfrm flipH="1">
                <a:off x="5571899" y="5247784"/>
                <a:ext cx="277365" cy="202452"/>
              </a:xfrm>
              <a:prstGeom prst="parallelogram">
                <a:avLst>
                  <a:gd name="adj" fmla="val 65111"/>
                </a:avLst>
              </a:prstGeom>
              <a:solidFill>
                <a:srgbClr val="000000">
                  <a:alpha val="50196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93" name="平行四辺形 192">
                <a:extLst>
                  <a:ext uri="{FF2B5EF4-FFF2-40B4-BE49-F238E27FC236}">
                    <a16:creationId xmlns:a16="http://schemas.microsoft.com/office/drawing/2014/main" id="{6FAE68FA-63FA-4187-8AC7-C30F698764F1}"/>
                  </a:ext>
                </a:extLst>
              </p:cNvPr>
              <p:cNvSpPr/>
              <p:nvPr/>
            </p:nvSpPr>
            <p:spPr>
              <a:xfrm flipH="1">
                <a:off x="5561811" y="5217920"/>
                <a:ext cx="310352" cy="202452"/>
              </a:xfrm>
              <a:prstGeom prst="parallelogram">
                <a:avLst>
                  <a:gd name="adj" fmla="val 56878"/>
                </a:avLst>
              </a:prstGeom>
              <a:solidFill>
                <a:srgbClr val="CCEC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94" name="月 193">
                <a:extLst>
                  <a:ext uri="{FF2B5EF4-FFF2-40B4-BE49-F238E27FC236}">
                    <a16:creationId xmlns:a16="http://schemas.microsoft.com/office/drawing/2014/main" id="{2F7FD0BD-1295-4C71-8481-0BC1498D1243}"/>
                  </a:ext>
                </a:extLst>
              </p:cNvPr>
              <p:cNvSpPr/>
              <p:nvPr/>
            </p:nvSpPr>
            <p:spPr>
              <a:xfrm rot="18900000" flipH="1">
                <a:off x="5660266" y="3588871"/>
                <a:ext cx="546279" cy="982636"/>
              </a:xfrm>
              <a:prstGeom prst="moon">
                <a:avLst>
                  <a:gd name="adj" fmla="val 65736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95" name="円/楕円 368">
                <a:extLst>
                  <a:ext uri="{FF2B5EF4-FFF2-40B4-BE49-F238E27FC236}">
                    <a16:creationId xmlns:a16="http://schemas.microsoft.com/office/drawing/2014/main" id="{69095164-5276-4D50-8C63-3A754321B6B8}"/>
                  </a:ext>
                </a:extLst>
              </p:cNvPr>
              <p:cNvSpPr/>
              <p:nvPr/>
            </p:nvSpPr>
            <p:spPr>
              <a:xfrm rot="900000" flipH="1">
                <a:off x="6012008" y="4383987"/>
                <a:ext cx="245573" cy="406408"/>
              </a:xfrm>
              <a:custGeom>
                <a:avLst/>
                <a:gdLst>
                  <a:gd name="connsiteX0" fmla="*/ 0 w 216246"/>
                  <a:gd name="connsiteY0" fmla="*/ 168522 h 337044"/>
                  <a:gd name="connsiteX1" fmla="*/ 108123 w 216246"/>
                  <a:gd name="connsiteY1" fmla="*/ 0 h 337044"/>
                  <a:gd name="connsiteX2" fmla="*/ 216246 w 216246"/>
                  <a:gd name="connsiteY2" fmla="*/ 168522 h 337044"/>
                  <a:gd name="connsiteX3" fmla="*/ 108123 w 216246"/>
                  <a:gd name="connsiteY3" fmla="*/ 337044 h 337044"/>
                  <a:gd name="connsiteX4" fmla="*/ 0 w 216246"/>
                  <a:gd name="connsiteY4" fmla="*/ 168522 h 337044"/>
                  <a:gd name="connsiteX0" fmla="*/ 0 w 227371"/>
                  <a:gd name="connsiteY0" fmla="*/ 170508 h 339030"/>
                  <a:gd name="connsiteX1" fmla="*/ 108123 w 227371"/>
                  <a:gd name="connsiteY1" fmla="*/ 1986 h 339030"/>
                  <a:gd name="connsiteX2" fmla="*/ 211667 w 227371"/>
                  <a:gd name="connsiteY2" fmla="*/ 83801 h 339030"/>
                  <a:gd name="connsiteX3" fmla="*/ 216246 w 227371"/>
                  <a:gd name="connsiteY3" fmla="*/ 170508 h 339030"/>
                  <a:gd name="connsiteX4" fmla="*/ 108123 w 227371"/>
                  <a:gd name="connsiteY4" fmla="*/ 339030 h 339030"/>
                  <a:gd name="connsiteX5" fmla="*/ 0 w 227371"/>
                  <a:gd name="connsiteY5" fmla="*/ 170508 h 339030"/>
                  <a:gd name="connsiteX0" fmla="*/ 216246 w 307686"/>
                  <a:gd name="connsiteY0" fmla="*/ 170508 h 339030"/>
                  <a:gd name="connsiteX1" fmla="*/ 108123 w 307686"/>
                  <a:gd name="connsiteY1" fmla="*/ 339030 h 339030"/>
                  <a:gd name="connsiteX2" fmla="*/ 0 w 307686"/>
                  <a:gd name="connsiteY2" fmla="*/ 170508 h 339030"/>
                  <a:gd name="connsiteX3" fmla="*/ 108123 w 307686"/>
                  <a:gd name="connsiteY3" fmla="*/ 1986 h 339030"/>
                  <a:gd name="connsiteX4" fmla="*/ 211667 w 307686"/>
                  <a:gd name="connsiteY4" fmla="*/ 83801 h 339030"/>
                  <a:gd name="connsiteX5" fmla="*/ 307686 w 307686"/>
                  <a:gd name="connsiteY5" fmla="*/ 261948 h 339030"/>
                  <a:gd name="connsiteX0" fmla="*/ 216246 w 216246"/>
                  <a:gd name="connsiteY0" fmla="*/ 170508 h 339030"/>
                  <a:gd name="connsiteX1" fmla="*/ 108123 w 216246"/>
                  <a:gd name="connsiteY1" fmla="*/ 339030 h 339030"/>
                  <a:gd name="connsiteX2" fmla="*/ 0 w 216246"/>
                  <a:gd name="connsiteY2" fmla="*/ 170508 h 339030"/>
                  <a:gd name="connsiteX3" fmla="*/ 108123 w 216246"/>
                  <a:gd name="connsiteY3" fmla="*/ 1986 h 339030"/>
                  <a:gd name="connsiteX4" fmla="*/ 211667 w 216246"/>
                  <a:gd name="connsiteY4" fmla="*/ 83801 h 339030"/>
                  <a:gd name="connsiteX0" fmla="*/ 108123 w 211667"/>
                  <a:gd name="connsiteY0" fmla="*/ 339030 h 339030"/>
                  <a:gd name="connsiteX1" fmla="*/ 0 w 211667"/>
                  <a:gd name="connsiteY1" fmla="*/ 170508 h 339030"/>
                  <a:gd name="connsiteX2" fmla="*/ 108123 w 211667"/>
                  <a:gd name="connsiteY2" fmla="*/ 1986 h 339030"/>
                  <a:gd name="connsiteX3" fmla="*/ 211667 w 211667"/>
                  <a:gd name="connsiteY3" fmla="*/ 83801 h 339030"/>
                  <a:gd name="connsiteX0" fmla="*/ 108123 w 211667"/>
                  <a:gd name="connsiteY0" fmla="*/ 340366 h 340366"/>
                  <a:gd name="connsiteX1" fmla="*/ 0 w 211667"/>
                  <a:gd name="connsiteY1" fmla="*/ 171844 h 340366"/>
                  <a:gd name="connsiteX2" fmla="*/ 108123 w 211667"/>
                  <a:gd name="connsiteY2" fmla="*/ 3322 h 340366"/>
                  <a:gd name="connsiteX3" fmla="*/ 211667 w 211667"/>
                  <a:gd name="connsiteY3" fmla="*/ 85137 h 340366"/>
                  <a:gd name="connsiteX0" fmla="*/ 108123 w 203820"/>
                  <a:gd name="connsiteY0" fmla="*/ 338586 h 338586"/>
                  <a:gd name="connsiteX1" fmla="*/ 0 w 203820"/>
                  <a:gd name="connsiteY1" fmla="*/ 170064 h 338586"/>
                  <a:gd name="connsiteX2" fmla="*/ 108123 w 203820"/>
                  <a:gd name="connsiteY2" fmla="*/ 1542 h 338586"/>
                  <a:gd name="connsiteX3" fmla="*/ 203820 w 203820"/>
                  <a:gd name="connsiteY3" fmla="*/ 103441 h 338586"/>
                  <a:gd name="connsiteX0" fmla="*/ 108123 w 203820"/>
                  <a:gd name="connsiteY0" fmla="*/ 337309 h 337309"/>
                  <a:gd name="connsiteX1" fmla="*/ 0 w 203820"/>
                  <a:gd name="connsiteY1" fmla="*/ 168787 h 337309"/>
                  <a:gd name="connsiteX2" fmla="*/ 108123 w 203820"/>
                  <a:gd name="connsiteY2" fmla="*/ 265 h 337309"/>
                  <a:gd name="connsiteX3" fmla="*/ 203820 w 203820"/>
                  <a:gd name="connsiteY3" fmla="*/ 102164 h 337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3820" h="337309">
                    <a:moveTo>
                      <a:pt x="108123" y="337309"/>
                    </a:moveTo>
                    <a:cubicBezTo>
                      <a:pt x="48408" y="337309"/>
                      <a:pt x="0" y="261859"/>
                      <a:pt x="0" y="168787"/>
                    </a:cubicBezTo>
                    <a:cubicBezTo>
                      <a:pt x="0" y="75715"/>
                      <a:pt x="49017" y="-5227"/>
                      <a:pt x="108123" y="265"/>
                    </a:cubicBezTo>
                    <a:cubicBezTo>
                      <a:pt x="167229" y="5757"/>
                      <a:pt x="195044" y="39575"/>
                      <a:pt x="203820" y="102164"/>
                    </a:cubicBezTo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96" name="円/楕円 369">
                <a:extLst>
                  <a:ext uri="{FF2B5EF4-FFF2-40B4-BE49-F238E27FC236}">
                    <a16:creationId xmlns:a16="http://schemas.microsoft.com/office/drawing/2014/main" id="{66592C11-EDC1-4593-8633-8B7B1BE85A81}"/>
                  </a:ext>
                </a:extLst>
              </p:cNvPr>
              <p:cNvSpPr/>
              <p:nvPr/>
            </p:nvSpPr>
            <p:spPr>
              <a:xfrm rot="900000" flipH="1">
                <a:off x="6064991" y="4454536"/>
                <a:ext cx="145381" cy="266390"/>
              </a:xfrm>
              <a:custGeom>
                <a:avLst/>
                <a:gdLst>
                  <a:gd name="connsiteX0" fmla="*/ 0 w 137951"/>
                  <a:gd name="connsiteY0" fmla="*/ 109765 h 219530"/>
                  <a:gd name="connsiteX1" fmla="*/ 68976 w 137951"/>
                  <a:gd name="connsiteY1" fmla="*/ 0 h 219530"/>
                  <a:gd name="connsiteX2" fmla="*/ 137952 w 137951"/>
                  <a:gd name="connsiteY2" fmla="*/ 109765 h 219530"/>
                  <a:gd name="connsiteX3" fmla="*/ 68976 w 137951"/>
                  <a:gd name="connsiteY3" fmla="*/ 219530 h 219530"/>
                  <a:gd name="connsiteX4" fmla="*/ 0 w 137951"/>
                  <a:gd name="connsiteY4" fmla="*/ 109765 h 219530"/>
                  <a:gd name="connsiteX0" fmla="*/ 0 w 137952"/>
                  <a:gd name="connsiteY0" fmla="*/ 109765 h 219530"/>
                  <a:gd name="connsiteX1" fmla="*/ 68976 w 137952"/>
                  <a:gd name="connsiteY1" fmla="*/ 0 h 219530"/>
                  <a:gd name="connsiteX2" fmla="*/ 137952 w 137952"/>
                  <a:gd name="connsiteY2" fmla="*/ 109765 h 219530"/>
                  <a:gd name="connsiteX3" fmla="*/ 68976 w 137952"/>
                  <a:gd name="connsiteY3" fmla="*/ 219530 h 219530"/>
                  <a:gd name="connsiteX4" fmla="*/ 0 w 137952"/>
                  <a:gd name="connsiteY4" fmla="*/ 109765 h 219530"/>
                  <a:gd name="connsiteX0" fmla="*/ 0 w 120663"/>
                  <a:gd name="connsiteY0" fmla="*/ 110869 h 221097"/>
                  <a:gd name="connsiteX1" fmla="*/ 68976 w 120663"/>
                  <a:gd name="connsiteY1" fmla="*/ 1104 h 221097"/>
                  <a:gd name="connsiteX2" fmla="*/ 120663 w 120663"/>
                  <a:gd name="connsiteY2" fmla="*/ 74187 h 221097"/>
                  <a:gd name="connsiteX3" fmla="*/ 68976 w 120663"/>
                  <a:gd name="connsiteY3" fmla="*/ 220634 h 221097"/>
                  <a:gd name="connsiteX4" fmla="*/ 0 w 120663"/>
                  <a:gd name="connsiteY4" fmla="*/ 110869 h 221097"/>
                  <a:gd name="connsiteX0" fmla="*/ 0 w 120663"/>
                  <a:gd name="connsiteY0" fmla="*/ 110869 h 221097"/>
                  <a:gd name="connsiteX1" fmla="*/ 68976 w 120663"/>
                  <a:gd name="connsiteY1" fmla="*/ 1104 h 221097"/>
                  <a:gd name="connsiteX2" fmla="*/ 120663 w 120663"/>
                  <a:gd name="connsiteY2" fmla="*/ 74187 h 221097"/>
                  <a:gd name="connsiteX3" fmla="*/ 68976 w 120663"/>
                  <a:gd name="connsiteY3" fmla="*/ 220634 h 221097"/>
                  <a:gd name="connsiteX4" fmla="*/ 0 w 120663"/>
                  <a:gd name="connsiteY4" fmla="*/ 110869 h 221097"/>
                  <a:gd name="connsiteX0" fmla="*/ 0 w 120663"/>
                  <a:gd name="connsiteY0" fmla="*/ 110869 h 221097"/>
                  <a:gd name="connsiteX1" fmla="*/ 68976 w 120663"/>
                  <a:gd name="connsiteY1" fmla="*/ 1104 h 221097"/>
                  <a:gd name="connsiteX2" fmla="*/ 120663 w 120663"/>
                  <a:gd name="connsiteY2" fmla="*/ 74187 h 221097"/>
                  <a:gd name="connsiteX3" fmla="*/ 68976 w 120663"/>
                  <a:gd name="connsiteY3" fmla="*/ 220634 h 221097"/>
                  <a:gd name="connsiteX4" fmla="*/ 0 w 120663"/>
                  <a:gd name="connsiteY4" fmla="*/ 110869 h 2210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0663" h="221097">
                    <a:moveTo>
                      <a:pt x="0" y="110869"/>
                    </a:moveTo>
                    <a:cubicBezTo>
                      <a:pt x="0" y="50247"/>
                      <a:pt x="48866" y="7218"/>
                      <a:pt x="68976" y="1104"/>
                    </a:cubicBezTo>
                    <a:cubicBezTo>
                      <a:pt x="89086" y="-5010"/>
                      <a:pt x="120663" y="13565"/>
                      <a:pt x="120663" y="74187"/>
                    </a:cubicBezTo>
                    <a:cubicBezTo>
                      <a:pt x="77082" y="150249"/>
                      <a:pt x="71181" y="180139"/>
                      <a:pt x="68976" y="220634"/>
                    </a:cubicBezTo>
                    <a:cubicBezTo>
                      <a:pt x="48866" y="226748"/>
                      <a:pt x="0" y="171491"/>
                      <a:pt x="0" y="110869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97" name="フリーフォーム: 図形 196">
                <a:extLst>
                  <a:ext uri="{FF2B5EF4-FFF2-40B4-BE49-F238E27FC236}">
                    <a16:creationId xmlns:a16="http://schemas.microsoft.com/office/drawing/2014/main" id="{17416BA1-D473-4EC4-BEF7-687C1147C8AF}"/>
                  </a:ext>
                </a:extLst>
              </p:cNvPr>
              <p:cNvSpPr/>
              <p:nvPr/>
            </p:nvSpPr>
            <p:spPr>
              <a:xfrm>
                <a:off x="5302051" y="5214582"/>
                <a:ext cx="678929" cy="965943"/>
              </a:xfrm>
              <a:custGeom>
                <a:avLst/>
                <a:gdLst>
                  <a:gd name="connsiteX0" fmla="*/ 178616 w 842068"/>
                  <a:gd name="connsiteY0" fmla="*/ 0 h 953546"/>
                  <a:gd name="connsiteX1" fmla="*/ 421034 w 842068"/>
                  <a:gd name="connsiteY1" fmla="*/ 917300 h 953546"/>
                  <a:gd name="connsiteX2" fmla="*/ 663452 w 842068"/>
                  <a:gd name="connsiteY2" fmla="*/ 0 h 953546"/>
                  <a:gd name="connsiteX3" fmla="*/ 783052 w 842068"/>
                  <a:gd name="connsiteY3" fmla="*/ 1537 h 953546"/>
                  <a:gd name="connsiteX4" fmla="*/ 842068 w 842068"/>
                  <a:gd name="connsiteY4" fmla="*/ 239343 h 953546"/>
                  <a:gd name="connsiteX5" fmla="*/ 669230 w 842068"/>
                  <a:gd name="connsiteY5" fmla="*/ 317812 h 953546"/>
                  <a:gd name="connsiteX6" fmla="*/ 692225 w 842068"/>
                  <a:gd name="connsiteY6" fmla="*/ 618954 h 953546"/>
                  <a:gd name="connsiteX7" fmla="*/ 426025 w 842068"/>
                  <a:gd name="connsiteY7" fmla="*/ 936184 h 953546"/>
                  <a:gd name="connsiteX8" fmla="*/ 430613 w 842068"/>
                  <a:gd name="connsiteY8" fmla="*/ 953546 h 953546"/>
                  <a:gd name="connsiteX9" fmla="*/ 421034 w 842068"/>
                  <a:gd name="connsiteY9" fmla="*/ 942131 h 953546"/>
                  <a:gd name="connsiteX10" fmla="*/ 411455 w 842068"/>
                  <a:gd name="connsiteY10" fmla="*/ 953546 h 953546"/>
                  <a:gd name="connsiteX11" fmla="*/ 416044 w 842068"/>
                  <a:gd name="connsiteY11" fmla="*/ 936184 h 953546"/>
                  <a:gd name="connsiteX12" fmla="*/ 149843 w 842068"/>
                  <a:gd name="connsiteY12" fmla="*/ 618954 h 953546"/>
                  <a:gd name="connsiteX13" fmla="*/ 172838 w 842068"/>
                  <a:gd name="connsiteY13" fmla="*/ 317812 h 953546"/>
                  <a:gd name="connsiteX14" fmla="*/ 0 w 842068"/>
                  <a:gd name="connsiteY14" fmla="*/ 239343 h 953546"/>
                  <a:gd name="connsiteX15" fmla="*/ 59016 w 842068"/>
                  <a:gd name="connsiteY15" fmla="*/ 1537 h 953546"/>
                  <a:gd name="connsiteX0" fmla="*/ 178616 w 842068"/>
                  <a:gd name="connsiteY0" fmla="*/ 0 h 953546"/>
                  <a:gd name="connsiteX1" fmla="*/ 421034 w 842068"/>
                  <a:gd name="connsiteY1" fmla="*/ 917300 h 953546"/>
                  <a:gd name="connsiteX2" fmla="*/ 663452 w 842068"/>
                  <a:gd name="connsiteY2" fmla="*/ 0 h 953546"/>
                  <a:gd name="connsiteX3" fmla="*/ 783052 w 842068"/>
                  <a:gd name="connsiteY3" fmla="*/ 1537 h 953546"/>
                  <a:gd name="connsiteX4" fmla="*/ 842068 w 842068"/>
                  <a:gd name="connsiteY4" fmla="*/ 239343 h 953546"/>
                  <a:gd name="connsiteX5" fmla="*/ 669230 w 842068"/>
                  <a:gd name="connsiteY5" fmla="*/ 317812 h 953546"/>
                  <a:gd name="connsiteX6" fmla="*/ 692225 w 842068"/>
                  <a:gd name="connsiteY6" fmla="*/ 618954 h 953546"/>
                  <a:gd name="connsiteX7" fmla="*/ 426025 w 842068"/>
                  <a:gd name="connsiteY7" fmla="*/ 936184 h 953546"/>
                  <a:gd name="connsiteX8" fmla="*/ 430613 w 842068"/>
                  <a:gd name="connsiteY8" fmla="*/ 953546 h 953546"/>
                  <a:gd name="connsiteX9" fmla="*/ 421034 w 842068"/>
                  <a:gd name="connsiteY9" fmla="*/ 942131 h 953546"/>
                  <a:gd name="connsiteX10" fmla="*/ 416044 w 842068"/>
                  <a:gd name="connsiteY10" fmla="*/ 936184 h 953546"/>
                  <a:gd name="connsiteX11" fmla="*/ 149843 w 842068"/>
                  <a:gd name="connsiteY11" fmla="*/ 618954 h 953546"/>
                  <a:gd name="connsiteX12" fmla="*/ 172838 w 842068"/>
                  <a:gd name="connsiteY12" fmla="*/ 317812 h 953546"/>
                  <a:gd name="connsiteX13" fmla="*/ 0 w 842068"/>
                  <a:gd name="connsiteY13" fmla="*/ 239343 h 953546"/>
                  <a:gd name="connsiteX14" fmla="*/ 59016 w 842068"/>
                  <a:gd name="connsiteY14" fmla="*/ 1537 h 953546"/>
                  <a:gd name="connsiteX15" fmla="*/ 178616 w 842068"/>
                  <a:gd name="connsiteY15" fmla="*/ 0 h 953546"/>
                  <a:gd name="connsiteX0" fmla="*/ 178616 w 842068"/>
                  <a:gd name="connsiteY0" fmla="*/ 0 h 942131"/>
                  <a:gd name="connsiteX1" fmla="*/ 421034 w 842068"/>
                  <a:gd name="connsiteY1" fmla="*/ 917300 h 942131"/>
                  <a:gd name="connsiteX2" fmla="*/ 663452 w 842068"/>
                  <a:gd name="connsiteY2" fmla="*/ 0 h 942131"/>
                  <a:gd name="connsiteX3" fmla="*/ 783052 w 842068"/>
                  <a:gd name="connsiteY3" fmla="*/ 1537 h 942131"/>
                  <a:gd name="connsiteX4" fmla="*/ 842068 w 842068"/>
                  <a:gd name="connsiteY4" fmla="*/ 239343 h 942131"/>
                  <a:gd name="connsiteX5" fmla="*/ 669230 w 842068"/>
                  <a:gd name="connsiteY5" fmla="*/ 317812 h 942131"/>
                  <a:gd name="connsiteX6" fmla="*/ 692225 w 842068"/>
                  <a:gd name="connsiteY6" fmla="*/ 618954 h 942131"/>
                  <a:gd name="connsiteX7" fmla="*/ 426025 w 842068"/>
                  <a:gd name="connsiteY7" fmla="*/ 936184 h 942131"/>
                  <a:gd name="connsiteX8" fmla="*/ 421034 w 842068"/>
                  <a:gd name="connsiteY8" fmla="*/ 942131 h 942131"/>
                  <a:gd name="connsiteX9" fmla="*/ 416044 w 842068"/>
                  <a:gd name="connsiteY9" fmla="*/ 936184 h 942131"/>
                  <a:gd name="connsiteX10" fmla="*/ 149843 w 842068"/>
                  <a:gd name="connsiteY10" fmla="*/ 618954 h 942131"/>
                  <a:gd name="connsiteX11" fmla="*/ 172838 w 842068"/>
                  <a:gd name="connsiteY11" fmla="*/ 317812 h 942131"/>
                  <a:gd name="connsiteX12" fmla="*/ 0 w 842068"/>
                  <a:gd name="connsiteY12" fmla="*/ 239343 h 942131"/>
                  <a:gd name="connsiteX13" fmla="*/ 59016 w 842068"/>
                  <a:gd name="connsiteY13" fmla="*/ 1537 h 942131"/>
                  <a:gd name="connsiteX14" fmla="*/ 178616 w 842068"/>
                  <a:gd name="connsiteY14" fmla="*/ 0 h 942131"/>
                  <a:gd name="connsiteX0" fmla="*/ 178616 w 842068"/>
                  <a:gd name="connsiteY0" fmla="*/ 0 h 942131"/>
                  <a:gd name="connsiteX1" fmla="*/ 421034 w 842068"/>
                  <a:gd name="connsiteY1" fmla="*/ 917300 h 942131"/>
                  <a:gd name="connsiteX2" fmla="*/ 663452 w 842068"/>
                  <a:gd name="connsiteY2" fmla="*/ 0 h 942131"/>
                  <a:gd name="connsiteX3" fmla="*/ 783052 w 842068"/>
                  <a:gd name="connsiteY3" fmla="*/ 1537 h 942131"/>
                  <a:gd name="connsiteX4" fmla="*/ 842068 w 842068"/>
                  <a:gd name="connsiteY4" fmla="*/ 239343 h 942131"/>
                  <a:gd name="connsiteX5" fmla="*/ 669230 w 842068"/>
                  <a:gd name="connsiteY5" fmla="*/ 317812 h 942131"/>
                  <a:gd name="connsiteX6" fmla="*/ 692225 w 842068"/>
                  <a:gd name="connsiteY6" fmla="*/ 618954 h 942131"/>
                  <a:gd name="connsiteX7" fmla="*/ 426025 w 842068"/>
                  <a:gd name="connsiteY7" fmla="*/ 936184 h 942131"/>
                  <a:gd name="connsiteX8" fmla="*/ 421034 w 842068"/>
                  <a:gd name="connsiteY8" fmla="*/ 942131 h 942131"/>
                  <a:gd name="connsiteX9" fmla="*/ 149843 w 842068"/>
                  <a:gd name="connsiteY9" fmla="*/ 618954 h 942131"/>
                  <a:gd name="connsiteX10" fmla="*/ 172838 w 842068"/>
                  <a:gd name="connsiteY10" fmla="*/ 317812 h 942131"/>
                  <a:gd name="connsiteX11" fmla="*/ 0 w 842068"/>
                  <a:gd name="connsiteY11" fmla="*/ 239343 h 942131"/>
                  <a:gd name="connsiteX12" fmla="*/ 59016 w 842068"/>
                  <a:gd name="connsiteY12" fmla="*/ 1537 h 942131"/>
                  <a:gd name="connsiteX13" fmla="*/ 178616 w 842068"/>
                  <a:gd name="connsiteY13" fmla="*/ 0 h 942131"/>
                  <a:gd name="connsiteX0" fmla="*/ 178616 w 842068"/>
                  <a:gd name="connsiteY0" fmla="*/ 0 h 942131"/>
                  <a:gd name="connsiteX1" fmla="*/ 421034 w 842068"/>
                  <a:gd name="connsiteY1" fmla="*/ 917300 h 942131"/>
                  <a:gd name="connsiteX2" fmla="*/ 663452 w 842068"/>
                  <a:gd name="connsiteY2" fmla="*/ 0 h 942131"/>
                  <a:gd name="connsiteX3" fmla="*/ 783052 w 842068"/>
                  <a:gd name="connsiteY3" fmla="*/ 1537 h 942131"/>
                  <a:gd name="connsiteX4" fmla="*/ 842068 w 842068"/>
                  <a:gd name="connsiteY4" fmla="*/ 239343 h 942131"/>
                  <a:gd name="connsiteX5" fmla="*/ 669230 w 842068"/>
                  <a:gd name="connsiteY5" fmla="*/ 317812 h 942131"/>
                  <a:gd name="connsiteX6" fmla="*/ 692225 w 842068"/>
                  <a:gd name="connsiteY6" fmla="*/ 618954 h 942131"/>
                  <a:gd name="connsiteX7" fmla="*/ 421034 w 842068"/>
                  <a:gd name="connsiteY7" fmla="*/ 942131 h 942131"/>
                  <a:gd name="connsiteX8" fmla="*/ 149843 w 842068"/>
                  <a:gd name="connsiteY8" fmla="*/ 618954 h 942131"/>
                  <a:gd name="connsiteX9" fmla="*/ 172838 w 842068"/>
                  <a:gd name="connsiteY9" fmla="*/ 317812 h 942131"/>
                  <a:gd name="connsiteX10" fmla="*/ 0 w 842068"/>
                  <a:gd name="connsiteY10" fmla="*/ 239343 h 942131"/>
                  <a:gd name="connsiteX11" fmla="*/ 59016 w 842068"/>
                  <a:gd name="connsiteY11" fmla="*/ 1537 h 942131"/>
                  <a:gd name="connsiteX12" fmla="*/ 178616 w 842068"/>
                  <a:gd name="connsiteY12" fmla="*/ 0 h 942131"/>
                  <a:gd name="connsiteX0" fmla="*/ 178616 w 842068"/>
                  <a:gd name="connsiteY0" fmla="*/ 0 h 951656"/>
                  <a:gd name="connsiteX1" fmla="*/ 421034 w 842068"/>
                  <a:gd name="connsiteY1" fmla="*/ 917300 h 951656"/>
                  <a:gd name="connsiteX2" fmla="*/ 663452 w 842068"/>
                  <a:gd name="connsiteY2" fmla="*/ 0 h 951656"/>
                  <a:gd name="connsiteX3" fmla="*/ 783052 w 842068"/>
                  <a:gd name="connsiteY3" fmla="*/ 1537 h 951656"/>
                  <a:gd name="connsiteX4" fmla="*/ 842068 w 842068"/>
                  <a:gd name="connsiteY4" fmla="*/ 239343 h 951656"/>
                  <a:gd name="connsiteX5" fmla="*/ 669230 w 842068"/>
                  <a:gd name="connsiteY5" fmla="*/ 317812 h 951656"/>
                  <a:gd name="connsiteX6" fmla="*/ 692225 w 842068"/>
                  <a:gd name="connsiteY6" fmla="*/ 618954 h 951656"/>
                  <a:gd name="connsiteX7" fmla="*/ 276316 w 842068"/>
                  <a:gd name="connsiteY7" fmla="*/ 951656 h 951656"/>
                  <a:gd name="connsiteX8" fmla="*/ 149843 w 842068"/>
                  <a:gd name="connsiteY8" fmla="*/ 618954 h 951656"/>
                  <a:gd name="connsiteX9" fmla="*/ 172838 w 842068"/>
                  <a:gd name="connsiteY9" fmla="*/ 317812 h 951656"/>
                  <a:gd name="connsiteX10" fmla="*/ 0 w 842068"/>
                  <a:gd name="connsiteY10" fmla="*/ 239343 h 951656"/>
                  <a:gd name="connsiteX11" fmla="*/ 59016 w 842068"/>
                  <a:gd name="connsiteY11" fmla="*/ 1537 h 951656"/>
                  <a:gd name="connsiteX12" fmla="*/ 178616 w 842068"/>
                  <a:gd name="connsiteY12" fmla="*/ 0 h 951656"/>
                  <a:gd name="connsiteX0" fmla="*/ 178616 w 842068"/>
                  <a:gd name="connsiteY0" fmla="*/ 0 h 951656"/>
                  <a:gd name="connsiteX1" fmla="*/ 291083 w 842068"/>
                  <a:gd name="connsiteY1" fmla="*/ 912537 h 951656"/>
                  <a:gd name="connsiteX2" fmla="*/ 663452 w 842068"/>
                  <a:gd name="connsiteY2" fmla="*/ 0 h 951656"/>
                  <a:gd name="connsiteX3" fmla="*/ 783052 w 842068"/>
                  <a:gd name="connsiteY3" fmla="*/ 1537 h 951656"/>
                  <a:gd name="connsiteX4" fmla="*/ 842068 w 842068"/>
                  <a:gd name="connsiteY4" fmla="*/ 239343 h 951656"/>
                  <a:gd name="connsiteX5" fmla="*/ 669230 w 842068"/>
                  <a:gd name="connsiteY5" fmla="*/ 317812 h 951656"/>
                  <a:gd name="connsiteX6" fmla="*/ 692225 w 842068"/>
                  <a:gd name="connsiteY6" fmla="*/ 618954 h 951656"/>
                  <a:gd name="connsiteX7" fmla="*/ 276316 w 842068"/>
                  <a:gd name="connsiteY7" fmla="*/ 951656 h 951656"/>
                  <a:gd name="connsiteX8" fmla="*/ 149843 w 842068"/>
                  <a:gd name="connsiteY8" fmla="*/ 618954 h 951656"/>
                  <a:gd name="connsiteX9" fmla="*/ 172838 w 842068"/>
                  <a:gd name="connsiteY9" fmla="*/ 317812 h 951656"/>
                  <a:gd name="connsiteX10" fmla="*/ 0 w 842068"/>
                  <a:gd name="connsiteY10" fmla="*/ 239343 h 951656"/>
                  <a:gd name="connsiteX11" fmla="*/ 59016 w 842068"/>
                  <a:gd name="connsiteY11" fmla="*/ 1537 h 951656"/>
                  <a:gd name="connsiteX12" fmla="*/ 178616 w 842068"/>
                  <a:gd name="connsiteY12" fmla="*/ 0 h 951656"/>
                  <a:gd name="connsiteX0" fmla="*/ 178616 w 842068"/>
                  <a:gd name="connsiteY0" fmla="*/ 0 h 951656"/>
                  <a:gd name="connsiteX1" fmla="*/ 291083 w 842068"/>
                  <a:gd name="connsiteY1" fmla="*/ 912537 h 951656"/>
                  <a:gd name="connsiteX2" fmla="*/ 663452 w 842068"/>
                  <a:gd name="connsiteY2" fmla="*/ 0 h 951656"/>
                  <a:gd name="connsiteX3" fmla="*/ 783052 w 842068"/>
                  <a:gd name="connsiteY3" fmla="*/ 1537 h 951656"/>
                  <a:gd name="connsiteX4" fmla="*/ 842068 w 842068"/>
                  <a:gd name="connsiteY4" fmla="*/ 239343 h 951656"/>
                  <a:gd name="connsiteX5" fmla="*/ 669230 w 842068"/>
                  <a:gd name="connsiteY5" fmla="*/ 317812 h 951656"/>
                  <a:gd name="connsiteX6" fmla="*/ 692225 w 842068"/>
                  <a:gd name="connsiteY6" fmla="*/ 618954 h 951656"/>
                  <a:gd name="connsiteX7" fmla="*/ 276316 w 842068"/>
                  <a:gd name="connsiteY7" fmla="*/ 951656 h 951656"/>
                  <a:gd name="connsiteX8" fmla="*/ 117356 w 842068"/>
                  <a:gd name="connsiteY8" fmla="*/ 614192 h 951656"/>
                  <a:gd name="connsiteX9" fmla="*/ 172838 w 842068"/>
                  <a:gd name="connsiteY9" fmla="*/ 317812 h 951656"/>
                  <a:gd name="connsiteX10" fmla="*/ 0 w 842068"/>
                  <a:gd name="connsiteY10" fmla="*/ 239343 h 951656"/>
                  <a:gd name="connsiteX11" fmla="*/ 59016 w 842068"/>
                  <a:gd name="connsiteY11" fmla="*/ 1537 h 951656"/>
                  <a:gd name="connsiteX12" fmla="*/ 178616 w 842068"/>
                  <a:gd name="connsiteY12" fmla="*/ 0 h 951656"/>
                  <a:gd name="connsiteX0" fmla="*/ 178616 w 842068"/>
                  <a:gd name="connsiteY0" fmla="*/ 0 h 951656"/>
                  <a:gd name="connsiteX1" fmla="*/ 291083 w 842068"/>
                  <a:gd name="connsiteY1" fmla="*/ 912537 h 951656"/>
                  <a:gd name="connsiteX2" fmla="*/ 663452 w 842068"/>
                  <a:gd name="connsiteY2" fmla="*/ 0 h 951656"/>
                  <a:gd name="connsiteX3" fmla="*/ 783052 w 842068"/>
                  <a:gd name="connsiteY3" fmla="*/ 1537 h 951656"/>
                  <a:gd name="connsiteX4" fmla="*/ 842068 w 842068"/>
                  <a:gd name="connsiteY4" fmla="*/ 239343 h 951656"/>
                  <a:gd name="connsiteX5" fmla="*/ 669230 w 842068"/>
                  <a:gd name="connsiteY5" fmla="*/ 317812 h 951656"/>
                  <a:gd name="connsiteX6" fmla="*/ 692225 w 842068"/>
                  <a:gd name="connsiteY6" fmla="*/ 618954 h 951656"/>
                  <a:gd name="connsiteX7" fmla="*/ 276316 w 842068"/>
                  <a:gd name="connsiteY7" fmla="*/ 951656 h 951656"/>
                  <a:gd name="connsiteX8" fmla="*/ 117356 w 842068"/>
                  <a:gd name="connsiteY8" fmla="*/ 614192 h 951656"/>
                  <a:gd name="connsiteX9" fmla="*/ 172838 w 842068"/>
                  <a:gd name="connsiteY9" fmla="*/ 317812 h 951656"/>
                  <a:gd name="connsiteX10" fmla="*/ 0 w 842068"/>
                  <a:gd name="connsiteY10" fmla="*/ 239343 h 951656"/>
                  <a:gd name="connsiteX11" fmla="*/ 70829 w 842068"/>
                  <a:gd name="connsiteY11" fmla="*/ 22968 h 951656"/>
                  <a:gd name="connsiteX12" fmla="*/ 178616 w 842068"/>
                  <a:gd name="connsiteY12" fmla="*/ 0 h 951656"/>
                  <a:gd name="connsiteX0" fmla="*/ 178616 w 842068"/>
                  <a:gd name="connsiteY0" fmla="*/ 0 h 951656"/>
                  <a:gd name="connsiteX1" fmla="*/ 291083 w 842068"/>
                  <a:gd name="connsiteY1" fmla="*/ 912537 h 951656"/>
                  <a:gd name="connsiteX2" fmla="*/ 598475 w 842068"/>
                  <a:gd name="connsiteY2" fmla="*/ 2381 h 951656"/>
                  <a:gd name="connsiteX3" fmla="*/ 783052 w 842068"/>
                  <a:gd name="connsiteY3" fmla="*/ 1537 h 951656"/>
                  <a:gd name="connsiteX4" fmla="*/ 842068 w 842068"/>
                  <a:gd name="connsiteY4" fmla="*/ 239343 h 951656"/>
                  <a:gd name="connsiteX5" fmla="*/ 669230 w 842068"/>
                  <a:gd name="connsiteY5" fmla="*/ 317812 h 951656"/>
                  <a:gd name="connsiteX6" fmla="*/ 692225 w 842068"/>
                  <a:gd name="connsiteY6" fmla="*/ 618954 h 951656"/>
                  <a:gd name="connsiteX7" fmla="*/ 276316 w 842068"/>
                  <a:gd name="connsiteY7" fmla="*/ 951656 h 951656"/>
                  <a:gd name="connsiteX8" fmla="*/ 117356 w 842068"/>
                  <a:gd name="connsiteY8" fmla="*/ 614192 h 951656"/>
                  <a:gd name="connsiteX9" fmla="*/ 172838 w 842068"/>
                  <a:gd name="connsiteY9" fmla="*/ 317812 h 951656"/>
                  <a:gd name="connsiteX10" fmla="*/ 0 w 842068"/>
                  <a:gd name="connsiteY10" fmla="*/ 239343 h 951656"/>
                  <a:gd name="connsiteX11" fmla="*/ 70829 w 842068"/>
                  <a:gd name="connsiteY11" fmla="*/ 22968 h 951656"/>
                  <a:gd name="connsiteX12" fmla="*/ 178616 w 842068"/>
                  <a:gd name="connsiteY12" fmla="*/ 0 h 951656"/>
                  <a:gd name="connsiteX0" fmla="*/ 178616 w 842068"/>
                  <a:gd name="connsiteY0" fmla="*/ 3225 h 954881"/>
                  <a:gd name="connsiteX1" fmla="*/ 291083 w 842068"/>
                  <a:gd name="connsiteY1" fmla="*/ 915762 h 954881"/>
                  <a:gd name="connsiteX2" fmla="*/ 598475 w 842068"/>
                  <a:gd name="connsiteY2" fmla="*/ 5606 h 954881"/>
                  <a:gd name="connsiteX3" fmla="*/ 783053 w 842068"/>
                  <a:gd name="connsiteY3" fmla="*/ 0 h 954881"/>
                  <a:gd name="connsiteX4" fmla="*/ 842068 w 842068"/>
                  <a:gd name="connsiteY4" fmla="*/ 242568 h 954881"/>
                  <a:gd name="connsiteX5" fmla="*/ 669230 w 842068"/>
                  <a:gd name="connsiteY5" fmla="*/ 321037 h 954881"/>
                  <a:gd name="connsiteX6" fmla="*/ 692225 w 842068"/>
                  <a:gd name="connsiteY6" fmla="*/ 622179 h 954881"/>
                  <a:gd name="connsiteX7" fmla="*/ 276316 w 842068"/>
                  <a:gd name="connsiteY7" fmla="*/ 954881 h 954881"/>
                  <a:gd name="connsiteX8" fmla="*/ 117356 w 842068"/>
                  <a:gd name="connsiteY8" fmla="*/ 617417 h 954881"/>
                  <a:gd name="connsiteX9" fmla="*/ 172838 w 842068"/>
                  <a:gd name="connsiteY9" fmla="*/ 321037 h 954881"/>
                  <a:gd name="connsiteX10" fmla="*/ 0 w 842068"/>
                  <a:gd name="connsiteY10" fmla="*/ 242568 h 954881"/>
                  <a:gd name="connsiteX11" fmla="*/ 70829 w 842068"/>
                  <a:gd name="connsiteY11" fmla="*/ 26193 h 954881"/>
                  <a:gd name="connsiteX12" fmla="*/ 178616 w 842068"/>
                  <a:gd name="connsiteY12" fmla="*/ 3225 h 954881"/>
                  <a:gd name="connsiteX0" fmla="*/ 178616 w 842068"/>
                  <a:gd name="connsiteY0" fmla="*/ 3225 h 954881"/>
                  <a:gd name="connsiteX1" fmla="*/ 291083 w 842068"/>
                  <a:gd name="connsiteY1" fmla="*/ 915762 h 954881"/>
                  <a:gd name="connsiteX2" fmla="*/ 607336 w 842068"/>
                  <a:gd name="connsiteY2" fmla="*/ 5606 h 954881"/>
                  <a:gd name="connsiteX3" fmla="*/ 783053 w 842068"/>
                  <a:gd name="connsiteY3" fmla="*/ 0 h 954881"/>
                  <a:gd name="connsiteX4" fmla="*/ 842068 w 842068"/>
                  <a:gd name="connsiteY4" fmla="*/ 242568 h 954881"/>
                  <a:gd name="connsiteX5" fmla="*/ 669230 w 842068"/>
                  <a:gd name="connsiteY5" fmla="*/ 321037 h 954881"/>
                  <a:gd name="connsiteX6" fmla="*/ 692225 w 842068"/>
                  <a:gd name="connsiteY6" fmla="*/ 622179 h 954881"/>
                  <a:gd name="connsiteX7" fmla="*/ 276316 w 842068"/>
                  <a:gd name="connsiteY7" fmla="*/ 954881 h 954881"/>
                  <a:gd name="connsiteX8" fmla="*/ 117356 w 842068"/>
                  <a:gd name="connsiteY8" fmla="*/ 617417 h 954881"/>
                  <a:gd name="connsiteX9" fmla="*/ 172838 w 842068"/>
                  <a:gd name="connsiteY9" fmla="*/ 321037 h 954881"/>
                  <a:gd name="connsiteX10" fmla="*/ 0 w 842068"/>
                  <a:gd name="connsiteY10" fmla="*/ 242568 h 954881"/>
                  <a:gd name="connsiteX11" fmla="*/ 70829 w 842068"/>
                  <a:gd name="connsiteY11" fmla="*/ 26193 h 954881"/>
                  <a:gd name="connsiteX12" fmla="*/ 178616 w 842068"/>
                  <a:gd name="connsiteY12" fmla="*/ 3225 h 954881"/>
                  <a:gd name="connsiteX0" fmla="*/ 178616 w 842068"/>
                  <a:gd name="connsiteY0" fmla="*/ 3225 h 954881"/>
                  <a:gd name="connsiteX1" fmla="*/ 291083 w 842068"/>
                  <a:gd name="connsiteY1" fmla="*/ 915762 h 954881"/>
                  <a:gd name="connsiteX2" fmla="*/ 607336 w 842068"/>
                  <a:gd name="connsiteY2" fmla="*/ 5606 h 954881"/>
                  <a:gd name="connsiteX3" fmla="*/ 777145 w 842068"/>
                  <a:gd name="connsiteY3" fmla="*/ 0 h 954881"/>
                  <a:gd name="connsiteX4" fmla="*/ 842068 w 842068"/>
                  <a:gd name="connsiteY4" fmla="*/ 242568 h 954881"/>
                  <a:gd name="connsiteX5" fmla="*/ 669230 w 842068"/>
                  <a:gd name="connsiteY5" fmla="*/ 321037 h 954881"/>
                  <a:gd name="connsiteX6" fmla="*/ 692225 w 842068"/>
                  <a:gd name="connsiteY6" fmla="*/ 622179 h 954881"/>
                  <a:gd name="connsiteX7" fmla="*/ 276316 w 842068"/>
                  <a:gd name="connsiteY7" fmla="*/ 954881 h 954881"/>
                  <a:gd name="connsiteX8" fmla="*/ 117356 w 842068"/>
                  <a:gd name="connsiteY8" fmla="*/ 617417 h 954881"/>
                  <a:gd name="connsiteX9" fmla="*/ 172838 w 842068"/>
                  <a:gd name="connsiteY9" fmla="*/ 321037 h 954881"/>
                  <a:gd name="connsiteX10" fmla="*/ 0 w 842068"/>
                  <a:gd name="connsiteY10" fmla="*/ 242568 h 954881"/>
                  <a:gd name="connsiteX11" fmla="*/ 70829 w 842068"/>
                  <a:gd name="connsiteY11" fmla="*/ 26193 h 954881"/>
                  <a:gd name="connsiteX12" fmla="*/ 178616 w 842068"/>
                  <a:gd name="connsiteY12" fmla="*/ 3225 h 954881"/>
                  <a:gd name="connsiteX0" fmla="*/ 178616 w 842068"/>
                  <a:gd name="connsiteY0" fmla="*/ 3225 h 954881"/>
                  <a:gd name="connsiteX1" fmla="*/ 291083 w 842068"/>
                  <a:gd name="connsiteY1" fmla="*/ 915762 h 954881"/>
                  <a:gd name="connsiteX2" fmla="*/ 607336 w 842068"/>
                  <a:gd name="connsiteY2" fmla="*/ 5606 h 954881"/>
                  <a:gd name="connsiteX3" fmla="*/ 777145 w 842068"/>
                  <a:gd name="connsiteY3" fmla="*/ 0 h 954881"/>
                  <a:gd name="connsiteX4" fmla="*/ 842068 w 842068"/>
                  <a:gd name="connsiteY4" fmla="*/ 242568 h 954881"/>
                  <a:gd name="connsiteX5" fmla="*/ 669230 w 842068"/>
                  <a:gd name="connsiteY5" fmla="*/ 321037 h 954881"/>
                  <a:gd name="connsiteX6" fmla="*/ 692225 w 842068"/>
                  <a:gd name="connsiteY6" fmla="*/ 622179 h 954881"/>
                  <a:gd name="connsiteX7" fmla="*/ 276316 w 842068"/>
                  <a:gd name="connsiteY7" fmla="*/ 954881 h 954881"/>
                  <a:gd name="connsiteX8" fmla="*/ 117356 w 842068"/>
                  <a:gd name="connsiteY8" fmla="*/ 617417 h 954881"/>
                  <a:gd name="connsiteX9" fmla="*/ 172838 w 842068"/>
                  <a:gd name="connsiteY9" fmla="*/ 321037 h 954881"/>
                  <a:gd name="connsiteX10" fmla="*/ 0 w 842068"/>
                  <a:gd name="connsiteY10" fmla="*/ 242568 h 954881"/>
                  <a:gd name="connsiteX11" fmla="*/ 70829 w 842068"/>
                  <a:gd name="connsiteY11" fmla="*/ 26193 h 954881"/>
                  <a:gd name="connsiteX12" fmla="*/ 178616 w 842068"/>
                  <a:gd name="connsiteY12" fmla="*/ 3225 h 954881"/>
                  <a:gd name="connsiteX0" fmla="*/ 178616 w 842068"/>
                  <a:gd name="connsiteY0" fmla="*/ 3225 h 954881"/>
                  <a:gd name="connsiteX1" fmla="*/ 291083 w 842068"/>
                  <a:gd name="connsiteY1" fmla="*/ 915762 h 954881"/>
                  <a:gd name="connsiteX2" fmla="*/ 607336 w 842068"/>
                  <a:gd name="connsiteY2" fmla="*/ 5606 h 954881"/>
                  <a:gd name="connsiteX3" fmla="*/ 777145 w 842068"/>
                  <a:gd name="connsiteY3" fmla="*/ 0 h 954881"/>
                  <a:gd name="connsiteX4" fmla="*/ 842068 w 842068"/>
                  <a:gd name="connsiteY4" fmla="*/ 242568 h 954881"/>
                  <a:gd name="connsiteX5" fmla="*/ 639696 w 842068"/>
                  <a:gd name="connsiteY5" fmla="*/ 332944 h 954881"/>
                  <a:gd name="connsiteX6" fmla="*/ 692225 w 842068"/>
                  <a:gd name="connsiteY6" fmla="*/ 622179 h 954881"/>
                  <a:gd name="connsiteX7" fmla="*/ 276316 w 842068"/>
                  <a:gd name="connsiteY7" fmla="*/ 954881 h 954881"/>
                  <a:gd name="connsiteX8" fmla="*/ 117356 w 842068"/>
                  <a:gd name="connsiteY8" fmla="*/ 617417 h 954881"/>
                  <a:gd name="connsiteX9" fmla="*/ 172838 w 842068"/>
                  <a:gd name="connsiteY9" fmla="*/ 321037 h 954881"/>
                  <a:gd name="connsiteX10" fmla="*/ 0 w 842068"/>
                  <a:gd name="connsiteY10" fmla="*/ 242568 h 954881"/>
                  <a:gd name="connsiteX11" fmla="*/ 70829 w 842068"/>
                  <a:gd name="connsiteY11" fmla="*/ 26193 h 954881"/>
                  <a:gd name="connsiteX12" fmla="*/ 178616 w 842068"/>
                  <a:gd name="connsiteY12" fmla="*/ 3225 h 954881"/>
                  <a:gd name="connsiteX0" fmla="*/ 178616 w 842068"/>
                  <a:gd name="connsiteY0" fmla="*/ 3225 h 954881"/>
                  <a:gd name="connsiteX1" fmla="*/ 291083 w 842068"/>
                  <a:gd name="connsiteY1" fmla="*/ 915762 h 954881"/>
                  <a:gd name="connsiteX2" fmla="*/ 607336 w 842068"/>
                  <a:gd name="connsiteY2" fmla="*/ 5606 h 954881"/>
                  <a:gd name="connsiteX3" fmla="*/ 777145 w 842068"/>
                  <a:gd name="connsiteY3" fmla="*/ 0 h 954881"/>
                  <a:gd name="connsiteX4" fmla="*/ 842068 w 842068"/>
                  <a:gd name="connsiteY4" fmla="*/ 242568 h 954881"/>
                  <a:gd name="connsiteX5" fmla="*/ 639696 w 842068"/>
                  <a:gd name="connsiteY5" fmla="*/ 332944 h 954881"/>
                  <a:gd name="connsiteX6" fmla="*/ 692225 w 842068"/>
                  <a:gd name="connsiteY6" fmla="*/ 622179 h 954881"/>
                  <a:gd name="connsiteX7" fmla="*/ 276316 w 842068"/>
                  <a:gd name="connsiteY7" fmla="*/ 954881 h 954881"/>
                  <a:gd name="connsiteX8" fmla="*/ 117356 w 842068"/>
                  <a:gd name="connsiteY8" fmla="*/ 617417 h 954881"/>
                  <a:gd name="connsiteX9" fmla="*/ 172838 w 842068"/>
                  <a:gd name="connsiteY9" fmla="*/ 321037 h 954881"/>
                  <a:gd name="connsiteX10" fmla="*/ 0 w 842068"/>
                  <a:gd name="connsiteY10" fmla="*/ 242568 h 954881"/>
                  <a:gd name="connsiteX11" fmla="*/ 76735 w 842068"/>
                  <a:gd name="connsiteY11" fmla="*/ 35718 h 954881"/>
                  <a:gd name="connsiteX12" fmla="*/ 178616 w 842068"/>
                  <a:gd name="connsiteY12" fmla="*/ 3225 h 954881"/>
                  <a:gd name="connsiteX0" fmla="*/ 178616 w 842068"/>
                  <a:gd name="connsiteY0" fmla="*/ 3225 h 954881"/>
                  <a:gd name="connsiteX1" fmla="*/ 291083 w 842068"/>
                  <a:gd name="connsiteY1" fmla="*/ 915762 h 954881"/>
                  <a:gd name="connsiteX2" fmla="*/ 607336 w 842068"/>
                  <a:gd name="connsiteY2" fmla="*/ 5606 h 954881"/>
                  <a:gd name="connsiteX3" fmla="*/ 777145 w 842068"/>
                  <a:gd name="connsiteY3" fmla="*/ 0 h 954881"/>
                  <a:gd name="connsiteX4" fmla="*/ 842068 w 842068"/>
                  <a:gd name="connsiteY4" fmla="*/ 242568 h 954881"/>
                  <a:gd name="connsiteX5" fmla="*/ 639696 w 842068"/>
                  <a:gd name="connsiteY5" fmla="*/ 332944 h 954881"/>
                  <a:gd name="connsiteX6" fmla="*/ 692225 w 842068"/>
                  <a:gd name="connsiteY6" fmla="*/ 622179 h 954881"/>
                  <a:gd name="connsiteX7" fmla="*/ 276316 w 842068"/>
                  <a:gd name="connsiteY7" fmla="*/ 954881 h 954881"/>
                  <a:gd name="connsiteX8" fmla="*/ 117356 w 842068"/>
                  <a:gd name="connsiteY8" fmla="*/ 617417 h 954881"/>
                  <a:gd name="connsiteX9" fmla="*/ 172838 w 842068"/>
                  <a:gd name="connsiteY9" fmla="*/ 321037 h 954881"/>
                  <a:gd name="connsiteX10" fmla="*/ 0 w 842068"/>
                  <a:gd name="connsiteY10" fmla="*/ 242568 h 954881"/>
                  <a:gd name="connsiteX11" fmla="*/ 76735 w 842068"/>
                  <a:gd name="connsiteY11" fmla="*/ 59530 h 954881"/>
                  <a:gd name="connsiteX12" fmla="*/ 178616 w 842068"/>
                  <a:gd name="connsiteY12" fmla="*/ 3225 h 954881"/>
                  <a:gd name="connsiteX0" fmla="*/ 166803 w 842068"/>
                  <a:gd name="connsiteY0" fmla="*/ 0 h 965943"/>
                  <a:gd name="connsiteX1" fmla="*/ 291083 w 842068"/>
                  <a:gd name="connsiteY1" fmla="*/ 926824 h 965943"/>
                  <a:gd name="connsiteX2" fmla="*/ 607336 w 842068"/>
                  <a:gd name="connsiteY2" fmla="*/ 16668 h 965943"/>
                  <a:gd name="connsiteX3" fmla="*/ 777145 w 842068"/>
                  <a:gd name="connsiteY3" fmla="*/ 11062 h 965943"/>
                  <a:gd name="connsiteX4" fmla="*/ 842068 w 842068"/>
                  <a:gd name="connsiteY4" fmla="*/ 253630 h 965943"/>
                  <a:gd name="connsiteX5" fmla="*/ 639696 w 842068"/>
                  <a:gd name="connsiteY5" fmla="*/ 344006 h 965943"/>
                  <a:gd name="connsiteX6" fmla="*/ 692225 w 842068"/>
                  <a:gd name="connsiteY6" fmla="*/ 633241 h 965943"/>
                  <a:gd name="connsiteX7" fmla="*/ 276316 w 842068"/>
                  <a:gd name="connsiteY7" fmla="*/ 965943 h 965943"/>
                  <a:gd name="connsiteX8" fmla="*/ 117356 w 842068"/>
                  <a:gd name="connsiteY8" fmla="*/ 628479 h 965943"/>
                  <a:gd name="connsiteX9" fmla="*/ 172838 w 842068"/>
                  <a:gd name="connsiteY9" fmla="*/ 332099 h 965943"/>
                  <a:gd name="connsiteX10" fmla="*/ 0 w 842068"/>
                  <a:gd name="connsiteY10" fmla="*/ 253630 h 965943"/>
                  <a:gd name="connsiteX11" fmla="*/ 76735 w 842068"/>
                  <a:gd name="connsiteY11" fmla="*/ 70592 h 965943"/>
                  <a:gd name="connsiteX12" fmla="*/ 166803 w 842068"/>
                  <a:gd name="connsiteY12" fmla="*/ 0 h 965943"/>
                  <a:gd name="connsiteX0" fmla="*/ 166803 w 842068"/>
                  <a:gd name="connsiteY0" fmla="*/ 0 h 965943"/>
                  <a:gd name="connsiteX1" fmla="*/ 291083 w 842068"/>
                  <a:gd name="connsiteY1" fmla="*/ 926824 h 965943"/>
                  <a:gd name="connsiteX2" fmla="*/ 607336 w 842068"/>
                  <a:gd name="connsiteY2" fmla="*/ 16668 h 965943"/>
                  <a:gd name="connsiteX3" fmla="*/ 777145 w 842068"/>
                  <a:gd name="connsiteY3" fmla="*/ 11062 h 965943"/>
                  <a:gd name="connsiteX4" fmla="*/ 842068 w 842068"/>
                  <a:gd name="connsiteY4" fmla="*/ 253630 h 965943"/>
                  <a:gd name="connsiteX5" fmla="*/ 639696 w 842068"/>
                  <a:gd name="connsiteY5" fmla="*/ 344006 h 965943"/>
                  <a:gd name="connsiteX6" fmla="*/ 692225 w 842068"/>
                  <a:gd name="connsiteY6" fmla="*/ 633241 h 965943"/>
                  <a:gd name="connsiteX7" fmla="*/ 276316 w 842068"/>
                  <a:gd name="connsiteY7" fmla="*/ 965943 h 965943"/>
                  <a:gd name="connsiteX8" fmla="*/ 117356 w 842068"/>
                  <a:gd name="connsiteY8" fmla="*/ 628479 h 965943"/>
                  <a:gd name="connsiteX9" fmla="*/ 172838 w 842068"/>
                  <a:gd name="connsiteY9" fmla="*/ 332099 h 965943"/>
                  <a:gd name="connsiteX10" fmla="*/ 0 w 842068"/>
                  <a:gd name="connsiteY10" fmla="*/ 253630 h 965943"/>
                  <a:gd name="connsiteX11" fmla="*/ 126945 w 842068"/>
                  <a:gd name="connsiteY11" fmla="*/ 11061 h 965943"/>
                  <a:gd name="connsiteX12" fmla="*/ 166803 w 842068"/>
                  <a:gd name="connsiteY12" fmla="*/ 0 h 9659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842068" h="965943">
                    <a:moveTo>
                      <a:pt x="166803" y="0"/>
                    </a:moveTo>
                    <a:lnTo>
                      <a:pt x="291083" y="926824"/>
                    </a:lnTo>
                    <a:lnTo>
                      <a:pt x="607336" y="16668"/>
                    </a:lnTo>
                    <a:lnTo>
                      <a:pt x="777145" y="11062"/>
                    </a:lnTo>
                    <a:lnTo>
                      <a:pt x="842068" y="253630"/>
                    </a:lnTo>
                    <a:lnTo>
                      <a:pt x="639696" y="344006"/>
                    </a:lnTo>
                    <a:lnTo>
                      <a:pt x="692225" y="633241"/>
                    </a:lnTo>
                    <a:lnTo>
                      <a:pt x="276316" y="965943"/>
                    </a:lnTo>
                    <a:lnTo>
                      <a:pt x="117356" y="628479"/>
                    </a:lnTo>
                    <a:lnTo>
                      <a:pt x="172838" y="332099"/>
                    </a:lnTo>
                    <a:lnTo>
                      <a:pt x="0" y="253630"/>
                    </a:lnTo>
                    <a:lnTo>
                      <a:pt x="126945" y="11061"/>
                    </a:lnTo>
                    <a:lnTo>
                      <a:pt x="166803" y="0"/>
                    </a:lnTo>
                    <a:close/>
                  </a:path>
                </a:pathLst>
              </a:custGeom>
              <a:solidFill>
                <a:srgbClr val="000000">
                  <a:alpha val="50196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98" name="フリーフォーム: 図形 197">
                <a:extLst>
                  <a:ext uri="{FF2B5EF4-FFF2-40B4-BE49-F238E27FC236}">
                    <a16:creationId xmlns:a16="http://schemas.microsoft.com/office/drawing/2014/main" id="{BA7DD2AC-D098-434E-B543-B05956D1FC53}"/>
                  </a:ext>
                </a:extLst>
              </p:cNvPr>
              <p:cNvSpPr/>
              <p:nvPr/>
            </p:nvSpPr>
            <p:spPr>
              <a:xfrm>
                <a:off x="5275399" y="5216119"/>
                <a:ext cx="678929" cy="954881"/>
              </a:xfrm>
              <a:custGeom>
                <a:avLst/>
                <a:gdLst>
                  <a:gd name="connsiteX0" fmla="*/ 178616 w 842068"/>
                  <a:gd name="connsiteY0" fmla="*/ 0 h 953546"/>
                  <a:gd name="connsiteX1" fmla="*/ 421034 w 842068"/>
                  <a:gd name="connsiteY1" fmla="*/ 917300 h 953546"/>
                  <a:gd name="connsiteX2" fmla="*/ 663452 w 842068"/>
                  <a:gd name="connsiteY2" fmla="*/ 0 h 953546"/>
                  <a:gd name="connsiteX3" fmla="*/ 783052 w 842068"/>
                  <a:gd name="connsiteY3" fmla="*/ 1537 h 953546"/>
                  <a:gd name="connsiteX4" fmla="*/ 842068 w 842068"/>
                  <a:gd name="connsiteY4" fmla="*/ 239343 h 953546"/>
                  <a:gd name="connsiteX5" fmla="*/ 669230 w 842068"/>
                  <a:gd name="connsiteY5" fmla="*/ 317812 h 953546"/>
                  <a:gd name="connsiteX6" fmla="*/ 692225 w 842068"/>
                  <a:gd name="connsiteY6" fmla="*/ 618954 h 953546"/>
                  <a:gd name="connsiteX7" fmla="*/ 426025 w 842068"/>
                  <a:gd name="connsiteY7" fmla="*/ 936184 h 953546"/>
                  <a:gd name="connsiteX8" fmla="*/ 430613 w 842068"/>
                  <a:gd name="connsiteY8" fmla="*/ 953546 h 953546"/>
                  <a:gd name="connsiteX9" fmla="*/ 421034 w 842068"/>
                  <a:gd name="connsiteY9" fmla="*/ 942131 h 953546"/>
                  <a:gd name="connsiteX10" fmla="*/ 411455 w 842068"/>
                  <a:gd name="connsiteY10" fmla="*/ 953546 h 953546"/>
                  <a:gd name="connsiteX11" fmla="*/ 416044 w 842068"/>
                  <a:gd name="connsiteY11" fmla="*/ 936184 h 953546"/>
                  <a:gd name="connsiteX12" fmla="*/ 149843 w 842068"/>
                  <a:gd name="connsiteY12" fmla="*/ 618954 h 953546"/>
                  <a:gd name="connsiteX13" fmla="*/ 172838 w 842068"/>
                  <a:gd name="connsiteY13" fmla="*/ 317812 h 953546"/>
                  <a:gd name="connsiteX14" fmla="*/ 0 w 842068"/>
                  <a:gd name="connsiteY14" fmla="*/ 239343 h 953546"/>
                  <a:gd name="connsiteX15" fmla="*/ 59016 w 842068"/>
                  <a:gd name="connsiteY15" fmla="*/ 1537 h 953546"/>
                  <a:gd name="connsiteX0" fmla="*/ 178616 w 842068"/>
                  <a:gd name="connsiteY0" fmla="*/ 0 h 953546"/>
                  <a:gd name="connsiteX1" fmla="*/ 421034 w 842068"/>
                  <a:gd name="connsiteY1" fmla="*/ 917300 h 953546"/>
                  <a:gd name="connsiteX2" fmla="*/ 663452 w 842068"/>
                  <a:gd name="connsiteY2" fmla="*/ 0 h 953546"/>
                  <a:gd name="connsiteX3" fmla="*/ 783052 w 842068"/>
                  <a:gd name="connsiteY3" fmla="*/ 1537 h 953546"/>
                  <a:gd name="connsiteX4" fmla="*/ 842068 w 842068"/>
                  <a:gd name="connsiteY4" fmla="*/ 239343 h 953546"/>
                  <a:gd name="connsiteX5" fmla="*/ 669230 w 842068"/>
                  <a:gd name="connsiteY5" fmla="*/ 317812 h 953546"/>
                  <a:gd name="connsiteX6" fmla="*/ 692225 w 842068"/>
                  <a:gd name="connsiteY6" fmla="*/ 618954 h 953546"/>
                  <a:gd name="connsiteX7" fmla="*/ 426025 w 842068"/>
                  <a:gd name="connsiteY7" fmla="*/ 936184 h 953546"/>
                  <a:gd name="connsiteX8" fmla="*/ 430613 w 842068"/>
                  <a:gd name="connsiteY8" fmla="*/ 953546 h 953546"/>
                  <a:gd name="connsiteX9" fmla="*/ 421034 w 842068"/>
                  <a:gd name="connsiteY9" fmla="*/ 942131 h 953546"/>
                  <a:gd name="connsiteX10" fmla="*/ 416044 w 842068"/>
                  <a:gd name="connsiteY10" fmla="*/ 936184 h 953546"/>
                  <a:gd name="connsiteX11" fmla="*/ 149843 w 842068"/>
                  <a:gd name="connsiteY11" fmla="*/ 618954 h 953546"/>
                  <a:gd name="connsiteX12" fmla="*/ 172838 w 842068"/>
                  <a:gd name="connsiteY12" fmla="*/ 317812 h 953546"/>
                  <a:gd name="connsiteX13" fmla="*/ 0 w 842068"/>
                  <a:gd name="connsiteY13" fmla="*/ 239343 h 953546"/>
                  <a:gd name="connsiteX14" fmla="*/ 59016 w 842068"/>
                  <a:gd name="connsiteY14" fmla="*/ 1537 h 953546"/>
                  <a:gd name="connsiteX15" fmla="*/ 178616 w 842068"/>
                  <a:gd name="connsiteY15" fmla="*/ 0 h 953546"/>
                  <a:gd name="connsiteX0" fmla="*/ 178616 w 842068"/>
                  <a:gd name="connsiteY0" fmla="*/ 0 h 942131"/>
                  <a:gd name="connsiteX1" fmla="*/ 421034 w 842068"/>
                  <a:gd name="connsiteY1" fmla="*/ 917300 h 942131"/>
                  <a:gd name="connsiteX2" fmla="*/ 663452 w 842068"/>
                  <a:gd name="connsiteY2" fmla="*/ 0 h 942131"/>
                  <a:gd name="connsiteX3" fmla="*/ 783052 w 842068"/>
                  <a:gd name="connsiteY3" fmla="*/ 1537 h 942131"/>
                  <a:gd name="connsiteX4" fmla="*/ 842068 w 842068"/>
                  <a:gd name="connsiteY4" fmla="*/ 239343 h 942131"/>
                  <a:gd name="connsiteX5" fmla="*/ 669230 w 842068"/>
                  <a:gd name="connsiteY5" fmla="*/ 317812 h 942131"/>
                  <a:gd name="connsiteX6" fmla="*/ 692225 w 842068"/>
                  <a:gd name="connsiteY6" fmla="*/ 618954 h 942131"/>
                  <a:gd name="connsiteX7" fmla="*/ 426025 w 842068"/>
                  <a:gd name="connsiteY7" fmla="*/ 936184 h 942131"/>
                  <a:gd name="connsiteX8" fmla="*/ 421034 w 842068"/>
                  <a:gd name="connsiteY8" fmla="*/ 942131 h 942131"/>
                  <a:gd name="connsiteX9" fmla="*/ 416044 w 842068"/>
                  <a:gd name="connsiteY9" fmla="*/ 936184 h 942131"/>
                  <a:gd name="connsiteX10" fmla="*/ 149843 w 842068"/>
                  <a:gd name="connsiteY10" fmla="*/ 618954 h 942131"/>
                  <a:gd name="connsiteX11" fmla="*/ 172838 w 842068"/>
                  <a:gd name="connsiteY11" fmla="*/ 317812 h 942131"/>
                  <a:gd name="connsiteX12" fmla="*/ 0 w 842068"/>
                  <a:gd name="connsiteY12" fmla="*/ 239343 h 942131"/>
                  <a:gd name="connsiteX13" fmla="*/ 59016 w 842068"/>
                  <a:gd name="connsiteY13" fmla="*/ 1537 h 942131"/>
                  <a:gd name="connsiteX14" fmla="*/ 178616 w 842068"/>
                  <a:gd name="connsiteY14" fmla="*/ 0 h 942131"/>
                  <a:gd name="connsiteX0" fmla="*/ 178616 w 842068"/>
                  <a:gd name="connsiteY0" fmla="*/ 0 h 942131"/>
                  <a:gd name="connsiteX1" fmla="*/ 421034 w 842068"/>
                  <a:gd name="connsiteY1" fmla="*/ 917300 h 942131"/>
                  <a:gd name="connsiteX2" fmla="*/ 663452 w 842068"/>
                  <a:gd name="connsiteY2" fmla="*/ 0 h 942131"/>
                  <a:gd name="connsiteX3" fmla="*/ 783052 w 842068"/>
                  <a:gd name="connsiteY3" fmla="*/ 1537 h 942131"/>
                  <a:gd name="connsiteX4" fmla="*/ 842068 w 842068"/>
                  <a:gd name="connsiteY4" fmla="*/ 239343 h 942131"/>
                  <a:gd name="connsiteX5" fmla="*/ 669230 w 842068"/>
                  <a:gd name="connsiteY5" fmla="*/ 317812 h 942131"/>
                  <a:gd name="connsiteX6" fmla="*/ 692225 w 842068"/>
                  <a:gd name="connsiteY6" fmla="*/ 618954 h 942131"/>
                  <a:gd name="connsiteX7" fmla="*/ 426025 w 842068"/>
                  <a:gd name="connsiteY7" fmla="*/ 936184 h 942131"/>
                  <a:gd name="connsiteX8" fmla="*/ 421034 w 842068"/>
                  <a:gd name="connsiteY8" fmla="*/ 942131 h 942131"/>
                  <a:gd name="connsiteX9" fmla="*/ 149843 w 842068"/>
                  <a:gd name="connsiteY9" fmla="*/ 618954 h 942131"/>
                  <a:gd name="connsiteX10" fmla="*/ 172838 w 842068"/>
                  <a:gd name="connsiteY10" fmla="*/ 317812 h 942131"/>
                  <a:gd name="connsiteX11" fmla="*/ 0 w 842068"/>
                  <a:gd name="connsiteY11" fmla="*/ 239343 h 942131"/>
                  <a:gd name="connsiteX12" fmla="*/ 59016 w 842068"/>
                  <a:gd name="connsiteY12" fmla="*/ 1537 h 942131"/>
                  <a:gd name="connsiteX13" fmla="*/ 178616 w 842068"/>
                  <a:gd name="connsiteY13" fmla="*/ 0 h 942131"/>
                  <a:gd name="connsiteX0" fmla="*/ 178616 w 842068"/>
                  <a:gd name="connsiteY0" fmla="*/ 0 h 942131"/>
                  <a:gd name="connsiteX1" fmla="*/ 421034 w 842068"/>
                  <a:gd name="connsiteY1" fmla="*/ 917300 h 942131"/>
                  <a:gd name="connsiteX2" fmla="*/ 663452 w 842068"/>
                  <a:gd name="connsiteY2" fmla="*/ 0 h 942131"/>
                  <a:gd name="connsiteX3" fmla="*/ 783052 w 842068"/>
                  <a:gd name="connsiteY3" fmla="*/ 1537 h 942131"/>
                  <a:gd name="connsiteX4" fmla="*/ 842068 w 842068"/>
                  <a:gd name="connsiteY4" fmla="*/ 239343 h 942131"/>
                  <a:gd name="connsiteX5" fmla="*/ 669230 w 842068"/>
                  <a:gd name="connsiteY5" fmla="*/ 317812 h 942131"/>
                  <a:gd name="connsiteX6" fmla="*/ 692225 w 842068"/>
                  <a:gd name="connsiteY6" fmla="*/ 618954 h 942131"/>
                  <a:gd name="connsiteX7" fmla="*/ 421034 w 842068"/>
                  <a:gd name="connsiteY7" fmla="*/ 942131 h 942131"/>
                  <a:gd name="connsiteX8" fmla="*/ 149843 w 842068"/>
                  <a:gd name="connsiteY8" fmla="*/ 618954 h 942131"/>
                  <a:gd name="connsiteX9" fmla="*/ 172838 w 842068"/>
                  <a:gd name="connsiteY9" fmla="*/ 317812 h 942131"/>
                  <a:gd name="connsiteX10" fmla="*/ 0 w 842068"/>
                  <a:gd name="connsiteY10" fmla="*/ 239343 h 942131"/>
                  <a:gd name="connsiteX11" fmla="*/ 59016 w 842068"/>
                  <a:gd name="connsiteY11" fmla="*/ 1537 h 942131"/>
                  <a:gd name="connsiteX12" fmla="*/ 178616 w 842068"/>
                  <a:gd name="connsiteY12" fmla="*/ 0 h 942131"/>
                  <a:gd name="connsiteX0" fmla="*/ 178616 w 842068"/>
                  <a:gd name="connsiteY0" fmla="*/ 0 h 951656"/>
                  <a:gd name="connsiteX1" fmla="*/ 421034 w 842068"/>
                  <a:gd name="connsiteY1" fmla="*/ 917300 h 951656"/>
                  <a:gd name="connsiteX2" fmla="*/ 663452 w 842068"/>
                  <a:gd name="connsiteY2" fmla="*/ 0 h 951656"/>
                  <a:gd name="connsiteX3" fmla="*/ 783052 w 842068"/>
                  <a:gd name="connsiteY3" fmla="*/ 1537 h 951656"/>
                  <a:gd name="connsiteX4" fmla="*/ 842068 w 842068"/>
                  <a:gd name="connsiteY4" fmla="*/ 239343 h 951656"/>
                  <a:gd name="connsiteX5" fmla="*/ 669230 w 842068"/>
                  <a:gd name="connsiteY5" fmla="*/ 317812 h 951656"/>
                  <a:gd name="connsiteX6" fmla="*/ 692225 w 842068"/>
                  <a:gd name="connsiteY6" fmla="*/ 618954 h 951656"/>
                  <a:gd name="connsiteX7" fmla="*/ 276316 w 842068"/>
                  <a:gd name="connsiteY7" fmla="*/ 951656 h 951656"/>
                  <a:gd name="connsiteX8" fmla="*/ 149843 w 842068"/>
                  <a:gd name="connsiteY8" fmla="*/ 618954 h 951656"/>
                  <a:gd name="connsiteX9" fmla="*/ 172838 w 842068"/>
                  <a:gd name="connsiteY9" fmla="*/ 317812 h 951656"/>
                  <a:gd name="connsiteX10" fmla="*/ 0 w 842068"/>
                  <a:gd name="connsiteY10" fmla="*/ 239343 h 951656"/>
                  <a:gd name="connsiteX11" fmla="*/ 59016 w 842068"/>
                  <a:gd name="connsiteY11" fmla="*/ 1537 h 951656"/>
                  <a:gd name="connsiteX12" fmla="*/ 178616 w 842068"/>
                  <a:gd name="connsiteY12" fmla="*/ 0 h 951656"/>
                  <a:gd name="connsiteX0" fmla="*/ 178616 w 842068"/>
                  <a:gd name="connsiteY0" fmla="*/ 0 h 951656"/>
                  <a:gd name="connsiteX1" fmla="*/ 291083 w 842068"/>
                  <a:gd name="connsiteY1" fmla="*/ 912537 h 951656"/>
                  <a:gd name="connsiteX2" fmla="*/ 663452 w 842068"/>
                  <a:gd name="connsiteY2" fmla="*/ 0 h 951656"/>
                  <a:gd name="connsiteX3" fmla="*/ 783052 w 842068"/>
                  <a:gd name="connsiteY3" fmla="*/ 1537 h 951656"/>
                  <a:gd name="connsiteX4" fmla="*/ 842068 w 842068"/>
                  <a:gd name="connsiteY4" fmla="*/ 239343 h 951656"/>
                  <a:gd name="connsiteX5" fmla="*/ 669230 w 842068"/>
                  <a:gd name="connsiteY5" fmla="*/ 317812 h 951656"/>
                  <a:gd name="connsiteX6" fmla="*/ 692225 w 842068"/>
                  <a:gd name="connsiteY6" fmla="*/ 618954 h 951656"/>
                  <a:gd name="connsiteX7" fmla="*/ 276316 w 842068"/>
                  <a:gd name="connsiteY7" fmla="*/ 951656 h 951656"/>
                  <a:gd name="connsiteX8" fmla="*/ 149843 w 842068"/>
                  <a:gd name="connsiteY8" fmla="*/ 618954 h 951656"/>
                  <a:gd name="connsiteX9" fmla="*/ 172838 w 842068"/>
                  <a:gd name="connsiteY9" fmla="*/ 317812 h 951656"/>
                  <a:gd name="connsiteX10" fmla="*/ 0 w 842068"/>
                  <a:gd name="connsiteY10" fmla="*/ 239343 h 951656"/>
                  <a:gd name="connsiteX11" fmla="*/ 59016 w 842068"/>
                  <a:gd name="connsiteY11" fmla="*/ 1537 h 951656"/>
                  <a:gd name="connsiteX12" fmla="*/ 178616 w 842068"/>
                  <a:gd name="connsiteY12" fmla="*/ 0 h 951656"/>
                  <a:gd name="connsiteX0" fmla="*/ 178616 w 842068"/>
                  <a:gd name="connsiteY0" fmla="*/ 0 h 951656"/>
                  <a:gd name="connsiteX1" fmla="*/ 291083 w 842068"/>
                  <a:gd name="connsiteY1" fmla="*/ 912537 h 951656"/>
                  <a:gd name="connsiteX2" fmla="*/ 663452 w 842068"/>
                  <a:gd name="connsiteY2" fmla="*/ 0 h 951656"/>
                  <a:gd name="connsiteX3" fmla="*/ 783052 w 842068"/>
                  <a:gd name="connsiteY3" fmla="*/ 1537 h 951656"/>
                  <a:gd name="connsiteX4" fmla="*/ 842068 w 842068"/>
                  <a:gd name="connsiteY4" fmla="*/ 239343 h 951656"/>
                  <a:gd name="connsiteX5" fmla="*/ 669230 w 842068"/>
                  <a:gd name="connsiteY5" fmla="*/ 317812 h 951656"/>
                  <a:gd name="connsiteX6" fmla="*/ 692225 w 842068"/>
                  <a:gd name="connsiteY6" fmla="*/ 618954 h 951656"/>
                  <a:gd name="connsiteX7" fmla="*/ 276316 w 842068"/>
                  <a:gd name="connsiteY7" fmla="*/ 951656 h 951656"/>
                  <a:gd name="connsiteX8" fmla="*/ 117356 w 842068"/>
                  <a:gd name="connsiteY8" fmla="*/ 614192 h 951656"/>
                  <a:gd name="connsiteX9" fmla="*/ 172838 w 842068"/>
                  <a:gd name="connsiteY9" fmla="*/ 317812 h 951656"/>
                  <a:gd name="connsiteX10" fmla="*/ 0 w 842068"/>
                  <a:gd name="connsiteY10" fmla="*/ 239343 h 951656"/>
                  <a:gd name="connsiteX11" fmla="*/ 59016 w 842068"/>
                  <a:gd name="connsiteY11" fmla="*/ 1537 h 951656"/>
                  <a:gd name="connsiteX12" fmla="*/ 178616 w 842068"/>
                  <a:gd name="connsiteY12" fmla="*/ 0 h 951656"/>
                  <a:gd name="connsiteX0" fmla="*/ 178616 w 842068"/>
                  <a:gd name="connsiteY0" fmla="*/ 0 h 951656"/>
                  <a:gd name="connsiteX1" fmla="*/ 291083 w 842068"/>
                  <a:gd name="connsiteY1" fmla="*/ 912537 h 951656"/>
                  <a:gd name="connsiteX2" fmla="*/ 663452 w 842068"/>
                  <a:gd name="connsiteY2" fmla="*/ 0 h 951656"/>
                  <a:gd name="connsiteX3" fmla="*/ 783052 w 842068"/>
                  <a:gd name="connsiteY3" fmla="*/ 1537 h 951656"/>
                  <a:gd name="connsiteX4" fmla="*/ 842068 w 842068"/>
                  <a:gd name="connsiteY4" fmla="*/ 239343 h 951656"/>
                  <a:gd name="connsiteX5" fmla="*/ 669230 w 842068"/>
                  <a:gd name="connsiteY5" fmla="*/ 317812 h 951656"/>
                  <a:gd name="connsiteX6" fmla="*/ 692225 w 842068"/>
                  <a:gd name="connsiteY6" fmla="*/ 618954 h 951656"/>
                  <a:gd name="connsiteX7" fmla="*/ 276316 w 842068"/>
                  <a:gd name="connsiteY7" fmla="*/ 951656 h 951656"/>
                  <a:gd name="connsiteX8" fmla="*/ 117356 w 842068"/>
                  <a:gd name="connsiteY8" fmla="*/ 614192 h 951656"/>
                  <a:gd name="connsiteX9" fmla="*/ 172838 w 842068"/>
                  <a:gd name="connsiteY9" fmla="*/ 317812 h 951656"/>
                  <a:gd name="connsiteX10" fmla="*/ 0 w 842068"/>
                  <a:gd name="connsiteY10" fmla="*/ 239343 h 951656"/>
                  <a:gd name="connsiteX11" fmla="*/ 70829 w 842068"/>
                  <a:gd name="connsiteY11" fmla="*/ 22968 h 951656"/>
                  <a:gd name="connsiteX12" fmla="*/ 178616 w 842068"/>
                  <a:gd name="connsiteY12" fmla="*/ 0 h 951656"/>
                  <a:gd name="connsiteX0" fmla="*/ 178616 w 842068"/>
                  <a:gd name="connsiteY0" fmla="*/ 0 h 951656"/>
                  <a:gd name="connsiteX1" fmla="*/ 291083 w 842068"/>
                  <a:gd name="connsiteY1" fmla="*/ 912537 h 951656"/>
                  <a:gd name="connsiteX2" fmla="*/ 598475 w 842068"/>
                  <a:gd name="connsiteY2" fmla="*/ 2381 h 951656"/>
                  <a:gd name="connsiteX3" fmla="*/ 783052 w 842068"/>
                  <a:gd name="connsiteY3" fmla="*/ 1537 h 951656"/>
                  <a:gd name="connsiteX4" fmla="*/ 842068 w 842068"/>
                  <a:gd name="connsiteY4" fmla="*/ 239343 h 951656"/>
                  <a:gd name="connsiteX5" fmla="*/ 669230 w 842068"/>
                  <a:gd name="connsiteY5" fmla="*/ 317812 h 951656"/>
                  <a:gd name="connsiteX6" fmla="*/ 692225 w 842068"/>
                  <a:gd name="connsiteY6" fmla="*/ 618954 h 951656"/>
                  <a:gd name="connsiteX7" fmla="*/ 276316 w 842068"/>
                  <a:gd name="connsiteY7" fmla="*/ 951656 h 951656"/>
                  <a:gd name="connsiteX8" fmla="*/ 117356 w 842068"/>
                  <a:gd name="connsiteY8" fmla="*/ 614192 h 951656"/>
                  <a:gd name="connsiteX9" fmla="*/ 172838 w 842068"/>
                  <a:gd name="connsiteY9" fmla="*/ 317812 h 951656"/>
                  <a:gd name="connsiteX10" fmla="*/ 0 w 842068"/>
                  <a:gd name="connsiteY10" fmla="*/ 239343 h 951656"/>
                  <a:gd name="connsiteX11" fmla="*/ 70829 w 842068"/>
                  <a:gd name="connsiteY11" fmla="*/ 22968 h 951656"/>
                  <a:gd name="connsiteX12" fmla="*/ 178616 w 842068"/>
                  <a:gd name="connsiteY12" fmla="*/ 0 h 951656"/>
                  <a:gd name="connsiteX0" fmla="*/ 178616 w 842068"/>
                  <a:gd name="connsiteY0" fmla="*/ 3225 h 954881"/>
                  <a:gd name="connsiteX1" fmla="*/ 291083 w 842068"/>
                  <a:gd name="connsiteY1" fmla="*/ 915762 h 954881"/>
                  <a:gd name="connsiteX2" fmla="*/ 598475 w 842068"/>
                  <a:gd name="connsiteY2" fmla="*/ 5606 h 954881"/>
                  <a:gd name="connsiteX3" fmla="*/ 783053 w 842068"/>
                  <a:gd name="connsiteY3" fmla="*/ 0 h 954881"/>
                  <a:gd name="connsiteX4" fmla="*/ 842068 w 842068"/>
                  <a:gd name="connsiteY4" fmla="*/ 242568 h 954881"/>
                  <a:gd name="connsiteX5" fmla="*/ 669230 w 842068"/>
                  <a:gd name="connsiteY5" fmla="*/ 321037 h 954881"/>
                  <a:gd name="connsiteX6" fmla="*/ 692225 w 842068"/>
                  <a:gd name="connsiteY6" fmla="*/ 622179 h 954881"/>
                  <a:gd name="connsiteX7" fmla="*/ 276316 w 842068"/>
                  <a:gd name="connsiteY7" fmla="*/ 954881 h 954881"/>
                  <a:gd name="connsiteX8" fmla="*/ 117356 w 842068"/>
                  <a:gd name="connsiteY8" fmla="*/ 617417 h 954881"/>
                  <a:gd name="connsiteX9" fmla="*/ 172838 w 842068"/>
                  <a:gd name="connsiteY9" fmla="*/ 321037 h 954881"/>
                  <a:gd name="connsiteX10" fmla="*/ 0 w 842068"/>
                  <a:gd name="connsiteY10" fmla="*/ 242568 h 954881"/>
                  <a:gd name="connsiteX11" fmla="*/ 70829 w 842068"/>
                  <a:gd name="connsiteY11" fmla="*/ 26193 h 954881"/>
                  <a:gd name="connsiteX12" fmla="*/ 178616 w 842068"/>
                  <a:gd name="connsiteY12" fmla="*/ 3225 h 954881"/>
                  <a:gd name="connsiteX0" fmla="*/ 178616 w 842068"/>
                  <a:gd name="connsiteY0" fmla="*/ 3225 h 954881"/>
                  <a:gd name="connsiteX1" fmla="*/ 291083 w 842068"/>
                  <a:gd name="connsiteY1" fmla="*/ 915762 h 954881"/>
                  <a:gd name="connsiteX2" fmla="*/ 607336 w 842068"/>
                  <a:gd name="connsiteY2" fmla="*/ 5606 h 954881"/>
                  <a:gd name="connsiteX3" fmla="*/ 783053 w 842068"/>
                  <a:gd name="connsiteY3" fmla="*/ 0 h 954881"/>
                  <a:gd name="connsiteX4" fmla="*/ 842068 w 842068"/>
                  <a:gd name="connsiteY4" fmla="*/ 242568 h 954881"/>
                  <a:gd name="connsiteX5" fmla="*/ 669230 w 842068"/>
                  <a:gd name="connsiteY5" fmla="*/ 321037 h 954881"/>
                  <a:gd name="connsiteX6" fmla="*/ 692225 w 842068"/>
                  <a:gd name="connsiteY6" fmla="*/ 622179 h 954881"/>
                  <a:gd name="connsiteX7" fmla="*/ 276316 w 842068"/>
                  <a:gd name="connsiteY7" fmla="*/ 954881 h 954881"/>
                  <a:gd name="connsiteX8" fmla="*/ 117356 w 842068"/>
                  <a:gd name="connsiteY8" fmla="*/ 617417 h 954881"/>
                  <a:gd name="connsiteX9" fmla="*/ 172838 w 842068"/>
                  <a:gd name="connsiteY9" fmla="*/ 321037 h 954881"/>
                  <a:gd name="connsiteX10" fmla="*/ 0 w 842068"/>
                  <a:gd name="connsiteY10" fmla="*/ 242568 h 954881"/>
                  <a:gd name="connsiteX11" fmla="*/ 70829 w 842068"/>
                  <a:gd name="connsiteY11" fmla="*/ 26193 h 954881"/>
                  <a:gd name="connsiteX12" fmla="*/ 178616 w 842068"/>
                  <a:gd name="connsiteY12" fmla="*/ 3225 h 954881"/>
                  <a:gd name="connsiteX0" fmla="*/ 178616 w 842068"/>
                  <a:gd name="connsiteY0" fmla="*/ 3225 h 954881"/>
                  <a:gd name="connsiteX1" fmla="*/ 291083 w 842068"/>
                  <a:gd name="connsiteY1" fmla="*/ 915762 h 954881"/>
                  <a:gd name="connsiteX2" fmla="*/ 607336 w 842068"/>
                  <a:gd name="connsiteY2" fmla="*/ 5606 h 954881"/>
                  <a:gd name="connsiteX3" fmla="*/ 777145 w 842068"/>
                  <a:gd name="connsiteY3" fmla="*/ 0 h 954881"/>
                  <a:gd name="connsiteX4" fmla="*/ 842068 w 842068"/>
                  <a:gd name="connsiteY4" fmla="*/ 242568 h 954881"/>
                  <a:gd name="connsiteX5" fmla="*/ 669230 w 842068"/>
                  <a:gd name="connsiteY5" fmla="*/ 321037 h 954881"/>
                  <a:gd name="connsiteX6" fmla="*/ 692225 w 842068"/>
                  <a:gd name="connsiteY6" fmla="*/ 622179 h 954881"/>
                  <a:gd name="connsiteX7" fmla="*/ 276316 w 842068"/>
                  <a:gd name="connsiteY7" fmla="*/ 954881 h 954881"/>
                  <a:gd name="connsiteX8" fmla="*/ 117356 w 842068"/>
                  <a:gd name="connsiteY8" fmla="*/ 617417 h 954881"/>
                  <a:gd name="connsiteX9" fmla="*/ 172838 w 842068"/>
                  <a:gd name="connsiteY9" fmla="*/ 321037 h 954881"/>
                  <a:gd name="connsiteX10" fmla="*/ 0 w 842068"/>
                  <a:gd name="connsiteY10" fmla="*/ 242568 h 954881"/>
                  <a:gd name="connsiteX11" fmla="*/ 70829 w 842068"/>
                  <a:gd name="connsiteY11" fmla="*/ 26193 h 954881"/>
                  <a:gd name="connsiteX12" fmla="*/ 178616 w 842068"/>
                  <a:gd name="connsiteY12" fmla="*/ 3225 h 954881"/>
                  <a:gd name="connsiteX0" fmla="*/ 178616 w 842068"/>
                  <a:gd name="connsiteY0" fmla="*/ 3225 h 954881"/>
                  <a:gd name="connsiteX1" fmla="*/ 291083 w 842068"/>
                  <a:gd name="connsiteY1" fmla="*/ 915762 h 954881"/>
                  <a:gd name="connsiteX2" fmla="*/ 607336 w 842068"/>
                  <a:gd name="connsiteY2" fmla="*/ 5606 h 954881"/>
                  <a:gd name="connsiteX3" fmla="*/ 777145 w 842068"/>
                  <a:gd name="connsiteY3" fmla="*/ 0 h 954881"/>
                  <a:gd name="connsiteX4" fmla="*/ 842068 w 842068"/>
                  <a:gd name="connsiteY4" fmla="*/ 242568 h 954881"/>
                  <a:gd name="connsiteX5" fmla="*/ 669230 w 842068"/>
                  <a:gd name="connsiteY5" fmla="*/ 321037 h 954881"/>
                  <a:gd name="connsiteX6" fmla="*/ 692225 w 842068"/>
                  <a:gd name="connsiteY6" fmla="*/ 622179 h 954881"/>
                  <a:gd name="connsiteX7" fmla="*/ 276316 w 842068"/>
                  <a:gd name="connsiteY7" fmla="*/ 954881 h 954881"/>
                  <a:gd name="connsiteX8" fmla="*/ 117356 w 842068"/>
                  <a:gd name="connsiteY8" fmla="*/ 617417 h 954881"/>
                  <a:gd name="connsiteX9" fmla="*/ 172838 w 842068"/>
                  <a:gd name="connsiteY9" fmla="*/ 321037 h 954881"/>
                  <a:gd name="connsiteX10" fmla="*/ 0 w 842068"/>
                  <a:gd name="connsiteY10" fmla="*/ 242568 h 954881"/>
                  <a:gd name="connsiteX11" fmla="*/ 70829 w 842068"/>
                  <a:gd name="connsiteY11" fmla="*/ 26193 h 954881"/>
                  <a:gd name="connsiteX12" fmla="*/ 178616 w 842068"/>
                  <a:gd name="connsiteY12" fmla="*/ 3225 h 954881"/>
                  <a:gd name="connsiteX0" fmla="*/ 178616 w 842068"/>
                  <a:gd name="connsiteY0" fmla="*/ 3225 h 954881"/>
                  <a:gd name="connsiteX1" fmla="*/ 291083 w 842068"/>
                  <a:gd name="connsiteY1" fmla="*/ 915762 h 954881"/>
                  <a:gd name="connsiteX2" fmla="*/ 607336 w 842068"/>
                  <a:gd name="connsiteY2" fmla="*/ 5606 h 954881"/>
                  <a:gd name="connsiteX3" fmla="*/ 777145 w 842068"/>
                  <a:gd name="connsiteY3" fmla="*/ 0 h 954881"/>
                  <a:gd name="connsiteX4" fmla="*/ 842068 w 842068"/>
                  <a:gd name="connsiteY4" fmla="*/ 242568 h 954881"/>
                  <a:gd name="connsiteX5" fmla="*/ 639696 w 842068"/>
                  <a:gd name="connsiteY5" fmla="*/ 332944 h 954881"/>
                  <a:gd name="connsiteX6" fmla="*/ 692225 w 842068"/>
                  <a:gd name="connsiteY6" fmla="*/ 622179 h 954881"/>
                  <a:gd name="connsiteX7" fmla="*/ 276316 w 842068"/>
                  <a:gd name="connsiteY7" fmla="*/ 954881 h 954881"/>
                  <a:gd name="connsiteX8" fmla="*/ 117356 w 842068"/>
                  <a:gd name="connsiteY8" fmla="*/ 617417 h 954881"/>
                  <a:gd name="connsiteX9" fmla="*/ 172838 w 842068"/>
                  <a:gd name="connsiteY9" fmla="*/ 321037 h 954881"/>
                  <a:gd name="connsiteX10" fmla="*/ 0 w 842068"/>
                  <a:gd name="connsiteY10" fmla="*/ 242568 h 954881"/>
                  <a:gd name="connsiteX11" fmla="*/ 70829 w 842068"/>
                  <a:gd name="connsiteY11" fmla="*/ 26193 h 954881"/>
                  <a:gd name="connsiteX12" fmla="*/ 178616 w 842068"/>
                  <a:gd name="connsiteY12" fmla="*/ 3225 h 954881"/>
                  <a:gd name="connsiteX0" fmla="*/ 178616 w 842068"/>
                  <a:gd name="connsiteY0" fmla="*/ 3225 h 954881"/>
                  <a:gd name="connsiteX1" fmla="*/ 291083 w 842068"/>
                  <a:gd name="connsiteY1" fmla="*/ 915762 h 954881"/>
                  <a:gd name="connsiteX2" fmla="*/ 607336 w 842068"/>
                  <a:gd name="connsiteY2" fmla="*/ 5606 h 954881"/>
                  <a:gd name="connsiteX3" fmla="*/ 777145 w 842068"/>
                  <a:gd name="connsiteY3" fmla="*/ 0 h 954881"/>
                  <a:gd name="connsiteX4" fmla="*/ 842068 w 842068"/>
                  <a:gd name="connsiteY4" fmla="*/ 242568 h 954881"/>
                  <a:gd name="connsiteX5" fmla="*/ 639696 w 842068"/>
                  <a:gd name="connsiteY5" fmla="*/ 332944 h 954881"/>
                  <a:gd name="connsiteX6" fmla="*/ 692225 w 842068"/>
                  <a:gd name="connsiteY6" fmla="*/ 622179 h 954881"/>
                  <a:gd name="connsiteX7" fmla="*/ 276316 w 842068"/>
                  <a:gd name="connsiteY7" fmla="*/ 954881 h 954881"/>
                  <a:gd name="connsiteX8" fmla="*/ 117356 w 842068"/>
                  <a:gd name="connsiteY8" fmla="*/ 617417 h 954881"/>
                  <a:gd name="connsiteX9" fmla="*/ 172838 w 842068"/>
                  <a:gd name="connsiteY9" fmla="*/ 321037 h 954881"/>
                  <a:gd name="connsiteX10" fmla="*/ 0 w 842068"/>
                  <a:gd name="connsiteY10" fmla="*/ 242568 h 954881"/>
                  <a:gd name="connsiteX11" fmla="*/ 76735 w 842068"/>
                  <a:gd name="connsiteY11" fmla="*/ 35718 h 954881"/>
                  <a:gd name="connsiteX12" fmla="*/ 178616 w 842068"/>
                  <a:gd name="connsiteY12" fmla="*/ 3225 h 954881"/>
                  <a:gd name="connsiteX0" fmla="*/ 178616 w 842068"/>
                  <a:gd name="connsiteY0" fmla="*/ 3225 h 954881"/>
                  <a:gd name="connsiteX1" fmla="*/ 291083 w 842068"/>
                  <a:gd name="connsiteY1" fmla="*/ 915762 h 954881"/>
                  <a:gd name="connsiteX2" fmla="*/ 607336 w 842068"/>
                  <a:gd name="connsiteY2" fmla="*/ 5606 h 954881"/>
                  <a:gd name="connsiteX3" fmla="*/ 777145 w 842068"/>
                  <a:gd name="connsiteY3" fmla="*/ 0 h 954881"/>
                  <a:gd name="connsiteX4" fmla="*/ 842068 w 842068"/>
                  <a:gd name="connsiteY4" fmla="*/ 242568 h 954881"/>
                  <a:gd name="connsiteX5" fmla="*/ 639696 w 842068"/>
                  <a:gd name="connsiteY5" fmla="*/ 332944 h 954881"/>
                  <a:gd name="connsiteX6" fmla="*/ 692225 w 842068"/>
                  <a:gd name="connsiteY6" fmla="*/ 622179 h 954881"/>
                  <a:gd name="connsiteX7" fmla="*/ 276316 w 842068"/>
                  <a:gd name="connsiteY7" fmla="*/ 954881 h 954881"/>
                  <a:gd name="connsiteX8" fmla="*/ 117356 w 842068"/>
                  <a:gd name="connsiteY8" fmla="*/ 617417 h 954881"/>
                  <a:gd name="connsiteX9" fmla="*/ 172838 w 842068"/>
                  <a:gd name="connsiteY9" fmla="*/ 321037 h 954881"/>
                  <a:gd name="connsiteX10" fmla="*/ 0 w 842068"/>
                  <a:gd name="connsiteY10" fmla="*/ 242568 h 954881"/>
                  <a:gd name="connsiteX11" fmla="*/ 76735 w 842068"/>
                  <a:gd name="connsiteY11" fmla="*/ 59530 h 954881"/>
                  <a:gd name="connsiteX12" fmla="*/ 178616 w 842068"/>
                  <a:gd name="connsiteY12" fmla="*/ 3225 h 954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842068" h="954881">
                    <a:moveTo>
                      <a:pt x="178616" y="3225"/>
                    </a:moveTo>
                    <a:lnTo>
                      <a:pt x="291083" y="915762"/>
                    </a:lnTo>
                    <a:lnTo>
                      <a:pt x="607336" y="5606"/>
                    </a:lnTo>
                    <a:lnTo>
                      <a:pt x="777145" y="0"/>
                    </a:lnTo>
                    <a:lnTo>
                      <a:pt x="842068" y="242568"/>
                    </a:lnTo>
                    <a:lnTo>
                      <a:pt x="639696" y="332944"/>
                    </a:lnTo>
                    <a:lnTo>
                      <a:pt x="692225" y="622179"/>
                    </a:lnTo>
                    <a:lnTo>
                      <a:pt x="276316" y="954881"/>
                    </a:lnTo>
                    <a:lnTo>
                      <a:pt x="117356" y="617417"/>
                    </a:lnTo>
                    <a:lnTo>
                      <a:pt x="172838" y="321037"/>
                    </a:lnTo>
                    <a:lnTo>
                      <a:pt x="0" y="242568"/>
                    </a:lnTo>
                    <a:lnTo>
                      <a:pt x="76735" y="59530"/>
                    </a:lnTo>
                    <a:lnTo>
                      <a:pt x="178616" y="3225"/>
                    </a:lnTo>
                    <a:close/>
                  </a:path>
                </a:pathLst>
              </a:custGeom>
              <a:solidFill>
                <a:srgbClr val="00206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99" name="月 198">
                <a:extLst>
                  <a:ext uri="{FF2B5EF4-FFF2-40B4-BE49-F238E27FC236}">
                    <a16:creationId xmlns:a16="http://schemas.microsoft.com/office/drawing/2014/main" id="{7FCBBDF6-D8CD-452C-B03B-BF0107CFCD74}"/>
                  </a:ext>
                </a:extLst>
              </p:cNvPr>
              <p:cNvSpPr/>
              <p:nvPr/>
            </p:nvSpPr>
            <p:spPr>
              <a:xfrm rot="15300000" flipH="1">
                <a:off x="5324308" y="3440090"/>
                <a:ext cx="390249" cy="947672"/>
              </a:xfrm>
              <a:prstGeom prst="moon">
                <a:avLst>
                  <a:gd name="adj" fmla="val 68470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200" name="グループ化 199">
                <a:extLst>
                  <a:ext uri="{FF2B5EF4-FFF2-40B4-BE49-F238E27FC236}">
                    <a16:creationId xmlns:a16="http://schemas.microsoft.com/office/drawing/2014/main" id="{0B104F0B-9545-4A15-9FBE-EFB279810612}"/>
                  </a:ext>
                </a:extLst>
              </p:cNvPr>
              <p:cNvGrpSpPr/>
              <p:nvPr/>
            </p:nvGrpSpPr>
            <p:grpSpPr>
              <a:xfrm>
                <a:off x="5151990" y="4183246"/>
                <a:ext cx="736808" cy="95266"/>
                <a:chOff x="5151990" y="4140368"/>
                <a:chExt cx="736808" cy="95266"/>
              </a:xfrm>
            </p:grpSpPr>
            <p:sp>
              <p:nvSpPr>
                <p:cNvPr id="201" name="月 200">
                  <a:extLst>
                    <a:ext uri="{FF2B5EF4-FFF2-40B4-BE49-F238E27FC236}">
                      <a16:creationId xmlns:a16="http://schemas.microsoft.com/office/drawing/2014/main" id="{52C9FC30-E6DC-471A-BBE8-7E3C94E41610}"/>
                    </a:ext>
                  </a:extLst>
                </p:cNvPr>
                <p:cNvSpPr/>
                <p:nvPr/>
              </p:nvSpPr>
              <p:spPr>
                <a:xfrm rot="16200000">
                  <a:off x="5687042" y="4033877"/>
                  <a:ext cx="95266" cy="308247"/>
                </a:xfrm>
                <a:prstGeom prst="moon">
                  <a:avLst>
                    <a:gd name="adj" fmla="val 87500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02" name="月 201">
                  <a:extLst>
                    <a:ext uri="{FF2B5EF4-FFF2-40B4-BE49-F238E27FC236}">
                      <a16:creationId xmlns:a16="http://schemas.microsoft.com/office/drawing/2014/main" id="{5F4301F6-D819-4CC3-9E82-C004B357A0E2}"/>
                    </a:ext>
                  </a:extLst>
                </p:cNvPr>
                <p:cNvSpPr/>
                <p:nvPr/>
              </p:nvSpPr>
              <p:spPr>
                <a:xfrm rot="16200000">
                  <a:off x="5219132" y="4073226"/>
                  <a:ext cx="95266" cy="229549"/>
                </a:xfrm>
                <a:prstGeom prst="moon">
                  <a:avLst>
                    <a:gd name="adj" fmla="val 87500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</p:grpSp>
        <p:grpSp>
          <p:nvGrpSpPr>
            <p:cNvPr id="170" name="グループ化 169">
              <a:extLst>
                <a:ext uri="{FF2B5EF4-FFF2-40B4-BE49-F238E27FC236}">
                  <a16:creationId xmlns:a16="http://schemas.microsoft.com/office/drawing/2014/main" id="{619C2F9F-0FA6-4FA9-AC3B-D4EA147E9C13}"/>
                </a:ext>
              </a:extLst>
            </p:cNvPr>
            <p:cNvGrpSpPr/>
            <p:nvPr/>
          </p:nvGrpSpPr>
          <p:grpSpPr>
            <a:xfrm>
              <a:off x="7649886" y="4772944"/>
              <a:ext cx="299822" cy="121468"/>
              <a:chOff x="1466675" y="2063071"/>
              <a:chExt cx="209562" cy="102234"/>
            </a:xfrm>
          </p:grpSpPr>
          <p:sp>
            <p:nvSpPr>
              <p:cNvPr id="179" name="二等辺三角形 5">
                <a:extLst>
                  <a:ext uri="{FF2B5EF4-FFF2-40B4-BE49-F238E27FC236}">
                    <a16:creationId xmlns:a16="http://schemas.microsoft.com/office/drawing/2014/main" id="{453EF112-A64C-4212-9B12-C1A9890402EC}"/>
                  </a:ext>
                </a:extLst>
              </p:cNvPr>
              <p:cNvSpPr/>
              <p:nvPr/>
            </p:nvSpPr>
            <p:spPr>
              <a:xfrm rot="20660405">
                <a:off x="1466675" y="2100049"/>
                <a:ext cx="165141" cy="65256"/>
              </a:xfrm>
              <a:custGeom>
                <a:avLst/>
                <a:gdLst>
                  <a:gd name="connsiteX0" fmla="*/ 0 w 159819"/>
                  <a:gd name="connsiteY0" fmla="*/ 60916 h 60916"/>
                  <a:gd name="connsiteX1" fmla="*/ 27419 w 159819"/>
                  <a:gd name="connsiteY1" fmla="*/ 0 h 60916"/>
                  <a:gd name="connsiteX2" fmla="*/ 159819 w 159819"/>
                  <a:gd name="connsiteY2" fmla="*/ 60916 h 60916"/>
                  <a:gd name="connsiteX3" fmla="*/ 0 w 159819"/>
                  <a:gd name="connsiteY3" fmla="*/ 60916 h 60916"/>
                  <a:gd name="connsiteX0" fmla="*/ 0 w 160316"/>
                  <a:gd name="connsiteY0" fmla="*/ 60916 h 69940"/>
                  <a:gd name="connsiteX1" fmla="*/ 27419 w 160316"/>
                  <a:gd name="connsiteY1" fmla="*/ 0 h 69940"/>
                  <a:gd name="connsiteX2" fmla="*/ 159819 w 160316"/>
                  <a:gd name="connsiteY2" fmla="*/ 60916 h 69940"/>
                  <a:gd name="connsiteX3" fmla="*/ 0 w 160316"/>
                  <a:gd name="connsiteY3" fmla="*/ 60916 h 69940"/>
                  <a:gd name="connsiteX0" fmla="*/ 0 w 160275"/>
                  <a:gd name="connsiteY0" fmla="*/ 60938 h 69962"/>
                  <a:gd name="connsiteX1" fmla="*/ 27419 w 160275"/>
                  <a:gd name="connsiteY1" fmla="*/ 22 h 69962"/>
                  <a:gd name="connsiteX2" fmla="*/ 159819 w 160275"/>
                  <a:gd name="connsiteY2" fmla="*/ 60938 h 69962"/>
                  <a:gd name="connsiteX3" fmla="*/ 0 w 160275"/>
                  <a:gd name="connsiteY3" fmla="*/ 60938 h 69962"/>
                  <a:gd name="connsiteX0" fmla="*/ 8396 w 168671"/>
                  <a:gd name="connsiteY0" fmla="*/ 60938 h 75699"/>
                  <a:gd name="connsiteX1" fmla="*/ 35815 w 168671"/>
                  <a:gd name="connsiteY1" fmla="*/ 22 h 75699"/>
                  <a:gd name="connsiteX2" fmla="*/ 168215 w 168671"/>
                  <a:gd name="connsiteY2" fmla="*/ 60938 h 75699"/>
                  <a:gd name="connsiteX3" fmla="*/ 8396 w 168671"/>
                  <a:gd name="connsiteY3" fmla="*/ 60938 h 75699"/>
                  <a:gd name="connsiteX0" fmla="*/ 16246 w 145955"/>
                  <a:gd name="connsiteY0" fmla="*/ 61681 h 72619"/>
                  <a:gd name="connsiteX1" fmla="*/ 13554 w 145955"/>
                  <a:gd name="connsiteY1" fmla="*/ 1 h 72619"/>
                  <a:gd name="connsiteX2" fmla="*/ 145954 w 145955"/>
                  <a:gd name="connsiteY2" fmla="*/ 60917 h 72619"/>
                  <a:gd name="connsiteX3" fmla="*/ 16246 w 145955"/>
                  <a:gd name="connsiteY3" fmla="*/ 61681 h 72619"/>
                  <a:gd name="connsiteX0" fmla="*/ 5951 w 135836"/>
                  <a:gd name="connsiteY0" fmla="*/ 60918 h 68111"/>
                  <a:gd name="connsiteX1" fmla="*/ 33370 w 135836"/>
                  <a:gd name="connsiteY1" fmla="*/ 1 h 68111"/>
                  <a:gd name="connsiteX2" fmla="*/ 135659 w 135836"/>
                  <a:gd name="connsiteY2" fmla="*/ 60154 h 68111"/>
                  <a:gd name="connsiteX3" fmla="*/ 5951 w 135836"/>
                  <a:gd name="connsiteY3" fmla="*/ 60918 h 681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5836" h="68111">
                    <a:moveTo>
                      <a:pt x="5951" y="60918"/>
                    </a:moveTo>
                    <a:cubicBezTo>
                      <a:pt x="-11097" y="50893"/>
                      <a:pt x="11752" y="128"/>
                      <a:pt x="33370" y="1"/>
                    </a:cubicBezTo>
                    <a:cubicBezTo>
                      <a:pt x="54988" y="-126"/>
                      <a:pt x="140229" y="50001"/>
                      <a:pt x="135659" y="60154"/>
                    </a:cubicBezTo>
                    <a:cubicBezTo>
                      <a:pt x="131089" y="70307"/>
                      <a:pt x="22999" y="70943"/>
                      <a:pt x="5951" y="60918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80" name="月 179">
                <a:extLst>
                  <a:ext uri="{FF2B5EF4-FFF2-40B4-BE49-F238E27FC236}">
                    <a16:creationId xmlns:a16="http://schemas.microsoft.com/office/drawing/2014/main" id="{CC70DC06-277B-44C2-9C6A-274E029CAB71}"/>
                  </a:ext>
                </a:extLst>
              </p:cNvPr>
              <p:cNvSpPr/>
              <p:nvPr/>
            </p:nvSpPr>
            <p:spPr>
              <a:xfrm rot="8100000">
                <a:off x="1640625" y="2063071"/>
                <a:ext cx="35612" cy="92454"/>
              </a:xfrm>
              <a:prstGeom prst="moon">
                <a:avLst>
                  <a:gd name="adj" fmla="val 53067"/>
                </a:avLst>
              </a:pr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71" name="グループ化 170">
              <a:extLst>
                <a:ext uri="{FF2B5EF4-FFF2-40B4-BE49-F238E27FC236}">
                  <a16:creationId xmlns:a16="http://schemas.microsoft.com/office/drawing/2014/main" id="{1DD184DD-E29F-4642-8426-235D2FFAEA92}"/>
                </a:ext>
              </a:extLst>
            </p:cNvPr>
            <p:cNvGrpSpPr/>
            <p:nvPr/>
          </p:nvGrpSpPr>
          <p:grpSpPr>
            <a:xfrm>
              <a:off x="7395653" y="4365206"/>
              <a:ext cx="144191" cy="154407"/>
              <a:chOff x="7034213" y="1838234"/>
              <a:chExt cx="255695" cy="235835"/>
            </a:xfrm>
            <a:solidFill>
              <a:schemeClr val="tx1"/>
            </a:solidFill>
          </p:grpSpPr>
          <p:sp>
            <p:nvSpPr>
              <p:cNvPr id="176" name="四角形: 角を丸くする 175">
                <a:extLst>
                  <a:ext uri="{FF2B5EF4-FFF2-40B4-BE49-F238E27FC236}">
                    <a16:creationId xmlns:a16="http://schemas.microsoft.com/office/drawing/2014/main" id="{1E068DAC-CF0A-4EF9-A31D-C570D90E9678}"/>
                  </a:ext>
                </a:extLst>
              </p:cNvPr>
              <p:cNvSpPr/>
              <p:nvPr/>
            </p:nvSpPr>
            <p:spPr>
              <a:xfrm>
                <a:off x="7034213" y="1838234"/>
                <a:ext cx="255695" cy="57241"/>
              </a:xfrm>
              <a:prstGeom prst="round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7" name="楕円 176">
                <a:extLst>
                  <a:ext uri="{FF2B5EF4-FFF2-40B4-BE49-F238E27FC236}">
                    <a16:creationId xmlns:a16="http://schemas.microsoft.com/office/drawing/2014/main" id="{C8CF6E26-C70F-419D-84D4-3829736A6B79}"/>
                  </a:ext>
                </a:extLst>
              </p:cNvPr>
              <p:cNvSpPr/>
              <p:nvPr/>
            </p:nvSpPr>
            <p:spPr>
              <a:xfrm>
                <a:off x="7069581" y="1927840"/>
                <a:ext cx="88037" cy="1195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8" name="四角形: 角を丸くする 177">
                <a:extLst>
                  <a:ext uri="{FF2B5EF4-FFF2-40B4-BE49-F238E27FC236}">
                    <a16:creationId xmlns:a16="http://schemas.microsoft.com/office/drawing/2014/main" id="{96ABE633-9F98-4157-816E-2E8E7073B6E4}"/>
                  </a:ext>
                </a:extLst>
              </p:cNvPr>
              <p:cNvSpPr/>
              <p:nvPr/>
            </p:nvSpPr>
            <p:spPr>
              <a:xfrm>
                <a:off x="7034213" y="2016828"/>
                <a:ext cx="255695" cy="57241"/>
              </a:xfrm>
              <a:prstGeom prst="round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72" name="グループ化 171">
              <a:extLst>
                <a:ext uri="{FF2B5EF4-FFF2-40B4-BE49-F238E27FC236}">
                  <a16:creationId xmlns:a16="http://schemas.microsoft.com/office/drawing/2014/main" id="{2FD318AF-D7A8-4BFA-959A-06B5A8428ACE}"/>
                </a:ext>
              </a:extLst>
            </p:cNvPr>
            <p:cNvGrpSpPr/>
            <p:nvPr/>
          </p:nvGrpSpPr>
          <p:grpSpPr>
            <a:xfrm>
              <a:off x="7797607" y="4365206"/>
              <a:ext cx="203293" cy="154407"/>
              <a:chOff x="7034213" y="1838234"/>
              <a:chExt cx="255695" cy="235835"/>
            </a:xfrm>
            <a:solidFill>
              <a:schemeClr val="tx1"/>
            </a:solidFill>
          </p:grpSpPr>
          <p:sp>
            <p:nvSpPr>
              <p:cNvPr id="173" name="四角形: 角を丸くする 172">
                <a:extLst>
                  <a:ext uri="{FF2B5EF4-FFF2-40B4-BE49-F238E27FC236}">
                    <a16:creationId xmlns:a16="http://schemas.microsoft.com/office/drawing/2014/main" id="{3EC05566-538D-4B36-A50B-58F9B10A4981}"/>
                  </a:ext>
                </a:extLst>
              </p:cNvPr>
              <p:cNvSpPr/>
              <p:nvPr/>
            </p:nvSpPr>
            <p:spPr>
              <a:xfrm>
                <a:off x="7034213" y="1838234"/>
                <a:ext cx="255695" cy="57241"/>
              </a:xfrm>
              <a:prstGeom prst="round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4" name="楕円 173">
                <a:extLst>
                  <a:ext uri="{FF2B5EF4-FFF2-40B4-BE49-F238E27FC236}">
                    <a16:creationId xmlns:a16="http://schemas.microsoft.com/office/drawing/2014/main" id="{40691025-4180-4C36-A123-5DDDEA3094FB}"/>
                  </a:ext>
                </a:extLst>
              </p:cNvPr>
              <p:cNvSpPr/>
              <p:nvPr/>
            </p:nvSpPr>
            <p:spPr>
              <a:xfrm>
                <a:off x="7039773" y="1932805"/>
                <a:ext cx="88037" cy="1195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5" name="四角形: 角を丸くする 174">
                <a:extLst>
                  <a:ext uri="{FF2B5EF4-FFF2-40B4-BE49-F238E27FC236}">
                    <a16:creationId xmlns:a16="http://schemas.microsoft.com/office/drawing/2014/main" id="{CBCF34F0-3D8E-4FE3-A5E1-CBA0B04EB4C5}"/>
                  </a:ext>
                </a:extLst>
              </p:cNvPr>
              <p:cNvSpPr/>
              <p:nvPr/>
            </p:nvSpPr>
            <p:spPr>
              <a:xfrm>
                <a:off x="7034213" y="2016828"/>
                <a:ext cx="255695" cy="57241"/>
              </a:xfrm>
              <a:prstGeom prst="round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857D986B-4D88-4B7D-BF4E-CBFD9616DDCE}"/>
              </a:ext>
            </a:extLst>
          </p:cNvPr>
          <p:cNvGrpSpPr/>
          <p:nvPr/>
        </p:nvGrpSpPr>
        <p:grpSpPr>
          <a:xfrm>
            <a:off x="1343415" y="937981"/>
            <a:ext cx="1437417" cy="2619709"/>
            <a:chOff x="1343415" y="937981"/>
            <a:chExt cx="1437417" cy="2619709"/>
          </a:xfrm>
        </p:grpSpPr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18206F27-358C-424F-85E3-ED00CE65EB87}"/>
                </a:ext>
              </a:extLst>
            </p:cNvPr>
            <p:cNvGrpSpPr/>
            <p:nvPr/>
          </p:nvGrpSpPr>
          <p:grpSpPr>
            <a:xfrm>
              <a:off x="1343415" y="937981"/>
              <a:ext cx="1437417" cy="2619709"/>
              <a:chOff x="1288395" y="937981"/>
              <a:chExt cx="1437417" cy="2619709"/>
            </a:xfrm>
          </p:grpSpPr>
          <p:sp>
            <p:nvSpPr>
              <p:cNvPr id="5" name="フリーフォーム: 図形 4">
                <a:extLst>
                  <a:ext uri="{FF2B5EF4-FFF2-40B4-BE49-F238E27FC236}">
                    <a16:creationId xmlns:a16="http://schemas.microsoft.com/office/drawing/2014/main" id="{6AC9B090-D90E-4AF9-A607-695C19C22C93}"/>
                  </a:ext>
                </a:extLst>
              </p:cNvPr>
              <p:cNvSpPr/>
              <p:nvPr/>
            </p:nvSpPr>
            <p:spPr>
              <a:xfrm>
                <a:off x="1288395" y="2382553"/>
                <a:ext cx="314165" cy="1175137"/>
              </a:xfrm>
              <a:custGeom>
                <a:avLst/>
                <a:gdLst>
                  <a:gd name="connsiteX0" fmla="*/ 139060 w 139060"/>
                  <a:gd name="connsiteY0" fmla="*/ 0 h 916908"/>
                  <a:gd name="connsiteX1" fmla="*/ 139060 w 139060"/>
                  <a:gd name="connsiteY1" fmla="*/ 916908 h 916908"/>
                  <a:gd name="connsiteX2" fmla="*/ 0 w 139060"/>
                  <a:gd name="connsiteY2" fmla="*/ 916908 h 916908"/>
                  <a:gd name="connsiteX3" fmla="*/ 0 w 139060"/>
                  <a:gd name="connsiteY3" fmla="*/ 297535 h 916908"/>
                  <a:gd name="connsiteX4" fmla="*/ 115031 w 139060"/>
                  <a:gd name="connsiteY4" fmla="*/ 19826 h 916908"/>
                  <a:gd name="connsiteX5" fmla="*/ 139060 w 139060"/>
                  <a:gd name="connsiteY5" fmla="*/ 0 h 916908"/>
                  <a:gd name="connsiteX0" fmla="*/ 204002 w 204002"/>
                  <a:gd name="connsiteY0" fmla="*/ 0 h 920697"/>
                  <a:gd name="connsiteX1" fmla="*/ 204002 w 204002"/>
                  <a:gd name="connsiteY1" fmla="*/ 916908 h 920697"/>
                  <a:gd name="connsiteX2" fmla="*/ 0 w 204002"/>
                  <a:gd name="connsiteY2" fmla="*/ 920697 h 920697"/>
                  <a:gd name="connsiteX3" fmla="*/ 64942 w 204002"/>
                  <a:gd name="connsiteY3" fmla="*/ 297535 h 920697"/>
                  <a:gd name="connsiteX4" fmla="*/ 179973 w 204002"/>
                  <a:gd name="connsiteY4" fmla="*/ 19826 h 920697"/>
                  <a:gd name="connsiteX5" fmla="*/ 204002 w 204002"/>
                  <a:gd name="connsiteY5" fmla="*/ 0 h 920697"/>
                  <a:gd name="connsiteX0" fmla="*/ 204002 w 204002"/>
                  <a:gd name="connsiteY0" fmla="*/ 0 h 920697"/>
                  <a:gd name="connsiteX1" fmla="*/ 204002 w 204002"/>
                  <a:gd name="connsiteY1" fmla="*/ 916908 h 920697"/>
                  <a:gd name="connsiteX2" fmla="*/ 0 w 204002"/>
                  <a:gd name="connsiteY2" fmla="*/ 920697 h 920697"/>
                  <a:gd name="connsiteX3" fmla="*/ 64942 w 204002"/>
                  <a:gd name="connsiteY3" fmla="*/ 297535 h 920697"/>
                  <a:gd name="connsiteX4" fmla="*/ 179973 w 204002"/>
                  <a:gd name="connsiteY4" fmla="*/ 19826 h 920697"/>
                  <a:gd name="connsiteX5" fmla="*/ 204002 w 204002"/>
                  <a:gd name="connsiteY5" fmla="*/ 0 h 9206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4002" h="920697">
                    <a:moveTo>
                      <a:pt x="204002" y="0"/>
                    </a:moveTo>
                    <a:lnTo>
                      <a:pt x="204002" y="916908"/>
                    </a:lnTo>
                    <a:lnTo>
                      <a:pt x="0" y="920697"/>
                    </a:lnTo>
                    <a:cubicBezTo>
                      <a:pt x="0" y="714239"/>
                      <a:pt x="34017" y="511570"/>
                      <a:pt x="64942" y="297535"/>
                    </a:cubicBezTo>
                    <a:cubicBezTo>
                      <a:pt x="64942" y="189083"/>
                      <a:pt x="108901" y="90898"/>
                      <a:pt x="179973" y="19826"/>
                    </a:cubicBezTo>
                    <a:lnTo>
                      <a:pt x="204002" y="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" name="フリーフォーム: 図形 5">
                <a:extLst>
                  <a:ext uri="{FF2B5EF4-FFF2-40B4-BE49-F238E27FC236}">
                    <a16:creationId xmlns:a16="http://schemas.microsoft.com/office/drawing/2014/main" id="{8BFAC82F-64C2-4FDE-A7DC-EEE4497DD95C}"/>
                  </a:ext>
                </a:extLst>
              </p:cNvPr>
              <p:cNvSpPr/>
              <p:nvPr/>
            </p:nvSpPr>
            <p:spPr>
              <a:xfrm>
                <a:off x="1340299" y="937981"/>
                <a:ext cx="1080993" cy="1800525"/>
              </a:xfrm>
              <a:custGeom>
                <a:avLst/>
                <a:gdLst>
                  <a:gd name="connsiteX0" fmla="*/ 448541 w 897082"/>
                  <a:gd name="connsiteY0" fmla="*/ 0 h 1466720"/>
                  <a:gd name="connsiteX1" fmla="*/ 897082 w 897082"/>
                  <a:gd name="connsiteY1" fmla="*/ 448541 h 1466720"/>
                  <a:gd name="connsiteX2" fmla="*/ 897082 w 897082"/>
                  <a:gd name="connsiteY2" fmla="*/ 572384 h 1466720"/>
                  <a:gd name="connsiteX3" fmla="*/ 623133 w 897082"/>
                  <a:gd name="connsiteY3" fmla="*/ 985676 h 1466720"/>
                  <a:gd name="connsiteX4" fmla="*/ 564119 w 897082"/>
                  <a:gd name="connsiteY4" fmla="*/ 1003996 h 1466720"/>
                  <a:gd name="connsiteX5" fmla="*/ 575827 w 897082"/>
                  <a:gd name="connsiteY5" fmla="*/ 1118635 h 1466720"/>
                  <a:gd name="connsiteX6" fmla="*/ 603105 w 897082"/>
                  <a:gd name="connsiteY6" fmla="*/ 1118635 h 1466720"/>
                  <a:gd name="connsiteX7" fmla="*/ 786798 w 897082"/>
                  <a:gd name="connsiteY7" fmla="*/ 1292678 h 1466720"/>
                  <a:gd name="connsiteX8" fmla="*/ 786797 w 897082"/>
                  <a:gd name="connsiteY8" fmla="*/ 1466720 h 1466720"/>
                  <a:gd name="connsiteX9" fmla="*/ 188668 w 897082"/>
                  <a:gd name="connsiteY9" fmla="*/ 1466720 h 1466720"/>
                  <a:gd name="connsiteX10" fmla="*/ 188668 w 897082"/>
                  <a:gd name="connsiteY10" fmla="*/ 1292678 h 1466720"/>
                  <a:gd name="connsiteX11" fmla="*/ 300860 w 897082"/>
                  <a:gd name="connsiteY11" fmla="*/ 1132312 h 1466720"/>
                  <a:gd name="connsiteX12" fmla="*/ 352270 w 897082"/>
                  <a:gd name="connsiteY12" fmla="*/ 1122478 h 1466720"/>
                  <a:gd name="connsiteX13" fmla="*/ 363516 w 897082"/>
                  <a:gd name="connsiteY13" fmla="*/ 1012354 h 1466720"/>
                  <a:gd name="connsiteX14" fmla="*/ 358144 w 897082"/>
                  <a:gd name="connsiteY14" fmla="*/ 1011812 h 1466720"/>
                  <a:gd name="connsiteX15" fmla="*/ 0 w 897082"/>
                  <a:gd name="connsiteY15" fmla="*/ 572384 h 1466720"/>
                  <a:gd name="connsiteX16" fmla="*/ 0 w 897082"/>
                  <a:gd name="connsiteY16" fmla="*/ 448541 h 1466720"/>
                  <a:gd name="connsiteX17" fmla="*/ 448541 w 897082"/>
                  <a:gd name="connsiteY17" fmla="*/ 0 h 1466720"/>
                  <a:gd name="connsiteX0" fmla="*/ 448541 w 897082"/>
                  <a:gd name="connsiteY0" fmla="*/ 0 h 1466720"/>
                  <a:gd name="connsiteX1" fmla="*/ 897082 w 897082"/>
                  <a:gd name="connsiteY1" fmla="*/ 448541 h 1466720"/>
                  <a:gd name="connsiteX2" fmla="*/ 897082 w 897082"/>
                  <a:gd name="connsiteY2" fmla="*/ 572384 h 1466720"/>
                  <a:gd name="connsiteX3" fmla="*/ 623133 w 897082"/>
                  <a:gd name="connsiteY3" fmla="*/ 985676 h 1466720"/>
                  <a:gd name="connsiteX4" fmla="*/ 564119 w 897082"/>
                  <a:gd name="connsiteY4" fmla="*/ 1003996 h 1466720"/>
                  <a:gd name="connsiteX5" fmla="*/ 575827 w 897082"/>
                  <a:gd name="connsiteY5" fmla="*/ 1118635 h 1466720"/>
                  <a:gd name="connsiteX6" fmla="*/ 603105 w 897082"/>
                  <a:gd name="connsiteY6" fmla="*/ 1118635 h 1466720"/>
                  <a:gd name="connsiteX7" fmla="*/ 786798 w 897082"/>
                  <a:gd name="connsiteY7" fmla="*/ 1292678 h 1466720"/>
                  <a:gd name="connsiteX8" fmla="*/ 786797 w 897082"/>
                  <a:gd name="connsiteY8" fmla="*/ 1466720 h 1466720"/>
                  <a:gd name="connsiteX9" fmla="*/ 188668 w 897082"/>
                  <a:gd name="connsiteY9" fmla="*/ 1466720 h 1466720"/>
                  <a:gd name="connsiteX10" fmla="*/ 188668 w 897082"/>
                  <a:gd name="connsiteY10" fmla="*/ 1292678 h 1466720"/>
                  <a:gd name="connsiteX11" fmla="*/ 300860 w 897082"/>
                  <a:gd name="connsiteY11" fmla="*/ 1132312 h 1466720"/>
                  <a:gd name="connsiteX12" fmla="*/ 352270 w 897082"/>
                  <a:gd name="connsiteY12" fmla="*/ 1122478 h 1466720"/>
                  <a:gd name="connsiteX13" fmla="*/ 363516 w 897082"/>
                  <a:gd name="connsiteY13" fmla="*/ 1012354 h 1466720"/>
                  <a:gd name="connsiteX14" fmla="*/ 358144 w 897082"/>
                  <a:gd name="connsiteY14" fmla="*/ 1011812 h 1466720"/>
                  <a:gd name="connsiteX15" fmla="*/ 0 w 897082"/>
                  <a:gd name="connsiteY15" fmla="*/ 572384 h 1466720"/>
                  <a:gd name="connsiteX16" fmla="*/ 448541 w 897082"/>
                  <a:gd name="connsiteY16" fmla="*/ 0 h 1466720"/>
                  <a:gd name="connsiteX0" fmla="*/ 448541 w 897082"/>
                  <a:gd name="connsiteY0" fmla="*/ 0 h 1466720"/>
                  <a:gd name="connsiteX1" fmla="*/ 897082 w 897082"/>
                  <a:gd name="connsiteY1" fmla="*/ 572384 h 1466720"/>
                  <a:gd name="connsiteX2" fmla="*/ 623133 w 897082"/>
                  <a:gd name="connsiteY2" fmla="*/ 985676 h 1466720"/>
                  <a:gd name="connsiteX3" fmla="*/ 564119 w 897082"/>
                  <a:gd name="connsiteY3" fmla="*/ 1003996 h 1466720"/>
                  <a:gd name="connsiteX4" fmla="*/ 575827 w 897082"/>
                  <a:gd name="connsiteY4" fmla="*/ 1118635 h 1466720"/>
                  <a:gd name="connsiteX5" fmla="*/ 603105 w 897082"/>
                  <a:gd name="connsiteY5" fmla="*/ 1118635 h 1466720"/>
                  <a:gd name="connsiteX6" fmla="*/ 786798 w 897082"/>
                  <a:gd name="connsiteY6" fmla="*/ 1292678 h 1466720"/>
                  <a:gd name="connsiteX7" fmla="*/ 786797 w 897082"/>
                  <a:gd name="connsiteY7" fmla="*/ 1466720 h 1466720"/>
                  <a:gd name="connsiteX8" fmla="*/ 188668 w 897082"/>
                  <a:gd name="connsiteY8" fmla="*/ 1466720 h 1466720"/>
                  <a:gd name="connsiteX9" fmla="*/ 188668 w 897082"/>
                  <a:gd name="connsiteY9" fmla="*/ 1292678 h 1466720"/>
                  <a:gd name="connsiteX10" fmla="*/ 300860 w 897082"/>
                  <a:gd name="connsiteY10" fmla="*/ 1132312 h 1466720"/>
                  <a:gd name="connsiteX11" fmla="*/ 352270 w 897082"/>
                  <a:gd name="connsiteY11" fmla="*/ 1122478 h 1466720"/>
                  <a:gd name="connsiteX12" fmla="*/ 363516 w 897082"/>
                  <a:gd name="connsiteY12" fmla="*/ 1012354 h 1466720"/>
                  <a:gd name="connsiteX13" fmla="*/ 358144 w 897082"/>
                  <a:gd name="connsiteY13" fmla="*/ 1011812 h 1466720"/>
                  <a:gd name="connsiteX14" fmla="*/ 0 w 897082"/>
                  <a:gd name="connsiteY14" fmla="*/ 572384 h 1466720"/>
                  <a:gd name="connsiteX15" fmla="*/ 448541 w 897082"/>
                  <a:gd name="connsiteY15" fmla="*/ 0 h 1466720"/>
                  <a:gd name="connsiteX0" fmla="*/ 448541 w 897082"/>
                  <a:gd name="connsiteY0" fmla="*/ 30 h 1466750"/>
                  <a:gd name="connsiteX1" fmla="*/ 897082 w 897082"/>
                  <a:gd name="connsiteY1" fmla="*/ 572414 h 1466750"/>
                  <a:gd name="connsiteX2" fmla="*/ 623133 w 897082"/>
                  <a:gd name="connsiteY2" fmla="*/ 985706 h 1466750"/>
                  <a:gd name="connsiteX3" fmla="*/ 564119 w 897082"/>
                  <a:gd name="connsiteY3" fmla="*/ 1004026 h 1466750"/>
                  <a:gd name="connsiteX4" fmla="*/ 575827 w 897082"/>
                  <a:gd name="connsiteY4" fmla="*/ 1118665 h 1466750"/>
                  <a:gd name="connsiteX5" fmla="*/ 603105 w 897082"/>
                  <a:gd name="connsiteY5" fmla="*/ 1118665 h 1466750"/>
                  <a:gd name="connsiteX6" fmla="*/ 786798 w 897082"/>
                  <a:gd name="connsiteY6" fmla="*/ 1292708 h 1466750"/>
                  <a:gd name="connsiteX7" fmla="*/ 786797 w 897082"/>
                  <a:gd name="connsiteY7" fmla="*/ 1466750 h 1466750"/>
                  <a:gd name="connsiteX8" fmla="*/ 188668 w 897082"/>
                  <a:gd name="connsiteY8" fmla="*/ 1466750 h 1466750"/>
                  <a:gd name="connsiteX9" fmla="*/ 188668 w 897082"/>
                  <a:gd name="connsiteY9" fmla="*/ 1292708 h 1466750"/>
                  <a:gd name="connsiteX10" fmla="*/ 300860 w 897082"/>
                  <a:gd name="connsiteY10" fmla="*/ 1132342 h 1466750"/>
                  <a:gd name="connsiteX11" fmla="*/ 352270 w 897082"/>
                  <a:gd name="connsiteY11" fmla="*/ 1122508 h 1466750"/>
                  <a:gd name="connsiteX12" fmla="*/ 363516 w 897082"/>
                  <a:gd name="connsiteY12" fmla="*/ 1012384 h 1466750"/>
                  <a:gd name="connsiteX13" fmla="*/ 358144 w 897082"/>
                  <a:gd name="connsiteY13" fmla="*/ 1011842 h 1466750"/>
                  <a:gd name="connsiteX14" fmla="*/ 0 w 897082"/>
                  <a:gd name="connsiteY14" fmla="*/ 572414 h 1466750"/>
                  <a:gd name="connsiteX15" fmla="*/ 448541 w 897082"/>
                  <a:gd name="connsiteY15" fmla="*/ 30 h 1466750"/>
                  <a:gd name="connsiteX0" fmla="*/ 448541 w 897082"/>
                  <a:gd name="connsiteY0" fmla="*/ 28 h 1494417"/>
                  <a:gd name="connsiteX1" fmla="*/ 897082 w 897082"/>
                  <a:gd name="connsiteY1" fmla="*/ 600081 h 1494417"/>
                  <a:gd name="connsiteX2" fmla="*/ 623133 w 897082"/>
                  <a:gd name="connsiteY2" fmla="*/ 1013373 h 1494417"/>
                  <a:gd name="connsiteX3" fmla="*/ 564119 w 897082"/>
                  <a:gd name="connsiteY3" fmla="*/ 1031693 h 1494417"/>
                  <a:gd name="connsiteX4" fmla="*/ 575827 w 897082"/>
                  <a:gd name="connsiteY4" fmla="*/ 1146332 h 1494417"/>
                  <a:gd name="connsiteX5" fmla="*/ 603105 w 897082"/>
                  <a:gd name="connsiteY5" fmla="*/ 1146332 h 1494417"/>
                  <a:gd name="connsiteX6" fmla="*/ 786798 w 897082"/>
                  <a:gd name="connsiteY6" fmla="*/ 1320375 h 1494417"/>
                  <a:gd name="connsiteX7" fmla="*/ 786797 w 897082"/>
                  <a:gd name="connsiteY7" fmla="*/ 1494417 h 1494417"/>
                  <a:gd name="connsiteX8" fmla="*/ 188668 w 897082"/>
                  <a:gd name="connsiteY8" fmla="*/ 1494417 h 1494417"/>
                  <a:gd name="connsiteX9" fmla="*/ 188668 w 897082"/>
                  <a:gd name="connsiteY9" fmla="*/ 1320375 h 1494417"/>
                  <a:gd name="connsiteX10" fmla="*/ 300860 w 897082"/>
                  <a:gd name="connsiteY10" fmla="*/ 1160009 h 1494417"/>
                  <a:gd name="connsiteX11" fmla="*/ 352270 w 897082"/>
                  <a:gd name="connsiteY11" fmla="*/ 1150175 h 1494417"/>
                  <a:gd name="connsiteX12" fmla="*/ 363516 w 897082"/>
                  <a:gd name="connsiteY12" fmla="*/ 1040051 h 1494417"/>
                  <a:gd name="connsiteX13" fmla="*/ 358144 w 897082"/>
                  <a:gd name="connsiteY13" fmla="*/ 1039509 h 1494417"/>
                  <a:gd name="connsiteX14" fmla="*/ 0 w 897082"/>
                  <a:gd name="connsiteY14" fmla="*/ 600081 h 1494417"/>
                  <a:gd name="connsiteX15" fmla="*/ 448541 w 897082"/>
                  <a:gd name="connsiteY15" fmla="*/ 28 h 1494417"/>
                  <a:gd name="connsiteX0" fmla="*/ 449076 w 897617"/>
                  <a:gd name="connsiteY0" fmla="*/ 28 h 1494417"/>
                  <a:gd name="connsiteX1" fmla="*/ 897617 w 897617"/>
                  <a:gd name="connsiteY1" fmla="*/ 600081 h 1494417"/>
                  <a:gd name="connsiteX2" fmla="*/ 623668 w 897617"/>
                  <a:gd name="connsiteY2" fmla="*/ 1013373 h 1494417"/>
                  <a:gd name="connsiteX3" fmla="*/ 564654 w 897617"/>
                  <a:gd name="connsiteY3" fmla="*/ 1031693 h 1494417"/>
                  <a:gd name="connsiteX4" fmla="*/ 576362 w 897617"/>
                  <a:gd name="connsiteY4" fmla="*/ 1146332 h 1494417"/>
                  <a:gd name="connsiteX5" fmla="*/ 603640 w 897617"/>
                  <a:gd name="connsiteY5" fmla="*/ 1146332 h 1494417"/>
                  <a:gd name="connsiteX6" fmla="*/ 787333 w 897617"/>
                  <a:gd name="connsiteY6" fmla="*/ 1320375 h 1494417"/>
                  <a:gd name="connsiteX7" fmla="*/ 787332 w 897617"/>
                  <a:gd name="connsiteY7" fmla="*/ 1494417 h 1494417"/>
                  <a:gd name="connsiteX8" fmla="*/ 189203 w 897617"/>
                  <a:gd name="connsiteY8" fmla="*/ 1494417 h 1494417"/>
                  <a:gd name="connsiteX9" fmla="*/ 189203 w 897617"/>
                  <a:gd name="connsiteY9" fmla="*/ 1320375 h 1494417"/>
                  <a:gd name="connsiteX10" fmla="*/ 301395 w 897617"/>
                  <a:gd name="connsiteY10" fmla="*/ 1160009 h 1494417"/>
                  <a:gd name="connsiteX11" fmla="*/ 352805 w 897617"/>
                  <a:gd name="connsiteY11" fmla="*/ 1150175 h 1494417"/>
                  <a:gd name="connsiteX12" fmla="*/ 364051 w 897617"/>
                  <a:gd name="connsiteY12" fmla="*/ 1040051 h 1494417"/>
                  <a:gd name="connsiteX13" fmla="*/ 358679 w 897617"/>
                  <a:gd name="connsiteY13" fmla="*/ 1039509 h 1494417"/>
                  <a:gd name="connsiteX14" fmla="*/ 535 w 897617"/>
                  <a:gd name="connsiteY14" fmla="*/ 600081 h 1494417"/>
                  <a:gd name="connsiteX15" fmla="*/ 449076 w 897617"/>
                  <a:gd name="connsiteY15" fmla="*/ 28 h 1494417"/>
                  <a:gd name="connsiteX0" fmla="*/ 449076 w 897617"/>
                  <a:gd name="connsiteY0" fmla="*/ 3 h 1494392"/>
                  <a:gd name="connsiteX1" fmla="*/ 897617 w 897617"/>
                  <a:gd name="connsiteY1" fmla="*/ 600056 h 1494392"/>
                  <a:gd name="connsiteX2" fmla="*/ 623668 w 897617"/>
                  <a:gd name="connsiteY2" fmla="*/ 1013348 h 1494392"/>
                  <a:gd name="connsiteX3" fmla="*/ 564654 w 897617"/>
                  <a:gd name="connsiteY3" fmla="*/ 1031668 h 1494392"/>
                  <a:gd name="connsiteX4" fmla="*/ 576362 w 897617"/>
                  <a:gd name="connsiteY4" fmla="*/ 1146307 h 1494392"/>
                  <a:gd name="connsiteX5" fmla="*/ 603640 w 897617"/>
                  <a:gd name="connsiteY5" fmla="*/ 1146307 h 1494392"/>
                  <a:gd name="connsiteX6" fmla="*/ 787333 w 897617"/>
                  <a:gd name="connsiteY6" fmla="*/ 1320350 h 1494392"/>
                  <a:gd name="connsiteX7" fmla="*/ 787332 w 897617"/>
                  <a:gd name="connsiteY7" fmla="*/ 1494392 h 1494392"/>
                  <a:gd name="connsiteX8" fmla="*/ 189203 w 897617"/>
                  <a:gd name="connsiteY8" fmla="*/ 1494392 h 1494392"/>
                  <a:gd name="connsiteX9" fmla="*/ 189203 w 897617"/>
                  <a:gd name="connsiteY9" fmla="*/ 1320350 h 1494392"/>
                  <a:gd name="connsiteX10" fmla="*/ 301395 w 897617"/>
                  <a:gd name="connsiteY10" fmla="*/ 1159984 h 1494392"/>
                  <a:gd name="connsiteX11" fmla="*/ 352805 w 897617"/>
                  <a:gd name="connsiteY11" fmla="*/ 1150150 h 1494392"/>
                  <a:gd name="connsiteX12" fmla="*/ 364051 w 897617"/>
                  <a:gd name="connsiteY12" fmla="*/ 1040026 h 1494392"/>
                  <a:gd name="connsiteX13" fmla="*/ 358679 w 897617"/>
                  <a:gd name="connsiteY13" fmla="*/ 1039484 h 1494392"/>
                  <a:gd name="connsiteX14" fmla="*/ 535 w 897617"/>
                  <a:gd name="connsiteY14" fmla="*/ 607961 h 1494392"/>
                  <a:gd name="connsiteX15" fmla="*/ 449076 w 897617"/>
                  <a:gd name="connsiteY15" fmla="*/ 3 h 1494392"/>
                  <a:gd name="connsiteX0" fmla="*/ 448594 w 897135"/>
                  <a:gd name="connsiteY0" fmla="*/ 3 h 1494392"/>
                  <a:gd name="connsiteX1" fmla="*/ 897135 w 897135"/>
                  <a:gd name="connsiteY1" fmla="*/ 600056 h 1494392"/>
                  <a:gd name="connsiteX2" fmla="*/ 623186 w 897135"/>
                  <a:gd name="connsiteY2" fmla="*/ 1013348 h 1494392"/>
                  <a:gd name="connsiteX3" fmla="*/ 564172 w 897135"/>
                  <a:gd name="connsiteY3" fmla="*/ 1031668 h 1494392"/>
                  <a:gd name="connsiteX4" fmla="*/ 575880 w 897135"/>
                  <a:gd name="connsiteY4" fmla="*/ 1146307 h 1494392"/>
                  <a:gd name="connsiteX5" fmla="*/ 603158 w 897135"/>
                  <a:gd name="connsiteY5" fmla="*/ 1146307 h 1494392"/>
                  <a:gd name="connsiteX6" fmla="*/ 786851 w 897135"/>
                  <a:gd name="connsiteY6" fmla="*/ 1320350 h 1494392"/>
                  <a:gd name="connsiteX7" fmla="*/ 786850 w 897135"/>
                  <a:gd name="connsiteY7" fmla="*/ 1494392 h 1494392"/>
                  <a:gd name="connsiteX8" fmla="*/ 188721 w 897135"/>
                  <a:gd name="connsiteY8" fmla="*/ 1494392 h 1494392"/>
                  <a:gd name="connsiteX9" fmla="*/ 188721 w 897135"/>
                  <a:gd name="connsiteY9" fmla="*/ 1320350 h 1494392"/>
                  <a:gd name="connsiteX10" fmla="*/ 300913 w 897135"/>
                  <a:gd name="connsiteY10" fmla="*/ 1159984 h 1494392"/>
                  <a:gd name="connsiteX11" fmla="*/ 352323 w 897135"/>
                  <a:gd name="connsiteY11" fmla="*/ 1150150 h 1494392"/>
                  <a:gd name="connsiteX12" fmla="*/ 363569 w 897135"/>
                  <a:gd name="connsiteY12" fmla="*/ 1040026 h 1494392"/>
                  <a:gd name="connsiteX13" fmla="*/ 358197 w 897135"/>
                  <a:gd name="connsiteY13" fmla="*/ 1039484 h 1494392"/>
                  <a:gd name="connsiteX14" fmla="*/ 53 w 897135"/>
                  <a:gd name="connsiteY14" fmla="*/ 607961 h 1494392"/>
                  <a:gd name="connsiteX15" fmla="*/ 448594 w 897135"/>
                  <a:gd name="connsiteY15" fmla="*/ 3 h 1494392"/>
                  <a:gd name="connsiteX0" fmla="*/ 448654 w 897195"/>
                  <a:gd name="connsiteY0" fmla="*/ 3 h 1494392"/>
                  <a:gd name="connsiteX1" fmla="*/ 897195 w 897195"/>
                  <a:gd name="connsiteY1" fmla="*/ 600056 h 1494392"/>
                  <a:gd name="connsiteX2" fmla="*/ 623246 w 897195"/>
                  <a:gd name="connsiteY2" fmla="*/ 1013348 h 1494392"/>
                  <a:gd name="connsiteX3" fmla="*/ 564232 w 897195"/>
                  <a:gd name="connsiteY3" fmla="*/ 1031668 h 1494392"/>
                  <a:gd name="connsiteX4" fmla="*/ 575940 w 897195"/>
                  <a:gd name="connsiteY4" fmla="*/ 1146307 h 1494392"/>
                  <a:gd name="connsiteX5" fmla="*/ 603218 w 897195"/>
                  <a:gd name="connsiteY5" fmla="*/ 1146307 h 1494392"/>
                  <a:gd name="connsiteX6" fmla="*/ 786911 w 897195"/>
                  <a:gd name="connsiteY6" fmla="*/ 1320350 h 1494392"/>
                  <a:gd name="connsiteX7" fmla="*/ 786910 w 897195"/>
                  <a:gd name="connsiteY7" fmla="*/ 1494392 h 1494392"/>
                  <a:gd name="connsiteX8" fmla="*/ 188781 w 897195"/>
                  <a:gd name="connsiteY8" fmla="*/ 1494392 h 1494392"/>
                  <a:gd name="connsiteX9" fmla="*/ 188781 w 897195"/>
                  <a:gd name="connsiteY9" fmla="*/ 1320350 h 1494392"/>
                  <a:gd name="connsiteX10" fmla="*/ 300973 w 897195"/>
                  <a:gd name="connsiteY10" fmla="*/ 1159984 h 1494392"/>
                  <a:gd name="connsiteX11" fmla="*/ 352383 w 897195"/>
                  <a:gd name="connsiteY11" fmla="*/ 1150150 h 1494392"/>
                  <a:gd name="connsiteX12" fmla="*/ 363629 w 897195"/>
                  <a:gd name="connsiteY12" fmla="*/ 1040026 h 1494392"/>
                  <a:gd name="connsiteX13" fmla="*/ 358257 w 897195"/>
                  <a:gd name="connsiteY13" fmla="*/ 1039484 h 1494392"/>
                  <a:gd name="connsiteX14" fmla="*/ 113 w 897195"/>
                  <a:gd name="connsiteY14" fmla="*/ 607961 h 1494392"/>
                  <a:gd name="connsiteX15" fmla="*/ 448654 w 897195"/>
                  <a:gd name="connsiteY15" fmla="*/ 3 h 1494392"/>
                  <a:gd name="connsiteX0" fmla="*/ 448644 w 897185"/>
                  <a:gd name="connsiteY0" fmla="*/ 3 h 1494392"/>
                  <a:gd name="connsiteX1" fmla="*/ 897185 w 897185"/>
                  <a:gd name="connsiteY1" fmla="*/ 600056 h 1494392"/>
                  <a:gd name="connsiteX2" fmla="*/ 623236 w 897185"/>
                  <a:gd name="connsiteY2" fmla="*/ 1013348 h 1494392"/>
                  <a:gd name="connsiteX3" fmla="*/ 564222 w 897185"/>
                  <a:gd name="connsiteY3" fmla="*/ 1031668 h 1494392"/>
                  <a:gd name="connsiteX4" fmla="*/ 575930 w 897185"/>
                  <a:gd name="connsiteY4" fmla="*/ 1146307 h 1494392"/>
                  <a:gd name="connsiteX5" fmla="*/ 603208 w 897185"/>
                  <a:gd name="connsiteY5" fmla="*/ 1146307 h 1494392"/>
                  <a:gd name="connsiteX6" fmla="*/ 786901 w 897185"/>
                  <a:gd name="connsiteY6" fmla="*/ 1320350 h 1494392"/>
                  <a:gd name="connsiteX7" fmla="*/ 786900 w 897185"/>
                  <a:gd name="connsiteY7" fmla="*/ 1494392 h 1494392"/>
                  <a:gd name="connsiteX8" fmla="*/ 188771 w 897185"/>
                  <a:gd name="connsiteY8" fmla="*/ 1494392 h 1494392"/>
                  <a:gd name="connsiteX9" fmla="*/ 188771 w 897185"/>
                  <a:gd name="connsiteY9" fmla="*/ 1320350 h 1494392"/>
                  <a:gd name="connsiteX10" fmla="*/ 300963 w 897185"/>
                  <a:gd name="connsiteY10" fmla="*/ 1159984 h 1494392"/>
                  <a:gd name="connsiteX11" fmla="*/ 352373 w 897185"/>
                  <a:gd name="connsiteY11" fmla="*/ 1150150 h 1494392"/>
                  <a:gd name="connsiteX12" fmla="*/ 363619 w 897185"/>
                  <a:gd name="connsiteY12" fmla="*/ 1040026 h 1494392"/>
                  <a:gd name="connsiteX13" fmla="*/ 358247 w 897185"/>
                  <a:gd name="connsiteY13" fmla="*/ 1039484 h 1494392"/>
                  <a:gd name="connsiteX14" fmla="*/ 103 w 897185"/>
                  <a:gd name="connsiteY14" fmla="*/ 607961 h 1494392"/>
                  <a:gd name="connsiteX15" fmla="*/ 448644 w 897185"/>
                  <a:gd name="connsiteY15" fmla="*/ 3 h 1494392"/>
                  <a:gd name="connsiteX0" fmla="*/ 448644 w 897198"/>
                  <a:gd name="connsiteY0" fmla="*/ 3 h 1494392"/>
                  <a:gd name="connsiteX1" fmla="*/ 897185 w 897198"/>
                  <a:gd name="connsiteY1" fmla="*/ 600056 h 1494392"/>
                  <a:gd name="connsiteX2" fmla="*/ 623236 w 897198"/>
                  <a:gd name="connsiteY2" fmla="*/ 1013348 h 1494392"/>
                  <a:gd name="connsiteX3" fmla="*/ 564222 w 897198"/>
                  <a:gd name="connsiteY3" fmla="*/ 1031668 h 1494392"/>
                  <a:gd name="connsiteX4" fmla="*/ 575930 w 897198"/>
                  <a:gd name="connsiteY4" fmla="*/ 1146307 h 1494392"/>
                  <a:gd name="connsiteX5" fmla="*/ 603208 w 897198"/>
                  <a:gd name="connsiteY5" fmla="*/ 1146307 h 1494392"/>
                  <a:gd name="connsiteX6" fmla="*/ 786901 w 897198"/>
                  <a:gd name="connsiteY6" fmla="*/ 1320350 h 1494392"/>
                  <a:gd name="connsiteX7" fmla="*/ 786900 w 897198"/>
                  <a:gd name="connsiteY7" fmla="*/ 1494392 h 1494392"/>
                  <a:gd name="connsiteX8" fmla="*/ 188771 w 897198"/>
                  <a:gd name="connsiteY8" fmla="*/ 1494392 h 1494392"/>
                  <a:gd name="connsiteX9" fmla="*/ 188771 w 897198"/>
                  <a:gd name="connsiteY9" fmla="*/ 1320350 h 1494392"/>
                  <a:gd name="connsiteX10" fmla="*/ 300963 w 897198"/>
                  <a:gd name="connsiteY10" fmla="*/ 1159984 h 1494392"/>
                  <a:gd name="connsiteX11" fmla="*/ 352373 w 897198"/>
                  <a:gd name="connsiteY11" fmla="*/ 1150150 h 1494392"/>
                  <a:gd name="connsiteX12" fmla="*/ 363619 w 897198"/>
                  <a:gd name="connsiteY12" fmla="*/ 1040026 h 1494392"/>
                  <a:gd name="connsiteX13" fmla="*/ 358247 w 897198"/>
                  <a:gd name="connsiteY13" fmla="*/ 1039484 h 1494392"/>
                  <a:gd name="connsiteX14" fmla="*/ 103 w 897198"/>
                  <a:gd name="connsiteY14" fmla="*/ 607961 h 1494392"/>
                  <a:gd name="connsiteX15" fmla="*/ 448644 w 897198"/>
                  <a:gd name="connsiteY15" fmla="*/ 3 h 14943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897198" h="1494392">
                    <a:moveTo>
                      <a:pt x="448644" y="3"/>
                    </a:moveTo>
                    <a:cubicBezTo>
                      <a:pt x="748363" y="-1315"/>
                      <a:pt x="895756" y="423918"/>
                      <a:pt x="897185" y="600056"/>
                    </a:cubicBezTo>
                    <a:cubicBezTo>
                      <a:pt x="898614" y="776194"/>
                      <a:pt x="784224" y="945256"/>
                      <a:pt x="623236" y="1013348"/>
                    </a:cubicBezTo>
                    <a:lnTo>
                      <a:pt x="564222" y="1031668"/>
                    </a:lnTo>
                    <a:lnTo>
                      <a:pt x="575930" y="1146307"/>
                    </a:lnTo>
                    <a:lnTo>
                      <a:pt x="603208" y="1146307"/>
                    </a:lnTo>
                    <a:cubicBezTo>
                      <a:pt x="704659" y="1146307"/>
                      <a:pt x="786901" y="1224229"/>
                      <a:pt x="786901" y="1320350"/>
                    </a:cubicBezTo>
                    <a:cubicBezTo>
                      <a:pt x="786901" y="1378364"/>
                      <a:pt x="786900" y="1436378"/>
                      <a:pt x="786900" y="1494392"/>
                    </a:cubicBezTo>
                    <a:lnTo>
                      <a:pt x="188771" y="1494392"/>
                    </a:lnTo>
                    <a:lnTo>
                      <a:pt x="188771" y="1320350"/>
                    </a:lnTo>
                    <a:cubicBezTo>
                      <a:pt x="188771" y="1248259"/>
                      <a:pt x="235032" y="1186406"/>
                      <a:pt x="300963" y="1159984"/>
                    </a:cubicBezTo>
                    <a:lnTo>
                      <a:pt x="352373" y="1150150"/>
                    </a:lnTo>
                    <a:lnTo>
                      <a:pt x="363619" y="1040026"/>
                    </a:lnTo>
                    <a:lnTo>
                      <a:pt x="358247" y="1039484"/>
                    </a:lnTo>
                    <a:cubicBezTo>
                      <a:pt x="153855" y="997660"/>
                      <a:pt x="4747" y="897576"/>
                      <a:pt x="103" y="607961"/>
                    </a:cubicBezTo>
                    <a:cubicBezTo>
                      <a:pt x="-4541" y="318346"/>
                      <a:pt x="148925" y="1321"/>
                      <a:pt x="448644" y="3"/>
                    </a:cubicBezTo>
                    <a:close/>
                  </a:path>
                </a:pathLst>
              </a:custGeom>
              <a:solidFill>
                <a:schemeClr val="accent2">
                  <a:lumMod val="20000"/>
                  <a:lumOff val="8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" name="フリーフォーム: 図形 6">
                <a:extLst>
                  <a:ext uri="{FF2B5EF4-FFF2-40B4-BE49-F238E27FC236}">
                    <a16:creationId xmlns:a16="http://schemas.microsoft.com/office/drawing/2014/main" id="{0DE4B76B-5719-469B-83C1-8043A54B1264}"/>
                  </a:ext>
                </a:extLst>
              </p:cNvPr>
              <p:cNvSpPr/>
              <p:nvPr/>
            </p:nvSpPr>
            <p:spPr>
              <a:xfrm>
                <a:off x="1765734" y="2180993"/>
                <a:ext cx="217125" cy="111279"/>
              </a:xfrm>
              <a:custGeom>
                <a:avLst/>
                <a:gdLst>
                  <a:gd name="connsiteX0" fmla="*/ 209318 w 211408"/>
                  <a:gd name="connsiteY0" fmla="*/ 0 h 93697"/>
                  <a:gd name="connsiteX1" fmla="*/ 211408 w 211408"/>
                  <a:gd name="connsiteY1" fmla="*/ 20463 h 93697"/>
                  <a:gd name="connsiteX2" fmla="*/ 206348 w 211408"/>
                  <a:gd name="connsiteY2" fmla="*/ 24396 h 93697"/>
                  <a:gd name="connsiteX3" fmla="*/ 7260 w 211408"/>
                  <a:gd name="connsiteY3" fmla="*/ 93228 h 93697"/>
                  <a:gd name="connsiteX4" fmla="*/ 0 w 211408"/>
                  <a:gd name="connsiteY4" fmla="*/ 93697 h 93697"/>
                  <a:gd name="connsiteX5" fmla="*/ 8715 w 211408"/>
                  <a:gd name="connsiteY5" fmla="*/ 8358 h 93697"/>
                  <a:gd name="connsiteX6" fmla="*/ 93740 w 211408"/>
                  <a:gd name="connsiteY6" fmla="*/ 16929 h 93697"/>
                  <a:gd name="connsiteX7" fmla="*/ 184137 w 211408"/>
                  <a:gd name="connsiteY7" fmla="*/ 7816 h 93697"/>
                  <a:gd name="connsiteX0" fmla="*/ 209318 w 211408"/>
                  <a:gd name="connsiteY0" fmla="*/ 0 h 93697"/>
                  <a:gd name="connsiteX1" fmla="*/ 211408 w 211408"/>
                  <a:gd name="connsiteY1" fmla="*/ 20463 h 93697"/>
                  <a:gd name="connsiteX2" fmla="*/ 7260 w 211408"/>
                  <a:gd name="connsiteY2" fmla="*/ 93228 h 93697"/>
                  <a:gd name="connsiteX3" fmla="*/ 0 w 211408"/>
                  <a:gd name="connsiteY3" fmla="*/ 93697 h 93697"/>
                  <a:gd name="connsiteX4" fmla="*/ 8715 w 211408"/>
                  <a:gd name="connsiteY4" fmla="*/ 8358 h 93697"/>
                  <a:gd name="connsiteX5" fmla="*/ 93740 w 211408"/>
                  <a:gd name="connsiteY5" fmla="*/ 16929 h 93697"/>
                  <a:gd name="connsiteX6" fmla="*/ 184137 w 211408"/>
                  <a:gd name="connsiteY6" fmla="*/ 7816 h 93697"/>
                  <a:gd name="connsiteX7" fmla="*/ 209318 w 211408"/>
                  <a:gd name="connsiteY7" fmla="*/ 0 h 93697"/>
                  <a:gd name="connsiteX0" fmla="*/ 209318 w 209318"/>
                  <a:gd name="connsiteY0" fmla="*/ 0 h 93697"/>
                  <a:gd name="connsiteX1" fmla="*/ 7260 w 209318"/>
                  <a:gd name="connsiteY1" fmla="*/ 93228 h 93697"/>
                  <a:gd name="connsiteX2" fmla="*/ 0 w 209318"/>
                  <a:gd name="connsiteY2" fmla="*/ 93697 h 93697"/>
                  <a:gd name="connsiteX3" fmla="*/ 8715 w 209318"/>
                  <a:gd name="connsiteY3" fmla="*/ 8358 h 93697"/>
                  <a:gd name="connsiteX4" fmla="*/ 93740 w 209318"/>
                  <a:gd name="connsiteY4" fmla="*/ 16929 h 93697"/>
                  <a:gd name="connsiteX5" fmla="*/ 184137 w 209318"/>
                  <a:gd name="connsiteY5" fmla="*/ 7816 h 93697"/>
                  <a:gd name="connsiteX6" fmla="*/ 209318 w 209318"/>
                  <a:gd name="connsiteY6" fmla="*/ 0 h 93697"/>
                  <a:gd name="connsiteX0" fmla="*/ 209318 w 209318"/>
                  <a:gd name="connsiteY0" fmla="*/ 0 h 93697"/>
                  <a:gd name="connsiteX1" fmla="*/ 7260 w 209318"/>
                  <a:gd name="connsiteY1" fmla="*/ 93228 h 93697"/>
                  <a:gd name="connsiteX2" fmla="*/ 0 w 209318"/>
                  <a:gd name="connsiteY2" fmla="*/ 93697 h 93697"/>
                  <a:gd name="connsiteX3" fmla="*/ 8715 w 209318"/>
                  <a:gd name="connsiteY3" fmla="*/ 8358 h 93697"/>
                  <a:gd name="connsiteX4" fmla="*/ 93740 w 209318"/>
                  <a:gd name="connsiteY4" fmla="*/ 16929 h 93697"/>
                  <a:gd name="connsiteX5" fmla="*/ 184137 w 209318"/>
                  <a:gd name="connsiteY5" fmla="*/ 7816 h 93697"/>
                  <a:gd name="connsiteX6" fmla="*/ 209318 w 209318"/>
                  <a:gd name="connsiteY6" fmla="*/ 0 h 93697"/>
                  <a:gd name="connsiteX0" fmla="*/ 209318 w 209318"/>
                  <a:gd name="connsiteY0" fmla="*/ 0 h 93697"/>
                  <a:gd name="connsiteX1" fmla="*/ 0 w 209318"/>
                  <a:gd name="connsiteY1" fmla="*/ 93697 h 93697"/>
                  <a:gd name="connsiteX2" fmla="*/ 8715 w 209318"/>
                  <a:gd name="connsiteY2" fmla="*/ 8358 h 93697"/>
                  <a:gd name="connsiteX3" fmla="*/ 93740 w 209318"/>
                  <a:gd name="connsiteY3" fmla="*/ 16929 h 93697"/>
                  <a:gd name="connsiteX4" fmla="*/ 184137 w 209318"/>
                  <a:gd name="connsiteY4" fmla="*/ 7816 h 93697"/>
                  <a:gd name="connsiteX5" fmla="*/ 209318 w 209318"/>
                  <a:gd name="connsiteY5" fmla="*/ 0 h 93697"/>
                  <a:gd name="connsiteX0" fmla="*/ 209318 w 209318"/>
                  <a:gd name="connsiteY0" fmla="*/ 0 h 93697"/>
                  <a:gd name="connsiteX1" fmla="*/ 0 w 209318"/>
                  <a:gd name="connsiteY1" fmla="*/ 93697 h 93697"/>
                  <a:gd name="connsiteX2" fmla="*/ 8715 w 209318"/>
                  <a:gd name="connsiteY2" fmla="*/ 8358 h 93697"/>
                  <a:gd name="connsiteX3" fmla="*/ 93740 w 209318"/>
                  <a:gd name="connsiteY3" fmla="*/ 16929 h 93697"/>
                  <a:gd name="connsiteX4" fmla="*/ 184137 w 209318"/>
                  <a:gd name="connsiteY4" fmla="*/ 7816 h 93697"/>
                  <a:gd name="connsiteX5" fmla="*/ 209318 w 209318"/>
                  <a:gd name="connsiteY5" fmla="*/ 0 h 936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9318" h="93697">
                    <a:moveTo>
                      <a:pt x="209318" y="0"/>
                    </a:moveTo>
                    <a:cubicBezTo>
                      <a:pt x="148204" y="60213"/>
                      <a:pt x="33434" y="92304"/>
                      <a:pt x="0" y="93697"/>
                    </a:cubicBezTo>
                    <a:lnTo>
                      <a:pt x="8715" y="8358"/>
                    </a:lnTo>
                    <a:lnTo>
                      <a:pt x="93740" y="16929"/>
                    </a:lnTo>
                    <a:cubicBezTo>
                      <a:pt x="124705" y="16929"/>
                      <a:pt x="154938" y="13791"/>
                      <a:pt x="184137" y="7816"/>
                    </a:cubicBezTo>
                    <a:lnTo>
                      <a:pt x="209318" y="0"/>
                    </a:lnTo>
                    <a:close/>
                  </a:path>
                </a:pathLst>
              </a:custGeom>
              <a:solidFill>
                <a:srgbClr val="000000">
                  <a:alpha val="50196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" name="フリーフォーム: 図形 7">
                <a:extLst>
                  <a:ext uri="{FF2B5EF4-FFF2-40B4-BE49-F238E27FC236}">
                    <a16:creationId xmlns:a16="http://schemas.microsoft.com/office/drawing/2014/main" id="{DF421AC9-1D4C-4648-B61A-021F95FF88D7}"/>
                  </a:ext>
                </a:extLst>
              </p:cNvPr>
              <p:cNvSpPr/>
              <p:nvPr/>
            </p:nvSpPr>
            <p:spPr>
              <a:xfrm>
                <a:off x="1399832" y="2319116"/>
                <a:ext cx="1165334" cy="1230066"/>
              </a:xfrm>
              <a:custGeom>
                <a:avLst/>
                <a:gdLst>
                  <a:gd name="connsiteX0" fmla="*/ 702404 w 1068476"/>
                  <a:gd name="connsiteY0" fmla="*/ 0 h 1020925"/>
                  <a:gd name="connsiteX1" fmla="*/ 763059 w 1068476"/>
                  <a:gd name="connsiteY1" fmla="*/ 0 h 1020925"/>
                  <a:gd name="connsiteX2" fmla="*/ 1068476 w 1068476"/>
                  <a:gd name="connsiteY2" fmla="*/ 320391 h 1020925"/>
                  <a:gd name="connsiteX3" fmla="*/ 1068476 w 1068476"/>
                  <a:gd name="connsiteY3" fmla="*/ 1020925 h 1020925"/>
                  <a:gd name="connsiteX4" fmla="*/ 139988 w 1068476"/>
                  <a:gd name="connsiteY4" fmla="*/ 1020925 h 1020925"/>
                  <a:gd name="connsiteX5" fmla="*/ 55941 w 1068476"/>
                  <a:gd name="connsiteY5" fmla="*/ 706710 h 1020925"/>
                  <a:gd name="connsiteX6" fmla="*/ 55941 w 1068476"/>
                  <a:gd name="connsiteY6" fmla="*/ 285753 h 1020925"/>
                  <a:gd name="connsiteX7" fmla="*/ 189768 w 1068476"/>
                  <a:gd name="connsiteY7" fmla="*/ 138877 h 1020925"/>
                  <a:gd name="connsiteX8" fmla="*/ 371719 w 1068476"/>
                  <a:gd name="connsiteY8" fmla="*/ 10385 h 1020925"/>
                  <a:gd name="connsiteX9" fmla="*/ 390924 w 1068476"/>
                  <a:gd name="connsiteY9" fmla="*/ 7678 h 1020925"/>
                  <a:gd name="connsiteX10" fmla="*/ 356988 w 1068476"/>
                  <a:gd name="connsiteY10" fmla="*/ 72107 h 1020925"/>
                  <a:gd name="connsiteX11" fmla="*/ 362948 w 1068476"/>
                  <a:gd name="connsiteY11" fmla="*/ 186423 h 1020925"/>
                  <a:gd name="connsiteX12" fmla="*/ 632972 w 1068476"/>
                  <a:gd name="connsiteY12" fmla="*/ 86497 h 1020925"/>
                  <a:gd name="connsiteX13" fmla="*/ 698289 w 1068476"/>
                  <a:gd name="connsiteY13" fmla="*/ 7813 h 1020925"/>
                  <a:gd name="connsiteX0" fmla="*/ 676999 w 1043071"/>
                  <a:gd name="connsiteY0" fmla="*/ 0 h 1020925"/>
                  <a:gd name="connsiteX1" fmla="*/ 737654 w 1043071"/>
                  <a:gd name="connsiteY1" fmla="*/ 0 h 1020925"/>
                  <a:gd name="connsiteX2" fmla="*/ 1043071 w 1043071"/>
                  <a:gd name="connsiteY2" fmla="*/ 320391 h 1020925"/>
                  <a:gd name="connsiteX3" fmla="*/ 1043071 w 1043071"/>
                  <a:gd name="connsiteY3" fmla="*/ 1020925 h 1020925"/>
                  <a:gd name="connsiteX4" fmla="*/ 114583 w 1043071"/>
                  <a:gd name="connsiteY4" fmla="*/ 1020925 h 1020925"/>
                  <a:gd name="connsiteX5" fmla="*/ 30536 w 1043071"/>
                  <a:gd name="connsiteY5" fmla="*/ 706710 h 1020925"/>
                  <a:gd name="connsiteX6" fmla="*/ 61493 w 1043071"/>
                  <a:gd name="connsiteY6" fmla="*/ 340521 h 1020925"/>
                  <a:gd name="connsiteX7" fmla="*/ 164363 w 1043071"/>
                  <a:gd name="connsiteY7" fmla="*/ 138877 h 1020925"/>
                  <a:gd name="connsiteX8" fmla="*/ 346314 w 1043071"/>
                  <a:gd name="connsiteY8" fmla="*/ 10385 h 1020925"/>
                  <a:gd name="connsiteX9" fmla="*/ 365519 w 1043071"/>
                  <a:gd name="connsiteY9" fmla="*/ 7678 h 1020925"/>
                  <a:gd name="connsiteX10" fmla="*/ 331583 w 1043071"/>
                  <a:gd name="connsiteY10" fmla="*/ 72107 h 1020925"/>
                  <a:gd name="connsiteX11" fmla="*/ 337543 w 1043071"/>
                  <a:gd name="connsiteY11" fmla="*/ 186423 h 1020925"/>
                  <a:gd name="connsiteX12" fmla="*/ 607567 w 1043071"/>
                  <a:gd name="connsiteY12" fmla="*/ 86497 h 1020925"/>
                  <a:gd name="connsiteX13" fmla="*/ 672884 w 1043071"/>
                  <a:gd name="connsiteY13" fmla="*/ 7813 h 1020925"/>
                  <a:gd name="connsiteX14" fmla="*/ 676999 w 1043071"/>
                  <a:gd name="connsiteY14" fmla="*/ 0 h 1020925"/>
                  <a:gd name="connsiteX0" fmla="*/ 650472 w 1016544"/>
                  <a:gd name="connsiteY0" fmla="*/ 0 h 1020925"/>
                  <a:gd name="connsiteX1" fmla="*/ 711127 w 1016544"/>
                  <a:gd name="connsiteY1" fmla="*/ 0 h 1020925"/>
                  <a:gd name="connsiteX2" fmla="*/ 1016544 w 1016544"/>
                  <a:gd name="connsiteY2" fmla="*/ 320391 h 1020925"/>
                  <a:gd name="connsiteX3" fmla="*/ 1016544 w 1016544"/>
                  <a:gd name="connsiteY3" fmla="*/ 1020925 h 1020925"/>
                  <a:gd name="connsiteX4" fmla="*/ 88056 w 1016544"/>
                  <a:gd name="connsiteY4" fmla="*/ 1020925 h 1020925"/>
                  <a:gd name="connsiteX5" fmla="*/ 4009 w 1016544"/>
                  <a:gd name="connsiteY5" fmla="*/ 706710 h 1020925"/>
                  <a:gd name="connsiteX6" fmla="*/ 34966 w 1016544"/>
                  <a:gd name="connsiteY6" fmla="*/ 340521 h 1020925"/>
                  <a:gd name="connsiteX7" fmla="*/ 137836 w 1016544"/>
                  <a:gd name="connsiteY7" fmla="*/ 138877 h 1020925"/>
                  <a:gd name="connsiteX8" fmla="*/ 319787 w 1016544"/>
                  <a:gd name="connsiteY8" fmla="*/ 10385 h 1020925"/>
                  <a:gd name="connsiteX9" fmla="*/ 338992 w 1016544"/>
                  <a:gd name="connsiteY9" fmla="*/ 7678 h 1020925"/>
                  <a:gd name="connsiteX10" fmla="*/ 305056 w 1016544"/>
                  <a:gd name="connsiteY10" fmla="*/ 72107 h 1020925"/>
                  <a:gd name="connsiteX11" fmla="*/ 311016 w 1016544"/>
                  <a:gd name="connsiteY11" fmla="*/ 186423 h 1020925"/>
                  <a:gd name="connsiteX12" fmla="*/ 581040 w 1016544"/>
                  <a:gd name="connsiteY12" fmla="*/ 86497 h 1020925"/>
                  <a:gd name="connsiteX13" fmla="*/ 646357 w 1016544"/>
                  <a:gd name="connsiteY13" fmla="*/ 7813 h 1020925"/>
                  <a:gd name="connsiteX14" fmla="*/ 650472 w 1016544"/>
                  <a:gd name="connsiteY14" fmla="*/ 0 h 1020925"/>
                  <a:gd name="connsiteX0" fmla="*/ 620748 w 986820"/>
                  <a:gd name="connsiteY0" fmla="*/ 0 h 1020925"/>
                  <a:gd name="connsiteX1" fmla="*/ 681403 w 986820"/>
                  <a:gd name="connsiteY1" fmla="*/ 0 h 1020925"/>
                  <a:gd name="connsiteX2" fmla="*/ 986820 w 986820"/>
                  <a:gd name="connsiteY2" fmla="*/ 320391 h 1020925"/>
                  <a:gd name="connsiteX3" fmla="*/ 986820 w 986820"/>
                  <a:gd name="connsiteY3" fmla="*/ 1020925 h 1020925"/>
                  <a:gd name="connsiteX4" fmla="*/ 58332 w 986820"/>
                  <a:gd name="connsiteY4" fmla="*/ 1020925 h 1020925"/>
                  <a:gd name="connsiteX5" fmla="*/ 19529 w 986820"/>
                  <a:gd name="connsiteY5" fmla="*/ 704329 h 1020925"/>
                  <a:gd name="connsiteX6" fmla="*/ 5242 w 986820"/>
                  <a:gd name="connsiteY6" fmla="*/ 340521 h 1020925"/>
                  <a:gd name="connsiteX7" fmla="*/ 108112 w 986820"/>
                  <a:gd name="connsiteY7" fmla="*/ 138877 h 1020925"/>
                  <a:gd name="connsiteX8" fmla="*/ 290063 w 986820"/>
                  <a:gd name="connsiteY8" fmla="*/ 10385 h 1020925"/>
                  <a:gd name="connsiteX9" fmla="*/ 309268 w 986820"/>
                  <a:gd name="connsiteY9" fmla="*/ 7678 h 1020925"/>
                  <a:gd name="connsiteX10" fmla="*/ 275332 w 986820"/>
                  <a:gd name="connsiteY10" fmla="*/ 72107 h 1020925"/>
                  <a:gd name="connsiteX11" fmla="*/ 281292 w 986820"/>
                  <a:gd name="connsiteY11" fmla="*/ 186423 h 1020925"/>
                  <a:gd name="connsiteX12" fmla="*/ 551316 w 986820"/>
                  <a:gd name="connsiteY12" fmla="*/ 86497 h 1020925"/>
                  <a:gd name="connsiteX13" fmla="*/ 616633 w 986820"/>
                  <a:gd name="connsiteY13" fmla="*/ 7813 h 1020925"/>
                  <a:gd name="connsiteX14" fmla="*/ 620748 w 986820"/>
                  <a:gd name="connsiteY14" fmla="*/ 0 h 1020925"/>
                  <a:gd name="connsiteX0" fmla="*/ 663135 w 1029207"/>
                  <a:gd name="connsiteY0" fmla="*/ 0 h 1020925"/>
                  <a:gd name="connsiteX1" fmla="*/ 723790 w 1029207"/>
                  <a:gd name="connsiteY1" fmla="*/ 0 h 1020925"/>
                  <a:gd name="connsiteX2" fmla="*/ 1029207 w 1029207"/>
                  <a:gd name="connsiteY2" fmla="*/ 320391 h 1020925"/>
                  <a:gd name="connsiteX3" fmla="*/ 1029207 w 1029207"/>
                  <a:gd name="connsiteY3" fmla="*/ 1020925 h 1020925"/>
                  <a:gd name="connsiteX4" fmla="*/ 100719 w 1029207"/>
                  <a:gd name="connsiteY4" fmla="*/ 1020925 h 1020925"/>
                  <a:gd name="connsiteX5" fmla="*/ 61916 w 1029207"/>
                  <a:gd name="connsiteY5" fmla="*/ 704329 h 1020925"/>
                  <a:gd name="connsiteX6" fmla="*/ 2386 w 1029207"/>
                  <a:gd name="connsiteY6" fmla="*/ 433390 h 1020925"/>
                  <a:gd name="connsiteX7" fmla="*/ 150499 w 1029207"/>
                  <a:gd name="connsiteY7" fmla="*/ 138877 h 1020925"/>
                  <a:gd name="connsiteX8" fmla="*/ 332450 w 1029207"/>
                  <a:gd name="connsiteY8" fmla="*/ 10385 h 1020925"/>
                  <a:gd name="connsiteX9" fmla="*/ 351655 w 1029207"/>
                  <a:gd name="connsiteY9" fmla="*/ 7678 h 1020925"/>
                  <a:gd name="connsiteX10" fmla="*/ 317719 w 1029207"/>
                  <a:gd name="connsiteY10" fmla="*/ 72107 h 1020925"/>
                  <a:gd name="connsiteX11" fmla="*/ 323679 w 1029207"/>
                  <a:gd name="connsiteY11" fmla="*/ 186423 h 1020925"/>
                  <a:gd name="connsiteX12" fmla="*/ 593703 w 1029207"/>
                  <a:gd name="connsiteY12" fmla="*/ 86497 h 1020925"/>
                  <a:gd name="connsiteX13" fmla="*/ 659020 w 1029207"/>
                  <a:gd name="connsiteY13" fmla="*/ 7813 h 1020925"/>
                  <a:gd name="connsiteX14" fmla="*/ 663135 w 1029207"/>
                  <a:gd name="connsiteY14" fmla="*/ 0 h 1020925"/>
                  <a:gd name="connsiteX0" fmla="*/ 676475 w 1042547"/>
                  <a:gd name="connsiteY0" fmla="*/ 0 h 1020925"/>
                  <a:gd name="connsiteX1" fmla="*/ 737130 w 1042547"/>
                  <a:gd name="connsiteY1" fmla="*/ 0 h 1020925"/>
                  <a:gd name="connsiteX2" fmla="*/ 1042547 w 1042547"/>
                  <a:gd name="connsiteY2" fmla="*/ 320391 h 1020925"/>
                  <a:gd name="connsiteX3" fmla="*/ 1042547 w 1042547"/>
                  <a:gd name="connsiteY3" fmla="*/ 1020925 h 1020925"/>
                  <a:gd name="connsiteX4" fmla="*/ 114059 w 1042547"/>
                  <a:gd name="connsiteY4" fmla="*/ 1020925 h 1020925"/>
                  <a:gd name="connsiteX5" fmla="*/ 75256 w 1042547"/>
                  <a:gd name="connsiteY5" fmla="*/ 704329 h 1020925"/>
                  <a:gd name="connsiteX6" fmla="*/ 15726 w 1042547"/>
                  <a:gd name="connsiteY6" fmla="*/ 433390 h 1020925"/>
                  <a:gd name="connsiteX7" fmla="*/ 163839 w 1042547"/>
                  <a:gd name="connsiteY7" fmla="*/ 138877 h 1020925"/>
                  <a:gd name="connsiteX8" fmla="*/ 345790 w 1042547"/>
                  <a:gd name="connsiteY8" fmla="*/ 10385 h 1020925"/>
                  <a:gd name="connsiteX9" fmla="*/ 364995 w 1042547"/>
                  <a:gd name="connsiteY9" fmla="*/ 7678 h 1020925"/>
                  <a:gd name="connsiteX10" fmla="*/ 331059 w 1042547"/>
                  <a:gd name="connsiteY10" fmla="*/ 72107 h 1020925"/>
                  <a:gd name="connsiteX11" fmla="*/ 337019 w 1042547"/>
                  <a:gd name="connsiteY11" fmla="*/ 186423 h 1020925"/>
                  <a:gd name="connsiteX12" fmla="*/ 607043 w 1042547"/>
                  <a:gd name="connsiteY12" fmla="*/ 86497 h 1020925"/>
                  <a:gd name="connsiteX13" fmla="*/ 672360 w 1042547"/>
                  <a:gd name="connsiteY13" fmla="*/ 7813 h 1020925"/>
                  <a:gd name="connsiteX14" fmla="*/ 676475 w 1042547"/>
                  <a:gd name="connsiteY14" fmla="*/ 0 h 1020925"/>
                  <a:gd name="connsiteX0" fmla="*/ 676475 w 1042547"/>
                  <a:gd name="connsiteY0" fmla="*/ 0 h 1020925"/>
                  <a:gd name="connsiteX1" fmla="*/ 737130 w 1042547"/>
                  <a:gd name="connsiteY1" fmla="*/ 0 h 1020925"/>
                  <a:gd name="connsiteX2" fmla="*/ 1042547 w 1042547"/>
                  <a:gd name="connsiteY2" fmla="*/ 320391 h 1020925"/>
                  <a:gd name="connsiteX3" fmla="*/ 1042547 w 1042547"/>
                  <a:gd name="connsiteY3" fmla="*/ 1020925 h 1020925"/>
                  <a:gd name="connsiteX4" fmla="*/ 114059 w 1042547"/>
                  <a:gd name="connsiteY4" fmla="*/ 1020925 h 1020925"/>
                  <a:gd name="connsiteX5" fmla="*/ 75256 w 1042547"/>
                  <a:gd name="connsiteY5" fmla="*/ 704329 h 1020925"/>
                  <a:gd name="connsiteX6" fmla="*/ 15726 w 1042547"/>
                  <a:gd name="connsiteY6" fmla="*/ 433390 h 1020925"/>
                  <a:gd name="connsiteX7" fmla="*/ 163839 w 1042547"/>
                  <a:gd name="connsiteY7" fmla="*/ 138877 h 1020925"/>
                  <a:gd name="connsiteX8" fmla="*/ 345790 w 1042547"/>
                  <a:gd name="connsiteY8" fmla="*/ 10385 h 1020925"/>
                  <a:gd name="connsiteX9" fmla="*/ 364995 w 1042547"/>
                  <a:gd name="connsiteY9" fmla="*/ 7678 h 1020925"/>
                  <a:gd name="connsiteX10" fmla="*/ 331059 w 1042547"/>
                  <a:gd name="connsiteY10" fmla="*/ 72107 h 1020925"/>
                  <a:gd name="connsiteX11" fmla="*/ 337019 w 1042547"/>
                  <a:gd name="connsiteY11" fmla="*/ 186423 h 1020925"/>
                  <a:gd name="connsiteX12" fmla="*/ 607043 w 1042547"/>
                  <a:gd name="connsiteY12" fmla="*/ 86497 h 1020925"/>
                  <a:gd name="connsiteX13" fmla="*/ 672360 w 1042547"/>
                  <a:gd name="connsiteY13" fmla="*/ 7813 h 1020925"/>
                  <a:gd name="connsiteX14" fmla="*/ 676475 w 1042547"/>
                  <a:gd name="connsiteY14" fmla="*/ 0 h 1020925"/>
                  <a:gd name="connsiteX0" fmla="*/ 660749 w 1026821"/>
                  <a:gd name="connsiteY0" fmla="*/ 0 h 1020925"/>
                  <a:gd name="connsiteX1" fmla="*/ 721404 w 1026821"/>
                  <a:gd name="connsiteY1" fmla="*/ 0 h 1020925"/>
                  <a:gd name="connsiteX2" fmla="*/ 1026821 w 1026821"/>
                  <a:gd name="connsiteY2" fmla="*/ 320391 h 1020925"/>
                  <a:gd name="connsiteX3" fmla="*/ 1026821 w 1026821"/>
                  <a:gd name="connsiteY3" fmla="*/ 1020925 h 1020925"/>
                  <a:gd name="connsiteX4" fmla="*/ 98333 w 1026821"/>
                  <a:gd name="connsiteY4" fmla="*/ 1020925 h 1020925"/>
                  <a:gd name="connsiteX5" fmla="*/ 0 w 1026821"/>
                  <a:gd name="connsiteY5" fmla="*/ 433390 h 1020925"/>
                  <a:gd name="connsiteX6" fmla="*/ 148113 w 1026821"/>
                  <a:gd name="connsiteY6" fmla="*/ 138877 h 1020925"/>
                  <a:gd name="connsiteX7" fmla="*/ 330064 w 1026821"/>
                  <a:gd name="connsiteY7" fmla="*/ 10385 h 1020925"/>
                  <a:gd name="connsiteX8" fmla="*/ 349269 w 1026821"/>
                  <a:gd name="connsiteY8" fmla="*/ 7678 h 1020925"/>
                  <a:gd name="connsiteX9" fmla="*/ 315333 w 1026821"/>
                  <a:gd name="connsiteY9" fmla="*/ 72107 h 1020925"/>
                  <a:gd name="connsiteX10" fmla="*/ 321293 w 1026821"/>
                  <a:gd name="connsiteY10" fmla="*/ 186423 h 1020925"/>
                  <a:gd name="connsiteX11" fmla="*/ 591317 w 1026821"/>
                  <a:gd name="connsiteY11" fmla="*/ 86497 h 1020925"/>
                  <a:gd name="connsiteX12" fmla="*/ 656634 w 1026821"/>
                  <a:gd name="connsiteY12" fmla="*/ 7813 h 1020925"/>
                  <a:gd name="connsiteX13" fmla="*/ 660749 w 1026821"/>
                  <a:gd name="connsiteY13" fmla="*/ 0 h 1020925"/>
                  <a:gd name="connsiteX0" fmla="*/ 679490 w 1045562"/>
                  <a:gd name="connsiteY0" fmla="*/ 0 h 1020925"/>
                  <a:gd name="connsiteX1" fmla="*/ 740145 w 1045562"/>
                  <a:gd name="connsiteY1" fmla="*/ 0 h 1020925"/>
                  <a:gd name="connsiteX2" fmla="*/ 1045562 w 1045562"/>
                  <a:gd name="connsiteY2" fmla="*/ 320391 h 1020925"/>
                  <a:gd name="connsiteX3" fmla="*/ 1045562 w 1045562"/>
                  <a:gd name="connsiteY3" fmla="*/ 1020925 h 1020925"/>
                  <a:gd name="connsiteX4" fmla="*/ 117074 w 1045562"/>
                  <a:gd name="connsiteY4" fmla="*/ 1020925 h 1020925"/>
                  <a:gd name="connsiteX5" fmla="*/ 18741 w 1045562"/>
                  <a:gd name="connsiteY5" fmla="*/ 433390 h 1020925"/>
                  <a:gd name="connsiteX6" fmla="*/ 166854 w 1045562"/>
                  <a:gd name="connsiteY6" fmla="*/ 138877 h 1020925"/>
                  <a:gd name="connsiteX7" fmla="*/ 348805 w 1045562"/>
                  <a:gd name="connsiteY7" fmla="*/ 10385 h 1020925"/>
                  <a:gd name="connsiteX8" fmla="*/ 368010 w 1045562"/>
                  <a:gd name="connsiteY8" fmla="*/ 7678 h 1020925"/>
                  <a:gd name="connsiteX9" fmla="*/ 334074 w 1045562"/>
                  <a:gd name="connsiteY9" fmla="*/ 72107 h 1020925"/>
                  <a:gd name="connsiteX10" fmla="*/ 340034 w 1045562"/>
                  <a:gd name="connsiteY10" fmla="*/ 186423 h 1020925"/>
                  <a:gd name="connsiteX11" fmla="*/ 610058 w 1045562"/>
                  <a:gd name="connsiteY11" fmla="*/ 86497 h 1020925"/>
                  <a:gd name="connsiteX12" fmla="*/ 675375 w 1045562"/>
                  <a:gd name="connsiteY12" fmla="*/ 7813 h 1020925"/>
                  <a:gd name="connsiteX13" fmla="*/ 679490 w 1045562"/>
                  <a:gd name="connsiteY13" fmla="*/ 0 h 1020925"/>
                  <a:gd name="connsiteX0" fmla="*/ 609226 w 975298"/>
                  <a:gd name="connsiteY0" fmla="*/ 0 h 1020925"/>
                  <a:gd name="connsiteX1" fmla="*/ 669881 w 975298"/>
                  <a:gd name="connsiteY1" fmla="*/ 0 h 1020925"/>
                  <a:gd name="connsiteX2" fmla="*/ 975298 w 975298"/>
                  <a:gd name="connsiteY2" fmla="*/ 320391 h 1020925"/>
                  <a:gd name="connsiteX3" fmla="*/ 975298 w 975298"/>
                  <a:gd name="connsiteY3" fmla="*/ 1020925 h 1020925"/>
                  <a:gd name="connsiteX4" fmla="*/ 46810 w 975298"/>
                  <a:gd name="connsiteY4" fmla="*/ 1020925 h 1020925"/>
                  <a:gd name="connsiteX5" fmla="*/ 34202 w 975298"/>
                  <a:gd name="connsiteY5" fmla="*/ 397671 h 1020925"/>
                  <a:gd name="connsiteX6" fmla="*/ 96590 w 975298"/>
                  <a:gd name="connsiteY6" fmla="*/ 138877 h 1020925"/>
                  <a:gd name="connsiteX7" fmla="*/ 278541 w 975298"/>
                  <a:gd name="connsiteY7" fmla="*/ 10385 h 1020925"/>
                  <a:gd name="connsiteX8" fmla="*/ 297746 w 975298"/>
                  <a:gd name="connsiteY8" fmla="*/ 7678 h 1020925"/>
                  <a:gd name="connsiteX9" fmla="*/ 263810 w 975298"/>
                  <a:gd name="connsiteY9" fmla="*/ 72107 h 1020925"/>
                  <a:gd name="connsiteX10" fmla="*/ 269770 w 975298"/>
                  <a:gd name="connsiteY10" fmla="*/ 186423 h 1020925"/>
                  <a:gd name="connsiteX11" fmla="*/ 539794 w 975298"/>
                  <a:gd name="connsiteY11" fmla="*/ 86497 h 1020925"/>
                  <a:gd name="connsiteX12" fmla="*/ 605111 w 975298"/>
                  <a:gd name="connsiteY12" fmla="*/ 7813 h 1020925"/>
                  <a:gd name="connsiteX13" fmla="*/ 609226 w 975298"/>
                  <a:gd name="connsiteY13" fmla="*/ 0 h 1020925"/>
                  <a:gd name="connsiteX0" fmla="*/ 587650 w 953722"/>
                  <a:gd name="connsiteY0" fmla="*/ 0 h 1020925"/>
                  <a:gd name="connsiteX1" fmla="*/ 648305 w 953722"/>
                  <a:gd name="connsiteY1" fmla="*/ 0 h 1020925"/>
                  <a:gd name="connsiteX2" fmla="*/ 953722 w 953722"/>
                  <a:gd name="connsiteY2" fmla="*/ 320391 h 1020925"/>
                  <a:gd name="connsiteX3" fmla="*/ 953722 w 953722"/>
                  <a:gd name="connsiteY3" fmla="*/ 1020925 h 1020925"/>
                  <a:gd name="connsiteX4" fmla="*/ 25234 w 953722"/>
                  <a:gd name="connsiteY4" fmla="*/ 1020925 h 1020925"/>
                  <a:gd name="connsiteX5" fmla="*/ 12626 w 953722"/>
                  <a:gd name="connsiteY5" fmla="*/ 397671 h 1020925"/>
                  <a:gd name="connsiteX6" fmla="*/ 75014 w 953722"/>
                  <a:gd name="connsiteY6" fmla="*/ 138877 h 1020925"/>
                  <a:gd name="connsiteX7" fmla="*/ 256965 w 953722"/>
                  <a:gd name="connsiteY7" fmla="*/ 10385 h 1020925"/>
                  <a:gd name="connsiteX8" fmla="*/ 276170 w 953722"/>
                  <a:gd name="connsiteY8" fmla="*/ 7678 h 1020925"/>
                  <a:gd name="connsiteX9" fmla="*/ 242234 w 953722"/>
                  <a:gd name="connsiteY9" fmla="*/ 72107 h 1020925"/>
                  <a:gd name="connsiteX10" fmla="*/ 248194 w 953722"/>
                  <a:gd name="connsiteY10" fmla="*/ 186423 h 1020925"/>
                  <a:gd name="connsiteX11" fmla="*/ 518218 w 953722"/>
                  <a:gd name="connsiteY11" fmla="*/ 86497 h 1020925"/>
                  <a:gd name="connsiteX12" fmla="*/ 583535 w 953722"/>
                  <a:gd name="connsiteY12" fmla="*/ 7813 h 1020925"/>
                  <a:gd name="connsiteX13" fmla="*/ 587650 w 953722"/>
                  <a:gd name="connsiteY13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39776 w 951264"/>
                  <a:gd name="connsiteY9" fmla="*/ 72107 h 1020925"/>
                  <a:gd name="connsiteX10" fmla="*/ 245736 w 951264"/>
                  <a:gd name="connsiteY10" fmla="*/ 186423 h 1020925"/>
                  <a:gd name="connsiteX11" fmla="*/ 515760 w 951264"/>
                  <a:gd name="connsiteY11" fmla="*/ 86497 h 1020925"/>
                  <a:gd name="connsiteX12" fmla="*/ 581077 w 951264"/>
                  <a:gd name="connsiteY12" fmla="*/ 7813 h 1020925"/>
                  <a:gd name="connsiteX13" fmla="*/ 585192 w 951264"/>
                  <a:gd name="connsiteY13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39776 w 951264"/>
                  <a:gd name="connsiteY9" fmla="*/ 72107 h 1020925"/>
                  <a:gd name="connsiteX10" fmla="*/ 245736 w 951264"/>
                  <a:gd name="connsiteY10" fmla="*/ 186423 h 1020925"/>
                  <a:gd name="connsiteX11" fmla="*/ 515760 w 951264"/>
                  <a:gd name="connsiteY11" fmla="*/ 86497 h 1020925"/>
                  <a:gd name="connsiteX12" fmla="*/ 581077 w 951264"/>
                  <a:gd name="connsiteY12" fmla="*/ 7813 h 1020925"/>
                  <a:gd name="connsiteX13" fmla="*/ 585192 w 951264"/>
                  <a:gd name="connsiteY13" fmla="*/ 0 h 1020925"/>
                  <a:gd name="connsiteX0" fmla="*/ 600765 w 966837"/>
                  <a:gd name="connsiteY0" fmla="*/ 0 h 1020925"/>
                  <a:gd name="connsiteX1" fmla="*/ 661420 w 966837"/>
                  <a:gd name="connsiteY1" fmla="*/ 0 h 1020925"/>
                  <a:gd name="connsiteX2" fmla="*/ 966837 w 966837"/>
                  <a:gd name="connsiteY2" fmla="*/ 320391 h 1020925"/>
                  <a:gd name="connsiteX3" fmla="*/ 966837 w 966837"/>
                  <a:gd name="connsiteY3" fmla="*/ 1020925 h 1020925"/>
                  <a:gd name="connsiteX4" fmla="*/ 15142 w 966837"/>
                  <a:gd name="connsiteY4" fmla="*/ 1020925 h 1020925"/>
                  <a:gd name="connsiteX5" fmla="*/ 25741 w 966837"/>
                  <a:gd name="connsiteY5" fmla="*/ 397671 h 1020925"/>
                  <a:gd name="connsiteX6" fmla="*/ 104797 w 966837"/>
                  <a:gd name="connsiteY6" fmla="*/ 143639 h 1020925"/>
                  <a:gd name="connsiteX7" fmla="*/ 270080 w 966837"/>
                  <a:gd name="connsiteY7" fmla="*/ 10385 h 1020925"/>
                  <a:gd name="connsiteX8" fmla="*/ 289285 w 966837"/>
                  <a:gd name="connsiteY8" fmla="*/ 7678 h 1020925"/>
                  <a:gd name="connsiteX9" fmla="*/ 255349 w 966837"/>
                  <a:gd name="connsiteY9" fmla="*/ 72107 h 1020925"/>
                  <a:gd name="connsiteX10" fmla="*/ 261309 w 966837"/>
                  <a:gd name="connsiteY10" fmla="*/ 186423 h 1020925"/>
                  <a:gd name="connsiteX11" fmla="*/ 531333 w 966837"/>
                  <a:gd name="connsiteY11" fmla="*/ 86497 h 1020925"/>
                  <a:gd name="connsiteX12" fmla="*/ 596650 w 966837"/>
                  <a:gd name="connsiteY12" fmla="*/ 7813 h 1020925"/>
                  <a:gd name="connsiteX13" fmla="*/ 600765 w 966837"/>
                  <a:gd name="connsiteY13" fmla="*/ 0 h 1020925"/>
                  <a:gd name="connsiteX0" fmla="*/ 585623 w 951695"/>
                  <a:gd name="connsiteY0" fmla="*/ 0 h 1020925"/>
                  <a:gd name="connsiteX1" fmla="*/ 646278 w 951695"/>
                  <a:gd name="connsiteY1" fmla="*/ 0 h 1020925"/>
                  <a:gd name="connsiteX2" fmla="*/ 951695 w 951695"/>
                  <a:gd name="connsiteY2" fmla="*/ 320391 h 1020925"/>
                  <a:gd name="connsiteX3" fmla="*/ 951695 w 951695"/>
                  <a:gd name="connsiteY3" fmla="*/ 1020925 h 1020925"/>
                  <a:gd name="connsiteX4" fmla="*/ 0 w 951695"/>
                  <a:gd name="connsiteY4" fmla="*/ 1020925 h 1020925"/>
                  <a:gd name="connsiteX5" fmla="*/ 10599 w 951695"/>
                  <a:gd name="connsiteY5" fmla="*/ 397671 h 1020925"/>
                  <a:gd name="connsiteX6" fmla="*/ 89655 w 951695"/>
                  <a:gd name="connsiteY6" fmla="*/ 143639 h 1020925"/>
                  <a:gd name="connsiteX7" fmla="*/ 254938 w 951695"/>
                  <a:gd name="connsiteY7" fmla="*/ 10385 h 1020925"/>
                  <a:gd name="connsiteX8" fmla="*/ 274143 w 951695"/>
                  <a:gd name="connsiteY8" fmla="*/ 7678 h 1020925"/>
                  <a:gd name="connsiteX9" fmla="*/ 240207 w 951695"/>
                  <a:gd name="connsiteY9" fmla="*/ 72107 h 1020925"/>
                  <a:gd name="connsiteX10" fmla="*/ 246167 w 951695"/>
                  <a:gd name="connsiteY10" fmla="*/ 186423 h 1020925"/>
                  <a:gd name="connsiteX11" fmla="*/ 516191 w 951695"/>
                  <a:gd name="connsiteY11" fmla="*/ 86497 h 1020925"/>
                  <a:gd name="connsiteX12" fmla="*/ 581508 w 951695"/>
                  <a:gd name="connsiteY12" fmla="*/ 7813 h 1020925"/>
                  <a:gd name="connsiteX13" fmla="*/ 585623 w 951695"/>
                  <a:gd name="connsiteY13" fmla="*/ 0 h 1020925"/>
                  <a:gd name="connsiteX0" fmla="*/ 581679 w 947751"/>
                  <a:gd name="connsiteY0" fmla="*/ 0 h 1020925"/>
                  <a:gd name="connsiteX1" fmla="*/ 642334 w 947751"/>
                  <a:gd name="connsiteY1" fmla="*/ 0 h 1020925"/>
                  <a:gd name="connsiteX2" fmla="*/ 947751 w 947751"/>
                  <a:gd name="connsiteY2" fmla="*/ 320391 h 1020925"/>
                  <a:gd name="connsiteX3" fmla="*/ 947751 w 947751"/>
                  <a:gd name="connsiteY3" fmla="*/ 1020925 h 1020925"/>
                  <a:gd name="connsiteX4" fmla="*/ 3792 w 947751"/>
                  <a:gd name="connsiteY4" fmla="*/ 1020925 h 1020925"/>
                  <a:gd name="connsiteX5" fmla="*/ 6655 w 947751"/>
                  <a:gd name="connsiteY5" fmla="*/ 397671 h 1020925"/>
                  <a:gd name="connsiteX6" fmla="*/ 85711 w 947751"/>
                  <a:gd name="connsiteY6" fmla="*/ 143639 h 1020925"/>
                  <a:gd name="connsiteX7" fmla="*/ 250994 w 947751"/>
                  <a:gd name="connsiteY7" fmla="*/ 10385 h 1020925"/>
                  <a:gd name="connsiteX8" fmla="*/ 270199 w 947751"/>
                  <a:gd name="connsiteY8" fmla="*/ 7678 h 1020925"/>
                  <a:gd name="connsiteX9" fmla="*/ 236263 w 947751"/>
                  <a:gd name="connsiteY9" fmla="*/ 72107 h 1020925"/>
                  <a:gd name="connsiteX10" fmla="*/ 242223 w 947751"/>
                  <a:gd name="connsiteY10" fmla="*/ 186423 h 1020925"/>
                  <a:gd name="connsiteX11" fmla="*/ 512247 w 947751"/>
                  <a:gd name="connsiteY11" fmla="*/ 86497 h 1020925"/>
                  <a:gd name="connsiteX12" fmla="*/ 577564 w 947751"/>
                  <a:gd name="connsiteY12" fmla="*/ 7813 h 1020925"/>
                  <a:gd name="connsiteX13" fmla="*/ 581679 w 947751"/>
                  <a:gd name="connsiteY13" fmla="*/ 0 h 1020925"/>
                  <a:gd name="connsiteX0" fmla="*/ 580366 w 946438"/>
                  <a:gd name="connsiteY0" fmla="*/ 0 h 1020925"/>
                  <a:gd name="connsiteX1" fmla="*/ 641021 w 946438"/>
                  <a:gd name="connsiteY1" fmla="*/ 0 h 1020925"/>
                  <a:gd name="connsiteX2" fmla="*/ 946438 w 946438"/>
                  <a:gd name="connsiteY2" fmla="*/ 320391 h 1020925"/>
                  <a:gd name="connsiteX3" fmla="*/ 946438 w 946438"/>
                  <a:gd name="connsiteY3" fmla="*/ 1020925 h 1020925"/>
                  <a:gd name="connsiteX4" fmla="*/ 6347 w 946438"/>
                  <a:gd name="connsiteY4" fmla="*/ 1020925 h 1020925"/>
                  <a:gd name="connsiteX5" fmla="*/ 5342 w 946438"/>
                  <a:gd name="connsiteY5" fmla="*/ 397671 h 1020925"/>
                  <a:gd name="connsiteX6" fmla="*/ 84398 w 946438"/>
                  <a:gd name="connsiteY6" fmla="*/ 143639 h 1020925"/>
                  <a:gd name="connsiteX7" fmla="*/ 249681 w 946438"/>
                  <a:gd name="connsiteY7" fmla="*/ 10385 h 1020925"/>
                  <a:gd name="connsiteX8" fmla="*/ 268886 w 946438"/>
                  <a:gd name="connsiteY8" fmla="*/ 7678 h 1020925"/>
                  <a:gd name="connsiteX9" fmla="*/ 234950 w 946438"/>
                  <a:gd name="connsiteY9" fmla="*/ 72107 h 1020925"/>
                  <a:gd name="connsiteX10" fmla="*/ 240910 w 946438"/>
                  <a:gd name="connsiteY10" fmla="*/ 186423 h 1020925"/>
                  <a:gd name="connsiteX11" fmla="*/ 510934 w 946438"/>
                  <a:gd name="connsiteY11" fmla="*/ 86497 h 1020925"/>
                  <a:gd name="connsiteX12" fmla="*/ 576251 w 946438"/>
                  <a:gd name="connsiteY12" fmla="*/ 7813 h 1020925"/>
                  <a:gd name="connsiteX13" fmla="*/ 580366 w 946438"/>
                  <a:gd name="connsiteY13" fmla="*/ 0 h 1020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946438" h="1020925">
                    <a:moveTo>
                      <a:pt x="580366" y="0"/>
                    </a:moveTo>
                    <a:lnTo>
                      <a:pt x="641021" y="0"/>
                    </a:lnTo>
                    <a:cubicBezTo>
                      <a:pt x="809698" y="0"/>
                      <a:pt x="946438" y="143444"/>
                      <a:pt x="946438" y="320391"/>
                    </a:cubicBezTo>
                    <a:lnTo>
                      <a:pt x="946438" y="1020925"/>
                    </a:lnTo>
                    <a:lnTo>
                      <a:pt x="6347" y="1020925"/>
                    </a:lnTo>
                    <a:cubicBezTo>
                      <a:pt x="7301" y="813174"/>
                      <a:pt x="-7667" y="543885"/>
                      <a:pt x="5342" y="397671"/>
                    </a:cubicBezTo>
                    <a:cubicBezTo>
                      <a:pt x="18351" y="251457"/>
                      <a:pt x="46056" y="215331"/>
                      <a:pt x="84398" y="143639"/>
                    </a:cubicBezTo>
                    <a:cubicBezTo>
                      <a:pt x="120391" y="76339"/>
                      <a:pt x="180844" y="30585"/>
                      <a:pt x="249681" y="10385"/>
                    </a:cubicBezTo>
                    <a:lnTo>
                      <a:pt x="268886" y="7678"/>
                    </a:lnTo>
                    <a:lnTo>
                      <a:pt x="234950" y="72107"/>
                    </a:lnTo>
                    <a:cubicBezTo>
                      <a:pt x="216867" y="120971"/>
                      <a:pt x="217425" y="162938"/>
                      <a:pt x="240910" y="186423"/>
                    </a:cubicBezTo>
                    <a:cubicBezTo>
                      <a:pt x="287881" y="233394"/>
                      <a:pt x="408775" y="188655"/>
                      <a:pt x="510934" y="86497"/>
                    </a:cubicBezTo>
                    <a:cubicBezTo>
                      <a:pt x="536473" y="60957"/>
                      <a:pt x="558424" y="34247"/>
                      <a:pt x="576251" y="7813"/>
                    </a:cubicBezTo>
                    <a:lnTo>
                      <a:pt x="580366" y="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" name="円/楕円 368">
                <a:extLst>
                  <a:ext uri="{FF2B5EF4-FFF2-40B4-BE49-F238E27FC236}">
                    <a16:creationId xmlns:a16="http://schemas.microsoft.com/office/drawing/2014/main" id="{ACA4AD19-9195-4DBB-9410-19A23D37EFE1}"/>
                  </a:ext>
                </a:extLst>
              </p:cNvPr>
              <p:cNvSpPr/>
              <p:nvPr/>
            </p:nvSpPr>
            <p:spPr>
              <a:xfrm rot="900000" flipH="1">
                <a:off x="2256247" y="1489571"/>
                <a:ext cx="245573" cy="406408"/>
              </a:xfrm>
              <a:custGeom>
                <a:avLst/>
                <a:gdLst>
                  <a:gd name="connsiteX0" fmla="*/ 0 w 216246"/>
                  <a:gd name="connsiteY0" fmla="*/ 168522 h 337044"/>
                  <a:gd name="connsiteX1" fmla="*/ 108123 w 216246"/>
                  <a:gd name="connsiteY1" fmla="*/ 0 h 337044"/>
                  <a:gd name="connsiteX2" fmla="*/ 216246 w 216246"/>
                  <a:gd name="connsiteY2" fmla="*/ 168522 h 337044"/>
                  <a:gd name="connsiteX3" fmla="*/ 108123 w 216246"/>
                  <a:gd name="connsiteY3" fmla="*/ 337044 h 337044"/>
                  <a:gd name="connsiteX4" fmla="*/ 0 w 216246"/>
                  <a:gd name="connsiteY4" fmla="*/ 168522 h 337044"/>
                  <a:gd name="connsiteX0" fmla="*/ 0 w 227371"/>
                  <a:gd name="connsiteY0" fmla="*/ 170508 h 339030"/>
                  <a:gd name="connsiteX1" fmla="*/ 108123 w 227371"/>
                  <a:gd name="connsiteY1" fmla="*/ 1986 h 339030"/>
                  <a:gd name="connsiteX2" fmla="*/ 211667 w 227371"/>
                  <a:gd name="connsiteY2" fmla="*/ 83801 h 339030"/>
                  <a:gd name="connsiteX3" fmla="*/ 216246 w 227371"/>
                  <a:gd name="connsiteY3" fmla="*/ 170508 h 339030"/>
                  <a:gd name="connsiteX4" fmla="*/ 108123 w 227371"/>
                  <a:gd name="connsiteY4" fmla="*/ 339030 h 339030"/>
                  <a:gd name="connsiteX5" fmla="*/ 0 w 227371"/>
                  <a:gd name="connsiteY5" fmla="*/ 170508 h 339030"/>
                  <a:gd name="connsiteX0" fmla="*/ 216246 w 307686"/>
                  <a:gd name="connsiteY0" fmla="*/ 170508 h 339030"/>
                  <a:gd name="connsiteX1" fmla="*/ 108123 w 307686"/>
                  <a:gd name="connsiteY1" fmla="*/ 339030 h 339030"/>
                  <a:gd name="connsiteX2" fmla="*/ 0 w 307686"/>
                  <a:gd name="connsiteY2" fmla="*/ 170508 h 339030"/>
                  <a:gd name="connsiteX3" fmla="*/ 108123 w 307686"/>
                  <a:gd name="connsiteY3" fmla="*/ 1986 h 339030"/>
                  <a:gd name="connsiteX4" fmla="*/ 211667 w 307686"/>
                  <a:gd name="connsiteY4" fmla="*/ 83801 h 339030"/>
                  <a:gd name="connsiteX5" fmla="*/ 307686 w 307686"/>
                  <a:gd name="connsiteY5" fmla="*/ 261948 h 339030"/>
                  <a:gd name="connsiteX0" fmla="*/ 216246 w 216246"/>
                  <a:gd name="connsiteY0" fmla="*/ 170508 h 339030"/>
                  <a:gd name="connsiteX1" fmla="*/ 108123 w 216246"/>
                  <a:gd name="connsiteY1" fmla="*/ 339030 h 339030"/>
                  <a:gd name="connsiteX2" fmla="*/ 0 w 216246"/>
                  <a:gd name="connsiteY2" fmla="*/ 170508 h 339030"/>
                  <a:gd name="connsiteX3" fmla="*/ 108123 w 216246"/>
                  <a:gd name="connsiteY3" fmla="*/ 1986 h 339030"/>
                  <a:gd name="connsiteX4" fmla="*/ 211667 w 216246"/>
                  <a:gd name="connsiteY4" fmla="*/ 83801 h 339030"/>
                  <a:gd name="connsiteX0" fmla="*/ 108123 w 211667"/>
                  <a:gd name="connsiteY0" fmla="*/ 339030 h 339030"/>
                  <a:gd name="connsiteX1" fmla="*/ 0 w 211667"/>
                  <a:gd name="connsiteY1" fmla="*/ 170508 h 339030"/>
                  <a:gd name="connsiteX2" fmla="*/ 108123 w 211667"/>
                  <a:gd name="connsiteY2" fmla="*/ 1986 h 339030"/>
                  <a:gd name="connsiteX3" fmla="*/ 211667 w 211667"/>
                  <a:gd name="connsiteY3" fmla="*/ 83801 h 339030"/>
                  <a:gd name="connsiteX0" fmla="*/ 108123 w 211667"/>
                  <a:gd name="connsiteY0" fmla="*/ 340366 h 340366"/>
                  <a:gd name="connsiteX1" fmla="*/ 0 w 211667"/>
                  <a:gd name="connsiteY1" fmla="*/ 171844 h 340366"/>
                  <a:gd name="connsiteX2" fmla="*/ 108123 w 211667"/>
                  <a:gd name="connsiteY2" fmla="*/ 3322 h 340366"/>
                  <a:gd name="connsiteX3" fmla="*/ 211667 w 211667"/>
                  <a:gd name="connsiteY3" fmla="*/ 85137 h 340366"/>
                  <a:gd name="connsiteX0" fmla="*/ 108123 w 203820"/>
                  <a:gd name="connsiteY0" fmla="*/ 338586 h 338586"/>
                  <a:gd name="connsiteX1" fmla="*/ 0 w 203820"/>
                  <a:gd name="connsiteY1" fmla="*/ 170064 h 338586"/>
                  <a:gd name="connsiteX2" fmla="*/ 108123 w 203820"/>
                  <a:gd name="connsiteY2" fmla="*/ 1542 h 338586"/>
                  <a:gd name="connsiteX3" fmla="*/ 203820 w 203820"/>
                  <a:gd name="connsiteY3" fmla="*/ 103441 h 338586"/>
                  <a:gd name="connsiteX0" fmla="*/ 108123 w 203820"/>
                  <a:gd name="connsiteY0" fmla="*/ 337309 h 337309"/>
                  <a:gd name="connsiteX1" fmla="*/ 0 w 203820"/>
                  <a:gd name="connsiteY1" fmla="*/ 168787 h 337309"/>
                  <a:gd name="connsiteX2" fmla="*/ 108123 w 203820"/>
                  <a:gd name="connsiteY2" fmla="*/ 265 h 337309"/>
                  <a:gd name="connsiteX3" fmla="*/ 203820 w 203820"/>
                  <a:gd name="connsiteY3" fmla="*/ 102164 h 337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3820" h="337309">
                    <a:moveTo>
                      <a:pt x="108123" y="337309"/>
                    </a:moveTo>
                    <a:cubicBezTo>
                      <a:pt x="48408" y="337309"/>
                      <a:pt x="0" y="261859"/>
                      <a:pt x="0" y="168787"/>
                    </a:cubicBezTo>
                    <a:cubicBezTo>
                      <a:pt x="0" y="75715"/>
                      <a:pt x="49017" y="-5227"/>
                      <a:pt x="108123" y="265"/>
                    </a:cubicBezTo>
                    <a:cubicBezTo>
                      <a:pt x="167229" y="5757"/>
                      <a:pt x="195044" y="39575"/>
                      <a:pt x="203820" y="102164"/>
                    </a:cubicBezTo>
                  </a:path>
                </a:pathLst>
              </a:custGeom>
              <a:solidFill>
                <a:schemeClr val="accent2">
                  <a:lumMod val="20000"/>
                  <a:lumOff val="8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" name="円/楕円 369">
                <a:extLst>
                  <a:ext uri="{FF2B5EF4-FFF2-40B4-BE49-F238E27FC236}">
                    <a16:creationId xmlns:a16="http://schemas.microsoft.com/office/drawing/2014/main" id="{119DE739-3EF7-4C22-A72E-31017D190784}"/>
                  </a:ext>
                </a:extLst>
              </p:cNvPr>
              <p:cNvSpPr/>
              <p:nvPr/>
            </p:nvSpPr>
            <p:spPr>
              <a:xfrm rot="900000" flipH="1">
                <a:off x="2309230" y="1560120"/>
                <a:ext cx="145381" cy="266390"/>
              </a:xfrm>
              <a:custGeom>
                <a:avLst/>
                <a:gdLst>
                  <a:gd name="connsiteX0" fmla="*/ 0 w 137951"/>
                  <a:gd name="connsiteY0" fmla="*/ 109765 h 219530"/>
                  <a:gd name="connsiteX1" fmla="*/ 68976 w 137951"/>
                  <a:gd name="connsiteY1" fmla="*/ 0 h 219530"/>
                  <a:gd name="connsiteX2" fmla="*/ 137952 w 137951"/>
                  <a:gd name="connsiteY2" fmla="*/ 109765 h 219530"/>
                  <a:gd name="connsiteX3" fmla="*/ 68976 w 137951"/>
                  <a:gd name="connsiteY3" fmla="*/ 219530 h 219530"/>
                  <a:gd name="connsiteX4" fmla="*/ 0 w 137951"/>
                  <a:gd name="connsiteY4" fmla="*/ 109765 h 219530"/>
                  <a:gd name="connsiteX0" fmla="*/ 0 w 137952"/>
                  <a:gd name="connsiteY0" fmla="*/ 109765 h 219530"/>
                  <a:gd name="connsiteX1" fmla="*/ 68976 w 137952"/>
                  <a:gd name="connsiteY1" fmla="*/ 0 h 219530"/>
                  <a:gd name="connsiteX2" fmla="*/ 137952 w 137952"/>
                  <a:gd name="connsiteY2" fmla="*/ 109765 h 219530"/>
                  <a:gd name="connsiteX3" fmla="*/ 68976 w 137952"/>
                  <a:gd name="connsiteY3" fmla="*/ 219530 h 219530"/>
                  <a:gd name="connsiteX4" fmla="*/ 0 w 137952"/>
                  <a:gd name="connsiteY4" fmla="*/ 109765 h 219530"/>
                  <a:gd name="connsiteX0" fmla="*/ 0 w 120663"/>
                  <a:gd name="connsiteY0" fmla="*/ 110869 h 221097"/>
                  <a:gd name="connsiteX1" fmla="*/ 68976 w 120663"/>
                  <a:gd name="connsiteY1" fmla="*/ 1104 h 221097"/>
                  <a:gd name="connsiteX2" fmla="*/ 120663 w 120663"/>
                  <a:gd name="connsiteY2" fmla="*/ 74187 h 221097"/>
                  <a:gd name="connsiteX3" fmla="*/ 68976 w 120663"/>
                  <a:gd name="connsiteY3" fmla="*/ 220634 h 221097"/>
                  <a:gd name="connsiteX4" fmla="*/ 0 w 120663"/>
                  <a:gd name="connsiteY4" fmla="*/ 110869 h 221097"/>
                  <a:gd name="connsiteX0" fmla="*/ 0 w 120663"/>
                  <a:gd name="connsiteY0" fmla="*/ 110869 h 221097"/>
                  <a:gd name="connsiteX1" fmla="*/ 68976 w 120663"/>
                  <a:gd name="connsiteY1" fmla="*/ 1104 h 221097"/>
                  <a:gd name="connsiteX2" fmla="*/ 120663 w 120663"/>
                  <a:gd name="connsiteY2" fmla="*/ 74187 h 221097"/>
                  <a:gd name="connsiteX3" fmla="*/ 68976 w 120663"/>
                  <a:gd name="connsiteY3" fmla="*/ 220634 h 221097"/>
                  <a:gd name="connsiteX4" fmla="*/ 0 w 120663"/>
                  <a:gd name="connsiteY4" fmla="*/ 110869 h 221097"/>
                  <a:gd name="connsiteX0" fmla="*/ 0 w 120663"/>
                  <a:gd name="connsiteY0" fmla="*/ 110869 h 221097"/>
                  <a:gd name="connsiteX1" fmla="*/ 68976 w 120663"/>
                  <a:gd name="connsiteY1" fmla="*/ 1104 h 221097"/>
                  <a:gd name="connsiteX2" fmla="*/ 120663 w 120663"/>
                  <a:gd name="connsiteY2" fmla="*/ 74187 h 221097"/>
                  <a:gd name="connsiteX3" fmla="*/ 68976 w 120663"/>
                  <a:gd name="connsiteY3" fmla="*/ 220634 h 221097"/>
                  <a:gd name="connsiteX4" fmla="*/ 0 w 120663"/>
                  <a:gd name="connsiteY4" fmla="*/ 110869 h 2210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0663" h="221097">
                    <a:moveTo>
                      <a:pt x="0" y="110869"/>
                    </a:moveTo>
                    <a:cubicBezTo>
                      <a:pt x="0" y="50247"/>
                      <a:pt x="48866" y="7218"/>
                      <a:pt x="68976" y="1104"/>
                    </a:cubicBezTo>
                    <a:cubicBezTo>
                      <a:pt x="89086" y="-5010"/>
                      <a:pt x="120663" y="13565"/>
                      <a:pt x="120663" y="74187"/>
                    </a:cubicBezTo>
                    <a:cubicBezTo>
                      <a:pt x="77082" y="150249"/>
                      <a:pt x="71181" y="180139"/>
                      <a:pt x="68976" y="220634"/>
                    </a:cubicBezTo>
                    <a:cubicBezTo>
                      <a:pt x="48866" y="226748"/>
                      <a:pt x="0" y="171491"/>
                      <a:pt x="0" y="110869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" name="フリーフォーム: 図形 10">
                <a:extLst>
                  <a:ext uri="{FF2B5EF4-FFF2-40B4-BE49-F238E27FC236}">
                    <a16:creationId xmlns:a16="http://schemas.microsoft.com/office/drawing/2014/main" id="{D0BF0129-1BB8-49FE-BF1B-C6E706898FBB}"/>
                  </a:ext>
                </a:extLst>
              </p:cNvPr>
              <p:cNvSpPr/>
              <p:nvPr/>
            </p:nvSpPr>
            <p:spPr>
              <a:xfrm>
                <a:off x="1495347" y="1958437"/>
                <a:ext cx="831210" cy="308522"/>
              </a:xfrm>
              <a:custGeom>
                <a:avLst/>
                <a:gdLst>
                  <a:gd name="connsiteX0" fmla="*/ 858141 w 858141"/>
                  <a:gd name="connsiteY0" fmla="*/ 0 h 309197"/>
                  <a:gd name="connsiteX1" fmla="*/ 837689 w 858141"/>
                  <a:gd name="connsiteY1" fmla="*/ 42220 h 309197"/>
                  <a:gd name="connsiteX2" fmla="*/ 389558 w 858141"/>
                  <a:gd name="connsiteY2" fmla="*/ 309197 h 309197"/>
                  <a:gd name="connsiteX3" fmla="*/ 7418 w 858141"/>
                  <a:gd name="connsiteY3" fmla="*/ 131838 h 309197"/>
                  <a:gd name="connsiteX4" fmla="*/ 0 w 858141"/>
                  <a:gd name="connsiteY4" fmla="*/ 121764 h 309197"/>
                  <a:gd name="connsiteX5" fmla="*/ 106698 w 858141"/>
                  <a:gd name="connsiteY5" fmla="*/ 181691 h 309197"/>
                  <a:gd name="connsiteX6" fmla="*/ 363464 w 858141"/>
                  <a:gd name="connsiteY6" fmla="*/ 235331 h 309197"/>
                  <a:gd name="connsiteX7" fmla="*/ 829907 w 858141"/>
                  <a:gd name="connsiteY7" fmla="*/ 35408 h 309197"/>
                  <a:gd name="connsiteX0" fmla="*/ 858141 w 858141"/>
                  <a:gd name="connsiteY0" fmla="*/ 0 h 316526"/>
                  <a:gd name="connsiteX1" fmla="*/ 837689 w 858141"/>
                  <a:gd name="connsiteY1" fmla="*/ 42220 h 316526"/>
                  <a:gd name="connsiteX2" fmla="*/ 359721 w 858141"/>
                  <a:gd name="connsiteY2" fmla="*/ 316526 h 316526"/>
                  <a:gd name="connsiteX3" fmla="*/ 7418 w 858141"/>
                  <a:gd name="connsiteY3" fmla="*/ 131838 h 316526"/>
                  <a:gd name="connsiteX4" fmla="*/ 0 w 858141"/>
                  <a:gd name="connsiteY4" fmla="*/ 121764 h 316526"/>
                  <a:gd name="connsiteX5" fmla="*/ 106698 w 858141"/>
                  <a:gd name="connsiteY5" fmla="*/ 181691 h 316526"/>
                  <a:gd name="connsiteX6" fmla="*/ 363464 w 858141"/>
                  <a:gd name="connsiteY6" fmla="*/ 235331 h 316526"/>
                  <a:gd name="connsiteX7" fmla="*/ 829907 w 858141"/>
                  <a:gd name="connsiteY7" fmla="*/ 35408 h 316526"/>
                  <a:gd name="connsiteX8" fmla="*/ 858141 w 858141"/>
                  <a:gd name="connsiteY8" fmla="*/ 0 h 316526"/>
                  <a:gd name="connsiteX0" fmla="*/ 858141 w 858141"/>
                  <a:gd name="connsiteY0" fmla="*/ 0 h 316526"/>
                  <a:gd name="connsiteX1" fmla="*/ 837689 w 858141"/>
                  <a:gd name="connsiteY1" fmla="*/ 42220 h 316526"/>
                  <a:gd name="connsiteX2" fmla="*/ 359721 w 858141"/>
                  <a:gd name="connsiteY2" fmla="*/ 316526 h 316526"/>
                  <a:gd name="connsiteX3" fmla="*/ 7418 w 858141"/>
                  <a:gd name="connsiteY3" fmla="*/ 131838 h 316526"/>
                  <a:gd name="connsiteX4" fmla="*/ 0 w 858141"/>
                  <a:gd name="connsiteY4" fmla="*/ 121764 h 316526"/>
                  <a:gd name="connsiteX5" fmla="*/ 106698 w 858141"/>
                  <a:gd name="connsiteY5" fmla="*/ 181691 h 316526"/>
                  <a:gd name="connsiteX6" fmla="*/ 363464 w 858141"/>
                  <a:gd name="connsiteY6" fmla="*/ 235331 h 316526"/>
                  <a:gd name="connsiteX7" fmla="*/ 829907 w 858141"/>
                  <a:gd name="connsiteY7" fmla="*/ 35408 h 316526"/>
                  <a:gd name="connsiteX8" fmla="*/ 858141 w 858141"/>
                  <a:gd name="connsiteY8" fmla="*/ 0 h 316526"/>
                  <a:gd name="connsiteX0" fmla="*/ 858141 w 858141"/>
                  <a:gd name="connsiteY0" fmla="*/ 0 h 316582"/>
                  <a:gd name="connsiteX1" fmla="*/ 837689 w 858141"/>
                  <a:gd name="connsiteY1" fmla="*/ 42220 h 316582"/>
                  <a:gd name="connsiteX2" fmla="*/ 359721 w 858141"/>
                  <a:gd name="connsiteY2" fmla="*/ 316526 h 316582"/>
                  <a:gd name="connsiteX3" fmla="*/ 7418 w 858141"/>
                  <a:gd name="connsiteY3" fmla="*/ 131838 h 316582"/>
                  <a:gd name="connsiteX4" fmla="*/ 0 w 858141"/>
                  <a:gd name="connsiteY4" fmla="*/ 121764 h 316582"/>
                  <a:gd name="connsiteX5" fmla="*/ 106698 w 858141"/>
                  <a:gd name="connsiteY5" fmla="*/ 181691 h 316582"/>
                  <a:gd name="connsiteX6" fmla="*/ 363464 w 858141"/>
                  <a:gd name="connsiteY6" fmla="*/ 235331 h 316582"/>
                  <a:gd name="connsiteX7" fmla="*/ 829907 w 858141"/>
                  <a:gd name="connsiteY7" fmla="*/ 35408 h 316582"/>
                  <a:gd name="connsiteX8" fmla="*/ 858141 w 858141"/>
                  <a:gd name="connsiteY8" fmla="*/ 0 h 316582"/>
                  <a:gd name="connsiteX0" fmla="*/ 858141 w 858141"/>
                  <a:gd name="connsiteY0" fmla="*/ 0 h 316526"/>
                  <a:gd name="connsiteX1" fmla="*/ 837689 w 858141"/>
                  <a:gd name="connsiteY1" fmla="*/ 42220 h 316526"/>
                  <a:gd name="connsiteX2" fmla="*/ 359721 w 858141"/>
                  <a:gd name="connsiteY2" fmla="*/ 316526 h 316526"/>
                  <a:gd name="connsiteX3" fmla="*/ 7418 w 858141"/>
                  <a:gd name="connsiteY3" fmla="*/ 131838 h 316526"/>
                  <a:gd name="connsiteX4" fmla="*/ 0 w 858141"/>
                  <a:gd name="connsiteY4" fmla="*/ 121764 h 316526"/>
                  <a:gd name="connsiteX5" fmla="*/ 106698 w 858141"/>
                  <a:gd name="connsiteY5" fmla="*/ 181691 h 316526"/>
                  <a:gd name="connsiteX6" fmla="*/ 363464 w 858141"/>
                  <a:gd name="connsiteY6" fmla="*/ 235331 h 316526"/>
                  <a:gd name="connsiteX7" fmla="*/ 829907 w 858141"/>
                  <a:gd name="connsiteY7" fmla="*/ 35408 h 316526"/>
                  <a:gd name="connsiteX8" fmla="*/ 858141 w 858141"/>
                  <a:gd name="connsiteY8" fmla="*/ 0 h 3165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58141" h="316526">
                    <a:moveTo>
                      <a:pt x="858141" y="0"/>
                    </a:moveTo>
                    <a:lnTo>
                      <a:pt x="837689" y="42220"/>
                    </a:lnTo>
                    <a:cubicBezTo>
                      <a:pt x="740570" y="203295"/>
                      <a:pt x="513942" y="316524"/>
                      <a:pt x="359721" y="316526"/>
                    </a:cubicBezTo>
                    <a:cubicBezTo>
                      <a:pt x="205500" y="316528"/>
                      <a:pt x="105216" y="241420"/>
                      <a:pt x="7418" y="131838"/>
                    </a:cubicBezTo>
                    <a:lnTo>
                      <a:pt x="0" y="121764"/>
                    </a:lnTo>
                    <a:lnTo>
                      <a:pt x="106698" y="181691"/>
                    </a:lnTo>
                    <a:cubicBezTo>
                      <a:pt x="185618" y="216231"/>
                      <a:pt x="272385" y="235331"/>
                      <a:pt x="363464" y="235331"/>
                    </a:cubicBezTo>
                    <a:cubicBezTo>
                      <a:pt x="545622" y="235331"/>
                      <a:pt x="710534" y="158931"/>
                      <a:pt x="829907" y="35408"/>
                    </a:cubicBezTo>
                    <a:lnTo>
                      <a:pt x="858141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2" name="フリーフォーム: 図形 11">
                <a:extLst>
                  <a:ext uri="{FF2B5EF4-FFF2-40B4-BE49-F238E27FC236}">
                    <a16:creationId xmlns:a16="http://schemas.microsoft.com/office/drawing/2014/main" id="{4C41CB1D-6C59-461B-98A8-039317E5F18F}"/>
                  </a:ext>
                </a:extLst>
              </p:cNvPr>
              <p:cNvSpPr/>
              <p:nvPr/>
            </p:nvSpPr>
            <p:spPr>
              <a:xfrm>
                <a:off x="1729093" y="2407822"/>
                <a:ext cx="326003" cy="503173"/>
              </a:xfrm>
              <a:custGeom>
                <a:avLst/>
                <a:gdLst>
                  <a:gd name="connsiteX0" fmla="*/ 82456 w 403053"/>
                  <a:gd name="connsiteY0" fmla="*/ 0 h 620043"/>
                  <a:gd name="connsiteX1" fmla="*/ 403053 w 403053"/>
                  <a:gd name="connsiteY1" fmla="*/ 13574 h 620043"/>
                  <a:gd name="connsiteX2" fmla="*/ 0 w 403053"/>
                  <a:gd name="connsiteY2" fmla="*/ 620043 h 620043"/>
                  <a:gd name="connsiteX0" fmla="*/ 5927 w 326524"/>
                  <a:gd name="connsiteY0" fmla="*/ 0 h 483914"/>
                  <a:gd name="connsiteX1" fmla="*/ 326524 w 326524"/>
                  <a:gd name="connsiteY1" fmla="*/ 13574 h 483914"/>
                  <a:gd name="connsiteX2" fmla="*/ 29537 w 326524"/>
                  <a:gd name="connsiteY2" fmla="*/ 483914 h 483914"/>
                  <a:gd name="connsiteX3" fmla="*/ 5927 w 326524"/>
                  <a:gd name="connsiteY3" fmla="*/ 0 h 483914"/>
                  <a:gd name="connsiteX0" fmla="*/ 0 w 320597"/>
                  <a:gd name="connsiteY0" fmla="*/ 0 h 483914"/>
                  <a:gd name="connsiteX1" fmla="*/ 320597 w 320597"/>
                  <a:gd name="connsiteY1" fmla="*/ 13574 h 483914"/>
                  <a:gd name="connsiteX2" fmla="*/ 23610 w 320597"/>
                  <a:gd name="connsiteY2" fmla="*/ 483914 h 483914"/>
                  <a:gd name="connsiteX3" fmla="*/ 0 w 320597"/>
                  <a:gd name="connsiteY3" fmla="*/ 0 h 483914"/>
                  <a:gd name="connsiteX0" fmla="*/ 0 w 355068"/>
                  <a:gd name="connsiteY0" fmla="*/ 0 h 477107"/>
                  <a:gd name="connsiteX1" fmla="*/ 355068 w 355068"/>
                  <a:gd name="connsiteY1" fmla="*/ 6767 h 477107"/>
                  <a:gd name="connsiteX2" fmla="*/ 58081 w 355068"/>
                  <a:gd name="connsiteY2" fmla="*/ 477107 h 477107"/>
                  <a:gd name="connsiteX3" fmla="*/ 0 w 355068"/>
                  <a:gd name="connsiteY3" fmla="*/ 0 h 477107"/>
                  <a:gd name="connsiteX0" fmla="*/ 0 w 363023"/>
                  <a:gd name="connsiteY0" fmla="*/ 2309 h 479416"/>
                  <a:gd name="connsiteX1" fmla="*/ 363023 w 363023"/>
                  <a:gd name="connsiteY1" fmla="*/ 0 h 479416"/>
                  <a:gd name="connsiteX2" fmla="*/ 58081 w 363023"/>
                  <a:gd name="connsiteY2" fmla="*/ 479416 h 479416"/>
                  <a:gd name="connsiteX3" fmla="*/ 0 w 363023"/>
                  <a:gd name="connsiteY3" fmla="*/ 2309 h 4794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63023" h="479416">
                    <a:moveTo>
                      <a:pt x="0" y="2309"/>
                    </a:moveTo>
                    <a:lnTo>
                      <a:pt x="363023" y="0"/>
                    </a:lnTo>
                    <a:lnTo>
                      <a:pt x="58081" y="479416"/>
                    </a:lnTo>
                    <a:lnTo>
                      <a:pt x="0" y="2309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3" name="平行四辺形 833">
                <a:extLst>
                  <a:ext uri="{FF2B5EF4-FFF2-40B4-BE49-F238E27FC236}">
                    <a16:creationId xmlns:a16="http://schemas.microsoft.com/office/drawing/2014/main" id="{DB8163A3-B1E7-47A6-9060-1B1521972B24}"/>
                  </a:ext>
                </a:extLst>
              </p:cNvPr>
              <p:cNvSpPr/>
              <p:nvPr/>
            </p:nvSpPr>
            <p:spPr>
              <a:xfrm flipH="1">
                <a:off x="1569265" y="2320775"/>
                <a:ext cx="297656" cy="734369"/>
              </a:xfrm>
              <a:custGeom>
                <a:avLst/>
                <a:gdLst>
                  <a:gd name="connsiteX0" fmla="*/ 0 w 411689"/>
                  <a:gd name="connsiteY0" fmla="*/ 708228 h 708228"/>
                  <a:gd name="connsiteX1" fmla="*/ 216474 w 411689"/>
                  <a:gd name="connsiteY1" fmla="*/ 0 h 708228"/>
                  <a:gd name="connsiteX2" fmla="*/ 411689 w 411689"/>
                  <a:gd name="connsiteY2" fmla="*/ 0 h 708228"/>
                  <a:gd name="connsiteX3" fmla="*/ 195215 w 411689"/>
                  <a:gd name="connsiteY3" fmla="*/ 708228 h 708228"/>
                  <a:gd name="connsiteX4" fmla="*/ 0 w 411689"/>
                  <a:gd name="connsiteY4" fmla="*/ 708228 h 708228"/>
                  <a:gd name="connsiteX0" fmla="*/ 0 w 411689"/>
                  <a:gd name="connsiteY0" fmla="*/ 708228 h 708228"/>
                  <a:gd name="connsiteX1" fmla="*/ 216474 w 411689"/>
                  <a:gd name="connsiteY1" fmla="*/ 0 h 708228"/>
                  <a:gd name="connsiteX2" fmla="*/ 411689 w 411689"/>
                  <a:gd name="connsiteY2" fmla="*/ 0 h 708228"/>
                  <a:gd name="connsiteX3" fmla="*/ 195215 w 411689"/>
                  <a:gd name="connsiteY3" fmla="*/ 708228 h 708228"/>
                  <a:gd name="connsiteX4" fmla="*/ 0 w 411689"/>
                  <a:gd name="connsiteY4" fmla="*/ 708228 h 708228"/>
                  <a:gd name="connsiteX0" fmla="*/ 0 w 366446"/>
                  <a:gd name="connsiteY0" fmla="*/ 539160 h 708228"/>
                  <a:gd name="connsiteX1" fmla="*/ 171231 w 366446"/>
                  <a:gd name="connsiteY1" fmla="*/ 0 h 708228"/>
                  <a:gd name="connsiteX2" fmla="*/ 366446 w 366446"/>
                  <a:gd name="connsiteY2" fmla="*/ 0 h 708228"/>
                  <a:gd name="connsiteX3" fmla="*/ 149972 w 366446"/>
                  <a:gd name="connsiteY3" fmla="*/ 708228 h 708228"/>
                  <a:gd name="connsiteX4" fmla="*/ 0 w 366446"/>
                  <a:gd name="connsiteY4" fmla="*/ 539160 h 708228"/>
                  <a:gd name="connsiteX0" fmla="*/ 0 w 366446"/>
                  <a:gd name="connsiteY0" fmla="*/ 539160 h 786809"/>
                  <a:gd name="connsiteX1" fmla="*/ 171231 w 366446"/>
                  <a:gd name="connsiteY1" fmla="*/ 0 h 786809"/>
                  <a:gd name="connsiteX2" fmla="*/ 366446 w 366446"/>
                  <a:gd name="connsiteY2" fmla="*/ 0 h 786809"/>
                  <a:gd name="connsiteX3" fmla="*/ 130922 w 366446"/>
                  <a:gd name="connsiteY3" fmla="*/ 786809 h 786809"/>
                  <a:gd name="connsiteX4" fmla="*/ 0 w 366446"/>
                  <a:gd name="connsiteY4" fmla="*/ 539160 h 786809"/>
                  <a:gd name="connsiteX0" fmla="*/ 0 w 343826"/>
                  <a:gd name="connsiteY0" fmla="*/ 539160 h 786809"/>
                  <a:gd name="connsiteX1" fmla="*/ 171231 w 343826"/>
                  <a:gd name="connsiteY1" fmla="*/ 0 h 786809"/>
                  <a:gd name="connsiteX2" fmla="*/ 343826 w 343826"/>
                  <a:gd name="connsiteY2" fmla="*/ 91059 h 786809"/>
                  <a:gd name="connsiteX3" fmla="*/ 130922 w 343826"/>
                  <a:gd name="connsiteY3" fmla="*/ 786809 h 786809"/>
                  <a:gd name="connsiteX4" fmla="*/ 0 w 343826"/>
                  <a:gd name="connsiteY4" fmla="*/ 539160 h 786809"/>
                  <a:gd name="connsiteX0" fmla="*/ 0 w 343826"/>
                  <a:gd name="connsiteY0" fmla="*/ 539160 h 786809"/>
                  <a:gd name="connsiteX1" fmla="*/ 171231 w 343826"/>
                  <a:gd name="connsiteY1" fmla="*/ 0 h 786809"/>
                  <a:gd name="connsiteX2" fmla="*/ 343826 w 343826"/>
                  <a:gd name="connsiteY2" fmla="*/ 91059 h 786809"/>
                  <a:gd name="connsiteX3" fmla="*/ 130922 w 343826"/>
                  <a:gd name="connsiteY3" fmla="*/ 786809 h 786809"/>
                  <a:gd name="connsiteX4" fmla="*/ 0 w 343826"/>
                  <a:gd name="connsiteY4" fmla="*/ 539160 h 786809"/>
                  <a:gd name="connsiteX0" fmla="*/ 0 w 343826"/>
                  <a:gd name="connsiteY0" fmla="*/ 539160 h 786809"/>
                  <a:gd name="connsiteX1" fmla="*/ 171231 w 343826"/>
                  <a:gd name="connsiteY1" fmla="*/ 0 h 786809"/>
                  <a:gd name="connsiteX2" fmla="*/ 343826 w 343826"/>
                  <a:gd name="connsiteY2" fmla="*/ 91059 h 786809"/>
                  <a:gd name="connsiteX3" fmla="*/ 130922 w 343826"/>
                  <a:gd name="connsiteY3" fmla="*/ 786809 h 786809"/>
                  <a:gd name="connsiteX4" fmla="*/ 0 w 343826"/>
                  <a:gd name="connsiteY4" fmla="*/ 539160 h 786809"/>
                  <a:gd name="connsiteX0" fmla="*/ 0 w 343826"/>
                  <a:gd name="connsiteY0" fmla="*/ 539160 h 802362"/>
                  <a:gd name="connsiteX1" fmla="*/ 171231 w 343826"/>
                  <a:gd name="connsiteY1" fmla="*/ 0 h 802362"/>
                  <a:gd name="connsiteX2" fmla="*/ 343826 w 343826"/>
                  <a:gd name="connsiteY2" fmla="*/ 91059 h 802362"/>
                  <a:gd name="connsiteX3" fmla="*/ 187695 w 343826"/>
                  <a:gd name="connsiteY3" fmla="*/ 802362 h 802362"/>
                  <a:gd name="connsiteX4" fmla="*/ 130922 w 343826"/>
                  <a:gd name="connsiteY4" fmla="*/ 786809 h 802362"/>
                  <a:gd name="connsiteX5" fmla="*/ 0 w 343826"/>
                  <a:gd name="connsiteY5" fmla="*/ 539160 h 802362"/>
                  <a:gd name="connsiteX0" fmla="*/ 0 w 282751"/>
                  <a:gd name="connsiteY0" fmla="*/ 604203 h 802362"/>
                  <a:gd name="connsiteX1" fmla="*/ 110156 w 282751"/>
                  <a:gd name="connsiteY1" fmla="*/ 0 h 802362"/>
                  <a:gd name="connsiteX2" fmla="*/ 282751 w 282751"/>
                  <a:gd name="connsiteY2" fmla="*/ 91059 h 802362"/>
                  <a:gd name="connsiteX3" fmla="*/ 126620 w 282751"/>
                  <a:gd name="connsiteY3" fmla="*/ 802362 h 802362"/>
                  <a:gd name="connsiteX4" fmla="*/ 69847 w 282751"/>
                  <a:gd name="connsiteY4" fmla="*/ 786809 h 802362"/>
                  <a:gd name="connsiteX5" fmla="*/ 0 w 282751"/>
                  <a:gd name="connsiteY5" fmla="*/ 604203 h 802362"/>
                  <a:gd name="connsiteX0" fmla="*/ 0 w 282751"/>
                  <a:gd name="connsiteY0" fmla="*/ 604203 h 802362"/>
                  <a:gd name="connsiteX1" fmla="*/ 110156 w 282751"/>
                  <a:gd name="connsiteY1" fmla="*/ 0 h 802362"/>
                  <a:gd name="connsiteX2" fmla="*/ 282751 w 282751"/>
                  <a:gd name="connsiteY2" fmla="*/ 91059 h 802362"/>
                  <a:gd name="connsiteX3" fmla="*/ 126620 w 282751"/>
                  <a:gd name="connsiteY3" fmla="*/ 802362 h 802362"/>
                  <a:gd name="connsiteX4" fmla="*/ 0 w 282751"/>
                  <a:gd name="connsiteY4" fmla="*/ 604203 h 8023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2751" h="802362">
                    <a:moveTo>
                      <a:pt x="0" y="604203"/>
                    </a:moveTo>
                    <a:lnTo>
                      <a:pt x="110156" y="0"/>
                    </a:lnTo>
                    <a:cubicBezTo>
                      <a:pt x="174475" y="19946"/>
                      <a:pt x="232005" y="34690"/>
                      <a:pt x="282751" y="91059"/>
                    </a:cubicBezTo>
                    <a:cubicBezTo>
                      <a:pt x="212611" y="315151"/>
                      <a:pt x="196760" y="578270"/>
                      <a:pt x="126620" y="802362"/>
                    </a:cubicBezTo>
                    <a:lnTo>
                      <a:pt x="0" y="604203"/>
                    </a:lnTo>
                    <a:close/>
                  </a:path>
                </a:pathLst>
              </a:custGeom>
              <a:solidFill>
                <a:schemeClr val="accent1">
                  <a:lumMod val="5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4" name="フリーフォーム: 図形 13">
                <a:extLst>
                  <a:ext uri="{FF2B5EF4-FFF2-40B4-BE49-F238E27FC236}">
                    <a16:creationId xmlns:a16="http://schemas.microsoft.com/office/drawing/2014/main" id="{D6DF531F-A4B9-46A2-855B-6D8CD0A80398}"/>
                  </a:ext>
                </a:extLst>
              </p:cNvPr>
              <p:cNvSpPr/>
              <p:nvPr/>
            </p:nvSpPr>
            <p:spPr>
              <a:xfrm>
                <a:off x="1494720" y="2314088"/>
                <a:ext cx="760443" cy="924160"/>
              </a:xfrm>
              <a:custGeom>
                <a:avLst/>
                <a:gdLst>
                  <a:gd name="connsiteX0" fmla="*/ 555341 w 771241"/>
                  <a:gd name="connsiteY0" fmla="*/ 0 h 924160"/>
                  <a:gd name="connsiteX1" fmla="*/ 771241 w 771241"/>
                  <a:gd name="connsiteY1" fmla="*/ 0 h 924160"/>
                  <a:gd name="connsiteX2" fmla="*/ 215900 w 771241"/>
                  <a:gd name="connsiteY2" fmla="*/ 924160 h 924160"/>
                  <a:gd name="connsiteX3" fmla="*/ 0 w 771241"/>
                  <a:gd name="connsiteY3" fmla="*/ 924160 h 924160"/>
                  <a:gd name="connsiteX0" fmla="*/ 555341 w 772317"/>
                  <a:gd name="connsiteY0" fmla="*/ 4233 h 928393"/>
                  <a:gd name="connsiteX1" fmla="*/ 771241 w 772317"/>
                  <a:gd name="connsiteY1" fmla="*/ 4233 h 928393"/>
                  <a:gd name="connsiteX2" fmla="*/ 215900 w 772317"/>
                  <a:gd name="connsiteY2" fmla="*/ 928393 h 928393"/>
                  <a:gd name="connsiteX3" fmla="*/ 0 w 772317"/>
                  <a:gd name="connsiteY3" fmla="*/ 928393 h 928393"/>
                  <a:gd name="connsiteX4" fmla="*/ 555341 w 772317"/>
                  <a:gd name="connsiteY4" fmla="*/ 4233 h 928393"/>
                  <a:gd name="connsiteX0" fmla="*/ 555341 w 760443"/>
                  <a:gd name="connsiteY0" fmla="*/ 0 h 924160"/>
                  <a:gd name="connsiteX1" fmla="*/ 759335 w 760443"/>
                  <a:gd name="connsiteY1" fmla="*/ 11906 h 924160"/>
                  <a:gd name="connsiteX2" fmla="*/ 215900 w 760443"/>
                  <a:gd name="connsiteY2" fmla="*/ 924160 h 924160"/>
                  <a:gd name="connsiteX3" fmla="*/ 0 w 760443"/>
                  <a:gd name="connsiteY3" fmla="*/ 924160 h 924160"/>
                  <a:gd name="connsiteX4" fmla="*/ 555341 w 760443"/>
                  <a:gd name="connsiteY4" fmla="*/ 0 h 924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60443" h="924160">
                    <a:moveTo>
                      <a:pt x="555341" y="0"/>
                    </a:moveTo>
                    <a:cubicBezTo>
                      <a:pt x="627308" y="0"/>
                      <a:pt x="734993" y="2381"/>
                      <a:pt x="759335" y="11906"/>
                    </a:cubicBezTo>
                    <a:cubicBezTo>
                      <a:pt x="783677" y="21431"/>
                      <a:pt x="401014" y="616107"/>
                      <a:pt x="215900" y="924160"/>
                    </a:cubicBezTo>
                    <a:lnTo>
                      <a:pt x="0" y="924160"/>
                    </a:lnTo>
                    <a:lnTo>
                      <a:pt x="555341" y="0"/>
                    </a:lnTo>
                    <a:close/>
                  </a:path>
                </a:pathLst>
              </a:custGeom>
              <a:solidFill>
                <a:schemeClr val="accent1">
                  <a:lumMod val="5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5" name="四角形: 上の 2 つの角を丸める 14">
                <a:extLst>
                  <a:ext uri="{FF2B5EF4-FFF2-40B4-BE49-F238E27FC236}">
                    <a16:creationId xmlns:a16="http://schemas.microsoft.com/office/drawing/2014/main" id="{953C2D7C-69FC-49DA-9A38-44584453734F}"/>
                  </a:ext>
                </a:extLst>
              </p:cNvPr>
              <p:cNvSpPr/>
              <p:nvPr/>
            </p:nvSpPr>
            <p:spPr>
              <a:xfrm>
                <a:off x="1379495" y="3199162"/>
                <a:ext cx="1198681" cy="351739"/>
              </a:xfrm>
              <a:prstGeom prst="round2SameRect">
                <a:avLst>
                  <a:gd name="adj1" fmla="val 15313"/>
                  <a:gd name="adj2" fmla="val 0"/>
                </a:avLst>
              </a:prstGeom>
              <a:solidFill>
                <a:schemeClr val="accent1">
                  <a:lumMod val="5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6" name="フリーフォーム: 図形 15">
                <a:extLst>
                  <a:ext uri="{FF2B5EF4-FFF2-40B4-BE49-F238E27FC236}">
                    <a16:creationId xmlns:a16="http://schemas.microsoft.com/office/drawing/2014/main" id="{43DA61C3-BAFA-4FBA-9EAE-22EF082A4074}"/>
                  </a:ext>
                </a:extLst>
              </p:cNvPr>
              <p:cNvSpPr/>
              <p:nvPr/>
            </p:nvSpPr>
            <p:spPr>
              <a:xfrm>
                <a:off x="2220282" y="2425212"/>
                <a:ext cx="505530" cy="1132478"/>
              </a:xfrm>
              <a:custGeom>
                <a:avLst/>
                <a:gdLst>
                  <a:gd name="connsiteX0" fmla="*/ 191365 w 505530"/>
                  <a:gd name="connsiteY0" fmla="*/ 0 h 1157401"/>
                  <a:gd name="connsiteX1" fmla="*/ 202797 w 505530"/>
                  <a:gd name="connsiteY1" fmla="*/ 7700 h 1157401"/>
                  <a:gd name="connsiteX2" fmla="*/ 210455 w 505530"/>
                  <a:gd name="connsiteY2" fmla="*/ 0 h 1157401"/>
                  <a:gd name="connsiteX3" fmla="*/ 210455 w 505530"/>
                  <a:gd name="connsiteY3" fmla="*/ 12857 h 1157401"/>
                  <a:gd name="connsiteX4" fmla="*/ 228370 w 505530"/>
                  <a:gd name="connsiteY4" fmla="*/ 24923 h 1157401"/>
                  <a:gd name="connsiteX5" fmla="*/ 405519 w 505530"/>
                  <a:gd name="connsiteY5" fmla="*/ 374029 h 1157401"/>
                  <a:gd name="connsiteX6" fmla="*/ 505530 w 505530"/>
                  <a:gd name="connsiteY6" fmla="*/ 1157401 h 1157401"/>
                  <a:gd name="connsiteX7" fmla="*/ 202797 w 505530"/>
                  <a:gd name="connsiteY7" fmla="*/ 1152811 h 1157401"/>
                  <a:gd name="connsiteX8" fmla="*/ 0 w 505530"/>
                  <a:gd name="connsiteY8" fmla="*/ 1157401 h 1157401"/>
                  <a:gd name="connsiteX9" fmla="*/ 66996 w 505530"/>
                  <a:gd name="connsiteY9" fmla="*/ 374029 h 1157401"/>
                  <a:gd name="connsiteX10" fmla="*/ 185666 w 505530"/>
                  <a:gd name="connsiteY10" fmla="*/ 24923 h 1157401"/>
                  <a:gd name="connsiteX11" fmla="*/ 191365 w 505530"/>
                  <a:gd name="connsiteY11" fmla="*/ 19193 h 1157401"/>
                  <a:gd name="connsiteX0" fmla="*/ 191365 w 505530"/>
                  <a:gd name="connsiteY0" fmla="*/ 0 h 1157401"/>
                  <a:gd name="connsiteX1" fmla="*/ 202797 w 505530"/>
                  <a:gd name="connsiteY1" fmla="*/ 7700 h 1157401"/>
                  <a:gd name="connsiteX2" fmla="*/ 210455 w 505530"/>
                  <a:gd name="connsiteY2" fmla="*/ 0 h 1157401"/>
                  <a:gd name="connsiteX3" fmla="*/ 210455 w 505530"/>
                  <a:gd name="connsiteY3" fmla="*/ 12857 h 1157401"/>
                  <a:gd name="connsiteX4" fmla="*/ 228370 w 505530"/>
                  <a:gd name="connsiteY4" fmla="*/ 24923 h 1157401"/>
                  <a:gd name="connsiteX5" fmla="*/ 405519 w 505530"/>
                  <a:gd name="connsiteY5" fmla="*/ 374029 h 1157401"/>
                  <a:gd name="connsiteX6" fmla="*/ 505530 w 505530"/>
                  <a:gd name="connsiteY6" fmla="*/ 1157401 h 1157401"/>
                  <a:gd name="connsiteX7" fmla="*/ 0 w 505530"/>
                  <a:gd name="connsiteY7" fmla="*/ 1157401 h 1157401"/>
                  <a:gd name="connsiteX8" fmla="*/ 66996 w 505530"/>
                  <a:gd name="connsiteY8" fmla="*/ 374029 h 1157401"/>
                  <a:gd name="connsiteX9" fmla="*/ 185666 w 505530"/>
                  <a:gd name="connsiteY9" fmla="*/ 24923 h 1157401"/>
                  <a:gd name="connsiteX10" fmla="*/ 191365 w 505530"/>
                  <a:gd name="connsiteY10" fmla="*/ 19193 h 1157401"/>
                  <a:gd name="connsiteX11" fmla="*/ 191365 w 505530"/>
                  <a:gd name="connsiteY11" fmla="*/ 0 h 1157401"/>
                  <a:gd name="connsiteX0" fmla="*/ 191365 w 505530"/>
                  <a:gd name="connsiteY0" fmla="*/ 19193 h 1157401"/>
                  <a:gd name="connsiteX1" fmla="*/ 202797 w 505530"/>
                  <a:gd name="connsiteY1" fmla="*/ 7700 h 1157401"/>
                  <a:gd name="connsiteX2" fmla="*/ 210455 w 505530"/>
                  <a:gd name="connsiteY2" fmla="*/ 0 h 1157401"/>
                  <a:gd name="connsiteX3" fmla="*/ 210455 w 505530"/>
                  <a:gd name="connsiteY3" fmla="*/ 12857 h 1157401"/>
                  <a:gd name="connsiteX4" fmla="*/ 228370 w 505530"/>
                  <a:gd name="connsiteY4" fmla="*/ 24923 h 1157401"/>
                  <a:gd name="connsiteX5" fmla="*/ 405519 w 505530"/>
                  <a:gd name="connsiteY5" fmla="*/ 374029 h 1157401"/>
                  <a:gd name="connsiteX6" fmla="*/ 505530 w 505530"/>
                  <a:gd name="connsiteY6" fmla="*/ 1157401 h 1157401"/>
                  <a:gd name="connsiteX7" fmla="*/ 0 w 505530"/>
                  <a:gd name="connsiteY7" fmla="*/ 1157401 h 1157401"/>
                  <a:gd name="connsiteX8" fmla="*/ 66996 w 505530"/>
                  <a:gd name="connsiteY8" fmla="*/ 374029 h 1157401"/>
                  <a:gd name="connsiteX9" fmla="*/ 185666 w 505530"/>
                  <a:gd name="connsiteY9" fmla="*/ 24923 h 1157401"/>
                  <a:gd name="connsiteX10" fmla="*/ 191365 w 505530"/>
                  <a:gd name="connsiteY10" fmla="*/ 19193 h 1157401"/>
                  <a:gd name="connsiteX0" fmla="*/ 185666 w 505530"/>
                  <a:gd name="connsiteY0" fmla="*/ 24923 h 1157401"/>
                  <a:gd name="connsiteX1" fmla="*/ 202797 w 505530"/>
                  <a:gd name="connsiteY1" fmla="*/ 7700 h 1157401"/>
                  <a:gd name="connsiteX2" fmla="*/ 210455 w 505530"/>
                  <a:gd name="connsiteY2" fmla="*/ 0 h 1157401"/>
                  <a:gd name="connsiteX3" fmla="*/ 210455 w 505530"/>
                  <a:gd name="connsiteY3" fmla="*/ 12857 h 1157401"/>
                  <a:gd name="connsiteX4" fmla="*/ 228370 w 505530"/>
                  <a:gd name="connsiteY4" fmla="*/ 24923 h 1157401"/>
                  <a:gd name="connsiteX5" fmla="*/ 405519 w 505530"/>
                  <a:gd name="connsiteY5" fmla="*/ 374029 h 1157401"/>
                  <a:gd name="connsiteX6" fmla="*/ 505530 w 505530"/>
                  <a:gd name="connsiteY6" fmla="*/ 1157401 h 1157401"/>
                  <a:gd name="connsiteX7" fmla="*/ 0 w 505530"/>
                  <a:gd name="connsiteY7" fmla="*/ 1157401 h 1157401"/>
                  <a:gd name="connsiteX8" fmla="*/ 66996 w 505530"/>
                  <a:gd name="connsiteY8" fmla="*/ 374029 h 1157401"/>
                  <a:gd name="connsiteX9" fmla="*/ 185666 w 505530"/>
                  <a:gd name="connsiteY9" fmla="*/ 24923 h 1157401"/>
                  <a:gd name="connsiteX0" fmla="*/ 185666 w 505530"/>
                  <a:gd name="connsiteY0" fmla="*/ 24923 h 1157401"/>
                  <a:gd name="connsiteX1" fmla="*/ 202797 w 505530"/>
                  <a:gd name="connsiteY1" fmla="*/ 7700 h 1157401"/>
                  <a:gd name="connsiteX2" fmla="*/ 210455 w 505530"/>
                  <a:gd name="connsiteY2" fmla="*/ 0 h 1157401"/>
                  <a:gd name="connsiteX3" fmla="*/ 228370 w 505530"/>
                  <a:gd name="connsiteY3" fmla="*/ 24923 h 1157401"/>
                  <a:gd name="connsiteX4" fmla="*/ 405519 w 505530"/>
                  <a:gd name="connsiteY4" fmla="*/ 374029 h 1157401"/>
                  <a:gd name="connsiteX5" fmla="*/ 505530 w 505530"/>
                  <a:gd name="connsiteY5" fmla="*/ 1157401 h 1157401"/>
                  <a:gd name="connsiteX6" fmla="*/ 0 w 505530"/>
                  <a:gd name="connsiteY6" fmla="*/ 1157401 h 1157401"/>
                  <a:gd name="connsiteX7" fmla="*/ 66996 w 505530"/>
                  <a:gd name="connsiteY7" fmla="*/ 374029 h 1157401"/>
                  <a:gd name="connsiteX8" fmla="*/ 185666 w 505530"/>
                  <a:gd name="connsiteY8" fmla="*/ 24923 h 1157401"/>
                  <a:gd name="connsiteX0" fmla="*/ 66996 w 505530"/>
                  <a:gd name="connsiteY0" fmla="*/ 374029 h 1157401"/>
                  <a:gd name="connsiteX1" fmla="*/ 202797 w 505530"/>
                  <a:gd name="connsiteY1" fmla="*/ 7700 h 1157401"/>
                  <a:gd name="connsiteX2" fmla="*/ 210455 w 505530"/>
                  <a:gd name="connsiteY2" fmla="*/ 0 h 1157401"/>
                  <a:gd name="connsiteX3" fmla="*/ 228370 w 505530"/>
                  <a:gd name="connsiteY3" fmla="*/ 24923 h 1157401"/>
                  <a:gd name="connsiteX4" fmla="*/ 405519 w 505530"/>
                  <a:gd name="connsiteY4" fmla="*/ 374029 h 1157401"/>
                  <a:gd name="connsiteX5" fmla="*/ 505530 w 505530"/>
                  <a:gd name="connsiteY5" fmla="*/ 1157401 h 1157401"/>
                  <a:gd name="connsiteX6" fmla="*/ 0 w 505530"/>
                  <a:gd name="connsiteY6" fmla="*/ 1157401 h 1157401"/>
                  <a:gd name="connsiteX7" fmla="*/ 66996 w 505530"/>
                  <a:gd name="connsiteY7" fmla="*/ 374029 h 1157401"/>
                  <a:gd name="connsiteX0" fmla="*/ 66996 w 505530"/>
                  <a:gd name="connsiteY0" fmla="*/ 366329 h 1149701"/>
                  <a:gd name="connsiteX1" fmla="*/ 202797 w 505530"/>
                  <a:gd name="connsiteY1" fmla="*/ 0 h 1149701"/>
                  <a:gd name="connsiteX2" fmla="*/ 228370 w 505530"/>
                  <a:gd name="connsiteY2" fmla="*/ 17223 h 1149701"/>
                  <a:gd name="connsiteX3" fmla="*/ 405519 w 505530"/>
                  <a:gd name="connsiteY3" fmla="*/ 366329 h 1149701"/>
                  <a:gd name="connsiteX4" fmla="*/ 505530 w 505530"/>
                  <a:gd name="connsiteY4" fmla="*/ 1149701 h 1149701"/>
                  <a:gd name="connsiteX5" fmla="*/ 0 w 505530"/>
                  <a:gd name="connsiteY5" fmla="*/ 1149701 h 1149701"/>
                  <a:gd name="connsiteX6" fmla="*/ 66996 w 505530"/>
                  <a:gd name="connsiteY6" fmla="*/ 366329 h 1149701"/>
                  <a:gd name="connsiteX0" fmla="*/ 66996 w 505530"/>
                  <a:gd name="connsiteY0" fmla="*/ 349106 h 1132478"/>
                  <a:gd name="connsiteX1" fmla="*/ 228370 w 505530"/>
                  <a:gd name="connsiteY1" fmla="*/ 0 h 1132478"/>
                  <a:gd name="connsiteX2" fmla="*/ 405519 w 505530"/>
                  <a:gd name="connsiteY2" fmla="*/ 349106 h 1132478"/>
                  <a:gd name="connsiteX3" fmla="*/ 505530 w 505530"/>
                  <a:gd name="connsiteY3" fmla="*/ 1132478 h 1132478"/>
                  <a:gd name="connsiteX4" fmla="*/ 0 w 505530"/>
                  <a:gd name="connsiteY4" fmla="*/ 1132478 h 1132478"/>
                  <a:gd name="connsiteX5" fmla="*/ 66996 w 505530"/>
                  <a:gd name="connsiteY5" fmla="*/ 349106 h 11324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05530" h="1132478">
                    <a:moveTo>
                      <a:pt x="66996" y="349106"/>
                    </a:moveTo>
                    <a:cubicBezTo>
                      <a:pt x="105058" y="160360"/>
                      <a:pt x="171950" y="0"/>
                      <a:pt x="228370" y="0"/>
                    </a:cubicBezTo>
                    <a:cubicBezTo>
                      <a:pt x="337822" y="89344"/>
                      <a:pt x="405519" y="212772"/>
                      <a:pt x="405519" y="349106"/>
                    </a:cubicBezTo>
                    <a:cubicBezTo>
                      <a:pt x="453144" y="618168"/>
                      <a:pt x="505530" y="872941"/>
                      <a:pt x="505530" y="1132478"/>
                    </a:cubicBezTo>
                    <a:lnTo>
                      <a:pt x="0" y="1132478"/>
                    </a:lnTo>
                    <a:cubicBezTo>
                      <a:pt x="0" y="872941"/>
                      <a:pt x="35093" y="618168"/>
                      <a:pt x="66996" y="349106"/>
                    </a:cubicBez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7" name="グループ化 16">
                <a:extLst>
                  <a:ext uri="{FF2B5EF4-FFF2-40B4-BE49-F238E27FC236}">
                    <a16:creationId xmlns:a16="http://schemas.microsoft.com/office/drawing/2014/main" id="{89204E98-8423-4FFB-B64E-57B3110E23E1}"/>
                  </a:ext>
                </a:extLst>
              </p:cNvPr>
              <p:cNvGrpSpPr/>
              <p:nvPr/>
            </p:nvGrpSpPr>
            <p:grpSpPr>
              <a:xfrm>
                <a:off x="1782274" y="1349618"/>
                <a:ext cx="327782" cy="295447"/>
                <a:chOff x="3161482" y="1349618"/>
                <a:chExt cx="327782" cy="295447"/>
              </a:xfrm>
            </p:grpSpPr>
            <p:sp>
              <p:nvSpPr>
                <p:cNvPr id="30" name="円/楕円 418">
                  <a:extLst>
                    <a:ext uri="{FF2B5EF4-FFF2-40B4-BE49-F238E27FC236}">
                      <a16:creationId xmlns:a16="http://schemas.microsoft.com/office/drawing/2014/main" id="{2CEF58E0-966E-4301-9247-DEEF0703036C}"/>
                    </a:ext>
                  </a:extLst>
                </p:cNvPr>
                <p:cNvSpPr/>
                <p:nvPr/>
              </p:nvSpPr>
              <p:spPr>
                <a:xfrm rot="20822958">
                  <a:off x="3198232" y="1566863"/>
                  <a:ext cx="134354" cy="60924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1" name="月 30">
                  <a:extLst>
                    <a:ext uri="{FF2B5EF4-FFF2-40B4-BE49-F238E27FC236}">
                      <a16:creationId xmlns:a16="http://schemas.microsoft.com/office/drawing/2014/main" id="{3CB7F1BA-D651-4864-BFB1-207E766AABB0}"/>
                    </a:ext>
                  </a:extLst>
                </p:cNvPr>
                <p:cNvSpPr/>
                <p:nvPr/>
              </p:nvSpPr>
              <p:spPr>
                <a:xfrm rot="16200000">
                  <a:off x="3228938" y="1282162"/>
                  <a:ext cx="66362" cy="201274"/>
                </a:xfrm>
                <a:prstGeom prst="moon">
                  <a:avLst>
                    <a:gd name="adj" fmla="val 62051"/>
                  </a:avLst>
                </a:pr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32" name="グループ化 31">
                  <a:extLst>
                    <a:ext uri="{FF2B5EF4-FFF2-40B4-BE49-F238E27FC236}">
                      <a16:creationId xmlns:a16="http://schemas.microsoft.com/office/drawing/2014/main" id="{F0FE7CC0-268D-4836-A720-E12DE9301E5D}"/>
                    </a:ext>
                  </a:extLst>
                </p:cNvPr>
                <p:cNvGrpSpPr/>
                <p:nvPr/>
              </p:nvGrpSpPr>
              <p:grpSpPr>
                <a:xfrm flipH="1">
                  <a:off x="3354262" y="1551531"/>
                  <a:ext cx="135002" cy="93534"/>
                  <a:chOff x="419854" y="787816"/>
                  <a:chExt cx="226299" cy="132157"/>
                </a:xfrm>
              </p:grpSpPr>
              <p:sp>
                <p:nvSpPr>
                  <p:cNvPr id="33" name="フリーフォーム: 図形 32">
                    <a:extLst>
                      <a:ext uri="{FF2B5EF4-FFF2-40B4-BE49-F238E27FC236}">
                        <a16:creationId xmlns:a16="http://schemas.microsoft.com/office/drawing/2014/main" id="{D86B59CE-E5EC-4136-BA54-D466B6635854}"/>
                      </a:ext>
                    </a:extLst>
                  </p:cNvPr>
                  <p:cNvSpPr/>
                  <p:nvPr/>
                </p:nvSpPr>
                <p:spPr>
                  <a:xfrm rot="900000">
                    <a:off x="419854" y="787816"/>
                    <a:ext cx="226299" cy="33138"/>
                  </a:xfrm>
                  <a:custGeom>
                    <a:avLst/>
                    <a:gdLst>
                      <a:gd name="connsiteX0" fmla="*/ 113149 w 226299"/>
                      <a:gd name="connsiteY0" fmla="*/ 0 h 33138"/>
                      <a:gd name="connsiteX1" fmla="*/ 178102 w 226299"/>
                      <a:gd name="connsiteY1" fmla="*/ 4764 h 33138"/>
                      <a:gd name="connsiteX2" fmla="*/ 226299 w 226299"/>
                      <a:gd name="connsiteY2" fmla="*/ 16569 h 33138"/>
                      <a:gd name="connsiteX3" fmla="*/ 178102 w 226299"/>
                      <a:gd name="connsiteY3" fmla="*/ 28374 h 33138"/>
                      <a:gd name="connsiteX4" fmla="*/ 113149 w 226299"/>
                      <a:gd name="connsiteY4" fmla="*/ 33138 h 33138"/>
                      <a:gd name="connsiteX5" fmla="*/ 48196 w 226299"/>
                      <a:gd name="connsiteY5" fmla="*/ 28374 h 33138"/>
                      <a:gd name="connsiteX6" fmla="*/ 0 w 226299"/>
                      <a:gd name="connsiteY6" fmla="*/ 16569 h 33138"/>
                      <a:gd name="connsiteX7" fmla="*/ 48196 w 226299"/>
                      <a:gd name="connsiteY7" fmla="*/ 4764 h 33138"/>
                      <a:gd name="connsiteX8" fmla="*/ 113149 w 226299"/>
                      <a:gd name="connsiteY8" fmla="*/ 0 h 331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26299" h="33138">
                        <a:moveTo>
                          <a:pt x="113149" y="0"/>
                        </a:moveTo>
                        <a:cubicBezTo>
                          <a:pt x="136189" y="0"/>
                          <a:pt x="158138" y="1696"/>
                          <a:pt x="178102" y="4764"/>
                        </a:cubicBezTo>
                        <a:lnTo>
                          <a:pt x="226299" y="16569"/>
                        </a:lnTo>
                        <a:lnTo>
                          <a:pt x="178102" y="28374"/>
                        </a:lnTo>
                        <a:cubicBezTo>
                          <a:pt x="158138" y="31442"/>
                          <a:pt x="136189" y="33138"/>
                          <a:pt x="113149" y="33138"/>
                        </a:cubicBezTo>
                        <a:cubicBezTo>
                          <a:pt x="90109" y="33138"/>
                          <a:pt x="68160" y="31442"/>
                          <a:pt x="48196" y="28374"/>
                        </a:cubicBezTo>
                        <a:lnTo>
                          <a:pt x="0" y="16569"/>
                        </a:lnTo>
                        <a:lnTo>
                          <a:pt x="48196" y="4764"/>
                        </a:lnTo>
                        <a:cubicBezTo>
                          <a:pt x="68160" y="1696"/>
                          <a:pt x="90109" y="0"/>
                          <a:pt x="113149" y="0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4" name="フリーフォーム: 図形 33">
                    <a:extLst>
                      <a:ext uri="{FF2B5EF4-FFF2-40B4-BE49-F238E27FC236}">
                        <a16:creationId xmlns:a16="http://schemas.microsoft.com/office/drawing/2014/main" id="{91425DAD-1C61-4BB5-BBEB-23C92DDEB72C}"/>
                      </a:ext>
                    </a:extLst>
                  </p:cNvPr>
                  <p:cNvSpPr/>
                  <p:nvPr/>
                </p:nvSpPr>
                <p:spPr>
                  <a:xfrm rot="20700000" flipV="1">
                    <a:off x="419854" y="886835"/>
                    <a:ext cx="226299" cy="33138"/>
                  </a:xfrm>
                  <a:custGeom>
                    <a:avLst/>
                    <a:gdLst>
                      <a:gd name="connsiteX0" fmla="*/ 113149 w 226299"/>
                      <a:gd name="connsiteY0" fmla="*/ 0 h 33138"/>
                      <a:gd name="connsiteX1" fmla="*/ 178102 w 226299"/>
                      <a:gd name="connsiteY1" fmla="*/ 4764 h 33138"/>
                      <a:gd name="connsiteX2" fmla="*/ 226299 w 226299"/>
                      <a:gd name="connsiteY2" fmla="*/ 16569 h 33138"/>
                      <a:gd name="connsiteX3" fmla="*/ 178102 w 226299"/>
                      <a:gd name="connsiteY3" fmla="*/ 28374 h 33138"/>
                      <a:gd name="connsiteX4" fmla="*/ 113149 w 226299"/>
                      <a:gd name="connsiteY4" fmla="*/ 33138 h 33138"/>
                      <a:gd name="connsiteX5" fmla="*/ 48196 w 226299"/>
                      <a:gd name="connsiteY5" fmla="*/ 28374 h 33138"/>
                      <a:gd name="connsiteX6" fmla="*/ 0 w 226299"/>
                      <a:gd name="connsiteY6" fmla="*/ 16569 h 33138"/>
                      <a:gd name="connsiteX7" fmla="*/ 48196 w 226299"/>
                      <a:gd name="connsiteY7" fmla="*/ 4764 h 33138"/>
                      <a:gd name="connsiteX8" fmla="*/ 113149 w 226299"/>
                      <a:gd name="connsiteY8" fmla="*/ 0 h 331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26299" h="33138">
                        <a:moveTo>
                          <a:pt x="113149" y="0"/>
                        </a:moveTo>
                        <a:cubicBezTo>
                          <a:pt x="136189" y="0"/>
                          <a:pt x="158138" y="1696"/>
                          <a:pt x="178102" y="4764"/>
                        </a:cubicBezTo>
                        <a:lnTo>
                          <a:pt x="226299" y="16569"/>
                        </a:lnTo>
                        <a:lnTo>
                          <a:pt x="178102" y="28374"/>
                        </a:lnTo>
                        <a:cubicBezTo>
                          <a:pt x="158138" y="31442"/>
                          <a:pt x="136189" y="33138"/>
                          <a:pt x="113149" y="33138"/>
                        </a:cubicBezTo>
                        <a:cubicBezTo>
                          <a:pt x="90109" y="33138"/>
                          <a:pt x="68160" y="31442"/>
                          <a:pt x="48196" y="28374"/>
                        </a:cubicBezTo>
                        <a:lnTo>
                          <a:pt x="0" y="16569"/>
                        </a:lnTo>
                        <a:lnTo>
                          <a:pt x="48196" y="4764"/>
                        </a:lnTo>
                        <a:cubicBezTo>
                          <a:pt x="68160" y="1696"/>
                          <a:pt x="90109" y="0"/>
                          <a:pt x="113149" y="0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18" name="グループ化 17">
                <a:extLst>
                  <a:ext uri="{FF2B5EF4-FFF2-40B4-BE49-F238E27FC236}">
                    <a16:creationId xmlns:a16="http://schemas.microsoft.com/office/drawing/2014/main" id="{1B40D6C7-0C51-4116-9D2A-2BFD68A88810}"/>
                  </a:ext>
                </a:extLst>
              </p:cNvPr>
              <p:cNvGrpSpPr/>
              <p:nvPr/>
            </p:nvGrpSpPr>
            <p:grpSpPr>
              <a:xfrm>
                <a:off x="1364235" y="1362076"/>
                <a:ext cx="214087" cy="283079"/>
                <a:chOff x="2588169" y="1349617"/>
                <a:chExt cx="309047" cy="295448"/>
              </a:xfrm>
            </p:grpSpPr>
            <p:sp>
              <p:nvSpPr>
                <p:cNvPr id="25" name="円/楕円 416">
                  <a:extLst>
                    <a:ext uri="{FF2B5EF4-FFF2-40B4-BE49-F238E27FC236}">
                      <a16:creationId xmlns:a16="http://schemas.microsoft.com/office/drawing/2014/main" id="{7217B849-A396-402E-A8BE-CAEBC40B2D09}"/>
                    </a:ext>
                  </a:extLst>
                </p:cNvPr>
                <p:cNvSpPr/>
                <p:nvPr/>
              </p:nvSpPr>
              <p:spPr>
                <a:xfrm rot="532062">
                  <a:off x="2718798" y="1572089"/>
                  <a:ext cx="165683" cy="49995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6" name="月 25">
                  <a:extLst>
                    <a:ext uri="{FF2B5EF4-FFF2-40B4-BE49-F238E27FC236}">
                      <a16:creationId xmlns:a16="http://schemas.microsoft.com/office/drawing/2014/main" id="{DFDB695D-21E8-4813-B027-A35C37EFE5D5}"/>
                    </a:ext>
                  </a:extLst>
                </p:cNvPr>
                <p:cNvSpPr/>
                <p:nvPr/>
              </p:nvSpPr>
              <p:spPr>
                <a:xfrm rot="16200000">
                  <a:off x="2763399" y="1282160"/>
                  <a:ext cx="66360" cy="201274"/>
                </a:xfrm>
                <a:prstGeom prst="moon">
                  <a:avLst>
                    <a:gd name="adj" fmla="val 62051"/>
                  </a:avLst>
                </a:pr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27" name="グループ化 26">
                  <a:extLst>
                    <a:ext uri="{FF2B5EF4-FFF2-40B4-BE49-F238E27FC236}">
                      <a16:creationId xmlns:a16="http://schemas.microsoft.com/office/drawing/2014/main" id="{E68E7E04-8FCC-4A33-B291-37C533D3F826}"/>
                    </a:ext>
                  </a:extLst>
                </p:cNvPr>
                <p:cNvGrpSpPr/>
                <p:nvPr/>
              </p:nvGrpSpPr>
              <p:grpSpPr>
                <a:xfrm>
                  <a:off x="2588169" y="1551531"/>
                  <a:ext cx="135002" cy="93534"/>
                  <a:chOff x="419854" y="787816"/>
                  <a:chExt cx="226299" cy="132157"/>
                </a:xfrm>
              </p:grpSpPr>
              <p:sp>
                <p:nvSpPr>
                  <p:cNvPr id="28" name="フリーフォーム: 図形 27">
                    <a:extLst>
                      <a:ext uri="{FF2B5EF4-FFF2-40B4-BE49-F238E27FC236}">
                        <a16:creationId xmlns:a16="http://schemas.microsoft.com/office/drawing/2014/main" id="{9BE167DC-AE84-4958-BB2F-C3C994C4D80D}"/>
                      </a:ext>
                    </a:extLst>
                  </p:cNvPr>
                  <p:cNvSpPr/>
                  <p:nvPr/>
                </p:nvSpPr>
                <p:spPr>
                  <a:xfrm rot="900000">
                    <a:off x="419854" y="787816"/>
                    <a:ext cx="226299" cy="33138"/>
                  </a:xfrm>
                  <a:custGeom>
                    <a:avLst/>
                    <a:gdLst>
                      <a:gd name="connsiteX0" fmla="*/ 113149 w 226299"/>
                      <a:gd name="connsiteY0" fmla="*/ 0 h 33138"/>
                      <a:gd name="connsiteX1" fmla="*/ 178102 w 226299"/>
                      <a:gd name="connsiteY1" fmla="*/ 4764 h 33138"/>
                      <a:gd name="connsiteX2" fmla="*/ 226299 w 226299"/>
                      <a:gd name="connsiteY2" fmla="*/ 16569 h 33138"/>
                      <a:gd name="connsiteX3" fmla="*/ 178102 w 226299"/>
                      <a:gd name="connsiteY3" fmla="*/ 28374 h 33138"/>
                      <a:gd name="connsiteX4" fmla="*/ 113149 w 226299"/>
                      <a:gd name="connsiteY4" fmla="*/ 33138 h 33138"/>
                      <a:gd name="connsiteX5" fmla="*/ 48196 w 226299"/>
                      <a:gd name="connsiteY5" fmla="*/ 28374 h 33138"/>
                      <a:gd name="connsiteX6" fmla="*/ 0 w 226299"/>
                      <a:gd name="connsiteY6" fmla="*/ 16569 h 33138"/>
                      <a:gd name="connsiteX7" fmla="*/ 48196 w 226299"/>
                      <a:gd name="connsiteY7" fmla="*/ 4764 h 33138"/>
                      <a:gd name="connsiteX8" fmla="*/ 113149 w 226299"/>
                      <a:gd name="connsiteY8" fmla="*/ 0 h 331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26299" h="33138">
                        <a:moveTo>
                          <a:pt x="113149" y="0"/>
                        </a:moveTo>
                        <a:cubicBezTo>
                          <a:pt x="136189" y="0"/>
                          <a:pt x="158138" y="1696"/>
                          <a:pt x="178102" y="4764"/>
                        </a:cubicBezTo>
                        <a:lnTo>
                          <a:pt x="226299" y="16569"/>
                        </a:lnTo>
                        <a:lnTo>
                          <a:pt x="178102" y="28374"/>
                        </a:lnTo>
                        <a:cubicBezTo>
                          <a:pt x="158138" y="31442"/>
                          <a:pt x="136189" y="33138"/>
                          <a:pt x="113149" y="33138"/>
                        </a:cubicBezTo>
                        <a:cubicBezTo>
                          <a:pt x="90109" y="33138"/>
                          <a:pt x="68160" y="31442"/>
                          <a:pt x="48196" y="28374"/>
                        </a:cubicBezTo>
                        <a:lnTo>
                          <a:pt x="0" y="16569"/>
                        </a:lnTo>
                        <a:lnTo>
                          <a:pt x="48196" y="4764"/>
                        </a:lnTo>
                        <a:cubicBezTo>
                          <a:pt x="68160" y="1696"/>
                          <a:pt x="90109" y="0"/>
                          <a:pt x="113149" y="0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9" name="フリーフォーム: 図形 28">
                    <a:extLst>
                      <a:ext uri="{FF2B5EF4-FFF2-40B4-BE49-F238E27FC236}">
                        <a16:creationId xmlns:a16="http://schemas.microsoft.com/office/drawing/2014/main" id="{024A6524-EBE3-4358-9018-C8741DFD7685}"/>
                      </a:ext>
                    </a:extLst>
                  </p:cNvPr>
                  <p:cNvSpPr/>
                  <p:nvPr/>
                </p:nvSpPr>
                <p:spPr>
                  <a:xfrm rot="20700000" flipV="1">
                    <a:off x="419854" y="886835"/>
                    <a:ext cx="226299" cy="33138"/>
                  </a:xfrm>
                  <a:custGeom>
                    <a:avLst/>
                    <a:gdLst>
                      <a:gd name="connsiteX0" fmla="*/ 113149 w 226299"/>
                      <a:gd name="connsiteY0" fmla="*/ 0 h 33138"/>
                      <a:gd name="connsiteX1" fmla="*/ 178102 w 226299"/>
                      <a:gd name="connsiteY1" fmla="*/ 4764 h 33138"/>
                      <a:gd name="connsiteX2" fmla="*/ 226299 w 226299"/>
                      <a:gd name="connsiteY2" fmla="*/ 16569 h 33138"/>
                      <a:gd name="connsiteX3" fmla="*/ 178102 w 226299"/>
                      <a:gd name="connsiteY3" fmla="*/ 28374 h 33138"/>
                      <a:gd name="connsiteX4" fmla="*/ 113149 w 226299"/>
                      <a:gd name="connsiteY4" fmla="*/ 33138 h 33138"/>
                      <a:gd name="connsiteX5" fmla="*/ 48196 w 226299"/>
                      <a:gd name="connsiteY5" fmla="*/ 28374 h 33138"/>
                      <a:gd name="connsiteX6" fmla="*/ 0 w 226299"/>
                      <a:gd name="connsiteY6" fmla="*/ 16569 h 33138"/>
                      <a:gd name="connsiteX7" fmla="*/ 48196 w 226299"/>
                      <a:gd name="connsiteY7" fmla="*/ 4764 h 33138"/>
                      <a:gd name="connsiteX8" fmla="*/ 113149 w 226299"/>
                      <a:gd name="connsiteY8" fmla="*/ 0 h 331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26299" h="33138">
                        <a:moveTo>
                          <a:pt x="113149" y="0"/>
                        </a:moveTo>
                        <a:cubicBezTo>
                          <a:pt x="136189" y="0"/>
                          <a:pt x="158138" y="1696"/>
                          <a:pt x="178102" y="4764"/>
                        </a:cubicBezTo>
                        <a:lnTo>
                          <a:pt x="226299" y="16569"/>
                        </a:lnTo>
                        <a:lnTo>
                          <a:pt x="178102" y="28374"/>
                        </a:lnTo>
                        <a:cubicBezTo>
                          <a:pt x="158138" y="31442"/>
                          <a:pt x="136189" y="33138"/>
                          <a:pt x="113149" y="33138"/>
                        </a:cubicBezTo>
                        <a:cubicBezTo>
                          <a:pt x="90109" y="33138"/>
                          <a:pt x="68160" y="31442"/>
                          <a:pt x="48196" y="28374"/>
                        </a:cubicBezTo>
                        <a:lnTo>
                          <a:pt x="0" y="16569"/>
                        </a:lnTo>
                        <a:lnTo>
                          <a:pt x="48196" y="4764"/>
                        </a:lnTo>
                        <a:cubicBezTo>
                          <a:pt x="68160" y="1696"/>
                          <a:pt x="90109" y="0"/>
                          <a:pt x="113149" y="0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sp>
            <p:nvSpPr>
              <p:cNvPr id="19" name="円/楕円 27">
                <a:extLst>
                  <a:ext uri="{FF2B5EF4-FFF2-40B4-BE49-F238E27FC236}">
                    <a16:creationId xmlns:a16="http://schemas.microsoft.com/office/drawing/2014/main" id="{C8FB9C07-8CF7-416A-8369-3361F510A061}"/>
                  </a:ext>
                </a:extLst>
              </p:cNvPr>
              <p:cNvSpPr/>
              <p:nvPr/>
            </p:nvSpPr>
            <p:spPr>
              <a:xfrm rot="8100000">
                <a:off x="1454121" y="1894606"/>
                <a:ext cx="172917" cy="52146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0" name="円/楕円 27">
                <a:extLst>
                  <a:ext uri="{FF2B5EF4-FFF2-40B4-BE49-F238E27FC236}">
                    <a16:creationId xmlns:a16="http://schemas.microsoft.com/office/drawing/2014/main" id="{583B4CE9-D525-4AE6-A54E-300368527FA3}"/>
                  </a:ext>
                </a:extLst>
              </p:cNvPr>
              <p:cNvSpPr/>
              <p:nvPr/>
            </p:nvSpPr>
            <p:spPr>
              <a:xfrm rot="13500000" flipH="1">
                <a:off x="1746566" y="1878616"/>
                <a:ext cx="235335" cy="7971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21" name="グループ化 20">
                <a:extLst>
                  <a:ext uri="{FF2B5EF4-FFF2-40B4-BE49-F238E27FC236}">
                    <a16:creationId xmlns:a16="http://schemas.microsoft.com/office/drawing/2014/main" id="{8FF60E2A-0366-4AFD-8E28-AB132AE6E81B}"/>
                  </a:ext>
                </a:extLst>
              </p:cNvPr>
              <p:cNvGrpSpPr/>
              <p:nvPr/>
            </p:nvGrpSpPr>
            <p:grpSpPr>
              <a:xfrm>
                <a:off x="1556844" y="1745472"/>
                <a:ext cx="177418" cy="168405"/>
                <a:chOff x="553933" y="1745472"/>
                <a:chExt cx="177418" cy="168405"/>
              </a:xfrm>
            </p:grpSpPr>
            <p:sp>
              <p:nvSpPr>
                <p:cNvPr id="22" name="円/楕円 662">
                  <a:extLst>
                    <a:ext uri="{FF2B5EF4-FFF2-40B4-BE49-F238E27FC236}">
                      <a16:creationId xmlns:a16="http://schemas.microsoft.com/office/drawing/2014/main" id="{E5B8DFA1-CBC6-4A1F-B6A6-1434ABD5496B}"/>
                    </a:ext>
                  </a:extLst>
                </p:cNvPr>
                <p:cNvSpPr/>
                <p:nvPr/>
              </p:nvSpPr>
              <p:spPr>
                <a:xfrm flipH="1">
                  <a:off x="553933" y="1796393"/>
                  <a:ext cx="68614" cy="103845"/>
                </a:xfrm>
                <a:custGeom>
                  <a:avLst/>
                  <a:gdLst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96853 h 160368"/>
                    <a:gd name="connsiteX1" fmla="*/ 115251 w 240026"/>
                    <a:gd name="connsiteY1" fmla="*/ 0 h 160368"/>
                    <a:gd name="connsiteX2" fmla="*/ 240026 w 240026"/>
                    <a:gd name="connsiteY2" fmla="*/ 96853 h 160368"/>
                    <a:gd name="connsiteX3" fmla="*/ 120013 w 240026"/>
                    <a:gd name="connsiteY3" fmla="*/ 160368 h 160368"/>
                    <a:gd name="connsiteX4" fmla="*/ 0 w 240026"/>
                    <a:gd name="connsiteY4" fmla="*/ 96853 h 160368"/>
                    <a:gd name="connsiteX0" fmla="*/ 0 w 240026"/>
                    <a:gd name="connsiteY0" fmla="*/ 96853 h 160368"/>
                    <a:gd name="connsiteX1" fmla="*/ 115251 w 240026"/>
                    <a:gd name="connsiteY1" fmla="*/ 0 h 160368"/>
                    <a:gd name="connsiteX2" fmla="*/ 240026 w 240026"/>
                    <a:gd name="connsiteY2" fmla="*/ 96853 h 160368"/>
                    <a:gd name="connsiteX3" fmla="*/ 120013 w 240026"/>
                    <a:gd name="connsiteY3" fmla="*/ 160368 h 160368"/>
                    <a:gd name="connsiteX4" fmla="*/ 0 w 240026"/>
                    <a:gd name="connsiteY4" fmla="*/ 96853 h 160368"/>
                    <a:gd name="connsiteX0" fmla="*/ 0 w 240026"/>
                    <a:gd name="connsiteY0" fmla="*/ 96853 h 160451"/>
                    <a:gd name="connsiteX1" fmla="*/ 115251 w 240026"/>
                    <a:gd name="connsiteY1" fmla="*/ 0 h 160451"/>
                    <a:gd name="connsiteX2" fmla="*/ 240026 w 240026"/>
                    <a:gd name="connsiteY2" fmla="*/ 96853 h 160451"/>
                    <a:gd name="connsiteX3" fmla="*/ 120013 w 240026"/>
                    <a:gd name="connsiteY3" fmla="*/ 160368 h 160451"/>
                    <a:gd name="connsiteX4" fmla="*/ 0 w 240026"/>
                    <a:gd name="connsiteY4" fmla="*/ 96853 h 160451"/>
                    <a:gd name="connsiteX0" fmla="*/ 0 w 240026"/>
                    <a:gd name="connsiteY0" fmla="*/ 96853 h 238137"/>
                    <a:gd name="connsiteX1" fmla="*/ 115251 w 240026"/>
                    <a:gd name="connsiteY1" fmla="*/ 0 h 238137"/>
                    <a:gd name="connsiteX2" fmla="*/ 240026 w 240026"/>
                    <a:gd name="connsiteY2" fmla="*/ 96853 h 238137"/>
                    <a:gd name="connsiteX3" fmla="*/ 120013 w 240026"/>
                    <a:gd name="connsiteY3" fmla="*/ 160368 h 238137"/>
                    <a:gd name="connsiteX4" fmla="*/ 166284 w 240026"/>
                    <a:gd name="connsiteY4" fmla="*/ 238137 h 238137"/>
                    <a:gd name="connsiteX0" fmla="*/ 0 w 240026"/>
                    <a:gd name="connsiteY0" fmla="*/ 96853 h 160451"/>
                    <a:gd name="connsiteX1" fmla="*/ 115251 w 240026"/>
                    <a:gd name="connsiteY1" fmla="*/ 0 h 160451"/>
                    <a:gd name="connsiteX2" fmla="*/ 240026 w 240026"/>
                    <a:gd name="connsiteY2" fmla="*/ 96853 h 160451"/>
                    <a:gd name="connsiteX3" fmla="*/ 120013 w 240026"/>
                    <a:gd name="connsiteY3" fmla="*/ 160368 h 160451"/>
                    <a:gd name="connsiteX0" fmla="*/ 0 w 124775"/>
                    <a:gd name="connsiteY0" fmla="*/ 0 h 160451"/>
                    <a:gd name="connsiteX1" fmla="*/ 124775 w 124775"/>
                    <a:gd name="connsiteY1" fmla="*/ 96853 h 160451"/>
                    <a:gd name="connsiteX2" fmla="*/ 4762 w 124775"/>
                    <a:gd name="connsiteY2" fmla="*/ 160368 h 1604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24775" h="160451">
                      <a:moveTo>
                        <a:pt x="0" y="0"/>
                      </a:moveTo>
                      <a:cubicBezTo>
                        <a:pt x="66281" y="0"/>
                        <a:pt x="124775" y="28271"/>
                        <a:pt x="124775" y="96853"/>
                      </a:cubicBezTo>
                      <a:cubicBezTo>
                        <a:pt x="124775" y="165435"/>
                        <a:pt x="71043" y="160368"/>
                        <a:pt x="4762" y="160368"/>
                      </a:cubicBezTo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3" name="フリーフォーム: 図形 22">
                  <a:extLst>
                    <a:ext uri="{FF2B5EF4-FFF2-40B4-BE49-F238E27FC236}">
                      <a16:creationId xmlns:a16="http://schemas.microsoft.com/office/drawing/2014/main" id="{94BFDCE3-CA35-4910-8494-CB9ABB5234A5}"/>
                    </a:ext>
                  </a:extLst>
                </p:cNvPr>
                <p:cNvSpPr/>
                <p:nvPr/>
              </p:nvSpPr>
              <p:spPr>
                <a:xfrm>
                  <a:off x="577700" y="1745472"/>
                  <a:ext cx="111965" cy="168405"/>
                </a:xfrm>
                <a:custGeom>
                  <a:avLst/>
                  <a:gdLst>
                    <a:gd name="connsiteX0" fmla="*/ 133718 w 168590"/>
                    <a:gd name="connsiteY0" fmla="*/ 0 h 241869"/>
                    <a:gd name="connsiteX1" fmla="*/ 145091 w 168590"/>
                    <a:gd name="connsiteY1" fmla="*/ 28432 h 241869"/>
                    <a:gd name="connsiteX2" fmla="*/ 168590 w 168590"/>
                    <a:gd name="connsiteY2" fmla="*/ 156595 h 241869"/>
                    <a:gd name="connsiteX3" fmla="*/ 84295 w 168590"/>
                    <a:gd name="connsiteY3" fmla="*/ 241869 h 241869"/>
                    <a:gd name="connsiteX4" fmla="*/ 0 w 168590"/>
                    <a:gd name="connsiteY4" fmla="*/ 156595 h 241869"/>
                    <a:gd name="connsiteX5" fmla="*/ 25880 w 168590"/>
                    <a:gd name="connsiteY5" fmla="*/ 28432 h 241869"/>
                    <a:gd name="connsiteX6" fmla="*/ 37274 w 168590"/>
                    <a:gd name="connsiteY6" fmla="*/ 1638 h 241869"/>
                    <a:gd name="connsiteX7" fmla="*/ 51484 w 168590"/>
                    <a:gd name="connsiteY7" fmla="*/ 11330 h 241869"/>
                    <a:gd name="connsiteX8" fmla="*/ 84295 w 168590"/>
                    <a:gd name="connsiteY8" fmla="*/ 18031 h 241869"/>
                    <a:gd name="connsiteX9" fmla="*/ 117107 w 168590"/>
                    <a:gd name="connsiteY9" fmla="*/ 11330 h 241869"/>
                    <a:gd name="connsiteX0" fmla="*/ 84295 w 175735"/>
                    <a:gd name="connsiteY0" fmla="*/ 18031 h 241869"/>
                    <a:gd name="connsiteX1" fmla="*/ 117107 w 175735"/>
                    <a:gd name="connsiteY1" fmla="*/ 11330 h 241869"/>
                    <a:gd name="connsiteX2" fmla="*/ 133718 w 175735"/>
                    <a:gd name="connsiteY2" fmla="*/ 0 h 241869"/>
                    <a:gd name="connsiteX3" fmla="*/ 145091 w 175735"/>
                    <a:gd name="connsiteY3" fmla="*/ 28432 h 241869"/>
                    <a:gd name="connsiteX4" fmla="*/ 168590 w 175735"/>
                    <a:gd name="connsiteY4" fmla="*/ 156595 h 241869"/>
                    <a:gd name="connsiteX5" fmla="*/ 84295 w 175735"/>
                    <a:gd name="connsiteY5" fmla="*/ 241869 h 241869"/>
                    <a:gd name="connsiteX6" fmla="*/ 0 w 175735"/>
                    <a:gd name="connsiteY6" fmla="*/ 156595 h 241869"/>
                    <a:gd name="connsiteX7" fmla="*/ 25880 w 175735"/>
                    <a:gd name="connsiteY7" fmla="*/ 28432 h 241869"/>
                    <a:gd name="connsiteX8" fmla="*/ 37274 w 175735"/>
                    <a:gd name="connsiteY8" fmla="*/ 1638 h 241869"/>
                    <a:gd name="connsiteX9" fmla="*/ 51484 w 175735"/>
                    <a:gd name="connsiteY9" fmla="*/ 11330 h 241869"/>
                    <a:gd name="connsiteX10" fmla="*/ 175735 w 175735"/>
                    <a:gd name="connsiteY10" fmla="*/ 109471 h 241869"/>
                    <a:gd name="connsiteX0" fmla="*/ 84295 w 168590"/>
                    <a:gd name="connsiteY0" fmla="*/ 18031 h 241869"/>
                    <a:gd name="connsiteX1" fmla="*/ 117107 w 168590"/>
                    <a:gd name="connsiteY1" fmla="*/ 11330 h 241869"/>
                    <a:gd name="connsiteX2" fmla="*/ 133718 w 168590"/>
                    <a:gd name="connsiteY2" fmla="*/ 0 h 241869"/>
                    <a:gd name="connsiteX3" fmla="*/ 145091 w 168590"/>
                    <a:gd name="connsiteY3" fmla="*/ 28432 h 241869"/>
                    <a:gd name="connsiteX4" fmla="*/ 168590 w 168590"/>
                    <a:gd name="connsiteY4" fmla="*/ 156595 h 241869"/>
                    <a:gd name="connsiteX5" fmla="*/ 84295 w 168590"/>
                    <a:gd name="connsiteY5" fmla="*/ 241869 h 241869"/>
                    <a:gd name="connsiteX6" fmla="*/ 0 w 168590"/>
                    <a:gd name="connsiteY6" fmla="*/ 156595 h 241869"/>
                    <a:gd name="connsiteX7" fmla="*/ 25880 w 168590"/>
                    <a:gd name="connsiteY7" fmla="*/ 28432 h 241869"/>
                    <a:gd name="connsiteX8" fmla="*/ 37274 w 168590"/>
                    <a:gd name="connsiteY8" fmla="*/ 1638 h 241869"/>
                    <a:gd name="connsiteX9" fmla="*/ 51484 w 168590"/>
                    <a:gd name="connsiteY9" fmla="*/ 11330 h 241869"/>
                    <a:gd name="connsiteX0" fmla="*/ 117107 w 168590"/>
                    <a:gd name="connsiteY0" fmla="*/ 11330 h 241869"/>
                    <a:gd name="connsiteX1" fmla="*/ 133718 w 168590"/>
                    <a:gd name="connsiteY1" fmla="*/ 0 h 241869"/>
                    <a:gd name="connsiteX2" fmla="*/ 145091 w 168590"/>
                    <a:gd name="connsiteY2" fmla="*/ 28432 h 241869"/>
                    <a:gd name="connsiteX3" fmla="*/ 168590 w 168590"/>
                    <a:gd name="connsiteY3" fmla="*/ 156595 h 241869"/>
                    <a:gd name="connsiteX4" fmla="*/ 84295 w 168590"/>
                    <a:gd name="connsiteY4" fmla="*/ 241869 h 241869"/>
                    <a:gd name="connsiteX5" fmla="*/ 0 w 168590"/>
                    <a:gd name="connsiteY5" fmla="*/ 156595 h 241869"/>
                    <a:gd name="connsiteX6" fmla="*/ 25880 w 168590"/>
                    <a:gd name="connsiteY6" fmla="*/ 28432 h 241869"/>
                    <a:gd name="connsiteX7" fmla="*/ 37274 w 168590"/>
                    <a:gd name="connsiteY7" fmla="*/ 1638 h 241869"/>
                    <a:gd name="connsiteX8" fmla="*/ 51484 w 168590"/>
                    <a:gd name="connsiteY8" fmla="*/ 11330 h 241869"/>
                    <a:gd name="connsiteX0" fmla="*/ 117107 w 168590"/>
                    <a:gd name="connsiteY0" fmla="*/ 11330 h 241869"/>
                    <a:gd name="connsiteX1" fmla="*/ 133718 w 168590"/>
                    <a:gd name="connsiteY1" fmla="*/ 0 h 241869"/>
                    <a:gd name="connsiteX2" fmla="*/ 145091 w 168590"/>
                    <a:gd name="connsiteY2" fmla="*/ 28432 h 241869"/>
                    <a:gd name="connsiteX3" fmla="*/ 168590 w 168590"/>
                    <a:gd name="connsiteY3" fmla="*/ 156595 h 241869"/>
                    <a:gd name="connsiteX4" fmla="*/ 84295 w 168590"/>
                    <a:gd name="connsiteY4" fmla="*/ 241869 h 241869"/>
                    <a:gd name="connsiteX5" fmla="*/ 0 w 168590"/>
                    <a:gd name="connsiteY5" fmla="*/ 156595 h 241869"/>
                    <a:gd name="connsiteX6" fmla="*/ 25880 w 168590"/>
                    <a:gd name="connsiteY6" fmla="*/ 28432 h 241869"/>
                    <a:gd name="connsiteX7" fmla="*/ 37274 w 168590"/>
                    <a:gd name="connsiteY7" fmla="*/ 1638 h 241869"/>
                    <a:gd name="connsiteX0" fmla="*/ 133718 w 168590"/>
                    <a:gd name="connsiteY0" fmla="*/ 0 h 241869"/>
                    <a:gd name="connsiteX1" fmla="*/ 145091 w 168590"/>
                    <a:gd name="connsiteY1" fmla="*/ 28432 h 241869"/>
                    <a:gd name="connsiteX2" fmla="*/ 168590 w 168590"/>
                    <a:gd name="connsiteY2" fmla="*/ 156595 h 241869"/>
                    <a:gd name="connsiteX3" fmla="*/ 84295 w 168590"/>
                    <a:gd name="connsiteY3" fmla="*/ 241869 h 241869"/>
                    <a:gd name="connsiteX4" fmla="*/ 0 w 168590"/>
                    <a:gd name="connsiteY4" fmla="*/ 156595 h 241869"/>
                    <a:gd name="connsiteX5" fmla="*/ 25880 w 168590"/>
                    <a:gd name="connsiteY5" fmla="*/ 28432 h 241869"/>
                    <a:gd name="connsiteX6" fmla="*/ 37274 w 168590"/>
                    <a:gd name="connsiteY6" fmla="*/ 1638 h 2418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68590" h="241869">
                      <a:moveTo>
                        <a:pt x="133718" y="0"/>
                      </a:moveTo>
                      <a:lnTo>
                        <a:pt x="145091" y="28432"/>
                      </a:lnTo>
                      <a:cubicBezTo>
                        <a:pt x="159751" y="77796"/>
                        <a:pt x="168590" y="133047"/>
                        <a:pt x="168590" y="156595"/>
                      </a:cubicBezTo>
                      <a:cubicBezTo>
                        <a:pt x="168590" y="203691"/>
                        <a:pt x="130850" y="241869"/>
                        <a:pt x="84295" y="241869"/>
                      </a:cubicBezTo>
                      <a:cubicBezTo>
                        <a:pt x="37740" y="241869"/>
                        <a:pt x="0" y="203691"/>
                        <a:pt x="0" y="156595"/>
                      </a:cubicBezTo>
                      <a:cubicBezTo>
                        <a:pt x="0" y="133047"/>
                        <a:pt x="10031" y="77796"/>
                        <a:pt x="25880" y="28432"/>
                      </a:cubicBezTo>
                      <a:lnTo>
                        <a:pt x="37274" y="1638"/>
                      </a:lnTo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4" name="円/楕円 662">
                  <a:extLst>
                    <a:ext uri="{FF2B5EF4-FFF2-40B4-BE49-F238E27FC236}">
                      <a16:creationId xmlns:a16="http://schemas.microsoft.com/office/drawing/2014/main" id="{441BFCCD-06A8-418A-AFB3-D225B086CD9C}"/>
                    </a:ext>
                  </a:extLst>
                </p:cNvPr>
                <p:cNvSpPr/>
                <p:nvPr/>
              </p:nvSpPr>
              <p:spPr>
                <a:xfrm>
                  <a:off x="662737" y="1796393"/>
                  <a:ext cx="68614" cy="103845"/>
                </a:xfrm>
                <a:custGeom>
                  <a:avLst/>
                  <a:gdLst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96853 h 160368"/>
                    <a:gd name="connsiteX1" fmla="*/ 115251 w 240026"/>
                    <a:gd name="connsiteY1" fmla="*/ 0 h 160368"/>
                    <a:gd name="connsiteX2" fmla="*/ 240026 w 240026"/>
                    <a:gd name="connsiteY2" fmla="*/ 96853 h 160368"/>
                    <a:gd name="connsiteX3" fmla="*/ 120013 w 240026"/>
                    <a:gd name="connsiteY3" fmla="*/ 160368 h 160368"/>
                    <a:gd name="connsiteX4" fmla="*/ 0 w 240026"/>
                    <a:gd name="connsiteY4" fmla="*/ 96853 h 160368"/>
                    <a:gd name="connsiteX0" fmla="*/ 0 w 240026"/>
                    <a:gd name="connsiteY0" fmla="*/ 96853 h 160368"/>
                    <a:gd name="connsiteX1" fmla="*/ 115251 w 240026"/>
                    <a:gd name="connsiteY1" fmla="*/ 0 h 160368"/>
                    <a:gd name="connsiteX2" fmla="*/ 240026 w 240026"/>
                    <a:gd name="connsiteY2" fmla="*/ 96853 h 160368"/>
                    <a:gd name="connsiteX3" fmla="*/ 120013 w 240026"/>
                    <a:gd name="connsiteY3" fmla="*/ 160368 h 160368"/>
                    <a:gd name="connsiteX4" fmla="*/ 0 w 240026"/>
                    <a:gd name="connsiteY4" fmla="*/ 96853 h 160368"/>
                    <a:gd name="connsiteX0" fmla="*/ 0 w 240026"/>
                    <a:gd name="connsiteY0" fmla="*/ 96853 h 160451"/>
                    <a:gd name="connsiteX1" fmla="*/ 115251 w 240026"/>
                    <a:gd name="connsiteY1" fmla="*/ 0 h 160451"/>
                    <a:gd name="connsiteX2" fmla="*/ 240026 w 240026"/>
                    <a:gd name="connsiteY2" fmla="*/ 96853 h 160451"/>
                    <a:gd name="connsiteX3" fmla="*/ 120013 w 240026"/>
                    <a:gd name="connsiteY3" fmla="*/ 160368 h 160451"/>
                    <a:gd name="connsiteX4" fmla="*/ 0 w 240026"/>
                    <a:gd name="connsiteY4" fmla="*/ 96853 h 160451"/>
                    <a:gd name="connsiteX0" fmla="*/ 0 w 240026"/>
                    <a:gd name="connsiteY0" fmla="*/ 96853 h 238137"/>
                    <a:gd name="connsiteX1" fmla="*/ 115251 w 240026"/>
                    <a:gd name="connsiteY1" fmla="*/ 0 h 238137"/>
                    <a:gd name="connsiteX2" fmla="*/ 240026 w 240026"/>
                    <a:gd name="connsiteY2" fmla="*/ 96853 h 238137"/>
                    <a:gd name="connsiteX3" fmla="*/ 120013 w 240026"/>
                    <a:gd name="connsiteY3" fmla="*/ 160368 h 238137"/>
                    <a:gd name="connsiteX4" fmla="*/ 166284 w 240026"/>
                    <a:gd name="connsiteY4" fmla="*/ 238137 h 238137"/>
                    <a:gd name="connsiteX0" fmla="*/ 0 w 240026"/>
                    <a:gd name="connsiteY0" fmla="*/ 96853 h 160451"/>
                    <a:gd name="connsiteX1" fmla="*/ 115251 w 240026"/>
                    <a:gd name="connsiteY1" fmla="*/ 0 h 160451"/>
                    <a:gd name="connsiteX2" fmla="*/ 240026 w 240026"/>
                    <a:gd name="connsiteY2" fmla="*/ 96853 h 160451"/>
                    <a:gd name="connsiteX3" fmla="*/ 120013 w 240026"/>
                    <a:gd name="connsiteY3" fmla="*/ 160368 h 160451"/>
                    <a:gd name="connsiteX0" fmla="*/ 0 w 124775"/>
                    <a:gd name="connsiteY0" fmla="*/ 0 h 160451"/>
                    <a:gd name="connsiteX1" fmla="*/ 124775 w 124775"/>
                    <a:gd name="connsiteY1" fmla="*/ 96853 h 160451"/>
                    <a:gd name="connsiteX2" fmla="*/ 4762 w 124775"/>
                    <a:gd name="connsiteY2" fmla="*/ 160368 h 1604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24775" h="160451">
                      <a:moveTo>
                        <a:pt x="0" y="0"/>
                      </a:moveTo>
                      <a:cubicBezTo>
                        <a:pt x="66281" y="0"/>
                        <a:pt x="124775" y="28271"/>
                        <a:pt x="124775" y="96853"/>
                      </a:cubicBezTo>
                      <a:cubicBezTo>
                        <a:pt x="124775" y="165435"/>
                        <a:pt x="71043" y="160368"/>
                        <a:pt x="4762" y="160368"/>
                      </a:cubicBezTo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</p:grpSp>
        <p:sp>
          <p:nvSpPr>
            <p:cNvPr id="4" name="二等辺三角形 5">
              <a:extLst>
                <a:ext uri="{FF2B5EF4-FFF2-40B4-BE49-F238E27FC236}">
                  <a16:creationId xmlns:a16="http://schemas.microsoft.com/office/drawing/2014/main" id="{AD1D4C5C-88AA-468F-9396-985DF91E1268}"/>
                </a:ext>
              </a:extLst>
            </p:cNvPr>
            <p:cNvSpPr/>
            <p:nvPr/>
          </p:nvSpPr>
          <p:spPr>
            <a:xfrm rot="20660405">
              <a:off x="1723279" y="1926901"/>
              <a:ext cx="165141" cy="65256"/>
            </a:xfrm>
            <a:custGeom>
              <a:avLst/>
              <a:gdLst>
                <a:gd name="connsiteX0" fmla="*/ 0 w 159819"/>
                <a:gd name="connsiteY0" fmla="*/ 60916 h 60916"/>
                <a:gd name="connsiteX1" fmla="*/ 27419 w 159819"/>
                <a:gd name="connsiteY1" fmla="*/ 0 h 60916"/>
                <a:gd name="connsiteX2" fmla="*/ 159819 w 159819"/>
                <a:gd name="connsiteY2" fmla="*/ 60916 h 60916"/>
                <a:gd name="connsiteX3" fmla="*/ 0 w 159819"/>
                <a:gd name="connsiteY3" fmla="*/ 60916 h 60916"/>
                <a:gd name="connsiteX0" fmla="*/ 0 w 160316"/>
                <a:gd name="connsiteY0" fmla="*/ 60916 h 69940"/>
                <a:gd name="connsiteX1" fmla="*/ 27419 w 160316"/>
                <a:gd name="connsiteY1" fmla="*/ 0 h 69940"/>
                <a:gd name="connsiteX2" fmla="*/ 159819 w 160316"/>
                <a:gd name="connsiteY2" fmla="*/ 60916 h 69940"/>
                <a:gd name="connsiteX3" fmla="*/ 0 w 160316"/>
                <a:gd name="connsiteY3" fmla="*/ 60916 h 69940"/>
                <a:gd name="connsiteX0" fmla="*/ 0 w 160275"/>
                <a:gd name="connsiteY0" fmla="*/ 60938 h 69962"/>
                <a:gd name="connsiteX1" fmla="*/ 27419 w 160275"/>
                <a:gd name="connsiteY1" fmla="*/ 22 h 69962"/>
                <a:gd name="connsiteX2" fmla="*/ 159819 w 160275"/>
                <a:gd name="connsiteY2" fmla="*/ 60938 h 69962"/>
                <a:gd name="connsiteX3" fmla="*/ 0 w 160275"/>
                <a:gd name="connsiteY3" fmla="*/ 60938 h 69962"/>
                <a:gd name="connsiteX0" fmla="*/ 8396 w 168671"/>
                <a:gd name="connsiteY0" fmla="*/ 60938 h 75699"/>
                <a:gd name="connsiteX1" fmla="*/ 35815 w 168671"/>
                <a:gd name="connsiteY1" fmla="*/ 22 h 75699"/>
                <a:gd name="connsiteX2" fmla="*/ 168215 w 168671"/>
                <a:gd name="connsiteY2" fmla="*/ 60938 h 75699"/>
                <a:gd name="connsiteX3" fmla="*/ 8396 w 168671"/>
                <a:gd name="connsiteY3" fmla="*/ 60938 h 75699"/>
                <a:gd name="connsiteX0" fmla="*/ 16246 w 145955"/>
                <a:gd name="connsiteY0" fmla="*/ 61681 h 72619"/>
                <a:gd name="connsiteX1" fmla="*/ 13554 w 145955"/>
                <a:gd name="connsiteY1" fmla="*/ 1 h 72619"/>
                <a:gd name="connsiteX2" fmla="*/ 145954 w 145955"/>
                <a:gd name="connsiteY2" fmla="*/ 60917 h 72619"/>
                <a:gd name="connsiteX3" fmla="*/ 16246 w 145955"/>
                <a:gd name="connsiteY3" fmla="*/ 61681 h 72619"/>
                <a:gd name="connsiteX0" fmla="*/ 5951 w 135836"/>
                <a:gd name="connsiteY0" fmla="*/ 60918 h 68111"/>
                <a:gd name="connsiteX1" fmla="*/ 33370 w 135836"/>
                <a:gd name="connsiteY1" fmla="*/ 1 h 68111"/>
                <a:gd name="connsiteX2" fmla="*/ 135659 w 135836"/>
                <a:gd name="connsiteY2" fmla="*/ 60154 h 68111"/>
                <a:gd name="connsiteX3" fmla="*/ 5951 w 135836"/>
                <a:gd name="connsiteY3" fmla="*/ 60918 h 681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5836" h="68111">
                  <a:moveTo>
                    <a:pt x="5951" y="60918"/>
                  </a:moveTo>
                  <a:cubicBezTo>
                    <a:pt x="-11097" y="50893"/>
                    <a:pt x="11752" y="128"/>
                    <a:pt x="33370" y="1"/>
                  </a:cubicBezTo>
                  <a:cubicBezTo>
                    <a:pt x="54988" y="-126"/>
                    <a:pt x="140229" y="50001"/>
                    <a:pt x="135659" y="60154"/>
                  </a:cubicBezTo>
                  <a:cubicBezTo>
                    <a:pt x="131089" y="70307"/>
                    <a:pt x="22999" y="70943"/>
                    <a:pt x="5951" y="60918"/>
                  </a:cubicBezTo>
                  <a:close/>
                </a:path>
              </a:pathLst>
            </a:custGeom>
            <a:solidFill>
              <a:schemeClr val="bg1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35" name="グループ化 34">
            <a:extLst>
              <a:ext uri="{FF2B5EF4-FFF2-40B4-BE49-F238E27FC236}">
                <a16:creationId xmlns:a16="http://schemas.microsoft.com/office/drawing/2014/main" id="{13FCF81C-FDF8-410A-B274-5628FD502155}"/>
              </a:ext>
            </a:extLst>
          </p:cNvPr>
          <p:cNvGrpSpPr/>
          <p:nvPr/>
        </p:nvGrpSpPr>
        <p:grpSpPr>
          <a:xfrm>
            <a:off x="4297886" y="962520"/>
            <a:ext cx="1274440" cy="2578399"/>
            <a:chOff x="4297886" y="962520"/>
            <a:chExt cx="1274440" cy="2578399"/>
          </a:xfrm>
        </p:grpSpPr>
        <p:grpSp>
          <p:nvGrpSpPr>
            <p:cNvPr id="36" name="グループ化 35">
              <a:extLst>
                <a:ext uri="{FF2B5EF4-FFF2-40B4-BE49-F238E27FC236}">
                  <a16:creationId xmlns:a16="http://schemas.microsoft.com/office/drawing/2014/main" id="{4D3F821B-03B7-42ED-9DB8-19CDD716EBC9}"/>
                </a:ext>
              </a:extLst>
            </p:cNvPr>
            <p:cNvGrpSpPr/>
            <p:nvPr/>
          </p:nvGrpSpPr>
          <p:grpSpPr>
            <a:xfrm>
              <a:off x="4297886" y="962520"/>
              <a:ext cx="1274440" cy="2578399"/>
              <a:chOff x="3358824" y="962520"/>
              <a:chExt cx="1274440" cy="2578399"/>
            </a:xfrm>
          </p:grpSpPr>
          <p:sp>
            <p:nvSpPr>
              <p:cNvPr id="38" name="フリーフォーム: 図形 37">
                <a:extLst>
                  <a:ext uri="{FF2B5EF4-FFF2-40B4-BE49-F238E27FC236}">
                    <a16:creationId xmlns:a16="http://schemas.microsoft.com/office/drawing/2014/main" id="{AEF98BEA-594B-42EE-8232-D3F79E942927}"/>
                  </a:ext>
                </a:extLst>
              </p:cNvPr>
              <p:cNvSpPr/>
              <p:nvPr/>
            </p:nvSpPr>
            <p:spPr>
              <a:xfrm>
                <a:off x="3358824" y="962520"/>
                <a:ext cx="1080853" cy="1767184"/>
              </a:xfrm>
              <a:custGeom>
                <a:avLst/>
                <a:gdLst>
                  <a:gd name="connsiteX0" fmla="*/ 448541 w 897082"/>
                  <a:gd name="connsiteY0" fmla="*/ 0 h 1466720"/>
                  <a:gd name="connsiteX1" fmla="*/ 897082 w 897082"/>
                  <a:gd name="connsiteY1" fmla="*/ 448541 h 1466720"/>
                  <a:gd name="connsiteX2" fmla="*/ 897082 w 897082"/>
                  <a:gd name="connsiteY2" fmla="*/ 572384 h 1466720"/>
                  <a:gd name="connsiteX3" fmla="*/ 623133 w 897082"/>
                  <a:gd name="connsiteY3" fmla="*/ 985676 h 1466720"/>
                  <a:gd name="connsiteX4" fmla="*/ 564119 w 897082"/>
                  <a:gd name="connsiteY4" fmla="*/ 1003996 h 1466720"/>
                  <a:gd name="connsiteX5" fmla="*/ 575827 w 897082"/>
                  <a:gd name="connsiteY5" fmla="*/ 1118635 h 1466720"/>
                  <a:gd name="connsiteX6" fmla="*/ 603105 w 897082"/>
                  <a:gd name="connsiteY6" fmla="*/ 1118635 h 1466720"/>
                  <a:gd name="connsiteX7" fmla="*/ 786798 w 897082"/>
                  <a:gd name="connsiteY7" fmla="*/ 1292678 h 1466720"/>
                  <a:gd name="connsiteX8" fmla="*/ 786797 w 897082"/>
                  <a:gd name="connsiteY8" fmla="*/ 1466720 h 1466720"/>
                  <a:gd name="connsiteX9" fmla="*/ 188668 w 897082"/>
                  <a:gd name="connsiteY9" fmla="*/ 1466720 h 1466720"/>
                  <a:gd name="connsiteX10" fmla="*/ 188668 w 897082"/>
                  <a:gd name="connsiteY10" fmla="*/ 1292678 h 1466720"/>
                  <a:gd name="connsiteX11" fmla="*/ 300860 w 897082"/>
                  <a:gd name="connsiteY11" fmla="*/ 1132312 h 1466720"/>
                  <a:gd name="connsiteX12" fmla="*/ 352270 w 897082"/>
                  <a:gd name="connsiteY12" fmla="*/ 1122478 h 1466720"/>
                  <a:gd name="connsiteX13" fmla="*/ 363516 w 897082"/>
                  <a:gd name="connsiteY13" fmla="*/ 1012354 h 1466720"/>
                  <a:gd name="connsiteX14" fmla="*/ 358144 w 897082"/>
                  <a:gd name="connsiteY14" fmla="*/ 1011812 h 1466720"/>
                  <a:gd name="connsiteX15" fmla="*/ 0 w 897082"/>
                  <a:gd name="connsiteY15" fmla="*/ 572384 h 1466720"/>
                  <a:gd name="connsiteX16" fmla="*/ 0 w 897082"/>
                  <a:gd name="connsiteY16" fmla="*/ 448541 h 1466720"/>
                  <a:gd name="connsiteX17" fmla="*/ 448541 w 897082"/>
                  <a:gd name="connsiteY17" fmla="*/ 0 h 14667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897082" h="1466720">
                    <a:moveTo>
                      <a:pt x="448541" y="0"/>
                    </a:moveTo>
                    <a:cubicBezTo>
                      <a:pt x="696263" y="0"/>
                      <a:pt x="897082" y="200819"/>
                      <a:pt x="897082" y="448541"/>
                    </a:cubicBezTo>
                    <a:lnTo>
                      <a:pt x="897082" y="572384"/>
                    </a:lnTo>
                    <a:cubicBezTo>
                      <a:pt x="897082" y="758175"/>
                      <a:pt x="784121" y="917584"/>
                      <a:pt x="623133" y="985676"/>
                    </a:cubicBezTo>
                    <a:lnTo>
                      <a:pt x="564119" y="1003996"/>
                    </a:lnTo>
                    <a:lnTo>
                      <a:pt x="575827" y="1118635"/>
                    </a:lnTo>
                    <a:lnTo>
                      <a:pt x="603105" y="1118635"/>
                    </a:lnTo>
                    <a:cubicBezTo>
                      <a:pt x="704556" y="1118635"/>
                      <a:pt x="786798" y="1196557"/>
                      <a:pt x="786798" y="1292678"/>
                    </a:cubicBezTo>
                    <a:cubicBezTo>
                      <a:pt x="786798" y="1350692"/>
                      <a:pt x="786797" y="1408706"/>
                      <a:pt x="786797" y="1466720"/>
                    </a:cubicBezTo>
                    <a:lnTo>
                      <a:pt x="188668" y="1466720"/>
                    </a:lnTo>
                    <a:lnTo>
                      <a:pt x="188668" y="1292678"/>
                    </a:lnTo>
                    <a:cubicBezTo>
                      <a:pt x="188668" y="1220587"/>
                      <a:pt x="234929" y="1158734"/>
                      <a:pt x="300860" y="1132312"/>
                    </a:cubicBezTo>
                    <a:lnTo>
                      <a:pt x="352270" y="1122478"/>
                    </a:lnTo>
                    <a:lnTo>
                      <a:pt x="363516" y="1012354"/>
                    </a:lnTo>
                    <a:lnTo>
                      <a:pt x="358144" y="1011812"/>
                    </a:lnTo>
                    <a:cubicBezTo>
                      <a:pt x="153752" y="969988"/>
                      <a:pt x="0" y="789141"/>
                      <a:pt x="0" y="572384"/>
                    </a:cubicBezTo>
                    <a:lnTo>
                      <a:pt x="0" y="448541"/>
                    </a:lnTo>
                    <a:cubicBezTo>
                      <a:pt x="0" y="200819"/>
                      <a:pt x="200819" y="0"/>
                      <a:pt x="448541" y="0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9" name="フリーフォーム: 図形 38">
                <a:extLst>
                  <a:ext uri="{FF2B5EF4-FFF2-40B4-BE49-F238E27FC236}">
                    <a16:creationId xmlns:a16="http://schemas.microsoft.com/office/drawing/2014/main" id="{57CACD31-99C0-49B7-9115-F4C0F28E8A9C}"/>
                  </a:ext>
                </a:extLst>
              </p:cNvPr>
              <p:cNvSpPr/>
              <p:nvPr/>
            </p:nvSpPr>
            <p:spPr>
              <a:xfrm>
                <a:off x="3784135" y="2172190"/>
                <a:ext cx="217125" cy="111279"/>
              </a:xfrm>
              <a:custGeom>
                <a:avLst/>
                <a:gdLst>
                  <a:gd name="connsiteX0" fmla="*/ 209318 w 211408"/>
                  <a:gd name="connsiteY0" fmla="*/ 0 h 93697"/>
                  <a:gd name="connsiteX1" fmla="*/ 211408 w 211408"/>
                  <a:gd name="connsiteY1" fmla="*/ 20463 h 93697"/>
                  <a:gd name="connsiteX2" fmla="*/ 206348 w 211408"/>
                  <a:gd name="connsiteY2" fmla="*/ 24396 h 93697"/>
                  <a:gd name="connsiteX3" fmla="*/ 7260 w 211408"/>
                  <a:gd name="connsiteY3" fmla="*/ 93228 h 93697"/>
                  <a:gd name="connsiteX4" fmla="*/ 0 w 211408"/>
                  <a:gd name="connsiteY4" fmla="*/ 93697 h 93697"/>
                  <a:gd name="connsiteX5" fmla="*/ 8715 w 211408"/>
                  <a:gd name="connsiteY5" fmla="*/ 8358 h 93697"/>
                  <a:gd name="connsiteX6" fmla="*/ 93740 w 211408"/>
                  <a:gd name="connsiteY6" fmla="*/ 16929 h 93697"/>
                  <a:gd name="connsiteX7" fmla="*/ 184137 w 211408"/>
                  <a:gd name="connsiteY7" fmla="*/ 7816 h 93697"/>
                  <a:gd name="connsiteX0" fmla="*/ 209318 w 211408"/>
                  <a:gd name="connsiteY0" fmla="*/ 0 h 93697"/>
                  <a:gd name="connsiteX1" fmla="*/ 211408 w 211408"/>
                  <a:gd name="connsiteY1" fmla="*/ 20463 h 93697"/>
                  <a:gd name="connsiteX2" fmla="*/ 7260 w 211408"/>
                  <a:gd name="connsiteY2" fmla="*/ 93228 h 93697"/>
                  <a:gd name="connsiteX3" fmla="*/ 0 w 211408"/>
                  <a:gd name="connsiteY3" fmla="*/ 93697 h 93697"/>
                  <a:gd name="connsiteX4" fmla="*/ 8715 w 211408"/>
                  <a:gd name="connsiteY4" fmla="*/ 8358 h 93697"/>
                  <a:gd name="connsiteX5" fmla="*/ 93740 w 211408"/>
                  <a:gd name="connsiteY5" fmla="*/ 16929 h 93697"/>
                  <a:gd name="connsiteX6" fmla="*/ 184137 w 211408"/>
                  <a:gd name="connsiteY6" fmla="*/ 7816 h 93697"/>
                  <a:gd name="connsiteX7" fmla="*/ 209318 w 211408"/>
                  <a:gd name="connsiteY7" fmla="*/ 0 h 93697"/>
                  <a:gd name="connsiteX0" fmla="*/ 209318 w 209318"/>
                  <a:gd name="connsiteY0" fmla="*/ 0 h 93697"/>
                  <a:gd name="connsiteX1" fmla="*/ 7260 w 209318"/>
                  <a:gd name="connsiteY1" fmla="*/ 93228 h 93697"/>
                  <a:gd name="connsiteX2" fmla="*/ 0 w 209318"/>
                  <a:gd name="connsiteY2" fmla="*/ 93697 h 93697"/>
                  <a:gd name="connsiteX3" fmla="*/ 8715 w 209318"/>
                  <a:gd name="connsiteY3" fmla="*/ 8358 h 93697"/>
                  <a:gd name="connsiteX4" fmla="*/ 93740 w 209318"/>
                  <a:gd name="connsiteY4" fmla="*/ 16929 h 93697"/>
                  <a:gd name="connsiteX5" fmla="*/ 184137 w 209318"/>
                  <a:gd name="connsiteY5" fmla="*/ 7816 h 93697"/>
                  <a:gd name="connsiteX6" fmla="*/ 209318 w 209318"/>
                  <a:gd name="connsiteY6" fmla="*/ 0 h 93697"/>
                  <a:gd name="connsiteX0" fmla="*/ 209318 w 209318"/>
                  <a:gd name="connsiteY0" fmla="*/ 0 h 93697"/>
                  <a:gd name="connsiteX1" fmla="*/ 7260 w 209318"/>
                  <a:gd name="connsiteY1" fmla="*/ 93228 h 93697"/>
                  <a:gd name="connsiteX2" fmla="*/ 0 w 209318"/>
                  <a:gd name="connsiteY2" fmla="*/ 93697 h 93697"/>
                  <a:gd name="connsiteX3" fmla="*/ 8715 w 209318"/>
                  <a:gd name="connsiteY3" fmla="*/ 8358 h 93697"/>
                  <a:gd name="connsiteX4" fmla="*/ 93740 w 209318"/>
                  <a:gd name="connsiteY4" fmla="*/ 16929 h 93697"/>
                  <a:gd name="connsiteX5" fmla="*/ 184137 w 209318"/>
                  <a:gd name="connsiteY5" fmla="*/ 7816 h 93697"/>
                  <a:gd name="connsiteX6" fmla="*/ 209318 w 209318"/>
                  <a:gd name="connsiteY6" fmla="*/ 0 h 93697"/>
                  <a:gd name="connsiteX0" fmla="*/ 209318 w 209318"/>
                  <a:gd name="connsiteY0" fmla="*/ 0 h 93697"/>
                  <a:gd name="connsiteX1" fmla="*/ 0 w 209318"/>
                  <a:gd name="connsiteY1" fmla="*/ 93697 h 93697"/>
                  <a:gd name="connsiteX2" fmla="*/ 8715 w 209318"/>
                  <a:gd name="connsiteY2" fmla="*/ 8358 h 93697"/>
                  <a:gd name="connsiteX3" fmla="*/ 93740 w 209318"/>
                  <a:gd name="connsiteY3" fmla="*/ 16929 h 93697"/>
                  <a:gd name="connsiteX4" fmla="*/ 184137 w 209318"/>
                  <a:gd name="connsiteY4" fmla="*/ 7816 h 93697"/>
                  <a:gd name="connsiteX5" fmla="*/ 209318 w 209318"/>
                  <a:gd name="connsiteY5" fmla="*/ 0 h 93697"/>
                  <a:gd name="connsiteX0" fmla="*/ 209318 w 209318"/>
                  <a:gd name="connsiteY0" fmla="*/ 0 h 93697"/>
                  <a:gd name="connsiteX1" fmla="*/ 0 w 209318"/>
                  <a:gd name="connsiteY1" fmla="*/ 93697 h 93697"/>
                  <a:gd name="connsiteX2" fmla="*/ 8715 w 209318"/>
                  <a:gd name="connsiteY2" fmla="*/ 8358 h 93697"/>
                  <a:gd name="connsiteX3" fmla="*/ 93740 w 209318"/>
                  <a:gd name="connsiteY3" fmla="*/ 16929 h 93697"/>
                  <a:gd name="connsiteX4" fmla="*/ 184137 w 209318"/>
                  <a:gd name="connsiteY4" fmla="*/ 7816 h 93697"/>
                  <a:gd name="connsiteX5" fmla="*/ 209318 w 209318"/>
                  <a:gd name="connsiteY5" fmla="*/ 0 h 936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9318" h="93697">
                    <a:moveTo>
                      <a:pt x="209318" y="0"/>
                    </a:moveTo>
                    <a:cubicBezTo>
                      <a:pt x="148204" y="60213"/>
                      <a:pt x="33434" y="92304"/>
                      <a:pt x="0" y="93697"/>
                    </a:cubicBezTo>
                    <a:lnTo>
                      <a:pt x="8715" y="8358"/>
                    </a:lnTo>
                    <a:lnTo>
                      <a:pt x="93740" y="16929"/>
                    </a:lnTo>
                    <a:cubicBezTo>
                      <a:pt x="124705" y="16929"/>
                      <a:pt x="154938" y="13791"/>
                      <a:pt x="184137" y="7816"/>
                    </a:cubicBezTo>
                    <a:lnTo>
                      <a:pt x="209318" y="0"/>
                    </a:lnTo>
                    <a:close/>
                  </a:path>
                </a:pathLst>
              </a:custGeom>
              <a:solidFill>
                <a:srgbClr val="000000">
                  <a:alpha val="50196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0" name="フリーフォーム: 図形 39">
                <a:extLst>
                  <a:ext uri="{FF2B5EF4-FFF2-40B4-BE49-F238E27FC236}">
                    <a16:creationId xmlns:a16="http://schemas.microsoft.com/office/drawing/2014/main" id="{B37D5538-D804-42C2-817E-E1619622C374}"/>
                  </a:ext>
                </a:extLst>
              </p:cNvPr>
              <p:cNvSpPr/>
              <p:nvPr/>
            </p:nvSpPr>
            <p:spPr>
              <a:xfrm>
                <a:off x="3424862" y="2310313"/>
                <a:ext cx="1146134" cy="1230066"/>
              </a:xfrm>
              <a:custGeom>
                <a:avLst/>
                <a:gdLst>
                  <a:gd name="connsiteX0" fmla="*/ 702404 w 1068476"/>
                  <a:gd name="connsiteY0" fmla="*/ 0 h 1020925"/>
                  <a:gd name="connsiteX1" fmla="*/ 763059 w 1068476"/>
                  <a:gd name="connsiteY1" fmla="*/ 0 h 1020925"/>
                  <a:gd name="connsiteX2" fmla="*/ 1068476 w 1068476"/>
                  <a:gd name="connsiteY2" fmla="*/ 320391 h 1020925"/>
                  <a:gd name="connsiteX3" fmla="*/ 1068476 w 1068476"/>
                  <a:gd name="connsiteY3" fmla="*/ 1020925 h 1020925"/>
                  <a:gd name="connsiteX4" fmla="*/ 139988 w 1068476"/>
                  <a:gd name="connsiteY4" fmla="*/ 1020925 h 1020925"/>
                  <a:gd name="connsiteX5" fmla="*/ 55941 w 1068476"/>
                  <a:gd name="connsiteY5" fmla="*/ 706710 h 1020925"/>
                  <a:gd name="connsiteX6" fmla="*/ 55941 w 1068476"/>
                  <a:gd name="connsiteY6" fmla="*/ 285753 h 1020925"/>
                  <a:gd name="connsiteX7" fmla="*/ 189768 w 1068476"/>
                  <a:gd name="connsiteY7" fmla="*/ 138877 h 1020925"/>
                  <a:gd name="connsiteX8" fmla="*/ 371719 w 1068476"/>
                  <a:gd name="connsiteY8" fmla="*/ 10385 h 1020925"/>
                  <a:gd name="connsiteX9" fmla="*/ 390924 w 1068476"/>
                  <a:gd name="connsiteY9" fmla="*/ 7678 h 1020925"/>
                  <a:gd name="connsiteX10" fmla="*/ 356988 w 1068476"/>
                  <a:gd name="connsiteY10" fmla="*/ 72107 h 1020925"/>
                  <a:gd name="connsiteX11" fmla="*/ 362948 w 1068476"/>
                  <a:gd name="connsiteY11" fmla="*/ 186423 h 1020925"/>
                  <a:gd name="connsiteX12" fmla="*/ 632972 w 1068476"/>
                  <a:gd name="connsiteY12" fmla="*/ 86497 h 1020925"/>
                  <a:gd name="connsiteX13" fmla="*/ 698289 w 1068476"/>
                  <a:gd name="connsiteY13" fmla="*/ 7813 h 1020925"/>
                  <a:gd name="connsiteX0" fmla="*/ 676999 w 1043071"/>
                  <a:gd name="connsiteY0" fmla="*/ 0 h 1020925"/>
                  <a:gd name="connsiteX1" fmla="*/ 737654 w 1043071"/>
                  <a:gd name="connsiteY1" fmla="*/ 0 h 1020925"/>
                  <a:gd name="connsiteX2" fmla="*/ 1043071 w 1043071"/>
                  <a:gd name="connsiteY2" fmla="*/ 320391 h 1020925"/>
                  <a:gd name="connsiteX3" fmla="*/ 1043071 w 1043071"/>
                  <a:gd name="connsiteY3" fmla="*/ 1020925 h 1020925"/>
                  <a:gd name="connsiteX4" fmla="*/ 114583 w 1043071"/>
                  <a:gd name="connsiteY4" fmla="*/ 1020925 h 1020925"/>
                  <a:gd name="connsiteX5" fmla="*/ 30536 w 1043071"/>
                  <a:gd name="connsiteY5" fmla="*/ 706710 h 1020925"/>
                  <a:gd name="connsiteX6" fmla="*/ 61493 w 1043071"/>
                  <a:gd name="connsiteY6" fmla="*/ 340521 h 1020925"/>
                  <a:gd name="connsiteX7" fmla="*/ 164363 w 1043071"/>
                  <a:gd name="connsiteY7" fmla="*/ 138877 h 1020925"/>
                  <a:gd name="connsiteX8" fmla="*/ 346314 w 1043071"/>
                  <a:gd name="connsiteY8" fmla="*/ 10385 h 1020925"/>
                  <a:gd name="connsiteX9" fmla="*/ 365519 w 1043071"/>
                  <a:gd name="connsiteY9" fmla="*/ 7678 h 1020925"/>
                  <a:gd name="connsiteX10" fmla="*/ 331583 w 1043071"/>
                  <a:gd name="connsiteY10" fmla="*/ 72107 h 1020925"/>
                  <a:gd name="connsiteX11" fmla="*/ 337543 w 1043071"/>
                  <a:gd name="connsiteY11" fmla="*/ 186423 h 1020925"/>
                  <a:gd name="connsiteX12" fmla="*/ 607567 w 1043071"/>
                  <a:gd name="connsiteY12" fmla="*/ 86497 h 1020925"/>
                  <a:gd name="connsiteX13" fmla="*/ 672884 w 1043071"/>
                  <a:gd name="connsiteY13" fmla="*/ 7813 h 1020925"/>
                  <a:gd name="connsiteX14" fmla="*/ 676999 w 1043071"/>
                  <a:gd name="connsiteY14" fmla="*/ 0 h 1020925"/>
                  <a:gd name="connsiteX0" fmla="*/ 650472 w 1016544"/>
                  <a:gd name="connsiteY0" fmla="*/ 0 h 1020925"/>
                  <a:gd name="connsiteX1" fmla="*/ 711127 w 1016544"/>
                  <a:gd name="connsiteY1" fmla="*/ 0 h 1020925"/>
                  <a:gd name="connsiteX2" fmla="*/ 1016544 w 1016544"/>
                  <a:gd name="connsiteY2" fmla="*/ 320391 h 1020925"/>
                  <a:gd name="connsiteX3" fmla="*/ 1016544 w 1016544"/>
                  <a:gd name="connsiteY3" fmla="*/ 1020925 h 1020925"/>
                  <a:gd name="connsiteX4" fmla="*/ 88056 w 1016544"/>
                  <a:gd name="connsiteY4" fmla="*/ 1020925 h 1020925"/>
                  <a:gd name="connsiteX5" fmla="*/ 4009 w 1016544"/>
                  <a:gd name="connsiteY5" fmla="*/ 706710 h 1020925"/>
                  <a:gd name="connsiteX6" fmla="*/ 34966 w 1016544"/>
                  <a:gd name="connsiteY6" fmla="*/ 340521 h 1020925"/>
                  <a:gd name="connsiteX7" fmla="*/ 137836 w 1016544"/>
                  <a:gd name="connsiteY7" fmla="*/ 138877 h 1020925"/>
                  <a:gd name="connsiteX8" fmla="*/ 319787 w 1016544"/>
                  <a:gd name="connsiteY8" fmla="*/ 10385 h 1020925"/>
                  <a:gd name="connsiteX9" fmla="*/ 338992 w 1016544"/>
                  <a:gd name="connsiteY9" fmla="*/ 7678 h 1020925"/>
                  <a:gd name="connsiteX10" fmla="*/ 305056 w 1016544"/>
                  <a:gd name="connsiteY10" fmla="*/ 72107 h 1020925"/>
                  <a:gd name="connsiteX11" fmla="*/ 311016 w 1016544"/>
                  <a:gd name="connsiteY11" fmla="*/ 186423 h 1020925"/>
                  <a:gd name="connsiteX12" fmla="*/ 581040 w 1016544"/>
                  <a:gd name="connsiteY12" fmla="*/ 86497 h 1020925"/>
                  <a:gd name="connsiteX13" fmla="*/ 646357 w 1016544"/>
                  <a:gd name="connsiteY13" fmla="*/ 7813 h 1020925"/>
                  <a:gd name="connsiteX14" fmla="*/ 650472 w 1016544"/>
                  <a:gd name="connsiteY14" fmla="*/ 0 h 1020925"/>
                  <a:gd name="connsiteX0" fmla="*/ 620748 w 986820"/>
                  <a:gd name="connsiteY0" fmla="*/ 0 h 1020925"/>
                  <a:gd name="connsiteX1" fmla="*/ 681403 w 986820"/>
                  <a:gd name="connsiteY1" fmla="*/ 0 h 1020925"/>
                  <a:gd name="connsiteX2" fmla="*/ 986820 w 986820"/>
                  <a:gd name="connsiteY2" fmla="*/ 320391 h 1020925"/>
                  <a:gd name="connsiteX3" fmla="*/ 986820 w 986820"/>
                  <a:gd name="connsiteY3" fmla="*/ 1020925 h 1020925"/>
                  <a:gd name="connsiteX4" fmla="*/ 58332 w 986820"/>
                  <a:gd name="connsiteY4" fmla="*/ 1020925 h 1020925"/>
                  <a:gd name="connsiteX5" fmla="*/ 19529 w 986820"/>
                  <a:gd name="connsiteY5" fmla="*/ 704329 h 1020925"/>
                  <a:gd name="connsiteX6" fmla="*/ 5242 w 986820"/>
                  <a:gd name="connsiteY6" fmla="*/ 340521 h 1020925"/>
                  <a:gd name="connsiteX7" fmla="*/ 108112 w 986820"/>
                  <a:gd name="connsiteY7" fmla="*/ 138877 h 1020925"/>
                  <a:gd name="connsiteX8" fmla="*/ 290063 w 986820"/>
                  <a:gd name="connsiteY8" fmla="*/ 10385 h 1020925"/>
                  <a:gd name="connsiteX9" fmla="*/ 309268 w 986820"/>
                  <a:gd name="connsiteY9" fmla="*/ 7678 h 1020925"/>
                  <a:gd name="connsiteX10" fmla="*/ 275332 w 986820"/>
                  <a:gd name="connsiteY10" fmla="*/ 72107 h 1020925"/>
                  <a:gd name="connsiteX11" fmla="*/ 281292 w 986820"/>
                  <a:gd name="connsiteY11" fmla="*/ 186423 h 1020925"/>
                  <a:gd name="connsiteX12" fmla="*/ 551316 w 986820"/>
                  <a:gd name="connsiteY12" fmla="*/ 86497 h 1020925"/>
                  <a:gd name="connsiteX13" fmla="*/ 616633 w 986820"/>
                  <a:gd name="connsiteY13" fmla="*/ 7813 h 1020925"/>
                  <a:gd name="connsiteX14" fmla="*/ 620748 w 986820"/>
                  <a:gd name="connsiteY14" fmla="*/ 0 h 1020925"/>
                  <a:gd name="connsiteX0" fmla="*/ 663135 w 1029207"/>
                  <a:gd name="connsiteY0" fmla="*/ 0 h 1020925"/>
                  <a:gd name="connsiteX1" fmla="*/ 723790 w 1029207"/>
                  <a:gd name="connsiteY1" fmla="*/ 0 h 1020925"/>
                  <a:gd name="connsiteX2" fmla="*/ 1029207 w 1029207"/>
                  <a:gd name="connsiteY2" fmla="*/ 320391 h 1020925"/>
                  <a:gd name="connsiteX3" fmla="*/ 1029207 w 1029207"/>
                  <a:gd name="connsiteY3" fmla="*/ 1020925 h 1020925"/>
                  <a:gd name="connsiteX4" fmla="*/ 100719 w 1029207"/>
                  <a:gd name="connsiteY4" fmla="*/ 1020925 h 1020925"/>
                  <a:gd name="connsiteX5" fmla="*/ 61916 w 1029207"/>
                  <a:gd name="connsiteY5" fmla="*/ 704329 h 1020925"/>
                  <a:gd name="connsiteX6" fmla="*/ 2386 w 1029207"/>
                  <a:gd name="connsiteY6" fmla="*/ 433390 h 1020925"/>
                  <a:gd name="connsiteX7" fmla="*/ 150499 w 1029207"/>
                  <a:gd name="connsiteY7" fmla="*/ 138877 h 1020925"/>
                  <a:gd name="connsiteX8" fmla="*/ 332450 w 1029207"/>
                  <a:gd name="connsiteY8" fmla="*/ 10385 h 1020925"/>
                  <a:gd name="connsiteX9" fmla="*/ 351655 w 1029207"/>
                  <a:gd name="connsiteY9" fmla="*/ 7678 h 1020925"/>
                  <a:gd name="connsiteX10" fmla="*/ 317719 w 1029207"/>
                  <a:gd name="connsiteY10" fmla="*/ 72107 h 1020925"/>
                  <a:gd name="connsiteX11" fmla="*/ 323679 w 1029207"/>
                  <a:gd name="connsiteY11" fmla="*/ 186423 h 1020925"/>
                  <a:gd name="connsiteX12" fmla="*/ 593703 w 1029207"/>
                  <a:gd name="connsiteY12" fmla="*/ 86497 h 1020925"/>
                  <a:gd name="connsiteX13" fmla="*/ 659020 w 1029207"/>
                  <a:gd name="connsiteY13" fmla="*/ 7813 h 1020925"/>
                  <a:gd name="connsiteX14" fmla="*/ 663135 w 1029207"/>
                  <a:gd name="connsiteY14" fmla="*/ 0 h 1020925"/>
                  <a:gd name="connsiteX0" fmla="*/ 676475 w 1042547"/>
                  <a:gd name="connsiteY0" fmla="*/ 0 h 1020925"/>
                  <a:gd name="connsiteX1" fmla="*/ 737130 w 1042547"/>
                  <a:gd name="connsiteY1" fmla="*/ 0 h 1020925"/>
                  <a:gd name="connsiteX2" fmla="*/ 1042547 w 1042547"/>
                  <a:gd name="connsiteY2" fmla="*/ 320391 h 1020925"/>
                  <a:gd name="connsiteX3" fmla="*/ 1042547 w 1042547"/>
                  <a:gd name="connsiteY3" fmla="*/ 1020925 h 1020925"/>
                  <a:gd name="connsiteX4" fmla="*/ 114059 w 1042547"/>
                  <a:gd name="connsiteY4" fmla="*/ 1020925 h 1020925"/>
                  <a:gd name="connsiteX5" fmla="*/ 75256 w 1042547"/>
                  <a:gd name="connsiteY5" fmla="*/ 704329 h 1020925"/>
                  <a:gd name="connsiteX6" fmla="*/ 15726 w 1042547"/>
                  <a:gd name="connsiteY6" fmla="*/ 433390 h 1020925"/>
                  <a:gd name="connsiteX7" fmla="*/ 163839 w 1042547"/>
                  <a:gd name="connsiteY7" fmla="*/ 138877 h 1020925"/>
                  <a:gd name="connsiteX8" fmla="*/ 345790 w 1042547"/>
                  <a:gd name="connsiteY8" fmla="*/ 10385 h 1020925"/>
                  <a:gd name="connsiteX9" fmla="*/ 364995 w 1042547"/>
                  <a:gd name="connsiteY9" fmla="*/ 7678 h 1020925"/>
                  <a:gd name="connsiteX10" fmla="*/ 331059 w 1042547"/>
                  <a:gd name="connsiteY10" fmla="*/ 72107 h 1020925"/>
                  <a:gd name="connsiteX11" fmla="*/ 337019 w 1042547"/>
                  <a:gd name="connsiteY11" fmla="*/ 186423 h 1020925"/>
                  <a:gd name="connsiteX12" fmla="*/ 607043 w 1042547"/>
                  <a:gd name="connsiteY12" fmla="*/ 86497 h 1020925"/>
                  <a:gd name="connsiteX13" fmla="*/ 672360 w 1042547"/>
                  <a:gd name="connsiteY13" fmla="*/ 7813 h 1020925"/>
                  <a:gd name="connsiteX14" fmla="*/ 676475 w 1042547"/>
                  <a:gd name="connsiteY14" fmla="*/ 0 h 1020925"/>
                  <a:gd name="connsiteX0" fmla="*/ 676475 w 1042547"/>
                  <a:gd name="connsiteY0" fmla="*/ 0 h 1020925"/>
                  <a:gd name="connsiteX1" fmla="*/ 737130 w 1042547"/>
                  <a:gd name="connsiteY1" fmla="*/ 0 h 1020925"/>
                  <a:gd name="connsiteX2" fmla="*/ 1042547 w 1042547"/>
                  <a:gd name="connsiteY2" fmla="*/ 320391 h 1020925"/>
                  <a:gd name="connsiteX3" fmla="*/ 1042547 w 1042547"/>
                  <a:gd name="connsiteY3" fmla="*/ 1020925 h 1020925"/>
                  <a:gd name="connsiteX4" fmla="*/ 114059 w 1042547"/>
                  <a:gd name="connsiteY4" fmla="*/ 1020925 h 1020925"/>
                  <a:gd name="connsiteX5" fmla="*/ 75256 w 1042547"/>
                  <a:gd name="connsiteY5" fmla="*/ 704329 h 1020925"/>
                  <a:gd name="connsiteX6" fmla="*/ 15726 w 1042547"/>
                  <a:gd name="connsiteY6" fmla="*/ 433390 h 1020925"/>
                  <a:gd name="connsiteX7" fmla="*/ 163839 w 1042547"/>
                  <a:gd name="connsiteY7" fmla="*/ 138877 h 1020925"/>
                  <a:gd name="connsiteX8" fmla="*/ 345790 w 1042547"/>
                  <a:gd name="connsiteY8" fmla="*/ 10385 h 1020925"/>
                  <a:gd name="connsiteX9" fmla="*/ 364995 w 1042547"/>
                  <a:gd name="connsiteY9" fmla="*/ 7678 h 1020925"/>
                  <a:gd name="connsiteX10" fmla="*/ 331059 w 1042547"/>
                  <a:gd name="connsiteY10" fmla="*/ 72107 h 1020925"/>
                  <a:gd name="connsiteX11" fmla="*/ 337019 w 1042547"/>
                  <a:gd name="connsiteY11" fmla="*/ 186423 h 1020925"/>
                  <a:gd name="connsiteX12" fmla="*/ 607043 w 1042547"/>
                  <a:gd name="connsiteY12" fmla="*/ 86497 h 1020925"/>
                  <a:gd name="connsiteX13" fmla="*/ 672360 w 1042547"/>
                  <a:gd name="connsiteY13" fmla="*/ 7813 h 1020925"/>
                  <a:gd name="connsiteX14" fmla="*/ 676475 w 1042547"/>
                  <a:gd name="connsiteY14" fmla="*/ 0 h 1020925"/>
                  <a:gd name="connsiteX0" fmla="*/ 660749 w 1026821"/>
                  <a:gd name="connsiteY0" fmla="*/ 0 h 1020925"/>
                  <a:gd name="connsiteX1" fmla="*/ 721404 w 1026821"/>
                  <a:gd name="connsiteY1" fmla="*/ 0 h 1020925"/>
                  <a:gd name="connsiteX2" fmla="*/ 1026821 w 1026821"/>
                  <a:gd name="connsiteY2" fmla="*/ 320391 h 1020925"/>
                  <a:gd name="connsiteX3" fmla="*/ 1026821 w 1026821"/>
                  <a:gd name="connsiteY3" fmla="*/ 1020925 h 1020925"/>
                  <a:gd name="connsiteX4" fmla="*/ 98333 w 1026821"/>
                  <a:gd name="connsiteY4" fmla="*/ 1020925 h 1020925"/>
                  <a:gd name="connsiteX5" fmla="*/ 0 w 1026821"/>
                  <a:gd name="connsiteY5" fmla="*/ 433390 h 1020925"/>
                  <a:gd name="connsiteX6" fmla="*/ 148113 w 1026821"/>
                  <a:gd name="connsiteY6" fmla="*/ 138877 h 1020925"/>
                  <a:gd name="connsiteX7" fmla="*/ 330064 w 1026821"/>
                  <a:gd name="connsiteY7" fmla="*/ 10385 h 1020925"/>
                  <a:gd name="connsiteX8" fmla="*/ 349269 w 1026821"/>
                  <a:gd name="connsiteY8" fmla="*/ 7678 h 1020925"/>
                  <a:gd name="connsiteX9" fmla="*/ 315333 w 1026821"/>
                  <a:gd name="connsiteY9" fmla="*/ 72107 h 1020925"/>
                  <a:gd name="connsiteX10" fmla="*/ 321293 w 1026821"/>
                  <a:gd name="connsiteY10" fmla="*/ 186423 h 1020925"/>
                  <a:gd name="connsiteX11" fmla="*/ 591317 w 1026821"/>
                  <a:gd name="connsiteY11" fmla="*/ 86497 h 1020925"/>
                  <a:gd name="connsiteX12" fmla="*/ 656634 w 1026821"/>
                  <a:gd name="connsiteY12" fmla="*/ 7813 h 1020925"/>
                  <a:gd name="connsiteX13" fmla="*/ 660749 w 1026821"/>
                  <a:gd name="connsiteY13" fmla="*/ 0 h 1020925"/>
                  <a:gd name="connsiteX0" fmla="*/ 679490 w 1045562"/>
                  <a:gd name="connsiteY0" fmla="*/ 0 h 1020925"/>
                  <a:gd name="connsiteX1" fmla="*/ 740145 w 1045562"/>
                  <a:gd name="connsiteY1" fmla="*/ 0 h 1020925"/>
                  <a:gd name="connsiteX2" fmla="*/ 1045562 w 1045562"/>
                  <a:gd name="connsiteY2" fmla="*/ 320391 h 1020925"/>
                  <a:gd name="connsiteX3" fmla="*/ 1045562 w 1045562"/>
                  <a:gd name="connsiteY3" fmla="*/ 1020925 h 1020925"/>
                  <a:gd name="connsiteX4" fmla="*/ 117074 w 1045562"/>
                  <a:gd name="connsiteY4" fmla="*/ 1020925 h 1020925"/>
                  <a:gd name="connsiteX5" fmla="*/ 18741 w 1045562"/>
                  <a:gd name="connsiteY5" fmla="*/ 433390 h 1020925"/>
                  <a:gd name="connsiteX6" fmla="*/ 166854 w 1045562"/>
                  <a:gd name="connsiteY6" fmla="*/ 138877 h 1020925"/>
                  <a:gd name="connsiteX7" fmla="*/ 348805 w 1045562"/>
                  <a:gd name="connsiteY7" fmla="*/ 10385 h 1020925"/>
                  <a:gd name="connsiteX8" fmla="*/ 368010 w 1045562"/>
                  <a:gd name="connsiteY8" fmla="*/ 7678 h 1020925"/>
                  <a:gd name="connsiteX9" fmla="*/ 334074 w 1045562"/>
                  <a:gd name="connsiteY9" fmla="*/ 72107 h 1020925"/>
                  <a:gd name="connsiteX10" fmla="*/ 340034 w 1045562"/>
                  <a:gd name="connsiteY10" fmla="*/ 186423 h 1020925"/>
                  <a:gd name="connsiteX11" fmla="*/ 610058 w 1045562"/>
                  <a:gd name="connsiteY11" fmla="*/ 86497 h 1020925"/>
                  <a:gd name="connsiteX12" fmla="*/ 675375 w 1045562"/>
                  <a:gd name="connsiteY12" fmla="*/ 7813 h 1020925"/>
                  <a:gd name="connsiteX13" fmla="*/ 679490 w 1045562"/>
                  <a:gd name="connsiteY13" fmla="*/ 0 h 1020925"/>
                  <a:gd name="connsiteX0" fmla="*/ 609226 w 975298"/>
                  <a:gd name="connsiteY0" fmla="*/ 0 h 1020925"/>
                  <a:gd name="connsiteX1" fmla="*/ 669881 w 975298"/>
                  <a:gd name="connsiteY1" fmla="*/ 0 h 1020925"/>
                  <a:gd name="connsiteX2" fmla="*/ 975298 w 975298"/>
                  <a:gd name="connsiteY2" fmla="*/ 320391 h 1020925"/>
                  <a:gd name="connsiteX3" fmla="*/ 975298 w 975298"/>
                  <a:gd name="connsiteY3" fmla="*/ 1020925 h 1020925"/>
                  <a:gd name="connsiteX4" fmla="*/ 46810 w 975298"/>
                  <a:gd name="connsiteY4" fmla="*/ 1020925 h 1020925"/>
                  <a:gd name="connsiteX5" fmla="*/ 34202 w 975298"/>
                  <a:gd name="connsiteY5" fmla="*/ 397671 h 1020925"/>
                  <a:gd name="connsiteX6" fmla="*/ 96590 w 975298"/>
                  <a:gd name="connsiteY6" fmla="*/ 138877 h 1020925"/>
                  <a:gd name="connsiteX7" fmla="*/ 278541 w 975298"/>
                  <a:gd name="connsiteY7" fmla="*/ 10385 h 1020925"/>
                  <a:gd name="connsiteX8" fmla="*/ 297746 w 975298"/>
                  <a:gd name="connsiteY8" fmla="*/ 7678 h 1020925"/>
                  <a:gd name="connsiteX9" fmla="*/ 263810 w 975298"/>
                  <a:gd name="connsiteY9" fmla="*/ 72107 h 1020925"/>
                  <a:gd name="connsiteX10" fmla="*/ 269770 w 975298"/>
                  <a:gd name="connsiteY10" fmla="*/ 186423 h 1020925"/>
                  <a:gd name="connsiteX11" fmla="*/ 539794 w 975298"/>
                  <a:gd name="connsiteY11" fmla="*/ 86497 h 1020925"/>
                  <a:gd name="connsiteX12" fmla="*/ 605111 w 975298"/>
                  <a:gd name="connsiteY12" fmla="*/ 7813 h 1020925"/>
                  <a:gd name="connsiteX13" fmla="*/ 609226 w 975298"/>
                  <a:gd name="connsiteY13" fmla="*/ 0 h 1020925"/>
                  <a:gd name="connsiteX0" fmla="*/ 587650 w 953722"/>
                  <a:gd name="connsiteY0" fmla="*/ 0 h 1020925"/>
                  <a:gd name="connsiteX1" fmla="*/ 648305 w 953722"/>
                  <a:gd name="connsiteY1" fmla="*/ 0 h 1020925"/>
                  <a:gd name="connsiteX2" fmla="*/ 953722 w 953722"/>
                  <a:gd name="connsiteY2" fmla="*/ 320391 h 1020925"/>
                  <a:gd name="connsiteX3" fmla="*/ 953722 w 953722"/>
                  <a:gd name="connsiteY3" fmla="*/ 1020925 h 1020925"/>
                  <a:gd name="connsiteX4" fmla="*/ 25234 w 953722"/>
                  <a:gd name="connsiteY4" fmla="*/ 1020925 h 1020925"/>
                  <a:gd name="connsiteX5" fmla="*/ 12626 w 953722"/>
                  <a:gd name="connsiteY5" fmla="*/ 397671 h 1020925"/>
                  <a:gd name="connsiteX6" fmla="*/ 75014 w 953722"/>
                  <a:gd name="connsiteY6" fmla="*/ 138877 h 1020925"/>
                  <a:gd name="connsiteX7" fmla="*/ 256965 w 953722"/>
                  <a:gd name="connsiteY7" fmla="*/ 10385 h 1020925"/>
                  <a:gd name="connsiteX8" fmla="*/ 276170 w 953722"/>
                  <a:gd name="connsiteY8" fmla="*/ 7678 h 1020925"/>
                  <a:gd name="connsiteX9" fmla="*/ 242234 w 953722"/>
                  <a:gd name="connsiteY9" fmla="*/ 72107 h 1020925"/>
                  <a:gd name="connsiteX10" fmla="*/ 248194 w 953722"/>
                  <a:gd name="connsiteY10" fmla="*/ 186423 h 1020925"/>
                  <a:gd name="connsiteX11" fmla="*/ 518218 w 953722"/>
                  <a:gd name="connsiteY11" fmla="*/ 86497 h 1020925"/>
                  <a:gd name="connsiteX12" fmla="*/ 583535 w 953722"/>
                  <a:gd name="connsiteY12" fmla="*/ 7813 h 1020925"/>
                  <a:gd name="connsiteX13" fmla="*/ 587650 w 953722"/>
                  <a:gd name="connsiteY13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39776 w 951264"/>
                  <a:gd name="connsiteY9" fmla="*/ 72107 h 1020925"/>
                  <a:gd name="connsiteX10" fmla="*/ 245736 w 951264"/>
                  <a:gd name="connsiteY10" fmla="*/ 186423 h 1020925"/>
                  <a:gd name="connsiteX11" fmla="*/ 515760 w 951264"/>
                  <a:gd name="connsiteY11" fmla="*/ 86497 h 1020925"/>
                  <a:gd name="connsiteX12" fmla="*/ 581077 w 951264"/>
                  <a:gd name="connsiteY12" fmla="*/ 7813 h 1020925"/>
                  <a:gd name="connsiteX13" fmla="*/ 585192 w 951264"/>
                  <a:gd name="connsiteY13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39776 w 951264"/>
                  <a:gd name="connsiteY9" fmla="*/ 72107 h 1020925"/>
                  <a:gd name="connsiteX10" fmla="*/ 245736 w 951264"/>
                  <a:gd name="connsiteY10" fmla="*/ 186423 h 1020925"/>
                  <a:gd name="connsiteX11" fmla="*/ 515760 w 951264"/>
                  <a:gd name="connsiteY11" fmla="*/ 86497 h 1020925"/>
                  <a:gd name="connsiteX12" fmla="*/ 581077 w 951264"/>
                  <a:gd name="connsiteY12" fmla="*/ 7813 h 1020925"/>
                  <a:gd name="connsiteX13" fmla="*/ 585192 w 951264"/>
                  <a:gd name="connsiteY13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39776 w 951264"/>
                  <a:gd name="connsiteY9" fmla="*/ 72107 h 1020925"/>
                  <a:gd name="connsiteX10" fmla="*/ 277358 w 951264"/>
                  <a:gd name="connsiteY10" fmla="*/ 144261 h 1020925"/>
                  <a:gd name="connsiteX11" fmla="*/ 515760 w 951264"/>
                  <a:gd name="connsiteY11" fmla="*/ 86497 h 1020925"/>
                  <a:gd name="connsiteX12" fmla="*/ 581077 w 951264"/>
                  <a:gd name="connsiteY12" fmla="*/ 7813 h 1020925"/>
                  <a:gd name="connsiteX13" fmla="*/ 585192 w 951264"/>
                  <a:gd name="connsiteY13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77358 w 951264"/>
                  <a:gd name="connsiteY9" fmla="*/ 144261 h 1020925"/>
                  <a:gd name="connsiteX10" fmla="*/ 515760 w 951264"/>
                  <a:gd name="connsiteY10" fmla="*/ 86497 h 1020925"/>
                  <a:gd name="connsiteX11" fmla="*/ 581077 w 951264"/>
                  <a:gd name="connsiteY11" fmla="*/ 7813 h 1020925"/>
                  <a:gd name="connsiteX12" fmla="*/ 585192 w 951264"/>
                  <a:gd name="connsiteY12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77358 w 951264"/>
                  <a:gd name="connsiteY9" fmla="*/ 144261 h 1020925"/>
                  <a:gd name="connsiteX10" fmla="*/ 581077 w 951264"/>
                  <a:gd name="connsiteY10" fmla="*/ 7813 h 1020925"/>
                  <a:gd name="connsiteX11" fmla="*/ 585192 w 951264"/>
                  <a:gd name="connsiteY11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77358 w 951264"/>
                  <a:gd name="connsiteY9" fmla="*/ 144261 h 1020925"/>
                  <a:gd name="connsiteX10" fmla="*/ 581077 w 951264"/>
                  <a:gd name="connsiteY10" fmla="*/ 7813 h 1020925"/>
                  <a:gd name="connsiteX11" fmla="*/ 585192 w 951264"/>
                  <a:gd name="connsiteY11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95804 w 951264"/>
                  <a:gd name="connsiteY9" fmla="*/ 144261 h 1020925"/>
                  <a:gd name="connsiteX10" fmla="*/ 581077 w 951264"/>
                  <a:gd name="connsiteY10" fmla="*/ 7813 h 1020925"/>
                  <a:gd name="connsiteX11" fmla="*/ 585192 w 951264"/>
                  <a:gd name="connsiteY11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95804 w 951264"/>
                  <a:gd name="connsiteY9" fmla="*/ 144261 h 1020925"/>
                  <a:gd name="connsiteX10" fmla="*/ 581077 w 951264"/>
                  <a:gd name="connsiteY10" fmla="*/ 7813 h 1020925"/>
                  <a:gd name="connsiteX11" fmla="*/ 585192 w 951264"/>
                  <a:gd name="connsiteY11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581077 w 951264"/>
                  <a:gd name="connsiteY9" fmla="*/ 7813 h 1020925"/>
                  <a:gd name="connsiteX10" fmla="*/ 585192 w 951264"/>
                  <a:gd name="connsiteY10" fmla="*/ 0 h 1020925"/>
                  <a:gd name="connsiteX0" fmla="*/ 581077 w 951264"/>
                  <a:gd name="connsiteY0" fmla="*/ 7813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581077 w 951264"/>
                  <a:gd name="connsiteY9" fmla="*/ 7813 h 1020925"/>
                  <a:gd name="connsiteX0" fmla="*/ 273712 w 951264"/>
                  <a:gd name="connsiteY0" fmla="*/ 7678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51264" h="1020925">
                    <a:moveTo>
                      <a:pt x="273712" y="7678"/>
                    </a:moveTo>
                    <a:lnTo>
                      <a:pt x="645847" y="0"/>
                    </a:lnTo>
                    <a:cubicBezTo>
                      <a:pt x="814524" y="0"/>
                      <a:pt x="951264" y="143444"/>
                      <a:pt x="951264" y="320391"/>
                    </a:cubicBezTo>
                    <a:lnTo>
                      <a:pt x="951264" y="1020925"/>
                    </a:lnTo>
                    <a:lnTo>
                      <a:pt x="22776" y="1020925"/>
                    </a:lnTo>
                    <a:cubicBezTo>
                      <a:pt x="-10002" y="825080"/>
                      <a:pt x="-907" y="543885"/>
                      <a:pt x="10168" y="397671"/>
                    </a:cubicBezTo>
                    <a:cubicBezTo>
                      <a:pt x="21243" y="251457"/>
                      <a:pt x="50882" y="215331"/>
                      <a:pt x="89224" y="143639"/>
                    </a:cubicBezTo>
                    <a:cubicBezTo>
                      <a:pt x="125217" y="76339"/>
                      <a:pt x="185670" y="30585"/>
                      <a:pt x="254507" y="10385"/>
                    </a:cubicBezTo>
                    <a:lnTo>
                      <a:pt x="273712" y="7678"/>
                    </a:ln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1" name="四角形: 上の 2 つの角を丸める 40">
                <a:extLst>
                  <a:ext uri="{FF2B5EF4-FFF2-40B4-BE49-F238E27FC236}">
                    <a16:creationId xmlns:a16="http://schemas.microsoft.com/office/drawing/2014/main" id="{98478D33-AA05-49FE-8236-0ECBABC64A84}"/>
                  </a:ext>
                </a:extLst>
              </p:cNvPr>
              <p:cNvSpPr/>
              <p:nvPr/>
            </p:nvSpPr>
            <p:spPr>
              <a:xfrm>
                <a:off x="4236332" y="2441128"/>
                <a:ext cx="396932" cy="1099791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accent4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2" name="フリーフォーム: 図形 41">
                <a:extLst>
                  <a:ext uri="{FF2B5EF4-FFF2-40B4-BE49-F238E27FC236}">
                    <a16:creationId xmlns:a16="http://schemas.microsoft.com/office/drawing/2014/main" id="{AAFAB644-C2B0-41C0-A5C1-8D87397934EC}"/>
                  </a:ext>
                </a:extLst>
              </p:cNvPr>
              <p:cNvSpPr/>
              <p:nvPr/>
            </p:nvSpPr>
            <p:spPr>
              <a:xfrm>
                <a:off x="3945903" y="966788"/>
                <a:ext cx="619936" cy="773732"/>
              </a:xfrm>
              <a:custGeom>
                <a:avLst/>
                <a:gdLst>
                  <a:gd name="connsiteX0" fmla="*/ 0 w 636127"/>
                  <a:gd name="connsiteY0" fmla="*/ 0 h 770106"/>
                  <a:gd name="connsiteX1" fmla="*/ 95674 w 636127"/>
                  <a:gd name="connsiteY1" fmla="*/ 7560 h 770106"/>
                  <a:gd name="connsiteX2" fmla="*/ 636127 w 636127"/>
                  <a:gd name="connsiteY2" fmla="*/ 527355 h 770106"/>
                  <a:gd name="connsiteX3" fmla="*/ 582936 w 636127"/>
                  <a:gd name="connsiteY3" fmla="*/ 733879 h 770106"/>
                  <a:gd name="connsiteX4" fmla="*/ 557851 w 636127"/>
                  <a:gd name="connsiteY4" fmla="*/ 770106 h 770106"/>
                  <a:gd name="connsiteX5" fmla="*/ 398271 w 636127"/>
                  <a:gd name="connsiteY5" fmla="*/ 770106 h 770106"/>
                  <a:gd name="connsiteX6" fmla="*/ 404750 w 636127"/>
                  <a:gd name="connsiteY6" fmla="*/ 697670 h 770106"/>
                  <a:gd name="connsiteX7" fmla="*/ 106327 w 636127"/>
                  <a:gd name="connsiteY7" fmla="*/ 65049 h 7701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36127" h="770106">
                    <a:moveTo>
                      <a:pt x="0" y="0"/>
                    </a:moveTo>
                    <a:lnTo>
                      <a:pt x="95674" y="7560"/>
                    </a:lnTo>
                    <a:cubicBezTo>
                      <a:pt x="404110" y="57034"/>
                      <a:pt x="636127" y="270956"/>
                      <a:pt x="636127" y="527355"/>
                    </a:cubicBezTo>
                    <a:cubicBezTo>
                      <a:pt x="636127" y="600612"/>
                      <a:pt x="617187" y="670402"/>
                      <a:pt x="582936" y="733879"/>
                    </a:cubicBezTo>
                    <a:lnTo>
                      <a:pt x="557851" y="770106"/>
                    </a:lnTo>
                    <a:lnTo>
                      <a:pt x="398271" y="770106"/>
                    </a:lnTo>
                    <a:lnTo>
                      <a:pt x="404750" y="697670"/>
                    </a:lnTo>
                    <a:cubicBezTo>
                      <a:pt x="404750" y="434329"/>
                      <a:pt x="286374" y="202150"/>
                      <a:pt x="106327" y="65049"/>
                    </a:cubicBezTo>
                    <a:close/>
                  </a:path>
                </a:pathLst>
              </a:custGeom>
              <a:pattFill prst="dkHorz">
                <a:fgClr>
                  <a:sysClr val="window" lastClr="FFFFFF">
                    <a:lumMod val="65000"/>
                  </a:sysClr>
                </a:fgClr>
                <a:bgClr>
                  <a:schemeClr val="bg1">
                    <a:lumMod val="85000"/>
                  </a:scheme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3" name="円/楕円 368">
                <a:extLst>
                  <a:ext uri="{FF2B5EF4-FFF2-40B4-BE49-F238E27FC236}">
                    <a16:creationId xmlns:a16="http://schemas.microsoft.com/office/drawing/2014/main" id="{93620EE9-76FE-4667-BB8C-2E35DAAEA258}"/>
                  </a:ext>
                </a:extLst>
              </p:cNvPr>
              <p:cNvSpPr/>
              <p:nvPr/>
            </p:nvSpPr>
            <p:spPr>
              <a:xfrm rot="900000" flipH="1">
                <a:off x="4274648" y="1480768"/>
                <a:ext cx="245573" cy="406408"/>
              </a:xfrm>
              <a:custGeom>
                <a:avLst/>
                <a:gdLst>
                  <a:gd name="connsiteX0" fmla="*/ 0 w 216246"/>
                  <a:gd name="connsiteY0" fmla="*/ 168522 h 337044"/>
                  <a:gd name="connsiteX1" fmla="*/ 108123 w 216246"/>
                  <a:gd name="connsiteY1" fmla="*/ 0 h 337044"/>
                  <a:gd name="connsiteX2" fmla="*/ 216246 w 216246"/>
                  <a:gd name="connsiteY2" fmla="*/ 168522 h 337044"/>
                  <a:gd name="connsiteX3" fmla="*/ 108123 w 216246"/>
                  <a:gd name="connsiteY3" fmla="*/ 337044 h 337044"/>
                  <a:gd name="connsiteX4" fmla="*/ 0 w 216246"/>
                  <a:gd name="connsiteY4" fmla="*/ 168522 h 337044"/>
                  <a:gd name="connsiteX0" fmla="*/ 0 w 227371"/>
                  <a:gd name="connsiteY0" fmla="*/ 170508 h 339030"/>
                  <a:gd name="connsiteX1" fmla="*/ 108123 w 227371"/>
                  <a:gd name="connsiteY1" fmla="*/ 1986 h 339030"/>
                  <a:gd name="connsiteX2" fmla="*/ 211667 w 227371"/>
                  <a:gd name="connsiteY2" fmla="*/ 83801 h 339030"/>
                  <a:gd name="connsiteX3" fmla="*/ 216246 w 227371"/>
                  <a:gd name="connsiteY3" fmla="*/ 170508 h 339030"/>
                  <a:gd name="connsiteX4" fmla="*/ 108123 w 227371"/>
                  <a:gd name="connsiteY4" fmla="*/ 339030 h 339030"/>
                  <a:gd name="connsiteX5" fmla="*/ 0 w 227371"/>
                  <a:gd name="connsiteY5" fmla="*/ 170508 h 339030"/>
                  <a:gd name="connsiteX0" fmla="*/ 216246 w 307686"/>
                  <a:gd name="connsiteY0" fmla="*/ 170508 h 339030"/>
                  <a:gd name="connsiteX1" fmla="*/ 108123 w 307686"/>
                  <a:gd name="connsiteY1" fmla="*/ 339030 h 339030"/>
                  <a:gd name="connsiteX2" fmla="*/ 0 w 307686"/>
                  <a:gd name="connsiteY2" fmla="*/ 170508 h 339030"/>
                  <a:gd name="connsiteX3" fmla="*/ 108123 w 307686"/>
                  <a:gd name="connsiteY3" fmla="*/ 1986 h 339030"/>
                  <a:gd name="connsiteX4" fmla="*/ 211667 w 307686"/>
                  <a:gd name="connsiteY4" fmla="*/ 83801 h 339030"/>
                  <a:gd name="connsiteX5" fmla="*/ 307686 w 307686"/>
                  <a:gd name="connsiteY5" fmla="*/ 261948 h 339030"/>
                  <a:gd name="connsiteX0" fmla="*/ 216246 w 216246"/>
                  <a:gd name="connsiteY0" fmla="*/ 170508 h 339030"/>
                  <a:gd name="connsiteX1" fmla="*/ 108123 w 216246"/>
                  <a:gd name="connsiteY1" fmla="*/ 339030 h 339030"/>
                  <a:gd name="connsiteX2" fmla="*/ 0 w 216246"/>
                  <a:gd name="connsiteY2" fmla="*/ 170508 h 339030"/>
                  <a:gd name="connsiteX3" fmla="*/ 108123 w 216246"/>
                  <a:gd name="connsiteY3" fmla="*/ 1986 h 339030"/>
                  <a:gd name="connsiteX4" fmla="*/ 211667 w 216246"/>
                  <a:gd name="connsiteY4" fmla="*/ 83801 h 339030"/>
                  <a:gd name="connsiteX0" fmla="*/ 108123 w 211667"/>
                  <a:gd name="connsiteY0" fmla="*/ 339030 h 339030"/>
                  <a:gd name="connsiteX1" fmla="*/ 0 w 211667"/>
                  <a:gd name="connsiteY1" fmla="*/ 170508 h 339030"/>
                  <a:gd name="connsiteX2" fmla="*/ 108123 w 211667"/>
                  <a:gd name="connsiteY2" fmla="*/ 1986 h 339030"/>
                  <a:gd name="connsiteX3" fmla="*/ 211667 w 211667"/>
                  <a:gd name="connsiteY3" fmla="*/ 83801 h 339030"/>
                  <a:gd name="connsiteX0" fmla="*/ 108123 w 211667"/>
                  <a:gd name="connsiteY0" fmla="*/ 340366 h 340366"/>
                  <a:gd name="connsiteX1" fmla="*/ 0 w 211667"/>
                  <a:gd name="connsiteY1" fmla="*/ 171844 h 340366"/>
                  <a:gd name="connsiteX2" fmla="*/ 108123 w 211667"/>
                  <a:gd name="connsiteY2" fmla="*/ 3322 h 340366"/>
                  <a:gd name="connsiteX3" fmla="*/ 211667 w 211667"/>
                  <a:gd name="connsiteY3" fmla="*/ 85137 h 340366"/>
                  <a:gd name="connsiteX0" fmla="*/ 108123 w 203820"/>
                  <a:gd name="connsiteY0" fmla="*/ 338586 h 338586"/>
                  <a:gd name="connsiteX1" fmla="*/ 0 w 203820"/>
                  <a:gd name="connsiteY1" fmla="*/ 170064 h 338586"/>
                  <a:gd name="connsiteX2" fmla="*/ 108123 w 203820"/>
                  <a:gd name="connsiteY2" fmla="*/ 1542 h 338586"/>
                  <a:gd name="connsiteX3" fmla="*/ 203820 w 203820"/>
                  <a:gd name="connsiteY3" fmla="*/ 103441 h 338586"/>
                  <a:gd name="connsiteX0" fmla="*/ 108123 w 203820"/>
                  <a:gd name="connsiteY0" fmla="*/ 337309 h 337309"/>
                  <a:gd name="connsiteX1" fmla="*/ 0 w 203820"/>
                  <a:gd name="connsiteY1" fmla="*/ 168787 h 337309"/>
                  <a:gd name="connsiteX2" fmla="*/ 108123 w 203820"/>
                  <a:gd name="connsiteY2" fmla="*/ 265 h 337309"/>
                  <a:gd name="connsiteX3" fmla="*/ 203820 w 203820"/>
                  <a:gd name="connsiteY3" fmla="*/ 102164 h 337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3820" h="337309">
                    <a:moveTo>
                      <a:pt x="108123" y="337309"/>
                    </a:moveTo>
                    <a:cubicBezTo>
                      <a:pt x="48408" y="337309"/>
                      <a:pt x="0" y="261859"/>
                      <a:pt x="0" y="168787"/>
                    </a:cubicBezTo>
                    <a:cubicBezTo>
                      <a:pt x="0" y="75715"/>
                      <a:pt x="49017" y="-5227"/>
                      <a:pt x="108123" y="265"/>
                    </a:cubicBezTo>
                    <a:cubicBezTo>
                      <a:pt x="167229" y="5757"/>
                      <a:pt x="195044" y="39575"/>
                      <a:pt x="203820" y="102164"/>
                    </a:cubicBezTo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4" name="円/楕円 369">
                <a:extLst>
                  <a:ext uri="{FF2B5EF4-FFF2-40B4-BE49-F238E27FC236}">
                    <a16:creationId xmlns:a16="http://schemas.microsoft.com/office/drawing/2014/main" id="{28C76C82-DE28-4EBE-9C9E-1BCB0D60E14B}"/>
                  </a:ext>
                </a:extLst>
              </p:cNvPr>
              <p:cNvSpPr/>
              <p:nvPr/>
            </p:nvSpPr>
            <p:spPr>
              <a:xfrm rot="900000" flipH="1">
                <a:off x="4327631" y="1551317"/>
                <a:ext cx="145381" cy="266390"/>
              </a:xfrm>
              <a:custGeom>
                <a:avLst/>
                <a:gdLst>
                  <a:gd name="connsiteX0" fmla="*/ 0 w 137951"/>
                  <a:gd name="connsiteY0" fmla="*/ 109765 h 219530"/>
                  <a:gd name="connsiteX1" fmla="*/ 68976 w 137951"/>
                  <a:gd name="connsiteY1" fmla="*/ 0 h 219530"/>
                  <a:gd name="connsiteX2" fmla="*/ 137952 w 137951"/>
                  <a:gd name="connsiteY2" fmla="*/ 109765 h 219530"/>
                  <a:gd name="connsiteX3" fmla="*/ 68976 w 137951"/>
                  <a:gd name="connsiteY3" fmla="*/ 219530 h 219530"/>
                  <a:gd name="connsiteX4" fmla="*/ 0 w 137951"/>
                  <a:gd name="connsiteY4" fmla="*/ 109765 h 219530"/>
                  <a:gd name="connsiteX0" fmla="*/ 0 w 137952"/>
                  <a:gd name="connsiteY0" fmla="*/ 109765 h 219530"/>
                  <a:gd name="connsiteX1" fmla="*/ 68976 w 137952"/>
                  <a:gd name="connsiteY1" fmla="*/ 0 h 219530"/>
                  <a:gd name="connsiteX2" fmla="*/ 137952 w 137952"/>
                  <a:gd name="connsiteY2" fmla="*/ 109765 h 219530"/>
                  <a:gd name="connsiteX3" fmla="*/ 68976 w 137952"/>
                  <a:gd name="connsiteY3" fmla="*/ 219530 h 219530"/>
                  <a:gd name="connsiteX4" fmla="*/ 0 w 137952"/>
                  <a:gd name="connsiteY4" fmla="*/ 109765 h 219530"/>
                  <a:gd name="connsiteX0" fmla="*/ 0 w 120663"/>
                  <a:gd name="connsiteY0" fmla="*/ 110869 h 221097"/>
                  <a:gd name="connsiteX1" fmla="*/ 68976 w 120663"/>
                  <a:gd name="connsiteY1" fmla="*/ 1104 h 221097"/>
                  <a:gd name="connsiteX2" fmla="*/ 120663 w 120663"/>
                  <a:gd name="connsiteY2" fmla="*/ 74187 h 221097"/>
                  <a:gd name="connsiteX3" fmla="*/ 68976 w 120663"/>
                  <a:gd name="connsiteY3" fmla="*/ 220634 h 221097"/>
                  <a:gd name="connsiteX4" fmla="*/ 0 w 120663"/>
                  <a:gd name="connsiteY4" fmla="*/ 110869 h 221097"/>
                  <a:gd name="connsiteX0" fmla="*/ 0 w 120663"/>
                  <a:gd name="connsiteY0" fmla="*/ 110869 h 221097"/>
                  <a:gd name="connsiteX1" fmla="*/ 68976 w 120663"/>
                  <a:gd name="connsiteY1" fmla="*/ 1104 h 221097"/>
                  <a:gd name="connsiteX2" fmla="*/ 120663 w 120663"/>
                  <a:gd name="connsiteY2" fmla="*/ 74187 h 221097"/>
                  <a:gd name="connsiteX3" fmla="*/ 68976 w 120663"/>
                  <a:gd name="connsiteY3" fmla="*/ 220634 h 221097"/>
                  <a:gd name="connsiteX4" fmla="*/ 0 w 120663"/>
                  <a:gd name="connsiteY4" fmla="*/ 110869 h 221097"/>
                  <a:gd name="connsiteX0" fmla="*/ 0 w 120663"/>
                  <a:gd name="connsiteY0" fmla="*/ 110869 h 221097"/>
                  <a:gd name="connsiteX1" fmla="*/ 68976 w 120663"/>
                  <a:gd name="connsiteY1" fmla="*/ 1104 h 221097"/>
                  <a:gd name="connsiteX2" fmla="*/ 120663 w 120663"/>
                  <a:gd name="connsiteY2" fmla="*/ 74187 h 221097"/>
                  <a:gd name="connsiteX3" fmla="*/ 68976 w 120663"/>
                  <a:gd name="connsiteY3" fmla="*/ 220634 h 221097"/>
                  <a:gd name="connsiteX4" fmla="*/ 0 w 120663"/>
                  <a:gd name="connsiteY4" fmla="*/ 110869 h 2210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0663" h="221097">
                    <a:moveTo>
                      <a:pt x="0" y="110869"/>
                    </a:moveTo>
                    <a:cubicBezTo>
                      <a:pt x="0" y="50247"/>
                      <a:pt x="48866" y="7218"/>
                      <a:pt x="68976" y="1104"/>
                    </a:cubicBezTo>
                    <a:cubicBezTo>
                      <a:pt x="89086" y="-5010"/>
                      <a:pt x="120663" y="13565"/>
                      <a:pt x="120663" y="74187"/>
                    </a:cubicBezTo>
                    <a:cubicBezTo>
                      <a:pt x="77082" y="150249"/>
                      <a:pt x="71181" y="180139"/>
                      <a:pt x="68976" y="220634"/>
                    </a:cubicBezTo>
                    <a:cubicBezTo>
                      <a:pt x="48866" y="226748"/>
                      <a:pt x="0" y="171491"/>
                      <a:pt x="0" y="110869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5" name="フリーフォーム: 図形 44">
                <a:extLst>
                  <a:ext uri="{FF2B5EF4-FFF2-40B4-BE49-F238E27FC236}">
                    <a16:creationId xmlns:a16="http://schemas.microsoft.com/office/drawing/2014/main" id="{7E3CB938-B70D-4373-BBEE-AE42338CE537}"/>
                  </a:ext>
                </a:extLst>
              </p:cNvPr>
              <p:cNvSpPr/>
              <p:nvPr/>
            </p:nvSpPr>
            <p:spPr>
              <a:xfrm>
                <a:off x="3572439" y="1656537"/>
                <a:ext cx="160392" cy="194315"/>
              </a:xfrm>
              <a:custGeom>
                <a:avLst/>
                <a:gdLst>
                  <a:gd name="connsiteX0" fmla="*/ 133718 w 168590"/>
                  <a:gd name="connsiteY0" fmla="*/ 0 h 241869"/>
                  <a:gd name="connsiteX1" fmla="*/ 145091 w 168590"/>
                  <a:gd name="connsiteY1" fmla="*/ 28432 h 241869"/>
                  <a:gd name="connsiteX2" fmla="*/ 168590 w 168590"/>
                  <a:gd name="connsiteY2" fmla="*/ 156595 h 241869"/>
                  <a:gd name="connsiteX3" fmla="*/ 84295 w 168590"/>
                  <a:gd name="connsiteY3" fmla="*/ 241869 h 241869"/>
                  <a:gd name="connsiteX4" fmla="*/ 0 w 168590"/>
                  <a:gd name="connsiteY4" fmla="*/ 156595 h 241869"/>
                  <a:gd name="connsiteX5" fmla="*/ 25880 w 168590"/>
                  <a:gd name="connsiteY5" fmla="*/ 28432 h 241869"/>
                  <a:gd name="connsiteX6" fmla="*/ 37274 w 168590"/>
                  <a:gd name="connsiteY6" fmla="*/ 1638 h 241869"/>
                  <a:gd name="connsiteX7" fmla="*/ 51484 w 168590"/>
                  <a:gd name="connsiteY7" fmla="*/ 11330 h 241869"/>
                  <a:gd name="connsiteX8" fmla="*/ 84295 w 168590"/>
                  <a:gd name="connsiteY8" fmla="*/ 18031 h 241869"/>
                  <a:gd name="connsiteX9" fmla="*/ 117107 w 168590"/>
                  <a:gd name="connsiteY9" fmla="*/ 11330 h 241869"/>
                  <a:gd name="connsiteX0" fmla="*/ 84295 w 175735"/>
                  <a:gd name="connsiteY0" fmla="*/ 18031 h 241869"/>
                  <a:gd name="connsiteX1" fmla="*/ 117107 w 175735"/>
                  <a:gd name="connsiteY1" fmla="*/ 11330 h 241869"/>
                  <a:gd name="connsiteX2" fmla="*/ 133718 w 175735"/>
                  <a:gd name="connsiteY2" fmla="*/ 0 h 241869"/>
                  <a:gd name="connsiteX3" fmla="*/ 145091 w 175735"/>
                  <a:gd name="connsiteY3" fmla="*/ 28432 h 241869"/>
                  <a:gd name="connsiteX4" fmla="*/ 168590 w 175735"/>
                  <a:gd name="connsiteY4" fmla="*/ 156595 h 241869"/>
                  <a:gd name="connsiteX5" fmla="*/ 84295 w 175735"/>
                  <a:gd name="connsiteY5" fmla="*/ 241869 h 241869"/>
                  <a:gd name="connsiteX6" fmla="*/ 0 w 175735"/>
                  <a:gd name="connsiteY6" fmla="*/ 156595 h 241869"/>
                  <a:gd name="connsiteX7" fmla="*/ 25880 w 175735"/>
                  <a:gd name="connsiteY7" fmla="*/ 28432 h 241869"/>
                  <a:gd name="connsiteX8" fmla="*/ 37274 w 175735"/>
                  <a:gd name="connsiteY8" fmla="*/ 1638 h 241869"/>
                  <a:gd name="connsiteX9" fmla="*/ 51484 w 175735"/>
                  <a:gd name="connsiteY9" fmla="*/ 11330 h 241869"/>
                  <a:gd name="connsiteX10" fmla="*/ 175735 w 175735"/>
                  <a:gd name="connsiteY10" fmla="*/ 109471 h 241869"/>
                  <a:gd name="connsiteX0" fmla="*/ 84295 w 168590"/>
                  <a:gd name="connsiteY0" fmla="*/ 18031 h 241869"/>
                  <a:gd name="connsiteX1" fmla="*/ 117107 w 168590"/>
                  <a:gd name="connsiteY1" fmla="*/ 11330 h 241869"/>
                  <a:gd name="connsiteX2" fmla="*/ 133718 w 168590"/>
                  <a:gd name="connsiteY2" fmla="*/ 0 h 241869"/>
                  <a:gd name="connsiteX3" fmla="*/ 145091 w 168590"/>
                  <a:gd name="connsiteY3" fmla="*/ 28432 h 241869"/>
                  <a:gd name="connsiteX4" fmla="*/ 168590 w 168590"/>
                  <a:gd name="connsiteY4" fmla="*/ 156595 h 241869"/>
                  <a:gd name="connsiteX5" fmla="*/ 84295 w 168590"/>
                  <a:gd name="connsiteY5" fmla="*/ 241869 h 241869"/>
                  <a:gd name="connsiteX6" fmla="*/ 0 w 168590"/>
                  <a:gd name="connsiteY6" fmla="*/ 156595 h 241869"/>
                  <a:gd name="connsiteX7" fmla="*/ 25880 w 168590"/>
                  <a:gd name="connsiteY7" fmla="*/ 28432 h 241869"/>
                  <a:gd name="connsiteX8" fmla="*/ 37274 w 168590"/>
                  <a:gd name="connsiteY8" fmla="*/ 1638 h 241869"/>
                  <a:gd name="connsiteX9" fmla="*/ 51484 w 168590"/>
                  <a:gd name="connsiteY9" fmla="*/ 11330 h 241869"/>
                  <a:gd name="connsiteX0" fmla="*/ 117107 w 168590"/>
                  <a:gd name="connsiteY0" fmla="*/ 11330 h 241869"/>
                  <a:gd name="connsiteX1" fmla="*/ 133718 w 168590"/>
                  <a:gd name="connsiteY1" fmla="*/ 0 h 241869"/>
                  <a:gd name="connsiteX2" fmla="*/ 145091 w 168590"/>
                  <a:gd name="connsiteY2" fmla="*/ 28432 h 241869"/>
                  <a:gd name="connsiteX3" fmla="*/ 168590 w 168590"/>
                  <a:gd name="connsiteY3" fmla="*/ 156595 h 241869"/>
                  <a:gd name="connsiteX4" fmla="*/ 84295 w 168590"/>
                  <a:gd name="connsiteY4" fmla="*/ 241869 h 241869"/>
                  <a:gd name="connsiteX5" fmla="*/ 0 w 168590"/>
                  <a:gd name="connsiteY5" fmla="*/ 156595 h 241869"/>
                  <a:gd name="connsiteX6" fmla="*/ 25880 w 168590"/>
                  <a:gd name="connsiteY6" fmla="*/ 28432 h 241869"/>
                  <a:gd name="connsiteX7" fmla="*/ 37274 w 168590"/>
                  <a:gd name="connsiteY7" fmla="*/ 1638 h 241869"/>
                  <a:gd name="connsiteX8" fmla="*/ 51484 w 168590"/>
                  <a:gd name="connsiteY8" fmla="*/ 11330 h 241869"/>
                  <a:gd name="connsiteX0" fmla="*/ 117107 w 168590"/>
                  <a:gd name="connsiteY0" fmla="*/ 11330 h 241869"/>
                  <a:gd name="connsiteX1" fmla="*/ 133718 w 168590"/>
                  <a:gd name="connsiteY1" fmla="*/ 0 h 241869"/>
                  <a:gd name="connsiteX2" fmla="*/ 145091 w 168590"/>
                  <a:gd name="connsiteY2" fmla="*/ 28432 h 241869"/>
                  <a:gd name="connsiteX3" fmla="*/ 168590 w 168590"/>
                  <a:gd name="connsiteY3" fmla="*/ 156595 h 241869"/>
                  <a:gd name="connsiteX4" fmla="*/ 84295 w 168590"/>
                  <a:gd name="connsiteY4" fmla="*/ 241869 h 241869"/>
                  <a:gd name="connsiteX5" fmla="*/ 0 w 168590"/>
                  <a:gd name="connsiteY5" fmla="*/ 156595 h 241869"/>
                  <a:gd name="connsiteX6" fmla="*/ 25880 w 168590"/>
                  <a:gd name="connsiteY6" fmla="*/ 28432 h 241869"/>
                  <a:gd name="connsiteX7" fmla="*/ 37274 w 168590"/>
                  <a:gd name="connsiteY7" fmla="*/ 1638 h 241869"/>
                  <a:gd name="connsiteX0" fmla="*/ 133718 w 168590"/>
                  <a:gd name="connsiteY0" fmla="*/ 0 h 241869"/>
                  <a:gd name="connsiteX1" fmla="*/ 145091 w 168590"/>
                  <a:gd name="connsiteY1" fmla="*/ 28432 h 241869"/>
                  <a:gd name="connsiteX2" fmla="*/ 168590 w 168590"/>
                  <a:gd name="connsiteY2" fmla="*/ 156595 h 241869"/>
                  <a:gd name="connsiteX3" fmla="*/ 84295 w 168590"/>
                  <a:gd name="connsiteY3" fmla="*/ 241869 h 241869"/>
                  <a:gd name="connsiteX4" fmla="*/ 0 w 168590"/>
                  <a:gd name="connsiteY4" fmla="*/ 156595 h 241869"/>
                  <a:gd name="connsiteX5" fmla="*/ 25880 w 168590"/>
                  <a:gd name="connsiteY5" fmla="*/ 28432 h 241869"/>
                  <a:gd name="connsiteX6" fmla="*/ 37274 w 168590"/>
                  <a:gd name="connsiteY6" fmla="*/ 1638 h 241869"/>
                  <a:gd name="connsiteX0" fmla="*/ 145091 w 168590"/>
                  <a:gd name="connsiteY0" fmla="*/ 26794 h 240231"/>
                  <a:gd name="connsiteX1" fmla="*/ 168590 w 168590"/>
                  <a:gd name="connsiteY1" fmla="*/ 154957 h 240231"/>
                  <a:gd name="connsiteX2" fmla="*/ 84295 w 168590"/>
                  <a:gd name="connsiteY2" fmla="*/ 240231 h 240231"/>
                  <a:gd name="connsiteX3" fmla="*/ 0 w 168590"/>
                  <a:gd name="connsiteY3" fmla="*/ 154957 h 240231"/>
                  <a:gd name="connsiteX4" fmla="*/ 25880 w 168590"/>
                  <a:gd name="connsiteY4" fmla="*/ 26794 h 240231"/>
                  <a:gd name="connsiteX5" fmla="*/ 37274 w 168590"/>
                  <a:gd name="connsiteY5" fmla="*/ 0 h 240231"/>
                  <a:gd name="connsiteX0" fmla="*/ 155298 w 173708"/>
                  <a:gd name="connsiteY0" fmla="*/ 73814 h 240231"/>
                  <a:gd name="connsiteX1" fmla="*/ 168590 w 173708"/>
                  <a:gd name="connsiteY1" fmla="*/ 154957 h 240231"/>
                  <a:gd name="connsiteX2" fmla="*/ 84295 w 173708"/>
                  <a:gd name="connsiteY2" fmla="*/ 240231 h 240231"/>
                  <a:gd name="connsiteX3" fmla="*/ 0 w 173708"/>
                  <a:gd name="connsiteY3" fmla="*/ 154957 h 240231"/>
                  <a:gd name="connsiteX4" fmla="*/ 25880 w 173708"/>
                  <a:gd name="connsiteY4" fmla="*/ 26794 h 240231"/>
                  <a:gd name="connsiteX5" fmla="*/ 37274 w 173708"/>
                  <a:gd name="connsiteY5" fmla="*/ 0 h 240231"/>
                  <a:gd name="connsiteX0" fmla="*/ 155298 w 173708"/>
                  <a:gd name="connsiteY0" fmla="*/ 73814 h 240240"/>
                  <a:gd name="connsiteX1" fmla="*/ 168590 w 173708"/>
                  <a:gd name="connsiteY1" fmla="*/ 150682 h 240240"/>
                  <a:gd name="connsiteX2" fmla="*/ 84295 w 173708"/>
                  <a:gd name="connsiteY2" fmla="*/ 240231 h 240240"/>
                  <a:gd name="connsiteX3" fmla="*/ 0 w 173708"/>
                  <a:gd name="connsiteY3" fmla="*/ 154957 h 240240"/>
                  <a:gd name="connsiteX4" fmla="*/ 25880 w 173708"/>
                  <a:gd name="connsiteY4" fmla="*/ 26794 h 240240"/>
                  <a:gd name="connsiteX5" fmla="*/ 37274 w 173708"/>
                  <a:gd name="connsiteY5" fmla="*/ 0 h 240240"/>
                  <a:gd name="connsiteX0" fmla="*/ 155298 w 171886"/>
                  <a:gd name="connsiteY0" fmla="*/ 73814 h 240240"/>
                  <a:gd name="connsiteX1" fmla="*/ 168590 w 171886"/>
                  <a:gd name="connsiteY1" fmla="*/ 150682 h 240240"/>
                  <a:gd name="connsiteX2" fmla="*/ 84295 w 171886"/>
                  <a:gd name="connsiteY2" fmla="*/ 240231 h 240240"/>
                  <a:gd name="connsiteX3" fmla="*/ 0 w 171886"/>
                  <a:gd name="connsiteY3" fmla="*/ 154957 h 240240"/>
                  <a:gd name="connsiteX4" fmla="*/ 25880 w 171886"/>
                  <a:gd name="connsiteY4" fmla="*/ 26794 h 240240"/>
                  <a:gd name="connsiteX5" fmla="*/ 37274 w 171886"/>
                  <a:gd name="connsiteY5" fmla="*/ 0 h 240240"/>
                  <a:gd name="connsiteX0" fmla="*/ 155298 w 171886"/>
                  <a:gd name="connsiteY0" fmla="*/ 95187 h 261613"/>
                  <a:gd name="connsiteX1" fmla="*/ 168590 w 171886"/>
                  <a:gd name="connsiteY1" fmla="*/ 172055 h 261613"/>
                  <a:gd name="connsiteX2" fmla="*/ 84295 w 171886"/>
                  <a:gd name="connsiteY2" fmla="*/ 261604 h 261613"/>
                  <a:gd name="connsiteX3" fmla="*/ 0 w 171886"/>
                  <a:gd name="connsiteY3" fmla="*/ 176330 h 261613"/>
                  <a:gd name="connsiteX4" fmla="*/ 25880 w 171886"/>
                  <a:gd name="connsiteY4" fmla="*/ 48167 h 261613"/>
                  <a:gd name="connsiteX5" fmla="*/ 50884 w 171886"/>
                  <a:gd name="connsiteY5" fmla="*/ 0 h 2616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71886" h="261613">
                    <a:moveTo>
                      <a:pt x="155298" y="95187"/>
                    </a:moveTo>
                    <a:cubicBezTo>
                      <a:pt x="169958" y="144551"/>
                      <a:pt x="176286" y="142898"/>
                      <a:pt x="168590" y="172055"/>
                    </a:cubicBezTo>
                    <a:cubicBezTo>
                      <a:pt x="156756" y="216889"/>
                      <a:pt x="112393" y="260892"/>
                      <a:pt x="84295" y="261604"/>
                    </a:cubicBezTo>
                    <a:cubicBezTo>
                      <a:pt x="56197" y="262317"/>
                      <a:pt x="0" y="223426"/>
                      <a:pt x="0" y="176330"/>
                    </a:cubicBezTo>
                    <a:cubicBezTo>
                      <a:pt x="0" y="152782"/>
                      <a:pt x="10031" y="97531"/>
                      <a:pt x="25880" y="48167"/>
                    </a:cubicBezTo>
                    <a:lnTo>
                      <a:pt x="50884" y="0"/>
                    </a:lnTo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6" name="四角形: 上の 2 つの角を丸める 45">
                <a:extLst>
                  <a:ext uri="{FF2B5EF4-FFF2-40B4-BE49-F238E27FC236}">
                    <a16:creationId xmlns:a16="http://schemas.microsoft.com/office/drawing/2014/main" id="{9E466CC7-D58E-4322-A3F1-B368D36D720D}"/>
                  </a:ext>
                </a:extLst>
              </p:cNvPr>
              <p:cNvSpPr/>
              <p:nvPr/>
            </p:nvSpPr>
            <p:spPr>
              <a:xfrm>
                <a:off x="3891906" y="2640843"/>
                <a:ext cx="239090" cy="294947"/>
              </a:xfrm>
              <a:prstGeom prst="round2SameRect">
                <a:avLst>
                  <a:gd name="adj1" fmla="val 0"/>
                  <a:gd name="adj2" fmla="val 27536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7" name="円/楕円 27">
                <a:extLst>
                  <a:ext uri="{FF2B5EF4-FFF2-40B4-BE49-F238E27FC236}">
                    <a16:creationId xmlns:a16="http://schemas.microsoft.com/office/drawing/2014/main" id="{ECDB7033-C3CA-4150-B53E-8A7C77579294}"/>
                  </a:ext>
                </a:extLst>
              </p:cNvPr>
              <p:cNvSpPr/>
              <p:nvPr/>
            </p:nvSpPr>
            <p:spPr>
              <a:xfrm rot="13500000" flipH="1">
                <a:off x="3737647" y="1891145"/>
                <a:ext cx="248227" cy="43992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8" name="円/楕円 27">
                <a:extLst>
                  <a:ext uri="{FF2B5EF4-FFF2-40B4-BE49-F238E27FC236}">
                    <a16:creationId xmlns:a16="http://schemas.microsoft.com/office/drawing/2014/main" id="{E658EB70-B52D-4F95-A16E-023AAAA556E2}"/>
                  </a:ext>
                </a:extLst>
              </p:cNvPr>
              <p:cNvSpPr/>
              <p:nvPr/>
            </p:nvSpPr>
            <p:spPr>
              <a:xfrm rot="8100000">
                <a:off x="3428318" y="1867495"/>
                <a:ext cx="155903" cy="45934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9" name="月 48">
                <a:extLst>
                  <a:ext uri="{FF2B5EF4-FFF2-40B4-BE49-F238E27FC236}">
                    <a16:creationId xmlns:a16="http://schemas.microsoft.com/office/drawing/2014/main" id="{5A8DC738-A27D-493A-BD22-A32B9E2E340C}"/>
                  </a:ext>
                </a:extLst>
              </p:cNvPr>
              <p:cNvSpPr/>
              <p:nvPr/>
            </p:nvSpPr>
            <p:spPr>
              <a:xfrm rot="16200000">
                <a:off x="3951005" y="1199649"/>
                <a:ext cx="52815" cy="281131"/>
              </a:xfrm>
              <a:prstGeom prst="moon">
                <a:avLst>
                  <a:gd name="adj" fmla="val 87500"/>
                </a:avLst>
              </a:prstGeom>
              <a:solidFill>
                <a:sysClr val="window" lastClr="FFFFFF">
                  <a:lumMod val="5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50" name="グループ化 49">
                <a:extLst>
                  <a:ext uri="{FF2B5EF4-FFF2-40B4-BE49-F238E27FC236}">
                    <a16:creationId xmlns:a16="http://schemas.microsoft.com/office/drawing/2014/main" id="{DD69A9EF-8EE0-4604-8182-748717F666AA}"/>
                  </a:ext>
                </a:extLst>
              </p:cNvPr>
              <p:cNvGrpSpPr/>
              <p:nvPr/>
            </p:nvGrpSpPr>
            <p:grpSpPr>
              <a:xfrm>
                <a:off x="3845061" y="1464507"/>
                <a:ext cx="252822" cy="182108"/>
                <a:chOff x="6859261" y="1152027"/>
                <a:chExt cx="251152" cy="221830"/>
              </a:xfrm>
            </p:grpSpPr>
            <p:grpSp>
              <p:nvGrpSpPr>
                <p:cNvPr id="61" name="グループ化 60">
                  <a:extLst>
                    <a:ext uri="{FF2B5EF4-FFF2-40B4-BE49-F238E27FC236}">
                      <a16:creationId xmlns:a16="http://schemas.microsoft.com/office/drawing/2014/main" id="{A1521908-F0F4-4B5E-8044-79EDD722E102}"/>
                    </a:ext>
                  </a:extLst>
                </p:cNvPr>
                <p:cNvGrpSpPr/>
                <p:nvPr/>
              </p:nvGrpSpPr>
              <p:grpSpPr>
                <a:xfrm>
                  <a:off x="6859261" y="1152027"/>
                  <a:ext cx="251152" cy="221830"/>
                  <a:chOff x="6140438" y="1161048"/>
                  <a:chExt cx="386744" cy="340774"/>
                </a:xfrm>
              </p:grpSpPr>
              <p:sp>
                <p:nvSpPr>
                  <p:cNvPr id="63" name="フリーフォーム: 図形 62">
                    <a:extLst>
                      <a:ext uri="{FF2B5EF4-FFF2-40B4-BE49-F238E27FC236}">
                        <a16:creationId xmlns:a16="http://schemas.microsoft.com/office/drawing/2014/main" id="{5FA3C59E-8D5E-4A31-ABC8-8A8A69A9BD3E}"/>
                      </a:ext>
                    </a:extLst>
                  </p:cNvPr>
                  <p:cNvSpPr/>
                  <p:nvPr/>
                </p:nvSpPr>
                <p:spPr>
                  <a:xfrm>
                    <a:off x="6145376" y="1174740"/>
                    <a:ext cx="376868" cy="302611"/>
                  </a:xfrm>
                  <a:custGeom>
                    <a:avLst/>
                    <a:gdLst>
                      <a:gd name="connsiteX0" fmla="*/ 193372 w 386744"/>
                      <a:gd name="connsiteY0" fmla="*/ 0 h 265707"/>
                      <a:gd name="connsiteX1" fmla="*/ 385763 w 386744"/>
                      <a:gd name="connsiteY1" fmla="*/ 125092 h 265707"/>
                      <a:gd name="connsiteX2" fmla="*/ 386744 w 386744"/>
                      <a:gd name="connsiteY2" fmla="*/ 132854 h 265707"/>
                      <a:gd name="connsiteX3" fmla="*/ 385763 w 386744"/>
                      <a:gd name="connsiteY3" fmla="*/ 140615 h 265707"/>
                      <a:gd name="connsiteX4" fmla="*/ 193372 w 386744"/>
                      <a:gd name="connsiteY4" fmla="*/ 265707 h 265707"/>
                      <a:gd name="connsiteX5" fmla="*/ 981 w 386744"/>
                      <a:gd name="connsiteY5" fmla="*/ 140615 h 265707"/>
                      <a:gd name="connsiteX6" fmla="*/ 0 w 386744"/>
                      <a:gd name="connsiteY6" fmla="*/ 132854 h 265707"/>
                      <a:gd name="connsiteX7" fmla="*/ 981 w 386744"/>
                      <a:gd name="connsiteY7" fmla="*/ 125092 h 265707"/>
                      <a:gd name="connsiteX8" fmla="*/ 193372 w 386744"/>
                      <a:gd name="connsiteY8" fmla="*/ 0 h 26570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386744" h="265707">
                        <a:moveTo>
                          <a:pt x="193372" y="0"/>
                        </a:moveTo>
                        <a:cubicBezTo>
                          <a:pt x="288273" y="0"/>
                          <a:pt x="367452" y="53703"/>
                          <a:pt x="385763" y="125092"/>
                        </a:cubicBezTo>
                        <a:lnTo>
                          <a:pt x="386744" y="132854"/>
                        </a:lnTo>
                        <a:lnTo>
                          <a:pt x="385763" y="140615"/>
                        </a:lnTo>
                        <a:cubicBezTo>
                          <a:pt x="367452" y="212005"/>
                          <a:pt x="288273" y="265707"/>
                          <a:pt x="193372" y="265707"/>
                        </a:cubicBezTo>
                        <a:cubicBezTo>
                          <a:pt x="98472" y="265707"/>
                          <a:pt x="19293" y="212005"/>
                          <a:pt x="981" y="140615"/>
                        </a:cubicBezTo>
                        <a:lnTo>
                          <a:pt x="0" y="132854"/>
                        </a:lnTo>
                        <a:lnTo>
                          <a:pt x="981" y="125092"/>
                        </a:lnTo>
                        <a:cubicBezTo>
                          <a:pt x="19293" y="53703"/>
                          <a:pt x="98472" y="0"/>
                          <a:pt x="193372" y="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4" name="フリーフォーム: 図形 63">
                    <a:extLst>
                      <a:ext uri="{FF2B5EF4-FFF2-40B4-BE49-F238E27FC236}">
                        <a16:creationId xmlns:a16="http://schemas.microsoft.com/office/drawing/2014/main" id="{91E59C16-7952-476C-B83D-E89C358D52C2}"/>
                      </a:ext>
                    </a:extLst>
                  </p:cNvPr>
                  <p:cNvSpPr/>
                  <p:nvPr/>
                </p:nvSpPr>
                <p:spPr>
                  <a:xfrm>
                    <a:off x="6140438" y="1161048"/>
                    <a:ext cx="386744" cy="170387"/>
                  </a:xfrm>
                  <a:custGeom>
                    <a:avLst/>
                    <a:gdLst>
                      <a:gd name="connsiteX0" fmla="*/ 193372 w 386744"/>
                      <a:gd name="connsiteY0" fmla="*/ 0 h 153095"/>
                      <a:gd name="connsiteX1" fmla="*/ 385763 w 386744"/>
                      <a:gd name="connsiteY1" fmla="*/ 125092 h 153095"/>
                      <a:gd name="connsiteX2" fmla="*/ 386744 w 386744"/>
                      <a:gd name="connsiteY2" fmla="*/ 132854 h 153095"/>
                      <a:gd name="connsiteX3" fmla="*/ 385763 w 386744"/>
                      <a:gd name="connsiteY3" fmla="*/ 140615 h 153095"/>
                      <a:gd name="connsiteX4" fmla="*/ 379622 w 386744"/>
                      <a:gd name="connsiteY4" fmla="*/ 153095 h 153095"/>
                      <a:gd name="connsiteX5" fmla="*/ 361323 w 386744"/>
                      <a:gd name="connsiteY5" fmla="*/ 115911 h 153095"/>
                      <a:gd name="connsiteX6" fmla="*/ 193372 w 386744"/>
                      <a:gd name="connsiteY6" fmla="*/ 40482 h 153095"/>
                      <a:gd name="connsiteX7" fmla="*/ 25422 w 386744"/>
                      <a:gd name="connsiteY7" fmla="*/ 115911 h 153095"/>
                      <a:gd name="connsiteX8" fmla="*/ 7123 w 386744"/>
                      <a:gd name="connsiteY8" fmla="*/ 153095 h 153095"/>
                      <a:gd name="connsiteX9" fmla="*/ 981 w 386744"/>
                      <a:gd name="connsiteY9" fmla="*/ 140615 h 153095"/>
                      <a:gd name="connsiteX10" fmla="*/ 0 w 386744"/>
                      <a:gd name="connsiteY10" fmla="*/ 132854 h 153095"/>
                      <a:gd name="connsiteX11" fmla="*/ 981 w 386744"/>
                      <a:gd name="connsiteY11" fmla="*/ 125092 h 153095"/>
                      <a:gd name="connsiteX12" fmla="*/ 193372 w 386744"/>
                      <a:gd name="connsiteY12" fmla="*/ 0 h 15309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386744" h="153095">
                        <a:moveTo>
                          <a:pt x="193372" y="0"/>
                        </a:moveTo>
                        <a:cubicBezTo>
                          <a:pt x="288273" y="0"/>
                          <a:pt x="367452" y="53703"/>
                          <a:pt x="385763" y="125092"/>
                        </a:cubicBezTo>
                        <a:lnTo>
                          <a:pt x="386744" y="132854"/>
                        </a:lnTo>
                        <a:lnTo>
                          <a:pt x="385763" y="140615"/>
                        </a:lnTo>
                        <a:lnTo>
                          <a:pt x="379622" y="153095"/>
                        </a:lnTo>
                        <a:lnTo>
                          <a:pt x="361323" y="115911"/>
                        </a:lnTo>
                        <a:cubicBezTo>
                          <a:pt x="326880" y="70690"/>
                          <a:pt x="264548" y="40482"/>
                          <a:pt x="193372" y="40482"/>
                        </a:cubicBezTo>
                        <a:cubicBezTo>
                          <a:pt x="122197" y="40482"/>
                          <a:pt x="59865" y="70690"/>
                          <a:pt x="25422" y="115911"/>
                        </a:cubicBezTo>
                        <a:lnTo>
                          <a:pt x="7123" y="153095"/>
                        </a:lnTo>
                        <a:lnTo>
                          <a:pt x="981" y="140615"/>
                        </a:lnTo>
                        <a:lnTo>
                          <a:pt x="0" y="132854"/>
                        </a:lnTo>
                        <a:lnTo>
                          <a:pt x="981" y="125092"/>
                        </a:lnTo>
                        <a:cubicBezTo>
                          <a:pt x="19293" y="53703"/>
                          <a:pt x="98472" y="0"/>
                          <a:pt x="193372" y="0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5" name="フリーフォーム: 図形 64">
                    <a:extLst>
                      <a:ext uri="{FF2B5EF4-FFF2-40B4-BE49-F238E27FC236}">
                        <a16:creationId xmlns:a16="http://schemas.microsoft.com/office/drawing/2014/main" id="{9768C48D-9D54-4004-B632-764D20CD90CC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6140438" y="1331435"/>
                    <a:ext cx="386744" cy="170387"/>
                  </a:xfrm>
                  <a:custGeom>
                    <a:avLst/>
                    <a:gdLst>
                      <a:gd name="connsiteX0" fmla="*/ 193372 w 386744"/>
                      <a:gd name="connsiteY0" fmla="*/ 0 h 153095"/>
                      <a:gd name="connsiteX1" fmla="*/ 385763 w 386744"/>
                      <a:gd name="connsiteY1" fmla="*/ 125092 h 153095"/>
                      <a:gd name="connsiteX2" fmla="*/ 386744 w 386744"/>
                      <a:gd name="connsiteY2" fmla="*/ 132854 h 153095"/>
                      <a:gd name="connsiteX3" fmla="*/ 385763 w 386744"/>
                      <a:gd name="connsiteY3" fmla="*/ 140615 h 153095"/>
                      <a:gd name="connsiteX4" fmla="*/ 379622 w 386744"/>
                      <a:gd name="connsiteY4" fmla="*/ 153095 h 153095"/>
                      <a:gd name="connsiteX5" fmla="*/ 361323 w 386744"/>
                      <a:gd name="connsiteY5" fmla="*/ 115911 h 153095"/>
                      <a:gd name="connsiteX6" fmla="*/ 193372 w 386744"/>
                      <a:gd name="connsiteY6" fmla="*/ 40482 h 153095"/>
                      <a:gd name="connsiteX7" fmla="*/ 25422 w 386744"/>
                      <a:gd name="connsiteY7" fmla="*/ 115911 h 153095"/>
                      <a:gd name="connsiteX8" fmla="*/ 7123 w 386744"/>
                      <a:gd name="connsiteY8" fmla="*/ 153095 h 153095"/>
                      <a:gd name="connsiteX9" fmla="*/ 981 w 386744"/>
                      <a:gd name="connsiteY9" fmla="*/ 140615 h 153095"/>
                      <a:gd name="connsiteX10" fmla="*/ 0 w 386744"/>
                      <a:gd name="connsiteY10" fmla="*/ 132854 h 153095"/>
                      <a:gd name="connsiteX11" fmla="*/ 981 w 386744"/>
                      <a:gd name="connsiteY11" fmla="*/ 125092 h 153095"/>
                      <a:gd name="connsiteX12" fmla="*/ 193372 w 386744"/>
                      <a:gd name="connsiteY12" fmla="*/ 0 h 15309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386744" h="153095">
                        <a:moveTo>
                          <a:pt x="193372" y="0"/>
                        </a:moveTo>
                        <a:cubicBezTo>
                          <a:pt x="288273" y="0"/>
                          <a:pt x="367452" y="53703"/>
                          <a:pt x="385763" y="125092"/>
                        </a:cubicBezTo>
                        <a:lnTo>
                          <a:pt x="386744" y="132854"/>
                        </a:lnTo>
                        <a:lnTo>
                          <a:pt x="385763" y="140615"/>
                        </a:lnTo>
                        <a:lnTo>
                          <a:pt x="379622" y="153095"/>
                        </a:lnTo>
                        <a:lnTo>
                          <a:pt x="361323" y="115911"/>
                        </a:lnTo>
                        <a:cubicBezTo>
                          <a:pt x="326880" y="70690"/>
                          <a:pt x="264548" y="40482"/>
                          <a:pt x="193372" y="40482"/>
                        </a:cubicBezTo>
                        <a:cubicBezTo>
                          <a:pt x="122197" y="40482"/>
                          <a:pt x="59865" y="70690"/>
                          <a:pt x="25422" y="115911"/>
                        </a:cubicBezTo>
                        <a:lnTo>
                          <a:pt x="7123" y="153095"/>
                        </a:lnTo>
                        <a:lnTo>
                          <a:pt x="981" y="140615"/>
                        </a:lnTo>
                        <a:lnTo>
                          <a:pt x="0" y="132854"/>
                        </a:lnTo>
                        <a:lnTo>
                          <a:pt x="981" y="125092"/>
                        </a:lnTo>
                        <a:cubicBezTo>
                          <a:pt x="19293" y="53703"/>
                          <a:pt x="98472" y="0"/>
                          <a:pt x="193372" y="0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62" name="楕円 61">
                  <a:extLst>
                    <a:ext uri="{FF2B5EF4-FFF2-40B4-BE49-F238E27FC236}">
                      <a16:creationId xmlns:a16="http://schemas.microsoft.com/office/drawing/2014/main" id="{C08F1E35-32B1-48B7-8EF7-EA7A803715D5}"/>
                    </a:ext>
                  </a:extLst>
                </p:cNvPr>
                <p:cNvSpPr/>
                <p:nvPr/>
              </p:nvSpPr>
              <p:spPr>
                <a:xfrm>
                  <a:off x="6896413" y="1246354"/>
                  <a:ext cx="61384" cy="70540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51" name="グループ化 50">
                <a:extLst>
                  <a:ext uri="{FF2B5EF4-FFF2-40B4-BE49-F238E27FC236}">
                    <a16:creationId xmlns:a16="http://schemas.microsoft.com/office/drawing/2014/main" id="{E03568AF-8000-4025-A64C-84BEF33273DC}"/>
                  </a:ext>
                </a:extLst>
              </p:cNvPr>
              <p:cNvGrpSpPr/>
              <p:nvPr/>
            </p:nvGrpSpPr>
            <p:grpSpPr>
              <a:xfrm>
                <a:off x="3404582" y="1313808"/>
                <a:ext cx="214828" cy="332807"/>
                <a:chOff x="2480935" y="1313808"/>
                <a:chExt cx="281131" cy="332807"/>
              </a:xfrm>
            </p:grpSpPr>
            <p:sp>
              <p:nvSpPr>
                <p:cNvPr id="54" name="月 53">
                  <a:extLst>
                    <a:ext uri="{FF2B5EF4-FFF2-40B4-BE49-F238E27FC236}">
                      <a16:creationId xmlns:a16="http://schemas.microsoft.com/office/drawing/2014/main" id="{09853C7D-4688-4210-9632-06CE300B0CBE}"/>
                    </a:ext>
                  </a:extLst>
                </p:cNvPr>
                <p:cNvSpPr/>
                <p:nvPr/>
              </p:nvSpPr>
              <p:spPr>
                <a:xfrm rot="16200000">
                  <a:off x="2595093" y="1199650"/>
                  <a:ext cx="52815" cy="281131"/>
                </a:xfrm>
                <a:prstGeom prst="moon">
                  <a:avLst>
                    <a:gd name="adj" fmla="val 87500"/>
                  </a:avLst>
                </a:pr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55" name="グループ化 54">
                  <a:extLst>
                    <a:ext uri="{FF2B5EF4-FFF2-40B4-BE49-F238E27FC236}">
                      <a16:creationId xmlns:a16="http://schemas.microsoft.com/office/drawing/2014/main" id="{72B3A8EC-D432-4921-8B03-84B771F45A9F}"/>
                    </a:ext>
                  </a:extLst>
                </p:cNvPr>
                <p:cNvGrpSpPr/>
                <p:nvPr/>
              </p:nvGrpSpPr>
              <p:grpSpPr>
                <a:xfrm>
                  <a:off x="2489148" y="1464507"/>
                  <a:ext cx="252822" cy="182108"/>
                  <a:chOff x="6859261" y="1152027"/>
                  <a:chExt cx="251152" cy="221830"/>
                </a:xfrm>
              </p:grpSpPr>
              <p:grpSp>
                <p:nvGrpSpPr>
                  <p:cNvPr id="56" name="グループ化 55">
                    <a:extLst>
                      <a:ext uri="{FF2B5EF4-FFF2-40B4-BE49-F238E27FC236}">
                        <a16:creationId xmlns:a16="http://schemas.microsoft.com/office/drawing/2014/main" id="{F63535F7-FBB1-46E3-A932-0A75427252FE}"/>
                      </a:ext>
                    </a:extLst>
                  </p:cNvPr>
                  <p:cNvGrpSpPr/>
                  <p:nvPr/>
                </p:nvGrpSpPr>
                <p:grpSpPr>
                  <a:xfrm>
                    <a:off x="6859261" y="1152027"/>
                    <a:ext cx="251152" cy="221830"/>
                    <a:chOff x="6140438" y="1161048"/>
                    <a:chExt cx="386744" cy="340774"/>
                  </a:xfrm>
                </p:grpSpPr>
                <p:sp>
                  <p:nvSpPr>
                    <p:cNvPr id="58" name="フリーフォーム: 図形 57">
                      <a:extLst>
                        <a:ext uri="{FF2B5EF4-FFF2-40B4-BE49-F238E27FC236}">
                          <a16:creationId xmlns:a16="http://schemas.microsoft.com/office/drawing/2014/main" id="{D5D2CDBE-039A-4C0A-924C-94F8B38F790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145376" y="1174740"/>
                      <a:ext cx="376867" cy="302611"/>
                    </a:xfrm>
                    <a:custGeom>
                      <a:avLst/>
                      <a:gdLst>
                        <a:gd name="connsiteX0" fmla="*/ 193372 w 386744"/>
                        <a:gd name="connsiteY0" fmla="*/ 0 h 265707"/>
                        <a:gd name="connsiteX1" fmla="*/ 385763 w 386744"/>
                        <a:gd name="connsiteY1" fmla="*/ 125092 h 265707"/>
                        <a:gd name="connsiteX2" fmla="*/ 386744 w 386744"/>
                        <a:gd name="connsiteY2" fmla="*/ 132854 h 265707"/>
                        <a:gd name="connsiteX3" fmla="*/ 385763 w 386744"/>
                        <a:gd name="connsiteY3" fmla="*/ 140615 h 265707"/>
                        <a:gd name="connsiteX4" fmla="*/ 193372 w 386744"/>
                        <a:gd name="connsiteY4" fmla="*/ 265707 h 265707"/>
                        <a:gd name="connsiteX5" fmla="*/ 981 w 386744"/>
                        <a:gd name="connsiteY5" fmla="*/ 140615 h 265707"/>
                        <a:gd name="connsiteX6" fmla="*/ 0 w 386744"/>
                        <a:gd name="connsiteY6" fmla="*/ 132854 h 265707"/>
                        <a:gd name="connsiteX7" fmla="*/ 981 w 386744"/>
                        <a:gd name="connsiteY7" fmla="*/ 125092 h 265707"/>
                        <a:gd name="connsiteX8" fmla="*/ 193372 w 386744"/>
                        <a:gd name="connsiteY8" fmla="*/ 0 h 26570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386744" h="265707">
                          <a:moveTo>
                            <a:pt x="193372" y="0"/>
                          </a:moveTo>
                          <a:cubicBezTo>
                            <a:pt x="288273" y="0"/>
                            <a:pt x="367452" y="53703"/>
                            <a:pt x="385763" y="125092"/>
                          </a:cubicBezTo>
                          <a:lnTo>
                            <a:pt x="386744" y="132854"/>
                          </a:lnTo>
                          <a:lnTo>
                            <a:pt x="385763" y="140615"/>
                          </a:lnTo>
                          <a:cubicBezTo>
                            <a:pt x="367452" y="212005"/>
                            <a:pt x="288273" y="265707"/>
                            <a:pt x="193372" y="265707"/>
                          </a:cubicBezTo>
                          <a:cubicBezTo>
                            <a:pt x="98472" y="265707"/>
                            <a:pt x="19293" y="212005"/>
                            <a:pt x="981" y="140615"/>
                          </a:cubicBezTo>
                          <a:lnTo>
                            <a:pt x="0" y="132854"/>
                          </a:lnTo>
                          <a:lnTo>
                            <a:pt x="981" y="125092"/>
                          </a:lnTo>
                          <a:cubicBezTo>
                            <a:pt x="19293" y="53703"/>
                            <a:pt x="98472" y="0"/>
                            <a:pt x="193372" y="0"/>
                          </a:cubicBezTo>
                          <a:close/>
                        </a:path>
                      </a:pathLst>
                    </a:custGeom>
                    <a:solidFill>
                      <a:schemeClr val="bg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9" name="フリーフォーム: 図形 58">
                      <a:extLst>
                        <a:ext uri="{FF2B5EF4-FFF2-40B4-BE49-F238E27FC236}">
                          <a16:creationId xmlns:a16="http://schemas.microsoft.com/office/drawing/2014/main" id="{F375221F-B6F8-4DA6-AB65-3EB58C33369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140438" y="1161048"/>
                      <a:ext cx="386744" cy="170387"/>
                    </a:xfrm>
                    <a:custGeom>
                      <a:avLst/>
                      <a:gdLst>
                        <a:gd name="connsiteX0" fmla="*/ 193372 w 386744"/>
                        <a:gd name="connsiteY0" fmla="*/ 0 h 153095"/>
                        <a:gd name="connsiteX1" fmla="*/ 385763 w 386744"/>
                        <a:gd name="connsiteY1" fmla="*/ 125092 h 153095"/>
                        <a:gd name="connsiteX2" fmla="*/ 386744 w 386744"/>
                        <a:gd name="connsiteY2" fmla="*/ 132854 h 153095"/>
                        <a:gd name="connsiteX3" fmla="*/ 385763 w 386744"/>
                        <a:gd name="connsiteY3" fmla="*/ 140615 h 153095"/>
                        <a:gd name="connsiteX4" fmla="*/ 379622 w 386744"/>
                        <a:gd name="connsiteY4" fmla="*/ 153095 h 153095"/>
                        <a:gd name="connsiteX5" fmla="*/ 361323 w 386744"/>
                        <a:gd name="connsiteY5" fmla="*/ 115911 h 153095"/>
                        <a:gd name="connsiteX6" fmla="*/ 193372 w 386744"/>
                        <a:gd name="connsiteY6" fmla="*/ 40482 h 153095"/>
                        <a:gd name="connsiteX7" fmla="*/ 25422 w 386744"/>
                        <a:gd name="connsiteY7" fmla="*/ 115911 h 153095"/>
                        <a:gd name="connsiteX8" fmla="*/ 7123 w 386744"/>
                        <a:gd name="connsiteY8" fmla="*/ 153095 h 153095"/>
                        <a:gd name="connsiteX9" fmla="*/ 981 w 386744"/>
                        <a:gd name="connsiteY9" fmla="*/ 140615 h 153095"/>
                        <a:gd name="connsiteX10" fmla="*/ 0 w 386744"/>
                        <a:gd name="connsiteY10" fmla="*/ 132854 h 153095"/>
                        <a:gd name="connsiteX11" fmla="*/ 981 w 386744"/>
                        <a:gd name="connsiteY11" fmla="*/ 125092 h 153095"/>
                        <a:gd name="connsiteX12" fmla="*/ 193372 w 386744"/>
                        <a:gd name="connsiteY12" fmla="*/ 0 h 15309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</a:cxnLst>
                      <a:rect l="l" t="t" r="r" b="b"/>
                      <a:pathLst>
                        <a:path w="386744" h="153095">
                          <a:moveTo>
                            <a:pt x="193372" y="0"/>
                          </a:moveTo>
                          <a:cubicBezTo>
                            <a:pt x="288273" y="0"/>
                            <a:pt x="367452" y="53703"/>
                            <a:pt x="385763" y="125092"/>
                          </a:cubicBezTo>
                          <a:lnTo>
                            <a:pt x="386744" y="132854"/>
                          </a:lnTo>
                          <a:lnTo>
                            <a:pt x="385763" y="140615"/>
                          </a:lnTo>
                          <a:lnTo>
                            <a:pt x="379622" y="153095"/>
                          </a:lnTo>
                          <a:lnTo>
                            <a:pt x="361323" y="115911"/>
                          </a:lnTo>
                          <a:cubicBezTo>
                            <a:pt x="326880" y="70690"/>
                            <a:pt x="264548" y="40482"/>
                            <a:pt x="193372" y="40482"/>
                          </a:cubicBezTo>
                          <a:cubicBezTo>
                            <a:pt x="122197" y="40482"/>
                            <a:pt x="59865" y="70690"/>
                            <a:pt x="25422" y="115911"/>
                          </a:cubicBezTo>
                          <a:lnTo>
                            <a:pt x="7123" y="153095"/>
                          </a:lnTo>
                          <a:lnTo>
                            <a:pt x="981" y="140615"/>
                          </a:lnTo>
                          <a:lnTo>
                            <a:pt x="0" y="132854"/>
                          </a:lnTo>
                          <a:lnTo>
                            <a:pt x="981" y="125092"/>
                          </a:lnTo>
                          <a:cubicBezTo>
                            <a:pt x="19293" y="53703"/>
                            <a:pt x="98472" y="0"/>
                            <a:pt x="193372" y="0"/>
                          </a:cubicBezTo>
                          <a:close/>
                        </a:path>
                      </a:pathLst>
                    </a:custGeom>
                    <a:solidFill>
                      <a:schemeClr val="tx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0" name="フリーフォーム: 図形 59">
                      <a:extLst>
                        <a:ext uri="{FF2B5EF4-FFF2-40B4-BE49-F238E27FC236}">
                          <a16:creationId xmlns:a16="http://schemas.microsoft.com/office/drawing/2014/main" id="{1C608BE0-3946-4489-812E-87F1C09438C6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6140438" y="1331435"/>
                      <a:ext cx="386744" cy="170387"/>
                    </a:xfrm>
                    <a:custGeom>
                      <a:avLst/>
                      <a:gdLst>
                        <a:gd name="connsiteX0" fmla="*/ 193372 w 386744"/>
                        <a:gd name="connsiteY0" fmla="*/ 0 h 153095"/>
                        <a:gd name="connsiteX1" fmla="*/ 385763 w 386744"/>
                        <a:gd name="connsiteY1" fmla="*/ 125092 h 153095"/>
                        <a:gd name="connsiteX2" fmla="*/ 386744 w 386744"/>
                        <a:gd name="connsiteY2" fmla="*/ 132854 h 153095"/>
                        <a:gd name="connsiteX3" fmla="*/ 385763 w 386744"/>
                        <a:gd name="connsiteY3" fmla="*/ 140615 h 153095"/>
                        <a:gd name="connsiteX4" fmla="*/ 379622 w 386744"/>
                        <a:gd name="connsiteY4" fmla="*/ 153095 h 153095"/>
                        <a:gd name="connsiteX5" fmla="*/ 361323 w 386744"/>
                        <a:gd name="connsiteY5" fmla="*/ 115911 h 153095"/>
                        <a:gd name="connsiteX6" fmla="*/ 193372 w 386744"/>
                        <a:gd name="connsiteY6" fmla="*/ 40482 h 153095"/>
                        <a:gd name="connsiteX7" fmla="*/ 25422 w 386744"/>
                        <a:gd name="connsiteY7" fmla="*/ 115911 h 153095"/>
                        <a:gd name="connsiteX8" fmla="*/ 7123 w 386744"/>
                        <a:gd name="connsiteY8" fmla="*/ 153095 h 153095"/>
                        <a:gd name="connsiteX9" fmla="*/ 981 w 386744"/>
                        <a:gd name="connsiteY9" fmla="*/ 140615 h 153095"/>
                        <a:gd name="connsiteX10" fmla="*/ 0 w 386744"/>
                        <a:gd name="connsiteY10" fmla="*/ 132854 h 153095"/>
                        <a:gd name="connsiteX11" fmla="*/ 981 w 386744"/>
                        <a:gd name="connsiteY11" fmla="*/ 125092 h 153095"/>
                        <a:gd name="connsiteX12" fmla="*/ 193372 w 386744"/>
                        <a:gd name="connsiteY12" fmla="*/ 0 h 15309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</a:cxnLst>
                      <a:rect l="l" t="t" r="r" b="b"/>
                      <a:pathLst>
                        <a:path w="386744" h="153095">
                          <a:moveTo>
                            <a:pt x="193372" y="0"/>
                          </a:moveTo>
                          <a:cubicBezTo>
                            <a:pt x="288273" y="0"/>
                            <a:pt x="367452" y="53703"/>
                            <a:pt x="385763" y="125092"/>
                          </a:cubicBezTo>
                          <a:lnTo>
                            <a:pt x="386744" y="132854"/>
                          </a:lnTo>
                          <a:lnTo>
                            <a:pt x="385763" y="140615"/>
                          </a:lnTo>
                          <a:lnTo>
                            <a:pt x="379622" y="153095"/>
                          </a:lnTo>
                          <a:lnTo>
                            <a:pt x="361323" y="115911"/>
                          </a:lnTo>
                          <a:cubicBezTo>
                            <a:pt x="326880" y="70690"/>
                            <a:pt x="264548" y="40482"/>
                            <a:pt x="193372" y="40482"/>
                          </a:cubicBezTo>
                          <a:cubicBezTo>
                            <a:pt x="122197" y="40482"/>
                            <a:pt x="59865" y="70690"/>
                            <a:pt x="25422" y="115911"/>
                          </a:cubicBezTo>
                          <a:lnTo>
                            <a:pt x="7123" y="153095"/>
                          </a:lnTo>
                          <a:lnTo>
                            <a:pt x="981" y="140615"/>
                          </a:lnTo>
                          <a:lnTo>
                            <a:pt x="0" y="132854"/>
                          </a:lnTo>
                          <a:lnTo>
                            <a:pt x="981" y="125092"/>
                          </a:lnTo>
                          <a:cubicBezTo>
                            <a:pt x="19293" y="53703"/>
                            <a:pt x="98472" y="0"/>
                            <a:pt x="193372" y="0"/>
                          </a:cubicBezTo>
                          <a:close/>
                        </a:path>
                      </a:pathLst>
                    </a:custGeom>
                    <a:solidFill>
                      <a:schemeClr val="tx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57" name="楕円 56">
                    <a:extLst>
                      <a:ext uri="{FF2B5EF4-FFF2-40B4-BE49-F238E27FC236}">
                        <a16:creationId xmlns:a16="http://schemas.microsoft.com/office/drawing/2014/main" id="{2E4ADA92-BB62-4FDF-BBC3-A2B65B172810}"/>
                      </a:ext>
                    </a:extLst>
                  </p:cNvPr>
                  <p:cNvSpPr/>
                  <p:nvPr/>
                </p:nvSpPr>
                <p:spPr>
                  <a:xfrm>
                    <a:off x="6921828" y="1259305"/>
                    <a:ext cx="75281" cy="70540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sp>
            <p:nvSpPr>
              <p:cNvPr id="52" name="フリーフォーム: 図形 51">
                <a:extLst>
                  <a:ext uri="{FF2B5EF4-FFF2-40B4-BE49-F238E27FC236}">
                    <a16:creationId xmlns:a16="http://schemas.microsoft.com/office/drawing/2014/main" id="{5D744DD2-3473-409C-A6D9-3DBF5B2FD672}"/>
                  </a:ext>
                </a:extLst>
              </p:cNvPr>
              <p:cNvSpPr/>
              <p:nvPr/>
            </p:nvSpPr>
            <p:spPr>
              <a:xfrm>
                <a:off x="3580252" y="2310314"/>
                <a:ext cx="657573" cy="218283"/>
              </a:xfrm>
              <a:custGeom>
                <a:avLst/>
                <a:gdLst>
                  <a:gd name="connsiteX0" fmla="*/ 616336 w 657573"/>
                  <a:gd name="connsiteY0" fmla="*/ 0 h 218283"/>
                  <a:gd name="connsiteX1" fmla="*/ 657573 w 657573"/>
                  <a:gd name="connsiteY1" fmla="*/ 4361 h 218283"/>
                  <a:gd name="connsiteX2" fmla="*/ 467764 w 657573"/>
                  <a:gd name="connsiteY2" fmla="*/ 218282 h 218283"/>
                  <a:gd name="connsiteX3" fmla="*/ 232933 w 657573"/>
                  <a:gd name="connsiteY3" fmla="*/ 12911 h 218283"/>
                  <a:gd name="connsiteX4" fmla="*/ 52773 w 657573"/>
                  <a:gd name="connsiteY4" fmla="*/ 218283 h 218283"/>
                  <a:gd name="connsiteX5" fmla="*/ 0 w 657573"/>
                  <a:gd name="connsiteY5" fmla="*/ 101084 h 218283"/>
                  <a:gd name="connsiteX6" fmla="*/ 30418 w 657573"/>
                  <a:gd name="connsiteY6" fmla="*/ 71508 h 218283"/>
                  <a:gd name="connsiteX7" fmla="*/ 144829 w 657573"/>
                  <a:gd name="connsiteY7" fmla="*/ 12513 h 218283"/>
                  <a:gd name="connsiteX8" fmla="*/ 167968 w 657573"/>
                  <a:gd name="connsiteY8" fmla="*/ 9251 h 2182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57573" h="218283">
                    <a:moveTo>
                      <a:pt x="616336" y="0"/>
                    </a:moveTo>
                    <a:lnTo>
                      <a:pt x="657573" y="4361"/>
                    </a:lnTo>
                    <a:lnTo>
                      <a:pt x="467764" y="218282"/>
                    </a:lnTo>
                    <a:lnTo>
                      <a:pt x="232933" y="12911"/>
                    </a:lnTo>
                    <a:lnTo>
                      <a:pt x="52773" y="218283"/>
                    </a:lnTo>
                    <a:lnTo>
                      <a:pt x="0" y="101084"/>
                    </a:lnTo>
                    <a:lnTo>
                      <a:pt x="30418" y="71508"/>
                    </a:lnTo>
                    <a:cubicBezTo>
                      <a:pt x="64416" y="44548"/>
                      <a:pt x="103360" y="24682"/>
                      <a:pt x="144829" y="12513"/>
                    </a:cubicBezTo>
                    <a:lnTo>
                      <a:pt x="167968" y="9251"/>
                    </a:ln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3" name="楕円 52">
                <a:extLst>
                  <a:ext uri="{FF2B5EF4-FFF2-40B4-BE49-F238E27FC236}">
                    <a16:creationId xmlns:a16="http://schemas.microsoft.com/office/drawing/2014/main" id="{1DC0E42F-0E3F-4C13-92BF-4AE792C4C457}"/>
                  </a:ext>
                </a:extLst>
              </p:cNvPr>
              <p:cNvSpPr/>
              <p:nvPr/>
            </p:nvSpPr>
            <p:spPr>
              <a:xfrm>
                <a:off x="3773157" y="2394150"/>
                <a:ext cx="71904" cy="78882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7" name="二等辺三角形 5">
              <a:extLst>
                <a:ext uri="{FF2B5EF4-FFF2-40B4-BE49-F238E27FC236}">
                  <a16:creationId xmlns:a16="http://schemas.microsoft.com/office/drawing/2014/main" id="{16D4F606-DD22-4663-99D7-07E46A65B991}"/>
                </a:ext>
              </a:extLst>
            </p:cNvPr>
            <p:cNvSpPr/>
            <p:nvPr/>
          </p:nvSpPr>
          <p:spPr>
            <a:xfrm rot="20660405">
              <a:off x="4621713" y="1943569"/>
              <a:ext cx="165141" cy="65256"/>
            </a:xfrm>
            <a:custGeom>
              <a:avLst/>
              <a:gdLst>
                <a:gd name="connsiteX0" fmla="*/ 0 w 159819"/>
                <a:gd name="connsiteY0" fmla="*/ 60916 h 60916"/>
                <a:gd name="connsiteX1" fmla="*/ 27419 w 159819"/>
                <a:gd name="connsiteY1" fmla="*/ 0 h 60916"/>
                <a:gd name="connsiteX2" fmla="*/ 159819 w 159819"/>
                <a:gd name="connsiteY2" fmla="*/ 60916 h 60916"/>
                <a:gd name="connsiteX3" fmla="*/ 0 w 159819"/>
                <a:gd name="connsiteY3" fmla="*/ 60916 h 60916"/>
                <a:gd name="connsiteX0" fmla="*/ 0 w 160316"/>
                <a:gd name="connsiteY0" fmla="*/ 60916 h 69940"/>
                <a:gd name="connsiteX1" fmla="*/ 27419 w 160316"/>
                <a:gd name="connsiteY1" fmla="*/ 0 h 69940"/>
                <a:gd name="connsiteX2" fmla="*/ 159819 w 160316"/>
                <a:gd name="connsiteY2" fmla="*/ 60916 h 69940"/>
                <a:gd name="connsiteX3" fmla="*/ 0 w 160316"/>
                <a:gd name="connsiteY3" fmla="*/ 60916 h 69940"/>
                <a:gd name="connsiteX0" fmla="*/ 0 w 160275"/>
                <a:gd name="connsiteY0" fmla="*/ 60938 h 69962"/>
                <a:gd name="connsiteX1" fmla="*/ 27419 w 160275"/>
                <a:gd name="connsiteY1" fmla="*/ 22 h 69962"/>
                <a:gd name="connsiteX2" fmla="*/ 159819 w 160275"/>
                <a:gd name="connsiteY2" fmla="*/ 60938 h 69962"/>
                <a:gd name="connsiteX3" fmla="*/ 0 w 160275"/>
                <a:gd name="connsiteY3" fmla="*/ 60938 h 69962"/>
                <a:gd name="connsiteX0" fmla="*/ 8396 w 168671"/>
                <a:gd name="connsiteY0" fmla="*/ 60938 h 75699"/>
                <a:gd name="connsiteX1" fmla="*/ 35815 w 168671"/>
                <a:gd name="connsiteY1" fmla="*/ 22 h 75699"/>
                <a:gd name="connsiteX2" fmla="*/ 168215 w 168671"/>
                <a:gd name="connsiteY2" fmla="*/ 60938 h 75699"/>
                <a:gd name="connsiteX3" fmla="*/ 8396 w 168671"/>
                <a:gd name="connsiteY3" fmla="*/ 60938 h 75699"/>
                <a:gd name="connsiteX0" fmla="*/ 16246 w 145955"/>
                <a:gd name="connsiteY0" fmla="*/ 61681 h 72619"/>
                <a:gd name="connsiteX1" fmla="*/ 13554 w 145955"/>
                <a:gd name="connsiteY1" fmla="*/ 1 h 72619"/>
                <a:gd name="connsiteX2" fmla="*/ 145954 w 145955"/>
                <a:gd name="connsiteY2" fmla="*/ 60917 h 72619"/>
                <a:gd name="connsiteX3" fmla="*/ 16246 w 145955"/>
                <a:gd name="connsiteY3" fmla="*/ 61681 h 72619"/>
                <a:gd name="connsiteX0" fmla="*/ 5951 w 135836"/>
                <a:gd name="connsiteY0" fmla="*/ 60918 h 68111"/>
                <a:gd name="connsiteX1" fmla="*/ 33370 w 135836"/>
                <a:gd name="connsiteY1" fmla="*/ 1 h 68111"/>
                <a:gd name="connsiteX2" fmla="*/ 135659 w 135836"/>
                <a:gd name="connsiteY2" fmla="*/ 60154 h 68111"/>
                <a:gd name="connsiteX3" fmla="*/ 5951 w 135836"/>
                <a:gd name="connsiteY3" fmla="*/ 60918 h 681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5836" h="68111">
                  <a:moveTo>
                    <a:pt x="5951" y="60918"/>
                  </a:moveTo>
                  <a:cubicBezTo>
                    <a:pt x="-11097" y="50893"/>
                    <a:pt x="11752" y="128"/>
                    <a:pt x="33370" y="1"/>
                  </a:cubicBezTo>
                  <a:cubicBezTo>
                    <a:pt x="54988" y="-126"/>
                    <a:pt x="140229" y="50001"/>
                    <a:pt x="135659" y="60154"/>
                  </a:cubicBezTo>
                  <a:cubicBezTo>
                    <a:pt x="131089" y="70307"/>
                    <a:pt x="22999" y="70943"/>
                    <a:pt x="5951" y="60918"/>
                  </a:cubicBezTo>
                  <a:close/>
                </a:path>
              </a:pathLst>
            </a:custGeom>
            <a:solidFill>
              <a:schemeClr val="bg1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66" name="グループ化 65">
            <a:extLst>
              <a:ext uri="{FF2B5EF4-FFF2-40B4-BE49-F238E27FC236}">
                <a16:creationId xmlns:a16="http://schemas.microsoft.com/office/drawing/2014/main" id="{9721B703-1DE9-4988-887D-2A8DC769B2C3}"/>
              </a:ext>
            </a:extLst>
          </p:cNvPr>
          <p:cNvGrpSpPr/>
          <p:nvPr/>
        </p:nvGrpSpPr>
        <p:grpSpPr>
          <a:xfrm>
            <a:off x="7095693" y="717810"/>
            <a:ext cx="1421353" cy="2823109"/>
            <a:chOff x="7095693" y="717810"/>
            <a:chExt cx="1421353" cy="2823109"/>
          </a:xfrm>
        </p:grpSpPr>
        <p:sp>
          <p:nvSpPr>
            <p:cNvPr id="67" name="フリーフォーム 540">
              <a:extLst>
                <a:ext uri="{FF2B5EF4-FFF2-40B4-BE49-F238E27FC236}">
                  <a16:creationId xmlns:a16="http://schemas.microsoft.com/office/drawing/2014/main" id="{731FF75A-0B20-4465-9442-F30E297CF352}"/>
                </a:ext>
              </a:extLst>
            </p:cNvPr>
            <p:cNvSpPr/>
            <p:nvPr/>
          </p:nvSpPr>
          <p:spPr>
            <a:xfrm>
              <a:off x="7204170" y="838200"/>
              <a:ext cx="1217551" cy="978545"/>
            </a:xfrm>
            <a:custGeom>
              <a:avLst/>
              <a:gdLst>
                <a:gd name="connsiteX0" fmla="*/ 328111 w 816502"/>
                <a:gd name="connsiteY0" fmla="*/ 0 h 656222"/>
                <a:gd name="connsiteX1" fmla="*/ 455827 w 816502"/>
                <a:gd name="connsiteY1" fmla="*/ 25785 h 656222"/>
                <a:gd name="connsiteX2" fmla="*/ 492925 w 816502"/>
                <a:gd name="connsiteY2" fmla="*/ 45920 h 656222"/>
                <a:gd name="connsiteX3" fmla="*/ 510467 w 816502"/>
                <a:gd name="connsiteY3" fmla="*/ 44152 h 656222"/>
                <a:gd name="connsiteX4" fmla="*/ 816502 w 816502"/>
                <a:gd name="connsiteY4" fmla="*/ 350187 h 656222"/>
                <a:gd name="connsiteX5" fmla="*/ 510467 w 816502"/>
                <a:gd name="connsiteY5" fmla="*/ 656222 h 656222"/>
                <a:gd name="connsiteX6" fmla="*/ 448791 w 816502"/>
                <a:gd name="connsiteY6" fmla="*/ 650005 h 656222"/>
                <a:gd name="connsiteX7" fmla="*/ 420791 w 816502"/>
                <a:gd name="connsiteY7" fmla="*/ 641313 h 656222"/>
                <a:gd name="connsiteX8" fmla="*/ 394237 w 816502"/>
                <a:gd name="connsiteY8" fmla="*/ 649556 h 656222"/>
                <a:gd name="connsiteX9" fmla="*/ 328111 w 816502"/>
                <a:gd name="connsiteY9" fmla="*/ 656222 h 656222"/>
                <a:gd name="connsiteX10" fmla="*/ 0 w 816502"/>
                <a:gd name="connsiteY10" fmla="*/ 328111 h 656222"/>
                <a:gd name="connsiteX11" fmla="*/ 328111 w 816502"/>
                <a:gd name="connsiteY11" fmla="*/ 0 h 6562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816502" h="656222">
                  <a:moveTo>
                    <a:pt x="328111" y="0"/>
                  </a:moveTo>
                  <a:cubicBezTo>
                    <a:pt x="373414" y="0"/>
                    <a:pt x="416572" y="9181"/>
                    <a:pt x="455827" y="25785"/>
                  </a:cubicBezTo>
                  <a:lnTo>
                    <a:pt x="492925" y="45920"/>
                  </a:lnTo>
                  <a:lnTo>
                    <a:pt x="510467" y="44152"/>
                  </a:lnTo>
                  <a:cubicBezTo>
                    <a:pt x="679485" y="44152"/>
                    <a:pt x="816502" y="181169"/>
                    <a:pt x="816502" y="350187"/>
                  </a:cubicBezTo>
                  <a:cubicBezTo>
                    <a:pt x="816502" y="519205"/>
                    <a:pt x="679485" y="656222"/>
                    <a:pt x="510467" y="656222"/>
                  </a:cubicBezTo>
                  <a:cubicBezTo>
                    <a:pt x="489340" y="656222"/>
                    <a:pt x="468713" y="654081"/>
                    <a:pt x="448791" y="650005"/>
                  </a:cubicBezTo>
                  <a:lnTo>
                    <a:pt x="420791" y="641313"/>
                  </a:lnTo>
                  <a:lnTo>
                    <a:pt x="394237" y="649556"/>
                  </a:lnTo>
                  <a:cubicBezTo>
                    <a:pt x="372878" y="653927"/>
                    <a:pt x="350763" y="656222"/>
                    <a:pt x="328111" y="656222"/>
                  </a:cubicBezTo>
                  <a:cubicBezTo>
                    <a:pt x="146900" y="656222"/>
                    <a:pt x="0" y="509322"/>
                    <a:pt x="0" y="328111"/>
                  </a:cubicBezTo>
                  <a:cubicBezTo>
                    <a:pt x="0" y="146900"/>
                    <a:pt x="146900" y="0"/>
                    <a:pt x="328111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8" name="フリーフォーム: 図形 67">
              <a:extLst>
                <a:ext uri="{FF2B5EF4-FFF2-40B4-BE49-F238E27FC236}">
                  <a16:creationId xmlns:a16="http://schemas.microsoft.com/office/drawing/2014/main" id="{922D21B0-B1A2-4208-8B4A-72BC2DB26CDE}"/>
                </a:ext>
              </a:extLst>
            </p:cNvPr>
            <p:cNvSpPr/>
            <p:nvPr/>
          </p:nvSpPr>
          <p:spPr>
            <a:xfrm>
              <a:off x="7213387" y="962520"/>
              <a:ext cx="1080853" cy="1767184"/>
            </a:xfrm>
            <a:custGeom>
              <a:avLst/>
              <a:gdLst>
                <a:gd name="connsiteX0" fmla="*/ 448541 w 897082"/>
                <a:gd name="connsiteY0" fmla="*/ 0 h 1466720"/>
                <a:gd name="connsiteX1" fmla="*/ 897082 w 897082"/>
                <a:gd name="connsiteY1" fmla="*/ 448541 h 1466720"/>
                <a:gd name="connsiteX2" fmla="*/ 897082 w 897082"/>
                <a:gd name="connsiteY2" fmla="*/ 572384 h 1466720"/>
                <a:gd name="connsiteX3" fmla="*/ 623133 w 897082"/>
                <a:gd name="connsiteY3" fmla="*/ 985676 h 1466720"/>
                <a:gd name="connsiteX4" fmla="*/ 564119 w 897082"/>
                <a:gd name="connsiteY4" fmla="*/ 1003996 h 1466720"/>
                <a:gd name="connsiteX5" fmla="*/ 575827 w 897082"/>
                <a:gd name="connsiteY5" fmla="*/ 1118635 h 1466720"/>
                <a:gd name="connsiteX6" fmla="*/ 603105 w 897082"/>
                <a:gd name="connsiteY6" fmla="*/ 1118635 h 1466720"/>
                <a:gd name="connsiteX7" fmla="*/ 786798 w 897082"/>
                <a:gd name="connsiteY7" fmla="*/ 1292678 h 1466720"/>
                <a:gd name="connsiteX8" fmla="*/ 786797 w 897082"/>
                <a:gd name="connsiteY8" fmla="*/ 1466720 h 1466720"/>
                <a:gd name="connsiteX9" fmla="*/ 188668 w 897082"/>
                <a:gd name="connsiteY9" fmla="*/ 1466720 h 1466720"/>
                <a:gd name="connsiteX10" fmla="*/ 188668 w 897082"/>
                <a:gd name="connsiteY10" fmla="*/ 1292678 h 1466720"/>
                <a:gd name="connsiteX11" fmla="*/ 300860 w 897082"/>
                <a:gd name="connsiteY11" fmla="*/ 1132312 h 1466720"/>
                <a:gd name="connsiteX12" fmla="*/ 352270 w 897082"/>
                <a:gd name="connsiteY12" fmla="*/ 1122478 h 1466720"/>
                <a:gd name="connsiteX13" fmla="*/ 363516 w 897082"/>
                <a:gd name="connsiteY13" fmla="*/ 1012354 h 1466720"/>
                <a:gd name="connsiteX14" fmla="*/ 358144 w 897082"/>
                <a:gd name="connsiteY14" fmla="*/ 1011812 h 1466720"/>
                <a:gd name="connsiteX15" fmla="*/ 0 w 897082"/>
                <a:gd name="connsiteY15" fmla="*/ 572384 h 1466720"/>
                <a:gd name="connsiteX16" fmla="*/ 0 w 897082"/>
                <a:gd name="connsiteY16" fmla="*/ 448541 h 1466720"/>
                <a:gd name="connsiteX17" fmla="*/ 448541 w 897082"/>
                <a:gd name="connsiteY17" fmla="*/ 0 h 14667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897082" h="1466720">
                  <a:moveTo>
                    <a:pt x="448541" y="0"/>
                  </a:moveTo>
                  <a:cubicBezTo>
                    <a:pt x="696263" y="0"/>
                    <a:pt x="897082" y="200819"/>
                    <a:pt x="897082" y="448541"/>
                  </a:cubicBezTo>
                  <a:lnTo>
                    <a:pt x="897082" y="572384"/>
                  </a:lnTo>
                  <a:cubicBezTo>
                    <a:pt x="897082" y="758175"/>
                    <a:pt x="784121" y="917584"/>
                    <a:pt x="623133" y="985676"/>
                  </a:cubicBezTo>
                  <a:lnTo>
                    <a:pt x="564119" y="1003996"/>
                  </a:lnTo>
                  <a:lnTo>
                    <a:pt x="575827" y="1118635"/>
                  </a:lnTo>
                  <a:lnTo>
                    <a:pt x="603105" y="1118635"/>
                  </a:lnTo>
                  <a:cubicBezTo>
                    <a:pt x="704556" y="1118635"/>
                    <a:pt x="786798" y="1196557"/>
                    <a:pt x="786798" y="1292678"/>
                  </a:cubicBezTo>
                  <a:cubicBezTo>
                    <a:pt x="786798" y="1350692"/>
                    <a:pt x="786797" y="1408706"/>
                    <a:pt x="786797" y="1466720"/>
                  </a:cubicBezTo>
                  <a:lnTo>
                    <a:pt x="188668" y="1466720"/>
                  </a:lnTo>
                  <a:lnTo>
                    <a:pt x="188668" y="1292678"/>
                  </a:lnTo>
                  <a:cubicBezTo>
                    <a:pt x="188668" y="1220587"/>
                    <a:pt x="234929" y="1158734"/>
                    <a:pt x="300860" y="1132312"/>
                  </a:cubicBezTo>
                  <a:lnTo>
                    <a:pt x="352270" y="1122478"/>
                  </a:lnTo>
                  <a:lnTo>
                    <a:pt x="363516" y="1012354"/>
                  </a:lnTo>
                  <a:lnTo>
                    <a:pt x="358144" y="1011812"/>
                  </a:lnTo>
                  <a:cubicBezTo>
                    <a:pt x="153752" y="969988"/>
                    <a:pt x="0" y="789141"/>
                    <a:pt x="0" y="572384"/>
                  </a:cubicBezTo>
                  <a:lnTo>
                    <a:pt x="0" y="448541"/>
                  </a:lnTo>
                  <a:cubicBezTo>
                    <a:pt x="0" y="200819"/>
                    <a:pt x="200819" y="0"/>
                    <a:pt x="448541" y="0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9" name="フリーフォーム: 図形 68">
              <a:extLst>
                <a:ext uri="{FF2B5EF4-FFF2-40B4-BE49-F238E27FC236}">
                  <a16:creationId xmlns:a16="http://schemas.microsoft.com/office/drawing/2014/main" id="{CD69EC27-F433-4815-A380-78C9C2FEA074}"/>
                </a:ext>
              </a:extLst>
            </p:cNvPr>
            <p:cNvSpPr/>
            <p:nvPr/>
          </p:nvSpPr>
          <p:spPr>
            <a:xfrm>
              <a:off x="7638698" y="2172190"/>
              <a:ext cx="217125" cy="111279"/>
            </a:xfrm>
            <a:custGeom>
              <a:avLst/>
              <a:gdLst>
                <a:gd name="connsiteX0" fmla="*/ 209318 w 211408"/>
                <a:gd name="connsiteY0" fmla="*/ 0 h 93697"/>
                <a:gd name="connsiteX1" fmla="*/ 211408 w 211408"/>
                <a:gd name="connsiteY1" fmla="*/ 20463 h 93697"/>
                <a:gd name="connsiteX2" fmla="*/ 206348 w 211408"/>
                <a:gd name="connsiteY2" fmla="*/ 24396 h 93697"/>
                <a:gd name="connsiteX3" fmla="*/ 7260 w 211408"/>
                <a:gd name="connsiteY3" fmla="*/ 93228 h 93697"/>
                <a:gd name="connsiteX4" fmla="*/ 0 w 211408"/>
                <a:gd name="connsiteY4" fmla="*/ 93697 h 93697"/>
                <a:gd name="connsiteX5" fmla="*/ 8715 w 211408"/>
                <a:gd name="connsiteY5" fmla="*/ 8358 h 93697"/>
                <a:gd name="connsiteX6" fmla="*/ 93740 w 211408"/>
                <a:gd name="connsiteY6" fmla="*/ 16929 h 93697"/>
                <a:gd name="connsiteX7" fmla="*/ 184137 w 211408"/>
                <a:gd name="connsiteY7" fmla="*/ 7816 h 93697"/>
                <a:gd name="connsiteX0" fmla="*/ 209318 w 211408"/>
                <a:gd name="connsiteY0" fmla="*/ 0 h 93697"/>
                <a:gd name="connsiteX1" fmla="*/ 211408 w 211408"/>
                <a:gd name="connsiteY1" fmla="*/ 20463 h 93697"/>
                <a:gd name="connsiteX2" fmla="*/ 7260 w 211408"/>
                <a:gd name="connsiteY2" fmla="*/ 93228 h 93697"/>
                <a:gd name="connsiteX3" fmla="*/ 0 w 211408"/>
                <a:gd name="connsiteY3" fmla="*/ 93697 h 93697"/>
                <a:gd name="connsiteX4" fmla="*/ 8715 w 211408"/>
                <a:gd name="connsiteY4" fmla="*/ 8358 h 93697"/>
                <a:gd name="connsiteX5" fmla="*/ 93740 w 211408"/>
                <a:gd name="connsiteY5" fmla="*/ 16929 h 93697"/>
                <a:gd name="connsiteX6" fmla="*/ 184137 w 211408"/>
                <a:gd name="connsiteY6" fmla="*/ 7816 h 93697"/>
                <a:gd name="connsiteX7" fmla="*/ 209318 w 211408"/>
                <a:gd name="connsiteY7" fmla="*/ 0 h 93697"/>
                <a:gd name="connsiteX0" fmla="*/ 209318 w 209318"/>
                <a:gd name="connsiteY0" fmla="*/ 0 h 93697"/>
                <a:gd name="connsiteX1" fmla="*/ 7260 w 209318"/>
                <a:gd name="connsiteY1" fmla="*/ 93228 h 93697"/>
                <a:gd name="connsiteX2" fmla="*/ 0 w 209318"/>
                <a:gd name="connsiteY2" fmla="*/ 93697 h 93697"/>
                <a:gd name="connsiteX3" fmla="*/ 8715 w 209318"/>
                <a:gd name="connsiteY3" fmla="*/ 8358 h 93697"/>
                <a:gd name="connsiteX4" fmla="*/ 93740 w 209318"/>
                <a:gd name="connsiteY4" fmla="*/ 16929 h 93697"/>
                <a:gd name="connsiteX5" fmla="*/ 184137 w 209318"/>
                <a:gd name="connsiteY5" fmla="*/ 7816 h 93697"/>
                <a:gd name="connsiteX6" fmla="*/ 209318 w 209318"/>
                <a:gd name="connsiteY6" fmla="*/ 0 h 93697"/>
                <a:gd name="connsiteX0" fmla="*/ 209318 w 209318"/>
                <a:gd name="connsiteY0" fmla="*/ 0 h 93697"/>
                <a:gd name="connsiteX1" fmla="*/ 7260 w 209318"/>
                <a:gd name="connsiteY1" fmla="*/ 93228 h 93697"/>
                <a:gd name="connsiteX2" fmla="*/ 0 w 209318"/>
                <a:gd name="connsiteY2" fmla="*/ 93697 h 93697"/>
                <a:gd name="connsiteX3" fmla="*/ 8715 w 209318"/>
                <a:gd name="connsiteY3" fmla="*/ 8358 h 93697"/>
                <a:gd name="connsiteX4" fmla="*/ 93740 w 209318"/>
                <a:gd name="connsiteY4" fmla="*/ 16929 h 93697"/>
                <a:gd name="connsiteX5" fmla="*/ 184137 w 209318"/>
                <a:gd name="connsiteY5" fmla="*/ 7816 h 93697"/>
                <a:gd name="connsiteX6" fmla="*/ 209318 w 209318"/>
                <a:gd name="connsiteY6" fmla="*/ 0 h 93697"/>
                <a:gd name="connsiteX0" fmla="*/ 209318 w 209318"/>
                <a:gd name="connsiteY0" fmla="*/ 0 h 93697"/>
                <a:gd name="connsiteX1" fmla="*/ 0 w 209318"/>
                <a:gd name="connsiteY1" fmla="*/ 93697 h 93697"/>
                <a:gd name="connsiteX2" fmla="*/ 8715 w 209318"/>
                <a:gd name="connsiteY2" fmla="*/ 8358 h 93697"/>
                <a:gd name="connsiteX3" fmla="*/ 93740 w 209318"/>
                <a:gd name="connsiteY3" fmla="*/ 16929 h 93697"/>
                <a:gd name="connsiteX4" fmla="*/ 184137 w 209318"/>
                <a:gd name="connsiteY4" fmla="*/ 7816 h 93697"/>
                <a:gd name="connsiteX5" fmla="*/ 209318 w 209318"/>
                <a:gd name="connsiteY5" fmla="*/ 0 h 93697"/>
                <a:gd name="connsiteX0" fmla="*/ 209318 w 209318"/>
                <a:gd name="connsiteY0" fmla="*/ 0 h 93697"/>
                <a:gd name="connsiteX1" fmla="*/ 0 w 209318"/>
                <a:gd name="connsiteY1" fmla="*/ 93697 h 93697"/>
                <a:gd name="connsiteX2" fmla="*/ 8715 w 209318"/>
                <a:gd name="connsiteY2" fmla="*/ 8358 h 93697"/>
                <a:gd name="connsiteX3" fmla="*/ 93740 w 209318"/>
                <a:gd name="connsiteY3" fmla="*/ 16929 h 93697"/>
                <a:gd name="connsiteX4" fmla="*/ 184137 w 209318"/>
                <a:gd name="connsiteY4" fmla="*/ 7816 h 93697"/>
                <a:gd name="connsiteX5" fmla="*/ 209318 w 209318"/>
                <a:gd name="connsiteY5" fmla="*/ 0 h 936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9318" h="93697">
                  <a:moveTo>
                    <a:pt x="209318" y="0"/>
                  </a:moveTo>
                  <a:cubicBezTo>
                    <a:pt x="148204" y="60213"/>
                    <a:pt x="33434" y="92304"/>
                    <a:pt x="0" y="93697"/>
                  </a:cubicBezTo>
                  <a:lnTo>
                    <a:pt x="8715" y="8358"/>
                  </a:lnTo>
                  <a:lnTo>
                    <a:pt x="93740" y="16929"/>
                  </a:lnTo>
                  <a:cubicBezTo>
                    <a:pt x="124705" y="16929"/>
                    <a:pt x="154938" y="13791"/>
                    <a:pt x="184137" y="7816"/>
                  </a:cubicBezTo>
                  <a:lnTo>
                    <a:pt x="209318" y="0"/>
                  </a:lnTo>
                  <a:close/>
                </a:path>
              </a:pathLst>
            </a:custGeom>
            <a:solidFill>
              <a:srgbClr val="000000">
                <a:alpha val="50196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0" name="フリーフォーム: 図形 69">
              <a:extLst>
                <a:ext uri="{FF2B5EF4-FFF2-40B4-BE49-F238E27FC236}">
                  <a16:creationId xmlns:a16="http://schemas.microsoft.com/office/drawing/2014/main" id="{57729D10-BBEE-4D0C-B441-4D27DF70C402}"/>
                </a:ext>
              </a:extLst>
            </p:cNvPr>
            <p:cNvSpPr/>
            <p:nvPr/>
          </p:nvSpPr>
          <p:spPr>
            <a:xfrm>
              <a:off x="7282594" y="2310313"/>
              <a:ext cx="1197310" cy="1230066"/>
            </a:xfrm>
            <a:custGeom>
              <a:avLst/>
              <a:gdLst>
                <a:gd name="connsiteX0" fmla="*/ 702404 w 1068476"/>
                <a:gd name="connsiteY0" fmla="*/ 0 h 1020925"/>
                <a:gd name="connsiteX1" fmla="*/ 763059 w 1068476"/>
                <a:gd name="connsiteY1" fmla="*/ 0 h 1020925"/>
                <a:gd name="connsiteX2" fmla="*/ 1068476 w 1068476"/>
                <a:gd name="connsiteY2" fmla="*/ 320391 h 1020925"/>
                <a:gd name="connsiteX3" fmla="*/ 1068476 w 1068476"/>
                <a:gd name="connsiteY3" fmla="*/ 1020925 h 1020925"/>
                <a:gd name="connsiteX4" fmla="*/ 139988 w 1068476"/>
                <a:gd name="connsiteY4" fmla="*/ 1020925 h 1020925"/>
                <a:gd name="connsiteX5" fmla="*/ 55941 w 1068476"/>
                <a:gd name="connsiteY5" fmla="*/ 706710 h 1020925"/>
                <a:gd name="connsiteX6" fmla="*/ 55941 w 1068476"/>
                <a:gd name="connsiteY6" fmla="*/ 285753 h 1020925"/>
                <a:gd name="connsiteX7" fmla="*/ 189768 w 1068476"/>
                <a:gd name="connsiteY7" fmla="*/ 138877 h 1020925"/>
                <a:gd name="connsiteX8" fmla="*/ 371719 w 1068476"/>
                <a:gd name="connsiteY8" fmla="*/ 10385 h 1020925"/>
                <a:gd name="connsiteX9" fmla="*/ 390924 w 1068476"/>
                <a:gd name="connsiteY9" fmla="*/ 7678 h 1020925"/>
                <a:gd name="connsiteX10" fmla="*/ 356988 w 1068476"/>
                <a:gd name="connsiteY10" fmla="*/ 72107 h 1020925"/>
                <a:gd name="connsiteX11" fmla="*/ 362948 w 1068476"/>
                <a:gd name="connsiteY11" fmla="*/ 186423 h 1020925"/>
                <a:gd name="connsiteX12" fmla="*/ 632972 w 1068476"/>
                <a:gd name="connsiteY12" fmla="*/ 86497 h 1020925"/>
                <a:gd name="connsiteX13" fmla="*/ 698289 w 1068476"/>
                <a:gd name="connsiteY13" fmla="*/ 7813 h 1020925"/>
                <a:gd name="connsiteX0" fmla="*/ 676999 w 1043071"/>
                <a:gd name="connsiteY0" fmla="*/ 0 h 1020925"/>
                <a:gd name="connsiteX1" fmla="*/ 737654 w 1043071"/>
                <a:gd name="connsiteY1" fmla="*/ 0 h 1020925"/>
                <a:gd name="connsiteX2" fmla="*/ 1043071 w 1043071"/>
                <a:gd name="connsiteY2" fmla="*/ 320391 h 1020925"/>
                <a:gd name="connsiteX3" fmla="*/ 1043071 w 1043071"/>
                <a:gd name="connsiteY3" fmla="*/ 1020925 h 1020925"/>
                <a:gd name="connsiteX4" fmla="*/ 114583 w 1043071"/>
                <a:gd name="connsiteY4" fmla="*/ 1020925 h 1020925"/>
                <a:gd name="connsiteX5" fmla="*/ 30536 w 1043071"/>
                <a:gd name="connsiteY5" fmla="*/ 706710 h 1020925"/>
                <a:gd name="connsiteX6" fmla="*/ 61493 w 1043071"/>
                <a:gd name="connsiteY6" fmla="*/ 340521 h 1020925"/>
                <a:gd name="connsiteX7" fmla="*/ 164363 w 1043071"/>
                <a:gd name="connsiteY7" fmla="*/ 138877 h 1020925"/>
                <a:gd name="connsiteX8" fmla="*/ 346314 w 1043071"/>
                <a:gd name="connsiteY8" fmla="*/ 10385 h 1020925"/>
                <a:gd name="connsiteX9" fmla="*/ 365519 w 1043071"/>
                <a:gd name="connsiteY9" fmla="*/ 7678 h 1020925"/>
                <a:gd name="connsiteX10" fmla="*/ 331583 w 1043071"/>
                <a:gd name="connsiteY10" fmla="*/ 72107 h 1020925"/>
                <a:gd name="connsiteX11" fmla="*/ 337543 w 1043071"/>
                <a:gd name="connsiteY11" fmla="*/ 186423 h 1020925"/>
                <a:gd name="connsiteX12" fmla="*/ 607567 w 1043071"/>
                <a:gd name="connsiteY12" fmla="*/ 86497 h 1020925"/>
                <a:gd name="connsiteX13" fmla="*/ 672884 w 1043071"/>
                <a:gd name="connsiteY13" fmla="*/ 7813 h 1020925"/>
                <a:gd name="connsiteX14" fmla="*/ 676999 w 1043071"/>
                <a:gd name="connsiteY14" fmla="*/ 0 h 1020925"/>
                <a:gd name="connsiteX0" fmla="*/ 650472 w 1016544"/>
                <a:gd name="connsiteY0" fmla="*/ 0 h 1020925"/>
                <a:gd name="connsiteX1" fmla="*/ 711127 w 1016544"/>
                <a:gd name="connsiteY1" fmla="*/ 0 h 1020925"/>
                <a:gd name="connsiteX2" fmla="*/ 1016544 w 1016544"/>
                <a:gd name="connsiteY2" fmla="*/ 320391 h 1020925"/>
                <a:gd name="connsiteX3" fmla="*/ 1016544 w 1016544"/>
                <a:gd name="connsiteY3" fmla="*/ 1020925 h 1020925"/>
                <a:gd name="connsiteX4" fmla="*/ 88056 w 1016544"/>
                <a:gd name="connsiteY4" fmla="*/ 1020925 h 1020925"/>
                <a:gd name="connsiteX5" fmla="*/ 4009 w 1016544"/>
                <a:gd name="connsiteY5" fmla="*/ 706710 h 1020925"/>
                <a:gd name="connsiteX6" fmla="*/ 34966 w 1016544"/>
                <a:gd name="connsiteY6" fmla="*/ 340521 h 1020925"/>
                <a:gd name="connsiteX7" fmla="*/ 137836 w 1016544"/>
                <a:gd name="connsiteY7" fmla="*/ 138877 h 1020925"/>
                <a:gd name="connsiteX8" fmla="*/ 319787 w 1016544"/>
                <a:gd name="connsiteY8" fmla="*/ 10385 h 1020925"/>
                <a:gd name="connsiteX9" fmla="*/ 338992 w 1016544"/>
                <a:gd name="connsiteY9" fmla="*/ 7678 h 1020925"/>
                <a:gd name="connsiteX10" fmla="*/ 305056 w 1016544"/>
                <a:gd name="connsiteY10" fmla="*/ 72107 h 1020925"/>
                <a:gd name="connsiteX11" fmla="*/ 311016 w 1016544"/>
                <a:gd name="connsiteY11" fmla="*/ 186423 h 1020925"/>
                <a:gd name="connsiteX12" fmla="*/ 581040 w 1016544"/>
                <a:gd name="connsiteY12" fmla="*/ 86497 h 1020925"/>
                <a:gd name="connsiteX13" fmla="*/ 646357 w 1016544"/>
                <a:gd name="connsiteY13" fmla="*/ 7813 h 1020925"/>
                <a:gd name="connsiteX14" fmla="*/ 650472 w 1016544"/>
                <a:gd name="connsiteY14" fmla="*/ 0 h 1020925"/>
                <a:gd name="connsiteX0" fmla="*/ 620748 w 986820"/>
                <a:gd name="connsiteY0" fmla="*/ 0 h 1020925"/>
                <a:gd name="connsiteX1" fmla="*/ 681403 w 986820"/>
                <a:gd name="connsiteY1" fmla="*/ 0 h 1020925"/>
                <a:gd name="connsiteX2" fmla="*/ 986820 w 986820"/>
                <a:gd name="connsiteY2" fmla="*/ 320391 h 1020925"/>
                <a:gd name="connsiteX3" fmla="*/ 986820 w 986820"/>
                <a:gd name="connsiteY3" fmla="*/ 1020925 h 1020925"/>
                <a:gd name="connsiteX4" fmla="*/ 58332 w 986820"/>
                <a:gd name="connsiteY4" fmla="*/ 1020925 h 1020925"/>
                <a:gd name="connsiteX5" fmla="*/ 19529 w 986820"/>
                <a:gd name="connsiteY5" fmla="*/ 704329 h 1020925"/>
                <a:gd name="connsiteX6" fmla="*/ 5242 w 986820"/>
                <a:gd name="connsiteY6" fmla="*/ 340521 h 1020925"/>
                <a:gd name="connsiteX7" fmla="*/ 108112 w 986820"/>
                <a:gd name="connsiteY7" fmla="*/ 138877 h 1020925"/>
                <a:gd name="connsiteX8" fmla="*/ 290063 w 986820"/>
                <a:gd name="connsiteY8" fmla="*/ 10385 h 1020925"/>
                <a:gd name="connsiteX9" fmla="*/ 309268 w 986820"/>
                <a:gd name="connsiteY9" fmla="*/ 7678 h 1020925"/>
                <a:gd name="connsiteX10" fmla="*/ 275332 w 986820"/>
                <a:gd name="connsiteY10" fmla="*/ 72107 h 1020925"/>
                <a:gd name="connsiteX11" fmla="*/ 281292 w 986820"/>
                <a:gd name="connsiteY11" fmla="*/ 186423 h 1020925"/>
                <a:gd name="connsiteX12" fmla="*/ 551316 w 986820"/>
                <a:gd name="connsiteY12" fmla="*/ 86497 h 1020925"/>
                <a:gd name="connsiteX13" fmla="*/ 616633 w 986820"/>
                <a:gd name="connsiteY13" fmla="*/ 7813 h 1020925"/>
                <a:gd name="connsiteX14" fmla="*/ 620748 w 986820"/>
                <a:gd name="connsiteY14" fmla="*/ 0 h 1020925"/>
                <a:gd name="connsiteX0" fmla="*/ 663135 w 1029207"/>
                <a:gd name="connsiteY0" fmla="*/ 0 h 1020925"/>
                <a:gd name="connsiteX1" fmla="*/ 723790 w 1029207"/>
                <a:gd name="connsiteY1" fmla="*/ 0 h 1020925"/>
                <a:gd name="connsiteX2" fmla="*/ 1029207 w 1029207"/>
                <a:gd name="connsiteY2" fmla="*/ 320391 h 1020925"/>
                <a:gd name="connsiteX3" fmla="*/ 1029207 w 1029207"/>
                <a:gd name="connsiteY3" fmla="*/ 1020925 h 1020925"/>
                <a:gd name="connsiteX4" fmla="*/ 100719 w 1029207"/>
                <a:gd name="connsiteY4" fmla="*/ 1020925 h 1020925"/>
                <a:gd name="connsiteX5" fmla="*/ 61916 w 1029207"/>
                <a:gd name="connsiteY5" fmla="*/ 704329 h 1020925"/>
                <a:gd name="connsiteX6" fmla="*/ 2386 w 1029207"/>
                <a:gd name="connsiteY6" fmla="*/ 433390 h 1020925"/>
                <a:gd name="connsiteX7" fmla="*/ 150499 w 1029207"/>
                <a:gd name="connsiteY7" fmla="*/ 138877 h 1020925"/>
                <a:gd name="connsiteX8" fmla="*/ 332450 w 1029207"/>
                <a:gd name="connsiteY8" fmla="*/ 10385 h 1020925"/>
                <a:gd name="connsiteX9" fmla="*/ 351655 w 1029207"/>
                <a:gd name="connsiteY9" fmla="*/ 7678 h 1020925"/>
                <a:gd name="connsiteX10" fmla="*/ 317719 w 1029207"/>
                <a:gd name="connsiteY10" fmla="*/ 72107 h 1020925"/>
                <a:gd name="connsiteX11" fmla="*/ 323679 w 1029207"/>
                <a:gd name="connsiteY11" fmla="*/ 186423 h 1020925"/>
                <a:gd name="connsiteX12" fmla="*/ 593703 w 1029207"/>
                <a:gd name="connsiteY12" fmla="*/ 86497 h 1020925"/>
                <a:gd name="connsiteX13" fmla="*/ 659020 w 1029207"/>
                <a:gd name="connsiteY13" fmla="*/ 7813 h 1020925"/>
                <a:gd name="connsiteX14" fmla="*/ 663135 w 1029207"/>
                <a:gd name="connsiteY14" fmla="*/ 0 h 1020925"/>
                <a:gd name="connsiteX0" fmla="*/ 676475 w 1042547"/>
                <a:gd name="connsiteY0" fmla="*/ 0 h 1020925"/>
                <a:gd name="connsiteX1" fmla="*/ 737130 w 1042547"/>
                <a:gd name="connsiteY1" fmla="*/ 0 h 1020925"/>
                <a:gd name="connsiteX2" fmla="*/ 1042547 w 1042547"/>
                <a:gd name="connsiteY2" fmla="*/ 320391 h 1020925"/>
                <a:gd name="connsiteX3" fmla="*/ 1042547 w 1042547"/>
                <a:gd name="connsiteY3" fmla="*/ 1020925 h 1020925"/>
                <a:gd name="connsiteX4" fmla="*/ 114059 w 1042547"/>
                <a:gd name="connsiteY4" fmla="*/ 1020925 h 1020925"/>
                <a:gd name="connsiteX5" fmla="*/ 75256 w 1042547"/>
                <a:gd name="connsiteY5" fmla="*/ 704329 h 1020925"/>
                <a:gd name="connsiteX6" fmla="*/ 15726 w 1042547"/>
                <a:gd name="connsiteY6" fmla="*/ 433390 h 1020925"/>
                <a:gd name="connsiteX7" fmla="*/ 163839 w 1042547"/>
                <a:gd name="connsiteY7" fmla="*/ 138877 h 1020925"/>
                <a:gd name="connsiteX8" fmla="*/ 345790 w 1042547"/>
                <a:gd name="connsiteY8" fmla="*/ 10385 h 1020925"/>
                <a:gd name="connsiteX9" fmla="*/ 364995 w 1042547"/>
                <a:gd name="connsiteY9" fmla="*/ 7678 h 1020925"/>
                <a:gd name="connsiteX10" fmla="*/ 331059 w 1042547"/>
                <a:gd name="connsiteY10" fmla="*/ 72107 h 1020925"/>
                <a:gd name="connsiteX11" fmla="*/ 337019 w 1042547"/>
                <a:gd name="connsiteY11" fmla="*/ 186423 h 1020925"/>
                <a:gd name="connsiteX12" fmla="*/ 607043 w 1042547"/>
                <a:gd name="connsiteY12" fmla="*/ 86497 h 1020925"/>
                <a:gd name="connsiteX13" fmla="*/ 672360 w 1042547"/>
                <a:gd name="connsiteY13" fmla="*/ 7813 h 1020925"/>
                <a:gd name="connsiteX14" fmla="*/ 676475 w 1042547"/>
                <a:gd name="connsiteY14" fmla="*/ 0 h 1020925"/>
                <a:gd name="connsiteX0" fmla="*/ 676475 w 1042547"/>
                <a:gd name="connsiteY0" fmla="*/ 0 h 1020925"/>
                <a:gd name="connsiteX1" fmla="*/ 737130 w 1042547"/>
                <a:gd name="connsiteY1" fmla="*/ 0 h 1020925"/>
                <a:gd name="connsiteX2" fmla="*/ 1042547 w 1042547"/>
                <a:gd name="connsiteY2" fmla="*/ 320391 h 1020925"/>
                <a:gd name="connsiteX3" fmla="*/ 1042547 w 1042547"/>
                <a:gd name="connsiteY3" fmla="*/ 1020925 h 1020925"/>
                <a:gd name="connsiteX4" fmla="*/ 114059 w 1042547"/>
                <a:gd name="connsiteY4" fmla="*/ 1020925 h 1020925"/>
                <a:gd name="connsiteX5" fmla="*/ 75256 w 1042547"/>
                <a:gd name="connsiteY5" fmla="*/ 704329 h 1020925"/>
                <a:gd name="connsiteX6" fmla="*/ 15726 w 1042547"/>
                <a:gd name="connsiteY6" fmla="*/ 433390 h 1020925"/>
                <a:gd name="connsiteX7" fmla="*/ 163839 w 1042547"/>
                <a:gd name="connsiteY7" fmla="*/ 138877 h 1020925"/>
                <a:gd name="connsiteX8" fmla="*/ 345790 w 1042547"/>
                <a:gd name="connsiteY8" fmla="*/ 10385 h 1020925"/>
                <a:gd name="connsiteX9" fmla="*/ 364995 w 1042547"/>
                <a:gd name="connsiteY9" fmla="*/ 7678 h 1020925"/>
                <a:gd name="connsiteX10" fmla="*/ 331059 w 1042547"/>
                <a:gd name="connsiteY10" fmla="*/ 72107 h 1020925"/>
                <a:gd name="connsiteX11" fmla="*/ 337019 w 1042547"/>
                <a:gd name="connsiteY11" fmla="*/ 186423 h 1020925"/>
                <a:gd name="connsiteX12" fmla="*/ 607043 w 1042547"/>
                <a:gd name="connsiteY12" fmla="*/ 86497 h 1020925"/>
                <a:gd name="connsiteX13" fmla="*/ 672360 w 1042547"/>
                <a:gd name="connsiteY13" fmla="*/ 7813 h 1020925"/>
                <a:gd name="connsiteX14" fmla="*/ 676475 w 1042547"/>
                <a:gd name="connsiteY14" fmla="*/ 0 h 1020925"/>
                <a:gd name="connsiteX0" fmla="*/ 660749 w 1026821"/>
                <a:gd name="connsiteY0" fmla="*/ 0 h 1020925"/>
                <a:gd name="connsiteX1" fmla="*/ 721404 w 1026821"/>
                <a:gd name="connsiteY1" fmla="*/ 0 h 1020925"/>
                <a:gd name="connsiteX2" fmla="*/ 1026821 w 1026821"/>
                <a:gd name="connsiteY2" fmla="*/ 320391 h 1020925"/>
                <a:gd name="connsiteX3" fmla="*/ 1026821 w 1026821"/>
                <a:gd name="connsiteY3" fmla="*/ 1020925 h 1020925"/>
                <a:gd name="connsiteX4" fmla="*/ 98333 w 1026821"/>
                <a:gd name="connsiteY4" fmla="*/ 1020925 h 1020925"/>
                <a:gd name="connsiteX5" fmla="*/ 0 w 1026821"/>
                <a:gd name="connsiteY5" fmla="*/ 433390 h 1020925"/>
                <a:gd name="connsiteX6" fmla="*/ 148113 w 1026821"/>
                <a:gd name="connsiteY6" fmla="*/ 138877 h 1020925"/>
                <a:gd name="connsiteX7" fmla="*/ 330064 w 1026821"/>
                <a:gd name="connsiteY7" fmla="*/ 10385 h 1020925"/>
                <a:gd name="connsiteX8" fmla="*/ 349269 w 1026821"/>
                <a:gd name="connsiteY8" fmla="*/ 7678 h 1020925"/>
                <a:gd name="connsiteX9" fmla="*/ 315333 w 1026821"/>
                <a:gd name="connsiteY9" fmla="*/ 72107 h 1020925"/>
                <a:gd name="connsiteX10" fmla="*/ 321293 w 1026821"/>
                <a:gd name="connsiteY10" fmla="*/ 186423 h 1020925"/>
                <a:gd name="connsiteX11" fmla="*/ 591317 w 1026821"/>
                <a:gd name="connsiteY11" fmla="*/ 86497 h 1020925"/>
                <a:gd name="connsiteX12" fmla="*/ 656634 w 1026821"/>
                <a:gd name="connsiteY12" fmla="*/ 7813 h 1020925"/>
                <a:gd name="connsiteX13" fmla="*/ 660749 w 1026821"/>
                <a:gd name="connsiteY13" fmla="*/ 0 h 1020925"/>
                <a:gd name="connsiteX0" fmla="*/ 679490 w 1045562"/>
                <a:gd name="connsiteY0" fmla="*/ 0 h 1020925"/>
                <a:gd name="connsiteX1" fmla="*/ 740145 w 1045562"/>
                <a:gd name="connsiteY1" fmla="*/ 0 h 1020925"/>
                <a:gd name="connsiteX2" fmla="*/ 1045562 w 1045562"/>
                <a:gd name="connsiteY2" fmla="*/ 320391 h 1020925"/>
                <a:gd name="connsiteX3" fmla="*/ 1045562 w 1045562"/>
                <a:gd name="connsiteY3" fmla="*/ 1020925 h 1020925"/>
                <a:gd name="connsiteX4" fmla="*/ 117074 w 1045562"/>
                <a:gd name="connsiteY4" fmla="*/ 1020925 h 1020925"/>
                <a:gd name="connsiteX5" fmla="*/ 18741 w 1045562"/>
                <a:gd name="connsiteY5" fmla="*/ 433390 h 1020925"/>
                <a:gd name="connsiteX6" fmla="*/ 166854 w 1045562"/>
                <a:gd name="connsiteY6" fmla="*/ 138877 h 1020925"/>
                <a:gd name="connsiteX7" fmla="*/ 348805 w 1045562"/>
                <a:gd name="connsiteY7" fmla="*/ 10385 h 1020925"/>
                <a:gd name="connsiteX8" fmla="*/ 368010 w 1045562"/>
                <a:gd name="connsiteY8" fmla="*/ 7678 h 1020925"/>
                <a:gd name="connsiteX9" fmla="*/ 334074 w 1045562"/>
                <a:gd name="connsiteY9" fmla="*/ 72107 h 1020925"/>
                <a:gd name="connsiteX10" fmla="*/ 340034 w 1045562"/>
                <a:gd name="connsiteY10" fmla="*/ 186423 h 1020925"/>
                <a:gd name="connsiteX11" fmla="*/ 610058 w 1045562"/>
                <a:gd name="connsiteY11" fmla="*/ 86497 h 1020925"/>
                <a:gd name="connsiteX12" fmla="*/ 675375 w 1045562"/>
                <a:gd name="connsiteY12" fmla="*/ 7813 h 1020925"/>
                <a:gd name="connsiteX13" fmla="*/ 679490 w 1045562"/>
                <a:gd name="connsiteY13" fmla="*/ 0 h 1020925"/>
                <a:gd name="connsiteX0" fmla="*/ 609226 w 975298"/>
                <a:gd name="connsiteY0" fmla="*/ 0 h 1020925"/>
                <a:gd name="connsiteX1" fmla="*/ 669881 w 975298"/>
                <a:gd name="connsiteY1" fmla="*/ 0 h 1020925"/>
                <a:gd name="connsiteX2" fmla="*/ 975298 w 975298"/>
                <a:gd name="connsiteY2" fmla="*/ 320391 h 1020925"/>
                <a:gd name="connsiteX3" fmla="*/ 975298 w 975298"/>
                <a:gd name="connsiteY3" fmla="*/ 1020925 h 1020925"/>
                <a:gd name="connsiteX4" fmla="*/ 46810 w 975298"/>
                <a:gd name="connsiteY4" fmla="*/ 1020925 h 1020925"/>
                <a:gd name="connsiteX5" fmla="*/ 34202 w 975298"/>
                <a:gd name="connsiteY5" fmla="*/ 397671 h 1020925"/>
                <a:gd name="connsiteX6" fmla="*/ 96590 w 975298"/>
                <a:gd name="connsiteY6" fmla="*/ 138877 h 1020925"/>
                <a:gd name="connsiteX7" fmla="*/ 278541 w 975298"/>
                <a:gd name="connsiteY7" fmla="*/ 10385 h 1020925"/>
                <a:gd name="connsiteX8" fmla="*/ 297746 w 975298"/>
                <a:gd name="connsiteY8" fmla="*/ 7678 h 1020925"/>
                <a:gd name="connsiteX9" fmla="*/ 263810 w 975298"/>
                <a:gd name="connsiteY9" fmla="*/ 72107 h 1020925"/>
                <a:gd name="connsiteX10" fmla="*/ 269770 w 975298"/>
                <a:gd name="connsiteY10" fmla="*/ 186423 h 1020925"/>
                <a:gd name="connsiteX11" fmla="*/ 539794 w 975298"/>
                <a:gd name="connsiteY11" fmla="*/ 86497 h 1020925"/>
                <a:gd name="connsiteX12" fmla="*/ 605111 w 975298"/>
                <a:gd name="connsiteY12" fmla="*/ 7813 h 1020925"/>
                <a:gd name="connsiteX13" fmla="*/ 609226 w 975298"/>
                <a:gd name="connsiteY13" fmla="*/ 0 h 1020925"/>
                <a:gd name="connsiteX0" fmla="*/ 587650 w 953722"/>
                <a:gd name="connsiteY0" fmla="*/ 0 h 1020925"/>
                <a:gd name="connsiteX1" fmla="*/ 648305 w 953722"/>
                <a:gd name="connsiteY1" fmla="*/ 0 h 1020925"/>
                <a:gd name="connsiteX2" fmla="*/ 953722 w 953722"/>
                <a:gd name="connsiteY2" fmla="*/ 320391 h 1020925"/>
                <a:gd name="connsiteX3" fmla="*/ 953722 w 953722"/>
                <a:gd name="connsiteY3" fmla="*/ 1020925 h 1020925"/>
                <a:gd name="connsiteX4" fmla="*/ 25234 w 953722"/>
                <a:gd name="connsiteY4" fmla="*/ 1020925 h 1020925"/>
                <a:gd name="connsiteX5" fmla="*/ 12626 w 953722"/>
                <a:gd name="connsiteY5" fmla="*/ 397671 h 1020925"/>
                <a:gd name="connsiteX6" fmla="*/ 75014 w 953722"/>
                <a:gd name="connsiteY6" fmla="*/ 138877 h 1020925"/>
                <a:gd name="connsiteX7" fmla="*/ 256965 w 953722"/>
                <a:gd name="connsiteY7" fmla="*/ 10385 h 1020925"/>
                <a:gd name="connsiteX8" fmla="*/ 276170 w 953722"/>
                <a:gd name="connsiteY8" fmla="*/ 7678 h 1020925"/>
                <a:gd name="connsiteX9" fmla="*/ 242234 w 953722"/>
                <a:gd name="connsiteY9" fmla="*/ 72107 h 1020925"/>
                <a:gd name="connsiteX10" fmla="*/ 248194 w 953722"/>
                <a:gd name="connsiteY10" fmla="*/ 186423 h 1020925"/>
                <a:gd name="connsiteX11" fmla="*/ 518218 w 953722"/>
                <a:gd name="connsiteY11" fmla="*/ 86497 h 1020925"/>
                <a:gd name="connsiteX12" fmla="*/ 583535 w 953722"/>
                <a:gd name="connsiteY12" fmla="*/ 7813 h 1020925"/>
                <a:gd name="connsiteX13" fmla="*/ 587650 w 953722"/>
                <a:gd name="connsiteY13" fmla="*/ 0 h 1020925"/>
                <a:gd name="connsiteX0" fmla="*/ 585192 w 951264"/>
                <a:gd name="connsiteY0" fmla="*/ 0 h 1020925"/>
                <a:gd name="connsiteX1" fmla="*/ 645847 w 951264"/>
                <a:gd name="connsiteY1" fmla="*/ 0 h 1020925"/>
                <a:gd name="connsiteX2" fmla="*/ 951264 w 951264"/>
                <a:gd name="connsiteY2" fmla="*/ 320391 h 1020925"/>
                <a:gd name="connsiteX3" fmla="*/ 951264 w 951264"/>
                <a:gd name="connsiteY3" fmla="*/ 1020925 h 1020925"/>
                <a:gd name="connsiteX4" fmla="*/ 22776 w 951264"/>
                <a:gd name="connsiteY4" fmla="*/ 1020925 h 1020925"/>
                <a:gd name="connsiteX5" fmla="*/ 10168 w 951264"/>
                <a:gd name="connsiteY5" fmla="*/ 397671 h 1020925"/>
                <a:gd name="connsiteX6" fmla="*/ 89224 w 951264"/>
                <a:gd name="connsiteY6" fmla="*/ 143639 h 1020925"/>
                <a:gd name="connsiteX7" fmla="*/ 254507 w 951264"/>
                <a:gd name="connsiteY7" fmla="*/ 10385 h 1020925"/>
                <a:gd name="connsiteX8" fmla="*/ 273712 w 951264"/>
                <a:gd name="connsiteY8" fmla="*/ 7678 h 1020925"/>
                <a:gd name="connsiteX9" fmla="*/ 239776 w 951264"/>
                <a:gd name="connsiteY9" fmla="*/ 72107 h 1020925"/>
                <a:gd name="connsiteX10" fmla="*/ 245736 w 951264"/>
                <a:gd name="connsiteY10" fmla="*/ 186423 h 1020925"/>
                <a:gd name="connsiteX11" fmla="*/ 515760 w 951264"/>
                <a:gd name="connsiteY11" fmla="*/ 86497 h 1020925"/>
                <a:gd name="connsiteX12" fmla="*/ 581077 w 951264"/>
                <a:gd name="connsiteY12" fmla="*/ 7813 h 1020925"/>
                <a:gd name="connsiteX13" fmla="*/ 585192 w 951264"/>
                <a:gd name="connsiteY13" fmla="*/ 0 h 1020925"/>
                <a:gd name="connsiteX0" fmla="*/ 585192 w 951264"/>
                <a:gd name="connsiteY0" fmla="*/ 0 h 1020925"/>
                <a:gd name="connsiteX1" fmla="*/ 645847 w 951264"/>
                <a:gd name="connsiteY1" fmla="*/ 0 h 1020925"/>
                <a:gd name="connsiteX2" fmla="*/ 951264 w 951264"/>
                <a:gd name="connsiteY2" fmla="*/ 320391 h 1020925"/>
                <a:gd name="connsiteX3" fmla="*/ 951264 w 951264"/>
                <a:gd name="connsiteY3" fmla="*/ 1020925 h 1020925"/>
                <a:gd name="connsiteX4" fmla="*/ 22776 w 951264"/>
                <a:gd name="connsiteY4" fmla="*/ 1020925 h 1020925"/>
                <a:gd name="connsiteX5" fmla="*/ 10168 w 951264"/>
                <a:gd name="connsiteY5" fmla="*/ 397671 h 1020925"/>
                <a:gd name="connsiteX6" fmla="*/ 89224 w 951264"/>
                <a:gd name="connsiteY6" fmla="*/ 143639 h 1020925"/>
                <a:gd name="connsiteX7" fmla="*/ 254507 w 951264"/>
                <a:gd name="connsiteY7" fmla="*/ 10385 h 1020925"/>
                <a:gd name="connsiteX8" fmla="*/ 273712 w 951264"/>
                <a:gd name="connsiteY8" fmla="*/ 7678 h 1020925"/>
                <a:gd name="connsiteX9" fmla="*/ 239776 w 951264"/>
                <a:gd name="connsiteY9" fmla="*/ 72107 h 1020925"/>
                <a:gd name="connsiteX10" fmla="*/ 245736 w 951264"/>
                <a:gd name="connsiteY10" fmla="*/ 186423 h 1020925"/>
                <a:gd name="connsiteX11" fmla="*/ 515760 w 951264"/>
                <a:gd name="connsiteY11" fmla="*/ 86497 h 1020925"/>
                <a:gd name="connsiteX12" fmla="*/ 581077 w 951264"/>
                <a:gd name="connsiteY12" fmla="*/ 7813 h 1020925"/>
                <a:gd name="connsiteX13" fmla="*/ 585192 w 951264"/>
                <a:gd name="connsiteY13" fmla="*/ 0 h 1020925"/>
                <a:gd name="connsiteX0" fmla="*/ 585192 w 951264"/>
                <a:gd name="connsiteY0" fmla="*/ 0 h 1020925"/>
                <a:gd name="connsiteX1" fmla="*/ 645847 w 951264"/>
                <a:gd name="connsiteY1" fmla="*/ 0 h 1020925"/>
                <a:gd name="connsiteX2" fmla="*/ 951264 w 951264"/>
                <a:gd name="connsiteY2" fmla="*/ 320391 h 1020925"/>
                <a:gd name="connsiteX3" fmla="*/ 951264 w 951264"/>
                <a:gd name="connsiteY3" fmla="*/ 1020925 h 1020925"/>
                <a:gd name="connsiteX4" fmla="*/ 22776 w 951264"/>
                <a:gd name="connsiteY4" fmla="*/ 1020925 h 1020925"/>
                <a:gd name="connsiteX5" fmla="*/ 10168 w 951264"/>
                <a:gd name="connsiteY5" fmla="*/ 397671 h 1020925"/>
                <a:gd name="connsiteX6" fmla="*/ 89224 w 951264"/>
                <a:gd name="connsiteY6" fmla="*/ 143639 h 1020925"/>
                <a:gd name="connsiteX7" fmla="*/ 254507 w 951264"/>
                <a:gd name="connsiteY7" fmla="*/ 10385 h 1020925"/>
                <a:gd name="connsiteX8" fmla="*/ 273712 w 951264"/>
                <a:gd name="connsiteY8" fmla="*/ 7678 h 1020925"/>
                <a:gd name="connsiteX9" fmla="*/ 239776 w 951264"/>
                <a:gd name="connsiteY9" fmla="*/ 72107 h 1020925"/>
                <a:gd name="connsiteX10" fmla="*/ 277358 w 951264"/>
                <a:gd name="connsiteY10" fmla="*/ 144261 h 1020925"/>
                <a:gd name="connsiteX11" fmla="*/ 515760 w 951264"/>
                <a:gd name="connsiteY11" fmla="*/ 86497 h 1020925"/>
                <a:gd name="connsiteX12" fmla="*/ 581077 w 951264"/>
                <a:gd name="connsiteY12" fmla="*/ 7813 h 1020925"/>
                <a:gd name="connsiteX13" fmla="*/ 585192 w 951264"/>
                <a:gd name="connsiteY13" fmla="*/ 0 h 1020925"/>
                <a:gd name="connsiteX0" fmla="*/ 585192 w 951264"/>
                <a:gd name="connsiteY0" fmla="*/ 0 h 1020925"/>
                <a:gd name="connsiteX1" fmla="*/ 645847 w 951264"/>
                <a:gd name="connsiteY1" fmla="*/ 0 h 1020925"/>
                <a:gd name="connsiteX2" fmla="*/ 951264 w 951264"/>
                <a:gd name="connsiteY2" fmla="*/ 320391 h 1020925"/>
                <a:gd name="connsiteX3" fmla="*/ 951264 w 951264"/>
                <a:gd name="connsiteY3" fmla="*/ 1020925 h 1020925"/>
                <a:gd name="connsiteX4" fmla="*/ 22776 w 951264"/>
                <a:gd name="connsiteY4" fmla="*/ 1020925 h 1020925"/>
                <a:gd name="connsiteX5" fmla="*/ 10168 w 951264"/>
                <a:gd name="connsiteY5" fmla="*/ 397671 h 1020925"/>
                <a:gd name="connsiteX6" fmla="*/ 89224 w 951264"/>
                <a:gd name="connsiteY6" fmla="*/ 143639 h 1020925"/>
                <a:gd name="connsiteX7" fmla="*/ 254507 w 951264"/>
                <a:gd name="connsiteY7" fmla="*/ 10385 h 1020925"/>
                <a:gd name="connsiteX8" fmla="*/ 273712 w 951264"/>
                <a:gd name="connsiteY8" fmla="*/ 7678 h 1020925"/>
                <a:gd name="connsiteX9" fmla="*/ 277358 w 951264"/>
                <a:gd name="connsiteY9" fmla="*/ 144261 h 1020925"/>
                <a:gd name="connsiteX10" fmla="*/ 515760 w 951264"/>
                <a:gd name="connsiteY10" fmla="*/ 86497 h 1020925"/>
                <a:gd name="connsiteX11" fmla="*/ 581077 w 951264"/>
                <a:gd name="connsiteY11" fmla="*/ 7813 h 1020925"/>
                <a:gd name="connsiteX12" fmla="*/ 585192 w 951264"/>
                <a:gd name="connsiteY12" fmla="*/ 0 h 1020925"/>
                <a:gd name="connsiteX0" fmla="*/ 585192 w 951264"/>
                <a:gd name="connsiteY0" fmla="*/ 0 h 1020925"/>
                <a:gd name="connsiteX1" fmla="*/ 645847 w 951264"/>
                <a:gd name="connsiteY1" fmla="*/ 0 h 1020925"/>
                <a:gd name="connsiteX2" fmla="*/ 951264 w 951264"/>
                <a:gd name="connsiteY2" fmla="*/ 320391 h 1020925"/>
                <a:gd name="connsiteX3" fmla="*/ 951264 w 951264"/>
                <a:gd name="connsiteY3" fmla="*/ 1020925 h 1020925"/>
                <a:gd name="connsiteX4" fmla="*/ 22776 w 951264"/>
                <a:gd name="connsiteY4" fmla="*/ 1020925 h 1020925"/>
                <a:gd name="connsiteX5" fmla="*/ 10168 w 951264"/>
                <a:gd name="connsiteY5" fmla="*/ 397671 h 1020925"/>
                <a:gd name="connsiteX6" fmla="*/ 89224 w 951264"/>
                <a:gd name="connsiteY6" fmla="*/ 143639 h 1020925"/>
                <a:gd name="connsiteX7" fmla="*/ 254507 w 951264"/>
                <a:gd name="connsiteY7" fmla="*/ 10385 h 1020925"/>
                <a:gd name="connsiteX8" fmla="*/ 273712 w 951264"/>
                <a:gd name="connsiteY8" fmla="*/ 7678 h 1020925"/>
                <a:gd name="connsiteX9" fmla="*/ 277358 w 951264"/>
                <a:gd name="connsiteY9" fmla="*/ 144261 h 1020925"/>
                <a:gd name="connsiteX10" fmla="*/ 581077 w 951264"/>
                <a:gd name="connsiteY10" fmla="*/ 7813 h 1020925"/>
                <a:gd name="connsiteX11" fmla="*/ 585192 w 951264"/>
                <a:gd name="connsiteY11" fmla="*/ 0 h 1020925"/>
                <a:gd name="connsiteX0" fmla="*/ 585192 w 951264"/>
                <a:gd name="connsiteY0" fmla="*/ 0 h 1020925"/>
                <a:gd name="connsiteX1" fmla="*/ 645847 w 951264"/>
                <a:gd name="connsiteY1" fmla="*/ 0 h 1020925"/>
                <a:gd name="connsiteX2" fmla="*/ 951264 w 951264"/>
                <a:gd name="connsiteY2" fmla="*/ 320391 h 1020925"/>
                <a:gd name="connsiteX3" fmla="*/ 951264 w 951264"/>
                <a:gd name="connsiteY3" fmla="*/ 1020925 h 1020925"/>
                <a:gd name="connsiteX4" fmla="*/ 22776 w 951264"/>
                <a:gd name="connsiteY4" fmla="*/ 1020925 h 1020925"/>
                <a:gd name="connsiteX5" fmla="*/ 10168 w 951264"/>
                <a:gd name="connsiteY5" fmla="*/ 397671 h 1020925"/>
                <a:gd name="connsiteX6" fmla="*/ 89224 w 951264"/>
                <a:gd name="connsiteY6" fmla="*/ 143639 h 1020925"/>
                <a:gd name="connsiteX7" fmla="*/ 254507 w 951264"/>
                <a:gd name="connsiteY7" fmla="*/ 10385 h 1020925"/>
                <a:gd name="connsiteX8" fmla="*/ 273712 w 951264"/>
                <a:gd name="connsiteY8" fmla="*/ 7678 h 1020925"/>
                <a:gd name="connsiteX9" fmla="*/ 277358 w 951264"/>
                <a:gd name="connsiteY9" fmla="*/ 144261 h 1020925"/>
                <a:gd name="connsiteX10" fmla="*/ 581077 w 951264"/>
                <a:gd name="connsiteY10" fmla="*/ 7813 h 1020925"/>
                <a:gd name="connsiteX11" fmla="*/ 585192 w 951264"/>
                <a:gd name="connsiteY11" fmla="*/ 0 h 1020925"/>
                <a:gd name="connsiteX0" fmla="*/ 585192 w 951264"/>
                <a:gd name="connsiteY0" fmla="*/ 0 h 1020925"/>
                <a:gd name="connsiteX1" fmla="*/ 645847 w 951264"/>
                <a:gd name="connsiteY1" fmla="*/ 0 h 1020925"/>
                <a:gd name="connsiteX2" fmla="*/ 951264 w 951264"/>
                <a:gd name="connsiteY2" fmla="*/ 320391 h 1020925"/>
                <a:gd name="connsiteX3" fmla="*/ 951264 w 951264"/>
                <a:gd name="connsiteY3" fmla="*/ 1020925 h 1020925"/>
                <a:gd name="connsiteX4" fmla="*/ 22776 w 951264"/>
                <a:gd name="connsiteY4" fmla="*/ 1020925 h 1020925"/>
                <a:gd name="connsiteX5" fmla="*/ 10168 w 951264"/>
                <a:gd name="connsiteY5" fmla="*/ 397671 h 1020925"/>
                <a:gd name="connsiteX6" fmla="*/ 89224 w 951264"/>
                <a:gd name="connsiteY6" fmla="*/ 143639 h 1020925"/>
                <a:gd name="connsiteX7" fmla="*/ 254507 w 951264"/>
                <a:gd name="connsiteY7" fmla="*/ 10385 h 1020925"/>
                <a:gd name="connsiteX8" fmla="*/ 273712 w 951264"/>
                <a:gd name="connsiteY8" fmla="*/ 7678 h 1020925"/>
                <a:gd name="connsiteX9" fmla="*/ 295804 w 951264"/>
                <a:gd name="connsiteY9" fmla="*/ 144261 h 1020925"/>
                <a:gd name="connsiteX10" fmla="*/ 581077 w 951264"/>
                <a:gd name="connsiteY10" fmla="*/ 7813 h 1020925"/>
                <a:gd name="connsiteX11" fmla="*/ 585192 w 951264"/>
                <a:gd name="connsiteY11" fmla="*/ 0 h 1020925"/>
                <a:gd name="connsiteX0" fmla="*/ 585192 w 951264"/>
                <a:gd name="connsiteY0" fmla="*/ 0 h 1020925"/>
                <a:gd name="connsiteX1" fmla="*/ 645847 w 951264"/>
                <a:gd name="connsiteY1" fmla="*/ 0 h 1020925"/>
                <a:gd name="connsiteX2" fmla="*/ 951264 w 951264"/>
                <a:gd name="connsiteY2" fmla="*/ 320391 h 1020925"/>
                <a:gd name="connsiteX3" fmla="*/ 951264 w 951264"/>
                <a:gd name="connsiteY3" fmla="*/ 1020925 h 1020925"/>
                <a:gd name="connsiteX4" fmla="*/ 22776 w 951264"/>
                <a:gd name="connsiteY4" fmla="*/ 1020925 h 1020925"/>
                <a:gd name="connsiteX5" fmla="*/ 10168 w 951264"/>
                <a:gd name="connsiteY5" fmla="*/ 397671 h 1020925"/>
                <a:gd name="connsiteX6" fmla="*/ 89224 w 951264"/>
                <a:gd name="connsiteY6" fmla="*/ 143639 h 1020925"/>
                <a:gd name="connsiteX7" fmla="*/ 254507 w 951264"/>
                <a:gd name="connsiteY7" fmla="*/ 10385 h 1020925"/>
                <a:gd name="connsiteX8" fmla="*/ 273712 w 951264"/>
                <a:gd name="connsiteY8" fmla="*/ 7678 h 1020925"/>
                <a:gd name="connsiteX9" fmla="*/ 295804 w 951264"/>
                <a:gd name="connsiteY9" fmla="*/ 144261 h 1020925"/>
                <a:gd name="connsiteX10" fmla="*/ 581077 w 951264"/>
                <a:gd name="connsiteY10" fmla="*/ 7813 h 1020925"/>
                <a:gd name="connsiteX11" fmla="*/ 585192 w 951264"/>
                <a:gd name="connsiteY11" fmla="*/ 0 h 1020925"/>
                <a:gd name="connsiteX0" fmla="*/ 585192 w 951264"/>
                <a:gd name="connsiteY0" fmla="*/ 0 h 1020925"/>
                <a:gd name="connsiteX1" fmla="*/ 645847 w 951264"/>
                <a:gd name="connsiteY1" fmla="*/ 0 h 1020925"/>
                <a:gd name="connsiteX2" fmla="*/ 951264 w 951264"/>
                <a:gd name="connsiteY2" fmla="*/ 320391 h 1020925"/>
                <a:gd name="connsiteX3" fmla="*/ 951264 w 951264"/>
                <a:gd name="connsiteY3" fmla="*/ 1020925 h 1020925"/>
                <a:gd name="connsiteX4" fmla="*/ 22776 w 951264"/>
                <a:gd name="connsiteY4" fmla="*/ 1020925 h 1020925"/>
                <a:gd name="connsiteX5" fmla="*/ 10168 w 951264"/>
                <a:gd name="connsiteY5" fmla="*/ 397671 h 1020925"/>
                <a:gd name="connsiteX6" fmla="*/ 89224 w 951264"/>
                <a:gd name="connsiteY6" fmla="*/ 143639 h 1020925"/>
                <a:gd name="connsiteX7" fmla="*/ 254507 w 951264"/>
                <a:gd name="connsiteY7" fmla="*/ 10385 h 1020925"/>
                <a:gd name="connsiteX8" fmla="*/ 273712 w 951264"/>
                <a:gd name="connsiteY8" fmla="*/ 7678 h 1020925"/>
                <a:gd name="connsiteX9" fmla="*/ 581077 w 951264"/>
                <a:gd name="connsiteY9" fmla="*/ 7813 h 1020925"/>
                <a:gd name="connsiteX10" fmla="*/ 585192 w 951264"/>
                <a:gd name="connsiteY10" fmla="*/ 0 h 1020925"/>
                <a:gd name="connsiteX0" fmla="*/ 581077 w 951264"/>
                <a:gd name="connsiteY0" fmla="*/ 7813 h 1020925"/>
                <a:gd name="connsiteX1" fmla="*/ 645847 w 951264"/>
                <a:gd name="connsiteY1" fmla="*/ 0 h 1020925"/>
                <a:gd name="connsiteX2" fmla="*/ 951264 w 951264"/>
                <a:gd name="connsiteY2" fmla="*/ 320391 h 1020925"/>
                <a:gd name="connsiteX3" fmla="*/ 951264 w 951264"/>
                <a:gd name="connsiteY3" fmla="*/ 1020925 h 1020925"/>
                <a:gd name="connsiteX4" fmla="*/ 22776 w 951264"/>
                <a:gd name="connsiteY4" fmla="*/ 1020925 h 1020925"/>
                <a:gd name="connsiteX5" fmla="*/ 10168 w 951264"/>
                <a:gd name="connsiteY5" fmla="*/ 397671 h 1020925"/>
                <a:gd name="connsiteX6" fmla="*/ 89224 w 951264"/>
                <a:gd name="connsiteY6" fmla="*/ 143639 h 1020925"/>
                <a:gd name="connsiteX7" fmla="*/ 254507 w 951264"/>
                <a:gd name="connsiteY7" fmla="*/ 10385 h 1020925"/>
                <a:gd name="connsiteX8" fmla="*/ 273712 w 951264"/>
                <a:gd name="connsiteY8" fmla="*/ 7678 h 1020925"/>
                <a:gd name="connsiteX9" fmla="*/ 581077 w 951264"/>
                <a:gd name="connsiteY9" fmla="*/ 7813 h 1020925"/>
                <a:gd name="connsiteX0" fmla="*/ 273712 w 951264"/>
                <a:gd name="connsiteY0" fmla="*/ 7678 h 1020925"/>
                <a:gd name="connsiteX1" fmla="*/ 645847 w 951264"/>
                <a:gd name="connsiteY1" fmla="*/ 0 h 1020925"/>
                <a:gd name="connsiteX2" fmla="*/ 951264 w 951264"/>
                <a:gd name="connsiteY2" fmla="*/ 320391 h 1020925"/>
                <a:gd name="connsiteX3" fmla="*/ 951264 w 951264"/>
                <a:gd name="connsiteY3" fmla="*/ 1020925 h 1020925"/>
                <a:gd name="connsiteX4" fmla="*/ 22776 w 951264"/>
                <a:gd name="connsiteY4" fmla="*/ 1020925 h 1020925"/>
                <a:gd name="connsiteX5" fmla="*/ 10168 w 951264"/>
                <a:gd name="connsiteY5" fmla="*/ 397671 h 1020925"/>
                <a:gd name="connsiteX6" fmla="*/ 89224 w 951264"/>
                <a:gd name="connsiteY6" fmla="*/ 143639 h 1020925"/>
                <a:gd name="connsiteX7" fmla="*/ 254507 w 951264"/>
                <a:gd name="connsiteY7" fmla="*/ 10385 h 1020925"/>
                <a:gd name="connsiteX8" fmla="*/ 273712 w 951264"/>
                <a:gd name="connsiteY8" fmla="*/ 7678 h 1020925"/>
                <a:gd name="connsiteX0" fmla="*/ 272949 w 950501"/>
                <a:gd name="connsiteY0" fmla="*/ 7678 h 1020925"/>
                <a:gd name="connsiteX1" fmla="*/ 645084 w 950501"/>
                <a:gd name="connsiteY1" fmla="*/ 0 h 1020925"/>
                <a:gd name="connsiteX2" fmla="*/ 950501 w 950501"/>
                <a:gd name="connsiteY2" fmla="*/ 320391 h 1020925"/>
                <a:gd name="connsiteX3" fmla="*/ 950501 w 950501"/>
                <a:gd name="connsiteY3" fmla="*/ 1020925 h 1020925"/>
                <a:gd name="connsiteX4" fmla="*/ 22013 w 950501"/>
                <a:gd name="connsiteY4" fmla="*/ 1020925 h 1020925"/>
                <a:gd name="connsiteX5" fmla="*/ 9405 w 950501"/>
                <a:gd name="connsiteY5" fmla="*/ 397671 h 1020925"/>
                <a:gd name="connsiteX6" fmla="*/ 76603 w 950501"/>
                <a:gd name="connsiteY6" fmla="*/ 129805 h 1020925"/>
                <a:gd name="connsiteX7" fmla="*/ 253744 w 950501"/>
                <a:gd name="connsiteY7" fmla="*/ 10385 h 1020925"/>
                <a:gd name="connsiteX8" fmla="*/ 272949 w 950501"/>
                <a:gd name="connsiteY8" fmla="*/ 7678 h 1020925"/>
                <a:gd name="connsiteX0" fmla="*/ 263544 w 941096"/>
                <a:gd name="connsiteY0" fmla="*/ 7678 h 1020925"/>
                <a:gd name="connsiteX1" fmla="*/ 635679 w 941096"/>
                <a:gd name="connsiteY1" fmla="*/ 0 h 1020925"/>
                <a:gd name="connsiteX2" fmla="*/ 941096 w 941096"/>
                <a:gd name="connsiteY2" fmla="*/ 320391 h 1020925"/>
                <a:gd name="connsiteX3" fmla="*/ 941096 w 941096"/>
                <a:gd name="connsiteY3" fmla="*/ 1020925 h 1020925"/>
                <a:gd name="connsiteX4" fmla="*/ 12608 w 941096"/>
                <a:gd name="connsiteY4" fmla="*/ 1020925 h 1020925"/>
                <a:gd name="connsiteX5" fmla="*/ 0 w 941096"/>
                <a:gd name="connsiteY5" fmla="*/ 397671 h 1020925"/>
                <a:gd name="connsiteX6" fmla="*/ 67198 w 941096"/>
                <a:gd name="connsiteY6" fmla="*/ 129805 h 1020925"/>
                <a:gd name="connsiteX7" fmla="*/ 244339 w 941096"/>
                <a:gd name="connsiteY7" fmla="*/ 10385 h 1020925"/>
                <a:gd name="connsiteX8" fmla="*/ 263544 w 941096"/>
                <a:gd name="connsiteY8" fmla="*/ 7678 h 1020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41096" h="1020925">
                  <a:moveTo>
                    <a:pt x="263544" y="7678"/>
                  </a:moveTo>
                  <a:lnTo>
                    <a:pt x="635679" y="0"/>
                  </a:lnTo>
                  <a:cubicBezTo>
                    <a:pt x="804356" y="0"/>
                    <a:pt x="941096" y="143444"/>
                    <a:pt x="941096" y="320391"/>
                  </a:cubicBezTo>
                  <a:lnTo>
                    <a:pt x="941096" y="1020925"/>
                  </a:lnTo>
                  <a:lnTo>
                    <a:pt x="12608" y="1020925"/>
                  </a:lnTo>
                  <a:lnTo>
                    <a:pt x="0" y="397671"/>
                  </a:lnTo>
                  <a:cubicBezTo>
                    <a:pt x="9098" y="249151"/>
                    <a:pt x="28856" y="201497"/>
                    <a:pt x="67198" y="129805"/>
                  </a:cubicBezTo>
                  <a:cubicBezTo>
                    <a:pt x="103191" y="62505"/>
                    <a:pt x="175502" y="30585"/>
                    <a:pt x="244339" y="10385"/>
                  </a:cubicBezTo>
                  <a:lnTo>
                    <a:pt x="263544" y="7678"/>
                  </a:lnTo>
                  <a:close/>
                </a:path>
              </a:pathLst>
            </a:custGeom>
            <a:pattFill prst="lgConfetti">
              <a:fgClr>
                <a:schemeClr val="accent3">
                  <a:lumMod val="50000"/>
                </a:schemeClr>
              </a:fgClr>
              <a:bgClr>
                <a:schemeClr val="bg1">
                  <a:lumMod val="65000"/>
                </a:schemeClr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 kern="0" dirty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1" name="四角形: 上の 2 つの角を丸める 70">
              <a:extLst>
                <a:ext uri="{FF2B5EF4-FFF2-40B4-BE49-F238E27FC236}">
                  <a16:creationId xmlns:a16="http://schemas.microsoft.com/office/drawing/2014/main" id="{44B9D4AA-5A1A-4567-8DF4-5EDA2AD87CC6}"/>
                </a:ext>
              </a:extLst>
            </p:cNvPr>
            <p:cNvSpPr/>
            <p:nvPr/>
          </p:nvSpPr>
          <p:spPr>
            <a:xfrm>
              <a:off x="8120114" y="2441128"/>
              <a:ext cx="396932" cy="1099791"/>
            </a:xfrm>
            <a:prstGeom prst="round2SameRect">
              <a:avLst>
                <a:gd name="adj1" fmla="val 50000"/>
                <a:gd name="adj2" fmla="val 0"/>
              </a:avLst>
            </a:prstGeom>
            <a:pattFill prst="lgConfetti">
              <a:fgClr>
                <a:schemeClr val="accent3">
                  <a:lumMod val="50000"/>
                </a:schemeClr>
              </a:fgClr>
              <a:bgClr>
                <a:schemeClr val="bg1">
                  <a:lumMod val="65000"/>
                </a:schemeClr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72" name="グループ化 71">
              <a:extLst>
                <a:ext uri="{FF2B5EF4-FFF2-40B4-BE49-F238E27FC236}">
                  <a16:creationId xmlns:a16="http://schemas.microsoft.com/office/drawing/2014/main" id="{CF0286E1-2245-48EC-A25B-38EBDA88BC30}"/>
                </a:ext>
              </a:extLst>
            </p:cNvPr>
            <p:cNvGrpSpPr/>
            <p:nvPr/>
          </p:nvGrpSpPr>
          <p:grpSpPr>
            <a:xfrm>
              <a:off x="7429922" y="1624685"/>
              <a:ext cx="233278" cy="221427"/>
              <a:chOff x="553933" y="1745472"/>
              <a:chExt cx="177418" cy="168405"/>
            </a:xfrm>
            <a:solidFill>
              <a:schemeClr val="accent2">
                <a:lumMod val="75000"/>
              </a:schemeClr>
            </a:solidFill>
          </p:grpSpPr>
          <p:sp>
            <p:nvSpPr>
              <p:cNvPr id="103" name="円/楕円 662">
                <a:extLst>
                  <a:ext uri="{FF2B5EF4-FFF2-40B4-BE49-F238E27FC236}">
                    <a16:creationId xmlns:a16="http://schemas.microsoft.com/office/drawing/2014/main" id="{6CD2D890-3782-4A89-9F34-610CB37BFEC3}"/>
                  </a:ext>
                </a:extLst>
              </p:cNvPr>
              <p:cNvSpPr/>
              <p:nvPr/>
            </p:nvSpPr>
            <p:spPr>
              <a:xfrm flipH="1">
                <a:off x="553933" y="1796393"/>
                <a:ext cx="68614" cy="103845"/>
              </a:xfrm>
              <a:custGeom>
                <a:avLst/>
                <a:gdLst>
                  <a:gd name="connsiteX0" fmla="*/ 0 w 240026"/>
                  <a:gd name="connsiteY0" fmla="*/ 63515 h 127030"/>
                  <a:gd name="connsiteX1" fmla="*/ 120013 w 240026"/>
                  <a:gd name="connsiteY1" fmla="*/ 0 h 127030"/>
                  <a:gd name="connsiteX2" fmla="*/ 240026 w 240026"/>
                  <a:gd name="connsiteY2" fmla="*/ 63515 h 127030"/>
                  <a:gd name="connsiteX3" fmla="*/ 120013 w 240026"/>
                  <a:gd name="connsiteY3" fmla="*/ 127030 h 127030"/>
                  <a:gd name="connsiteX4" fmla="*/ 0 w 240026"/>
                  <a:gd name="connsiteY4" fmla="*/ 63515 h 127030"/>
                  <a:gd name="connsiteX0" fmla="*/ 0 w 240026"/>
                  <a:gd name="connsiteY0" fmla="*/ 63515 h 127030"/>
                  <a:gd name="connsiteX1" fmla="*/ 120013 w 240026"/>
                  <a:gd name="connsiteY1" fmla="*/ 0 h 127030"/>
                  <a:gd name="connsiteX2" fmla="*/ 240026 w 240026"/>
                  <a:gd name="connsiteY2" fmla="*/ 63515 h 127030"/>
                  <a:gd name="connsiteX3" fmla="*/ 120013 w 240026"/>
                  <a:gd name="connsiteY3" fmla="*/ 127030 h 127030"/>
                  <a:gd name="connsiteX4" fmla="*/ 0 w 240026"/>
                  <a:gd name="connsiteY4" fmla="*/ 63515 h 127030"/>
                  <a:gd name="connsiteX0" fmla="*/ 0 w 240026"/>
                  <a:gd name="connsiteY0" fmla="*/ 63515 h 127030"/>
                  <a:gd name="connsiteX1" fmla="*/ 120013 w 240026"/>
                  <a:gd name="connsiteY1" fmla="*/ 0 h 127030"/>
                  <a:gd name="connsiteX2" fmla="*/ 240026 w 240026"/>
                  <a:gd name="connsiteY2" fmla="*/ 63515 h 127030"/>
                  <a:gd name="connsiteX3" fmla="*/ 120013 w 240026"/>
                  <a:gd name="connsiteY3" fmla="*/ 127030 h 127030"/>
                  <a:gd name="connsiteX4" fmla="*/ 0 w 240026"/>
                  <a:gd name="connsiteY4" fmla="*/ 63515 h 127030"/>
                  <a:gd name="connsiteX0" fmla="*/ 0 w 240026"/>
                  <a:gd name="connsiteY0" fmla="*/ 63515 h 127030"/>
                  <a:gd name="connsiteX1" fmla="*/ 120013 w 240026"/>
                  <a:gd name="connsiteY1" fmla="*/ 0 h 127030"/>
                  <a:gd name="connsiteX2" fmla="*/ 240026 w 240026"/>
                  <a:gd name="connsiteY2" fmla="*/ 63515 h 127030"/>
                  <a:gd name="connsiteX3" fmla="*/ 120013 w 240026"/>
                  <a:gd name="connsiteY3" fmla="*/ 127030 h 127030"/>
                  <a:gd name="connsiteX4" fmla="*/ 0 w 240026"/>
                  <a:gd name="connsiteY4" fmla="*/ 63515 h 127030"/>
                  <a:gd name="connsiteX0" fmla="*/ 0 w 240026"/>
                  <a:gd name="connsiteY0" fmla="*/ 96853 h 160368"/>
                  <a:gd name="connsiteX1" fmla="*/ 115251 w 240026"/>
                  <a:gd name="connsiteY1" fmla="*/ 0 h 160368"/>
                  <a:gd name="connsiteX2" fmla="*/ 240026 w 240026"/>
                  <a:gd name="connsiteY2" fmla="*/ 96853 h 160368"/>
                  <a:gd name="connsiteX3" fmla="*/ 120013 w 240026"/>
                  <a:gd name="connsiteY3" fmla="*/ 160368 h 160368"/>
                  <a:gd name="connsiteX4" fmla="*/ 0 w 240026"/>
                  <a:gd name="connsiteY4" fmla="*/ 96853 h 160368"/>
                  <a:gd name="connsiteX0" fmla="*/ 0 w 240026"/>
                  <a:gd name="connsiteY0" fmla="*/ 96853 h 160368"/>
                  <a:gd name="connsiteX1" fmla="*/ 115251 w 240026"/>
                  <a:gd name="connsiteY1" fmla="*/ 0 h 160368"/>
                  <a:gd name="connsiteX2" fmla="*/ 240026 w 240026"/>
                  <a:gd name="connsiteY2" fmla="*/ 96853 h 160368"/>
                  <a:gd name="connsiteX3" fmla="*/ 120013 w 240026"/>
                  <a:gd name="connsiteY3" fmla="*/ 160368 h 160368"/>
                  <a:gd name="connsiteX4" fmla="*/ 0 w 240026"/>
                  <a:gd name="connsiteY4" fmla="*/ 96853 h 160368"/>
                  <a:gd name="connsiteX0" fmla="*/ 0 w 240026"/>
                  <a:gd name="connsiteY0" fmla="*/ 96853 h 160451"/>
                  <a:gd name="connsiteX1" fmla="*/ 115251 w 240026"/>
                  <a:gd name="connsiteY1" fmla="*/ 0 h 160451"/>
                  <a:gd name="connsiteX2" fmla="*/ 240026 w 240026"/>
                  <a:gd name="connsiteY2" fmla="*/ 96853 h 160451"/>
                  <a:gd name="connsiteX3" fmla="*/ 120013 w 240026"/>
                  <a:gd name="connsiteY3" fmla="*/ 160368 h 160451"/>
                  <a:gd name="connsiteX4" fmla="*/ 0 w 240026"/>
                  <a:gd name="connsiteY4" fmla="*/ 96853 h 160451"/>
                  <a:gd name="connsiteX0" fmla="*/ 0 w 240026"/>
                  <a:gd name="connsiteY0" fmla="*/ 96853 h 238137"/>
                  <a:gd name="connsiteX1" fmla="*/ 115251 w 240026"/>
                  <a:gd name="connsiteY1" fmla="*/ 0 h 238137"/>
                  <a:gd name="connsiteX2" fmla="*/ 240026 w 240026"/>
                  <a:gd name="connsiteY2" fmla="*/ 96853 h 238137"/>
                  <a:gd name="connsiteX3" fmla="*/ 120013 w 240026"/>
                  <a:gd name="connsiteY3" fmla="*/ 160368 h 238137"/>
                  <a:gd name="connsiteX4" fmla="*/ 166284 w 240026"/>
                  <a:gd name="connsiteY4" fmla="*/ 238137 h 238137"/>
                  <a:gd name="connsiteX0" fmla="*/ 0 w 240026"/>
                  <a:gd name="connsiteY0" fmla="*/ 96853 h 160451"/>
                  <a:gd name="connsiteX1" fmla="*/ 115251 w 240026"/>
                  <a:gd name="connsiteY1" fmla="*/ 0 h 160451"/>
                  <a:gd name="connsiteX2" fmla="*/ 240026 w 240026"/>
                  <a:gd name="connsiteY2" fmla="*/ 96853 h 160451"/>
                  <a:gd name="connsiteX3" fmla="*/ 120013 w 240026"/>
                  <a:gd name="connsiteY3" fmla="*/ 160368 h 160451"/>
                  <a:gd name="connsiteX0" fmla="*/ 0 w 124775"/>
                  <a:gd name="connsiteY0" fmla="*/ 0 h 160451"/>
                  <a:gd name="connsiteX1" fmla="*/ 124775 w 124775"/>
                  <a:gd name="connsiteY1" fmla="*/ 96853 h 160451"/>
                  <a:gd name="connsiteX2" fmla="*/ 4762 w 124775"/>
                  <a:gd name="connsiteY2" fmla="*/ 160368 h 1604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24775" h="160451">
                    <a:moveTo>
                      <a:pt x="0" y="0"/>
                    </a:moveTo>
                    <a:cubicBezTo>
                      <a:pt x="66281" y="0"/>
                      <a:pt x="124775" y="28271"/>
                      <a:pt x="124775" y="96853"/>
                    </a:cubicBezTo>
                    <a:cubicBezTo>
                      <a:pt x="124775" y="165435"/>
                      <a:pt x="71043" y="160368"/>
                      <a:pt x="4762" y="160368"/>
                    </a:cubicBezTo>
                  </a:path>
                </a:pathLst>
              </a:cu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4" name="フリーフォーム: 図形 103">
                <a:extLst>
                  <a:ext uri="{FF2B5EF4-FFF2-40B4-BE49-F238E27FC236}">
                    <a16:creationId xmlns:a16="http://schemas.microsoft.com/office/drawing/2014/main" id="{6AA85A6C-BBE3-4B3B-AACF-539090640F40}"/>
                  </a:ext>
                </a:extLst>
              </p:cNvPr>
              <p:cNvSpPr/>
              <p:nvPr/>
            </p:nvSpPr>
            <p:spPr>
              <a:xfrm>
                <a:off x="577700" y="1745472"/>
                <a:ext cx="111965" cy="168405"/>
              </a:xfrm>
              <a:custGeom>
                <a:avLst/>
                <a:gdLst>
                  <a:gd name="connsiteX0" fmla="*/ 133718 w 168590"/>
                  <a:gd name="connsiteY0" fmla="*/ 0 h 241869"/>
                  <a:gd name="connsiteX1" fmla="*/ 145091 w 168590"/>
                  <a:gd name="connsiteY1" fmla="*/ 28432 h 241869"/>
                  <a:gd name="connsiteX2" fmla="*/ 168590 w 168590"/>
                  <a:gd name="connsiteY2" fmla="*/ 156595 h 241869"/>
                  <a:gd name="connsiteX3" fmla="*/ 84295 w 168590"/>
                  <a:gd name="connsiteY3" fmla="*/ 241869 h 241869"/>
                  <a:gd name="connsiteX4" fmla="*/ 0 w 168590"/>
                  <a:gd name="connsiteY4" fmla="*/ 156595 h 241869"/>
                  <a:gd name="connsiteX5" fmla="*/ 25880 w 168590"/>
                  <a:gd name="connsiteY5" fmla="*/ 28432 h 241869"/>
                  <a:gd name="connsiteX6" fmla="*/ 37274 w 168590"/>
                  <a:gd name="connsiteY6" fmla="*/ 1638 h 241869"/>
                  <a:gd name="connsiteX7" fmla="*/ 51484 w 168590"/>
                  <a:gd name="connsiteY7" fmla="*/ 11330 h 241869"/>
                  <a:gd name="connsiteX8" fmla="*/ 84295 w 168590"/>
                  <a:gd name="connsiteY8" fmla="*/ 18031 h 241869"/>
                  <a:gd name="connsiteX9" fmla="*/ 117107 w 168590"/>
                  <a:gd name="connsiteY9" fmla="*/ 11330 h 241869"/>
                  <a:gd name="connsiteX0" fmla="*/ 84295 w 175735"/>
                  <a:gd name="connsiteY0" fmla="*/ 18031 h 241869"/>
                  <a:gd name="connsiteX1" fmla="*/ 117107 w 175735"/>
                  <a:gd name="connsiteY1" fmla="*/ 11330 h 241869"/>
                  <a:gd name="connsiteX2" fmla="*/ 133718 w 175735"/>
                  <a:gd name="connsiteY2" fmla="*/ 0 h 241869"/>
                  <a:gd name="connsiteX3" fmla="*/ 145091 w 175735"/>
                  <a:gd name="connsiteY3" fmla="*/ 28432 h 241869"/>
                  <a:gd name="connsiteX4" fmla="*/ 168590 w 175735"/>
                  <a:gd name="connsiteY4" fmla="*/ 156595 h 241869"/>
                  <a:gd name="connsiteX5" fmla="*/ 84295 w 175735"/>
                  <a:gd name="connsiteY5" fmla="*/ 241869 h 241869"/>
                  <a:gd name="connsiteX6" fmla="*/ 0 w 175735"/>
                  <a:gd name="connsiteY6" fmla="*/ 156595 h 241869"/>
                  <a:gd name="connsiteX7" fmla="*/ 25880 w 175735"/>
                  <a:gd name="connsiteY7" fmla="*/ 28432 h 241869"/>
                  <a:gd name="connsiteX8" fmla="*/ 37274 w 175735"/>
                  <a:gd name="connsiteY8" fmla="*/ 1638 h 241869"/>
                  <a:gd name="connsiteX9" fmla="*/ 51484 w 175735"/>
                  <a:gd name="connsiteY9" fmla="*/ 11330 h 241869"/>
                  <a:gd name="connsiteX10" fmla="*/ 175735 w 175735"/>
                  <a:gd name="connsiteY10" fmla="*/ 109471 h 241869"/>
                  <a:gd name="connsiteX0" fmla="*/ 84295 w 168590"/>
                  <a:gd name="connsiteY0" fmla="*/ 18031 h 241869"/>
                  <a:gd name="connsiteX1" fmla="*/ 117107 w 168590"/>
                  <a:gd name="connsiteY1" fmla="*/ 11330 h 241869"/>
                  <a:gd name="connsiteX2" fmla="*/ 133718 w 168590"/>
                  <a:gd name="connsiteY2" fmla="*/ 0 h 241869"/>
                  <a:gd name="connsiteX3" fmla="*/ 145091 w 168590"/>
                  <a:gd name="connsiteY3" fmla="*/ 28432 h 241869"/>
                  <a:gd name="connsiteX4" fmla="*/ 168590 w 168590"/>
                  <a:gd name="connsiteY4" fmla="*/ 156595 h 241869"/>
                  <a:gd name="connsiteX5" fmla="*/ 84295 w 168590"/>
                  <a:gd name="connsiteY5" fmla="*/ 241869 h 241869"/>
                  <a:gd name="connsiteX6" fmla="*/ 0 w 168590"/>
                  <a:gd name="connsiteY6" fmla="*/ 156595 h 241869"/>
                  <a:gd name="connsiteX7" fmla="*/ 25880 w 168590"/>
                  <a:gd name="connsiteY7" fmla="*/ 28432 h 241869"/>
                  <a:gd name="connsiteX8" fmla="*/ 37274 w 168590"/>
                  <a:gd name="connsiteY8" fmla="*/ 1638 h 241869"/>
                  <a:gd name="connsiteX9" fmla="*/ 51484 w 168590"/>
                  <a:gd name="connsiteY9" fmla="*/ 11330 h 241869"/>
                  <a:gd name="connsiteX0" fmla="*/ 117107 w 168590"/>
                  <a:gd name="connsiteY0" fmla="*/ 11330 h 241869"/>
                  <a:gd name="connsiteX1" fmla="*/ 133718 w 168590"/>
                  <a:gd name="connsiteY1" fmla="*/ 0 h 241869"/>
                  <a:gd name="connsiteX2" fmla="*/ 145091 w 168590"/>
                  <a:gd name="connsiteY2" fmla="*/ 28432 h 241869"/>
                  <a:gd name="connsiteX3" fmla="*/ 168590 w 168590"/>
                  <a:gd name="connsiteY3" fmla="*/ 156595 h 241869"/>
                  <a:gd name="connsiteX4" fmla="*/ 84295 w 168590"/>
                  <a:gd name="connsiteY4" fmla="*/ 241869 h 241869"/>
                  <a:gd name="connsiteX5" fmla="*/ 0 w 168590"/>
                  <a:gd name="connsiteY5" fmla="*/ 156595 h 241869"/>
                  <a:gd name="connsiteX6" fmla="*/ 25880 w 168590"/>
                  <a:gd name="connsiteY6" fmla="*/ 28432 h 241869"/>
                  <a:gd name="connsiteX7" fmla="*/ 37274 w 168590"/>
                  <a:gd name="connsiteY7" fmla="*/ 1638 h 241869"/>
                  <a:gd name="connsiteX8" fmla="*/ 51484 w 168590"/>
                  <a:gd name="connsiteY8" fmla="*/ 11330 h 241869"/>
                  <a:gd name="connsiteX0" fmla="*/ 117107 w 168590"/>
                  <a:gd name="connsiteY0" fmla="*/ 11330 h 241869"/>
                  <a:gd name="connsiteX1" fmla="*/ 133718 w 168590"/>
                  <a:gd name="connsiteY1" fmla="*/ 0 h 241869"/>
                  <a:gd name="connsiteX2" fmla="*/ 145091 w 168590"/>
                  <a:gd name="connsiteY2" fmla="*/ 28432 h 241869"/>
                  <a:gd name="connsiteX3" fmla="*/ 168590 w 168590"/>
                  <a:gd name="connsiteY3" fmla="*/ 156595 h 241869"/>
                  <a:gd name="connsiteX4" fmla="*/ 84295 w 168590"/>
                  <a:gd name="connsiteY4" fmla="*/ 241869 h 241869"/>
                  <a:gd name="connsiteX5" fmla="*/ 0 w 168590"/>
                  <a:gd name="connsiteY5" fmla="*/ 156595 h 241869"/>
                  <a:gd name="connsiteX6" fmla="*/ 25880 w 168590"/>
                  <a:gd name="connsiteY6" fmla="*/ 28432 h 241869"/>
                  <a:gd name="connsiteX7" fmla="*/ 37274 w 168590"/>
                  <a:gd name="connsiteY7" fmla="*/ 1638 h 241869"/>
                  <a:gd name="connsiteX0" fmla="*/ 133718 w 168590"/>
                  <a:gd name="connsiteY0" fmla="*/ 0 h 241869"/>
                  <a:gd name="connsiteX1" fmla="*/ 145091 w 168590"/>
                  <a:gd name="connsiteY1" fmla="*/ 28432 h 241869"/>
                  <a:gd name="connsiteX2" fmla="*/ 168590 w 168590"/>
                  <a:gd name="connsiteY2" fmla="*/ 156595 h 241869"/>
                  <a:gd name="connsiteX3" fmla="*/ 84295 w 168590"/>
                  <a:gd name="connsiteY3" fmla="*/ 241869 h 241869"/>
                  <a:gd name="connsiteX4" fmla="*/ 0 w 168590"/>
                  <a:gd name="connsiteY4" fmla="*/ 156595 h 241869"/>
                  <a:gd name="connsiteX5" fmla="*/ 25880 w 168590"/>
                  <a:gd name="connsiteY5" fmla="*/ 28432 h 241869"/>
                  <a:gd name="connsiteX6" fmla="*/ 37274 w 168590"/>
                  <a:gd name="connsiteY6" fmla="*/ 1638 h 2418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68590" h="241869">
                    <a:moveTo>
                      <a:pt x="133718" y="0"/>
                    </a:moveTo>
                    <a:lnTo>
                      <a:pt x="145091" y="28432"/>
                    </a:lnTo>
                    <a:cubicBezTo>
                      <a:pt x="159751" y="77796"/>
                      <a:pt x="168590" y="133047"/>
                      <a:pt x="168590" y="156595"/>
                    </a:cubicBezTo>
                    <a:cubicBezTo>
                      <a:pt x="168590" y="203691"/>
                      <a:pt x="130850" y="241869"/>
                      <a:pt x="84295" y="241869"/>
                    </a:cubicBezTo>
                    <a:cubicBezTo>
                      <a:pt x="37740" y="241869"/>
                      <a:pt x="0" y="203691"/>
                      <a:pt x="0" y="156595"/>
                    </a:cubicBezTo>
                    <a:cubicBezTo>
                      <a:pt x="0" y="133047"/>
                      <a:pt x="10031" y="77796"/>
                      <a:pt x="25880" y="28432"/>
                    </a:cubicBezTo>
                    <a:lnTo>
                      <a:pt x="37274" y="1638"/>
                    </a:lnTo>
                  </a:path>
                </a:pathLst>
              </a:cu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5" name="円/楕円 662">
                <a:extLst>
                  <a:ext uri="{FF2B5EF4-FFF2-40B4-BE49-F238E27FC236}">
                    <a16:creationId xmlns:a16="http://schemas.microsoft.com/office/drawing/2014/main" id="{617D9EE8-B81D-44E7-A4C4-8B62CB4ECB95}"/>
                  </a:ext>
                </a:extLst>
              </p:cNvPr>
              <p:cNvSpPr/>
              <p:nvPr/>
            </p:nvSpPr>
            <p:spPr>
              <a:xfrm>
                <a:off x="662737" y="1796393"/>
                <a:ext cx="68614" cy="103845"/>
              </a:xfrm>
              <a:custGeom>
                <a:avLst/>
                <a:gdLst>
                  <a:gd name="connsiteX0" fmla="*/ 0 w 240026"/>
                  <a:gd name="connsiteY0" fmla="*/ 63515 h 127030"/>
                  <a:gd name="connsiteX1" fmla="*/ 120013 w 240026"/>
                  <a:gd name="connsiteY1" fmla="*/ 0 h 127030"/>
                  <a:gd name="connsiteX2" fmla="*/ 240026 w 240026"/>
                  <a:gd name="connsiteY2" fmla="*/ 63515 h 127030"/>
                  <a:gd name="connsiteX3" fmla="*/ 120013 w 240026"/>
                  <a:gd name="connsiteY3" fmla="*/ 127030 h 127030"/>
                  <a:gd name="connsiteX4" fmla="*/ 0 w 240026"/>
                  <a:gd name="connsiteY4" fmla="*/ 63515 h 127030"/>
                  <a:gd name="connsiteX0" fmla="*/ 0 w 240026"/>
                  <a:gd name="connsiteY0" fmla="*/ 63515 h 127030"/>
                  <a:gd name="connsiteX1" fmla="*/ 120013 w 240026"/>
                  <a:gd name="connsiteY1" fmla="*/ 0 h 127030"/>
                  <a:gd name="connsiteX2" fmla="*/ 240026 w 240026"/>
                  <a:gd name="connsiteY2" fmla="*/ 63515 h 127030"/>
                  <a:gd name="connsiteX3" fmla="*/ 120013 w 240026"/>
                  <a:gd name="connsiteY3" fmla="*/ 127030 h 127030"/>
                  <a:gd name="connsiteX4" fmla="*/ 0 w 240026"/>
                  <a:gd name="connsiteY4" fmla="*/ 63515 h 127030"/>
                  <a:gd name="connsiteX0" fmla="*/ 0 w 240026"/>
                  <a:gd name="connsiteY0" fmla="*/ 63515 h 127030"/>
                  <a:gd name="connsiteX1" fmla="*/ 120013 w 240026"/>
                  <a:gd name="connsiteY1" fmla="*/ 0 h 127030"/>
                  <a:gd name="connsiteX2" fmla="*/ 240026 w 240026"/>
                  <a:gd name="connsiteY2" fmla="*/ 63515 h 127030"/>
                  <a:gd name="connsiteX3" fmla="*/ 120013 w 240026"/>
                  <a:gd name="connsiteY3" fmla="*/ 127030 h 127030"/>
                  <a:gd name="connsiteX4" fmla="*/ 0 w 240026"/>
                  <a:gd name="connsiteY4" fmla="*/ 63515 h 127030"/>
                  <a:gd name="connsiteX0" fmla="*/ 0 w 240026"/>
                  <a:gd name="connsiteY0" fmla="*/ 63515 h 127030"/>
                  <a:gd name="connsiteX1" fmla="*/ 120013 w 240026"/>
                  <a:gd name="connsiteY1" fmla="*/ 0 h 127030"/>
                  <a:gd name="connsiteX2" fmla="*/ 240026 w 240026"/>
                  <a:gd name="connsiteY2" fmla="*/ 63515 h 127030"/>
                  <a:gd name="connsiteX3" fmla="*/ 120013 w 240026"/>
                  <a:gd name="connsiteY3" fmla="*/ 127030 h 127030"/>
                  <a:gd name="connsiteX4" fmla="*/ 0 w 240026"/>
                  <a:gd name="connsiteY4" fmla="*/ 63515 h 127030"/>
                  <a:gd name="connsiteX0" fmla="*/ 0 w 240026"/>
                  <a:gd name="connsiteY0" fmla="*/ 96853 h 160368"/>
                  <a:gd name="connsiteX1" fmla="*/ 115251 w 240026"/>
                  <a:gd name="connsiteY1" fmla="*/ 0 h 160368"/>
                  <a:gd name="connsiteX2" fmla="*/ 240026 w 240026"/>
                  <a:gd name="connsiteY2" fmla="*/ 96853 h 160368"/>
                  <a:gd name="connsiteX3" fmla="*/ 120013 w 240026"/>
                  <a:gd name="connsiteY3" fmla="*/ 160368 h 160368"/>
                  <a:gd name="connsiteX4" fmla="*/ 0 w 240026"/>
                  <a:gd name="connsiteY4" fmla="*/ 96853 h 160368"/>
                  <a:gd name="connsiteX0" fmla="*/ 0 w 240026"/>
                  <a:gd name="connsiteY0" fmla="*/ 96853 h 160368"/>
                  <a:gd name="connsiteX1" fmla="*/ 115251 w 240026"/>
                  <a:gd name="connsiteY1" fmla="*/ 0 h 160368"/>
                  <a:gd name="connsiteX2" fmla="*/ 240026 w 240026"/>
                  <a:gd name="connsiteY2" fmla="*/ 96853 h 160368"/>
                  <a:gd name="connsiteX3" fmla="*/ 120013 w 240026"/>
                  <a:gd name="connsiteY3" fmla="*/ 160368 h 160368"/>
                  <a:gd name="connsiteX4" fmla="*/ 0 w 240026"/>
                  <a:gd name="connsiteY4" fmla="*/ 96853 h 160368"/>
                  <a:gd name="connsiteX0" fmla="*/ 0 w 240026"/>
                  <a:gd name="connsiteY0" fmla="*/ 96853 h 160451"/>
                  <a:gd name="connsiteX1" fmla="*/ 115251 w 240026"/>
                  <a:gd name="connsiteY1" fmla="*/ 0 h 160451"/>
                  <a:gd name="connsiteX2" fmla="*/ 240026 w 240026"/>
                  <a:gd name="connsiteY2" fmla="*/ 96853 h 160451"/>
                  <a:gd name="connsiteX3" fmla="*/ 120013 w 240026"/>
                  <a:gd name="connsiteY3" fmla="*/ 160368 h 160451"/>
                  <a:gd name="connsiteX4" fmla="*/ 0 w 240026"/>
                  <a:gd name="connsiteY4" fmla="*/ 96853 h 160451"/>
                  <a:gd name="connsiteX0" fmla="*/ 0 w 240026"/>
                  <a:gd name="connsiteY0" fmla="*/ 96853 h 238137"/>
                  <a:gd name="connsiteX1" fmla="*/ 115251 w 240026"/>
                  <a:gd name="connsiteY1" fmla="*/ 0 h 238137"/>
                  <a:gd name="connsiteX2" fmla="*/ 240026 w 240026"/>
                  <a:gd name="connsiteY2" fmla="*/ 96853 h 238137"/>
                  <a:gd name="connsiteX3" fmla="*/ 120013 w 240026"/>
                  <a:gd name="connsiteY3" fmla="*/ 160368 h 238137"/>
                  <a:gd name="connsiteX4" fmla="*/ 166284 w 240026"/>
                  <a:gd name="connsiteY4" fmla="*/ 238137 h 238137"/>
                  <a:gd name="connsiteX0" fmla="*/ 0 w 240026"/>
                  <a:gd name="connsiteY0" fmla="*/ 96853 h 160451"/>
                  <a:gd name="connsiteX1" fmla="*/ 115251 w 240026"/>
                  <a:gd name="connsiteY1" fmla="*/ 0 h 160451"/>
                  <a:gd name="connsiteX2" fmla="*/ 240026 w 240026"/>
                  <a:gd name="connsiteY2" fmla="*/ 96853 h 160451"/>
                  <a:gd name="connsiteX3" fmla="*/ 120013 w 240026"/>
                  <a:gd name="connsiteY3" fmla="*/ 160368 h 160451"/>
                  <a:gd name="connsiteX0" fmla="*/ 0 w 124775"/>
                  <a:gd name="connsiteY0" fmla="*/ 0 h 160451"/>
                  <a:gd name="connsiteX1" fmla="*/ 124775 w 124775"/>
                  <a:gd name="connsiteY1" fmla="*/ 96853 h 160451"/>
                  <a:gd name="connsiteX2" fmla="*/ 4762 w 124775"/>
                  <a:gd name="connsiteY2" fmla="*/ 160368 h 1604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24775" h="160451">
                    <a:moveTo>
                      <a:pt x="0" y="0"/>
                    </a:moveTo>
                    <a:cubicBezTo>
                      <a:pt x="66281" y="0"/>
                      <a:pt x="124775" y="28271"/>
                      <a:pt x="124775" y="96853"/>
                    </a:cubicBezTo>
                    <a:cubicBezTo>
                      <a:pt x="124775" y="165435"/>
                      <a:pt x="71043" y="160368"/>
                      <a:pt x="4762" y="160368"/>
                    </a:cubicBezTo>
                  </a:path>
                </a:pathLst>
              </a:cu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73" name="台形 582">
              <a:extLst>
                <a:ext uri="{FF2B5EF4-FFF2-40B4-BE49-F238E27FC236}">
                  <a16:creationId xmlns:a16="http://schemas.microsoft.com/office/drawing/2014/main" id="{04FE19A1-CA58-4558-BA51-244811ED531F}"/>
                </a:ext>
              </a:extLst>
            </p:cNvPr>
            <p:cNvSpPr/>
            <p:nvPr/>
          </p:nvSpPr>
          <p:spPr>
            <a:xfrm rot="10800000">
              <a:off x="7531970" y="2321941"/>
              <a:ext cx="447415" cy="799516"/>
            </a:xfrm>
            <a:custGeom>
              <a:avLst/>
              <a:gdLst>
                <a:gd name="connsiteX0" fmla="*/ 0 w 461228"/>
                <a:gd name="connsiteY0" fmla="*/ 792372 h 792372"/>
                <a:gd name="connsiteX1" fmla="*/ 193185 w 461228"/>
                <a:gd name="connsiteY1" fmla="*/ 0 h 792372"/>
                <a:gd name="connsiteX2" fmla="*/ 268043 w 461228"/>
                <a:gd name="connsiteY2" fmla="*/ 0 h 792372"/>
                <a:gd name="connsiteX3" fmla="*/ 461228 w 461228"/>
                <a:gd name="connsiteY3" fmla="*/ 792372 h 792372"/>
                <a:gd name="connsiteX4" fmla="*/ 0 w 461228"/>
                <a:gd name="connsiteY4" fmla="*/ 792372 h 792372"/>
                <a:gd name="connsiteX0" fmla="*/ 0 w 461228"/>
                <a:gd name="connsiteY0" fmla="*/ 794753 h 794753"/>
                <a:gd name="connsiteX1" fmla="*/ 193185 w 461228"/>
                <a:gd name="connsiteY1" fmla="*/ 2381 h 794753"/>
                <a:gd name="connsiteX2" fmla="*/ 365674 w 461228"/>
                <a:gd name="connsiteY2" fmla="*/ 0 h 794753"/>
                <a:gd name="connsiteX3" fmla="*/ 461228 w 461228"/>
                <a:gd name="connsiteY3" fmla="*/ 794753 h 794753"/>
                <a:gd name="connsiteX4" fmla="*/ 0 w 461228"/>
                <a:gd name="connsiteY4" fmla="*/ 794753 h 794753"/>
                <a:gd name="connsiteX0" fmla="*/ 0 w 461228"/>
                <a:gd name="connsiteY0" fmla="*/ 799516 h 799516"/>
                <a:gd name="connsiteX1" fmla="*/ 243192 w 461228"/>
                <a:gd name="connsiteY1" fmla="*/ 0 h 799516"/>
                <a:gd name="connsiteX2" fmla="*/ 365674 w 461228"/>
                <a:gd name="connsiteY2" fmla="*/ 4763 h 799516"/>
                <a:gd name="connsiteX3" fmla="*/ 461228 w 461228"/>
                <a:gd name="connsiteY3" fmla="*/ 799516 h 799516"/>
                <a:gd name="connsiteX4" fmla="*/ 0 w 461228"/>
                <a:gd name="connsiteY4" fmla="*/ 799516 h 7995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1228" h="799516">
                  <a:moveTo>
                    <a:pt x="0" y="799516"/>
                  </a:moveTo>
                  <a:lnTo>
                    <a:pt x="243192" y="0"/>
                  </a:lnTo>
                  <a:lnTo>
                    <a:pt x="365674" y="4763"/>
                  </a:lnTo>
                  <a:lnTo>
                    <a:pt x="461228" y="799516"/>
                  </a:lnTo>
                  <a:lnTo>
                    <a:pt x="0" y="799516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4" name="台形 731">
              <a:extLst>
                <a:ext uri="{FF2B5EF4-FFF2-40B4-BE49-F238E27FC236}">
                  <a16:creationId xmlns:a16="http://schemas.microsoft.com/office/drawing/2014/main" id="{DAF7D2F0-04FB-4F70-ABD5-A5EDDC64EF3A}"/>
                </a:ext>
              </a:extLst>
            </p:cNvPr>
            <p:cNvSpPr/>
            <p:nvPr/>
          </p:nvSpPr>
          <p:spPr>
            <a:xfrm rot="10800000" flipV="1">
              <a:off x="7551215" y="2449037"/>
              <a:ext cx="192422" cy="804338"/>
            </a:xfrm>
            <a:custGeom>
              <a:avLst/>
              <a:gdLst>
                <a:gd name="connsiteX0" fmla="*/ 0 w 184781"/>
                <a:gd name="connsiteY0" fmla="*/ 551112 h 551112"/>
                <a:gd name="connsiteX1" fmla="*/ 50098 w 184781"/>
                <a:gd name="connsiteY1" fmla="*/ 0 h 551112"/>
                <a:gd name="connsiteX2" fmla="*/ 134683 w 184781"/>
                <a:gd name="connsiteY2" fmla="*/ 0 h 551112"/>
                <a:gd name="connsiteX3" fmla="*/ 184781 w 184781"/>
                <a:gd name="connsiteY3" fmla="*/ 551112 h 551112"/>
                <a:gd name="connsiteX4" fmla="*/ 0 w 184781"/>
                <a:gd name="connsiteY4" fmla="*/ 551112 h 551112"/>
                <a:gd name="connsiteX0" fmla="*/ 0 w 184781"/>
                <a:gd name="connsiteY0" fmla="*/ 551112 h 551112"/>
                <a:gd name="connsiteX1" fmla="*/ 50098 w 184781"/>
                <a:gd name="connsiteY1" fmla="*/ 0 h 551112"/>
                <a:gd name="connsiteX2" fmla="*/ 134683 w 184781"/>
                <a:gd name="connsiteY2" fmla="*/ 0 h 551112"/>
                <a:gd name="connsiteX3" fmla="*/ 184781 w 184781"/>
                <a:gd name="connsiteY3" fmla="*/ 551112 h 551112"/>
                <a:gd name="connsiteX4" fmla="*/ 90759 w 184781"/>
                <a:gd name="connsiteY4" fmla="*/ 549928 h 551112"/>
                <a:gd name="connsiteX5" fmla="*/ 0 w 184781"/>
                <a:gd name="connsiteY5" fmla="*/ 551112 h 551112"/>
                <a:gd name="connsiteX0" fmla="*/ 0 w 184781"/>
                <a:gd name="connsiteY0" fmla="*/ 551112 h 685660"/>
                <a:gd name="connsiteX1" fmla="*/ 50098 w 184781"/>
                <a:gd name="connsiteY1" fmla="*/ 0 h 685660"/>
                <a:gd name="connsiteX2" fmla="*/ 134683 w 184781"/>
                <a:gd name="connsiteY2" fmla="*/ 0 h 685660"/>
                <a:gd name="connsiteX3" fmla="*/ 184781 w 184781"/>
                <a:gd name="connsiteY3" fmla="*/ 551112 h 685660"/>
                <a:gd name="connsiteX4" fmla="*/ 81234 w 184781"/>
                <a:gd name="connsiteY4" fmla="*/ 685660 h 685660"/>
                <a:gd name="connsiteX5" fmla="*/ 0 w 184781"/>
                <a:gd name="connsiteY5" fmla="*/ 551112 h 685660"/>
                <a:gd name="connsiteX0" fmla="*/ 0 w 184781"/>
                <a:gd name="connsiteY0" fmla="*/ 551112 h 685660"/>
                <a:gd name="connsiteX1" fmla="*/ 50098 w 184781"/>
                <a:gd name="connsiteY1" fmla="*/ 0 h 685660"/>
                <a:gd name="connsiteX2" fmla="*/ 134683 w 184781"/>
                <a:gd name="connsiteY2" fmla="*/ 0 h 685660"/>
                <a:gd name="connsiteX3" fmla="*/ 184781 w 184781"/>
                <a:gd name="connsiteY3" fmla="*/ 551112 h 685660"/>
                <a:gd name="connsiteX4" fmla="*/ 96509 w 184781"/>
                <a:gd name="connsiteY4" fmla="*/ 685660 h 685660"/>
                <a:gd name="connsiteX5" fmla="*/ 0 w 184781"/>
                <a:gd name="connsiteY5" fmla="*/ 551112 h 685660"/>
                <a:gd name="connsiteX0" fmla="*/ 0 w 184781"/>
                <a:gd name="connsiteY0" fmla="*/ 551112 h 685660"/>
                <a:gd name="connsiteX1" fmla="*/ 50098 w 184781"/>
                <a:gd name="connsiteY1" fmla="*/ 0 h 685660"/>
                <a:gd name="connsiteX2" fmla="*/ 134683 w 184781"/>
                <a:gd name="connsiteY2" fmla="*/ 0 h 685660"/>
                <a:gd name="connsiteX3" fmla="*/ 184781 w 184781"/>
                <a:gd name="connsiteY3" fmla="*/ 551112 h 685660"/>
                <a:gd name="connsiteX4" fmla="*/ 89962 w 184781"/>
                <a:gd name="connsiteY4" fmla="*/ 685660 h 685660"/>
                <a:gd name="connsiteX5" fmla="*/ 0 w 184781"/>
                <a:gd name="connsiteY5" fmla="*/ 551112 h 685660"/>
                <a:gd name="connsiteX0" fmla="*/ 0 w 214144"/>
                <a:gd name="connsiteY0" fmla="*/ 551112 h 685660"/>
                <a:gd name="connsiteX1" fmla="*/ 50098 w 214144"/>
                <a:gd name="connsiteY1" fmla="*/ 0 h 685660"/>
                <a:gd name="connsiteX2" fmla="*/ 134683 w 214144"/>
                <a:gd name="connsiteY2" fmla="*/ 0 h 685660"/>
                <a:gd name="connsiteX3" fmla="*/ 214144 w 214144"/>
                <a:gd name="connsiteY3" fmla="*/ 488023 h 685660"/>
                <a:gd name="connsiteX4" fmla="*/ 89962 w 214144"/>
                <a:gd name="connsiteY4" fmla="*/ 685660 h 685660"/>
                <a:gd name="connsiteX5" fmla="*/ 0 w 214144"/>
                <a:gd name="connsiteY5" fmla="*/ 551112 h 685660"/>
                <a:gd name="connsiteX0" fmla="*/ 0 w 214144"/>
                <a:gd name="connsiteY0" fmla="*/ 551112 h 665944"/>
                <a:gd name="connsiteX1" fmla="*/ 50098 w 214144"/>
                <a:gd name="connsiteY1" fmla="*/ 0 h 665944"/>
                <a:gd name="connsiteX2" fmla="*/ 134683 w 214144"/>
                <a:gd name="connsiteY2" fmla="*/ 0 h 665944"/>
                <a:gd name="connsiteX3" fmla="*/ 214144 w 214144"/>
                <a:gd name="connsiteY3" fmla="*/ 488023 h 665944"/>
                <a:gd name="connsiteX4" fmla="*/ 148688 w 214144"/>
                <a:gd name="connsiteY4" fmla="*/ 665944 h 665944"/>
                <a:gd name="connsiteX5" fmla="*/ 0 w 214144"/>
                <a:gd name="connsiteY5" fmla="*/ 551112 h 665944"/>
                <a:gd name="connsiteX0" fmla="*/ 0 w 182521"/>
                <a:gd name="connsiteY0" fmla="*/ 509710 h 665944"/>
                <a:gd name="connsiteX1" fmla="*/ 18475 w 182521"/>
                <a:gd name="connsiteY1" fmla="*/ 0 h 665944"/>
                <a:gd name="connsiteX2" fmla="*/ 103060 w 182521"/>
                <a:gd name="connsiteY2" fmla="*/ 0 h 665944"/>
                <a:gd name="connsiteX3" fmla="*/ 182521 w 182521"/>
                <a:gd name="connsiteY3" fmla="*/ 488023 h 665944"/>
                <a:gd name="connsiteX4" fmla="*/ 117065 w 182521"/>
                <a:gd name="connsiteY4" fmla="*/ 665944 h 665944"/>
                <a:gd name="connsiteX5" fmla="*/ 0 w 182521"/>
                <a:gd name="connsiteY5" fmla="*/ 509710 h 6659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82521" h="665944">
                  <a:moveTo>
                    <a:pt x="0" y="509710"/>
                  </a:moveTo>
                  <a:lnTo>
                    <a:pt x="18475" y="0"/>
                  </a:lnTo>
                  <a:lnTo>
                    <a:pt x="103060" y="0"/>
                  </a:lnTo>
                  <a:lnTo>
                    <a:pt x="182521" y="488023"/>
                  </a:lnTo>
                  <a:lnTo>
                    <a:pt x="117065" y="665944"/>
                  </a:lnTo>
                  <a:lnTo>
                    <a:pt x="0" y="509710"/>
                  </a:lnTo>
                  <a:close/>
                </a:path>
              </a:pathLst>
            </a:custGeom>
            <a:solidFill>
              <a:srgbClr val="C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5" name="平行四辺形 74">
              <a:extLst>
                <a:ext uri="{FF2B5EF4-FFF2-40B4-BE49-F238E27FC236}">
                  <a16:creationId xmlns:a16="http://schemas.microsoft.com/office/drawing/2014/main" id="{482AC6A7-4803-42B1-81DE-134A40897C97}"/>
                </a:ext>
              </a:extLst>
            </p:cNvPr>
            <p:cNvSpPr/>
            <p:nvPr/>
          </p:nvSpPr>
          <p:spPr>
            <a:xfrm>
              <a:off x="7430820" y="2344565"/>
              <a:ext cx="277365" cy="202452"/>
            </a:xfrm>
            <a:prstGeom prst="parallelogram">
              <a:avLst>
                <a:gd name="adj" fmla="val 65111"/>
              </a:avLst>
            </a:prstGeom>
            <a:solidFill>
              <a:srgbClr val="000000">
                <a:alpha val="50196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6" name="台形 75">
              <a:extLst>
                <a:ext uri="{FF2B5EF4-FFF2-40B4-BE49-F238E27FC236}">
                  <a16:creationId xmlns:a16="http://schemas.microsoft.com/office/drawing/2014/main" id="{06E7D8B2-24B2-4E8D-863D-481B824A334B}"/>
                </a:ext>
              </a:extLst>
            </p:cNvPr>
            <p:cNvSpPr/>
            <p:nvPr/>
          </p:nvSpPr>
          <p:spPr>
            <a:xfrm rot="10800000">
              <a:off x="7555767" y="2314699"/>
              <a:ext cx="238930" cy="202452"/>
            </a:xfrm>
            <a:prstGeom prst="trapezoid">
              <a:avLst>
                <a:gd name="adj" fmla="val 27112"/>
              </a:avLst>
            </a:prstGeom>
            <a:solidFill>
              <a:srgbClr val="C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7" name="平行四辺形 76">
              <a:extLst>
                <a:ext uri="{FF2B5EF4-FFF2-40B4-BE49-F238E27FC236}">
                  <a16:creationId xmlns:a16="http://schemas.microsoft.com/office/drawing/2014/main" id="{57BEC878-B632-478D-B486-31369FB25DEA}"/>
                </a:ext>
              </a:extLst>
            </p:cNvPr>
            <p:cNvSpPr/>
            <p:nvPr/>
          </p:nvSpPr>
          <p:spPr>
            <a:xfrm>
              <a:off x="7428878" y="2314701"/>
              <a:ext cx="249778" cy="202452"/>
            </a:xfrm>
            <a:prstGeom prst="parallelogram">
              <a:avLst>
                <a:gd name="adj" fmla="val 54525"/>
              </a:avLst>
            </a:prstGeom>
            <a:solidFill>
              <a:schemeClr val="bg1">
                <a:lumMod val="9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8" name="平行四辺形 77">
              <a:extLst>
                <a:ext uri="{FF2B5EF4-FFF2-40B4-BE49-F238E27FC236}">
                  <a16:creationId xmlns:a16="http://schemas.microsoft.com/office/drawing/2014/main" id="{27B62F2C-B67E-4932-B34D-A3065D69F192}"/>
                </a:ext>
              </a:extLst>
            </p:cNvPr>
            <p:cNvSpPr/>
            <p:nvPr/>
          </p:nvSpPr>
          <p:spPr>
            <a:xfrm flipH="1">
              <a:off x="7689102" y="2344565"/>
              <a:ext cx="277365" cy="202452"/>
            </a:xfrm>
            <a:prstGeom prst="parallelogram">
              <a:avLst>
                <a:gd name="adj" fmla="val 65111"/>
              </a:avLst>
            </a:prstGeom>
            <a:solidFill>
              <a:srgbClr val="000000">
                <a:alpha val="50196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9" name="平行四辺形 78">
              <a:extLst>
                <a:ext uri="{FF2B5EF4-FFF2-40B4-BE49-F238E27FC236}">
                  <a16:creationId xmlns:a16="http://schemas.microsoft.com/office/drawing/2014/main" id="{8FC40706-BBFD-44E8-97E5-CF065247E803}"/>
                </a:ext>
              </a:extLst>
            </p:cNvPr>
            <p:cNvSpPr/>
            <p:nvPr/>
          </p:nvSpPr>
          <p:spPr>
            <a:xfrm flipH="1">
              <a:off x="7679014" y="2314701"/>
              <a:ext cx="310352" cy="202452"/>
            </a:xfrm>
            <a:prstGeom prst="parallelogram">
              <a:avLst>
                <a:gd name="adj" fmla="val 56878"/>
              </a:avLst>
            </a:prstGeom>
            <a:solidFill>
              <a:schemeClr val="bg1">
                <a:lumMod val="9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80" name="グループ化 79">
              <a:extLst>
                <a:ext uri="{FF2B5EF4-FFF2-40B4-BE49-F238E27FC236}">
                  <a16:creationId xmlns:a16="http://schemas.microsoft.com/office/drawing/2014/main" id="{D883E6F9-3DE2-4769-A3C7-63906C3C9369}"/>
                </a:ext>
              </a:extLst>
            </p:cNvPr>
            <p:cNvGrpSpPr/>
            <p:nvPr/>
          </p:nvGrpSpPr>
          <p:grpSpPr>
            <a:xfrm>
              <a:off x="7095693" y="1361031"/>
              <a:ext cx="919333" cy="346958"/>
              <a:chOff x="6899470" y="1416069"/>
              <a:chExt cx="919333" cy="346958"/>
            </a:xfrm>
          </p:grpSpPr>
          <p:sp>
            <p:nvSpPr>
              <p:cNvPr id="100" name="四角形: 上の 2 つの角を丸める 99">
                <a:extLst>
                  <a:ext uri="{FF2B5EF4-FFF2-40B4-BE49-F238E27FC236}">
                    <a16:creationId xmlns:a16="http://schemas.microsoft.com/office/drawing/2014/main" id="{36C1798B-4E25-4C21-8CDD-C49CE1F2EAD7}"/>
                  </a:ext>
                </a:extLst>
              </p:cNvPr>
              <p:cNvSpPr/>
              <p:nvPr/>
            </p:nvSpPr>
            <p:spPr>
              <a:xfrm>
                <a:off x="6899470" y="1441963"/>
                <a:ext cx="407776" cy="306443"/>
              </a:xfrm>
              <a:prstGeom prst="round2SameRect">
                <a:avLst>
                  <a:gd name="adj1" fmla="val 17823"/>
                  <a:gd name="adj2" fmla="val 42965"/>
                </a:avLst>
              </a:prstGeom>
              <a:solidFill>
                <a:srgbClr val="00B0F0">
                  <a:alpha val="2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1" name="四角形: 上の 2 つの角を丸める 100">
                <a:extLst>
                  <a:ext uri="{FF2B5EF4-FFF2-40B4-BE49-F238E27FC236}">
                    <a16:creationId xmlns:a16="http://schemas.microsoft.com/office/drawing/2014/main" id="{2C171B59-ACFB-4787-A099-5571F501596B}"/>
                  </a:ext>
                </a:extLst>
              </p:cNvPr>
              <p:cNvSpPr/>
              <p:nvPr/>
            </p:nvSpPr>
            <p:spPr>
              <a:xfrm>
                <a:off x="7388254" y="1441963"/>
                <a:ext cx="407776" cy="306443"/>
              </a:xfrm>
              <a:prstGeom prst="round2SameRect">
                <a:avLst>
                  <a:gd name="adj1" fmla="val 17094"/>
                  <a:gd name="adj2" fmla="val 42965"/>
                </a:avLst>
              </a:prstGeom>
              <a:solidFill>
                <a:srgbClr val="00B0F0">
                  <a:alpha val="2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2" name="フリーフォーム: 図形 101">
                <a:extLst>
                  <a:ext uri="{FF2B5EF4-FFF2-40B4-BE49-F238E27FC236}">
                    <a16:creationId xmlns:a16="http://schemas.microsoft.com/office/drawing/2014/main" id="{6F5249BF-6635-4D42-8E1C-DA5A2F09AB46}"/>
                  </a:ext>
                </a:extLst>
              </p:cNvPr>
              <p:cNvSpPr/>
              <p:nvPr/>
            </p:nvSpPr>
            <p:spPr>
              <a:xfrm>
                <a:off x="6908006" y="1416069"/>
                <a:ext cx="910797" cy="346958"/>
              </a:xfrm>
              <a:custGeom>
                <a:avLst/>
                <a:gdLst>
                  <a:gd name="connsiteX0" fmla="*/ 536382 w 910797"/>
                  <a:gd name="connsiteY0" fmla="*/ 43147 h 346958"/>
                  <a:gd name="connsiteX1" fmla="*/ 490629 w 910797"/>
                  <a:gd name="connsiteY1" fmla="*/ 88900 h 346958"/>
                  <a:gd name="connsiteX2" fmla="*/ 490629 w 910797"/>
                  <a:gd name="connsiteY2" fmla="*/ 195804 h 346958"/>
                  <a:gd name="connsiteX3" fmla="*/ 605627 w 910797"/>
                  <a:gd name="connsiteY3" fmla="*/ 310802 h 346958"/>
                  <a:gd name="connsiteX4" fmla="*/ 763581 w 910797"/>
                  <a:gd name="connsiteY4" fmla="*/ 310802 h 346958"/>
                  <a:gd name="connsiteX5" fmla="*/ 878579 w 910797"/>
                  <a:gd name="connsiteY5" fmla="*/ 195804 h 346958"/>
                  <a:gd name="connsiteX6" fmla="*/ 878579 w 910797"/>
                  <a:gd name="connsiteY6" fmla="*/ 88900 h 346958"/>
                  <a:gd name="connsiteX7" fmla="*/ 832826 w 910797"/>
                  <a:gd name="connsiteY7" fmla="*/ 43147 h 346958"/>
                  <a:gd name="connsiteX8" fmla="*/ 71330 w 910797"/>
                  <a:gd name="connsiteY8" fmla="*/ 43147 h 346958"/>
                  <a:gd name="connsiteX9" fmla="*/ 28755 w 910797"/>
                  <a:gd name="connsiteY9" fmla="*/ 90851 h 346958"/>
                  <a:gd name="connsiteX10" fmla="*/ 28755 w 910797"/>
                  <a:gd name="connsiteY10" fmla="*/ 195804 h 346958"/>
                  <a:gd name="connsiteX11" fmla="*/ 131389 w 910797"/>
                  <a:gd name="connsiteY11" fmla="*/ 310802 h 346958"/>
                  <a:gd name="connsiteX12" fmla="*/ 207547 w 910797"/>
                  <a:gd name="connsiteY12" fmla="*/ 310802 h 346958"/>
                  <a:gd name="connsiteX13" fmla="*/ 240592 w 910797"/>
                  <a:gd name="connsiteY13" fmla="*/ 310802 h 346958"/>
                  <a:gd name="connsiteX14" fmla="*/ 243143 w 910797"/>
                  <a:gd name="connsiteY14" fmla="*/ 310802 h 346958"/>
                  <a:gd name="connsiteX15" fmla="*/ 358141 w 910797"/>
                  <a:gd name="connsiteY15" fmla="*/ 195804 h 346958"/>
                  <a:gd name="connsiteX16" fmla="*/ 358141 w 910797"/>
                  <a:gd name="connsiteY16" fmla="*/ 90851 h 346958"/>
                  <a:gd name="connsiteX17" fmla="*/ 310437 w 910797"/>
                  <a:gd name="connsiteY17" fmla="*/ 43147 h 346958"/>
                  <a:gd name="connsiteX18" fmla="*/ 240592 w 910797"/>
                  <a:gd name="connsiteY18" fmla="*/ 43147 h 346958"/>
                  <a:gd name="connsiteX19" fmla="*/ 207547 w 910797"/>
                  <a:gd name="connsiteY19" fmla="*/ 43147 h 346958"/>
                  <a:gd name="connsiteX20" fmla="*/ 422529 w 910797"/>
                  <a:gd name="connsiteY20" fmla="*/ 16 h 346958"/>
                  <a:gd name="connsiteX21" fmla="*/ 469454 w 910797"/>
                  <a:gd name="connsiteY21" fmla="*/ 14239 h 346958"/>
                  <a:gd name="connsiteX22" fmla="*/ 475380 w 910797"/>
                  <a:gd name="connsiteY22" fmla="*/ 24138 h 346958"/>
                  <a:gd name="connsiteX23" fmla="*/ 475432 w 910797"/>
                  <a:gd name="connsiteY23" fmla="*/ 24011 h 346958"/>
                  <a:gd name="connsiteX24" fmla="*/ 516524 w 910797"/>
                  <a:gd name="connsiteY24" fmla="*/ 6990 h 346958"/>
                  <a:gd name="connsiteX25" fmla="*/ 852683 w 910797"/>
                  <a:gd name="connsiteY25" fmla="*/ 6990 h 346958"/>
                  <a:gd name="connsiteX26" fmla="*/ 910797 w 910797"/>
                  <a:gd name="connsiteY26" fmla="*/ 65104 h 346958"/>
                  <a:gd name="connsiteX27" fmla="*/ 910797 w 910797"/>
                  <a:gd name="connsiteY27" fmla="*/ 200891 h 346958"/>
                  <a:gd name="connsiteX28" fmla="*/ 764730 w 910797"/>
                  <a:gd name="connsiteY28" fmla="*/ 346958 h 346958"/>
                  <a:gd name="connsiteX29" fmla="*/ 604478 w 910797"/>
                  <a:gd name="connsiteY29" fmla="*/ 346958 h 346958"/>
                  <a:gd name="connsiteX30" fmla="*/ 458410 w 910797"/>
                  <a:gd name="connsiteY30" fmla="*/ 200891 h 346958"/>
                  <a:gd name="connsiteX31" fmla="*/ 458410 w 910797"/>
                  <a:gd name="connsiteY31" fmla="*/ 65104 h 346958"/>
                  <a:gd name="connsiteX32" fmla="*/ 466149 w 910797"/>
                  <a:gd name="connsiteY32" fmla="*/ 46420 h 346958"/>
                  <a:gd name="connsiteX33" fmla="*/ 455004 w 910797"/>
                  <a:gd name="connsiteY33" fmla="*/ 30000 h 346958"/>
                  <a:gd name="connsiteX34" fmla="*/ 423171 w 910797"/>
                  <a:gd name="connsiteY34" fmla="*/ 21370 h 346958"/>
                  <a:gd name="connsiteX35" fmla="*/ 391263 w 910797"/>
                  <a:gd name="connsiteY35" fmla="*/ 31469 h 346958"/>
                  <a:gd name="connsiteX36" fmla="*/ 382153 w 910797"/>
                  <a:gd name="connsiteY36" fmla="*/ 47771 h 346958"/>
                  <a:gd name="connsiteX37" fmla="*/ 390359 w 910797"/>
                  <a:gd name="connsiteY37" fmla="*/ 67582 h 346958"/>
                  <a:gd name="connsiteX38" fmla="*/ 390359 w 910797"/>
                  <a:gd name="connsiteY38" fmla="*/ 200891 h 346958"/>
                  <a:gd name="connsiteX39" fmla="*/ 244292 w 910797"/>
                  <a:gd name="connsiteY39" fmla="*/ 346958 h 346958"/>
                  <a:gd name="connsiteX40" fmla="*/ 240592 w 910797"/>
                  <a:gd name="connsiteY40" fmla="*/ 346958 h 346958"/>
                  <a:gd name="connsiteX41" fmla="*/ 207547 w 910797"/>
                  <a:gd name="connsiteY41" fmla="*/ 346958 h 346958"/>
                  <a:gd name="connsiteX42" fmla="*/ 130364 w 910797"/>
                  <a:gd name="connsiteY42" fmla="*/ 346958 h 346958"/>
                  <a:gd name="connsiteX43" fmla="*/ 0 w 910797"/>
                  <a:gd name="connsiteY43" fmla="*/ 200891 h 346958"/>
                  <a:gd name="connsiteX44" fmla="*/ 0 w 910797"/>
                  <a:gd name="connsiteY44" fmla="*/ 67582 h 346958"/>
                  <a:gd name="connsiteX45" fmla="*/ 54078 w 910797"/>
                  <a:gd name="connsiteY45" fmla="*/ 6990 h 346958"/>
                  <a:gd name="connsiteX46" fmla="*/ 207547 w 910797"/>
                  <a:gd name="connsiteY46" fmla="*/ 6990 h 346958"/>
                  <a:gd name="connsiteX47" fmla="*/ 240592 w 910797"/>
                  <a:gd name="connsiteY47" fmla="*/ 6990 h 346958"/>
                  <a:gd name="connsiteX48" fmla="*/ 329767 w 910797"/>
                  <a:gd name="connsiteY48" fmla="*/ 6990 h 346958"/>
                  <a:gd name="connsiteX49" fmla="*/ 353352 w 910797"/>
                  <a:gd name="connsiteY49" fmla="*/ 11751 h 346958"/>
                  <a:gd name="connsiteX50" fmla="*/ 372049 w 910797"/>
                  <a:gd name="connsiteY50" fmla="*/ 24358 h 346958"/>
                  <a:gd name="connsiteX51" fmla="*/ 375931 w 910797"/>
                  <a:gd name="connsiteY51" fmla="*/ 16580 h 346958"/>
                  <a:gd name="connsiteX52" fmla="*/ 422529 w 910797"/>
                  <a:gd name="connsiteY52" fmla="*/ 16 h 3469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910797" h="346958">
                    <a:moveTo>
                      <a:pt x="536382" y="43147"/>
                    </a:moveTo>
                    <a:cubicBezTo>
                      <a:pt x="511113" y="43147"/>
                      <a:pt x="490629" y="63631"/>
                      <a:pt x="490629" y="88900"/>
                    </a:cubicBezTo>
                    <a:lnTo>
                      <a:pt x="490629" y="195804"/>
                    </a:lnTo>
                    <a:cubicBezTo>
                      <a:pt x="490629" y="259315"/>
                      <a:pt x="542115" y="310802"/>
                      <a:pt x="605627" y="310802"/>
                    </a:cubicBezTo>
                    <a:lnTo>
                      <a:pt x="763581" y="310802"/>
                    </a:lnTo>
                    <a:cubicBezTo>
                      <a:pt x="827092" y="310802"/>
                      <a:pt x="878579" y="259315"/>
                      <a:pt x="878579" y="195804"/>
                    </a:cubicBezTo>
                    <a:lnTo>
                      <a:pt x="878579" y="88900"/>
                    </a:lnTo>
                    <a:cubicBezTo>
                      <a:pt x="878579" y="63631"/>
                      <a:pt x="858095" y="43147"/>
                      <a:pt x="832826" y="43147"/>
                    </a:cubicBezTo>
                    <a:close/>
                    <a:moveTo>
                      <a:pt x="71330" y="43147"/>
                    </a:moveTo>
                    <a:cubicBezTo>
                      <a:pt x="47816" y="43147"/>
                      <a:pt x="28755" y="64504"/>
                      <a:pt x="28755" y="90851"/>
                    </a:cubicBezTo>
                    <a:lnTo>
                      <a:pt x="28755" y="195804"/>
                    </a:lnTo>
                    <a:cubicBezTo>
                      <a:pt x="28755" y="259315"/>
                      <a:pt x="74706" y="310802"/>
                      <a:pt x="131389" y="310802"/>
                    </a:cubicBezTo>
                    <a:lnTo>
                      <a:pt x="207547" y="310802"/>
                    </a:lnTo>
                    <a:lnTo>
                      <a:pt x="240592" y="310802"/>
                    </a:lnTo>
                    <a:lnTo>
                      <a:pt x="243143" y="310802"/>
                    </a:lnTo>
                    <a:cubicBezTo>
                      <a:pt x="306654" y="310802"/>
                      <a:pt x="358141" y="259315"/>
                      <a:pt x="358141" y="195804"/>
                    </a:cubicBezTo>
                    <a:lnTo>
                      <a:pt x="358141" y="90851"/>
                    </a:lnTo>
                    <a:cubicBezTo>
                      <a:pt x="358141" y="64504"/>
                      <a:pt x="336784" y="43147"/>
                      <a:pt x="310437" y="43147"/>
                    </a:cubicBezTo>
                    <a:lnTo>
                      <a:pt x="240592" y="43147"/>
                    </a:lnTo>
                    <a:lnTo>
                      <a:pt x="207547" y="43147"/>
                    </a:lnTo>
                    <a:close/>
                    <a:moveTo>
                      <a:pt x="422529" y="16"/>
                    </a:moveTo>
                    <a:cubicBezTo>
                      <a:pt x="440495" y="-344"/>
                      <a:pt x="457054" y="5076"/>
                      <a:pt x="469454" y="14239"/>
                    </a:cubicBezTo>
                    <a:lnTo>
                      <a:pt x="475380" y="24138"/>
                    </a:lnTo>
                    <a:lnTo>
                      <a:pt x="475432" y="24011"/>
                    </a:lnTo>
                    <a:cubicBezTo>
                      <a:pt x="485948" y="13494"/>
                      <a:pt x="500477" y="6990"/>
                      <a:pt x="516524" y="6990"/>
                    </a:cubicBezTo>
                    <a:lnTo>
                      <a:pt x="852683" y="6990"/>
                    </a:lnTo>
                    <a:cubicBezTo>
                      <a:pt x="884779" y="6990"/>
                      <a:pt x="910797" y="33008"/>
                      <a:pt x="910797" y="65104"/>
                    </a:cubicBezTo>
                    <a:lnTo>
                      <a:pt x="910797" y="200891"/>
                    </a:lnTo>
                    <a:cubicBezTo>
                      <a:pt x="910797" y="281562"/>
                      <a:pt x="845401" y="346958"/>
                      <a:pt x="764730" y="346958"/>
                    </a:cubicBezTo>
                    <a:lnTo>
                      <a:pt x="604478" y="346958"/>
                    </a:lnTo>
                    <a:cubicBezTo>
                      <a:pt x="523807" y="346958"/>
                      <a:pt x="458410" y="281562"/>
                      <a:pt x="458410" y="200891"/>
                    </a:cubicBezTo>
                    <a:lnTo>
                      <a:pt x="458410" y="65104"/>
                    </a:lnTo>
                    <a:lnTo>
                      <a:pt x="466149" y="46420"/>
                    </a:lnTo>
                    <a:lnTo>
                      <a:pt x="455004" y="30000"/>
                    </a:lnTo>
                    <a:cubicBezTo>
                      <a:pt x="446571" y="24456"/>
                      <a:pt x="435345" y="21175"/>
                      <a:pt x="423171" y="21370"/>
                    </a:cubicBezTo>
                    <a:cubicBezTo>
                      <a:pt x="410654" y="21571"/>
                      <a:pt x="399393" y="25403"/>
                      <a:pt x="391263" y="31469"/>
                    </a:cubicBezTo>
                    <a:lnTo>
                      <a:pt x="382153" y="47771"/>
                    </a:lnTo>
                    <a:lnTo>
                      <a:pt x="390359" y="67582"/>
                    </a:lnTo>
                    <a:lnTo>
                      <a:pt x="390359" y="200891"/>
                    </a:lnTo>
                    <a:cubicBezTo>
                      <a:pt x="390359" y="281562"/>
                      <a:pt x="324963" y="346958"/>
                      <a:pt x="244292" y="346958"/>
                    </a:cubicBezTo>
                    <a:lnTo>
                      <a:pt x="240592" y="346958"/>
                    </a:lnTo>
                    <a:lnTo>
                      <a:pt x="207547" y="346958"/>
                    </a:lnTo>
                    <a:lnTo>
                      <a:pt x="130364" y="346958"/>
                    </a:lnTo>
                    <a:cubicBezTo>
                      <a:pt x="58366" y="346958"/>
                      <a:pt x="0" y="281562"/>
                      <a:pt x="0" y="200891"/>
                    </a:cubicBezTo>
                    <a:lnTo>
                      <a:pt x="0" y="67582"/>
                    </a:lnTo>
                    <a:cubicBezTo>
                      <a:pt x="0" y="34118"/>
                      <a:pt x="24212" y="6990"/>
                      <a:pt x="54078" y="6990"/>
                    </a:cubicBezTo>
                    <a:lnTo>
                      <a:pt x="207547" y="6990"/>
                    </a:lnTo>
                    <a:lnTo>
                      <a:pt x="240592" y="6990"/>
                    </a:lnTo>
                    <a:lnTo>
                      <a:pt x="329767" y="6990"/>
                    </a:lnTo>
                    <a:cubicBezTo>
                      <a:pt x="338132" y="6990"/>
                      <a:pt x="346102" y="8685"/>
                      <a:pt x="353352" y="11751"/>
                    </a:cubicBezTo>
                    <a:lnTo>
                      <a:pt x="372049" y="24358"/>
                    </a:lnTo>
                    <a:lnTo>
                      <a:pt x="375931" y="16580"/>
                    </a:lnTo>
                    <a:cubicBezTo>
                      <a:pt x="387800" y="6662"/>
                      <a:pt x="404240" y="381"/>
                      <a:pt x="422529" y="16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81" name="月 80">
              <a:extLst>
                <a:ext uri="{FF2B5EF4-FFF2-40B4-BE49-F238E27FC236}">
                  <a16:creationId xmlns:a16="http://schemas.microsoft.com/office/drawing/2014/main" id="{BA7E11D8-E771-48AB-A517-1E782DB6A6A7}"/>
                </a:ext>
              </a:extLst>
            </p:cNvPr>
            <p:cNvSpPr/>
            <p:nvPr/>
          </p:nvSpPr>
          <p:spPr>
            <a:xfrm rot="16200000">
              <a:off x="7783930" y="1116447"/>
              <a:ext cx="56815" cy="354057"/>
            </a:xfrm>
            <a:prstGeom prst="moon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2" name="月 81">
              <a:extLst>
                <a:ext uri="{FF2B5EF4-FFF2-40B4-BE49-F238E27FC236}">
                  <a16:creationId xmlns:a16="http://schemas.microsoft.com/office/drawing/2014/main" id="{EC50F8B5-B6F3-4FC6-B4DA-DD0BE7C7FC66}"/>
                </a:ext>
              </a:extLst>
            </p:cNvPr>
            <p:cNvSpPr/>
            <p:nvPr/>
          </p:nvSpPr>
          <p:spPr>
            <a:xfrm rot="16200000">
              <a:off x="7314741" y="1212330"/>
              <a:ext cx="56815" cy="162294"/>
            </a:xfrm>
            <a:prstGeom prst="moon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3" name="月 82">
              <a:extLst>
                <a:ext uri="{FF2B5EF4-FFF2-40B4-BE49-F238E27FC236}">
                  <a16:creationId xmlns:a16="http://schemas.microsoft.com/office/drawing/2014/main" id="{3ECB33BD-302E-4C89-8B5C-E4727745B230}"/>
                </a:ext>
              </a:extLst>
            </p:cNvPr>
            <p:cNvSpPr/>
            <p:nvPr/>
          </p:nvSpPr>
          <p:spPr>
            <a:xfrm rot="18900000" flipH="1">
              <a:off x="7817831" y="717810"/>
              <a:ext cx="433280" cy="982636"/>
            </a:xfrm>
            <a:prstGeom prst="moon">
              <a:avLst>
                <a:gd name="adj" fmla="val 56681"/>
              </a:avLst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84" name="円/楕円 368">
              <a:extLst>
                <a:ext uri="{FF2B5EF4-FFF2-40B4-BE49-F238E27FC236}">
                  <a16:creationId xmlns:a16="http://schemas.microsoft.com/office/drawing/2014/main" id="{E4AC750D-3227-44B4-8858-AC82192DB12C}"/>
                </a:ext>
              </a:extLst>
            </p:cNvPr>
            <p:cNvSpPr/>
            <p:nvPr/>
          </p:nvSpPr>
          <p:spPr>
            <a:xfrm rot="900000" flipH="1">
              <a:off x="8129211" y="1480768"/>
              <a:ext cx="245573" cy="406408"/>
            </a:xfrm>
            <a:custGeom>
              <a:avLst/>
              <a:gdLst>
                <a:gd name="connsiteX0" fmla="*/ 0 w 216246"/>
                <a:gd name="connsiteY0" fmla="*/ 168522 h 337044"/>
                <a:gd name="connsiteX1" fmla="*/ 108123 w 216246"/>
                <a:gd name="connsiteY1" fmla="*/ 0 h 337044"/>
                <a:gd name="connsiteX2" fmla="*/ 216246 w 216246"/>
                <a:gd name="connsiteY2" fmla="*/ 168522 h 337044"/>
                <a:gd name="connsiteX3" fmla="*/ 108123 w 216246"/>
                <a:gd name="connsiteY3" fmla="*/ 337044 h 337044"/>
                <a:gd name="connsiteX4" fmla="*/ 0 w 216246"/>
                <a:gd name="connsiteY4" fmla="*/ 168522 h 337044"/>
                <a:gd name="connsiteX0" fmla="*/ 0 w 227371"/>
                <a:gd name="connsiteY0" fmla="*/ 170508 h 339030"/>
                <a:gd name="connsiteX1" fmla="*/ 108123 w 227371"/>
                <a:gd name="connsiteY1" fmla="*/ 1986 h 339030"/>
                <a:gd name="connsiteX2" fmla="*/ 211667 w 227371"/>
                <a:gd name="connsiteY2" fmla="*/ 83801 h 339030"/>
                <a:gd name="connsiteX3" fmla="*/ 216246 w 227371"/>
                <a:gd name="connsiteY3" fmla="*/ 170508 h 339030"/>
                <a:gd name="connsiteX4" fmla="*/ 108123 w 227371"/>
                <a:gd name="connsiteY4" fmla="*/ 339030 h 339030"/>
                <a:gd name="connsiteX5" fmla="*/ 0 w 227371"/>
                <a:gd name="connsiteY5" fmla="*/ 170508 h 339030"/>
                <a:gd name="connsiteX0" fmla="*/ 216246 w 307686"/>
                <a:gd name="connsiteY0" fmla="*/ 170508 h 339030"/>
                <a:gd name="connsiteX1" fmla="*/ 108123 w 307686"/>
                <a:gd name="connsiteY1" fmla="*/ 339030 h 339030"/>
                <a:gd name="connsiteX2" fmla="*/ 0 w 307686"/>
                <a:gd name="connsiteY2" fmla="*/ 170508 h 339030"/>
                <a:gd name="connsiteX3" fmla="*/ 108123 w 307686"/>
                <a:gd name="connsiteY3" fmla="*/ 1986 h 339030"/>
                <a:gd name="connsiteX4" fmla="*/ 211667 w 307686"/>
                <a:gd name="connsiteY4" fmla="*/ 83801 h 339030"/>
                <a:gd name="connsiteX5" fmla="*/ 307686 w 307686"/>
                <a:gd name="connsiteY5" fmla="*/ 261948 h 339030"/>
                <a:gd name="connsiteX0" fmla="*/ 216246 w 216246"/>
                <a:gd name="connsiteY0" fmla="*/ 170508 h 339030"/>
                <a:gd name="connsiteX1" fmla="*/ 108123 w 216246"/>
                <a:gd name="connsiteY1" fmla="*/ 339030 h 339030"/>
                <a:gd name="connsiteX2" fmla="*/ 0 w 216246"/>
                <a:gd name="connsiteY2" fmla="*/ 170508 h 339030"/>
                <a:gd name="connsiteX3" fmla="*/ 108123 w 216246"/>
                <a:gd name="connsiteY3" fmla="*/ 1986 h 339030"/>
                <a:gd name="connsiteX4" fmla="*/ 211667 w 216246"/>
                <a:gd name="connsiteY4" fmla="*/ 83801 h 339030"/>
                <a:gd name="connsiteX0" fmla="*/ 108123 w 211667"/>
                <a:gd name="connsiteY0" fmla="*/ 339030 h 339030"/>
                <a:gd name="connsiteX1" fmla="*/ 0 w 211667"/>
                <a:gd name="connsiteY1" fmla="*/ 170508 h 339030"/>
                <a:gd name="connsiteX2" fmla="*/ 108123 w 211667"/>
                <a:gd name="connsiteY2" fmla="*/ 1986 h 339030"/>
                <a:gd name="connsiteX3" fmla="*/ 211667 w 211667"/>
                <a:gd name="connsiteY3" fmla="*/ 83801 h 339030"/>
                <a:gd name="connsiteX0" fmla="*/ 108123 w 211667"/>
                <a:gd name="connsiteY0" fmla="*/ 340366 h 340366"/>
                <a:gd name="connsiteX1" fmla="*/ 0 w 211667"/>
                <a:gd name="connsiteY1" fmla="*/ 171844 h 340366"/>
                <a:gd name="connsiteX2" fmla="*/ 108123 w 211667"/>
                <a:gd name="connsiteY2" fmla="*/ 3322 h 340366"/>
                <a:gd name="connsiteX3" fmla="*/ 211667 w 211667"/>
                <a:gd name="connsiteY3" fmla="*/ 85137 h 340366"/>
                <a:gd name="connsiteX0" fmla="*/ 108123 w 203820"/>
                <a:gd name="connsiteY0" fmla="*/ 338586 h 338586"/>
                <a:gd name="connsiteX1" fmla="*/ 0 w 203820"/>
                <a:gd name="connsiteY1" fmla="*/ 170064 h 338586"/>
                <a:gd name="connsiteX2" fmla="*/ 108123 w 203820"/>
                <a:gd name="connsiteY2" fmla="*/ 1542 h 338586"/>
                <a:gd name="connsiteX3" fmla="*/ 203820 w 203820"/>
                <a:gd name="connsiteY3" fmla="*/ 103441 h 338586"/>
                <a:gd name="connsiteX0" fmla="*/ 108123 w 203820"/>
                <a:gd name="connsiteY0" fmla="*/ 337309 h 337309"/>
                <a:gd name="connsiteX1" fmla="*/ 0 w 203820"/>
                <a:gd name="connsiteY1" fmla="*/ 168787 h 337309"/>
                <a:gd name="connsiteX2" fmla="*/ 108123 w 203820"/>
                <a:gd name="connsiteY2" fmla="*/ 265 h 337309"/>
                <a:gd name="connsiteX3" fmla="*/ 203820 w 203820"/>
                <a:gd name="connsiteY3" fmla="*/ 102164 h 3373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3820" h="337309">
                  <a:moveTo>
                    <a:pt x="108123" y="337309"/>
                  </a:moveTo>
                  <a:cubicBezTo>
                    <a:pt x="48408" y="337309"/>
                    <a:pt x="0" y="261859"/>
                    <a:pt x="0" y="168787"/>
                  </a:cubicBezTo>
                  <a:cubicBezTo>
                    <a:pt x="0" y="75715"/>
                    <a:pt x="49017" y="-5227"/>
                    <a:pt x="108123" y="265"/>
                  </a:cubicBezTo>
                  <a:cubicBezTo>
                    <a:pt x="167229" y="5757"/>
                    <a:pt x="195044" y="39575"/>
                    <a:pt x="203820" y="102164"/>
                  </a:cubicBezTo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5" name="円/楕円 369">
              <a:extLst>
                <a:ext uri="{FF2B5EF4-FFF2-40B4-BE49-F238E27FC236}">
                  <a16:creationId xmlns:a16="http://schemas.microsoft.com/office/drawing/2014/main" id="{C37C16E0-E040-48D6-BEC5-A08CC2022CD8}"/>
                </a:ext>
              </a:extLst>
            </p:cNvPr>
            <p:cNvSpPr/>
            <p:nvPr/>
          </p:nvSpPr>
          <p:spPr>
            <a:xfrm rot="900000" flipH="1">
              <a:off x="8182194" y="1551317"/>
              <a:ext cx="145381" cy="266390"/>
            </a:xfrm>
            <a:custGeom>
              <a:avLst/>
              <a:gdLst>
                <a:gd name="connsiteX0" fmla="*/ 0 w 137951"/>
                <a:gd name="connsiteY0" fmla="*/ 109765 h 219530"/>
                <a:gd name="connsiteX1" fmla="*/ 68976 w 137951"/>
                <a:gd name="connsiteY1" fmla="*/ 0 h 219530"/>
                <a:gd name="connsiteX2" fmla="*/ 137952 w 137951"/>
                <a:gd name="connsiteY2" fmla="*/ 109765 h 219530"/>
                <a:gd name="connsiteX3" fmla="*/ 68976 w 137951"/>
                <a:gd name="connsiteY3" fmla="*/ 219530 h 219530"/>
                <a:gd name="connsiteX4" fmla="*/ 0 w 137951"/>
                <a:gd name="connsiteY4" fmla="*/ 109765 h 219530"/>
                <a:gd name="connsiteX0" fmla="*/ 0 w 137952"/>
                <a:gd name="connsiteY0" fmla="*/ 109765 h 219530"/>
                <a:gd name="connsiteX1" fmla="*/ 68976 w 137952"/>
                <a:gd name="connsiteY1" fmla="*/ 0 h 219530"/>
                <a:gd name="connsiteX2" fmla="*/ 137952 w 137952"/>
                <a:gd name="connsiteY2" fmla="*/ 109765 h 219530"/>
                <a:gd name="connsiteX3" fmla="*/ 68976 w 137952"/>
                <a:gd name="connsiteY3" fmla="*/ 219530 h 219530"/>
                <a:gd name="connsiteX4" fmla="*/ 0 w 137952"/>
                <a:gd name="connsiteY4" fmla="*/ 109765 h 219530"/>
                <a:gd name="connsiteX0" fmla="*/ 0 w 120663"/>
                <a:gd name="connsiteY0" fmla="*/ 110869 h 221097"/>
                <a:gd name="connsiteX1" fmla="*/ 68976 w 120663"/>
                <a:gd name="connsiteY1" fmla="*/ 1104 h 221097"/>
                <a:gd name="connsiteX2" fmla="*/ 120663 w 120663"/>
                <a:gd name="connsiteY2" fmla="*/ 74187 h 221097"/>
                <a:gd name="connsiteX3" fmla="*/ 68976 w 120663"/>
                <a:gd name="connsiteY3" fmla="*/ 220634 h 221097"/>
                <a:gd name="connsiteX4" fmla="*/ 0 w 120663"/>
                <a:gd name="connsiteY4" fmla="*/ 110869 h 221097"/>
                <a:gd name="connsiteX0" fmla="*/ 0 w 120663"/>
                <a:gd name="connsiteY0" fmla="*/ 110869 h 221097"/>
                <a:gd name="connsiteX1" fmla="*/ 68976 w 120663"/>
                <a:gd name="connsiteY1" fmla="*/ 1104 h 221097"/>
                <a:gd name="connsiteX2" fmla="*/ 120663 w 120663"/>
                <a:gd name="connsiteY2" fmla="*/ 74187 h 221097"/>
                <a:gd name="connsiteX3" fmla="*/ 68976 w 120663"/>
                <a:gd name="connsiteY3" fmla="*/ 220634 h 221097"/>
                <a:gd name="connsiteX4" fmla="*/ 0 w 120663"/>
                <a:gd name="connsiteY4" fmla="*/ 110869 h 221097"/>
                <a:gd name="connsiteX0" fmla="*/ 0 w 120663"/>
                <a:gd name="connsiteY0" fmla="*/ 110869 h 221097"/>
                <a:gd name="connsiteX1" fmla="*/ 68976 w 120663"/>
                <a:gd name="connsiteY1" fmla="*/ 1104 h 221097"/>
                <a:gd name="connsiteX2" fmla="*/ 120663 w 120663"/>
                <a:gd name="connsiteY2" fmla="*/ 74187 h 221097"/>
                <a:gd name="connsiteX3" fmla="*/ 68976 w 120663"/>
                <a:gd name="connsiteY3" fmla="*/ 220634 h 221097"/>
                <a:gd name="connsiteX4" fmla="*/ 0 w 120663"/>
                <a:gd name="connsiteY4" fmla="*/ 110869 h 221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0663" h="221097">
                  <a:moveTo>
                    <a:pt x="0" y="110869"/>
                  </a:moveTo>
                  <a:cubicBezTo>
                    <a:pt x="0" y="50247"/>
                    <a:pt x="48866" y="7218"/>
                    <a:pt x="68976" y="1104"/>
                  </a:cubicBezTo>
                  <a:cubicBezTo>
                    <a:pt x="89086" y="-5010"/>
                    <a:pt x="120663" y="13565"/>
                    <a:pt x="120663" y="74187"/>
                  </a:cubicBezTo>
                  <a:cubicBezTo>
                    <a:pt x="77082" y="150249"/>
                    <a:pt x="71181" y="180139"/>
                    <a:pt x="68976" y="220634"/>
                  </a:cubicBezTo>
                  <a:cubicBezTo>
                    <a:pt x="48866" y="226748"/>
                    <a:pt x="0" y="171491"/>
                    <a:pt x="0" y="110869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6" name="フリーフォーム: 図形 85">
              <a:extLst>
                <a:ext uri="{FF2B5EF4-FFF2-40B4-BE49-F238E27FC236}">
                  <a16:creationId xmlns:a16="http://schemas.microsoft.com/office/drawing/2014/main" id="{5F56A882-26AD-422F-A7C4-29C32871C72E}"/>
                </a:ext>
              </a:extLst>
            </p:cNvPr>
            <p:cNvSpPr/>
            <p:nvPr/>
          </p:nvSpPr>
          <p:spPr>
            <a:xfrm>
              <a:off x="7419254" y="2311363"/>
              <a:ext cx="678929" cy="965943"/>
            </a:xfrm>
            <a:custGeom>
              <a:avLst/>
              <a:gdLst>
                <a:gd name="connsiteX0" fmla="*/ 178616 w 842068"/>
                <a:gd name="connsiteY0" fmla="*/ 0 h 953546"/>
                <a:gd name="connsiteX1" fmla="*/ 421034 w 842068"/>
                <a:gd name="connsiteY1" fmla="*/ 917300 h 953546"/>
                <a:gd name="connsiteX2" fmla="*/ 663452 w 842068"/>
                <a:gd name="connsiteY2" fmla="*/ 0 h 953546"/>
                <a:gd name="connsiteX3" fmla="*/ 783052 w 842068"/>
                <a:gd name="connsiteY3" fmla="*/ 1537 h 953546"/>
                <a:gd name="connsiteX4" fmla="*/ 842068 w 842068"/>
                <a:gd name="connsiteY4" fmla="*/ 239343 h 953546"/>
                <a:gd name="connsiteX5" fmla="*/ 669230 w 842068"/>
                <a:gd name="connsiteY5" fmla="*/ 317812 h 953546"/>
                <a:gd name="connsiteX6" fmla="*/ 692225 w 842068"/>
                <a:gd name="connsiteY6" fmla="*/ 618954 h 953546"/>
                <a:gd name="connsiteX7" fmla="*/ 426025 w 842068"/>
                <a:gd name="connsiteY7" fmla="*/ 936184 h 953546"/>
                <a:gd name="connsiteX8" fmla="*/ 430613 w 842068"/>
                <a:gd name="connsiteY8" fmla="*/ 953546 h 953546"/>
                <a:gd name="connsiteX9" fmla="*/ 421034 w 842068"/>
                <a:gd name="connsiteY9" fmla="*/ 942131 h 953546"/>
                <a:gd name="connsiteX10" fmla="*/ 411455 w 842068"/>
                <a:gd name="connsiteY10" fmla="*/ 953546 h 953546"/>
                <a:gd name="connsiteX11" fmla="*/ 416044 w 842068"/>
                <a:gd name="connsiteY11" fmla="*/ 936184 h 953546"/>
                <a:gd name="connsiteX12" fmla="*/ 149843 w 842068"/>
                <a:gd name="connsiteY12" fmla="*/ 618954 h 953546"/>
                <a:gd name="connsiteX13" fmla="*/ 172838 w 842068"/>
                <a:gd name="connsiteY13" fmla="*/ 317812 h 953546"/>
                <a:gd name="connsiteX14" fmla="*/ 0 w 842068"/>
                <a:gd name="connsiteY14" fmla="*/ 239343 h 953546"/>
                <a:gd name="connsiteX15" fmla="*/ 59016 w 842068"/>
                <a:gd name="connsiteY15" fmla="*/ 1537 h 953546"/>
                <a:gd name="connsiteX0" fmla="*/ 178616 w 842068"/>
                <a:gd name="connsiteY0" fmla="*/ 0 h 953546"/>
                <a:gd name="connsiteX1" fmla="*/ 421034 w 842068"/>
                <a:gd name="connsiteY1" fmla="*/ 917300 h 953546"/>
                <a:gd name="connsiteX2" fmla="*/ 663452 w 842068"/>
                <a:gd name="connsiteY2" fmla="*/ 0 h 953546"/>
                <a:gd name="connsiteX3" fmla="*/ 783052 w 842068"/>
                <a:gd name="connsiteY3" fmla="*/ 1537 h 953546"/>
                <a:gd name="connsiteX4" fmla="*/ 842068 w 842068"/>
                <a:gd name="connsiteY4" fmla="*/ 239343 h 953546"/>
                <a:gd name="connsiteX5" fmla="*/ 669230 w 842068"/>
                <a:gd name="connsiteY5" fmla="*/ 317812 h 953546"/>
                <a:gd name="connsiteX6" fmla="*/ 692225 w 842068"/>
                <a:gd name="connsiteY6" fmla="*/ 618954 h 953546"/>
                <a:gd name="connsiteX7" fmla="*/ 426025 w 842068"/>
                <a:gd name="connsiteY7" fmla="*/ 936184 h 953546"/>
                <a:gd name="connsiteX8" fmla="*/ 430613 w 842068"/>
                <a:gd name="connsiteY8" fmla="*/ 953546 h 953546"/>
                <a:gd name="connsiteX9" fmla="*/ 421034 w 842068"/>
                <a:gd name="connsiteY9" fmla="*/ 942131 h 953546"/>
                <a:gd name="connsiteX10" fmla="*/ 416044 w 842068"/>
                <a:gd name="connsiteY10" fmla="*/ 936184 h 953546"/>
                <a:gd name="connsiteX11" fmla="*/ 149843 w 842068"/>
                <a:gd name="connsiteY11" fmla="*/ 618954 h 953546"/>
                <a:gd name="connsiteX12" fmla="*/ 172838 w 842068"/>
                <a:gd name="connsiteY12" fmla="*/ 317812 h 953546"/>
                <a:gd name="connsiteX13" fmla="*/ 0 w 842068"/>
                <a:gd name="connsiteY13" fmla="*/ 239343 h 953546"/>
                <a:gd name="connsiteX14" fmla="*/ 59016 w 842068"/>
                <a:gd name="connsiteY14" fmla="*/ 1537 h 953546"/>
                <a:gd name="connsiteX15" fmla="*/ 178616 w 842068"/>
                <a:gd name="connsiteY15" fmla="*/ 0 h 953546"/>
                <a:gd name="connsiteX0" fmla="*/ 178616 w 842068"/>
                <a:gd name="connsiteY0" fmla="*/ 0 h 942131"/>
                <a:gd name="connsiteX1" fmla="*/ 421034 w 842068"/>
                <a:gd name="connsiteY1" fmla="*/ 917300 h 942131"/>
                <a:gd name="connsiteX2" fmla="*/ 663452 w 842068"/>
                <a:gd name="connsiteY2" fmla="*/ 0 h 942131"/>
                <a:gd name="connsiteX3" fmla="*/ 783052 w 842068"/>
                <a:gd name="connsiteY3" fmla="*/ 1537 h 942131"/>
                <a:gd name="connsiteX4" fmla="*/ 842068 w 842068"/>
                <a:gd name="connsiteY4" fmla="*/ 239343 h 942131"/>
                <a:gd name="connsiteX5" fmla="*/ 669230 w 842068"/>
                <a:gd name="connsiteY5" fmla="*/ 317812 h 942131"/>
                <a:gd name="connsiteX6" fmla="*/ 692225 w 842068"/>
                <a:gd name="connsiteY6" fmla="*/ 618954 h 942131"/>
                <a:gd name="connsiteX7" fmla="*/ 426025 w 842068"/>
                <a:gd name="connsiteY7" fmla="*/ 936184 h 942131"/>
                <a:gd name="connsiteX8" fmla="*/ 421034 w 842068"/>
                <a:gd name="connsiteY8" fmla="*/ 942131 h 942131"/>
                <a:gd name="connsiteX9" fmla="*/ 416044 w 842068"/>
                <a:gd name="connsiteY9" fmla="*/ 936184 h 942131"/>
                <a:gd name="connsiteX10" fmla="*/ 149843 w 842068"/>
                <a:gd name="connsiteY10" fmla="*/ 618954 h 942131"/>
                <a:gd name="connsiteX11" fmla="*/ 172838 w 842068"/>
                <a:gd name="connsiteY11" fmla="*/ 317812 h 942131"/>
                <a:gd name="connsiteX12" fmla="*/ 0 w 842068"/>
                <a:gd name="connsiteY12" fmla="*/ 239343 h 942131"/>
                <a:gd name="connsiteX13" fmla="*/ 59016 w 842068"/>
                <a:gd name="connsiteY13" fmla="*/ 1537 h 942131"/>
                <a:gd name="connsiteX14" fmla="*/ 178616 w 842068"/>
                <a:gd name="connsiteY14" fmla="*/ 0 h 942131"/>
                <a:gd name="connsiteX0" fmla="*/ 178616 w 842068"/>
                <a:gd name="connsiteY0" fmla="*/ 0 h 942131"/>
                <a:gd name="connsiteX1" fmla="*/ 421034 w 842068"/>
                <a:gd name="connsiteY1" fmla="*/ 917300 h 942131"/>
                <a:gd name="connsiteX2" fmla="*/ 663452 w 842068"/>
                <a:gd name="connsiteY2" fmla="*/ 0 h 942131"/>
                <a:gd name="connsiteX3" fmla="*/ 783052 w 842068"/>
                <a:gd name="connsiteY3" fmla="*/ 1537 h 942131"/>
                <a:gd name="connsiteX4" fmla="*/ 842068 w 842068"/>
                <a:gd name="connsiteY4" fmla="*/ 239343 h 942131"/>
                <a:gd name="connsiteX5" fmla="*/ 669230 w 842068"/>
                <a:gd name="connsiteY5" fmla="*/ 317812 h 942131"/>
                <a:gd name="connsiteX6" fmla="*/ 692225 w 842068"/>
                <a:gd name="connsiteY6" fmla="*/ 618954 h 942131"/>
                <a:gd name="connsiteX7" fmla="*/ 426025 w 842068"/>
                <a:gd name="connsiteY7" fmla="*/ 936184 h 942131"/>
                <a:gd name="connsiteX8" fmla="*/ 421034 w 842068"/>
                <a:gd name="connsiteY8" fmla="*/ 942131 h 942131"/>
                <a:gd name="connsiteX9" fmla="*/ 149843 w 842068"/>
                <a:gd name="connsiteY9" fmla="*/ 618954 h 942131"/>
                <a:gd name="connsiteX10" fmla="*/ 172838 w 842068"/>
                <a:gd name="connsiteY10" fmla="*/ 317812 h 942131"/>
                <a:gd name="connsiteX11" fmla="*/ 0 w 842068"/>
                <a:gd name="connsiteY11" fmla="*/ 239343 h 942131"/>
                <a:gd name="connsiteX12" fmla="*/ 59016 w 842068"/>
                <a:gd name="connsiteY12" fmla="*/ 1537 h 942131"/>
                <a:gd name="connsiteX13" fmla="*/ 178616 w 842068"/>
                <a:gd name="connsiteY13" fmla="*/ 0 h 942131"/>
                <a:gd name="connsiteX0" fmla="*/ 178616 w 842068"/>
                <a:gd name="connsiteY0" fmla="*/ 0 h 942131"/>
                <a:gd name="connsiteX1" fmla="*/ 421034 w 842068"/>
                <a:gd name="connsiteY1" fmla="*/ 917300 h 942131"/>
                <a:gd name="connsiteX2" fmla="*/ 663452 w 842068"/>
                <a:gd name="connsiteY2" fmla="*/ 0 h 942131"/>
                <a:gd name="connsiteX3" fmla="*/ 783052 w 842068"/>
                <a:gd name="connsiteY3" fmla="*/ 1537 h 942131"/>
                <a:gd name="connsiteX4" fmla="*/ 842068 w 842068"/>
                <a:gd name="connsiteY4" fmla="*/ 239343 h 942131"/>
                <a:gd name="connsiteX5" fmla="*/ 669230 w 842068"/>
                <a:gd name="connsiteY5" fmla="*/ 317812 h 942131"/>
                <a:gd name="connsiteX6" fmla="*/ 692225 w 842068"/>
                <a:gd name="connsiteY6" fmla="*/ 618954 h 942131"/>
                <a:gd name="connsiteX7" fmla="*/ 421034 w 842068"/>
                <a:gd name="connsiteY7" fmla="*/ 942131 h 942131"/>
                <a:gd name="connsiteX8" fmla="*/ 149843 w 842068"/>
                <a:gd name="connsiteY8" fmla="*/ 618954 h 942131"/>
                <a:gd name="connsiteX9" fmla="*/ 172838 w 842068"/>
                <a:gd name="connsiteY9" fmla="*/ 317812 h 942131"/>
                <a:gd name="connsiteX10" fmla="*/ 0 w 842068"/>
                <a:gd name="connsiteY10" fmla="*/ 239343 h 942131"/>
                <a:gd name="connsiteX11" fmla="*/ 59016 w 842068"/>
                <a:gd name="connsiteY11" fmla="*/ 1537 h 942131"/>
                <a:gd name="connsiteX12" fmla="*/ 178616 w 842068"/>
                <a:gd name="connsiteY12" fmla="*/ 0 h 942131"/>
                <a:gd name="connsiteX0" fmla="*/ 178616 w 842068"/>
                <a:gd name="connsiteY0" fmla="*/ 0 h 951656"/>
                <a:gd name="connsiteX1" fmla="*/ 421034 w 842068"/>
                <a:gd name="connsiteY1" fmla="*/ 917300 h 951656"/>
                <a:gd name="connsiteX2" fmla="*/ 663452 w 842068"/>
                <a:gd name="connsiteY2" fmla="*/ 0 h 951656"/>
                <a:gd name="connsiteX3" fmla="*/ 783052 w 842068"/>
                <a:gd name="connsiteY3" fmla="*/ 1537 h 951656"/>
                <a:gd name="connsiteX4" fmla="*/ 842068 w 842068"/>
                <a:gd name="connsiteY4" fmla="*/ 239343 h 951656"/>
                <a:gd name="connsiteX5" fmla="*/ 669230 w 842068"/>
                <a:gd name="connsiteY5" fmla="*/ 317812 h 951656"/>
                <a:gd name="connsiteX6" fmla="*/ 692225 w 842068"/>
                <a:gd name="connsiteY6" fmla="*/ 618954 h 951656"/>
                <a:gd name="connsiteX7" fmla="*/ 276316 w 842068"/>
                <a:gd name="connsiteY7" fmla="*/ 951656 h 951656"/>
                <a:gd name="connsiteX8" fmla="*/ 149843 w 842068"/>
                <a:gd name="connsiteY8" fmla="*/ 618954 h 951656"/>
                <a:gd name="connsiteX9" fmla="*/ 172838 w 842068"/>
                <a:gd name="connsiteY9" fmla="*/ 317812 h 951656"/>
                <a:gd name="connsiteX10" fmla="*/ 0 w 842068"/>
                <a:gd name="connsiteY10" fmla="*/ 239343 h 951656"/>
                <a:gd name="connsiteX11" fmla="*/ 59016 w 842068"/>
                <a:gd name="connsiteY11" fmla="*/ 1537 h 951656"/>
                <a:gd name="connsiteX12" fmla="*/ 178616 w 842068"/>
                <a:gd name="connsiteY12" fmla="*/ 0 h 951656"/>
                <a:gd name="connsiteX0" fmla="*/ 178616 w 842068"/>
                <a:gd name="connsiteY0" fmla="*/ 0 h 951656"/>
                <a:gd name="connsiteX1" fmla="*/ 291083 w 842068"/>
                <a:gd name="connsiteY1" fmla="*/ 912537 h 951656"/>
                <a:gd name="connsiteX2" fmla="*/ 663452 w 842068"/>
                <a:gd name="connsiteY2" fmla="*/ 0 h 951656"/>
                <a:gd name="connsiteX3" fmla="*/ 783052 w 842068"/>
                <a:gd name="connsiteY3" fmla="*/ 1537 h 951656"/>
                <a:gd name="connsiteX4" fmla="*/ 842068 w 842068"/>
                <a:gd name="connsiteY4" fmla="*/ 239343 h 951656"/>
                <a:gd name="connsiteX5" fmla="*/ 669230 w 842068"/>
                <a:gd name="connsiteY5" fmla="*/ 317812 h 951656"/>
                <a:gd name="connsiteX6" fmla="*/ 692225 w 842068"/>
                <a:gd name="connsiteY6" fmla="*/ 618954 h 951656"/>
                <a:gd name="connsiteX7" fmla="*/ 276316 w 842068"/>
                <a:gd name="connsiteY7" fmla="*/ 951656 h 951656"/>
                <a:gd name="connsiteX8" fmla="*/ 149843 w 842068"/>
                <a:gd name="connsiteY8" fmla="*/ 618954 h 951656"/>
                <a:gd name="connsiteX9" fmla="*/ 172838 w 842068"/>
                <a:gd name="connsiteY9" fmla="*/ 317812 h 951656"/>
                <a:gd name="connsiteX10" fmla="*/ 0 w 842068"/>
                <a:gd name="connsiteY10" fmla="*/ 239343 h 951656"/>
                <a:gd name="connsiteX11" fmla="*/ 59016 w 842068"/>
                <a:gd name="connsiteY11" fmla="*/ 1537 h 951656"/>
                <a:gd name="connsiteX12" fmla="*/ 178616 w 842068"/>
                <a:gd name="connsiteY12" fmla="*/ 0 h 951656"/>
                <a:gd name="connsiteX0" fmla="*/ 178616 w 842068"/>
                <a:gd name="connsiteY0" fmla="*/ 0 h 951656"/>
                <a:gd name="connsiteX1" fmla="*/ 291083 w 842068"/>
                <a:gd name="connsiteY1" fmla="*/ 912537 h 951656"/>
                <a:gd name="connsiteX2" fmla="*/ 663452 w 842068"/>
                <a:gd name="connsiteY2" fmla="*/ 0 h 951656"/>
                <a:gd name="connsiteX3" fmla="*/ 783052 w 842068"/>
                <a:gd name="connsiteY3" fmla="*/ 1537 h 951656"/>
                <a:gd name="connsiteX4" fmla="*/ 842068 w 842068"/>
                <a:gd name="connsiteY4" fmla="*/ 239343 h 951656"/>
                <a:gd name="connsiteX5" fmla="*/ 669230 w 842068"/>
                <a:gd name="connsiteY5" fmla="*/ 317812 h 951656"/>
                <a:gd name="connsiteX6" fmla="*/ 692225 w 842068"/>
                <a:gd name="connsiteY6" fmla="*/ 618954 h 951656"/>
                <a:gd name="connsiteX7" fmla="*/ 276316 w 842068"/>
                <a:gd name="connsiteY7" fmla="*/ 951656 h 951656"/>
                <a:gd name="connsiteX8" fmla="*/ 117356 w 842068"/>
                <a:gd name="connsiteY8" fmla="*/ 614192 h 951656"/>
                <a:gd name="connsiteX9" fmla="*/ 172838 w 842068"/>
                <a:gd name="connsiteY9" fmla="*/ 317812 h 951656"/>
                <a:gd name="connsiteX10" fmla="*/ 0 w 842068"/>
                <a:gd name="connsiteY10" fmla="*/ 239343 h 951656"/>
                <a:gd name="connsiteX11" fmla="*/ 59016 w 842068"/>
                <a:gd name="connsiteY11" fmla="*/ 1537 h 951656"/>
                <a:gd name="connsiteX12" fmla="*/ 178616 w 842068"/>
                <a:gd name="connsiteY12" fmla="*/ 0 h 951656"/>
                <a:gd name="connsiteX0" fmla="*/ 178616 w 842068"/>
                <a:gd name="connsiteY0" fmla="*/ 0 h 951656"/>
                <a:gd name="connsiteX1" fmla="*/ 291083 w 842068"/>
                <a:gd name="connsiteY1" fmla="*/ 912537 h 951656"/>
                <a:gd name="connsiteX2" fmla="*/ 663452 w 842068"/>
                <a:gd name="connsiteY2" fmla="*/ 0 h 951656"/>
                <a:gd name="connsiteX3" fmla="*/ 783052 w 842068"/>
                <a:gd name="connsiteY3" fmla="*/ 1537 h 951656"/>
                <a:gd name="connsiteX4" fmla="*/ 842068 w 842068"/>
                <a:gd name="connsiteY4" fmla="*/ 239343 h 951656"/>
                <a:gd name="connsiteX5" fmla="*/ 669230 w 842068"/>
                <a:gd name="connsiteY5" fmla="*/ 317812 h 951656"/>
                <a:gd name="connsiteX6" fmla="*/ 692225 w 842068"/>
                <a:gd name="connsiteY6" fmla="*/ 618954 h 951656"/>
                <a:gd name="connsiteX7" fmla="*/ 276316 w 842068"/>
                <a:gd name="connsiteY7" fmla="*/ 951656 h 951656"/>
                <a:gd name="connsiteX8" fmla="*/ 117356 w 842068"/>
                <a:gd name="connsiteY8" fmla="*/ 614192 h 951656"/>
                <a:gd name="connsiteX9" fmla="*/ 172838 w 842068"/>
                <a:gd name="connsiteY9" fmla="*/ 317812 h 951656"/>
                <a:gd name="connsiteX10" fmla="*/ 0 w 842068"/>
                <a:gd name="connsiteY10" fmla="*/ 239343 h 951656"/>
                <a:gd name="connsiteX11" fmla="*/ 70829 w 842068"/>
                <a:gd name="connsiteY11" fmla="*/ 22968 h 951656"/>
                <a:gd name="connsiteX12" fmla="*/ 178616 w 842068"/>
                <a:gd name="connsiteY12" fmla="*/ 0 h 951656"/>
                <a:gd name="connsiteX0" fmla="*/ 178616 w 842068"/>
                <a:gd name="connsiteY0" fmla="*/ 0 h 951656"/>
                <a:gd name="connsiteX1" fmla="*/ 291083 w 842068"/>
                <a:gd name="connsiteY1" fmla="*/ 912537 h 951656"/>
                <a:gd name="connsiteX2" fmla="*/ 598475 w 842068"/>
                <a:gd name="connsiteY2" fmla="*/ 2381 h 951656"/>
                <a:gd name="connsiteX3" fmla="*/ 783052 w 842068"/>
                <a:gd name="connsiteY3" fmla="*/ 1537 h 951656"/>
                <a:gd name="connsiteX4" fmla="*/ 842068 w 842068"/>
                <a:gd name="connsiteY4" fmla="*/ 239343 h 951656"/>
                <a:gd name="connsiteX5" fmla="*/ 669230 w 842068"/>
                <a:gd name="connsiteY5" fmla="*/ 317812 h 951656"/>
                <a:gd name="connsiteX6" fmla="*/ 692225 w 842068"/>
                <a:gd name="connsiteY6" fmla="*/ 618954 h 951656"/>
                <a:gd name="connsiteX7" fmla="*/ 276316 w 842068"/>
                <a:gd name="connsiteY7" fmla="*/ 951656 h 951656"/>
                <a:gd name="connsiteX8" fmla="*/ 117356 w 842068"/>
                <a:gd name="connsiteY8" fmla="*/ 614192 h 951656"/>
                <a:gd name="connsiteX9" fmla="*/ 172838 w 842068"/>
                <a:gd name="connsiteY9" fmla="*/ 317812 h 951656"/>
                <a:gd name="connsiteX10" fmla="*/ 0 w 842068"/>
                <a:gd name="connsiteY10" fmla="*/ 239343 h 951656"/>
                <a:gd name="connsiteX11" fmla="*/ 70829 w 842068"/>
                <a:gd name="connsiteY11" fmla="*/ 22968 h 951656"/>
                <a:gd name="connsiteX12" fmla="*/ 178616 w 842068"/>
                <a:gd name="connsiteY12" fmla="*/ 0 h 951656"/>
                <a:gd name="connsiteX0" fmla="*/ 178616 w 842068"/>
                <a:gd name="connsiteY0" fmla="*/ 3225 h 954881"/>
                <a:gd name="connsiteX1" fmla="*/ 291083 w 842068"/>
                <a:gd name="connsiteY1" fmla="*/ 915762 h 954881"/>
                <a:gd name="connsiteX2" fmla="*/ 598475 w 842068"/>
                <a:gd name="connsiteY2" fmla="*/ 5606 h 954881"/>
                <a:gd name="connsiteX3" fmla="*/ 783053 w 842068"/>
                <a:gd name="connsiteY3" fmla="*/ 0 h 954881"/>
                <a:gd name="connsiteX4" fmla="*/ 842068 w 842068"/>
                <a:gd name="connsiteY4" fmla="*/ 242568 h 954881"/>
                <a:gd name="connsiteX5" fmla="*/ 669230 w 842068"/>
                <a:gd name="connsiteY5" fmla="*/ 321037 h 954881"/>
                <a:gd name="connsiteX6" fmla="*/ 692225 w 842068"/>
                <a:gd name="connsiteY6" fmla="*/ 622179 h 954881"/>
                <a:gd name="connsiteX7" fmla="*/ 276316 w 842068"/>
                <a:gd name="connsiteY7" fmla="*/ 954881 h 954881"/>
                <a:gd name="connsiteX8" fmla="*/ 117356 w 842068"/>
                <a:gd name="connsiteY8" fmla="*/ 617417 h 954881"/>
                <a:gd name="connsiteX9" fmla="*/ 172838 w 842068"/>
                <a:gd name="connsiteY9" fmla="*/ 321037 h 954881"/>
                <a:gd name="connsiteX10" fmla="*/ 0 w 842068"/>
                <a:gd name="connsiteY10" fmla="*/ 242568 h 954881"/>
                <a:gd name="connsiteX11" fmla="*/ 70829 w 842068"/>
                <a:gd name="connsiteY11" fmla="*/ 26193 h 954881"/>
                <a:gd name="connsiteX12" fmla="*/ 178616 w 842068"/>
                <a:gd name="connsiteY12" fmla="*/ 3225 h 954881"/>
                <a:gd name="connsiteX0" fmla="*/ 178616 w 842068"/>
                <a:gd name="connsiteY0" fmla="*/ 3225 h 954881"/>
                <a:gd name="connsiteX1" fmla="*/ 291083 w 842068"/>
                <a:gd name="connsiteY1" fmla="*/ 915762 h 954881"/>
                <a:gd name="connsiteX2" fmla="*/ 607336 w 842068"/>
                <a:gd name="connsiteY2" fmla="*/ 5606 h 954881"/>
                <a:gd name="connsiteX3" fmla="*/ 783053 w 842068"/>
                <a:gd name="connsiteY3" fmla="*/ 0 h 954881"/>
                <a:gd name="connsiteX4" fmla="*/ 842068 w 842068"/>
                <a:gd name="connsiteY4" fmla="*/ 242568 h 954881"/>
                <a:gd name="connsiteX5" fmla="*/ 669230 w 842068"/>
                <a:gd name="connsiteY5" fmla="*/ 321037 h 954881"/>
                <a:gd name="connsiteX6" fmla="*/ 692225 w 842068"/>
                <a:gd name="connsiteY6" fmla="*/ 622179 h 954881"/>
                <a:gd name="connsiteX7" fmla="*/ 276316 w 842068"/>
                <a:gd name="connsiteY7" fmla="*/ 954881 h 954881"/>
                <a:gd name="connsiteX8" fmla="*/ 117356 w 842068"/>
                <a:gd name="connsiteY8" fmla="*/ 617417 h 954881"/>
                <a:gd name="connsiteX9" fmla="*/ 172838 w 842068"/>
                <a:gd name="connsiteY9" fmla="*/ 321037 h 954881"/>
                <a:gd name="connsiteX10" fmla="*/ 0 w 842068"/>
                <a:gd name="connsiteY10" fmla="*/ 242568 h 954881"/>
                <a:gd name="connsiteX11" fmla="*/ 70829 w 842068"/>
                <a:gd name="connsiteY11" fmla="*/ 26193 h 954881"/>
                <a:gd name="connsiteX12" fmla="*/ 178616 w 842068"/>
                <a:gd name="connsiteY12" fmla="*/ 3225 h 954881"/>
                <a:gd name="connsiteX0" fmla="*/ 178616 w 842068"/>
                <a:gd name="connsiteY0" fmla="*/ 3225 h 954881"/>
                <a:gd name="connsiteX1" fmla="*/ 291083 w 842068"/>
                <a:gd name="connsiteY1" fmla="*/ 915762 h 954881"/>
                <a:gd name="connsiteX2" fmla="*/ 607336 w 842068"/>
                <a:gd name="connsiteY2" fmla="*/ 5606 h 954881"/>
                <a:gd name="connsiteX3" fmla="*/ 777145 w 842068"/>
                <a:gd name="connsiteY3" fmla="*/ 0 h 954881"/>
                <a:gd name="connsiteX4" fmla="*/ 842068 w 842068"/>
                <a:gd name="connsiteY4" fmla="*/ 242568 h 954881"/>
                <a:gd name="connsiteX5" fmla="*/ 669230 w 842068"/>
                <a:gd name="connsiteY5" fmla="*/ 321037 h 954881"/>
                <a:gd name="connsiteX6" fmla="*/ 692225 w 842068"/>
                <a:gd name="connsiteY6" fmla="*/ 622179 h 954881"/>
                <a:gd name="connsiteX7" fmla="*/ 276316 w 842068"/>
                <a:gd name="connsiteY7" fmla="*/ 954881 h 954881"/>
                <a:gd name="connsiteX8" fmla="*/ 117356 w 842068"/>
                <a:gd name="connsiteY8" fmla="*/ 617417 h 954881"/>
                <a:gd name="connsiteX9" fmla="*/ 172838 w 842068"/>
                <a:gd name="connsiteY9" fmla="*/ 321037 h 954881"/>
                <a:gd name="connsiteX10" fmla="*/ 0 w 842068"/>
                <a:gd name="connsiteY10" fmla="*/ 242568 h 954881"/>
                <a:gd name="connsiteX11" fmla="*/ 70829 w 842068"/>
                <a:gd name="connsiteY11" fmla="*/ 26193 h 954881"/>
                <a:gd name="connsiteX12" fmla="*/ 178616 w 842068"/>
                <a:gd name="connsiteY12" fmla="*/ 3225 h 954881"/>
                <a:gd name="connsiteX0" fmla="*/ 178616 w 842068"/>
                <a:gd name="connsiteY0" fmla="*/ 3225 h 954881"/>
                <a:gd name="connsiteX1" fmla="*/ 291083 w 842068"/>
                <a:gd name="connsiteY1" fmla="*/ 915762 h 954881"/>
                <a:gd name="connsiteX2" fmla="*/ 607336 w 842068"/>
                <a:gd name="connsiteY2" fmla="*/ 5606 h 954881"/>
                <a:gd name="connsiteX3" fmla="*/ 777145 w 842068"/>
                <a:gd name="connsiteY3" fmla="*/ 0 h 954881"/>
                <a:gd name="connsiteX4" fmla="*/ 842068 w 842068"/>
                <a:gd name="connsiteY4" fmla="*/ 242568 h 954881"/>
                <a:gd name="connsiteX5" fmla="*/ 669230 w 842068"/>
                <a:gd name="connsiteY5" fmla="*/ 321037 h 954881"/>
                <a:gd name="connsiteX6" fmla="*/ 692225 w 842068"/>
                <a:gd name="connsiteY6" fmla="*/ 622179 h 954881"/>
                <a:gd name="connsiteX7" fmla="*/ 276316 w 842068"/>
                <a:gd name="connsiteY7" fmla="*/ 954881 h 954881"/>
                <a:gd name="connsiteX8" fmla="*/ 117356 w 842068"/>
                <a:gd name="connsiteY8" fmla="*/ 617417 h 954881"/>
                <a:gd name="connsiteX9" fmla="*/ 172838 w 842068"/>
                <a:gd name="connsiteY9" fmla="*/ 321037 h 954881"/>
                <a:gd name="connsiteX10" fmla="*/ 0 w 842068"/>
                <a:gd name="connsiteY10" fmla="*/ 242568 h 954881"/>
                <a:gd name="connsiteX11" fmla="*/ 70829 w 842068"/>
                <a:gd name="connsiteY11" fmla="*/ 26193 h 954881"/>
                <a:gd name="connsiteX12" fmla="*/ 178616 w 842068"/>
                <a:gd name="connsiteY12" fmla="*/ 3225 h 954881"/>
                <a:gd name="connsiteX0" fmla="*/ 178616 w 842068"/>
                <a:gd name="connsiteY0" fmla="*/ 3225 h 954881"/>
                <a:gd name="connsiteX1" fmla="*/ 291083 w 842068"/>
                <a:gd name="connsiteY1" fmla="*/ 915762 h 954881"/>
                <a:gd name="connsiteX2" fmla="*/ 607336 w 842068"/>
                <a:gd name="connsiteY2" fmla="*/ 5606 h 954881"/>
                <a:gd name="connsiteX3" fmla="*/ 777145 w 842068"/>
                <a:gd name="connsiteY3" fmla="*/ 0 h 954881"/>
                <a:gd name="connsiteX4" fmla="*/ 842068 w 842068"/>
                <a:gd name="connsiteY4" fmla="*/ 242568 h 954881"/>
                <a:gd name="connsiteX5" fmla="*/ 639696 w 842068"/>
                <a:gd name="connsiteY5" fmla="*/ 332944 h 954881"/>
                <a:gd name="connsiteX6" fmla="*/ 692225 w 842068"/>
                <a:gd name="connsiteY6" fmla="*/ 622179 h 954881"/>
                <a:gd name="connsiteX7" fmla="*/ 276316 w 842068"/>
                <a:gd name="connsiteY7" fmla="*/ 954881 h 954881"/>
                <a:gd name="connsiteX8" fmla="*/ 117356 w 842068"/>
                <a:gd name="connsiteY8" fmla="*/ 617417 h 954881"/>
                <a:gd name="connsiteX9" fmla="*/ 172838 w 842068"/>
                <a:gd name="connsiteY9" fmla="*/ 321037 h 954881"/>
                <a:gd name="connsiteX10" fmla="*/ 0 w 842068"/>
                <a:gd name="connsiteY10" fmla="*/ 242568 h 954881"/>
                <a:gd name="connsiteX11" fmla="*/ 70829 w 842068"/>
                <a:gd name="connsiteY11" fmla="*/ 26193 h 954881"/>
                <a:gd name="connsiteX12" fmla="*/ 178616 w 842068"/>
                <a:gd name="connsiteY12" fmla="*/ 3225 h 954881"/>
                <a:gd name="connsiteX0" fmla="*/ 178616 w 842068"/>
                <a:gd name="connsiteY0" fmla="*/ 3225 h 954881"/>
                <a:gd name="connsiteX1" fmla="*/ 291083 w 842068"/>
                <a:gd name="connsiteY1" fmla="*/ 915762 h 954881"/>
                <a:gd name="connsiteX2" fmla="*/ 607336 w 842068"/>
                <a:gd name="connsiteY2" fmla="*/ 5606 h 954881"/>
                <a:gd name="connsiteX3" fmla="*/ 777145 w 842068"/>
                <a:gd name="connsiteY3" fmla="*/ 0 h 954881"/>
                <a:gd name="connsiteX4" fmla="*/ 842068 w 842068"/>
                <a:gd name="connsiteY4" fmla="*/ 242568 h 954881"/>
                <a:gd name="connsiteX5" fmla="*/ 639696 w 842068"/>
                <a:gd name="connsiteY5" fmla="*/ 332944 h 954881"/>
                <a:gd name="connsiteX6" fmla="*/ 692225 w 842068"/>
                <a:gd name="connsiteY6" fmla="*/ 622179 h 954881"/>
                <a:gd name="connsiteX7" fmla="*/ 276316 w 842068"/>
                <a:gd name="connsiteY7" fmla="*/ 954881 h 954881"/>
                <a:gd name="connsiteX8" fmla="*/ 117356 w 842068"/>
                <a:gd name="connsiteY8" fmla="*/ 617417 h 954881"/>
                <a:gd name="connsiteX9" fmla="*/ 172838 w 842068"/>
                <a:gd name="connsiteY9" fmla="*/ 321037 h 954881"/>
                <a:gd name="connsiteX10" fmla="*/ 0 w 842068"/>
                <a:gd name="connsiteY10" fmla="*/ 242568 h 954881"/>
                <a:gd name="connsiteX11" fmla="*/ 76735 w 842068"/>
                <a:gd name="connsiteY11" fmla="*/ 35718 h 954881"/>
                <a:gd name="connsiteX12" fmla="*/ 178616 w 842068"/>
                <a:gd name="connsiteY12" fmla="*/ 3225 h 954881"/>
                <a:gd name="connsiteX0" fmla="*/ 178616 w 842068"/>
                <a:gd name="connsiteY0" fmla="*/ 3225 h 954881"/>
                <a:gd name="connsiteX1" fmla="*/ 291083 w 842068"/>
                <a:gd name="connsiteY1" fmla="*/ 915762 h 954881"/>
                <a:gd name="connsiteX2" fmla="*/ 607336 w 842068"/>
                <a:gd name="connsiteY2" fmla="*/ 5606 h 954881"/>
                <a:gd name="connsiteX3" fmla="*/ 777145 w 842068"/>
                <a:gd name="connsiteY3" fmla="*/ 0 h 954881"/>
                <a:gd name="connsiteX4" fmla="*/ 842068 w 842068"/>
                <a:gd name="connsiteY4" fmla="*/ 242568 h 954881"/>
                <a:gd name="connsiteX5" fmla="*/ 639696 w 842068"/>
                <a:gd name="connsiteY5" fmla="*/ 332944 h 954881"/>
                <a:gd name="connsiteX6" fmla="*/ 692225 w 842068"/>
                <a:gd name="connsiteY6" fmla="*/ 622179 h 954881"/>
                <a:gd name="connsiteX7" fmla="*/ 276316 w 842068"/>
                <a:gd name="connsiteY7" fmla="*/ 954881 h 954881"/>
                <a:gd name="connsiteX8" fmla="*/ 117356 w 842068"/>
                <a:gd name="connsiteY8" fmla="*/ 617417 h 954881"/>
                <a:gd name="connsiteX9" fmla="*/ 172838 w 842068"/>
                <a:gd name="connsiteY9" fmla="*/ 321037 h 954881"/>
                <a:gd name="connsiteX10" fmla="*/ 0 w 842068"/>
                <a:gd name="connsiteY10" fmla="*/ 242568 h 954881"/>
                <a:gd name="connsiteX11" fmla="*/ 76735 w 842068"/>
                <a:gd name="connsiteY11" fmla="*/ 59530 h 954881"/>
                <a:gd name="connsiteX12" fmla="*/ 178616 w 842068"/>
                <a:gd name="connsiteY12" fmla="*/ 3225 h 954881"/>
                <a:gd name="connsiteX0" fmla="*/ 166803 w 842068"/>
                <a:gd name="connsiteY0" fmla="*/ 0 h 965943"/>
                <a:gd name="connsiteX1" fmla="*/ 291083 w 842068"/>
                <a:gd name="connsiteY1" fmla="*/ 926824 h 965943"/>
                <a:gd name="connsiteX2" fmla="*/ 607336 w 842068"/>
                <a:gd name="connsiteY2" fmla="*/ 16668 h 965943"/>
                <a:gd name="connsiteX3" fmla="*/ 777145 w 842068"/>
                <a:gd name="connsiteY3" fmla="*/ 11062 h 965943"/>
                <a:gd name="connsiteX4" fmla="*/ 842068 w 842068"/>
                <a:gd name="connsiteY4" fmla="*/ 253630 h 965943"/>
                <a:gd name="connsiteX5" fmla="*/ 639696 w 842068"/>
                <a:gd name="connsiteY5" fmla="*/ 344006 h 965943"/>
                <a:gd name="connsiteX6" fmla="*/ 692225 w 842068"/>
                <a:gd name="connsiteY6" fmla="*/ 633241 h 965943"/>
                <a:gd name="connsiteX7" fmla="*/ 276316 w 842068"/>
                <a:gd name="connsiteY7" fmla="*/ 965943 h 965943"/>
                <a:gd name="connsiteX8" fmla="*/ 117356 w 842068"/>
                <a:gd name="connsiteY8" fmla="*/ 628479 h 965943"/>
                <a:gd name="connsiteX9" fmla="*/ 172838 w 842068"/>
                <a:gd name="connsiteY9" fmla="*/ 332099 h 965943"/>
                <a:gd name="connsiteX10" fmla="*/ 0 w 842068"/>
                <a:gd name="connsiteY10" fmla="*/ 253630 h 965943"/>
                <a:gd name="connsiteX11" fmla="*/ 76735 w 842068"/>
                <a:gd name="connsiteY11" fmla="*/ 70592 h 965943"/>
                <a:gd name="connsiteX12" fmla="*/ 166803 w 842068"/>
                <a:gd name="connsiteY12" fmla="*/ 0 h 965943"/>
                <a:gd name="connsiteX0" fmla="*/ 166803 w 842068"/>
                <a:gd name="connsiteY0" fmla="*/ 0 h 965943"/>
                <a:gd name="connsiteX1" fmla="*/ 291083 w 842068"/>
                <a:gd name="connsiteY1" fmla="*/ 926824 h 965943"/>
                <a:gd name="connsiteX2" fmla="*/ 607336 w 842068"/>
                <a:gd name="connsiteY2" fmla="*/ 16668 h 965943"/>
                <a:gd name="connsiteX3" fmla="*/ 777145 w 842068"/>
                <a:gd name="connsiteY3" fmla="*/ 11062 h 965943"/>
                <a:gd name="connsiteX4" fmla="*/ 842068 w 842068"/>
                <a:gd name="connsiteY4" fmla="*/ 253630 h 965943"/>
                <a:gd name="connsiteX5" fmla="*/ 639696 w 842068"/>
                <a:gd name="connsiteY5" fmla="*/ 344006 h 965943"/>
                <a:gd name="connsiteX6" fmla="*/ 692225 w 842068"/>
                <a:gd name="connsiteY6" fmla="*/ 633241 h 965943"/>
                <a:gd name="connsiteX7" fmla="*/ 276316 w 842068"/>
                <a:gd name="connsiteY7" fmla="*/ 965943 h 965943"/>
                <a:gd name="connsiteX8" fmla="*/ 117356 w 842068"/>
                <a:gd name="connsiteY8" fmla="*/ 628479 h 965943"/>
                <a:gd name="connsiteX9" fmla="*/ 172838 w 842068"/>
                <a:gd name="connsiteY9" fmla="*/ 332099 h 965943"/>
                <a:gd name="connsiteX10" fmla="*/ 0 w 842068"/>
                <a:gd name="connsiteY10" fmla="*/ 253630 h 965943"/>
                <a:gd name="connsiteX11" fmla="*/ 126945 w 842068"/>
                <a:gd name="connsiteY11" fmla="*/ 11061 h 965943"/>
                <a:gd name="connsiteX12" fmla="*/ 166803 w 842068"/>
                <a:gd name="connsiteY12" fmla="*/ 0 h 9659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842068" h="965943">
                  <a:moveTo>
                    <a:pt x="166803" y="0"/>
                  </a:moveTo>
                  <a:lnTo>
                    <a:pt x="291083" y="926824"/>
                  </a:lnTo>
                  <a:lnTo>
                    <a:pt x="607336" y="16668"/>
                  </a:lnTo>
                  <a:lnTo>
                    <a:pt x="777145" y="11062"/>
                  </a:lnTo>
                  <a:lnTo>
                    <a:pt x="842068" y="253630"/>
                  </a:lnTo>
                  <a:lnTo>
                    <a:pt x="639696" y="344006"/>
                  </a:lnTo>
                  <a:lnTo>
                    <a:pt x="692225" y="633241"/>
                  </a:lnTo>
                  <a:lnTo>
                    <a:pt x="276316" y="965943"/>
                  </a:lnTo>
                  <a:lnTo>
                    <a:pt x="117356" y="628479"/>
                  </a:lnTo>
                  <a:lnTo>
                    <a:pt x="172838" y="332099"/>
                  </a:lnTo>
                  <a:lnTo>
                    <a:pt x="0" y="253630"/>
                  </a:lnTo>
                  <a:lnTo>
                    <a:pt x="126945" y="11061"/>
                  </a:lnTo>
                  <a:lnTo>
                    <a:pt x="166803" y="0"/>
                  </a:lnTo>
                  <a:close/>
                </a:path>
              </a:pathLst>
            </a:custGeom>
            <a:solidFill>
              <a:srgbClr val="000000">
                <a:alpha val="50196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87" name="フリーフォーム: 図形 86">
              <a:extLst>
                <a:ext uri="{FF2B5EF4-FFF2-40B4-BE49-F238E27FC236}">
                  <a16:creationId xmlns:a16="http://schemas.microsoft.com/office/drawing/2014/main" id="{38E33054-71AC-408F-A7B1-BA9415246EBD}"/>
                </a:ext>
              </a:extLst>
            </p:cNvPr>
            <p:cNvSpPr/>
            <p:nvPr/>
          </p:nvSpPr>
          <p:spPr>
            <a:xfrm>
              <a:off x="7392602" y="2312900"/>
              <a:ext cx="678929" cy="954881"/>
            </a:xfrm>
            <a:custGeom>
              <a:avLst/>
              <a:gdLst>
                <a:gd name="connsiteX0" fmla="*/ 178616 w 842068"/>
                <a:gd name="connsiteY0" fmla="*/ 0 h 953546"/>
                <a:gd name="connsiteX1" fmla="*/ 421034 w 842068"/>
                <a:gd name="connsiteY1" fmla="*/ 917300 h 953546"/>
                <a:gd name="connsiteX2" fmla="*/ 663452 w 842068"/>
                <a:gd name="connsiteY2" fmla="*/ 0 h 953546"/>
                <a:gd name="connsiteX3" fmla="*/ 783052 w 842068"/>
                <a:gd name="connsiteY3" fmla="*/ 1537 h 953546"/>
                <a:gd name="connsiteX4" fmla="*/ 842068 w 842068"/>
                <a:gd name="connsiteY4" fmla="*/ 239343 h 953546"/>
                <a:gd name="connsiteX5" fmla="*/ 669230 w 842068"/>
                <a:gd name="connsiteY5" fmla="*/ 317812 h 953546"/>
                <a:gd name="connsiteX6" fmla="*/ 692225 w 842068"/>
                <a:gd name="connsiteY6" fmla="*/ 618954 h 953546"/>
                <a:gd name="connsiteX7" fmla="*/ 426025 w 842068"/>
                <a:gd name="connsiteY7" fmla="*/ 936184 h 953546"/>
                <a:gd name="connsiteX8" fmla="*/ 430613 w 842068"/>
                <a:gd name="connsiteY8" fmla="*/ 953546 h 953546"/>
                <a:gd name="connsiteX9" fmla="*/ 421034 w 842068"/>
                <a:gd name="connsiteY9" fmla="*/ 942131 h 953546"/>
                <a:gd name="connsiteX10" fmla="*/ 411455 w 842068"/>
                <a:gd name="connsiteY10" fmla="*/ 953546 h 953546"/>
                <a:gd name="connsiteX11" fmla="*/ 416044 w 842068"/>
                <a:gd name="connsiteY11" fmla="*/ 936184 h 953546"/>
                <a:gd name="connsiteX12" fmla="*/ 149843 w 842068"/>
                <a:gd name="connsiteY12" fmla="*/ 618954 h 953546"/>
                <a:gd name="connsiteX13" fmla="*/ 172838 w 842068"/>
                <a:gd name="connsiteY13" fmla="*/ 317812 h 953546"/>
                <a:gd name="connsiteX14" fmla="*/ 0 w 842068"/>
                <a:gd name="connsiteY14" fmla="*/ 239343 h 953546"/>
                <a:gd name="connsiteX15" fmla="*/ 59016 w 842068"/>
                <a:gd name="connsiteY15" fmla="*/ 1537 h 953546"/>
                <a:gd name="connsiteX0" fmla="*/ 178616 w 842068"/>
                <a:gd name="connsiteY0" fmla="*/ 0 h 953546"/>
                <a:gd name="connsiteX1" fmla="*/ 421034 w 842068"/>
                <a:gd name="connsiteY1" fmla="*/ 917300 h 953546"/>
                <a:gd name="connsiteX2" fmla="*/ 663452 w 842068"/>
                <a:gd name="connsiteY2" fmla="*/ 0 h 953546"/>
                <a:gd name="connsiteX3" fmla="*/ 783052 w 842068"/>
                <a:gd name="connsiteY3" fmla="*/ 1537 h 953546"/>
                <a:gd name="connsiteX4" fmla="*/ 842068 w 842068"/>
                <a:gd name="connsiteY4" fmla="*/ 239343 h 953546"/>
                <a:gd name="connsiteX5" fmla="*/ 669230 w 842068"/>
                <a:gd name="connsiteY5" fmla="*/ 317812 h 953546"/>
                <a:gd name="connsiteX6" fmla="*/ 692225 w 842068"/>
                <a:gd name="connsiteY6" fmla="*/ 618954 h 953546"/>
                <a:gd name="connsiteX7" fmla="*/ 426025 w 842068"/>
                <a:gd name="connsiteY7" fmla="*/ 936184 h 953546"/>
                <a:gd name="connsiteX8" fmla="*/ 430613 w 842068"/>
                <a:gd name="connsiteY8" fmla="*/ 953546 h 953546"/>
                <a:gd name="connsiteX9" fmla="*/ 421034 w 842068"/>
                <a:gd name="connsiteY9" fmla="*/ 942131 h 953546"/>
                <a:gd name="connsiteX10" fmla="*/ 416044 w 842068"/>
                <a:gd name="connsiteY10" fmla="*/ 936184 h 953546"/>
                <a:gd name="connsiteX11" fmla="*/ 149843 w 842068"/>
                <a:gd name="connsiteY11" fmla="*/ 618954 h 953546"/>
                <a:gd name="connsiteX12" fmla="*/ 172838 w 842068"/>
                <a:gd name="connsiteY12" fmla="*/ 317812 h 953546"/>
                <a:gd name="connsiteX13" fmla="*/ 0 w 842068"/>
                <a:gd name="connsiteY13" fmla="*/ 239343 h 953546"/>
                <a:gd name="connsiteX14" fmla="*/ 59016 w 842068"/>
                <a:gd name="connsiteY14" fmla="*/ 1537 h 953546"/>
                <a:gd name="connsiteX15" fmla="*/ 178616 w 842068"/>
                <a:gd name="connsiteY15" fmla="*/ 0 h 953546"/>
                <a:gd name="connsiteX0" fmla="*/ 178616 w 842068"/>
                <a:gd name="connsiteY0" fmla="*/ 0 h 942131"/>
                <a:gd name="connsiteX1" fmla="*/ 421034 w 842068"/>
                <a:gd name="connsiteY1" fmla="*/ 917300 h 942131"/>
                <a:gd name="connsiteX2" fmla="*/ 663452 w 842068"/>
                <a:gd name="connsiteY2" fmla="*/ 0 h 942131"/>
                <a:gd name="connsiteX3" fmla="*/ 783052 w 842068"/>
                <a:gd name="connsiteY3" fmla="*/ 1537 h 942131"/>
                <a:gd name="connsiteX4" fmla="*/ 842068 w 842068"/>
                <a:gd name="connsiteY4" fmla="*/ 239343 h 942131"/>
                <a:gd name="connsiteX5" fmla="*/ 669230 w 842068"/>
                <a:gd name="connsiteY5" fmla="*/ 317812 h 942131"/>
                <a:gd name="connsiteX6" fmla="*/ 692225 w 842068"/>
                <a:gd name="connsiteY6" fmla="*/ 618954 h 942131"/>
                <a:gd name="connsiteX7" fmla="*/ 426025 w 842068"/>
                <a:gd name="connsiteY7" fmla="*/ 936184 h 942131"/>
                <a:gd name="connsiteX8" fmla="*/ 421034 w 842068"/>
                <a:gd name="connsiteY8" fmla="*/ 942131 h 942131"/>
                <a:gd name="connsiteX9" fmla="*/ 416044 w 842068"/>
                <a:gd name="connsiteY9" fmla="*/ 936184 h 942131"/>
                <a:gd name="connsiteX10" fmla="*/ 149843 w 842068"/>
                <a:gd name="connsiteY10" fmla="*/ 618954 h 942131"/>
                <a:gd name="connsiteX11" fmla="*/ 172838 w 842068"/>
                <a:gd name="connsiteY11" fmla="*/ 317812 h 942131"/>
                <a:gd name="connsiteX12" fmla="*/ 0 w 842068"/>
                <a:gd name="connsiteY12" fmla="*/ 239343 h 942131"/>
                <a:gd name="connsiteX13" fmla="*/ 59016 w 842068"/>
                <a:gd name="connsiteY13" fmla="*/ 1537 h 942131"/>
                <a:gd name="connsiteX14" fmla="*/ 178616 w 842068"/>
                <a:gd name="connsiteY14" fmla="*/ 0 h 942131"/>
                <a:gd name="connsiteX0" fmla="*/ 178616 w 842068"/>
                <a:gd name="connsiteY0" fmla="*/ 0 h 942131"/>
                <a:gd name="connsiteX1" fmla="*/ 421034 w 842068"/>
                <a:gd name="connsiteY1" fmla="*/ 917300 h 942131"/>
                <a:gd name="connsiteX2" fmla="*/ 663452 w 842068"/>
                <a:gd name="connsiteY2" fmla="*/ 0 h 942131"/>
                <a:gd name="connsiteX3" fmla="*/ 783052 w 842068"/>
                <a:gd name="connsiteY3" fmla="*/ 1537 h 942131"/>
                <a:gd name="connsiteX4" fmla="*/ 842068 w 842068"/>
                <a:gd name="connsiteY4" fmla="*/ 239343 h 942131"/>
                <a:gd name="connsiteX5" fmla="*/ 669230 w 842068"/>
                <a:gd name="connsiteY5" fmla="*/ 317812 h 942131"/>
                <a:gd name="connsiteX6" fmla="*/ 692225 w 842068"/>
                <a:gd name="connsiteY6" fmla="*/ 618954 h 942131"/>
                <a:gd name="connsiteX7" fmla="*/ 426025 w 842068"/>
                <a:gd name="connsiteY7" fmla="*/ 936184 h 942131"/>
                <a:gd name="connsiteX8" fmla="*/ 421034 w 842068"/>
                <a:gd name="connsiteY8" fmla="*/ 942131 h 942131"/>
                <a:gd name="connsiteX9" fmla="*/ 149843 w 842068"/>
                <a:gd name="connsiteY9" fmla="*/ 618954 h 942131"/>
                <a:gd name="connsiteX10" fmla="*/ 172838 w 842068"/>
                <a:gd name="connsiteY10" fmla="*/ 317812 h 942131"/>
                <a:gd name="connsiteX11" fmla="*/ 0 w 842068"/>
                <a:gd name="connsiteY11" fmla="*/ 239343 h 942131"/>
                <a:gd name="connsiteX12" fmla="*/ 59016 w 842068"/>
                <a:gd name="connsiteY12" fmla="*/ 1537 h 942131"/>
                <a:gd name="connsiteX13" fmla="*/ 178616 w 842068"/>
                <a:gd name="connsiteY13" fmla="*/ 0 h 942131"/>
                <a:gd name="connsiteX0" fmla="*/ 178616 w 842068"/>
                <a:gd name="connsiteY0" fmla="*/ 0 h 942131"/>
                <a:gd name="connsiteX1" fmla="*/ 421034 w 842068"/>
                <a:gd name="connsiteY1" fmla="*/ 917300 h 942131"/>
                <a:gd name="connsiteX2" fmla="*/ 663452 w 842068"/>
                <a:gd name="connsiteY2" fmla="*/ 0 h 942131"/>
                <a:gd name="connsiteX3" fmla="*/ 783052 w 842068"/>
                <a:gd name="connsiteY3" fmla="*/ 1537 h 942131"/>
                <a:gd name="connsiteX4" fmla="*/ 842068 w 842068"/>
                <a:gd name="connsiteY4" fmla="*/ 239343 h 942131"/>
                <a:gd name="connsiteX5" fmla="*/ 669230 w 842068"/>
                <a:gd name="connsiteY5" fmla="*/ 317812 h 942131"/>
                <a:gd name="connsiteX6" fmla="*/ 692225 w 842068"/>
                <a:gd name="connsiteY6" fmla="*/ 618954 h 942131"/>
                <a:gd name="connsiteX7" fmla="*/ 421034 w 842068"/>
                <a:gd name="connsiteY7" fmla="*/ 942131 h 942131"/>
                <a:gd name="connsiteX8" fmla="*/ 149843 w 842068"/>
                <a:gd name="connsiteY8" fmla="*/ 618954 h 942131"/>
                <a:gd name="connsiteX9" fmla="*/ 172838 w 842068"/>
                <a:gd name="connsiteY9" fmla="*/ 317812 h 942131"/>
                <a:gd name="connsiteX10" fmla="*/ 0 w 842068"/>
                <a:gd name="connsiteY10" fmla="*/ 239343 h 942131"/>
                <a:gd name="connsiteX11" fmla="*/ 59016 w 842068"/>
                <a:gd name="connsiteY11" fmla="*/ 1537 h 942131"/>
                <a:gd name="connsiteX12" fmla="*/ 178616 w 842068"/>
                <a:gd name="connsiteY12" fmla="*/ 0 h 942131"/>
                <a:gd name="connsiteX0" fmla="*/ 178616 w 842068"/>
                <a:gd name="connsiteY0" fmla="*/ 0 h 951656"/>
                <a:gd name="connsiteX1" fmla="*/ 421034 w 842068"/>
                <a:gd name="connsiteY1" fmla="*/ 917300 h 951656"/>
                <a:gd name="connsiteX2" fmla="*/ 663452 w 842068"/>
                <a:gd name="connsiteY2" fmla="*/ 0 h 951656"/>
                <a:gd name="connsiteX3" fmla="*/ 783052 w 842068"/>
                <a:gd name="connsiteY3" fmla="*/ 1537 h 951656"/>
                <a:gd name="connsiteX4" fmla="*/ 842068 w 842068"/>
                <a:gd name="connsiteY4" fmla="*/ 239343 h 951656"/>
                <a:gd name="connsiteX5" fmla="*/ 669230 w 842068"/>
                <a:gd name="connsiteY5" fmla="*/ 317812 h 951656"/>
                <a:gd name="connsiteX6" fmla="*/ 692225 w 842068"/>
                <a:gd name="connsiteY6" fmla="*/ 618954 h 951656"/>
                <a:gd name="connsiteX7" fmla="*/ 276316 w 842068"/>
                <a:gd name="connsiteY7" fmla="*/ 951656 h 951656"/>
                <a:gd name="connsiteX8" fmla="*/ 149843 w 842068"/>
                <a:gd name="connsiteY8" fmla="*/ 618954 h 951656"/>
                <a:gd name="connsiteX9" fmla="*/ 172838 w 842068"/>
                <a:gd name="connsiteY9" fmla="*/ 317812 h 951656"/>
                <a:gd name="connsiteX10" fmla="*/ 0 w 842068"/>
                <a:gd name="connsiteY10" fmla="*/ 239343 h 951656"/>
                <a:gd name="connsiteX11" fmla="*/ 59016 w 842068"/>
                <a:gd name="connsiteY11" fmla="*/ 1537 h 951656"/>
                <a:gd name="connsiteX12" fmla="*/ 178616 w 842068"/>
                <a:gd name="connsiteY12" fmla="*/ 0 h 951656"/>
                <a:gd name="connsiteX0" fmla="*/ 178616 w 842068"/>
                <a:gd name="connsiteY0" fmla="*/ 0 h 951656"/>
                <a:gd name="connsiteX1" fmla="*/ 291083 w 842068"/>
                <a:gd name="connsiteY1" fmla="*/ 912537 h 951656"/>
                <a:gd name="connsiteX2" fmla="*/ 663452 w 842068"/>
                <a:gd name="connsiteY2" fmla="*/ 0 h 951656"/>
                <a:gd name="connsiteX3" fmla="*/ 783052 w 842068"/>
                <a:gd name="connsiteY3" fmla="*/ 1537 h 951656"/>
                <a:gd name="connsiteX4" fmla="*/ 842068 w 842068"/>
                <a:gd name="connsiteY4" fmla="*/ 239343 h 951656"/>
                <a:gd name="connsiteX5" fmla="*/ 669230 w 842068"/>
                <a:gd name="connsiteY5" fmla="*/ 317812 h 951656"/>
                <a:gd name="connsiteX6" fmla="*/ 692225 w 842068"/>
                <a:gd name="connsiteY6" fmla="*/ 618954 h 951656"/>
                <a:gd name="connsiteX7" fmla="*/ 276316 w 842068"/>
                <a:gd name="connsiteY7" fmla="*/ 951656 h 951656"/>
                <a:gd name="connsiteX8" fmla="*/ 149843 w 842068"/>
                <a:gd name="connsiteY8" fmla="*/ 618954 h 951656"/>
                <a:gd name="connsiteX9" fmla="*/ 172838 w 842068"/>
                <a:gd name="connsiteY9" fmla="*/ 317812 h 951656"/>
                <a:gd name="connsiteX10" fmla="*/ 0 w 842068"/>
                <a:gd name="connsiteY10" fmla="*/ 239343 h 951656"/>
                <a:gd name="connsiteX11" fmla="*/ 59016 w 842068"/>
                <a:gd name="connsiteY11" fmla="*/ 1537 h 951656"/>
                <a:gd name="connsiteX12" fmla="*/ 178616 w 842068"/>
                <a:gd name="connsiteY12" fmla="*/ 0 h 951656"/>
                <a:gd name="connsiteX0" fmla="*/ 178616 w 842068"/>
                <a:gd name="connsiteY0" fmla="*/ 0 h 951656"/>
                <a:gd name="connsiteX1" fmla="*/ 291083 w 842068"/>
                <a:gd name="connsiteY1" fmla="*/ 912537 h 951656"/>
                <a:gd name="connsiteX2" fmla="*/ 663452 w 842068"/>
                <a:gd name="connsiteY2" fmla="*/ 0 h 951656"/>
                <a:gd name="connsiteX3" fmla="*/ 783052 w 842068"/>
                <a:gd name="connsiteY3" fmla="*/ 1537 h 951656"/>
                <a:gd name="connsiteX4" fmla="*/ 842068 w 842068"/>
                <a:gd name="connsiteY4" fmla="*/ 239343 h 951656"/>
                <a:gd name="connsiteX5" fmla="*/ 669230 w 842068"/>
                <a:gd name="connsiteY5" fmla="*/ 317812 h 951656"/>
                <a:gd name="connsiteX6" fmla="*/ 692225 w 842068"/>
                <a:gd name="connsiteY6" fmla="*/ 618954 h 951656"/>
                <a:gd name="connsiteX7" fmla="*/ 276316 w 842068"/>
                <a:gd name="connsiteY7" fmla="*/ 951656 h 951656"/>
                <a:gd name="connsiteX8" fmla="*/ 117356 w 842068"/>
                <a:gd name="connsiteY8" fmla="*/ 614192 h 951656"/>
                <a:gd name="connsiteX9" fmla="*/ 172838 w 842068"/>
                <a:gd name="connsiteY9" fmla="*/ 317812 h 951656"/>
                <a:gd name="connsiteX10" fmla="*/ 0 w 842068"/>
                <a:gd name="connsiteY10" fmla="*/ 239343 h 951656"/>
                <a:gd name="connsiteX11" fmla="*/ 59016 w 842068"/>
                <a:gd name="connsiteY11" fmla="*/ 1537 h 951656"/>
                <a:gd name="connsiteX12" fmla="*/ 178616 w 842068"/>
                <a:gd name="connsiteY12" fmla="*/ 0 h 951656"/>
                <a:gd name="connsiteX0" fmla="*/ 178616 w 842068"/>
                <a:gd name="connsiteY0" fmla="*/ 0 h 951656"/>
                <a:gd name="connsiteX1" fmla="*/ 291083 w 842068"/>
                <a:gd name="connsiteY1" fmla="*/ 912537 h 951656"/>
                <a:gd name="connsiteX2" fmla="*/ 663452 w 842068"/>
                <a:gd name="connsiteY2" fmla="*/ 0 h 951656"/>
                <a:gd name="connsiteX3" fmla="*/ 783052 w 842068"/>
                <a:gd name="connsiteY3" fmla="*/ 1537 h 951656"/>
                <a:gd name="connsiteX4" fmla="*/ 842068 w 842068"/>
                <a:gd name="connsiteY4" fmla="*/ 239343 h 951656"/>
                <a:gd name="connsiteX5" fmla="*/ 669230 w 842068"/>
                <a:gd name="connsiteY5" fmla="*/ 317812 h 951656"/>
                <a:gd name="connsiteX6" fmla="*/ 692225 w 842068"/>
                <a:gd name="connsiteY6" fmla="*/ 618954 h 951656"/>
                <a:gd name="connsiteX7" fmla="*/ 276316 w 842068"/>
                <a:gd name="connsiteY7" fmla="*/ 951656 h 951656"/>
                <a:gd name="connsiteX8" fmla="*/ 117356 w 842068"/>
                <a:gd name="connsiteY8" fmla="*/ 614192 h 951656"/>
                <a:gd name="connsiteX9" fmla="*/ 172838 w 842068"/>
                <a:gd name="connsiteY9" fmla="*/ 317812 h 951656"/>
                <a:gd name="connsiteX10" fmla="*/ 0 w 842068"/>
                <a:gd name="connsiteY10" fmla="*/ 239343 h 951656"/>
                <a:gd name="connsiteX11" fmla="*/ 70829 w 842068"/>
                <a:gd name="connsiteY11" fmla="*/ 22968 h 951656"/>
                <a:gd name="connsiteX12" fmla="*/ 178616 w 842068"/>
                <a:gd name="connsiteY12" fmla="*/ 0 h 951656"/>
                <a:gd name="connsiteX0" fmla="*/ 178616 w 842068"/>
                <a:gd name="connsiteY0" fmla="*/ 0 h 951656"/>
                <a:gd name="connsiteX1" fmla="*/ 291083 w 842068"/>
                <a:gd name="connsiteY1" fmla="*/ 912537 h 951656"/>
                <a:gd name="connsiteX2" fmla="*/ 598475 w 842068"/>
                <a:gd name="connsiteY2" fmla="*/ 2381 h 951656"/>
                <a:gd name="connsiteX3" fmla="*/ 783052 w 842068"/>
                <a:gd name="connsiteY3" fmla="*/ 1537 h 951656"/>
                <a:gd name="connsiteX4" fmla="*/ 842068 w 842068"/>
                <a:gd name="connsiteY4" fmla="*/ 239343 h 951656"/>
                <a:gd name="connsiteX5" fmla="*/ 669230 w 842068"/>
                <a:gd name="connsiteY5" fmla="*/ 317812 h 951656"/>
                <a:gd name="connsiteX6" fmla="*/ 692225 w 842068"/>
                <a:gd name="connsiteY6" fmla="*/ 618954 h 951656"/>
                <a:gd name="connsiteX7" fmla="*/ 276316 w 842068"/>
                <a:gd name="connsiteY7" fmla="*/ 951656 h 951656"/>
                <a:gd name="connsiteX8" fmla="*/ 117356 w 842068"/>
                <a:gd name="connsiteY8" fmla="*/ 614192 h 951656"/>
                <a:gd name="connsiteX9" fmla="*/ 172838 w 842068"/>
                <a:gd name="connsiteY9" fmla="*/ 317812 h 951656"/>
                <a:gd name="connsiteX10" fmla="*/ 0 w 842068"/>
                <a:gd name="connsiteY10" fmla="*/ 239343 h 951656"/>
                <a:gd name="connsiteX11" fmla="*/ 70829 w 842068"/>
                <a:gd name="connsiteY11" fmla="*/ 22968 h 951656"/>
                <a:gd name="connsiteX12" fmla="*/ 178616 w 842068"/>
                <a:gd name="connsiteY12" fmla="*/ 0 h 951656"/>
                <a:gd name="connsiteX0" fmla="*/ 178616 w 842068"/>
                <a:gd name="connsiteY0" fmla="*/ 3225 h 954881"/>
                <a:gd name="connsiteX1" fmla="*/ 291083 w 842068"/>
                <a:gd name="connsiteY1" fmla="*/ 915762 h 954881"/>
                <a:gd name="connsiteX2" fmla="*/ 598475 w 842068"/>
                <a:gd name="connsiteY2" fmla="*/ 5606 h 954881"/>
                <a:gd name="connsiteX3" fmla="*/ 783053 w 842068"/>
                <a:gd name="connsiteY3" fmla="*/ 0 h 954881"/>
                <a:gd name="connsiteX4" fmla="*/ 842068 w 842068"/>
                <a:gd name="connsiteY4" fmla="*/ 242568 h 954881"/>
                <a:gd name="connsiteX5" fmla="*/ 669230 w 842068"/>
                <a:gd name="connsiteY5" fmla="*/ 321037 h 954881"/>
                <a:gd name="connsiteX6" fmla="*/ 692225 w 842068"/>
                <a:gd name="connsiteY6" fmla="*/ 622179 h 954881"/>
                <a:gd name="connsiteX7" fmla="*/ 276316 w 842068"/>
                <a:gd name="connsiteY7" fmla="*/ 954881 h 954881"/>
                <a:gd name="connsiteX8" fmla="*/ 117356 w 842068"/>
                <a:gd name="connsiteY8" fmla="*/ 617417 h 954881"/>
                <a:gd name="connsiteX9" fmla="*/ 172838 w 842068"/>
                <a:gd name="connsiteY9" fmla="*/ 321037 h 954881"/>
                <a:gd name="connsiteX10" fmla="*/ 0 w 842068"/>
                <a:gd name="connsiteY10" fmla="*/ 242568 h 954881"/>
                <a:gd name="connsiteX11" fmla="*/ 70829 w 842068"/>
                <a:gd name="connsiteY11" fmla="*/ 26193 h 954881"/>
                <a:gd name="connsiteX12" fmla="*/ 178616 w 842068"/>
                <a:gd name="connsiteY12" fmla="*/ 3225 h 954881"/>
                <a:gd name="connsiteX0" fmla="*/ 178616 w 842068"/>
                <a:gd name="connsiteY0" fmla="*/ 3225 h 954881"/>
                <a:gd name="connsiteX1" fmla="*/ 291083 w 842068"/>
                <a:gd name="connsiteY1" fmla="*/ 915762 h 954881"/>
                <a:gd name="connsiteX2" fmla="*/ 607336 w 842068"/>
                <a:gd name="connsiteY2" fmla="*/ 5606 h 954881"/>
                <a:gd name="connsiteX3" fmla="*/ 783053 w 842068"/>
                <a:gd name="connsiteY3" fmla="*/ 0 h 954881"/>
                <a:gd name="connsiteX4" fmla="*/ 842068 w 842068"/>
                <a:gd name="connsiteY4" fmla="*/ 242568 h 954881"/>
                <a:gd name="connsiteX5" fmla="*/ 669230 w 842068"/>
                <a:gd name="connsiteY5" fmla="*/ 321037 h 954881"/>
                <a:gd name="connsiteX6" fmla="*/ 692225 w 842068"/>
                <a:gd name="connsiteY6" fmla="*/ 622179 h 954881"/>
                <a:gd name="connsiteX7" fmla="*/ 276316 w 842068"/>
                <a:gd name="connsiteY7" fmla="*/ 954881 h 954881"/>
                <a:gd name="connsiteX8" fmla="*/ 117356 w 842068"/>
                <a:gd name="connsiteY8" fmla="*/ 617417 h 954881"/>
                <a:gd name="connsiteX9" fmla="*/ 172838 w 842068"/>
                <a:gd name="connsiteY9" fmla="*/ 321037 h 954881"/>
                <a:gd name="connsiteX10" fmla="*/ 0 w 842068"/>
                <a:gd name="connsiteY10" fmla="*/ 242568 h 954881"/>
                <a:gd name="connsiteX11" fmla="*/ 70829 w 842068"/>
                <a:gd name="connsiteY11" fmla="*/ 26193 h 954881"/>
                <a:gd name="connsiteX12" fmla="*/ 178616 w 842068"/>
                <a:gd name="connsiteY12" fmla="*/ 3225 h 954881"/>
                <a:gd name="connsiteX0" fmla="*/ 178616 w 842068"/>
                <a:gd name="connsiteY0" fmla="*/ 3225 h 954881"/>
                <a:gd name="connsiteX1" fmla="*/ 291083 w 842068"/>
                <a:gd name="connsiteY1" fmla="*/ 915762 h 954881"/>
                <a:gd name="connsiteX2" fmla="*/ 607336 w 842068"/>
                <a:gd name="connsiteY2" fmla="*/ 5606 h 954881"/>
                <a:gd name="connsiteX3" fmla="*/ 777145 w 842068"/>
                <a:gd name="connsiteY3" fmla="*/ 0 h 954881"/>
                <a:gd name="connsiteX4" fmla="*/ 842068 w 842068"/>
                <a:gd name="connsiteY4" fmla="*/ 242568 h 954881"/>
                <a:gd name="connsiteX5" fmla="*/ 669230 w 842068"/>
                <a:gd name="connsiteY5" fmla="*/ 321037 h 954881"/>
                <a:gd name="connsiteX6" fmla="*/ 692225 w 842068"/>
                <a:gd name="connsiteY6" fmla="*/ 622179 h 954881"/>
                <a:gd name="connsiteX7" fmla="*/ 276316 w 842068"/>
                <a:gd name="connsiteY7" fmla="*/ 954881 h 954881"/>
                <a:gd name="connsiteX8" fmla="*/ 117356 w 842068"/>
                <a:gd name="connsiteY8" fmla="*/ 617417 h 954881"/>
                <a:gd name="connsiteX9" fmla="*/ 172838 w 842068"/>
                <a:gd name="connsiteY9" fmla="*/ 321037 h 954881"/>
                <a:gd name="connsiteX10" fmla="*/ 0 w 842068"/>
                <a:gd name="connsiteY10" fmla="*/ 242568 h 954881"/>
                <a:gd name="connsiteX11" fmla="*/ 70829 w 842068"/>
                <a:gd name="connsiteY11" fmla="*/ 26193 h 954881"/>
                <a:gd name="connsiteX12" fmla="*/ 178616 w 842068"/>
                <a:gd name="connsiteY12" fmla="*/ 3225 h 954881"/>
                <a:gd name="connsiteX0" fmla="*/ 178616 w 842068"/>
                <a:gd name="connsiteY0" fmla="*/ 3225 h 954881"/>
                <a:gd name="connsiteX1" fmla="*/ 291083 w 842068"/>
                <a:gd name="connsiteY1" fmla="*/ 915762 h 954881"/>
                <a:gd name="connsiteX2" fmla="*/ 607336 w 842068"/>
                <a:gd name="connsiteY2" fmla="*/ 5606 h 954881"/>
                <a:gd name="connsiteX3" fmla="*/ 777145 w 842068"/>
                <a:gd name="connsiteY3" fmla="*/ 0 h 954881"/>
                <a:gd name="connsiteX4" fmla="*/ 842068 w 842068"/>
                <a:gd name="connsiteY4" fmla="*/ 242568 h 954881"/>
                <a:gd name="connsiteX5" fmla="*/ 669230 w 842068"/>
                <a:gd name="connsiteY5" fmla="*/ 321037 h 954881"/>
                <a:gd name="connsiteX6" fmla="*/ 692225 w 842068"/>
                <a:gd name="connsiteY6" fmla="*/ 622179 h 954881"/>
                <a:gd name="connsiteX7" fmla="*/ 276316 w 842068"/>
                <a:gd name="connsiteY7" fmla="*/ 954881 h 954881"/>
                <a:gd name="connsiteX8" fmla="*/ 117356 w 842068"/>
                <a:gd name="connsiteY8" fmla="*/ 617417 h 954881"/>
                <a:gd name="connsiteX9" fmla="*/ 172838 w 842068"/>
                <a:gd name="connsiteY9" fmla="*/ 321037 h 954881"/>
                <a:gd name="connsiteX10" fmla="*/ 0 w 842068"/>
                <a:gd name="connsiteY10" fmla="*/ 242568 h 954881"/>
                <a:gd name="connsiteX11" fmla="*/ 70829 w 842068"/>
                <a:gd name="connsiteY11" fmla="*/ 26193 h 954881"/>
                <a:gd name="connsiteX12" fmla="*/ 178616 w 842068"/>
                <a:gd name="connsiteY12" fmla="*/ 3225 h 954881"/>
                <a:gd name="connsiteX0" fmla="*/ 178616 w 842068"/>
                <a:gd name="connsiteY0" fmla="*/ 3225 h 954881"/>
                <a:gd name="connsiteX1" fmla="*/ 291083 w 842068"/>
                <a:gd name="connsiteY1" fmla="*/ 915762 h 954881"/>
                <a:gd name="connsiteX2" fmla="*/ 607336 w 842068"/>
                <a:gd name="connsiteY2" fmla="*/ 5606 h 954881"/>
                <a:gd name="connsiteX3" fmla="*/ 777145 w 842068"/>
                <a:gd name="connsiteY3" fmla="*/ 0 h 954881"/>
                <a:gd name="connsiteX4" fmla="*/ 842068 w 842068"/>
                <a:gd name="connsiteY4" fmla="*/ 242568 h 954881"/>
                <a:gd name="connsiteX5" fmla="*/ 639696 w 842068"/>
                <a:gd name="connsiteY5" fmla="*/ 332944 h 954881"/>
                <a:gd name="connsiteX6" fmla="*/ 692225 w 842068"/>
                <a:gd name="connsiteY6" fmla="*/ 622179 h 954881"/>
                <a:gd name="connsiteX7" fmla="*/ 276316 w 842068"/>
                <a:gd name="connsiteY7" fmla="*/ 954881 h 954881"/>
                <a:gd name="connsiteX8" fmla="*/ 117356 w 842068"/>
                <a:gd name="connsiteY8" fmla="*/ 617417 h 954881"/>
                <a:gd name="connsiteX9" fmla="*/ 172838 w 842068"/>
                <a:gd name="connsiteY9" fmla="*/ 321037 h 954881"/>
                <a:gd name="connsiteX10" fmla="*/ 0 w 842068"/>
                <a:gd name="connsiteY10" fmla="*/ 242568 h 954881"/>
                <a:gd name="connsiteX11" fmla="*/ 70829 w 842068"/>
                <a:gd name="connsiteY11" fmla="*/ 26193 h 954881"/>
                <a:gd name="connsiteX12" fmla="*/ 178616 w 842068"/>
                <a:gd name="connsiteY12" fmla="*/ 3225 h 954881"/>
                <a:gd name="connsiteX0" fmla="*/ 178616 w 842068"/>
                <a:gd name="connsiteY0" fmla="*/ 3225 h 954881"/>
                <a:gd name="connsiteX1" fmla="*/ 291083 w 842068"/>
                <a:gd name="connsiteY1" fmla="*/ 915762 h 954881"/>
                <a:gd name="connsiteX2" fmla="*/ 607336 w 842068"/>
                <a:gd name="connsiteY2" fmla="*/ 5606 h 954881"/>
                <a:gd name="connsiteX3" fmla="*/ 777145 w 842068"/>
                <a:gd name="connsiteY3" fmla="*/ 0 h 954881"/>
                <a:gd name="connsiteX4" fmla="*/ 842068 w 842068"/>
                <a:gd name="connsiteY4" fmla="*/ 242568 h 954881"/>
                <a:gd name="connsiteX5" fmla="*/ 639696 w 842068"/>
                <a:gd name="connsiteY5" fmla="*/ 332944 h 954881"/>
                <a:gd name="connsiteX6" fmla="*/ 692225 w 842068"/>
                <a:gd name="connsiteY6" fmla="*/ 622179 h 954881"/>
                <a:gd name="connsiteX7" fmla="*/ 276316 w 842068"/>
                <a:gd name="connsiteY7" fmla="*/ 954881 h 954881"/>
                <a:gd name="connsiteX8" fmla="*/ 117356 w 842068"/>
                <a:gd name="connsiteY8" fmla="*/ 617417 h 954881"/>
                <a:gd name="connsiteX9" fmla="*/ 172838 w 842068"/>
                <a:gd name="connsiteY9" fmla="*/ 321037 h 954881"/>
                <a:gd name="connsiteX10" fmla="*/ 0 w 842068"/>
                <a:gd name="connsiteY10" fmla="*/ 242568 h 954881"/>
                <a:gd name="connsiteX11" fmla="*/ 76735 w 842068"/>
                <a:gd name="connsiteY11" fmla="*/ 35718 h 954881"/>
                <a:gd name="connsiteX12" fmla="*/ 178616 w 842068"/>
                <a:gd name="connsiteY12" fmla="*/ 3225 h 954881"/>
                <a:gd name="connsiteX0" fmla="*/ 178616 w 842068"/>
                <a:gd name="connsiteY0" fmla="*/ 3225 h 954881"/>
                <a:gd name="connsiteX1" fmla="*/ 291083 w 842068"/>
                <a:gd name="connsiteY1" fmla="*/ 915762 h 954881"/>
                <a:gd name="connsiteX2" fmla="*/ 607336 w 842068"/>
                <a:gd name="connsiteY2" fmla="*/ 5606 h 954881"/>
                <a:gd name="connsiteX3" fmla="*/ 777145 w 842068"/>
                <a:gd name="connsiteY3" fmla="*/ 0 h 954881"/>
                <a:gd name="connsiteX4" fmla="*/ 842068 w 842068"/>
                <a:gd name="connsiteY4" fmla="*/ 242568 h 954881"/>
                <a:gd name="connsiteX5" fmla="*/ 639696 w 842068"/>
                <a:gd name="connsiteY5" fmla="*/ 332944 h 954881"/>
                <a:gd name="connsiteX6" fmla="*/ 692225 w 842068"/>
                <a:gd name="connsiteY6" fmla="*/ 622179 h 954881"/>
                <a:gd name="connsiteX7" fmla="*/ 276316 w 842068"/>
                <a:gd name="connsiteY7" fmla="*/ 954881 h 954881"/>
                <a:gd name="connsiteX8" fmla="*/ 117356 w 842068"/>
                <a:gd name="connsiteY8" fmla="*/ 617417 h 954881"/>
                <a:gd name="connsiteX9" fmla="*/ 172838 w 842068"/>
                <a:gd name="connsiteY9" fmla="*/ 321037 h 954881"/>
                <a:gd name="connsiteX10" fmla="*/ 0 w 842068"/>
                <a:gd name="connsiteY10" fmla="*/ 242568 h 954881"/>
                <a:gd name="connsiteX11" fmla="*/ 76735 w 842068"/>
                <a:gd name="connsiteY11" fmla="*/ 59530 h 954881"/>
                <a:gd name="connsiteX12" fmla="*/ 178616 w 842068"/>
                <a:gd name="connsiteY12" fmla="*/ 3225 h 9548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842068" h="954881">
                  <a:moveTo>
                    <a:pt x="178616" y="3225"/>
                  </a:moveTo>
                  <a:lnTo>
                    <a:pt x="291083" y="915762"/>
                  </a:lnTo>
                  <a:lnTo>
                    <a:pt x="607336" y="5606"/>
                  </a:lnTo>
                  <a:lnTo>
                    <a:pt x="777145" y="0"/>
                  </a:lnTo>
                  <a:lnTo>
                    <a:pt x="842068" y="242568"/>
                  </a:lnTo>
                  <a:lnTo>
                    <a:pt x="639696" y="332944"/>
                  </a:lnTo>
                  <a:lnTo>
                    <a:pt x="692225" y="622179"/>
                  </a:lnTo>
                  <a:lnTo>
                    <a:pt x="276316" y="954881"/>
                  </a:lnTo>
                  <a:lnTo>
                    <a:pt x="117356" y="617417"/>
                  </a:lnTo>
                  <a:lnTo>
                    <a:pt x="172838" y="321037"/>
                  </a:lnTo>
                  <a:lnTo>
                    <a:pt x="0" y="242568"/>
                  </a:lnTo>
                  <a:lnTo>
                    <a:pt x="76735" y="59530"/>
                  </a:lnTo>
                  <a:lnTo>
                    <a:pt x="178616" y="3225"/>
                  </a:lnTo>
                  <a:close/>
                </a:path>
              </a:pathLst>
            </a:custGeom>
            <a:pattFill prst="lgConfetti">
              <a:fgClr>
                <a:schemeClr val="tx1">
                  <a:lumMod val="65000"/>
                  <a:lumOff val="35000"/>
                </a:schemeClr>
              </a:fgClr>
              <a:bgClr>
                <a:schemeClr val="tx1">
                  <a:lumMod val="95000"/>
                  <a:lumOff val="5000"/>
                </a:schemeClr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88" name="楕円 87">
              <a:extLst>
                <a:ext uri="{FF2B5EF4-FFF2-40B4-BE49-F238E27FC236}">
                  <a16:creationId xmlns:a16="http://schemas.microsoft.com/office/drawing/2014/main" id="{C432D4BD-EAB5-4639-96DF-2FAF466C4189}"/>
                </a:ext>
              </a:extLst>
            </p:cNvPr>
            <p:cNvSpPr/>
            <p:nvPr/>
          </p:nvSpPr>
          <p:spPr>
            <a:xfrm>
              <a:off x="7574830" y="3351530"/>
              <a:ext cx="63941" cy="88900"/>
            </a:xfrm>
            <a:prstGeom prst="ellipse">
              <a:avLst/>
            </a:prstGeom>
            <a:solidFill>
              <a:srgbClr val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89" name="グループ化 88">
              <a:extLst>
                <a:ext uri="{FF2B5EF4-FFF2-40B4-BE49-F238E27FC236}">
                  <a16:creationId xmlns:a16="http://schemas.microsoft.com/office/drawing/2014/main" id="{D43B01E0-AE35-42E8-93F3-DB11675D4D4F}"/>
                </a:ext>
              </a:extLst>
            </p:cNvPr>
            <p:cNvGrpSpPr/>
            <p:nvPr/>
          </p:nvGrpSpPr>
          <p:grpSpPr>
            <a:xfrm>
              <a:off x="7623750" y="1857547"/>
              <a:ext cx="234169" cy="108956"/>
              <a:chOff x="1455547" y="2056349"/>
              <a:chExt cx="234169" cy="108956"/>
            </a:xfrm>
          </p:grpSpPr>
          <p:sp>
            <p:nvSpPr>
              <p:cNvPr id="98" name="二等辺三角形 5">
                <a:extLst>
                  <a:ext uri="{FF2B5EF4-FFF2-40B4-BE49-F238E27FC236}">
                    <a16:creationId xmlns:a16="http://schemas.microsoft.com/office/drawing/2014/main" id="{45587772-0572-44E9-9494-9A3E2059046A}"/>
                  </a:ext>
                </a:extLst>
              </p:cNvPr>
              <p:cNvSpPr/>
              <p:nvPr/>
            </p:nvSpPr>
            <p:spPr>
              <a:xfrm rot="20660405">
                <a:off x="1455547" y="2100049"/>
                <a:ext cx="165141" cy="65256"/>
              </a:xfrm>
              <a:custGeom>
                <a:avLst/>
                <a:gdLst>
                  <a:gd name="connsiteX0" fmla="*/ 0 w 159819"/>
                  <a:gd name="connsiteY0" fmla="*/ 60916 h 60916"/>
                  <a:gd name="connsiteX1" fmla="*/ 27419 w 159819"/>
                  <a:gd name="connsiteY1" fmla="*/ 0 h 60916"/>
                  <a:gd name="connsiteX2" fmla="*/ 159819 w 159819"/>
                  <a:gd name="connsiteY2" fmla="*/ 60916 h 60916"/>
                  <a:gd name="connsiteX3" fmla="*/ 0 w 159819"/>
                  <a:gd name="connsiteY3" fmla="*/ 60916 h 60916"/>
                  <a:gd name="connsiteX0" fmla="*/ 0 w 160316"/>
                  <a:gd name="connsiteY0" fmla="*/ 60916 h 69940"/>
                  <a:gd name="connsiteX1" fmla="*/ 27419 w 160316"/>
                  <a:gd name="connsiteY1" fmla="*/ 0 h 69940"/>
                  <a:gd name="connsiteX2" fmla="*/ 159819 w 160316"/>
                  <a:gd name="connsiteY2" fmla="*/ 60916 h 69940"/>
                  <a:gd name="connsiteX3" fmla="*/ 0 w 160316"/>
                  <a:gd name="connsiteY3" fmla="*/ 60916 h 69940"/>
                  <a:gd name="connsiteX0" fmla="*/ 0 w 160275"/>
                  <a:gd name="connsiteY0" fmla="*/ 60938 h 69962"/>
                  <a:gd name="connsiteX1" fmla="*/ 27419 w 160275"/>
                  <a:gd name="connsiteY1" fmla="*/ 22 h 69962"/>
                  <a:gd name="connsiteX2" fmla="*/ 159819 w 160275"/>
                  <a:gd name="connsiteY2" fmla="*/ 60938 h 69962"/>
                  <a:gd name="connsiteX3" fmla="*/ 0 w 160275"/>
                  <a:gd name="connsiteY3" fmla="*/ 60938 h 69962"/>
                  <a:gd name="connsiteX0" fmla="*/ 8396 w 168671"/>
                  <a:gd name="connsiteY0" fmla="*/ 60938 h 75699"/>
                  <a:gd name="connsiteX1" fmla="*/ 35815 w 168671"/>
                  <a:gd name="connsiteY1" fmla="*/ 22 h 75699"/>
                  <a:gd name="connsiteX2" fmla="*/ 168215 w 168671"/>
                  <a:gd name="connsiteY2" fmla="*/ 60938 h 75699"/>
                  <a:gd name="connsiteX3" fmla="*/ 8396 w 168671"/>
                  <a:gd name="connsiteY3" fmla="*/ 60938 h 75699"/>
                  <a:gd name="connsiteX0" fmla="*/ 16246 w 145955"/>
                  <a:gd name="connsiteY0" fmla="*/ 61681 h 72619"/>
                  <a:gd name="connsiteX1" fmla="*/ 13554 w 145955"/>
                  <a:gd name="connsiteY1" fmla="*/ 1 h 72619"/>
                  <a:gd name="connsiteX2" fmla="*/ 145954 w 145955"/>
                  <a:gd name="connsiteY2" fmla="*/ 60917 h 72619"/>
                  <a:gd name="connsiteX3" fmla="*/ 16246 w 145955"/>
                  <a:gd name="connsiteY3" fmla="*/ 61681 h 72619"/>
                  <a:gd name="connsiteX0" fmla="*/ 5951 w 135836"/>
                  <a:gd name="connsiteY0" fmla="*/ 60918 h 68111"/>
                  <a:gd name="connsiteX1" fmla="*/ 33370 w 135836"/>
                  <a:gd name="connsiteY1" fmla="*/ 1 h 68111"/>
                  <a:gd name="connsiteX2" fmla="*/ 135659 w 135836"/>
                  <a:gd name="connsiteY2" fmla="*/ 60154 h 68111"/>
                  <a:gd name="connsiteX3" fmla="*/ 5951 w 135836"/>
                  <a:gd name="connsiteY3" fmla="*/ 60918 h 681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5836" h="68111">
                    <a:moveTo>
                      <a:pt x="5951" y="60918"/>
                    </a:moveTo>
                    <a:cubicBezTo>
                      <a:pt x="-11097" y="50893"/>
                      <a:pt x="11752" y="128"/>
                      <a:pt x="33370" y="1"/>
                    </a:cubicBezTo>
                    <a:cubicBezTo>
                      <a:pt x="54988" y="-126"/>
                      <a:pt x="140229" y="50001"/>
                      <a:pt x="135659" y="60154"/>
                    </a:cubicBezTo>
                    <a:cubicBezTo>
                      <a:pt x="131089" y="70307"/>
                      <a:pt x="22999" y="70943"/>
                      <a:pt x="5951" y="60918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9" name="月 98">
                <a:extLst>
                  <a:ext uri="{FF2B5EF4-FFF2-40B4-BE49-F238E27FC236}">
                    <a16:creationId xmlns:a16="http://schemas.microsoft.com/office/drawing/2014/main" id="{D93ED3C9-91EF-4144-A3EE-3AA025F0E7D2}"/>
                  </a:ext>
                </a:extLst>
              </p:cNvPr>
              <p:cNvSpPr/>
              <p:nvPr/>
            </p:nvSpPr>
            <p:spPr>
              <a:xfrm rot="8100000">
                <a:off x="1638313" y="2056349"/>
                <a:ext cx="51403" cy="92454"/>
              </a:xfrm>
              <a:prstGeom prst="moon">
                <a:avLst>
                  <a:gd name="adj" fmla="val 64548"/>
                </a:avLst>
              </a:pr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90" name="グループ化 89">
              <a:extLst>
                <a:ext uri="{FF2B5EF4-FFF2-40B4-BE49-F238E27FC236}">
                  <a16:creationId xmlns:a16="http://schemas.microsoft.com/office/drawing/2014/main" id="{26A4AEA5-68A5-41C2-85F6-F69A9D755782}"/>
                </a:ext>
              </a:extLst>
            </p:cNvPr>
            <p:cNvGrpSpPr/>
            <p:nvPr/>
          </p:nvGrpSpPr>
          <p:grpSpPr>
            <a:xfrm>
              <a:off x="7283294" y="1476247"/>
              <a:ext cx="122569" cy="113049"/>
              <a:chOff x="7034213" y="1838234"/>
              <a:chExt cx="255695" cy="235835"/>
            </a:xfrm>
            <a:solidFill>
              <a:schemeClr val="tx1"/>
            </a:solidFill>
          </p:grpSpPr>
          <p:sp>
            <p:nvSpPr>
              <p:cNvPr id="95" name="四角形: 角を丸くする 94">
                <a:extLst>
                  <a:ext uri="{FF2B5EF4-FFF2-40B4-BE49-F238E27FC236}">
                    <a16:creationId xmlns:a16="http://schemas.microsoft.com/office/drawing/2014/main" id="{BF737C27-FCF3-4C92-8CD7-6C6B5CA499D1}"/>
                  </a:ext>
                </a:extLst>
              </p:cNvPr>
              <p:cNvSpPr/>
              <p:nvPr/>
            </p:nvSpPr>
            <p:spPr>
              <a:xfrm>
                <a:off x="7034213" y="1838234"/>
                <a:ext cx="255695" cy="57241"/>
              </a:xfrm>
              <a:prstGeom prst="round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6" name="楕円 95">
                <a:extLst>
                  <a:ext uri="{FF2B5EF4-FFF2-40B4-BE49-F238E27FC236}">
                    <a16:creationId xmlns:a16="http://schemas.microsoft.com/office/drawing/2014/main" id="{5E073599-24C5-4FAE-AC78-57B90BC0C69A}"/>
                  </a:ext>
                </a:extLst>
              </p:cNvPr>
              <p:cNvSpPr/>
              <p:nvPr/>
            </p:nvSpPr>
            <p:spPr>
              <a:xfrm>
                <a:off x="7069581" y="1927840"/>
                <a:ext cx="88037" cy="1195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7" name="四角形: 角を丸くする 96">
                <a:extLst>
                  <a:ext uri="{FF2B5EF4-FFF2-40B4-BE49-F238E27FC236}">
                    <a16:creationId xmlns:a16="http://schemas.microsoft.com/office/drawing/2014/main" id="{ACCEF302-E6EC-4F8B-A7F3-9FA7BA368BD6}"/>
                  </a:ext>
                </a:extLst>
              </p:cNvPr>
              <p:cNvSpPr/>
              <p:nvPr/>
            </p:nvSpPr>
            <p:spPr>
              <a:xfrm>
                <a:off x="7034213" y="2016828"/>
                <a:ext cx="255695" cy="57241"/>
              </a:xfrm>
              <a:prstGeom prst="round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1" name="グループ化 90">
              <a:extLst>
                <a:ext uri="{FF2B5EF4-FFF2-40B4-BE49-F238E27FC236}">
                  <a16:creationId xmlns:a16="http://schemas.microsoft.com/office/drawing/2014/main" id="{34B61CD2-6B08-4030-A128-1BB50856242B}"/>
                </a:ext>
              </a:extLst>
            </p:cNvPr>
            <p:cNvGrpSpPr/>
            <p:nvPr/>
          </p:nvGrpSpPr>
          <p:grpSpPr>
            <a:xfrm>
              <a:off x="7638100" y="1476247"/>
              <a:ext cx="172809" cy="113049"/>
              <a:chOff x="7034213" y="1838234"/>
              <a:chExt cx="255695" cy="235835"/>
            </a:xfrm>
            <a:solidFill>
              <a:schemeClr val="tx1"/>
            </a:solidFill>
          </p:grpSpPr>
          <p:sp>
            <p:nvSpPr>
              <p:cNvPr id="92" name="四角形: 角を丸くする 91">
                <a:extLst>
                  <a:ext uri="{FF2B5EF4-FFF2-40B4-BE49-F238E27FC236}">
                    <a16:creationId xmlns:a16="http://schemas.microsoft.com/office/drawing/2014/main" id="{6ACACFD7-E16B-41ED-9CBB-62C1231F7D5B}"/>
                  </a:ext>
                </a:extLst>
              </p:cNvPr>
              <p:cNvSpPr/>
              <p:nvPr/>
            </p:nvSpPr>
            <p:spPr>
              <a:xfrm>
                <a:off x="7034213" y="1838234"/>
                <a:ext cx="255695" cy="57241"/>
              </a:xfrm>
              <a:prstGeom prst="round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3" name="楕円 92">
                <a:extLst>
                  <a:ext uri="{FF2B5EF4-FFF2-40B4-BE49-F238E27FC236}">
                    <a16:creationId xmlns:a16="http://schemas.microsoft.com/office/drawing/2014/main" id="{76669B29-28F9-48BC-8C4D-FE2A242D418B}"/>
                  </a:ext>
                </a:extLst>
              </p:cNvPr>
              <p:cNvSpPr/>
              <p:nvPr/>
            </p:nvSpPr>
            <p:spPr>
              <a:xfrm>
                <a:off x="7039773" y="1932805"/>
                <a:ext cx="88037" cy="1195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4" name="四角形: 角を丸くする 93">
                <a:extLst>
                  <a:ext uri="{FF2B5EF4-FFF2-40B4-BE49-F238E27FC236}">
                    <a16:creationId xmlns:a16="http://schemas.microsoft.com/office/drawing/2014/main" id="{A1FEA71B-178C-4FBF-A63E-1E4CB4759D94}"/>
                  </a:ext>
                </a:extLst>
              </p:cNvPr>
              <p:cNvSpPr/>
              <p:nvPr/>
            </p:nvSpPr>
            <p:spPr>
              <a:xfrm>
                <a:off x="7034213" y="2016828"/>
                <a:ext cx="255695" cy="57241"/>
              </a:xfrm>
              <a:prstGeom prst="round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06" name="グループ化 105">
            <a:extLst>
              <a:ext uri="{FF2B5EF4-FFF2-40B4-BE49-F238E27FC236}">
                <a16:creationId xmlns:a16="http://schemas.microsoft.com/office/drawing/2014/main" id="{C07FD140-202E-4C4B-B3C7-0CEB0187A648}"/>
              </a:ext>
            </a:extLst>
          </p:cNvPr>
          <p:cNvGrpSpPr/>
          <p:nvPr/>
        </p:nvGrpSpPr>
        <p:grpSpPr>
          <a:xfrm>
            <a:off x="1293242" y="3694919"/>
            <a:ext cx="1378514" cy="2756157"/>
            <a:chOff x="1293242" y="3694919"/>
            <a:chExt cx="1378514" cy="2756157"/>
          </a:xfrm>
        </p:grpSpPr>
        <p:grpSp>
          <p:nvGrpSpPr>
            <p:cNvPr id="107" name="グループ化 106">
              <a:extLst>
                <a:ext uri="{FF2B5EF4-FFF2-40B4-BE49-F238E27FC236}">
                  <a16:creationId xmlns:a16="http://schemas.microsoft.com/office/drawing/2014/main" id="{A83135A2-6984-4E53-A0D1-40C2DFE294EC}"/>
                </a:ext>
              </a:extLst>
            </p:cNvPr>
            <p:cNvGrpSpPr/>
            <p:nvPr/>
          </p:nvGrpSpPr>
          <p:grpSpPr>
            <a:xfrm>
              <a:off x="1293242" y="3694919"/>
              <a:ext cx="1378514" cy="2756157"/>
              <a:chOff x="104568" y="3694919"/>
              <a:chExt cx="1378514" cy="2756157"/>
            </a:xfrm>
          </p:grpSpPr>
          <p:sp>
            <p:nvSpPr>
              <p:cNvPr id="113" name="雲 391">
                <a:extLst>
                  <a:ext uri="{FF2B5EF4-FFF2-40B4-BE49-F238E27FC236}">
                    <a16:creationId xmlns:a16="http://schemas.microsoft.com/office/drawing/2014/main" id="{27A6B5A3-791F-4B00-9FB6-5F55EF1AF6AD}"/>
                  </a:ext>
                </a:extLst>
              </p:cNvPr>
              <p:cNvSpPr/>
              <p:nvPr/>
            </p:nvSpPr>
            <p:spPr>
              <a:xfrm>
                <a:off x="179368" y="3707904"/>
                <a:ext cx="1303714" cy="1093752"/>
              </a:xfrm>
              <a:custGeom>
                <a:avLst/>
                <a:gdLst/>
                <a:ahLst/>
                <a:cxnLst/>
                <a:rect l="l" t="t" r="r" b="b"/>
                <a:pathLst>
                  <a:path w="928791" h="684142">
                    <a:moveTo>
                      <a:pt x="390797" y="508"/>
                    </a:moveTo>
                    <a:cubicBezTo>
                      <a:pt x="396003" y="-92"/>
                      <a:pt x="401215" y="35"/>
                      <a:pt x="406166" y="2032"/>
                    </a:cubicBezTo>
                    <a:cubicBezTo>
                      <a:pt x="406732" y="1224"/>
                      <a:pt x="407453" y="1069"/>
                      <a:pt x="408176" y="930"/>
                    </a:cubicBezTo>
                    <a:cubicBezTo>
                      <a:pt x="429611" y="-3209"/>
                      <a:pt x="451022" y="6582"/>
                      <a:pt x="464396" y="28234"/>
                    </a:cubicBezTo>
                    <a:cubicBezTo>
                      <a:pt x="477769" y="6582"/>
                      <a:pt x="499181" y="-3209"/>
                      <a:pt x="520615" y="930"/>
                    </a:cubicBezTo>
                    <a:cubicBezTo>
                      <a:pt x="521339" y="1069"/>
                      <a:pt x="522059" y="1224"/>
                      <a:pt x="522625" y="2032"/>
                    </a:cubicBezTo>
                    <a:cubicBezTo>
                      <a:pt x="535574" y="-1254"/>
                      <a:pt x="549192" y="1211"/>
                      <a:pt x="561945" y="8686"/>
                    </a:cubicBezTo>
                    <a:lnTo>
                      <a:pt x="590055" y="37923"/>
                    </a:lnTo>
                    <a:cubicBezTo>
                      <a:pt x="628400" y="2229"/>
                      <a:pt x="683194" y="20259"/>
                      <a:pt x="706518" y="80110"/>
                    </a:cubicBezTo>
                    <a:cubicBezTo>
                      <a:pt x="749907" y="45522"/>
                      <a:pt x="805137" y="56745"/>
                      <a:pt x="839202" y="107099"/>
                    </a:cubicBezTo>
                    <a:cubicBezTo>
                      <a:pt x="860762" y="138980"/>
                      <a:pt x="870767" y="182290"/>
                      <a:pt x="866477" y="225236"/>
                    </a:cubicBezTo>
                    <a:cubicBezTo>
                      <a:pt x="866667" y="225964"/>
                      <a:pt x="866872" y="226676"/>
                      <a:pt x="867062" y="227404"/>
                    </a:cubicBezTo>
                    <a:cubicBezTo>
                      <a:pt x="899007" y="231900"/>
                      <a:pt x="924429" y="266060"/>
                      <a:pt x="928291" y="309671"/>
                    </a:cubicBezTo>
                    <a:cubicBezTo>
                      <a:pt x="931584" y="346918"/>
                      <a:pt x="918414" y="383279"/>
                      <a:pt x="894764" y="402227"/>
                    </a:cubicBezTo>
                    <a:cubicBezTo>
                      <a:pt x="911433" y="426383"/>
                      <a:pt x="917464" y="460670"/>
                      <a:pt x="910641" y="492440"/>
                    </a:cubicBezTo>
                    <a:cubicBezTo>
                      <a:pt x="901223" y="536351"/>
                      <a:pt x="869801" y="564607"/>
                      <a:pt x="836337" y="559273"/>
                    </a:cubicBezTo>
                    <a:cubicBezTo>
                      <a:pt x="802272" y="640431"/>
                      <a:pt x="726036" y="667516"/>
                      <a:pt x="667340" y="619330"/>
                    </a:cubicBezTo>
                    <a:cubicBezTo>
                      <a:pt x="642472" y="670096"/>
                      <a:pt x="597072" y="694347"/>
                      <a:pt x="553572" y="680116"/>
                    </a:cubicBezTo>
                    <a:cubicBezTo>
                      <a:pt x="520921" y="669433"/>
                      <a:pt x="494102" y="638537"/>
                      <a:pt x="483380" y="596366"/>
                    </a:cubicBezTo>
                    <a:cubicBezTo>
                      <a:pt x="476530" y="595229"/>
                      <a:pt x="469962" y="592400"/>
                      <a:pt x="464396" y="587273"/>
                    </a:cubicBezTo>
                    <a:cubicBezTo>
                      <a:pt x="458829" y="592400"/>
                      <a:pt x="452261" y="595229"/>
                      <a:pt x="445411" y="596366"/>
                    </a:cubicBezTo>
                    <a:cubicBezTo>
                      <a:pt x="434690" y="638537"/>
                      <a:pt x="407871" y="669433"/>
                      <a:pt x="375219" y="680116"/>
                    </a:cubicBezTo>
                    <a:cubicBezTo>
                      <a:pt x="331719" y="694347"/>
                      <a:pt x="286320" y="670096"/>
                      <a:pt x="261452" y="619330"/>
                    </a:cubicBezTo>
                    <a:cubicBezTo>
                      <a:pt x="202755" y="667516"/>
                      <a:pt x="126520" y="640431"/>
                      <a:pt x="92454" y="559273"/>
                    </a:cubicBezTo>
                    <a:cubicBezTo>
                      <a:pt x="58991" y="564607"/>
                      <a:pt x="27569" y="536351"/>
                      <a:pt x="18150" y="492440"/>
                    </a:cubicBezTo>
                    <a:cubicBezTo>
                      <a:pt x="11328" y="460670"/>
                      <a:pt x="17359" y="426383"/>
                      <a:pt x="34027" y="402227"/>
                    </a:cubicBezTo>
                    <a:cubicBezTo>
                      <a:pt x="10378" y="383279"/>
                      <a:pt x="-2793" y="346918"/>
                      <a:pt x="500" y="309671"/>
                    </a:cubicBezTo>
                    <a:cubicBezTo>
                      <a:pt x="4363" y="266060"/>
                      <a:pt x="29785" y="231900"/>
                      <a:pt x="61729" y="227404"/>
                    </a:cubicBezTo>
                    <a:cubicBezTo>
                      <a:pt x="61919" y="226676"/>
                      <a:pt x="62125" y="225964"/>
                      <a:pt x="62315" y="225236"/>
                    </a:cubicBezTo>
                    <a:cubicBezTo>
                      <a:pt x="58025" y="182290"/>
                      <a:pt x="68029" y="138980"/>
                      <a:pt x="89589" y="107099"/>
                    </a:cubicBezTo>
                    <a:cubicBezTo>
                      <a:pt x="123655" y="56745"/>
                      <a:pt x="178884" y="45522"/>
                      <a:pt x="222273" y="80110"/>
                    </a:cubicBezTo>
                    <a:cubicBezTo>
                      <a:pt x="245597" y="20259"/>
                      <a:pt x="300392" y="2229"/>
                      <a:pt x="338736" y="37923"/>
                    </a:cubicBezTo>
                    <a:lnTo>
                      <a:pt x="366846" y="8686"/>
                    </a:lnTo>
                    <a:cubicBezTo>
                      <a:pt x="374611" y="4135"/>
                      <a:pt x="382696" y="1441"/>
                      <a:pt x="390797" y="508"/>
                    </a:cubicBez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4" name="フリーフォーム: 図形 113">
                <a:extLst>
                  <a:ext uri="{FF2B5EF4-FFF2-40B4-BE49-F238E27FC236}">
                    <a16:creationId xmlns:a16="http://schemas.microsoft.com/office/drawing/2014/main" id="{EE2EB944-4306-4B15-9985-E23BF9F340C5}"/>
                  </a:ext>
                </a:extLst>
              </p:cNvPr>
              <p:cNvSpPr/>
              <p:nvPr/>
            </p:nvSpPr>
            <p:spPr>
              <a:xfrm>
                <a:off x="194114" y="3858120"/>
                <a:ext cx="1080853" cy="1767184"/>
              </a:xfrm>
              <a:custGeom>
                <a:avLst/>
                <a:gdLst>
                  <a:gd name="connsiteX0" fmla="*/ 448541 w 897082"/>
                  <a:gd name="connsiteY0" fmla="*/ 0 h 1466720"/>
                  <a:gd name="connsiteX1" fmla="*/ 897082 w 897082"/>
                  <a:gd name="connsiteY1" fmla="*/ 448541 h 1466720"/>
                  <a:gd name="connsiteX2" fmla="*/ 897082 w 897082"/>
                  <a:gd name="connsiteY2" fmla="*/ 572384 h 1466720"/>
                  <a:gd name="connsiteX3" fmla="*/ 623133 w 897082"/>
                  <a:gd name="connsiteY3" fmla="*/ 985676 h 1466720"/>
                  <a:gd name="connsiteX4" fmla="*/ 564119 w 897082"/>
                  <a:gd name="connsiteY4" fmla="*/ 1003996 h 1466720"/>
                  <a:gd name="connsiteX5" fmla="*/ 575827 w 897082"/>
                  <a:gd name="connsiteY5" fmla="*/ 1118635 h 1466720"/>
                  <a:gd name="connsiteX6" fmla="*/ 603105 w 897082"/>
                  <a:gd name="connsiteY6" fmla="*/ 1118635 h 1466720"/>
                  <a:gd name="connsiteX7" fmla="*/ 786798 w 897082"/>
                  <a:gd name="connsiteY7" fmla="*/ 1292678 h 1466720"/>
                  <a:gd name="connsiteX8" fmla="*/ 786797 w 897082"/>
                  <a:gd name="connsiteY8" fmla="*/ 1466720 h 1466720"/>
                  <a:gd name="connsiteX9" fmla="*/ 188668 w 897082"/>
                  <a:gd name="connsiteY9" fmla="*/ 1466720 h 1466720"/>
                  <a:gd name="connsiteX10" fmla="*/ 188668 w 897082"/>
                  <a:gd name="connsiteY10" fmla="*/ 1292678 h 1466720"/>
                  <a:gd name="connsiteX11" fmla="*/ 300860 w 897082"/>
                  <a:gd name="connsiteY11" fmla="*/ 1132312 h 1466720"/>
                  <a:gd name="connsiteX12" fmla="*/ 352270 w 897082"/>
                  <a:gd name="connsiteY12" fmla="*/ 1122478 h 1466720"/>
                  <a:gd name="connsiteX13" fmla="*/ 363516 w 897082"/>
                  <a:gd name="connsiteY13" fmla="*/ 1012354 h 1466720"/>
                  <a:gd name="connsiteX14" fmla="*/ 358144 w 897082"/>
                  <a:gd name="connsiteY14" fmla="*/ 1011812 h 1466720"/>
                  <a:gd name="connsiteX15" fmla="*/ 0 w 897082"/>
                  <a:gd name="connsiteY15" fmla="*/ 572384 h 1466720"/>
                  <a:gd name="connsiteX16" fmla="*/ 0 w 897082"/>
                  <a:gd name="connsiteY16" fmla="*/ 448541 h 1466720"/>
                  <a:gd name="connsiteX17" fmla="*/ 448541 w 897082"/>
                  <a:gd name="connsiteY17" fmla="*/ 0 h 14667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897082" h="1466720">
                    <a:moveTo>
                      <a:pt x="448541" y="0"/>
                    </a:moveTo>
                    <a:cubicBezTo>
                      <a:pt x="696263" y="0"/>
                      <a:pt x="897082" y="200819"/>
                      <a:pt x="897082" y="448541"/>
                    </a:cubicBezTo>
                    <a:lnTo>
                      <a:pt x="897082" y="572384"/>
                    </a:lnTo>
                    <a:cubicBezTo>
                      <a:pt x="897082" y="758175"/>
                      <a:pt x="784121" y="917584"/>
                      <a:pt x="623133" y="985676"/>
                    </a:cubicBezTo>
                    <a:lnTo>
                      <a:pt x="564119" y="1003996"/>
                    </a:lnTo>
                    <a:lnTo>
                      <a:pt x="575827" y="1118635"/>
                    </a:lnTo>
                    <a:lnTo>
                      <a:pt x="603105" y="1118635"/>
                    </a:lnTo>
                    <a:cubicBezTo>
                      <a:pt x="704556" y="1118635"/>
                      <a:pt x="786798" y="1196557"/>
                      <a:pt x="786798" y="1292678"/>
                    </a:cubicBezTo>
                    <a:cubicBezTo>
                      <a:pt x="786798" y="1350692"/>
                      <a:pt x="786797" y="1408706"/>
                      <a:pt x="786797" y="1466720"/>
                    </a:cubicBezTo>
                    <a:lnTo>
                      <a:pt x="188668" y="1466720"/>
                    </a:lnTo>
                    <a:lnTo>
                      <a:pt x="188668" y="1292678"/>
                    </a:lnTo>
                    <a:cubicBezTo>
                      <a:pt x="188668" y="1220587"/>
                      <a:pt x="234929" y="1158734"/>
                      <a:pt x="300860" y="1132312"/>
                    </a:cubicBezTo>
                    <a:lnTo>
                      <a:pt x="352270" y="1122478"/>
                    </a:lnTo>
                    <a:lnTo>
                      <a:pt x="363516" y="1012354"/>
                    </a:lnTo>
                    <a:lnTo>
                      <a:pt x="358144" y="1011812"/>
                    </a:lnTo>
                    <a:cubicBezTo>
                      <a:pt x="153752" y="969988"/>
                      <a:pt x="0" y="789141"/>
                      <a:pt x="0" y="572384"/>
                    </a:cubicBezTo>
                    <a:lnTo>
                      <a:pt x="0" y="448541"/>
                    </a:lnTo>
                    <a:cubicBezTo>
                      <a:pt x="0" y="200819"/>
                      <a:pt x="200819" y="0"/>
                      <a:pt x="448541" y="0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5" name="フリーフォーム: 図形 114">
                <a:extLst>
                  <a:ext uri="{FF2B5EF4-FFF2-40B4-BE49-F238E27FC236}">
                    <a16:creationId xmlns:a16="http://schemas.microsoft.com/office/drawing/2014/main" id="{6C3A9D0F-4A45-462A-81EE-4848A5A28D88}"/>
                  </a:ext>
                </a:extLst>
              </p:cNvPr>
              <p:cNvSpPr/>
              <p:nvPr/>
            </p:nvSpPr>
            <p:spPr>
              <a:xfrm>
                <a:off x="619425" y="5067790"/>
                <a:ext cx="217125" cy="111279"/>
              </a:xfrm>
              <a:custGeom>
                <a:avLst/>
                <a:gdLst>
                  <a:gd name="connsiteX0" fmla="*/ 209318 w 211408"/>
                  <a:gd name="connsiteY0" fmla="*/ 0 h 93697"/>
                  <a:gd name="connsiteX1" fmla="*/ 211408 w 211408"/>
                  <a:gd name="connsiteY1" fmla="*/ 20463 h 93697"/>
                  <a:gd name="connsiteX2" fmla="*/ 206348 w 211408"/>
                  <a:gd name="connsiteY2" fmla="*/ 24396 h 93697"/>
                  <a:gd name="connsiteX3" fmla="*/ 7260 w 211408"/>
                  <a:gd name="connsiteY3" fmla="*/ 93228 h 93697"/>
                  <a:gd name="connsiteX4" fmla="*/ 0 w 211408"/>
                  <a:gd name="connsiteY4" fmla="*/ 93697 h 93697"/>
                  <a:gd name="connsiteX5" fmla="*/ 8715 w 211408"/>
                  <a:gd name="connsiteY5" fmla="*/ 8358 h 93697"/>
                  <a:gd name="connsiteX6" fmla="*/ 93740 w 211408"/>
                  <a:gd name="connsiteY6" fmla="*/ 16929 h 93697"/>
                  <a:gd name="connsiteX7" fmla="*/ 184137 w 211408"/>
                  <a:gd name="connsiteY7" fmla="*/ 7816 h 93697"/>
                  <a:gd name="connsiteX0" fmla="*/ 209318 w 211408"/>
                  <a:gd name="connsiteY0" fmla="*/ 0 h 93697"/>
                  <a:gd name="connsiteX1" fmla="*/ 211408 w 211408"/>
                  <a:gd name="connsiteY1" fmla="*/ 20463 h 93697"/>
                  <a:gd name="connsiteX2" fmla="*/ 7260 w 211408"/>
                  <a:gd name="connsiteY2" fmla="*/ 93228 h 93697"/>
                  <a:gd name="connsiteX3" fmla="*/ 0 w 211408"/>
                  <a:gd name="connsiteY3" fmla="*/ 93697 h 93697"/>
                  <a:gd name="connsiteX4" fmla="*/ 8715 w 211408"/>
                  <a:gd name="connsiteY4" fmla="*/ 8358 h 93697"/>
                  <a:gd name="connsiteX5" fmla="*/ 93740 w 211408"/>
                  <a:gd name="connsiteY5" fmla="*/ 16929 h 93697"/>
                  <a:gd name="connsiteX6" fmla="*/ 184137 w 211408"/>
                  <a:gd name="connsiteY6" fmla="*/ 7816 h 93697"/>
                  <a:gd name="connsiteX7" fmla="*/ 209318 w 211408"/>
                  <a:gd name="connsiteY7" fmla="*/ 0 h 93697"/>
                  <a:gd name="connsiteX0" fmla="*/ 209318 w 209318"/>
                  <a:gd name="connsiteY0" fmla="*/ 0 h 93697"/>
                  <a:gd name="connsiteX1" fmla="*/ 7260 w 209318"/>
                  <a:gd name="connsiteY1" fmla="*/ 93228 h 93697"/>
                  <a:gd name="connsiteX2" fmla="*/ 0 w 209318"/>
                  <a:gd name="connsiteY2" fmla="*/ 93697 h 93697"/>
                  <a:gd name="connsiteX3" fmla="*/ 8715 w 209318"/>
                  <a:gd name="connsiteY3" fmla="*/ 8358 h 93697"/>
                  <a:gd name="connsiteX4" fmla="*/ 93740 w 209318"/>
                  <a:gd name="connsiteY4" fmla="*/ 16929 h 93697"/>
                  <a:gd name="connsiteX5" fmla="*/ 184137 w 209318"/>
                  <a:gd name="connsiteY5" fmla="*/ 7816 h 93697"/>
                  <a:gd name="connsiteX6" fmla="*/ 209318 w 209318"/>
                  <a:gd name="connsiteY6" fmla="*/ 0 h 93697"/>
                  <a:gd name="connsiteX0" fmla="*/ 209318 w 209318"/>
                  <a:gd name="connsiteY0" fmla="*/ 0 h 93697"/>
                  <a:gd name="connsiteX1" fmla="*/ 7260 w 209318"/>
                  <a:gd name="connsiteY1" fmla="*/ 93228 h 93697"/>
                  <a:gd name="connsiteX2" fmla="*/ 0 w 209318"/>
                  <a:gd name="connsiteY2" fmla="*/ 93697 h 93697"/>
                  <a:gd name="connsiteX3" fmla="*/ 8715 w 209318"/>
                  <a:gd name="connsiteY3" fmla="*/ 8358 h 93697"/>
                  <a:gd name="connsiteX4" fmla="*/ 93740 w 209318"/>
                  <a:gd name="connsiteY4" fmla="*/ 16929 h 93697"/>
                  <a:gd name="connsiteX5" fmla="*/ 184137 w 209318"/>
                  <a:gd name="connsiteY5" fmla="*/ 7816 h 93697"/>
                  <a:gd name="connsiteX6" fmla="*/ 209318 w 209318"/>
                  <a:gd name="connsiteY6" fmla="*/ 0 h 93697"/>
                  <a:gd name="connsiteX0" fmla="*/ 209318 w 209318"/>
                  <a:gd name="connsiteY0" fmla="*/ 0 h 93697"/>
                  <a:gd name="connsiteX1" fmla="*/ 0 w 209318"/>
                  <a:gd name="connsiteY1" fmla="*/ 93697 h 93697"/>
                  <a:gd name="connsiteX2" fmla="*/ 8715 w 209318"/>
                  <a:gd name="connsiteY2" fmla="*/ 8358 h 93697"/>
                  <a:gd name="connsiteX3" fmla="*/ 93740 w 209318"/>
                  <a:gd name="connsiteY3" fmla="*/ 16929 h 93697"/>
                  <a:gd name="connsiteX4" fmla="*/ 184137 w 209318"/>
                  <a:gd name="connsiteY4" fmla="*/ 7816 h 93697"/>
                  <a:gd name="connsiteX5" fmla="*/ 209318 w 209318"/>
                  <a:gd name="connsiteY5" fmla="*/ 0 h 93697"/>
                  <a:gd name="connsiteX0" fmla="*/ 209318 w 209318"/>
                  <a:gd name="connsiteY0" fmla="*/ 0 h 93697"/>
                  <a:gd name="connsiteX1" fmla="*/ 0 w 209318"/>
                  <a:gd name="connsiteY1" fmla="*/ 93697 h 93697"/>
                  <a:gd name="connsiteX2" fmla="*/ 8715 w 209318"/>
                  <a:gd name="connsiteY2" fmla="*/ 8358 h 93697"/>
                  <a:gd name="connsiteX3" fmla="*/ 93740 w 209318"/>
                  <a:gd name="connsiteY3" fmla="*/ 16929 h 93697"/>
                  <a:gd name="connsiteX4" fmla="*/ 184137 w 209318"/>
                  <a:gd name="connsiteY4" fmla="*/ 7816 h 93697"/>
                  <a:gd name="connsiteX5" fmla="*/ 209318 w 209318"/>
                  <a:gd name="connsiteY5" fmla="*/ 0 h 936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9318" h="93697">
                    <a:moveTo>
                      <a:pt x="209318" y="0"/>
                    </a:moveTo>
                    <a:cubicBezTo>
                      <a:pt x="148204" y="60213"/>
                      <a:pt x="33434" y="92304"/>
                      <a:pt x="0" y="93697"/>
                    </a:cubicBezTo>
                    <a:lnTo>
                      <a:pt x="8715" y="8358"/>
                    </a:lnTo>
                    <a:lnTo>
                      <a:pt x="93740" y="16929"/>
                    </a:lnTo>
                    <a:cubicBezTo>
                      <a:pt x="124705" y="16929"/>
                      <a:pt x="154938" y="13791"/>
                      <a:pt x="184137" y="7816"/>
                    </a:cubicBezTo>
                    <a:lnTo>
                      <a:pt x="209318" y="0"/>
                    </a:lnTo>
                    <a:close/>
                  </a:path>
                </a:pathLst>
              </a:custGeom>
              <a:solidFill>
                <a:srgbClr val="000000">
                  <a:alpha val="50196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6" name="フリーフォーム: 図形 115">
                <a:extLst>
                  <a:ext uri="{FF2B5EF4-FFF2-40B4-BE49-F238E27FC236}">
                    <a16:creationId xmlns:a16="http://schemas.microsoft.com/office/drawing/2014/main" id="{ECB8DFA9-15D5-4865-833D-A4A6880DC00F}"/>
                  </a:ext>
                </a:extLst>
              </p:cNvPr>
              <p:cNvSpPr/>
              <p:nvPr/>
            </p:nvSpPr>
            <p:spPr>
              <a:xfrm>
                <a:off x="260152" y="5205913"/>
                <a:ext cx="1146134" cy="1230066"/>
              </a:xfrm>
              <a:custGeom>
                <a:avLst/>
                <a:gdLst>
                  <a:gd name="connsiteX0" fmla="*/ 702404 w 1068476"/>
                  <a:gd name="connsiteY0" fmla="*/ 0 h 1020925"/>
                  <a:gd name="connsiteX1" fmla="*/ 763059 w 1068476"/>
                  <a:gd name="connsiteY1" fmla="*/ 0 h 1020925"/>
                  <a:gd name="connsiteX2" fmla="*/ 1068476 w 1068476"/>
                  <a:gd name="connsiteY2" fmla="*/ 320391 h 1020925"/>
                  <a:gd name="connsiteX3" fmla="*/ 1068476 w 1068476"/>
                  <a:gd name="connsiteY3" fmla="*/ 1020925 h 1020925"/>
                  <a:gd name="connsiteX4" fmla="*/ 139988 w 1068476"/>
                  <a:gd name="connsiteY4" fmla="*/ 1020925 h 1020925"/>
                  <a:gd name="connsiteX5" fmla="*/ 55941 w 1068476"/>
                  <a:gd name="connsiteY5" fmla="*/ 706710 h 1020925"/>
                  <a:gd name="connsiteX6" fmla="*/ 55941 w 1068476"/>
                  <a:gd name="connsiteY6" fmla="*/ 285753 h 1020925"/>
                  <a:gd name="connsiteX7" fmla="*/ 189768 w 1068476"/>
                  <a:gd name="connsiteY7" fmla="*/ 138877 h 1020925"/>
                  <a:gd name="connsiteX8" fmla="*/ 371719 w 1068476"/>
                  <a:gd name="connsiteY8" fmla="*/ 10385 h 1020925"/>
                  <a:gd name="connsiteX9" fmla="*/ 390924 w 1068476"/>
                  <a:gd name="connsiteY9" fmla="*/ 7678 h 1020925"/>
                  <a:gd name="connsiteX10" fmla="*/ 356988 w 1068476"/>
                  <a:gd name="connsiteY10" fmla="*/ 72107 h 1020925"/>
                  <a:gd name="connsiteX11" fmla="*/ 362948 w 1068476"/>
                  <a:gd name="connsiteY11" fmla="*/ 186423 h 1020925"/>
                  <a:gd name="connsiteX12" fmla="*/ 632972 w 1068476"/>
                  <a:gd name="connsiteY12" fmla="*/ 86497 h 1020925"/>
                  <a:gd name="connsiteX13" fmla="*/ 698289 w 1068476"/>
                  <a:gd name="connsiteY13" fmla="*/ 7813 h 1020925"/>
                  <a:gd name="connsiteX0" fmla="*/ 676999 w 1043071"/>
                  <a:gd name="connsiteY0" fmla="*/ 0 h 1020925"/>
                  <a:gd name="connsiteX1" fmla="*/ 737654 w 1043071"/>
                  <a:gd name="connsiteY1" fmla="*/ 0 h 1020925"/>
                  <a:gd name="connsiteX2" fmla="*/ 1043071 w 1043071"/>
                  <a:gd name="connsiteY2" fmla="*/ 320391 h 1020925"/>
                  <a:gd name="connsiteX3" fmla="*/ 1043071 w 1043071"/>
                  <a:gd name="connsiteY3" fmla="*/ 1020925 h 1020925"/>
                  <a:gd name="connsiteX4" fmla="*/ 114583 w 1043071"/>
                  <a:gd name="connsiteY4" fmla="*/ 1020925 h 1020925"/>
                  <a:gd name="connsiteX5" fmla="*/ 30536 w 1043071"/>
                  <a:gd name="connsiteY5" fmla="*/ 706710 h 1020925"/>
                  <a:gd name="connsiteX6" fmla="*/ 61493 w 1043071"/>
                  <a:gd name="connsiteY6" fmla="*/ 340521 h 1020925"/>
                  <a:gd name="connsiteX7" fmla="*/ 164363 w 1043071"/>
                  <a:gd name="connsiteY7" fmla="*/ 138877 h 1020925"/>
                  <a:gd name="connsiteX8" fmla="*/ 346314 w 1043071"/>
                  <a:gd name="connsiteY8" fmla="*/ 10385 h 1020925"/>
                  <a:gd name="connsiteX9" fmla="*/ 365519 w 1043071"/>
                  <a:gd name="connsiteY9" fmla="*/ 7678 h 1020925"/>
                  <a:gd name="connsiteX10" fmla="*/ 331583 w 1043071"/>
                  <a:gd name="connsiteY10" fmla="*/ 72107 h 1020925"/>
                  <a:gd name="connsiteX11" fmla="*/ 337543 w 1043071"/>
                  <a:gd name="connsiteY11" fmla="*/ 186423 h 1020925"/>
                  <a:gd name="connsiteX12" fmla="*/ 607567 w 1043071"/>
                  <a:gd name="connsiteY12" fmla="*/ 86497 h 1020925"/>
                  <a:gd name="connsiteX13" fmla="*/ 672884 w 1043071"/>
                  <a:gd name="connsiteY13" fmla="*/ 7813 h 1020925"/>
                  <a:gd name="connsiteX14" fmla="*/ 676999 w 1043071"/>
                  <a:gd name="connsiteY14" fmla="*/ 0 h 1020925"/>
                  <a:gd name="connsiteX0" fmla="*/ 650472 w 1016544"/>
                  <a:gd name="connsiteY0" fmla="*/ 0 h 1020925"/>
                  <a:gd name="connsiteX1" fmla="*/ 711127 w 1016544"/>
                  <a:gd name="connsiteY1" fmla="*/ 0 h 1020925"/>
                  <a:gd name="connsiteX2" fmla="*/ 1016544 w 1016544"/>
                  <a:gd name="connsiteY2" fmla="*/ 320391 h 1020925"/>
                  <a:gd name="connsiteX3" fmla="*/ 1016544 w 1016544"/>
                  <a:gd name="connsiteY3" fmla="*/ 1020925 h 1020925"/>
                  <a:gd name="connsiteX4" fmla="*/ 88056 w 1016544"/>
                  <a:gd name="connsiteY4" fmla="*/ 1020925 h 1020925"/>
                  <a:gd name="connsiteX5" fmla="*/ 4009 w 1016544"/>
                  <a:gd name="connsiteY5" fmla="*/ 706710 h 1020925"/>
                  <a:gd name="connsiteX6" fmla="*/ 34966 w 1016544"/>
                  <a:gd name="connsiteY6" fmla="*/ 340521 h 1020925"/>
                  <a:gd name="connsiteX7" fmla="*/ 137836 w 1016544"/>
                  <a:gd name="connsiteY7" fmla="*/ 138877 h 1020925"/>
                  <a:gd name="connsiteX8" fmla="*/ 319787 w 1016544"/>
                  <a:gd name="connsiteY8" fmla="*/ 10385 h 1020925"/>
                  <a:gd name="connsiteX9" fmla="*/ 338992 w 1016544"/>
                  <a:gd name="connsiteY9" fmla="*/ 7678 h 1020925"/>
                  <a:gd name="connsiteX10" fmla="*/ 305056 w 1016544"/>
                  <a:gd name="connsiteY10" fmla="*/ 72107 h 1020925"/>
                  <a:gd name="connsiteX11" fmla="*/ 311016 w 1016544"/>
                  <a:gd name="connsiteY11" fmla="*/ 186423 h 1020925"/>
                  <a:gd name="connsiteX12" fmla="*/ 581040 w 1016544"/>
                  <a:gd name="connsiteY12" fmla="*/ 86497 h 1020925"/>
                  <a:gd name="connsiteX13" fmla="*/ 646357 w 1016544"/>
                  <a:gd name="connsiteY13" fmla="*/ 7813 h 1020925"/>
                  <a:gd name="connsiteX14" fmla="*/ 650472 w 1016544"/>
                  <a:gd name="connsiteY14" fmla="*/ 0 h 1020925"/>
                  <a:gd name="connsiteX0" fmla="*/ 620748 w 986820"/>
                  <a:gd name="connsiteY0" fmla="*/ 0 h 1020925"/>
                  <a:gd name="connsiteX1" fmla="*/ 681403 w 986820"/>
                  <a:gd name="connsiteY1" fmla="*/ 0 h 1020925"/>
                  <a:gd name="connsiteX2" fmla="*/ 986820 w 986820"/>
                  <a:gd name="connsiteY2" fmla="*/ 320391 h 1020925"/>
                  <a:gd name="connsiteX3" fmla="*/ 986820 w 986820"/>
                  <a:gd name="connsiteY3" fmla="*/ 1020925 h 1020925"/>
                  <a:gd name="connsiteX4" fmla="*/ 58332 w 986820"/>
                  <a:gd name="connsiteY4" fmla="*/ 1020925 h 1020925"/>
                  <a:gd name="connsiteX5" fmla="*/ 19529 w 986820"/>
                  <a:gd name="connsiteY5" fmla="*/ 704329 h 1020925"/>
                  <a:gd name="connsiteX6" fmla="*/ 5242 w 986820"/>
                  <a:gd name="connsiteY6" fmla="*/ 340521 h 1020925"/>
                  <a:gd name="connsiteX7" fmla="*/ 108112 w 986820"/>
                  <a:gd name="connsiteY7" fmla="*/ 138877 h 1020925"/>
                  <a:gd name="connsiteX8" fmla="*/ 290063 w 986820"/>
                  <a:gd name="connsiteY8" fmla="*/ 10385 h 1020925"/>
                  <a:gd name="connsiteX9" fmla="*/ 309268 w 986820"/>
                  <a:gd name="connsiteY9" fmla="*/ 7678 h 1020925"/>
                  <a:gd name="connsiteX10" fmla="*/ 275332 w 986820"/>
                  <a:gd name="connsiteY10" fmla="*/ 72107 h 1020925"/>
                  <a:gd name="connsiteX11" fmla="*/ 281292 w 986820"/>
                  <a:gd name="connsiteY11" fmla="*/ 186423 h 1020925"/>
                  <a:gd name="connsiteX12" fmla="*/ 551316 w 986820"/>
                  <a:gd name="connsiteY12" fmla="*/ 86497 h 1020925"/>
                  <a:gd name="connsiteX13" fmla="*/ 616633 w 986820"/>
                  <a:gd name="connsiteY13" fmla="*/ 7813 h 1020925"/>
                  <a:gd name="connsiteX14" fmla="*/ 620748 w 986820"/>
                  <a:gd name="connsiteY14" fmla="*/ 0 h 1020925"/>
                  <a:gd name="connsiteX0" fmla="*/ 663135 w 1029207"/>
                  <a:gd name="connsiteY0" fmla="*/ 0 h 1020925"/>
                  <a:gd name="connsiteX1" fmla="*/ 723790 w 1029207"/>
                  <a:gd name="connsiteY1" fmla="*/ 0 h 1020925"/>
                  <a:gd name="connsiteX2" fmla="*/ 1029207 w 1029207"/>
                  <a:gd name="connsiteY2" fmla="*/ 320391 h 1020925"/>
                  <a:gd name="connsiteX3" fmla="*/ 1029207 w 1029207"/>
                  <a:gd name="connsiteY3" fmla="*/ 1020925 h 1020925"/>
                  <a:gd name="connsiteX4" fmla="*/ 100719 w 1029207"/>
                  <a:gd name="connsiteY4" fmla="*/ 1020925 h 1020925"/>
                  <a:gd name="connsiteX5" fmla="*/ 61916 w 1029207"/>
                  <a:gd name="connsiteY5" fmla="*/ 704329 h 1020925"/>
                  <a:gd name="connsiteX6" fmla="*/ 2386 w 1029207"/>
                  <a:gd name="connsiteY6" fmla="*/ 433390 h 1020925"/>
                  <a:gd name="connsiteX7" fmla="*/ 150499 w 1029207"/>
                  <a:gd name="connsiteY7" fmla="*/ 138877 h 1020925"/>
                  <a:gd name="connsiteX8" fmla="*/ 332450 w 1029207"/>
                  <a:gd name="connsiteY8" fmla="*/ 10385 h 1020925"/>
                  <a:gd name="connsiteX9" fmla="*/ 351655 w 1029207"/>
                  <a:gd name="connsiteY9" fmla="*/ 7678 h 1020925"/>
                  <a:gd name="connsiteX10" fmla="*/ 317719 w 1029207"/>
                  <a:gd name="connsiteY10" fmla="*/ 72107 h 1020925"/>
                  <a:gd name="connsiteX11" fmla="*/ 323679 w 1029207"/>
                  <a:gd name="connsiteY11" fmla="*/ 186423 h 1020925"/>
                  <a:gd name="connsiteX12" fmla="*/ 593703 w 1029207"/>
                  <a:gd name="connsiteY12" fmla="*/ 86497 h 1020925"/>
                  <a:gd name="connsiteX13" fmla="*/ 659020 w 1029207"/>
                  <a:gd name="connsiteY13" fmla="*/ 7813 h 1020925"/>
                  <a:gd name="connsiteX14" fmla="*/ 663135 w 1029207"/>
                  <a:gd name="connsiteY14" fmla="*/ 0 h 1020925"/>
                  <a:gd name="connsiteX0" fmla="*/ 676475 w 1042547"/>
                  <a:gd name="connsiteY0" fmla="*/ 0 h 1020925"/>
                  <a:gd name="connsiteX1" fmla="*/ 737130 w 1042547"/>
                  <a:gd name="connsiteY1" fmla="*/ 0 h 1020925"/>
                  <a:gd name="connsiteX2" fmla="*/ 1042547 w 1042547"/>
                  <a:gd name="connsiteY2" fmla="*/ 320391 h 1020925"/>
                  <a:gd name="connsiteX3" fmla="*/ 1042547 w 1042547"/>
                  <a:gd name="connsiteY3" fmla="*/ 1020925 h 1020925"/>
                  <a:gd name="connsiteX4" fmla="*/ 114059 w 1042547"/>
                  <a:gd name="connsiteY4" fmla="*/ 1020925 h 1020925"/>
                  <a:gd name="connsiteX5" fmla="*/ 75256 w 1042547"/>
                  <a:gd name="connsiteY5" fmla="*/ 704329 h 1020925"/>
                  <a:gd name="connsiteX6" fmla="*/ 15726 w 1042547"/>
                  <a:gd name="connsiteY6" fmla="*/ 433390 h 1020925"/>
                  <a:gd name="connsiteX7" fmla="*/ 163839 w 1042547"/>
                  <a:gd name="connsiteY7" fmla="*/ 138877 h 1020925"/>
                  <a:gd name="connsiteX8" fmla="*/ 345790 w 1042547"/>
                  <a:gd name="connsiteY8" fmla="*/ 10385 h 1020925"/>
                  <a:gd name="connsiteX9" fmla="*/ 364995 w 1042547"/>
                  <a:gd name="connsiteY9" fmla="*/ 7678 h 1020925"/>
                  <a:gd name="connsiteX10" fmla="*/ 331059 w 1042547"/>
                  <a:gd name="connsiteY10" fmla="*/ 72107 h 1020925"/>
                  <a:gd name="connsiteX11" fmla="*/ 337019 w 1042547"/>
                  <a:gd name="connsiteY11" fmla="*/ 186423 h 1020925"/>
                  <a:gd name="connsiteX12" fmla="*/ 607043 w 1042547"/>
                  <a:gd name="connsiteY12" fmla="*/ 86497 h 1020925"/>
                  <a:gd name="connsiteX13" fmla="*/ 672360 w 1042547"/>
                  <a:gd name="connsiteY13" fmla="*/ 7813 h 1020925"/>
                  <a:gd name="connsiteX14" fmla="*/ 676475 w 1042547"/>
                  <a:gd name="connsiteY14" fmla="*/ 0 h 1020925"/>
                  <a:gd name="connsiteX0" fmla="*/ 676475 w 1042547"/>
                  <a:gd name="connsiteY0" fmla="*/ 0 h 1020925"/>
                  <a:gd name="connsiteX1" fmla="*/ 737130 w 1042547"/>
                  <a:gd name="connsiteY1" fmla="*/ 0 h 1020925"/>
                  <a:gd name="connsiteX2" fmla="*/ 1042547 w 1042547"/>
                  <a:gd name="connsiteY2" fmla="*/ 320391 h 1020925"/>
                  <a:gd name="connsiteX3" fmla="*/ 1042547 w 1042547"/>
                  <a:gd name="connsiteY3" fmla="*/ 1020925 h 1020925"/>
                  <a:gd name="connsiteX4" fmla="*/ 114059 w 1042547"/>
                  <a:gd name="connsiteY4" fmla="*/ 1020925 h 1020925"/>
                  <a:gd name="connsiteX5" fmla="*/ 75256 w 1042547"/>
                  <a:gd name="connsiteY5" fmla="*/ 704329 h 1020925"/>
                  <a:gd name="connsiteX6" fmla="*/ 15726 w 1042547"/>
                  <a:gd name="connsiteY6" fmla="*/ 433390 h 1020925"/>
                  <a:gd name="connsiteX7" fmla="*/ 163839 w 1042547"/>
                  <a:gd name="connsiteY7" fmla="*/ 138877 h 1020925"/>
                  <a:gd name="connsiteX8" fmla="*/ 345790 w 1042547"/>
                  <a:gd name="connsiteY8" fmla="*/ 10385 h 1020925"/>
                  <a:gd name="connsiteX9" fmla="*/ 364995 w 1042547"/>
                  <a:gd name="connsiteY9" fmla="*/ 7678 h 1020925"/>
                  <a:gd name="connsiteX10" fmla="*/ 331059 w 1042547"/>
                  <a:gd name="connsiteY10" fmla="*/ 72107 h 1020925"/>
                  <a:gd name="connsiteX11" fmla="*/ 337019 w 1042547"/>
                  <a:gd name="connsiteY11" fmla="*/ 186423 h 1020925"/>
                  <a:gd name="connsiteX12" fmla="*/ 607043 w 1042547"/>
                  <a:gd name="connsiteY12" fmla="*/ 86497 h 1020925"/>
                  <a:gd name="connsiteX13" fmla="*/ 672360 w 1042547"/>
                  <a:gd name="connsiteY13" fmla="*/ 7813 h 1020925"/>
                  <a:gd name="connsiteX14" fmla="*/ 676475 w 1042547"/>
                  <a:gd name="connsiteY14" fmla="*/ 0 h 1020925"/>
                  <a:gd name="connsiteX0" fmla="*/ 660749 w 1026821"/>
                  <a:gd name="connsiteY0" fmla="*/ 0 h 1020925"/>
                  <a:gd name="connsiteX1" fmla="*/ 721404 w 1026821"/>
                  <a:gd name="connsiteY1" fmla="*/ 0 h 1020925"/>
                  <a:gd name="connsiteX2" fmla="*/ 1026821 w 1026821"/>
                  <a:gd name="connsiteY2" fmla="*/ 320391 h 1020925"/>
                  <a:gd name="connsiteX3" fmla="*/ 1026821 w 1026821"/>
                  <a:gd name="connsiteY3" fmla="*/ 1020925 h 1020925"/>
                  <a:gd name="connsiteX4" fmla="*/ 98333 w 1026821"/>
                  <a:gd name="connsiteY4" fmla="*/ 1020925 h 1020925"/>
                  <a:gd name="connsiteX5" fmla="*/ 0 w 1026821"/>
                  <a:gd name="connsiteY5" fmla="*/ 433390 h 1020925"/>
                  <a:gd name="connsiteX6" fmla="*/ 148113 w 1026821"/>
                  <a:gd name="connsiteY6" fmla="*/ 138877 h 1020925"/>
                  <a:gd name="connsiteX7" fmla="*/ 330064 w 1026821"/>
                  <a:gd name="connsiteY7" fmla="*/ 10385 h 1020925"/>
                  <a:gd name="connsiteX8" fmla="*/ 349269 w 1026821"/>
                  <a:gd name="connsiteY8" fmla="*/ 7678 h 1020925"/>
                  <a:gd name="connsiteX9" fmla="*/ 315333 w 1026821"/>
                  <a:gd name="connsiteY9" fmla="*/ 72107 h 1020925"/>
                  <a:gd name="connsiteX10" fmla="*/ 321293 w 1026821"/>
                  <a:gd name="connsiteY10" fmla="*/ 186423 h 1020925"/>
                  <a:gd name="connsiteX11" fmla="*/ 591317 w 1026821"/>
                  <a:gd name="connsiteY11" fmla="*/ 86497 h 1020925"/>
                  <a:gd name="connsiteX12" fmla="*/ 656634 w 1026821"/>
                  <a:gd name="connsiteY12" fmla="*/ 7813 h 1020925"/>
                  <a:gd name="connsiteX13" fmla="*/ 660749 w 1026821"/>
                  <a:gd name="connsiteY13" fmla="*/ 0 h 1020925"/>
                  <a:gd name="connsiteX0" fmla="*/ 679490 w 1045562"/>
                  <a:gd name="connsiteY0" fmla="*/ 0 h 1020925"/>
                  <a:gd name="connsiteX1" fmla="*/ 740145 w 1045562"/>
                  <a:gd name="connsiteY1" fmla="*/ 0 h 1020925"/>
                  <a:gd name="connsiteX2" fmla="*/ 1045562 w 1045562"/>
                  <a:gd name="connsiteY2" fmla="*/ 320391 h 1020925"/>
                  <a:gd name="connsiteX3" fmla="*/ 1045562 w 1045562"/>
                  <a:gd name="connsiteY3" fmla="*/ 1020925 h 1020925"/>
                  <a:gd name="connsiteX4" fmla="*/ 117074 w 1045562"/>
                  <a:gd name="connsiteY4" fmla="*/ 1020925 h 1020925"/>
                  <a:gd name="connsiteX5" fmla="*/ 18741 w 1045562"/>
                  <a:gd name="connsiteY5" fmla="*/ 433390 h 1020925"/>
                  <a:gd name="connsiteX6" fmla="*/ 166854 w 1045562"/>
                  <a:gd name="connsiteY6" fmla="*/ 138877 h 1020925"/>
                  <a:gd name="connsiteX7" fmla="*/ 348805 w 1045562"/>
                  <a:gd name="connsiteY7" fmla="*/ 10385 h 1020925"/>
                  <a:gd name="connsiteX8" fmla="*/ 368010 w 1045562"/>
                  <a:gd name="connsiteY8" fmla="*/ 7678 h 1020925"/>
                  <a:gd name="connsiteX9" fmla="*/ 334074 w 1045562"/>
                  <a:gd name="connsiteY9" fmla="*/ 72107 h 1020925"/>
                  <a:gd name="connsiteX10" fmla="*/ 340034 w 1045562"/>
                  <a:gd name="connsiteY10" fmla="*/ 186423 h 1020925"/>
                  <a:gd name="connsiteX11" fmla="*/ 610058 w 1045562"/>
                  <a:gd name="connsiteY11" fmla="*/ 86497 h 1020925"/>
                  <a:gd name="connsiteX12" fmla="*/ 675375 w 1045562"/>
                  <a:gd name="connsiteY12" fmla="*/ 7813 h 1020925"/>
                  <a:gd name="connsiteX13" fmla="*/ 679490 w 1045562"/>
                  <a:gd name="connsiteY13" fmla="*/ 0 h 1020925"/>
                  <a:gd name="connsiteX0" fmla="*/ 609226 w 975298"/>
                  <a:gd name="connsiteY0" fmla="*/ 0 h 1020925"/>
                  <a:gd name="connsiteX1" fmla="*/ 669881 w 975298"/>
                  <a:gd name="connsiteY1" fmla="*/ 0 h 1020925"/>
                  <a:gd name="connsiteX2" fmla="*/ 975298 w 975298"/>
                  <a:gd name="connsiteY2" fmla="*/ 320391 h 1020925"/>
                  <a:gd name="connsiteX3" fmla="*/ 975298 w 975298"/>
                  <a:gd name="connsiteY3" fmla="*/ 1020925 h 1020925"/>
                  <a:gd name="connsiteX4" fmla="*/ 46810 w 975298"/>
                  <a:gd name="connsiteY4" fmla="*/ 1020925 h 1020925"/>
                  <a:gd name="connsiteX5" fmla="*/ 34202 w 975298"/>
                  <a:gd name="connsiteY5" fmla="*/ 397671 h 1020925"/>
                  <a:gd name="connsiteX6" fmla="*/ 96590 w 975298"/>
                  <a:gd name="connsiteY6" fmla="*/ 138877 h 1020925"/>
                  <a:gd name="connsiteX7" fmla="*/ 278541 w 975298"/>
                  <a:gd name="connsiteY7" fmla="*/ 10385 h 1020925"/>
                  <a:gd name="connsiteX8" fmla="*/ 297746 w 975298"/>
                  <a:gd name="connsiteY8" fmla="*/ 7678 h 1020925"/>
                  <a:gd name="connsiteX9" fmla="*/ 263810 w 975298"/>
                  <a:gd name="connsiteY9" fmla="*/ 72107 h 1020925"/>
                  <a:gd name="connsiteX10" fmla="*/ 269770 w 975298"/>
                  <a:gd name="connsiteY10" fmla="*/ 186423 h 1020925"/>
                  <a:gd name="connsiteX11" fmla="*/ 539794 w 975298"/>
                  <a:gd name="connsiteY11" fmla="*/ 86497 h 1020925"/>
                  <a:gd name="connsiteX12" fmla="*/ 605111 w 975298"/>
                  <a:gd name="connsiteY12" fmla="*/ 7813 h 1020925"/>
                  <a:gd name="connsiteX13" fmla="*/ 609226 w 975298"/>
                  <a:gd name="connsiteY13" fmla="*/ 0 h 1020925"/>
                  <a:gd name="connsiteX0" fmla="*/ 587650 w 953722"/>
                  <a:gd name="connsiteY0" fmla="*/ 0 h 1020925"/>
                  <a:gd name="connsiteX1" fmla="*/ 648305 w 953722"/>
                  <a:gd name="connsiteY1" fmla="*/ 0 h 1020925"/>
                  <a:gd name="connsiteX2" fmla="*/ 953722 w 953722"/>
                  <a:gd name="connsiteY2" fmla="*/ 320391 h 1020925"/>
                  <a:gd name="connsiteX3" fmla="*/ 953722 w 953722"/>
                  <a:gd name="connsiteY3" fmla="*/ 1020925 h 1020925"/>
                  <a:gd name="connsiteX4" fmla="*/ 25234 w 953722"/>
                  <a:gd name="connsiteY4" fmla="*/ 1020925 h 1020925"/>
                  <a:gd name="connsiteX5" fmla="*/ 12626 w 953722"/>
                  <a:gd name="connsiteY5" fmla="*/ 397671 h 1020925"/>
                  <a:gd name="connsiteX6" fmla="*/ 75014 w 953722"/>
                  <a:gd name="connsiteY6" fmla="*/ 138877 h 1020925"/>
                  <a:gd name="connsiteX7" fmla="*/ 256965 w 953722"/>
                  <a:gd name="connsiteY7" fmla="*/ 10385 h 1020925"/>
                  <a:gd name="connsiteX8" fmla="*/ 276170 w 953722"/>
                  <a:gd name="connsiteY8" fmla="*/ 7678 h 1020925"/>
                  <a:gd name="connsiteX9" fmla="*/ 242234 w 953722"/>
                  <a:gd name="connsiteY9" fmla="*/ 72107 h 1020925"/>
                  <a:gd name="connsiteX10" fmla="*/ 248194 w 953722"/>
                  <a:gd name="connsiteY10" fmla="*/ 186423 h 1020925"/>
                  <a:gd name="connsiteX11" fmla="*/ 518218 w 953722"/>
                  <a:gd name="connsiteY11" fmla="*/ 86497 h 1020925"/>
                  <a:gd name="connsiteX12" fmla="*/ 583535 w 953722"/>
                  <a:gd name="connsiteY12" fmla="*/ 7813 h 1020925"/>
                  <a:gd name="connsiteX13" fmla="*/ 587650 w 953722"/>
                  <a:gd name="connsiteY13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39776 w 951264"/>
                  <a:gd name="connsiteY9" fmla="*/ 72107 h 1020925"/>
                  <a:gd name="connsiteX10" fmla="*/ 245736 w 951264"/>
                  <a:gd name="connsiteY10" fmla="*/ 186423 h 1020925"/>
                  <a:gd name="connsiteX11" fmla="*/ 515760 w 951264"/>
                  <a:gd name="connsiteY11" fmla="*/ 86497 h 1020925"/>
                  <a:gd name="connsiteX12" fmla="*/ 581077 w 951264"/>
                  <a:gd name="connsiteY12" fmla="*/ 7813 h 1020925"/>
                  <a:gd name="connsiteX13" fmla="*/ 585192 w 951264"/>
                  <a:gd name="connsiteY13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39776 w 951264"/>
                  <a:gd name="connsiteY9" fmla="*/ 72107 h 1020925"/>
                  <a:gd name="connsiteX10" fmla="*/ 245736 w 951264"/>
                  <a:gd name="connsiteY10" fmla="*/ 186423 h 1020925"/>
                  <a:gd name="connsiteX11" fmla="*/ 515760 w 951264"/>
                  <a:gd name="connsiteY11" fmla="*/ 86497 h 1020925"/>
                  <a:gd name="connsiteX12" fmla="*/ 581077 w 951264"/>
                  <a:gd name="connsiteY12" fmla="*/ 7813 h 1020925"/>
                  <a:gd name="connsiteX13" fmla="*/ 585192 w 951264"/>
                  <a:gd name="connsiteY13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39776 w 951264"/>
                  <a:gd name="connsiteY9" fmla="*/ 72107 h 1020925"/>
                  <a:gd name="connsiteX10" fmla="*/ 277358 w 951264"/>
                  <a:gd name="connsiteY10" fmla="*/ 144261 h 1020925"/>
                  <a:gd name="connsiteX11" fmla="*/ 515760 w 951264"/>
                  <a:gd name="connsiteY11" fmla="*/ 86497 h 1020925"/>
                  <a:gd name="connsiteX12" fmla="*/ 581077 w 951264"/>
                  <a:gd name="connsiteY12" fmla="*/ 7813 h 1020925"/>
                  <a:gd name="connsiteX13" fmla="*/ 585192 w 951264"/>
                  <a:gd name="connsiteY13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77358 w 951264"/>
                  <a:gd name="connsiteY9" fmla="*/ 144261 h 1020925"/>
                  <a:gd name="connsiteX10" fmla="*/ 515760 w 951264"/>
                  <a:gd name="connsiteY10" fmla="*/ 86497 h 1020925"/>
                  <a:gd name="connsiteX11" fmla="*/ 581077 w 951264"/>
                  <a:gd name="connsiteY11" fmla="*/ 7813 h 1020925"/>
                  <a:gd name="connsiteX12" fmla="*/ 585192 w 951264"/>
                  <a:gd name="connsiteY12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77358 w 951264"/>
                  <a:gd name="connsiteY9" fmla="*/ 144261 h 1020925"/>
                  <a:gd name="connsiteX10" fmla="*/ 581077 w 951264"/>
                  <a:gd name="connsiteY10" fmla="*/ 7813 h 1020925"/>
                  <a:gd name="connsiteX11" fmla="*/ 585192 w 951264"/>
                  <a:gd name="connsiteY11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77358 w 951264"/>
                  <a:gd name="connsiteY9" fmla="*/ 144261 h 1020925"/>
                  <a:gd name="connsiteX10" fmla="*/ 581077 w 951264"/>
                  <a:gd name="connsiteY10" fmla="*/ 7813 h 1020925"/>
                  <a:gd name="connsiteX11" fmla="*/ 585192 w 951264"/>
                  <a:gd name="connsiteY11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95804 w 951264"/>
                  <a:gd name="connsiteY9" fmla="*/ 144261 h 1020925"/>
                  <a:gd name="connsiteX10" fmla="*/ 581077 w 951264"/>
                  <a:gd name="connsiteY10" fmla="*/ 7813 h 1020925"/>
                  <a:gd name="connsiteX11" fmla="*/ 585192 w 951264"/>
                  <a:gd name="connsiteY11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95804 w 951264"/>
                  <a:gd name="connsiteY9" fmla="*/ 144261 h 1020925"/>
                  <a:gd name="connsiteX10" fmla="*/ 581077 w 951264"/>
                  <a:gd name="connsiteY10" fmla="*/ 7813 h 1020925"/>
                  <a:gd name="connsiteX11" fmla="*/ 585192 w 951264"/>
                  <a:gd name="connsiteY11" fmla="*/ 0 h 1020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951264" h="1020925">
                    <a:moveTo>
                      <a:pt x="585192" y="0"/>
                    </a:moveTo>
                    <a:lnTo>
                      <a:pt x="645847" y="0"/>
                    </a:lnTo>
                    <a:cubicBezTo>
                      <a:pt x="814524" y="0"/>
                      <a:pt x="951264" y="143444"/>
                      <a:pt x="951264" y="320391"/>
                    </a:cubicBezTo>
                    <a:lnTo>
                      <a:pt x="951264" y="1020925"/>
                    </a:lnTo>
                    <a:lnTo>
                      <a:pt x="22776" y="1020925"/>
                    </a:lnTo>
                    <a:cubicBezTo>
                      <a:pt x="-10002" y="825080"/>
                      <a:pt x="-907" y="543885"/>
                      <a:pt x="10168" y="397671"/>
                    </a:cubicBezTo>
                    <a:cubicBezTo>
                      <a:pt x="21243" y="251457"/>
                      <a:pt x="50882" y="215331"/>
                      <a:pt x="89224" y="143639"/>
                    </a:cubicBezTo>
                    <a:cubicBezTo>
                      <a:pt x="125217" y="76339"/>
                      <a:pt x="185670" y="30585"/>
                      <a:pt x="254507" y="10385"/>
                    </a:cubicBezTo>
                    <a:lnTo>
                      <a:pt x="273712" y="7678"/>
                    </a:lnTo>
                    <a:cubicBezTo>
                      <a:pt x="253846" y="55841"/>
                      <a:pt x="178698" y="144239"/>
                      <a:pt x="295804" y="144261"/>
                    </a:cubicBezTo>
                    <a:cubicBezTo>
                      <a:pt x="412910" y="144283"/>
                      <a:pt x="529771" y="31857"/>
                      <a:pt x="581077" y="7813"/>
                    </a:cubicBezTo>
                    <a:lnTo>
                      <a:pt x="585192" y="0"/>
                    </a:ln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7" name="フリーフォーム: 図形 116">
                <a:extLst>
                  <a:ext uri="{FF2B5EF4-FFF2-40B4-BE49-F238E27FC236}">
                    <a16:creationId xmlns:a16="http://schemas.microsoft.com/office/drawing/2014/main" id="{449B1AD7-D301-4D3B-AEEE-C9CAA1A656BB}"/>
                  </a:ext>
                </a:extLst>
              </p:cNvPr>
              <p:cNvSpPr/>
              <p:nvPr/>
            </p:nvSpPr>
            <p:spPr>
              <a:xfrm flipH="1">
                <a:off x="1149370" y="5854460"/>
                <a:ext cx="277134" cy="596616"/>
              </a:xfrm>
              <a:custGeom>
                <a:avLst/>
                <a:gdLst>
                  <a:gd name="connsiteX0" fmla="*/ 0 w 205505"/>
                  <a:gd name="connsiteY0" fmla="*/ 0 h 485500"/>
                  <a:gd name="connsiteX1" fmla="*/ 205505 w 205505"/>
                  <a:gd name="connsiteY1" fmla="*/ 0 h 485500"/>
                  <a:gd name="connsiteX2" fmla="*/ 205505 w 205505"/>
                  <a:gd name="connsiteY2" fmla="*/ 485500 h 485500"/>
                  <a:gd name="connsiteX3" fmla="*/ 0 w 205505"/>
                  <a:gd name="connsiteY3" fmla="*/ 485500 h 485500"/>
                  <a:gd name="connsiteX4" fmla="*/ 0 w 205505"/>
                  <a:gd name="connsiteY4" fmla="*/ 0 h 485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05505" h="485500">
                    <a:moveTo>
                      <a:pt x="0" y="0"/>
                    </a:moveTo>
                    <a:lnTo>
                      <a:pt x="205505" y="0"/>
                    </a:lnTo>
                    <a:lnTo>
                      <a:pt x="205505" y="485500"/>
                    </a:lnTo>
                    <a:lnTo>
                      <a:pt x="0" y="48550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8" name="四角形: 上の 2 つの角を丸める 117">
                <a:extLst>
                  <a:ext uri="{FF2B5EF4-FFF2-40B4-BE49-F238E27FC236}">
                    <a16:creationId xmlns:a16="http://schemas.microsoft.com/office/drawing/2014/main" id="{EA44E3CF-C1FA-42A4-9BAF-0F4093A88EFA}"/>
                  </a:ext>
                </a:extLst>
              </p:cNvPr>
              <p:cNvSpPr/>
              <p:nvPr/>
            </p:nvSpPr>
            <p:spPr>
              <a:xfrm>
                <a:off x="1071622" y="5336729"/>
                <a:ext cx="396932" cy="59661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00206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9" name="フリーフォーム: 図形 118">
                <a:extLst>
                  <a:ext uri="{FF2B5EF4-FFF2-40B4-BE49-F238E27FC236}">
                    <a16:creationId xmlns:a16="http://schemas.microsoft.com/office/drawing/2014/main" id="{FF4DC369-D9A7-477D-9222-BDC5EA0116F9}"/>
                  </a:ext>
                </a:extLst>
              </p:cNvPr>
              <p:cNvSpPr/>
              <p:nvPr/>
            </p:nvSpPr>
            <p:spPr>
              <a:xfrm>
                <a:off x="804529" y="5433346"/>
                <a:ext cx="157570" cy="216752"/>
              </a:xfrm>
              <a:custGeom>
                <a:avLst/>
                <a:gdLst>
                  <a:gd name="connsiteX0" fmla="*/ 0 w 472143"/>
                  <a:gd name="connsiteY0" fmla="*/ 0 h 423725"/>
                  <a:gd name="connsiteX1" fmla="*/ 160993 w 472143"/>
                  <a:gd name="connsiteY1" fmla="*/ 0 h 423725"/>
                  <a:gd name="connsiteX2" fmla="*/ 160993 w 472143"/>
                  <a:gd name="connsiteY2" fmla="*/ 1 h 423725"/>
                  <a:gd name="connsiteX3" fmla="*/ 191497 w 472143"/>
                  <a:gd name="connsiteY3" fmla="*/ 1 h 423725"/>
                  <a:gd name="connsiteX4" fmla="*/ 311150 w 472143"/>
                  <a:gd name="connsiteY4" fmla="*/ 215514 h 423725"/>
                  <a:gd name="connsiteX5" fmla="*/ 311150 w 472143"/>
                  <a:gd name="connsiteY5" fmla="*/ 0 h 423725"/>
                  <a:gd name="connsiteX6" fmla="*/ 472143 w 472143"/>
                  <a:gd name="connsiteY6" fmla="*/ 0 h 423725"/>
                  <a:gd name="connsiteX7" fmla="*/ 472143 w 472143"/>
                  <a:gd name="connsiteY7" fmla="*/ 423724 h 423725"/>
                  <a:gd name="connsiteX8" fmla="*/ 426749 w 472143"/>
                  <a:gd name="connsiteY8" fmla="*/ 423724 h 423725"/>
                  <a:gd name="connsiteX9" fmla="*/ 426749 w 472143"/>
                  <a:gd name="connsiteY9" fmla="*/ 423725 h 423725"/>
                  <a:gd name="connsiteX10" fmla="*/ 258093 w 472143"/>
                  <a:gd name="connsiteY10" fmla="*/ 423725 h 423725"/>
                  <a:gd name="connsiteX11" fmla="*/ 160993 w 472143"/>
                  <a:gd name="connsiteY11" fmla="*/ 248834 h 423725"/>
                  <a:gd name="connsiteX12" fmla="*/ 160993 w 472143"/>
                  <a:gd name="connsiteY12" fmla="*/ 423724 h 423725"/>
                  <a:gd name="connsiteX13" fmla="*/ 0 w 472143"/>
                  <a:gd name="connsiteY13" fmla="*/ 423724 h 4237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472143" h="423725">
                    <a:moveTo>
                      <a:pt x="0" y="0"/>
                    </a:moveTo>
                    <a:lnTo>
                      <a:pt x="160993" y="0"/>
                    </a:lnTo>
                    <a:lnTo>
                      <a:pt x="160993" y="1"/>
                    </a:lnTo>
                    <a:lnTo>
                      <a:pt x="191497" y="1"/>
                    </a:lnTo>
                    <a:lnTo>
                      <a:pt x="311150" y="215514"/>
                    </a:lnTo>
                    <a:lnTo>
                      <a:pt x="311150" y="0"/>
                    </a:lnTo>
                    <a:lnTo>
                      <a:pt x="472143" y="0"/>
                    </a:lnTo>
                    <a:lnTo>
                      <a:pt x="472143" y="423724"/>
                    </a:lnTo>
                    <a:lnTo>
                      <a:pt x="426749" y="423724"/>
                    </a:lnTo>
                    <a:lnTo>
                      <a:pt x="426749" y="423725"/>
                    </a:lnTo>
                    <a:lnTo>
                      <a:pt x="258093" y="423725"/>
                    </a:lnTo>
                    <a:lnTo>
                      <a:pt x="160993" y="248834"/>
                    </a:lnTo>
                    <a:lnTo>
                      <a:pt x="160993" y="423724"/>
                    </a:lnTo>
                    <a:lnTo>
                      <a:pt x="0" y="423724"/>
                    </a:ln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0" name="円/楕円 449">
                <a:extLst>
                  <a:ext uri="{FF2B5EF4-FFF2-40B4-BE49-F238E27FC236}">
                    <a16:creationId xmlns:a16="http://schemas.microsoft.com/office/drawing/2014/main" id="{FFD1B21A-ECF4-4612-80E9-0214E99DE98A}"/>
                  </a:ext>
                </a:extLst>
              </p:cNvPr>
              <p:cNvSpPr/>
              <p:nvPr/>
            </p:nvSpPr>
            <p:spPr>
              <a:xfrm>
                <a:off x="307517" y="4629584"/>
                <a:ext cx="276751" cy="139431"/>
              </a:xfrm>
              <a:prstGeom prst="ellipse">
                <a:avLst/>
              </a:prstGeom>
              <a:solidFill>
                <a:srgbClr val="ED7D31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121" name="グループ化 120">
                <a:extLst>
                  <a:ext uri="{FF2B5EF4-FFF2-40B4-BE49-F238E27FC236}">
                    <a16:creationId xmlns:a16="http://schemas.microsoft.com/office/drawing/2014/main" id="{FF71F053-B4B6-48D0-90F4-B498B5286447}"/>
                  </a:ext>
                </a:extLst>
              </p:cNvPr>
              <p:cNvGrpSpPr/>
              <p:nvPr/>
            </p:nvGrpSpPr>
            <p:grpSpPr>
              <a:xfrm>
                <a:off x="680183" y="4307808"/>
                <a:ext cx="210357" cy="293202"/>
                <a:chOff x="2830712" y="4307808"/>
                <a:chExt cx="210357" cy="293202"/>
              </a:xfrm>
            </p:grpSpPr>
            <p:sp>
              <p:nvSpPr>
                <p:cNvPr id="132" name="円/楕円 457">
                  <a:extLst>
                    <a:ext uri="{FF2B5EF4-FFF2-40B4-BE49-F238E27FC236}">
                      <a16:creationId xmlns:a16="http://schemas.microsoft.com/office/drawing/2014/main" id="{1890D531-F305-4546-B2B7-949A9C7ACBB9}"/>
                    </a:ext>
                  </a:extLst>
                </p:cNvPr>
                <p:cNvSpPr/>
                <p:nvPr/>
              </p:nvSpPr>
              <p:spPr>
                <a:xfrm>
                  <a:off x="2830712" y="4309147"/>
                  <a:ext cx="210357" cy="291863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3" name="円/楕円 459">
                  <a:extLst>
                    <a:ext uri="{FF2B5EF4-FFF2-40B4-BE49-F238E27FC236}">
                      <a16:creationId xmlns:a16="http://schemas.microsoft.com/office/drawing/2014/main" id="{55692384-F39B-475C-9010-6AA690CABE30}"/>
                    </a:ext>
                  </a:extLst>
                </p:cNvPr>
                <p:cNvSpPr/>
                <p:nvPr/>
              </p:nvSpPr>
              <p:spPr>
                <a:xfrm>
                  <a:off x="2872604" y="4465984"/>
                  <a:ext cx="58528" cy="45720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4" name="フリーフォーム: 図形 133">
                  <a:extLst>
                    <a:ext uri="{FF2B5EF4-FFF2-40B4-BE49-F238E27FC236}">
                      <a16:creationId xmlns:a16="http://schemas.microsoft.com/office/drawing/2014/main" id="{3806D043-7678-470B-B45D-9F3AA8B3A6A0}"/>
                    </a:ext>
                  </a:extLst>
                </p:cNvPr>
                <p:cNvSpPr/>
                <p:nvPr/>
              </p:nvSpPr>
              <p:spPr>
                <a:xfrm>
                  <a:off x="2848822" y="4307808"/>
                  <a:ext cx="174138" cy="68870"/>
                </a:xfrm>
                <a:custGeom>
                  <a:avLst/>
                  <a:gdLst>
                    <a:gd name="connsiteX0" fmla="*/ 87069 w 174138"/>
                    <a:gd name="connsiteY0" fmla="*/ 0 h 68870"/>
                    <a:gd name="connsiteX1" fmla="*/ 161442 w 174138"/>
                    <a:gd name="connsiteY1" fmla="*/ 42743 h 68870"/>
                    <a:gd name="connsiteX2" fmla="*/ 174138 w 174138"/>
                    <a:gd name="connsiteY2" fmla="*/ 68870 h 68870"/>
                    <a:gd name="connsiteX3" fmla="*/ 87069 w 174138"/>
                    <a:gd name="connsiteY3" fmla="*/ 56462 h 68870"/>
                    <a:gd name="connsiteX4" fmla="*/ 0 w 174138"/>
                    <a:gd name="connsiteY4" fmla="*/ 68870 h 68870"/>
                    <a:gd name="connsiteX5" fmla="*/ 12696 w 174138"/>
                    <a:gd name="connsiteY5" fmla="*/ 42743 h 68870"/>
                    <a:gd name="connsiteX6" fmla="*/ 87069 w 174138"/>
                    <a:gd name="connsiteY6" fmla="*/ 0 h 688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74138" h="68870">
                      <a:moveTo>
                        <a:pt x="87069" y="0"/>
                      </a:moveTo>
                      <a:cubicBezTo>
                        <a:pt x="116114" y="0"/>
                        <a:pt x="142408" y="16334"/>
                        <a:pt x="161442" y="42743"/>
                      </a:cubicBezTo>
                      <a:lnTo>
                        <a:pt x="174138" y="68870"/>
                      </a:lnTo>
                      <a:lnTo>
                        <a:pt x="87069" y="56462"/>
                      </a:lnTo>
                      <a:lnTo>
                        <a:pt x="0" y="68870"/>
                      </a:lnTo>
                      <a:lnTo>
                        <a:pt x="12696" y="42743"/>
                      </a:lnTo>
                      <a:cubicBezTo>
                        <a:pt x="31730" y="16334"/>
                        <a:pt x="58025" y="0"/>
                        <a:pt x="87069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5" name="フリーフォーム: 図形 134">
                  <a:extLst>
                    <a:ext uri="{FF2B5EF4-FFF2-40B4-BE49-F238E27FC236}">
                      <a16:creationId xmlns:a16="http://schemas.microsoft.com/office/drawing/2014/main" id="{3D318DBD-D5D1-495E-9030-2A41E63C8DEC}"/>
                    </a:ext>
                  </a:extLst>
                </p:cNvPr>
                <p:cNvSpPr/>
                <p:nvPr/>
              </p:nvSpPr>
              <p:spPr>
                <a:xfrm flipV="1">
                  <a:off x="2848822" y="4531708"/>
                  <a:ext cx="174138" cy="68870"/>
                </a:xfrm>
                <a:custGeom>
                  <a:avLst/>
                  <a:gdLst>
                    <a:gd name="connsiteX0" fmla="*/ 87069 w 174138"/>
                    <a:gd name="connsiteY0" fmla="*/ 0 h 68870"/>
                    <a:gd name="connsiteX1" fmla="*/ 161442 w 174138"/>
                    <a:gd name="connsiteY1" fmla="*/ 42743 h 68870"/>
                    <a:gd name="connsiteX2" fmla="*/ 174138 w 174138"/>
                    <a:gd name="connsiteY2" fmla="*/ 68870 h 68870"/>
                    <a:gd name="connsiteX3" fmla="*/ 87069 w 174138"/>
                    <a:gd name="connsiteY3" fmla="*/ 56462 h 68870"/>
                    <a:gd name="connsiteX4" fmla="*/ 0 w 174138"/>
                    <a:gd name="connsiteY4" fmla="*/ 68870 h 68870"/>
                    <a:gd name="connsiteX5" fmla="*/ 12696 w 174138"/>
                    <a:gd name="connsiteY5" fmla="*/ 42743 h 68870"/>
                    <a:gd name="connsiteX6" fmla="*/ 87069 w 174138"/>
                    <a:gd name="connsiteY6" fmla="*/ 0 h 688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74138" h="68870">
                      <a:moveTo>
                        <a:pt x="87069" y="0"/>
                      </a:moveTo>
                      <a:cubicBezTo>
                        <a:pt x="116114" y="0"/>
                        <a:pt x="142408" y="16334"/>
                        <a:pt x="161442" y="42743"/>
                      </a:cubicBezTo>
                      <a:lnTo>
                        <a:pt x="174138" y="68870"/>
                      </a:lnTo>
                      <a:lnTo>
                        <a:pt x="87069" y="56462"/>
                      </a:lnTo>
                      <a:lnTo>
                        <a:pt x="0" y="68870"/>
                      </a:lnTo>
                      <a:lnTo>
                        <a:pt x="12696" y="42743"/>
                      </a:lnTo>
                      <a:cubicBezTo>
                        <a:pt x="31730" y="16334"/>
                        <a:pt x="58025" y="0"/>
                        <a:pt x="87069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122" name="グループ化 121">
                <a:extLst>
                  <a:ext uri="{FF2B5EF4-FFF2-40B4-BE49-F238E27FC236}">
                    <a16:creationId xmlns:a16="http://schemas.microsoft.com/office/drawing/2014/main" id="{0A20F7F3-4ACE-4095-B24C-CD7389C0C6DE}"/>
                  </a:ext>
                </a:extLst>
              </p:cNvPr>
              <p:cNvGrpSpPr/>
              <p:nvPr/>
            </p:nvGrpSpPr>
            <p:grpSpPr>
              <a:xfrm>
                <a:off x="249693" y="4307808"/>
                <a:ext cx="133883" cy="293202"/>
                <a:chOff x="2830712" y="4307808"/>
                <a:chExt cx="210357" cy="293202"/>
              </a:xfrm>
            </p:grpSpPr>
            <p:sp>
              <p:nvSpPr>
                <p:cNvPr id="128" name="円/楕円 457">
                  <a:extLst>
                    <a:ext uri="{FF2B5EF4-FFF2-40B4-BE49-F238E27FC236}">
                      <a16:creationId xmlns:a16="http://schemas.microsoft.com/office/drawing/2014/main" id="{15A30734-0D2E-45C7-88A0-2182F0D4ACF8}"/>
                    </a:ext>
                  </a:extLst>
                </p:cNvPr>
                <p:cNvSpPr/>
                <p:nvPr/>
              </p:nvSpPr>
              <p:spPr>
                <a:xfrm>
                  <a:off x="2830712" y="4309147"/>
                  <a:ext cx="210357" cy="291863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9" name="円/楕円 459">
                  <a:extLst>
                    <a:ext uri="{FF2B5EF4-FFF2-40B4-BE49-F238E27FC236}">
                      <a16:creationId xmlns:a16="http://schemas.microsoft.com/office/drawing/2014/main" id="{5A52D473-0ACA-4CD6-AA85-09A91CF6F93C}"/>
                    </a:ext>
                  </a:extLst>
                </p:cNvPr>
                <p:cNvSpPr/>
                <p:nvPr/>
              </p:nvSpPr>
              <p:spPr>
                <a:xfrm>
                  <a:off x="2877498" y="4465984"/>
                  <a:ext cx="71835" cy="45720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0" name="フリーフォーム: 図形 129">
                  <a:extLst>
                    <a:ext uri="{FF2B5EF4-FFF2-40B4-BE49-F238E27FC236}">
                      <a16:creationId xmlns:a16="http://schemas.microsoft.com/office/drawing/2014/main" id="{37DCCE7F-243E-45ED-B317-4DADE9A13357}"/>
                    </a:ext>
                  </a:extLst>
                </p:cNvPr>
                <p:cNvSpPr/>
                <p:nvPr/>
              </p:nvSpPr>
              <p:spPr>
                <a:xfrm>
                  <a:off x="2848822" y="4307808"/>
                  <a:ext cx="174138" cy="68870"/>
                </a:xfrm>
                <a:custGeom>
                  <a:avLst/>
                  <a:gdLst>
                    <a:gd name="connsiteX0" fmla="*/ 87069 w 174138"/>
                    <a:gd name="connsiteY0" fmla="*/ 0 h 68870"/>
                    <a:gd name="connsiteX1" fmla="*/ 161442 w 174138"/>
                    <a:gd name="connsiteY1" fmla="*/ 42743 h 68870"/>
                    <a:gd name="connsiteX2" fmla="*/ 174138 w 174138"/>
                    <a:gd name="connsiteY2" fmla="*/ 68870 h 68870"/>
                    <a:gd name="connsiteX3" fmla="*/ 87069 w 174138"/>
                    <a:gd name="connsiteY3" fmla="*/ 56462 h 68870"/>
                    <a:gd name="connsiteX4" fmla="*/ 0 w 174138"/>
                    <a:gd name="connsiteY4" fmla="*/ 68870 h 68870"/>
                    <a:gd name="connsiteX5" fmla="*/ 12696 w 174138"/>
                    <a:gd name="connsiteY5" fmla="*/ 42743 h 68870"/>
                    <a:gd name="connsiteX6" fmla="*/ 87069 w 174138"/>
                    <a:gd name="connsiteY6" fmla="*/ 0 h 688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74138" h="68870">
                      <a:moveTo>
                        <a:pt x="87069" y="0"/>
                      </a:moveTo>
                      <a:cubicBezTo>
                        <a:pt x="116114" y="0"/>
                        <a:pt x="142408" y="16334"/>
                        <a:pt x="161442" y="42743"/>
                      </a:cubicBezTo>
                      <a:lnTo>
                        <a:pt x="174138" y="68870"/>
                      </a:lnTo>
                      <a:lnTo>
                        <a:pt x="87069" y="56462"/>
                      </a:lnTo>
                      <a:lnTo>
                        <a:pt x="0" y="68870"/>
                      </a:lnTo>
                      <a:lnTo>
                        <a:pt x="12696" y="42743"/>
                      </a:lnTo>
                      <a:cubicBezTo>
                        <a:pt x="31730" y="16334"/>
                        <a:pt x="58025" y="0"/>
                        <a:pt x="87069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1" name="フリーフォーム: 図形 130">
                  <a:extLst>
                    <a:ext uri="{FF2B5EF4-FFF2-40B4-BE49-F238E27FC236}">
                      <a16:creationId xmlns:a16="http://schemas.microsoft.com/office/drawing/2014/main" id="{1D787AAD-9CFF-48A1-A133-448BF515138B}"/>
                    </a:ext>
                  </a:extLst>
                </p:cNvPr>
                <p:cNvSpPr/>
                <p:nvPr/>
              </p:nvSpPr>
              <p:spPr>
                <a:xfrm flipV="1">
                  <a:off x="2848822" y="4531708"/>
                  <a:ext cx="174138" cy="68870"/>
                </a:xfrm>
                <a:custGeom>
                  <a:avLst/>
                  <a:gdLst>
                    <a:gd name="connsiteX0" fmla="*/ 87069 w 174138"/>
                    <a:gd name="connsiteY0" fmla="*/ 0 h 68870"/>
                    <a:gd name="connsiteX1" fmla="*/ 161442 w 174138"/>
                    <a:gd name="connsiteY1" fmla="*/ 42743 h 68870"/>
                    <a:gd name="connsiteX2" fmla="*/ 174138 w 174138"/>
                    <a:gd name="connsiteY2" fmla="*/ 68870 h 68870"/>
                    <a:gd name="connsiteX3" fmla="*/ 87069 w 174138"/>
                    <a:gd name="connsiteY3" fmla="*/ 56462 h 68870"/>
                    <a:gd name="connsiteX4" fmla="*/ 0 w 174138"/>
                    <a:gd name="connsiteY4" fmla="*/ 68870 h 68870"/>
                    <a:gd name="connsiteX5" fmla="*/ 12696 w 174138"/>
                    <a:gd name="connsiteY5" fmla="*/ 42743 h 68870"/>
                    <a:gd name="connsiteX6" fmla="*/ 87069 w 174138"/>
                    <a:gd name="connsiteY6" fmla="*/ 0 h 688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74138" h="68870">
                      <a:moveTo>
                        <a:pt x="87069" y="0"/>
                      </a:moveTo>
                      <a:cubicBezTo>
                        <a:pt x="116114" y="0"/>
                        <a:pt x="142408" y="16334"/>
                        <a:pt x="161442" y="42743"/>
                      </a:cubicBezTo>
                      <a:lnTo>
                        <a:pt x="174138" y="68870"/>
                      </a:lnTo>
                      <a:lnTo>
                        <a:pt x="87069" y="56462"/>
                      </a:lnTo>
                      <a:lnTo>
                        <a:pt x="0" y="68870"/>
                      </a:lnTo>
                      <a:lnTo>
                        <a:pt x="12696" y="42743"/>
                      </a:lnTo>
                      <a:cubicBezTo>
                        <a:pt x="31730" y="16334"/>
                        <a:pt x="58025" y="0"/>
                        <a:pt x="87069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23" name="月 122">
                <a:extLst>
                  <a:ext uri="{FF2B5EF4-FFF2-40B4-BE49-F238E27FC236}">
                    <a16:creationId xmlns:a16="http://schemas.microsoft.com/office/drawing/2014/main" id="{C3401D6D-4EBF-4AA3-BC19-3394EED8CE1D}"/>
                  </a:ext>
                </a:extLst>
              </p:cNvPr>
              <p:cNvSpPr/>
              <p:nvPr/>
            </p:nvSpPr>
            <p:spPr>
              <a:xfrm rot="18900000" flipH="1">
                <a:off x="816053" y="3749292"/>
                <a:ext cx="433280" cy="886995"/>
              </a:xfrm>
              <a:prstGeom prst="moon">
                <a:avLst>
                  <a:gd name="adj" fmla="val 56681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24" name="月 400">
                <a:extLst>
                  <a:ext uri="{FF2B5EF4-FFF2-40B4-BE49-F238E27FC236}">
                    <a16:creationId xmlns:a16="http://schemas.microsoft.com/office/drawing/2014/main" id="{A4252938-7768-401C-B84F-EC5B245B0094}"/>
                  </a:ext>
                </a:extLst>
              </p:cNvPr>
              <p:cNvSpPr/>
              <p:nvPr/>
            </p:nvSpPr>
            <p:spPr>
              <a:xfrm rot="18900000" flipH="1">
                <a:off x="854164" y="3836120"/>
                <a:ext cx="187692" cy="886996"/>
              </a:xfrm>
              <a:custGeom>
                <a:avLst/>
                <a:gdLst>
                  <a:gd name="connsiteX0" fmla="*/ 433280 w 433280"/>
                  <a:gd name="connsiteY0" fmla="*/ 886995 h 886995"/>
                  <a:gd name="connsiteX1" fmla="*/ 0 w 433280"/>
                  <a:gd name="connsiteY1" fmla="*/ 443497 h 886995"/>
                  <a:gd name="connsiteX2" fmla="*/ 433280 w 433280"/>
                  <a:gd name="connsiteY2" fmla="*/ -1 h 886995"/>
                  <a:gd name="connsiteX3" fmla="*/ 245588 w 433280"/>
                  <a:gd name="connsiteY3" fmla="*/ 443497 h 886995"/>
                  <a:gd name="connsiteX4" fmla="*/ 433280 w 433280"/>
                  <a:gd name="connsiteY4" fmla="*/ 886995 h 886995"/>
                  <a:gd name="connsiteX0" fmla="*/ 0 w 433280"/>
                  <a:gd name="connsiteY0" fmla="*/ 443498 h 886996"/>
                  <a:gd name="connsiteX1" fmla="*/ 433280 w 433280"/>
                  <a:gd name="connsiteY1" fmla="*/ 0 h 886996"/>
                  <a:gd name="connsiteX2" fmla="*/ 245588 w 433280"/>
                  <a:gd name="connsiteY2" fmla="*/ 443498 h 886996"/>
                  <a:gd name="connsiteX3" fmla="*/ 433280 w 433280"/>
                  <a:gd name="connsiteY3" fmla="*/ 886996 h 886996"/>
                  <a:gd name="connsiteX4" fmla="*/ 91440 w 433280"/>
                  <a:gd name="connsiteY4" fmla="*/ 534938 h 886996"/>
                  <a:gd name="connsiteX0" fmla="*/ 364914 w 364914"/>
                  <a:gd name="connsiteY0" fmla="*/ 0 h 886996"/>
                  <a:gd name="connsiteX1" fmla="*/ 177222 w 364914"/>
                  <a:gd name="connsiteY1" fmla="*/ 443498 h 886996"/>
                  <a:gd name="connsiteX2" fmla="*/ 364914 w 364914"/>
                  <a:gd name="connsiteY2" fmla="*/ 886996 h 886996"/>
                  <a:gd name="connsiteX3" fmla="*/ 23074 w 364914"/>
                  <a:gd name="connsiteY3" fmla="*/ 534938 h 886996"/>
                  <a:gd name="connsiteX0" fmla="*/ 187692 w 187692"/>
                  <a:gd name="connsiteY0" fmla="*/ 0 h 886996"/>
                  <a:gd name="connsiteX1" fmla="*/ 0 w 187692"/>
                  <a:gd name="connsiteY1" fmla="*/ 443498 h 886996"/>
                  <a:gd name="connsiteX2" fmla="*/ 187692 w 187692"/>
                  <a:gd name="connsiteY2" fmla="*/ 886996 h 8869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87692" h="886996">
                    <a:moveTo>
                      <a:pt x="187692" y="0"/>
                    </a:moveTo>
                    <a:cubicBezTo>
                      <a:pt x="67940" y="114931"/>
                      <a:pt x="0" y="275468"/>
                      <a:pt x="0" y="443498"/>
                    </a:cubicBezTo>
                    <a:cubicBezTo>
                      <a:pt x="0" y="611528"/>
                      <a:pt x="67941" y="772065"/>
                      <a:pt x="187692" y="886996"/>
                    </a:cubicBezTo>
                  </a:path>
                </a:pathLst>
              </a:custGeom>
              <a:no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25" name="フリーフォーム: 図形 124">
                <a:extLst>
                  <a:ext uri="{FF2B5EF4-FFF2-40B4-BE49-F238E27FC236}">
                    <a16:creationId xmlns:a16="http://schemas.microsoft.com/office/drawing/2014/main" id="{E3F56122-B4B5-4798-A173-FF8EEFC86BDF}"/>
                  </a:ext>
                </a:extLst>
              </p:cNvPr>
              <p:cNvSpPr/>
              <p:nvPr/>
            </p:nvSpPr>
            <p:spPr>
              <a:xfrm>
                <a:off x="104568" y="3694919"/>
                <a:ext cx="942680" cy="577640"/>
              </a:xfrm>
              <a:custGeom>
                <a:avLst/>
                <a:gdLst>
                  <a:gd name="connsiteX0" fmla="*/ 561805 w 998117"/>
                  <a:gd name="connsiteY0" fmla="*/ 738 h 573505"/>
                  <a:gd name="connsiteX1" fmla="*/ 614877 w 998117"/>
                  <a:gd name="connsiteY1" fmla="*/ 76794 h 573505"/>
                  <a:gd name="connsiteX2" fmla="*/ 651886 w 998117"/>
                  <a:gd name="connsiteY2" fmla="*/ 77595 h 573505"/>
                  <a:gd name="connsiteX3" fmla="*/ 669258 w 998117"/>
                  <a:gd name="connsiteY3" fmla="*/ 88309 h 573505"/>
                  <a:gd name="connsiteX4" fmla="*/ 682937 w 998117"/>
                  <a:gd name="connsiteY4" fmla="*/ 82742 h 573505"/>
                  <a:gd name="connsiteX5" fmla="*/ 751465 w 998117"/>
                  <a:gd name="connsiteY5" fmla="*/ 109956 h 573505"/>
                  <a:gd name="connsiteX6" fmla="*/ 753080 w 998117"/>
                  <a:gd name="connsiteY6" fmla="*/ 109959 h 573505"/>
                  <a:gd name="connsiteX7" fmla="*/ 840201 w 998117"/>
                  <a:gd name="connsiteY7" fmla="*/ 106917 h 573505"/>
                  <a:gd name="connsiteX8" fmla="*/ 883636 w 998117"/>
                  <a:gd name="connsiteY8" fmla="*/ 194043 h 573505"/>
                  <a:gd name="connsiteX9" fmla="*/ 883673 w 998117"/>
                  <a:gd name="connsiteY9" fmla="*/ 194055 h 573505"/>
                  <a:gd name="connsiteX10" fmla="*/ 916774 w 998117"/>
                  <a:gd name="connsiteY10" fmla="*/ 204827 h 573505"/>
                  <a:gd name="connsiteX11" fmla="*/ 927989 w 998117"/>
                  <a:gd name="connsiteY11" fmla="*/ 281736 h 573505"/>
                  <a:gd name="connsiteX12" fmla="*/ 928608 w 998117"/>
                  <a:gd name="connsiteY12" fmla="*/ 281925 h 573505"/>
                  <a:gd name="connsiteX13" fmla="*/ 955824 w 998117"/>
                  <a:gd name="connsiteY13" fmla="*/ 290232 h 573505"/>
                  <a:gd name="connsiteX14" fmla="*/ 973220 w 998117"/>
                  <a:gd name="connsiteY14" fmla="*/ 308418 h 573505"/>
                  <a:gd name="connsiteX15" fmla="*/ 975666 w 998117"/>
                  <a:gd name="connsiteY15" fmla="*/ 334501 h 573505"/>
                  <a:gd name="connsiteX16" fmla="*/ 960623 w 998117"/>
                  <a:gd name="connsiteY16" fmla="*/ 359294 h 573505"/>
                  <a:gd name="connsiteX17" fmla="*/ 960174 w 998117"/>
                  <a:gd name="connsiteY17" fmla="*/ 360035 h 573505"/>
                  <a:gd name="connsiteX18" fmla="*/ 997671 w 998117"/>
                  <a:gd name="connsiteY18" fmla="*/ 398497 h 573505"/>
                  <a:gd name="connsiteX19" fmla="*/ 996448 w 998117"/>
                  <a:gd name="connsiteY19" fmla="*/ 416653 h 573505"/>
                  <a:gd name="connsiteX20" fmla="*/ 951144 w 998117"/>
                  <a:gd name="connsiteY20" fmla="*/ 462432 h 573505"/>
                  <a:gd name="connsiteX21" fmla="*/ 951057 w 998117"/>
                  <a:gd name="connsiteY21" fmla="*/ 462641 h 573505"/>
                  <a:gd name="connsiteX22" fmla="*/ 938682 w 998117"/>
                  <a:gd name="connsiteY22" fmla="*/ 492519 h 573505"/>
                  <a:gd name="connsiteX23" fmla="*/ 909805 w 998117"/>
                  <a:gd name="connsiteY23" fmla="*/ 516681 h 573505"/>
                  <a:gd name="connsiteX24" fmla="*/ 852793 w 998117"/>
                  <a:gd name="connsiteY24" fmla="*/ 530025 h 573505"/>
                  <a:gd name="connsiteX25" fmla="*/ 769890 w 998117"/>
                  <a:gd name="connsiteY25" fmla="*/ 566355 h 573505"/>
                  <a:gd name="connsiteX26" fmla="*/ 677701 w 998117"/>
                  <a:gd name="connsiteY26" fmla="*/ 524932 h 573505"/>
                  <a:gd name="connsiteX27" fmla="*/ 606954 w 998117"/>
                  <a:gd name="connsiteY27" fmla="*/ 520216 h 573505"/>
                  <a:gd name="connsiteX28" fmla="*/ 578955 w 998117"/>
                  <a:gd name="connsiteY28" fmla="*/ 447123 h 573505"/>
                  <a:gd name="connsiteX29" fmla="*/ 575269 w 998117"/>
                  <a:gd name="connsiteY29" fmla="*/ 446513 h 573505"/>
                  <a:gd name="connsiteX30" fmla="*/ 557930 w 998117"/>
                  <a:gd name="connsiteY30" fmla="*/ 461065 h 573505"/>
                  <a:gd name="connsiteX31" fmla="*/ 464109 w 998117"/>
                  <a:gd name="connsiteY31" fmla="*/ 435083 h 573505"/>
                  <a:gd name="connsiteX32" fmla="*/ 464075 w 998117"/>
                  <a:gd name="connsiteY32" fmla="*/ 435103 h 573505"/>
                  <a:gd name="connsiteX33" fmla="*/ 433928 w 998117"/>
                  <a:gd name="connsiteY33" fmla="*/ 452506 h 573505"/>
                  <a:gd name="connsiteX34" fmla="*/ 421185 w 998117"/>
                  <a:gd name="connsiteY34" fmla="*/ 453687 h 573505"/>
                  <a:gd name="connsiteX35" fmla="*/ 420029 w 998117"/>
                  <a:gd name="connsiteY35" fmla="*/ 460685 h 573505"/>
                  <a:gd name="connsiteX36" fmla="*/ 403261 w 998117"/>
                  <a:gd name="connsiteY36" fmla="*/ 490884 h 573505"/>
                  <a:gd name="connsiteX37" fmla="*/ 325412 w 998117"/>
                  <a:gd name="connsiteY37" fmla="*/ 499011 h 573505"/>
                  <a:gd name="connsiteX38" fmla="*/ 269780 w 998117"/>
                  <a:gd name="connsiteY38" fmla="*/ 570611 h 573505"/>
                  <a:gd name="connsiteX39" fmla="*/ 187982 w 998117"/>
                  <a:gd name="connsiteY39" fmla="*/ 526907 h 573505"/>
                  <a:gd name="connsiteX40" fmla="*/ 66474 w 998117"/>
                  <a:gd name="connsiteY40" fmla="*/ 483726 h 573505"/>
                  <a:gd name="connsiteX41" fmla="*/ 13049 w 998117"/>
                  <a:gd name="connsiteY41" fmla="*/ 435673 h 573505"/>
                  <a:gd name="connsiteX42" fmla="*/ 24465 w 998117"/>
                  <a:gd name="connsiteY42" fmla="*/ 370811 h 573505"/>
                  <a:gd name="connsiteX43" fmla="*/ 359 w 998117"/>
                  <a:gd name="connsiteY43" fmla="*/ 304263 h 573505"/>
                  <a:gd name="connsiteX44" fmla="*/ 44382 w 998117"/>
                  <a:gd name="connsiteY44" fmla="*/ 245114 h 573505"/>
                  <a:gd name="connsiteX45" fmla="*/ 44804 w 998117"/>
                  <a:gd name="connsiteY45" fmla="*/ 243555 h 573505"/>
                  <a:gd name="connsiteX46" fmla="*/ 64414 w 998117"/>
                  <a:gd name="connsiteY46" fmla="*/ 158616 h 573505"/>
                  <a:gd name="connsiteX47" fmla="*/ 159813 w 998117"/>
                  <a:gd name="connsiteY47" fmla="*/ 139210 h 573505"/>
                  <a:gd name="connsiteX48" fmla="*/ 159834 w 998117"/>
                  <a:gd name="connsiteY48" fmla="*/ 139177 h 573505"/>
                  <a:gd name="connsiteX49" fmla="*/ 178806 w 998117"/>
                  <a:gd name="connsiteY49" fmla="*/ 109992 h 573505"/>
                  <a:gd name="connsiteX50" fmla="*/ 238009 w 998117"/>
                  <a:gd name="connsiteY50" fmla="*/ 102325 h 573505"/>
                  <a:gd name="connsiteX51" fmla="*/ 254744 w 998117"/>
                  <a:gd name="connsiteY51" fmla="*/ 117899 h 573505"/>
                  <a:gd name="connsiteX52" fmla="*/ 263404 w 998117"/>
                  <a:gd name="connsiteY52" fmla="*/ 101509 h 573505"/>
                  <a:gd name="connsiteX53" fmla="*/ 355858 w 998117"/>
                  <a:gd name="connsiteY53" fmla="*/ 60679 h 573505"/>
                  <a:gd name="connsiteX54" fmla="*/ 406681 w 998117"/>
                  <a:gd name="connsiteY54" fmla="*/ 11239 h 573505"/>
                  <a:gd name="connsiteX55" fmla="*/ 479746 w 998117"/>
                  <a:gd name="connsiteY55" fmla="*/ 39311 h 573505"/>
                  <a:gd name="connsiteX56" fmla="*/ 561805 w 998117"/>
                  <a:gd name="connsiteY56" fmla="*/ 738 h 5735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</a:cxnLst>
                <a:rect l="l" t="t" r="r" b="b"/>
                <a:pathLst>
                  <a:path w="998117" h="573505">
                    <a:moveTo>
                      <a:pt x="561805" y="738"/>
                    </a:moveTo>
                    <a:cubicBezTo>
                      <a:pt x="594320" y="5808"/>
                      <a:pt x="615500" y="36154"/>
                      <a:pt x="614877" y="76794"/>
                    </a:cubicBezTo>
                    <a:cubicBezTo>
                      <a:pt x="628208" y="73861"/>
                      <a:pt x="640708" y="74300"/>
                      <a:pt x="651886" y="77595"/>
                    </a:cubicBezTo>
                    <a:lnTo>
                      <a:pt x="669258" y="88309"/>
                    </a:lnTo>
                    <a:lnTo>
                      <a:pt x="682937" y="82742"/>
                    </a:lnTo>
                    <a:cubicBezTo>
                      <a:pt x="713943" y="77309"/>
                      <a:pt x="742398" y="88608"/>
                      <a:pt x="751465" y="109956"/>
                    </a:cubicBezTo>
                    <a:cubicBezTo>
                      <a:pt x="752006" y="109953"/>
                      <a:pt x="752539" y="109963"/>
                      <a:pt x="753080" y="109959"/>
                    </a:cubicBezTo>
                    <a:cubicBezTo>
                      <a:pt x="782107" y="98988"/>
                      <a:pt x="814047" y="97877"/>
                      <a:pt x="840201" y="106917"/>
                    </a:cubicBezTo>
                    <a:cubicBezTo>
                      <a:pt x="881510" y="121205"/>
                      <a:pt x="899583" y="157473"/>
                      <a:pt x="883636" y="194043"/>
                    </a:cubicBezTo>
                    <a:lnTo>
                      <a:pt x="883673" y="194055"/>
                    </a:lnTo>
                    <a:lnTo>
                      <a:pt x="916774" y="204827"/>
                    </a:lnTo>
                    <a:cubicBezTo>
                      <a:pt x="943610" y="221395"/>
                      <a:pt x="950489" y="253243"/>
                      <a:pt x="927989" y="281736"/>
                    </a:cubicBezTo>
                    <a:lnTo>
                      <a:pt x="928608" y="281925"/>
                    </a:lnTo>
                    <a:lnTo>
                      <a:pt x="955824" y="290232"/>
                    </a:lnTo>
                    <a:cubicBezTo>
                      <a:pt x="963592" y="294814"/>
                      <a:pt x="969621" y="301010"/>
                      <a:pt x="973220" y="308418"/>
                    </a:cubicBezTo>
                    <a:cubicBezTo>
                      <a:pt x="977184" y="316570"/>
                      <a:pt x="977919" y="325581"/>
                      <a:pt x="975666" y="334501"/>
                    </a:cubicBezTo>
                    <a:lnTo>
                      <a:pt x="960623" y="359294"/>
                    </a:lnTo>
                    <a:lnTo>
                      <a:pt x="960174" y="360035"/>
                    </a:lnTo>
                    <a:cubicBezTo>
                      <a:pt x="981482" y="366538"/>
                      <a:pt x="995093" y="381096"/>
                      <a:pt x="997671" y="398497"/>
                    </a:cubicBezTo>
                    <a:cubicBezTo>
                      <a:pt x="998531" y="404297"/>
                      <a:pt x="998164" y="410414"/>
                      <a:pt x="996448" y="416653"/>
                    </a:cubicBezTo>
                    <a:cubicBezTo>
                      <a:pt x="991222" y="435669"/>
                      <a:pt x="974217" y="452856"/>
                      <a:pt x="951144" y="462432"/>
                    </a:cubicBezTo>
                    <a:lnTo>
                      <a:pt x="951057" y="462641"/>
                    </a:lnTo>
                    <a:lnTo>
                      <a:pt x="938682" y="492519"/>
                    </a:lnTo>
                    <a:cubicBezTo>
                      <a:pt x="931576" y="501846"/>
                      <a:pt x="921733" y="510186"/>
                      <a:pt x="909805" y="516681"/>
                    </a:cubicBezTo>
                    <a:cubicBezTo>
                      <a:pt x="892491" y="526117"/>
                      <a:pt x="872213" y="530867"/>
                      <a:pt x="852793" y="530025"/>
                    </a:cubicBezTo>
                    <a:cubicBezTo>
                      <a:pt x="831948" y="550469"/>
                      <a:pt x="801409" y="563848"/>
                      <a:pt x="769890" y="566355"/>
                    </a:cubicBezTo>
                    <a:cubicBezTo>
                      <a:pt x="727988" y="569688"/>
                      <a:pt x="691552" y="553317"/>
                      <a:pt x="677701" y="524932"/>
                    </a:cubicBezTo>
                    <a:cubicBezTo>
                      <a:pt x="652740" y="531467"/>
                      <a:pt x="626945" y="529742"/>
                      <a:pt x="606954" y="520216"/>
                    </a:cubicBezTo>
                    <a:cubicBezTo>
                      <a:pt x="576576" y="505745"/>
                      <a:pt x="565233" y="476122"/>
                      <a:pt x="578955" y="447123"/>
                    </a:cubicBezTo>
                    <a:lnTo>
                      <a:pt x="575269" y="446513"/>
                    </a:lnTo>
                    <a:lnTo>
                      <a:pt x="557930" y="461065"/>
                    </a:lnTo>
                    <a:cubicBezTo>
                      <a:pt x="519679" y="482220"/>
                      <a:pt x="480630" y="471397"/>
                      <a:pt x="464109" y="435083"/>
                    </a:cubicBezTo>
                    <a:lnTo>
                      <a:pt x="464075" y="435103"/>
                    </a:lnTo>
                    <a:lnTo>
                      <a:pt x="433928" y="452506"/>
                    </a:lnTo>
                    <a:lnTo>
                      <a:pt x="421185" y="453687"/>
                    </a:lnTo>
                    <a:lnTo>
                      <a:pt x="420029" y="460685"/>
                    </a:lnTo>
                    <a:cubicBezTo>
                      <a:pt x="416128" y="472134"/>
                      <a:pt x="410449" y="482462"/>
                      <a:pt x="403261" y="490884"/>
                    </a:cubicBezTo>
                    <a:cubicBezTo>
                      <a:pt x="381420" y="516481"/>
                      <a:pt x="349871" y="519771"/>
                      <a:pt x="325412" y="499011"/>
                    </a:cubicBezTo>
                    <a:cubicBezTo>
                      <a:pt x="317502" y="534669"/>
                      <a:pt x="296321" y="561927"/>
                      <a:pt x="269780" y="570611"/>
                    </a:cubicBezTo>
                    <a:cubicBezTo>
                      <a:pt x="238504" y="580843"/>
                      <a:pt x="205862" y="563407"/>
                      <a:pt x="187982" y="526907"/>
                    </a:cubicBezTo>
                    <a:cubicBezTo>
                      <a:pt x="145779" y="561552"/>
                      <a:pt x="90967" y="542078"/>
                      <a:pt x="66474" y="483726"/>
                    </a:cubicBezTo>
                    <a:cubicBezTo>
                      <a:pt x="42413" y="487561"/>
                      <a:pt x="19821" y="467245"/>
                      <a:pt x="13049" y="435673"/>
                    </a:cubicBezTo>
                    <a:cubicBezTo>
                      <a:pt x="8144" y="412831"/>
                      <a:pt x="12480" y="388179"/>
                      <a:pt x="24465" y="370811"/>
                    </a:cubicBezTo>
                    <a:cubicBezTo>
                      <a:pt x="7461" y="357187"/>
                      <a:pt x="-2008" y="331044"/>
                      <a:pt x="359" y="304263"/>
                    </a:cubicBezTo>
                    <a:cubicBezTo>
                      <a:pt x="3136" y="272908"/>
                      <a:pt x="21415" y="248347"/>
                      <a:pt x="44382" y="245114"/>
                    </a:cubicBezTo>
                    <a:cubicBezTo>
                      <a:pt x="44519" y="244591"/>
                      <a:pt x="44667" y="244079"/>
                      <a:pt x="44804" y="243555"/>
                    </a:cubicBezTo>
                    <a:cubicBezTo>
                      <a:pt x="41719" y="212677"/>
                      <a:pt x="48912" y="181538"/>
                      <a:pt x="64414" y="158616"/>
                    </a:cubicBezTo>
                    <a:cubicBezTo>
                      <a:pt x="88907" y="122411"/>
                      <a:pt x="128616" y="114342"/>
                      <a:pt x="159813" y="139210"/>
                    </a:cubicBezTo>
                    <a:lnTo>
                      <a:pt x="159834" y="139177"/>
                    </a:lnTo>
                    <a:lnTo>
                      <a:pt x="178806" y="109992"/>
                    </a:lnTo>
                    <a:cubicBezTo>
                      <a:pt x="196017" y="93767"/>
                      <a:pt x="218626" y="90610"/>
                      <a:pt x="238009" y="102325"/>
                    </a:cubicBezTo>
                    <a:lnTo>
                      <a:pt x="254744" y="117899"/>
                    </a:lnTo>
                    <a:lnTo>
                      <a:pt x="263404" y="101509"/>
                    </a:lnTo>
                    <a:cubicBezTo>
                      <a:pt x="288952" y="68129"/>
                      <a:pt x="325492" y="51991"/>
                      <a:pt x="355858" y="60679"/>
                    </a:cubicBezTo>
                    <a:cubicBezTo>
                      <a:pt x="367694" y="37752"/>
                      <a:pt x="386230" y="19729"/>
                      <a:pt x="406681" y="11239"/>
                    </a:cubicBezTo>
                    <a:cubicBezTo>
                      <a:pt x="437757" y="-1665"/>
                      <a:pt x="467366" y="9715"/>
                      <a:pt x="479746" y="39311"/>
                    </a:cubicBezTo>
                    <a:cubicBezTo>
                      <a:pt x="502971" y="11122"/>
                      <a:pt x="534212" y="-3563"/>
                      <a:pt x="561805" y="738"/>
                    </a:cubicBez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6" name="円/楕円 368">
                <a:extLst>
                  <a:ext uri="{FF2B5EF4-FFF2-40B4-BE49-F238E27FC236}">
                    <a16:creationId xmlns:a16="http://schemas.microsoft.com/office/drawing/2014/main" id="{BCC58A97-54B4-4D4A-BD70-31FDD195AC7C}"/>
                  </a:ext>
                </a:extLst>
              </p:cNvPr>
              <p:cNvSpPr/>
              <p:nvPr/>
            </p:nvSpPr>
            <p:spPr>
              <a:xfrm rot="900000" flipH="1">
                <a:off x="1109938" y="4376368"/>
                <a:ext cx="245573" cy="406408"/>
              </a:xfrm>
              <a:custGeom>
                <a:avLst/>
                <a:gdLst>
                  <a:gd name="connsiteX0" fmla="*/ 0 w 216246"/>
                  <a:gd name="connsiteY0" fmla="*/ 168522 h 337044"/>
                  <a:gd name="connsiteX1" fmla="*/ 108123 w 216246"/>
                  <a:gd name="connsiteY1" fmla="*/ 0 h 337044"/>
                  <a:gd name="connsiteX2" fmla="*/ 216246 w 216246"/>
                  <a:gd name="connsiteY2" fmla="*/ 168522 h 337044"/>
                  <a:gd name="connsiteX3" fmla="*/ 108123 w 216246"/>
                  <a:gd name="connsiteY3" fmla="*/ 337044 h 337044"/>
                  <a:gd name="connsiteX4" fmla="*/ 0 w 216246"/>
                  <a:gd name="connsiteY4" fmla="*/ 168522 h 337044"/>
                  <a:gd name="connsiteX0" fmla="*/ 0 w 227371"/>
                  <a:gd name="connsiteY0" fmla="*/ 170508 h 339030"/>
                  <a:gd name="connsiteX1" fmla="*/ 108123 w 227371"/>
                  <a:gd name="connsiteY1" fmla="*/ 1986 h 339030"/>
                  <a:gd name="connsiteX2" fmla="*/ 211667 w 227371"/>
                  <a:gd name="connsiteY2" fmla="*/ 83801 h 339030"/>
                  <a:gd name="connsiteX3" fmla="*/ 216246 w 227371"/>
                  <a:gd name="connsiteY3" fmla="*/ 170508 h 339030"/>
                  <a:gd name="connsiteX4" fmla="*/ 108123 w 227371"/>
                  <a:gd name="connsiteY4" fmla="*/ 339030 h 339030"/>
                  <a:gd name="connsiteX5" fmla="*/ 0 w 227371"/>
                  <a:gd name="connsiteY5" fmla="*/ 170508 h 339030"/>
                  <a:gd name="connsiteX0" fmla="*/ 216246 w 307686"/>
                  <a:gd name="connsiteY0" fmla="*/ 170508 h 339030"/>
                  <a:gd name="connsiteX1" fmla="*/ 108123 w 307686"/>
                  <a:gd name="connsiteY1" fmla="*/ 339030 h 339030"/>
                  <a:gd name="connsiteX2" fmla="*/ 0 w 307686"/>
                  <a:gd name="connsiteY2" fmla="*/ 170508 h 339030"/>
                  <a:gd name="connsiteX3" fmla="*/ 108123 w 307686"/>
                  <a:gd name="connsiteY3" fmla="*/ 1986 h 339030"/>
                  <a:gd name="connsiteX4" fmla="*/ 211667 w 307686"/>
                  <a:gd name="connsiteY4" fmla="*/ 83801 h 339030"/>
                  <a:gd name="connsiteX5" fmla="*/ 307686 w 307686"/>
                  <a:gd name="connsiteY5" fmla="*/ 261948 h 339030"/>
                  <a:gd name="connsiteX0" fmla="*/ 216246 w 216246"/>
                  <a:gd name="connsiteY0" fmla="*/ 170508 h 339030"/>
                  <a:gd name="connsiteX1" fmla="*/ 108123 w 216246"/>
                  <a:gd name="connsiteY1" fmla="*/ 339030 h 339030"/>
                  <a:gd name="connsiteX2" fmla="*/ 0 w 216246"/>
                  <a:gd name="connsiteY2" fmla="*/ 170508 h 339030"/>
                  <a:gd name="connsiteX3" fmla="*/ 108123 w 216246"/>
                  <a:gd name="connsiteY3" fmla="*/ 1986 h 339030"/>
                  <a:gd name="connsiteX4" fmla="*/ 211667 w 216246"/>
                  <a:gd name="connsiteY4" fmla="*/ 83801 h 339030"/>
                  <a:gd name="connsiteX0" fmla="*/ 108123 w 211667"/>
                  <a:gd name="connsiteY0" fmla="*/ 339030 h 339030"/>
                  <a:gd name="connsiteX1" fmla="*/ 0 w 211667"/>
                  <a:gd name="connsiteY1" fmla="*/ 170508 h 339030"/>
                  <a:gd name="connsiteX2" fmla="*/ 108123 w 211667"/>
                  <a:gd name="connsiteY2" fmla="*/ 1986 h 339030"/>
                  <a:gd name="connsiteX3" fmla="*/ 211667 w 211667"/>
                  <a:gd name="connsiteY3" fmla="*/ 83801 h 339030"/>
                  <a:gd name="connsiteX0" fmla="*/ 108123 w 211667"/>
                  <a:gd name="connsiteY0" fmla="*/ 340366 h 340366"/>
                  <a:gd name="connsiteX1" fmla="*/ 0 w 211667"/>
                  <a:gd name="connsiteY1" fmla="*/ 171844 h 340366"/>
                  <a:gd name="connsiteX2" fmla="*/ 108123 w 211667"/>
                  <a:gd name="connsiteY2" fmla="*/ 3322 h 340366"/>
                  <a:gd name="connsiteX3" fmla="*/ 211667 w 211667"/>
                  <a:gd name="connsiteY3" fmla="*/ 85137 h 340366"/>
                  <a:gd name="connsiteX0" fmla="*/ 108123 w 203820"/>
                  <a:gd name="connsiteY0" fmla="*/ 338586 h 338586"/>
                  <a:gd name="connsiteX1" fmla="*/ 0 w 203820"/>
                  <a:gd name="connsiteY1" fmla="*/ 170064 h 338586"/>
                  <a:gd name="connsiteX2" fmla="*/ 108123 w 203820"/>
                  <a:gd name="connsiteY2" fmla="*/ 1542 h 338586"/>
                  <a:gd name="connsiteX3" fmla="*/ 203820 w 203820"/>
                  <a:gd name="connsiteY3" fmla="*/ 103441 h 338586"/>
                  <a:gd name="connsiteX0" fmla="*/ 108123 w 203820"/>
                  <a:gd name="connsiteY0" fmla="*/ 337309 h 337309"/>
                  <a:gd name="connsiteX1" fmla="*/ 0 w 203820"/>
                  <a:gd name="connsiteY1" fmla="*/ 168787 h 337309"/>
                  <a:gd name="connsiteX2" fmla="*/ 108123 w 203820"/>
                  <a:gd name="connsiteY2" fmla="*/ 265 h 337309"/>
                  <a:gd name="connsiteX3" fmla="*/ 203820 w 203820"/>
                  <a:gd name="connsiteY3" fmla="*/ 102164 h 337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3820" h="337309">
                    <a:moveTo>
                      <a:pt x="108123" y="337309"/>
                    </a:moveTo>
                    <a:cubicBezTo>
                      <a:pt x="48408" y="337309"/>
                      <a:pt x="0" y="261859"/>
                      <a:pt x="0" y="168787"/>
                    </a:cubicBezTo>
                    <a:cubicBezTo>
                      <a:pt x="0" y="75715"/>
                      <a:pt x="49017" y="-5227"/>
                      <a:pt x="108123" y="265"/>
                    </a:cubicBezTo>
                    <a:cubicBezTo>
                      <a:pt x="167229" y="5757"/>
                      <a:pt x="195044" y="39575"/>
                      <a:pt x="203820" y="102164"/>
                    </a:cubicBezTo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7" name="円/楕円 369">
                <a:extLst>
                  <a:ext uri="{FF2B5EF4-FFF2-40B4-BE49-F238E27FC236}">
                    <a16:creationId xmlns:a16="http://schemas.microsoft.com/office/drawing/2014/main" id="{2DC75296-41D4-41DD-A0B3-59EEE35E7937}"/>
                  </a:ext>
                </a:extLst>
              </p:cNvPr>
              <p:cNvSpPr/>
              <p:nvPr/>
            </p:nvSpPr>
            <p:spPr>
              <a:xfrm rot="900000" flipH="1">
                <a:off x="1162921" y="4446917"/>
                <a:ext cx="145381" cy="266390"/>
              </a:xfrm>
              <a:custGeom>
                <a:avLst/>
                <a:gdLst>
                  <a:gd name="connsiteX0" fmla="*/ 0 w 137951"/>
                  <a:gd name="connsiteY0" fmla="*/ 109765 h 219530"/>
                  <a:gd name="connsiteX1" fmla="*/ 68976 w 137951"/>
                  <a:gd name="connsiteY1" fmla="*/ 0 h 219530"/>
                  <a:gd name="connsiteX2" fmla="*/ 137952 w 137951"/>
                  <a:gd name="connsiteY2" fmla="*/ 109765 h 219530"/>
                  <a:gd name="connsiteX3" fmla="*/ 68976 w 137951"/>
                  <a:gd name="connsiteY3" fmla="*/ 219530 h 219530"/>
                  <a:gd name="connsiteX4" fmla="*/ 0 w 137951"/>
                  <a:gd name="connsiteY4" fmla="*/ 109765 h 219530"/>
                  <a:gd name="connsiteX0" fmla="*/ 0 w 137952"/>
                  <a:gd name="connsiteY0" fmla="*/ 109765 h 219530"/>
                  <a:gd name="connsiteX1" fmla="*/ 68976 w 137952"/>
                  <a:gd name="connsiteY1" fmla="*/ 0 h 219530"/>
                  <a:gd name="connsiteX2" fmla="*/ 137952 w 137952"/>
                  <a:gd name="connsiteY2" fmla="*/ 109765 h 219530"/>
                  <a:gd name="connsiteX3" fmla="*/ 68976 w 137952"/>
                  <a:gd name="connsiteY3" fmla="*/ 219530 h 219530"/>
                  <a:gd name="connsiteX4" fmla="*/ 0 w 137952"/>
                  <a:gd name="connsiteY4" fmla="*/ 109765 h 219530"/>
                  <a:gd name="connsiteX0" fmla="*/ 0 w 120663"/>
                  <a:gd name="connsiteY0" fmla="*/ 110869 h 221097"/>
                  <a:gd name="connsiteX1" fmla="*/ 68976 w 120663"/>
                  <a:gd name="connsiteY1" fmla="*/ 1104 h 221097"/>
                  <a:gd name="connsiteX2" fmla="*/ 120663 w 120663"/>
                  <a:gd name="connsiteY2" fmla="*/ 74187 h 221097"/>
                  <a:gd name="connsiteX3" fmla="*/ 68976 w 120663"/>
                  <a:gd name="connsiteY3" fmla="*/ 220634 h 221097"/>
                  <a:gd name="connsiteX4" fmla="*/ 0 w 120663"/>
                  <a:gd name="connsiteY4" fmla="*/ 110869 h 221097"/>
                  <a:gd name="connsiteX0" fmla="*/ 0 w 120663"/>
                  <a:gd name="connsiteY0" fmla="*/ 110869 h 221097"/>
                  <a:gd name="connsiteX1" fmla="*/ 68976 w 120663"/>
                  <a:gd name="connsiteY1" fmla="*/ 1104 h 221097"/>
                  <a:gd name="connsiteX2" fmla="*/ 120663 w 120663"/>
                  <a:gd name="connsiteY2" fmla="*/ 74187 h 221097"/>
                  <a:gd name="connsiteX3" fmla="*/ 68976 w 120663"/>
                  <a:gd name="connsiteY3" fmla="*/ 220634 h 221097"/>
                  <a:gd name="connsiteX4" fmla="*/ 0 w 120663"/>
                  <a:gd name="connsiteY4" fmla="*/ 110869 h 221097"/>
                  <a:gd name="connsiteX0" fmla="*/ 0 w 120663"/>
                  <a:gd name="connsiteY0" fmla="*/ 110869 h 221097"/>
                  <a:gd name="connsiteX1" fmla="*/ 68976 w 120663"/>
                  <a:gd name="connsiteY1" fmla="*/ 1104 h 221097"/>
                  <a:gd name="connsiteX2" fmla="*/ 120663 w 120663"/>
                  <a:gd name="connsiteY2" fmla="*/ 74187 h 221097"/>
                  <a:gd name="connsiteX3" fmla="*/ 68976 w 120663"/>
                  <a:gd name="connsiteY3" fmla="*/ 220634 h 221097"/>
                  <a:gd name="connsiteX4" fmla="*/ 0 w 120663"/>
                  <a:gd name="connsiteY4" fmla="*/ 110869 h 2210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0663" h="221097">
                    <a:moveTo>
                      <a:pt x="0" y="110869"/>
                    </a:moveTo>
                    <a:cubicBezTo>
                      <a:pt x="0" y="50247"/>
                      <a:pt x="48866" y="7218"/>
                      <a:pt x="68976" y="1104"/>
                    </a:cubicBezTo>
                    <a:cubicBezTo>
                      <a:pt x="89086" y="-5010"/>
                      <a:pt x="120663" y="13565"/>
                      <a:pt x="120663" y="74187"/>
                    </a:cubicBezTo>
                    <a:cubicBezTo>
                      <a:pt x="77082" y="150249"/>
                      <a:pt x="71181" y="180139"/>
                      <a:pt x="68976" y="220634"/>
                    </a:cubicBezTo>
                    <a:cubicBezTo>
                      <a:pt x="48866" y="226748"/>
                      <a:pt x="0" y="171491"/>
                      <a:pt x="0" y="110869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108" name="アーチ 107">
              <a:extLst>
                <a:ext uri="{FF2B5EF4-FFF2-40B4-BE49-F238E27FC236}">
                  <a16:creationId xmlns:a16="http://schemas.microsoft.com/office/drawing/2014/main" id="{2231A8C6-19DD-492F-83D3-03808411D0A0}"/>
                </a:ext>
              </a:extLst>
            </p:cNvPr>
            <p:cNvSpPr/>
            <p:nvPr/>
          </p:nvSpPr>
          <p:spPr>
            <a:xfrm rot="10800000">
              <a:off x="1816580" y="4157130"/>
              <a:ext cx="340995" cy="169689"/>
            </a:xfrm>
            <a:prstGeom prst="blockArc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9" name="アーチ 108">
              <a:extLst>
                <a:ext uri="{FF2B5EF4-FFF2-40B4-BE49-F238E27FC236}">
                  <a16:creationId xmlns:a16="http://schemas.microsoft.com/office/drawing/2014/main" id="{6206D38C-05CA-47EE-98C8-F4283D4861DA}"/>
                </a:ext>
              </a:extLst>
            </p:cNvPr>
            <p:cNvSpPr/>
            <p:nvPr/>
          </p:nvSpPr>
          <p:spPr>
            <a:xfrm rot="10800000">
              <a:off x="1405100" y="4157130"/>
              <a:ext cx="217029" cy="169689"/>
            </a:xfrm>
            <a:prstGeom prst="blockArc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110" name="グループ化 109">
              <a:extLst>
                <a:ext uri="{FF2B5EF4-FFF2-40B4-BE49-F238E27FC236}">
                  <a16:creationId xmlns:a16="http://schemas.microsoft.com/office/drawing/2014/main" id="{B2BEF91D-79F1-4CD0-99CF-EC32B3FA7390}"/>
                </a:ext>
              </a:extLst>
            </p:cNvPr>
            <p:cNvGrpSpPr/>
            <p:nvPr/>
          </p:nvGrpSpPr>
          <p:grpSpPr>
            <a:xfrm>
              <a:off x="1730257" y="4809794"/>
              <a:ext cx="299822" cy="121468"/>
              <a:chOff x="1466675" y="2063071"/>
              <a:chExt cx="209562" cy="102234"/>
            </a:xfrm>
          </p:grpSpPr>
          <p:sp>
            <p:nvSpPr>
              <p:cNvPr id="111" name="二等辺三角形 5">
                <a:extLst>
                  <a:ext uri="{FF2B5EF4-FFF2-40B4-BE49-F238E27FC236}">
                    <a16:creationId xmlns:a16="http://schemas.microsoft.com/office/drawing/2014/main" id="{3D0CC9AF-DE1A-4232-BBBE-ABF7CB06CA5B}"/>
                  </a:ext>
                </a:extLst>
              </p:cNvPr>
              <p:cNvSpPr/>
              <p:nvPr/>
            </p:nvSpPr>
            <p:spPr>
              <a:xfrm rot="20660405">
                <a:off x="1466675" y="2100049"/>
                <a:ext cx="165141" cy="65256"/>
              </a:xfrm>
              <a:custGeom>
                <a:avLst/>
                <a:gdLst>
                  <a:gd name="connsiteX0" fmla="*/ 0 w 159819"/>
                  <a:gd name="connsiteY0" fmla="*/ 60916 h 60916"/>
                  <a:gd name="connsiteX1" fmla="*/ 27419 w 159819"/>
                  <a:gd name="connsiteY1" fmla="*/ 0 h 60916"/>
                  <a:gd name="connsiteX2" fmla="*/ 159819 w 159819"/>
                  <a:gd name="connsiteY2" fmla="*/ 60916 h 60916"/>
                  <a:gd name="connsiteX3" fmla="*/ 0 w 159819"/>
                  <a:gd name="connsiteY3" fmla="*/ 60916 h 60916"/>
                  <a:gd name="connsiteX0" fmla="*/ 0 w 160316"/>
                  <a:gd name="connsiteY0" fmla="*/ 60916 h 69940"/>
                  <a:gd name="connsiteX1" fmla="*/ 27419 w 160316"/>
                  <a:gd name="connsiteY1" fmla="*/ 0 h 69940"/>
                  <a:gd name="connsiteX2" fmla="*/ 159819 w 160316"/>
                  <a:gd name="connsiteY2" fmla="*/ 60916 h 69940"/>
                  <a:gd name="connsiteX3" fmla="*/ 0 w 160316"/>
                  <a:gd name="connsiteY3" fmla="*/ 60916 h 69940"/>
                  <a:gd name="connsiteX0" fmla="*/ 0 w 160275"/>
                  <a:gd name="connsiteY0" fmla="*/ 60938 h 69962"/>
                  <a:gd name="connsiteX1" fmla="*/ 27419 w 160275"/>
                  <a:gd name="connsiteY1" fmla="*/ 22 h 69962"/>
                  <a:gd name="connsiteX2" fmla="*/ 159819 w 160275"/>
                  <a:gd name="connsiteY2" fmla="*/ 60938 h 69962"/>
                  <a:gd name="connsiteX3" fmla="*/ 0 w 160275"/>
                  <a:gd name="connsiteY3" fmla="*/ 60938 h 69962"/>
                  <a:gd name="connsiteX0" fmla="*/ 8396 w 168671"/>
                  <a:gd name="connsiteY0" fmla="*/ 60938 h 75699"/>
                  <a:gd name="connsiteX1" fmla="*/ 35815 w 168671"/>
                  <a:gd name="connsiteY1" fmla="*/ 22 h 75699"/>
                  <a:gd name="connsiteX2" fmla="*/ 168215 w 168671"/>
                  <a:gd name="connsiteY2" fmla="*/ 60938 h 75699"/>
                  <a:gd name="connsiteX3" fmla="*/ 8396 w 168671"/>
                  <a:gd name="connsiteY3" fmla="*/ 60938 h 75699"/>
                  <a:gd name="connsiteX0" fmla="*/ 16246 w 145955"/>
                  <a:gd name="connsiteY0" fmla="*/ 61681 h 72619"/>
                  <a:gd name="connsiteX1" fmla="*/ 13554 w 145955"/>
                  <a:gd name="connsiteY1" fmla="*/ 1 h 72619"/>
                  <a:gd name="connsiteX2" fmla="*/ 145954 w 145955"/>
                  <a:gd name="connsiteY2" fmla="*/ 60917 h 72619"/>
                  <a:gd name="connsiteX3" fmla="*/ 16246 w 145955"/>
                  <a:gd name="connsiteY3" fmla="*/ 61681 h 72619"/>
                  <a:gd name="connsiteX0" fmla="*/ 5951 w 135836"/>
                  <a:gd name="connsiteY0" fmla="*/ 60918 h 68111"/>
                  <a:gd name="connsiteX1" fmla="*/ 33370 w 135836"/>
                  <a:gd name="connsiteY1" fmla="*/ 1 h 68111"/>
                  <a:gd name="connsiteX2" fmla="*/ 135659 w 135836"/>
                  <a:gd name="connsiteY2" fmla="*/ 60154 h 68111"/>
                  <a:gd name="connsiteX3" fmla="*/ 5951 w 135836"/>
                  <a:gd name="connsiteY3" fmla="*/ 60918 h 681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5836" h="68111">
                    <a:moveTo>
                      <a:pt x="5951" y="60918"/>
                    </a:moveTo>
                    <a:cubicBezTo>
                      <a:pt x="-11097" y="50893"/>
                      <a:pt x="11752" y="128"/>
                      <a:pt x="33370" y="1"/>
                    </a:cubicBezTo>
                    <a:cubicBezTo>
                      <a:pt x="54988" y="-126"/>
                      <a:pt x="140229" y="50001"/>
                      <a:pt x="135659" y="60154"/>
                    </a:cubicBezTo>
                    <a:cubicBezTo>
                      <a:pt x="131089" y="70307"/>
                      <a:pt x="22999" y="70943"/>
                      <a:pt x="5951" y="60918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2" name="月 111">
                <a:extLst>
                  <a:ext uri="{FF2B5EF4-FFF2-40B4-BE49-F238E27FC236}">
                    <a16:creationId xmlns:a16="http://schemas.microsoft.com/office/drawing/2014/main" id="{27DC9C32-8A13-4DC0-811A-123163E36AB3}"/>
                  </a:ext>
                </a:extLst>
              </p:cNvPr>
              <p:cNvSpPr/>
              <p:nvPr/>
            </p:nvSpPr>
            <p:spPr>
              <a:xfrm rot="8100000">
                <a:off x="1640625" y="2063071"/>
                <a:ext cx="35612" cy="92454"/>
              </a:xfrm>
              <a:prstGeom prst="moon">
                <a:avLst>
                  <a:gd name="adj" fmla="val 53067"/>
                </a:avLst>
              </a:pr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136" name="グループ化 135">
            <a:extLst>
              <a:ext uri="{FF2B5EF4-FFF2-40B4-BE49-F238E27FC236}">
                <a16:creationId xmlns:a16="http://schemas.microsoft.com/office/drawing/2014/main" id="{2E46056F-DF77-4D5D-8E11-24CA8E37B8B3}"/>
              </a:ext>
            </a:extLst>
          </p:cNvPr>
          <p:cNvGrpSpPr/>
          <p:nvPr/>
        </p:nvGrpSpPr>
        <p:grpSpPr>
          <a:xfrm>
            <a:off x="4266028" y="3589515"/>
            <a:ext cx="1397778" cy="2846464"/>
            <a:chOff x="4266028" y="3589515"/>
            <a:chExt cx="1397778" cy="2846464"/>
          </a:xfrm>
        </p:grpSpPr>
        <p:grpSp>
          <p:nvGrpSpPr>
            <p:cNvPr id="137" name="グループ化 136">
              <a:extLst>
                <a:ext uri="{FF2B5EF4-FFF2-40B4-BE49-F238E27FC236}">
                  <a16:creationId xmlns:a16="http://schemas.microsoft.com/office/drawing/2014/main" id="{E11A5640-1D53-44C2-A37E-22906941994D}"/>
                </a:ext>
              </a:extLst>
            </p:cNvPr>
            <p:cNvGrpSpPr/>
            <p:nvPr/>
          </p:nvGrpSpPr>
          <p:grpSpPr>
            <a:xfrm>
              <a:off x="4266028" y="3589515"/>
              <a:ext cx="1397778" cy="2846464"/>
              <a:chOff x="2403078" y="3589515"/>
              <a:chExt cx="1397778" cy="2846464"/>
            </a:xfrm>
          </p:grpSpPr>
          <p:sp>
            <p:nvSpPr>
              <p:cNvPr id="147" name="フリーフォーム: 図形 146">
                <a:extLst>
                  <a:ext uri="{FF2B5EF4-FFF2-40B4-BE49-F238E27FC236}">
                    <a16:creationId xmlns:a16="http://schemas.microsoft.com/office/drawing/2014/main" id="{4CAA415E-3AAB-47CE-9D80-1AFFBCBE435F}"/>
                  </a:ext>
                </a:extLst>
              </p:cNvPr>
              <p:cNvSpPr/>
              <p:nvPr/>
            </p:nvSpPr>
            <p:spPr>
              <a:xfrm>
                <a:off x="2403078" y="3659640"/>
                <a:ext cx="1397778" cy="848304"/>
              </a:xfrm>
              <a:custGeom>
                <a:avLst/>
                <a:gdLst>
                  <a:gd name="connsiteX0" fmla="*/ 698889 w 1397778"/>
                  <a:gd name="connsiteY0" fmla="*/ 0 h 895789"/>
                  <a:gd name="connsiteX1" fmla="*/ 776922 w 1397778"/>
                  <a:gd name="connsiteY1" fmla="*/ 97106 h 895789"/>
                  <a:gd name="connsiteX2" fmla="*/ 879775 w 1397778"/>
                  <a:gd name="connsiteY2" fmla="*/ 21777 h 895789"/>
                  <a:gd name="connsiteX3" fmla="*/ 927661 w 1397778"/>
                  <a:gd name="connsiteY3" fmla="*/ 134040 h 895789"/>
                  <a:gd name="connsiteX4" fmla="*/ 1048334 w 1397778"/>
                  <a:gd name="connsiteY4" fmla="*/ 85623 h 895789"/>
                  <a:gd name="connsiteX5" fmla="*/ 1062815 w 1397778"/>
                  <a:gd name="connsiteY5" fmla="*/ 205397 h 895789"/>
                  <a:gd name="connsiteX6" fmla="*/ 1193078 w 1397778"/>
                  <a:gd name="connsiteY6" fmla="*/ 187189 h 895789"/>
                  <a:gd name="connsiteX7" fmla="*/ 1173166 w 1397778"/>
                  <a:gd name="connsiteY7" fmla="*/ 306308 h 895789"/>
                  <a:gd name="connsiteX8" fmla="*/ 1304145 w 1397778"/>
                  <a:gd name="connsiteY8" fmla="*/ 319551 h 895789"/>
                  <a:gd name="connsiteX9" fmla="*/ 1251199 w 1397778"/>
                  <a:gd name="connsiteY9" fmla="*/ 429900 h 895789"/>
                  <a:gd name="connsiteX10" fmla="*/ 1373964 w 1397778"/>
                  <a:gd name="connsiteY10" fmla="*/ 473690 h 895789"/>
                  <a:gd name="connsiteX11" fmla="*/ 1291587 w 1397778"/>
                  <a:gd name="connsiteY11" fmla="*/ 567745 h 895789"/>
                  <a:gd name="connsiteX12" fmla="*/ 1397778 w 1397778"/>
                  <a:gd name="connsiteY12" fmla="*/ 639102 h 895789"/>
                  <a:gd name="connsiteX13" fmla="*/ 1291587 w 1397778"/>
                  <a:gd name="connsiteY13" fmla="*/ 710459 h 895789"/>
                  <a:gd name="connsiteX14" fmla="*/ 1373964 w 1397778"/>
                  <a:gd name="connsiteY14" fmla="*/ 804514 h 895789"/>
                  <a:gd name="connsiteX15" fmla="*/ 1251199 w 1397778"/>
                  <a:gd name="connsiteY15" fmla="*/ 848304 h 895789"/>
                  <a:gd name="connsiteX16" fmla="*/ 1273983 w 1397778"/>
                  <a:gd name="connsiteY16" fmla="*/ 895789 h 895789"/>
                  <a:gd name="connsiteX17" fmla="*/ 123796 w 1397778"/>
                  <a:gd name="connsiteY17" fmla="*/ 895789 h 895789"/>
                  <a:gd name="connsiteX18" fmla="*/ 146579 w 1397778"/>
                  <a:gd name="connsiteY18" fmla="*/ 848304 h 895789"/>
                  <a:gd name="connsiteX19" fmla="*/ 23814 w 1397778"/>
                  <a:gd name="connsiteY19" fmla="*/ 804514 h 895789"/>
                  <a:gd name="connsiteX20" fmla="*/ 106191 w 1397778"/>
                  <a:gd name="connsiteY20" fmla="*/ 710459 h 895789"/>
                  <a:gd name="connsiteX21" fmla="*/ 0 w 1397778"/>
                  <a:gd name="connsiteY21" fmla="*/ 639102 h 895789"/>
                  <a:gd name="connsiteX22" fmla="*/ 106191 w 1397778"/>
                  <a:gd name="connsiteY22" fmla="*/ 567745 h 895789"/>
                  <a:gd name="connsiteX23" fmla="*/ 23814 w 1397778"/>
                  <a:gd name="connsiteY23" fmla="*/ 473690 h 895789"/>
                  <a:gd name="connsiteX24" fmla="*/ 146579 w 1397778"/>
                  <a:gd name="connsiteY24" fmla="*/ 429900 h 895789"/>
                  <a:gd name="connsiteX25" fmla="*/ 93633 w 1397778"/>
                  <a:gd name="connsiteY25" fmla="*/ 319551 h 895789"/>
                  <a:gd name="connsiteX26" fmla="*/ 224612 w 1397778"/>
                  <a:gd name="connsiteY26" fmla="*/ 306308 h 895789"/>
                  <a:gd name="connsiteX27" fmla="*/ 204700 w 1397778"/>
                  <a:gd name="connsiteY27" fmla="*/ 187189 h 895789"/>
                  <a:gd name="connsiteX28" fmla="*/ 334963 w 1397778"/>
                  <a:gd name="connsiteY28" fmla="*/ 205397 h 895789"/>
                  <a:gd name="connsiteX29" fmla="*/ 349445 w 1397778"/>
                  <a:gd name="connsiteY29" fmla="*/ 85623 h 895789"/>
                  <a:gd name="connsiteX30" fmla="*/ 470117 w 1397778"/>
                  <a:gd name="connsiteY30" fmla="*/ 134040 h 895789"/>
                  <a:gd name="connsiteX31" fmla="*/ 518003 w 1397778"/>
                  <a:gd name="connsiteY31" fmla="*/ 21777 h 895789"/>
                  <a:gd name="connsiteX32" fmla="*/ 620856 w 1397778"/>
                  <a:gd name="connsiteY32" fmla="*/ 97106 h 895789"/>
                  <a:gd name="connsiteX0" fmla="*/ 698889 w 1397778"/>
                  <a:gd name="connsiteY0" fmla="*/ 0 h 895789"/>
                  <a:gd name="connsiteX1" fmla="*/ 776922 w 1397778"/>
                  <a:gd name="connsiteY1" fmla="*/ 97106 h 895789"/>
                  <a:gd name="connsiteX2" fmla="*/ 879775 w 1397778"/>
                  <a:gd name="connsiteY2" fmla="*/ 21777 h 895789"/>
                  <a:gd name="connsiteX3" fmla="*/ 927661 w 1397778"/>
                  <a:gd name="connsiteY3" fmla="*/ 134040 h 895789"/>
                  <a:gd name="connsiteX4" fmla="*/ 1048334 w 1397778"/>
                  <a:gd name="connsiteY4" fmla="*/ 85623 h 895789"/>
                  <a:gd name="connsiteX5" fmla="*/ 1062815 w 1397778"/>
                  <a:gd name="connsiteY5" fmla="*/ 205397 h 895789"/>
                  <a:gd name="connsiteX6" fmla="*/ 1193078 w 1397778"/>
                  <a:gd name="connsiteY6" fmla="*/ 187189 h 895789"/>
                  <a:gd name="connsiteX7" fmla="*/ 1173166 w 1397778"/>
                  <a:gd name="connsiteY7" fmla="*/ 306308 h 895789"/>
                  <a:gd name="connsiteX8" fmla="*/ 1304145 w 1397778"/>
                  <a:gd name="connsiteY8" fmla="*/ 319551 h 895789"/>
                  <a:gd name="connsiteX9" fmla="*/ 1251199 w 1397778"/>
                  <a:gd name="connsiteY9" fmla="*/ 429900 h 895789"/>
                  <a:gd name="connsiteX10" fmla="*/ 1373964 w 1397778"/>
                  <a:gd name="connsiteY10" fmla="*/ 473690 h 895789"/>
                  <a:gd name="connsiteX11" fmla="*/ 1291587 w 1397778"/>
                  <a:gd name="connsiteY11" fmla="*/ 567745 h 895789"/>
                  <a:gd name="connsiteX12" fmla="*/ 1397778 w 1397778"/>
                  <a:gd name="connsiteY12" fmla="*/ 639102 h 895789"/>
                  <a:gd name="connsiteX13" fmla="*/ 1291587 w 1397778"/>
                  <a:gd name="connsiteY13" fmla="*/ 710459 h 895789"/>
                  <a:gd name="connsiteX14" fmla="*/ 1373964 w 1397778"/>
                  <a:gd name="connsiteY14" fmla="*/ 804514 h 895789"/>
                  <a:gd name="connsiteX15" fmla="*/ 1251199 w 1397778"/>
                  <a:gd name="connsiteY15" fmla="*/ 848304 h 895789"/>
                  <a:gd name="connsiteX16" fmla="*/ 1273983 w 1397778"/>
                  <a:gd name="connsiteY16" fmla="*/ 895789 h 895789"/>
                  <a:gd name="connsiteX17" fmla="*/ 146579 w 1397778"/>
                  <a:gd name="connsiteY17" fmla="*/ 848304 h 895789"/>
                  <a:gd name="connsiteX18" fmla="*/ 23814 w 1397778"/>
                  <a:gd name="connsiteY18" fmla="*/ 804514 h 895789"/>
                  <a:gd name="connsiteX19" fmla="*/ 106191 w 1397778"/>
                  <a:gd name="connsiteY19" fmla="*/ 710459 h 895789"/>
                  <a:gd name="connsiteX20" fmla="*/ 0 w 1397778"/>
                  <a:gd name="connsiteY20" fmla="*/ 639102 h 895789"/>
                  <a:gd name="connsiteX21" fmla="*/ 106191 w 1397778"/>
                  <a:gd name="connsiteY21" fmla="*/ 567745 h 895789"/>
                  <a:gd name="connsiteX22" fmla="*/ 23814 w 1397778"/>
                  <a:gd name="connsiteY22" fmla="*/ 473690 h 895789"/>
                  <a:gd name="connsiteX23" fmla="*/ 146579 w 1397778"/>
                  <a:gd name="connsiteY23" fmla="*/ 429900 h 895789"/>
                  <a:gd name="connsiteX24" fmla="*/ 93633 w 1397778"/>
                  <a:gd name="connsiteY24" fmla="*/ 319551 h 895789"/>
                  <a:gd name="connsiteX25" fmla="*/ 224612 w 1397778"/>
                  <a:gd name="connsiteY25" fmla="*/ 306308 h 895789"/>
                  <a:gd name="connsiteX26" fmla="*/ 204700 w 1397778"/>
                  <a:gd name="connsiteY26" fmla="*/ 187189 h 895789"/>
                  <a:gd name="connsiteX27" fmla="*/ 334963 w 1397778"/>
                  <a:gd name="connsiteY27" fmla="*/ 205397 h 895789"/>
                  <a:gd name="connsiteX28" fmla="*/ 349445 w 1397778"/>
                  <a:gd name="connsiteY28" fmla="*/ 85623 h 895789"/>
                  <a:gd name="connsiteX29" fmla="*/ 470117 w 1397778"/>
                  <a:gd name="connsiteY29" fmla="*/ 134040 h 895789"/>
                  <a:gd name="connsiteX30" fmla="*/ 518003 w 1397778"/>
                  <a:gd name="connsiteY30" fmla="*/ 21777 h 895789"/>
                  <a:gd name="connsiteX31" fmla="*/ 620856 w 1397778"/>
                  <a:gd name="connsiteY31" fmla="*/ 97106 h 895789"/>
                  <a:gd name="connsiteX32" fmla="*/ 698889 w 1397778"/>
                  <a:gd name="connsiteY32" fmla="*/ 0 h 895789"/>
                  <a:gd name="connsiteX0" fmla="*/ 698889 w 1397778"/>
                  <a:gd name="connsiteY0" fmla="*/ 0 h 848304"/>
                  <a:gd name="connsiteX1" fmla="*/ 776922 w 1397778"/>
                  <a:gd name="connsiteY1" fmla="*/ 97106 h 848304"/>
                  <a:gd name="connsiteX2" fmla="*/ 879775 w 1397778"/>
                  <a:gd name="connsiteY2" fmla="*/ 21777 h 848304"/>
                  <a:gd name="connsiteX3" fmla="*/ 927661 w 1397778"/>
                  <a:gd name="connsiteY3" fmla="*/ 134040 h 848304"/>
                  <a:gd name="connsiteX4" fmla="*/ 1048334 w 1397778"/>
                  <a:gd name="connsiteY4" fmla="*/ 85623 h 848304"/>
                  <a:gd name="connsiteX5" fmla="*/ 1062815 w 1397778"/>
                  <a:gd name="connsiteY5" fmla="*/ 205397 h 848304"/>
                  <a:gd name="connsiteX6" fmla="*/ 1193078 w 1397778"/>
                  <a:gd name="connsiteY6" fmla="*/ 187189 h 848304"/>
                  <a:gd name="connsiteX7" fmla="*/ 1173166 w 1397778"/>
                  <a:gd name="connsiteY7" fmla="*/ 306308 h 848304"/>
                  <a:gd name="connsiteX8" fmla="*/ 1304145 w 1397778"/>
                  <a:gd name="connsiteY8" fmla="*/ 319551 h 848304"/>
                  <a:gd name="connsiteX9" fmla="*/ 1251199 w 1397778"/>
                  <a:gd name="connsiteY9" fmla="*/ 429900 h 848304"/>
                  <a:gd name="connsiteX10" fmla="*/ 1373964 w 1397778"/>
                  <a:gd name="connsiteY10" fmla="*/ 473690 h 848304"/>
                  <a:gd name="connsiteX11" fmla="*/ 1291587 w 1397778"/>
                  <a:gd name="connsiteY11" fmla="*/ 567745 h 848304"/>
                  <a:gd name="connsiteX12" fmla="*/ 1397778 w 1397778"/>
                  <a:gd name="connsiteY12" fmla="*/ 639102 h 848304"/>
                  <a:gd name="connsiteX13" fmla="*/ 1291587 w 1397778"/>
                  <a:gd name="connsiteY13" fmla="*/ 710459 h 848304"/>
                  <a:gd name="connsiteX14" fmla="*/ 1373964 w 1397778"/>
                  <a:gd name="connsiteY14" fmla="*/ 804514 h 848304"/>
                  <a:gd name="connsiteX15" fmla="*/ 1251199 w 1397778"/>
                  <a:gd name="connsiteY15" fmla="*/ 848304 h 848304"/>
                  <a:gd name="connsiteX16" fmla="*/ 146579 w 1397778"/>
                  <a:gd name="connsiteY16" fmla="*/ 848304 h 848304"/>
                  <a:gd name="connsiteX17" fmla="*/ 23814 w 1397778"/>
                  <a:gd name="connsiteY17" fmla="*/ 804514 h 848304"/>
                  <a:gd name="connsiteX18" fmla="*/ 106191 w 1397778"/>
                  <a:gd name="connsiteY18" fmla="*/ 710459 h 848304"/>
                  <a:gd name="connsiteX19" fmla="*/ 0 w 1397778"/>
                  <a:gd name="connsiteY19" fmla="*/ 639102 h 848304"/>
                  <a:gd name="connsiteX20" fmla="*/ 106191 w 1397778"/>
                  <a:gd name="connsiteY20" fmla="*/ 567745 h 848304"/>
                  <a:gd name="connsiteX21" fmla="*/ 23814 w 1397778"/>
                  <a:gd name="connsiteY21" fmla="*/ 473690 h 848304"/>
                  <a:gd name="connsiteX22" fmla="*/ 146579 w 1397778"/>
                  <a:gd name="connsiteY22" fmla="*/ 429900 h 848304"/>
                  <a:gd name="connsiteX23" fmla="*/ 93633 w 1397778"/>
                  <a:gd name="connsiteY23" fmla="*/ 319551 h 848304"/>
                  <a:gd name="connsiteX24" fmla="*/ 224612 w 1397778"/>
                  <a:gd name="connsiteY24" fmla="*/ 306308 h 848304"/>
                  <a:gd name="connsiteX25" fmla="*/ 204700 w 1397778"/>
                  <a:gd name="connsiteY25" fmla="*/ 187189 h 848304"/>
                  <a:gd name="connsiteX26" fmla="*/ 334963 w 1397778"/>
                  <a:gd name="connsiteY26" fmla="*/ 205397 h 848304"/>
                  <a:gd name="connsiteX27" fmla="*/ 349445 w 1397778"/>
                  <a:gd name="connsiteY27" fmla="*/ 85623 h 848304"/>
                  <a:gd name="connsiteX28" fmla="*/ 470117 w 1397778"/>
                  <a:gd name="connsiteY28" fmla="*/ 134040 h 848304"/>
                  <a:gd name="connsiteX29" fmla="*/ 518003 w 1397778"/>
                  <a:gd name="connsiteY29" fmla="*/ 21777 h 848304"/>
                  <a:gd name="connsiteX30" fmla="*/ 620856 w 1397778"/>
                  <a:gd name="connsiteY30" fmla="*/ 97106 h 848304"/>
                  <a:gd name="connsiteX31" fmla="*/ 698889 w 1397778"/>
                  <a:gd name="connsiteY31" fmla="*/ 0 h 8483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1397778" h="848304">
                    <a:moveTo>
                      <a:pt x="698889" y="0"/>
                    </a:moveTo>
                    <a:lnTo>
                      <a:pt x="776922" y="97106"/>
                    </a:lnTo>
                    <a:lnTo>
                      <a:pt x="879775" y="21777"/>
                    </a:lnTo>
                    <a:lnTo>
                      <a:pt x="927661" y="134040"/>
                    </a:lnTo>
                    <a:lnTo>
                      <a:pt x="1048334" y="85623"/>
                    </a:lnTo>
                    <a:lnTo>
                      <a:pt x="1062815" y="205397"/>
                    </a:lnTo>
                    <a:lnTo>
                      <a:pt x="1193078" y="187189"/>
                    </a:lnTo>
                    <a:lnTo>
                      <a:pt x="1173166" y="306308"/>
                    </a:lnTo>
                    <a:lnTo>
                      <a:pt x="1304145" y="319551"/>
                    </a:lnTo>
                    <a:lnTo>
                      <a:pt x="1251199" y="429900"/>
                    </a:lnTo>
                    <a:lnTo>
                      <a:pt x="1373964" y="473690"/>
                    </a:lnTo>
                    <a:lnTo>
                      <a:pt x="1291587" y="567745"/>
                    </a:lnTo>
                    <a:lnTo>
                      <a:pt x="1397778" y="639102"/>
                    </a:lnTo>
                    <a:lnTo>
                      <a:pt x="1291587" y="710459"/>
                    </a:lnTo>
                    <a:lnTo>
                      <a:pt x="1373964" y="804514"/>
                    </a:lnTo>
                    <a:lnTo>
                      <a:pt x="1251199" y="848304"/>
                    </a:lnTo>
                    <a:lnTo>
                      <a:pt x="146579" y="848304"/>
                    </a:lnTo>
                    <a:lnTo>
                      <a:pt x="23814" y="804514"/>
                    </a:lnTo>
                    <a:lnTo>
                      <a:pt x="106191" y="710459"/>
                    </a:lnTo>
                    <a:lnTo>
                      <a:pt x="0" y="639102"/>
                    </a:lnTo>
                    <a:lnTo>
                      <a:pt x="106191" y="567745"/>
                    </a:lnTo>
                    <a:lnTo>
                      <a:pt x="23814" y="473690"/>
                    </a:lnTo>
                    <a:lnTo>
                      <a:pt x="146579" y="429900"/>
                    </a:lnTo>
                    <a:lnTo>
                      <a:pt x="93633" y="319551"/>
                    </a:lnTo>
                    <a:lnTo>
                      <a:pt x="224612" y="306308"/>
                    </a:lnTo>
                    <a:lnTo>
                      <a:pt x="204700" y="187189"/>
                    </a:lnTo>
                    <a:lnTo>
                      <a:pt x="334963" y="205397"/>
                    </a:lnTo>
                    <a:lnTo>
                      <a:pt x="349445" y="85623"/>
                    </a:lnTo>
                    <a:lnTo>
                      <a:pt x="470117" y="134040"/>
                    </a:lnTo>
                    <a:lnTo>
                      <a:pt x="518003" y="21777"/>
                    </a:lnTo>
                    <a:lnTo>
                      <a:pt x="620856" y="97106"/>
                    </a:lnTo>
                    <a:lnTo>
                      <a:pt x="698889" y="0"/>
                    </a:ln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48" name="フリーフォーム: 図形 147">
                <a:extLst>
                  <a:ext uri="{FF2B5EF4-FFF2-40B4-BE49-F238E27FC236}">
                    <a16:creationId xmlns:a16="http://schemas.microsoft.com/office/drawing/2014/main" id="{1563C6A8-C906-4755-9474-D280E47BBAD8}"/>
                  </a:ext>
                </a:extLst>
              </p:cNvPr>
              <p:cNvSpPr/>
              <p:nvPr/>
            </p:nvSpPr>
            <p:spPr>
              <a:xfrm>
                <a:off x="2487734" y="3858120"/>
                <a:ext cx="1080853" cy="1767184"/>
              </a:xfrm>
              <a:custGeom>
                <a:avLst/>
                <a:gdLst>
                  <a:gd name="connsiteX0" fmla="*/ 448541 w 897082"/>
                  <a:gd name="connsiteY0" fmla="*/ 0 h 1466720"/>
                  <a:gd name="connsiteX1" fmla="*/ 897082 w 897082"/>
                  <a:gd name="connsiteY1" fmla="*/ 448541 h 1466720"/>
                  <a:gd name="connsiteX2" fmla="*/ 897082 w 897082"/>
                  <a:gd name="connsiteY2" fmla="*/ 572384 h 1466720"/>
                  <a:gd name="connsiteX3" fmla="*/ 623133 w 897082"/>
                  <a:gd name="connsiteY3" fmla="*/ 985676 h 1466720"/>
                  <a:gd name="connsiteX4" fmla="*/ 564119 w 897082"/>
                  <a:gd name="connsiteY4" fmla="*/ 1003996 h 1466720"/>
                  <a:gd name="connsiteX5" fmla="*/ 575827 w 897082"/>
                  <a:gd name="connsiteY5" fmla="*/ 1118635 h 1466720"/>
                  <a:gd name="connsiteX6" fmla="*/ 603105 w 897082"/>
                  <a:gd name="connsiteY6" fmla="*/ 1118635 h 1466720"/>
                  <a:gd name="connsiteX7" fmla="*/ 786798 w 897082"/>
                  <a:gd name="connsiteY7" fmla="*/ 1292678 h 1466720"/>
                  <a:gd name="connsiteX8" fmla="*/ 786797 w 897082"/>
                  <a:gd name="connsiteY8" fmla="*/ 1466720 h 1466720"/>
                  <a:gd name="connsiteX9" fmla="*/ 188668 w 897082"/>
                  <a:gd name="connsiteY9" fmla="*/ 1466720 h 1466720"/>
                  <a:gd name="connsiteX10" fmla="*/ 188668 w 897082"/>
                  <a:gd name="connsiteY10" fmla="*/ 1292678 h 1466720"/>
                  <a:gd name="connsiteX11" fmla="*/ 300860 w 897082"/>
                  <a:gd name="connsiteY11" fmla="*/ 1132312 h 1466720"/>
                  <a:gd name="connsiteX12" fmla="*/ 352270 w 897082"/>
                  <a:gd name="connsiteY12" fmla="*/ 1122478 h 1466720"/>
                  <a:gd name="connsiteX13" fmla="*/ 363516 w 897082"/>
                  <a:gd name="connsiteY13" fmla="*/ 1012354 h 1466720"/>
                  <a:gd name="connsiteX14" fmla="*/ 358144 w 897082"/>
                  <a:gd name="connsiteY14" fmla="*/ 1011812 h 1466720"/>
                  <a:gd name="connsiteX15" fmla="*/ 0 w 897082"/>
                  <a:gd name="connsiteY15" fmla="*/ 572384 h 1466720"/>
                  <a:gd name="connsiteX16" fmla="*/ 0 w 897082"/>
                  <a:gd name="connsiteY16" fmla="*/ 448541 h 1466720"/>
                  <a:gd name="connsiteX17" fmla="*/ 448541 w 897082"/>
                  <a:gd name="connsiteY17" fmla="*/ 0 h 14667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897082" h="1466720">
                    <a:moveTo>
                      <a:pt x="448541" y="0"/>
                    </a:moveTo>
                    <a:cubicBezTo>
                      <a:pt x="696263" y="0"/>
                      <a:pt x="897082" y="200819"/>
                      <a:pt x="897082" y="448541"/>
                    </a:cubicBezTo>
                    <a:lnTo>
                      <a:pt x="897082" y="572384"/>
                    </a:lnTo>
                    <a:cubicBezTo>
                      <a:pt x="897082" y="758175"/>
                      <a:pt x="784121" y="917584"/>
                      <a:pt x="623133" y="985676"/>
                    </a:cubicBezTo>
                    <a:lnTo>
                      <a:pt x="564119" y="1003996"/>
                    </a:lnTo>
                    <a:lnTo>
                      <a:pt x="575827" y="1118635"/>
                    </a:lnTo>
                    <a:lnTo>
                      <a:pt x="603105" y="1118635"/>
                    </a:lnTo>
                    <a:cubicBezTo>
                      <a:pt x="704556" y="1118635"/>
                      <a:pt x="786798" y="1196557"/>
                      <a:pt x="786798" y="1292678"/>
                    </a:cubicBezTo>
                    <a:cubicBezTo>
                      <a:pt x="786798" y="1350692"/>
                      <a:pt x="786797" y="1408706"/>
                      <a:pt x="786797" y="1466720"/>
                    </a:cubicBezTo>
                    <a:lnTo>
                      <a:pt x="188668" y="1466720"/>
                    </a:lnTo>
                    <a:lnTo>
                      <a:pt x="188668" y="1292678"/>
                    </a:lnTo>
                    <a:cubicBezTo>
                      <a:pt x="188668" y="1220587"/>
                      <a:pt x="234929" y="1158734"/>
                      <a:pt x="300860" y="1132312"/>
                    </a:cubicBezTo>
                    <a:lnTo>
                      <a:pt x="352270" y="1122478"/>
                    </a:lnTo>
                    <a:lnTo>
                      <a:pt x="363516" y="1012354"/>
                    </a:lnTo>
                    <a:lnTo>
                      <a:pt x="358144" y="1011812"/>
                    </a:lnTo>
                    <a:cubicBezTo>
                      <a:pt x="153752" y="969988"/>
                      <a:pt x="0" y="789141"/>
                      <a:pt x="0" y="572384"/>
                    </a:cubicBezTo>
                    <a:lnTo>
                      <a:pt x="0" y="448541"/>
                    </a:lnTo>
                    <a:cubicBezTo>
                      <a:pt x="0" y="200819"/>
                      <a:pt x="200819" y="0"/>
                      <a:pt x="448541" y="0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49" name="フリーフォーム: 図形 148">
                <a:extLst>
                  <a:ext uri="{FF2B5EF4-FFF2-40B4-BE49-F238E27FC236}">
                    <a16:creationId xmlns:a16="http://schemas.microsoft.com/office/drawing/2014/main" id="{DFD1595B-F5EB-47EF-A83A-3AE5B42A1707}"/>
                  </a:ext>
                </a:extLst>
              </p:cNvPr>
              <p:cNvSpPr/>
              <p:nvPr/>
            </p:nvSpPr>
            <p:spPr>
              <a:xfrm>
                <a:off x="2913045" y="5067790"/>
                <a:ext cx="217125" cy="111279"/>
              </a:xfrm>
              <a:custGeom>
                <a:avLst/>
                <a:gdLst>
                  <a:gd name="connsiteX0" fmla="*/ 209318 w 211408"/>
                  <a:gd name="connsiteY0" fmla="*/ 0 h 93697"/>
                  <a:gd name="connsiteX1" fmla="*/ 211408 w 211408"/>
                  <a:gd name="connsiteY1" fmla="*/ 20463 h 93697"/>
                  <a:gd name="connsiteX2" fmla="*/ 206348 w 211408"/>
                  <a:gd name="connsiteY2" fmla="*/ 24396 h 93697"/>
                  <a:gd name="connsiteX3" fmla="*/ 7260 w 211408"/>
                  <a:gd name="connsiteY3" fmla="*/ 93228 h 93697"/>
                  <a:gd name="connsiteX4" fmla="*/ 0 w 211408"/>
                  <a:gd name="connsiteY4" fmla="*/ 93697 h 93697"/>
                  <a:gd name="connsiteX5" fmla="*/ 8715 w 211408"/>
                  <a:gd name="connsiteY5" fmla="*/ 8358 h 93697"/>
                  <a:gd name="connsiteX6" fmla="*/ 93740 w 211408"/>
                  <a:gd name="connsiteY6" fmla="*/ 16929 h 93697"/>
                  <a:gd name="connsiteX7" fmla="*/ 184137 w 211408"/>
                  <a:gd name="connsiteY7" fmla="*/ 7816 h 93697"/>
                  <a:gd name="connsiteX0" fmla="*/ 209318 w 211408"/>
                  <a:gd name="connsiteY0" fmla="*/ 0 h 93697"/>
                  <a:gd name="connsiteX1" fmla="*/ 211408 w 211408"/>
                  <a:gd name="connsiteY1" fmla="*/ 20463 h 93697"/>
                  <a:gd name="connsiteX2" fmla="*/ 7260 w 211408"/>
                  <a:gd name="connsiteY2" fmla="*/ 93228 h 93697"/>
                  <a:gd name="connsiteX3" fmla="*/ 0 w 211408"/>
                  <a:gd name="connsiteY3" fmla="*/ 93697 h 93697"/>
                  <a:gd name="connsiteX4" fmla="*/ 8715 w 211408"/>
                  <a:gd name="connsiteY4" fmla="*/ 8358 h 93697"/>
                  <a:gd name="connsiteX5" fmla="*/ 93740 w 211408"/>
                  <a:gd name="connsiteY5" fmla="*/ 16929 h 93697"/>
                  <a:gd name="connsiteX6" fmla="*/ 184137 w 211408"/>
                  <a:gd name="connsiteY6" fmla="*/ 7816 h 93697"/>
                  <a:gd name="connsiteX7" fmla="*/ 209318 w 211408"/>
                  <a:gd name="connsiteY7" fmla="*/ 0 h 93697"/>
                  <a:gd name="connsiteX0" fmla="*/ 209318 w 209318"/>
                  <a:gd name="connsiteY0" fmla="*/ 0 h 93697"/>
                  <a:gd name="connsiteX1" fmla="*/ 7260 w 209318"/>
                  <a:gd name="connsiteY1" fmla="*/ 93228 h 93697"/>
                  <a:gd name="connsiteX2" fmla="*/ 0 w 209318"/>
                  <a:gd name="connsiteY2" fmla="*/ 93697 h 93697"/>
                  <a:gd name="connsiteX3" fmla="*/ 8715 w 209318"/>
                  <a:gd name="connsiteY3" fmla="*/ 8358 h 93697"/>
                  <a:gd name="connsiteX4" fmla="*/ 93740 w 209318"/>
                  <a:gd name="connsiteY4" fmla="*/ 16929 h 93697"/>
                  <a:gd name="connsiteX5" fmla="*/ 184137 w 209318"/>
                  <a:gd name="connsiteY5" fmla="*/ 7816 h 93697"/>
                  <a:gd name="connsiteX6" fmla="*/ 209318 w 209318"/>
                  <a:gd name="connsiteY6" fmla="*/ 0 h 93697"/>
                  <a:gd name="connsiteX0" fmla="*/ 209318 w 209318"/>
                  <a:gd name="connsiteY0" fmla="*/ 0 h 93697"/>
                  <a:gd name="connsiteX1" fmla="*/ 7260 w 209318"/>
                  <a:gd name="connsiteY1" fmla="*/ 93228 h 93697"/>
                  <a:gd name="connsiteX2" fmla="*/ 0 w 209318"/>
                  <a:gd name="connsiteY2" fmla="*/ 93697 h 93697"/>
                  <a:gd name="connsiteX3" fmla="*/ 8715 w 209318"/>
                  <a:gd name="connsiteY3" fmla="*/ 8358 h 93697"/>
                  <a:gd name="connsiteX4" fmla="*/ 93740 w 209318"/>
                  <a:gd name="connsiteY4" fmla="*/ 16929 h 93697"/>
                  <a:gd name="connsiteX5" fmla="*/ 184137 w 209318"/>
                  <a:gd name="connsiteY5" fmla="*/ 7816 h 93697"/>
                  <a:gd name="connsiteX6" fmla="*/ 209318 w 209318"/>
                  <a:gd name="connsiteY6" fmla="*/ 0 h 93697"/>
                  <a:gd name="connsiteX0" fmla="*/ 209318 w 209318"/>
                  <a:gd name="connsiteY0" fmla="*/ 0 h 93697"/>
                  <a:gd name="connsiteX1" fmla="*/ 0 w 209318"/>
                  <a:gd name="connsiteY1" fmla="*/ 93697 h 93697"/>
                  <a:gd name="connsiteX2" fmla="*/ 8715 w 209318"/>
                  <a:gd name="connsiteY2" fmla="*/ 8358 h 93697"/>
                  <a:gd name="connsiteX3" fmla="*/ 93740 w 209318"/>
                  <a:gd name="connsiteY3" fmla="*/ 16929 h 93697"/>
                  <a:gd name="connsiteX4" fmla="*/ 184137 w 209318"/>
                  <a:gd name="connsiteY4" fmla="*/ 7816 h 93697"/>
                  <a:gd name="connsiteX5" fmla="*/ 209318 w 209318"/>
                  <a:gd name="connsiteY5" fmla="*/ 0 h 93697"/>
                  <a:gd name="connsiteX0" fmla="*/ 209318 w 209318"/>
                  <a:gd name="connsiteY0" fmla="*/ 0 h 93697"/>
                  <a:gd name="connsiteX1" fmla="*/ 0 w 209318"/>
                  <a:gd name="connsiteY1" fmla="*/ 93697 h 93697"/>
                  <a:gd name="connsiteX2" fmla="*/ 8715 w 209318"/>
                  <a:gd name="connsiteY2" fmla="*/ 8358 h 93697"/>
                  <a:gd name="connsiteX3" fmla="*/ 93740 w 209318"/>
                  <a:gd name="connsiteY3" fmla="*/ 16929 h 93697"/>
                  <a:gd name="connsiteX4" fmla="*/ 184137 w 209318"/>
                  <a:gd name="connsiteY4" fmla="*/ 7816 h 93697"/>
                  <a:gd name="connsiteX5" fmla="*/ 209318 w 209318"/>
                  <a:gd name="connsiteY5" fmla="*/ 0 h 936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9318" h="93697">
                    <a:moveTo>
                      <a:pt x="209318" y="0"/>
                    </a:moveTo>
                    <a:cubicBezTo>
                      <a:pt x="148204" y="60213"/>
                      <a:pt x="33434" y="92304"/>
                      <a:pt x="0" y="93697"/>
                    </a:cubicBezTo>
                    <a:lnTo>
                      <a:pt x="8715" y="8358"/>
                    </a:lnTo>
                    <a:lnTo>
                      <a:pt x="93740" y="16929"/>
                    </a:lnTo>
                    <a:cubicBezTo>
                      <a:pt x="124705" y="16929"/>
                      <a:pt x="154938" y="13791"/>
                      <a:pt x="184137" y="7816"/>
                    </a:cubicBezTo>
                    <a:lnTo>
                      <a:pt x="209318" y="0"/>
                    </a:lnTo>
                    <a:close/>
                  </a:path>
                </a:pathLst>
              </a:custGeom>
              <a:solidFill>
                <a:srgbClr val="000000">
                  <a:alpha val="50196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50" name="グループ化 149">
                <a:extLst>
                  <a:ext uri="{FF2B5EF4-FFF2-40B4-BE49-F238E27FC236}">
                    <a16:creationId xmlns:a16="http://schemas.microsoft.com/office/drawing/2014/main" id="{C76FFE5C-4C1B-4E29-8FE6-A22B0BCA3AD7}"/>
                  </a:ext>
                </a:extLst>
              </p:cNvPr>
              <p:cNvGrpSpPr/>
              <p:nvPr/>
            </p:nvGrpSpPr>
            <p:grpSpPr>
              <a:xfrm>
                <a:off x="2619544" y="4572810"/>
                <a:ext cx="233278" cy="221427"/>
                <a:chOff x="553933" y="1745472"/>
                <a:chExt cx="177418" cy="168405"/>
              </a:xfrm>
              <a:solidFill>
                <a:schemeClr val="accent2">
                  <a:lumMod val="75000"/>
                </a:schemeClr>
              </a:solidFill>
            </p:grpSpPr>
            <p:sp>
              <p:nvSpPr>
                <p:cNvPr id="165" name="円/楕円 662">
                  <a:extLst>
                    <a:ext uri="{FF2B5EF4-FFF2-40B4-BE49-F238E27FC236}">
                      <a16:creationId xmlns:a16="http://schemas.microsoft.com/office/drawing/2014/main" id="{7138F062-D639-4316-9198-0BFDFA2D74C0}"/>
                    </a:ext>
                  </a:extLst>
                </p:cNvPr>
                <p:cNvSpPr/>
                <p:nvPr/>
              </p:nvSpPr>
              <p:spPr>
                <a:xfrm flipH="1">
                  <a:off x="553933" y="1796393"/>
                  <a:ext cx="68614" cy="103845"/>
                </a:xfrm>
                <a:custGeom>
                  <a:avLst/>
                  <a:gdLst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96853 h 160368"/>
                    <a:gd name="connsiteX1" fmla="*/ 115251 w 240026"/>
                    <a:gd name="connsiteY1" fmla="*/ 0 h 160368"/>
                    <a:gd name="connsiteX2" fmla="*/ 240026 w 240026"/>
                    <a:gd name="connsiteY2" fmla="*/ 96853 h 160368"/>
                    <a:gd name="connsiteX3" fmla="*/ 120013 w 240026"/>
                    <a:gd name="connsiteY3" fmla="*/ 160368 h 160368"/>
                    <a:gd name="connsiteX4" fmla="*/ 0 w 240026"/>
                    <a:gd name="connsiteY4" fmla="*/ 96853 h 160368"/>
                    <a:gd name="connsiteX0" fmla="*/ 0 w 240026"/>
                    <a:gd name="connsiteY0" fmla="*/ 96853 h 160368"/>
                    <a:gd name="connsiteX1" fmla="*/ 115251 w 240026"/>
                    <a:gd name="connsiteY1" fmla="*/ 0 h 160368"/>
                    <a:gd name="connsiteX2" fmla="*/ 240026 w 240026"/>
                    <a:gd name="connsiteY2" fmla="*/ 96853 h 160368"/>
                    <a:gd name="connsiteX3" fmla="*/ 120013 w 240026"/>
                    <a:gd name="connsiteY3" fmla="*/ 160368 h 160368"/>
                    <a:gd name="connsiteX4" fmla="*/ 0 w 240026"/>
                    <a:gd name="connsiteY4" fmla="*/ 96853 h 160368"/>
                    <a:gd name="connsiteX0" fmla="*/ 0 w 240026"/>
                    <a:gd name="connsiteY0" fmla="*/ 96853 h 160451"/>
                    <a:gd name="connsiteX1" fmla="*/ 115251 w 240026"/>
                    <a:gd name="connsiteY1" fmla="*/ 0 h 160451"/>
                    <a:gd name="connsiteX2" fmla="*/ 240026 w 240026"/>
                    <a:gd name="connsiteY2" fmla="*/ 96853 h 160451"/>
                    <a:gd name="connsiteX3" fmla="*/ 120013 w 240026"/>
                    <a:gd name="connsiteY3" fmla="*/ 160368 h 160451"/>
                    <a:gd name="connsiteX4" fmla="*/ 0 w 240026"/>
                    <a:gd name="connsiteY4" fmla="*/ 96853 h 160451"/>
                    <a:gd name="connsiteX0" fmla="*/ 0 w 240026"/>
                    <a:gd name="connsiteY0" fmla="*/ 96853 h 238137"/>
                    <a:gd name="connsiteX1" fmla="*/ 115251 w 240026"/>
                    <a:gd name="connsiteY1" fmla="*/ 0 h 238137"/>
                    <a:gd name="connsiteX2" fmla="*/ 240026 w 240026"/>
                    <a:gd name="connsiteY2" fmla="*/ 96853 h 238137"/>
                    <a:gd name="connsiteX3" fmla="*/ 120013 w 240026"/>
                    <a:gd name="connsiteY3" fmla="*/ 160368 h 238137"/>
                    <a:gd name="connsiteX4" fmla="*/ 166284 w 240026"/>
                    <a:gd name="connsiteY4" fmla="*/ 238137 h 238137"/>
                    <a:gd name="connsiteX0" fmla="*/ 0 w 240026"/>
                    <a:gd name="connsiteY0" fmla="*/ 96853 h 160451"/>
                    <a:gd name="connsiteX1" fmla="*/ 115251 w 240026"/>
                    <a:gd name="connsiteY1" fmla="*/ 0 h 160451"/>
                    <a:gd name="connsiteX2" fmla="*/ 240026 w 240026"/>
                    <a:gd name="connsiteY2" fmla="*/ 96853 h 160451"/>
                    <a:gd name="connsiteX3" fmla="*/ 120013 w 240026"/>
                    <a:gd name="connsiteY3" fmla="*/ 160368 h 160451"/>
                    <a:gd name="connsiteX0" fmla="*/ 0 w 124775"/>
                    <a:gd name="connsiteY0" fmla="*/ 0 h 160451"/>
                    <a:gd name="connsiteX1" fmla="*/ 124775 w 124775"/>
                    <a:gd name="connsiteY1" fmla="*/ 96853 h 160451"/>
                    <a:gd name="connsiteX2" fmla="*/ 4762 w 124775"/>
                    <a:gd name="connsiteY2" fmla="*/ 160368 h 1604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24775" h="160451">
                      <a:moveTo>
                        <a:pt x="0" y="0"/>
                      </a:moveTo>
                      <a:cubicBezTo>
                        <a:pt x="66281" y="0"/>
                        <a:pt x="124775" y="28271"/>
                        <a:pt x="124775" y="96853"/>
                      </a:cubicBezTo>
                      <a:cubicBezTo>
                        <a:pt x="124775" y="165435"/>
                        <a:pt x="71043" y="160368"/>
                        <a:pt x="4762" y="160368"/>
                      </a:cubicBezTo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6" name="フリーフォーム: 図形 165">
                  <a:extLst>
                    <a:ext uri="{FF2B5EF4-FFF2-40B4-BE49-F238E27FC236}">
                      <a16:creationId xmlns:a16="http://schemas.microsoft.com/office/drawing/2014/main" id="{66A7573C-80B5-4E87-B19D-10392A363CB8}"/>
                    </a:ext>
                  </a:extLst>
                </p:cNvPr>
                <p:cNvSpPr/>
                <p:nvPr/>
              </p:nvSpPr>
              <p:spPr>
                <a:xfrm>
                  <a:off x="577700" y="1745472"/>
                  <a:ext cx="111965" cy="168405"/>
                </a:xfrm>
                <a:custGeom>
                  <a:avLst/>
                  <a:gdLst>
                    <a:gd name="connsiteX0" fmla="*/ 133718 w 168590"/>
                    <a:gd name="connsiteY0" fmla="*/ 0 h 241869"/>
                    <a:gd name="connsiteX1" fmla="*/ 145091 w 168590"/>
                    <a:gd name="connsiteY1" fmla="*/ 28432 h 241869"/>
                    <a:gd name="connsiteX2" fmla="*/ 168590 w 168590"/>
                    <a:gd name="connsiteY2" fmla="*/ 156595 h 241869"/>
                    <a:gd name="connsiteX3" fmla="*/ 84295 w 168590"/>
                    <a:gd name="connsiteY3" fmla="*/ 241869 h 241869"/>
                    <a:gd name="connsiteX4" fmla="*/ 0 w 168590"/>
                    <a:gd name="connsiteY4" fmla="*/ 156595 h 241869"/>
                    <a:gd name="connsiteX5" fmla="*/ 25880 w 168590"/>
                    <a:gd name="connsiteY5" fmla="*/ 28432 h 241869"/>
                    <a:gd name="connsiteX6" fmla="*/ 37274 w 168590"/>
                    <a:gd name="connsiteY6" fmla="*/ 1638 h 241869"/>
                    <a:gd name="connsiteX7" fmla="*/ 51484 w 168590"/>
                    <a:gd name="connsiteY7" fmla="*/ 11330 h 241869"/>
                    <a:gd name="connsiteX8" fmla="*/ 84295 w 168590"/>
                    <a:gd name="connsiteY8" fmla="*/ 18031 h 241869"/>
                    <a:gd name="connsiteX9" fmla="*/ 117107 w 168590"/>
                    <a:gd name="connsiteY9" fmla="*/ 11330 h 241869"/>
                    <a:gd name="connsiteX0" fmla="*/ 84295 w 175735"/>
                    <a:gd name="connsiteY0" fmla="*/ 18031 h 241869"/>
                    <a:gd name="connsiteX1" fmla="*/ 117107 w 175735"/>
                    <a:gd name="connsiteY1" fmla="*/ 11330 h 241869"/>
                    <a:gd name="connsiteX2" fmla="*/ 133718 w 175735"/>
                    <a:gd name="connsiteY2" fmla="*/ 0 h 241869"/>
                    <a:gd name="connsiteX3" fmla="*/ 145091 w 175735"/>
                    <a:gd name="connsiteY3" fmla="*/ 28432 h 241869"/>
                    <a:gd name="connsiteX4" fmla="*/ 168590 w 175735"/>
                    <a:gd name="connsiteY4" fmla="*/ 156595 h 241869"/>
                    <a:gd name="connsiteX5" fmla="*/ 84295 w 175735"/>
                    <a:gd name="connsiteY5" fmla="*/ 241869 h 241869"/>
                    <a:gd name="connsiteX6" fmla="*/ 0 w 175735"/>
                    <a:gd name="connsiteY6" fmla="*/ 156595 h 241869"/>
                    <a:gd name="connsiteX7" fmla="*/ 25880 w 175735"/>
                    <a:gd name="connsiteY7" fmla="*/ 28432 h 241869"/>
                    <a:gd name="connsiteX8" fmla="*/ 37274 w 175735"/>
                    <a:gd name="connsiteY8" fmla="*/ 1638 h 241869"/>
                    <a:gd name="connsiteX9" fmla="*/ 51484 w 175735"/>
                    <a:gd name="connsiteY9" fmla="*/ 11330 h 241869"/>
                    <a:gd name="connsiteX10" fmla="*/ 175735 w 175735"/>
                    <a:gd name="connsiteY10" fmla="*/ 109471 h 241869"/>
                    <a:gd name="connsiteX0" fmla="*/ 84295 w 168590"/>
                    <a:gd name="connsiteY0" fmla="*/ 18031 h 241869"/>
                    <a:gd name="connsiteX1" fmla="*/ 117107 w 168590"/>
                    <a:gd name="connsiteY1" fmla="*/ 11330 h 241869"/>
                    <a:gd name="connsiteX2" fmla="*/ 133718 w 168590"/>
                    <a:gd name="connsiteY2" fmla="*/ 0 h 241869"/>
                    <a:gd name="connsiteX3" fmla="*/ 145091 w 168590"/>
                    <a:gd name="connsiteY3" fmla="*/ 28432 h 241869"/>
                    <a:gd name="connsiteX4" fmla="*/ 168590 w 168590"/>
                    <a:gd name="connsiteY4" fmla="*/ 156595 h 241869"/>
                    <a:gd name="connsiteX5" fmla="*/ 84295 w 168590"/>
                    <a:gd name="connsiteY5" fmla="*/ 241869 h 241869"/>
                    <a:gd name="connsiteX6" fmla="*/ 0 w 168590"/>
                    <a:gd name="connsiteY6" fmla="*/ 156595 h 241869"/>
                    <a:gd name="connsiteX7" fmla="*/ 25880 w 168590"/>
                    <a:gd name="connsiteY7" fmla="*/ 28432 h 241869"/>
                    <a:gd name="connsiteX8" fmla="*/ 37274 w 168590"/>
                    <a:gd name="connsiteY8" fmla="*/ 1638 h 241869"/>
                    <a:gd name="connsiteX9" fmla="*/ 51484 w 168590"/>
                    <a:gd name="connsiteY9" fmla="*/ 11330 h 241869"/>
                    <a:gd name="connsiteX0" fmla="*/ 117107 w 168590"/>
                    <a:gd name="connsiteY0" fmla="*/ 11330 h 241869"/>
                    <a:gd name="connsiteX1" fmla="*/ 133718 w 168590"/>
                    <a:gd name="connsiteY1" fmla="*/ 0 h 241869"/>
                    <a:gd name="connsiteX2" fmla="*/ 145091 w 168590"/>
                    <a:gd name="connsiteY2" fmla="*/ 28432 h 241869"/>
                    <a:gd name="connsiteX3" fmla="*/ 168590 w 168590"/>
                    <a:gd name="connsiteY3" fmla="*/ 156595 h 241869"/>
                    <a:gd name="connsiteX4" fmla="*/ 84295 w 168590"/>
                    <a:gd name="connsiteY4" fmla="*/ 241869 h 241869"/>
                    <a:gd name="connsiteX5" fmla="*/ 0 w 168590"/>
                    <a:gd name="connsiteY5" fmla="*/ 156595 h 241869"/>
                    <a:gd name="connsiteX6" fmla="*/ 25880 w 168590"/>
                    <a:gd name="connsiteY6" fmla="*/ 28432 h 241869"/>
                    <a:gd name="connsiteX7" fmla="*/ 37274 w 168590"/>
                    <a:gd name="connsiteY7" fmla="*/ 1638 h 241869"/>
                    <a:gd name="connsiteX8" fmla="*/ 51484 w 168590"/>
                    <a:gd name="connsiteY8" fmla="*/ 11330 h 241869"/>
                    <a:gd name="connsiteX0" fmla="*/ 117107 w 168590"/>
                    <a:gd name="connsiteY0" fmla="*/ 11330 h 241869"/>
                    <a:gd name="connsiteX1" fmla="*/ 133718 w 168590"/>
                    <a:gd name="connsiteY1" fmla="*/ 0 h 241869"/>
                    <a:gd name="connsiteX2" fmla="*/ 145091 w 168590"/>
                    <a:gd name="connsiteY2" fmla="*/ 28432 h 241869"/>
                    <a:gd name="connsiteX3" fmla="*/ 168590 w 168590"/>
                    <a:gd name="connsiteY3" fmla="*/ 156595 h 241869"/>
                    <a:gd name="connsiteX4" fmla="*/ 84295 w 168590"/>
                    <a:gd name="connsiteY4" fmla="*/ 241869 h 241869"/>
                    <a:gd name="connsiteX5" fmla="*/ 0 w 168590"/>
                    <a:gd name="connsiteY5" fmla="*/ 156595 h 241869"/>
                    <a:gd name="connsiteX6" fmla="*/ 25880 w 168590"/>
                    <a:gd name="connsiteY6" fmla="*/ 28432 h 241869"/>
                    <a:gd name="connsiteX7" fmla="*/ 37274 w 168590"/>
                    <a:gd name="connsiteY7" fmla="*/ 1638 h 241869"/>
                    <a:gd name="connsiteX0" fmla="*/ 133718 w 168590"/>
                    <a:gd name="connsiteY0" fmla="*/ 0 h 241869"/>
                    <a:gd name="connsiteX1" fmla="*/ 145091 w 168590"/>
                    <a:gd name="connsiteY1" fmla="*/ 28432 h 241869"/>
                    <a:gd name="connsiteX2" fmla="*/ 168590 w 168590"/>
                    <a:gd name="connsiteY2" fmla="*/ 156595 h 241869"/>
                    <a:gd name="connsiteX3" fmla="*/ 84295 w 168590"/>
                    <a:gd name="connsiteY3" fmla="*/ 241869 h 241869"/>
                    <a:gd name="connsiteX4" fmla="*/ 0 w 168590"/>
                    <a:gd name="connsiteY4" fmla="*/ 156595 h 241869"/>
                    <a:gd name="connsiteX5" fmla="*/ 25880 w 168590"/>
                    <a:gd name="connsiteY5" fmla="*/ 28432 h 241869"/>
                    <a:gd name="connsiteX6" fmla="*/ 37274 w 168590"/>
                    <a:gd name="connsiteY6" fmla="*/ 1638 h 2418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68590" h="241869">
                      <a:moveTo>
                        <a:pt x="133718" y="0"/>
                      </a:moveTo>
                      <a:lnTo>
                        <a:pt x="145091" y="28432"/>
                      </a:lnTo>
                      <a:cubicBezTo>
                        <a:pt x="159751" y="77796"/>
                        <a:pt x="168590" y="133047"/>
                        <a:pt x="168590" y="156595"/>
                      </a:cubicBezTo>
                      <a:cubicBezTo>
                        <a:pt x="168590" y="203691"/>
                        <a:pt x="130850" y="241869"/>
                        <a:pt x="84295" y="241869"/>
                      </a:cubicBezTo>
                      <a:cubicBezTo>
                        <a:pt x="37740" y="241869"/>
                        <a:pt x="0" y="203691"/>
                        <a:pt x="0" y="156595"/>
                      </a:cubicBezTo>
                      <a:cubicBezTo>
                        <a:pt x="0" y="133047"/>
                        <a:pt x="10031" y="77796"/>
                        <a:pt x="25880" y="28432"/>
                      </a:cubicBezTo>
                      <a:lnTo>
                        <a:pt x="37274" y="1638"/>
                      </a:lnTo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7" name="円/楕円 662">
                  <a:extLst>
                    <a:ext uri="{FF2B5EF4-FFF2-40B4-BE49-F238E27FC236}">
                      <a16:creationId xmlns:a16="http://schemas.microsoft.com/office/drawing/2014/main" id="{A3F6BEFC-D069-41E6-9E1A-4FA7A6E9B0B2}"/>
                    </a:ext>
                  </a:extLst>
                </p:cNvPr>
                <p:cNvSpPr/>
                <p:nvPr/>
              </p:nvSpPr>
              <p:spPr>
                <a:xfrm>
                  <a:off x="662737" y="1796393"/>
                  <a:ext cx="68614" cy="103845"/>
                </a:xfrm>
                <a:custGeom>
                  <a:avLst/>
                  <a:gdLst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96853 h 160368"/>
                    <a:gd name="connsiteX1" fmla="*/ 115251 w 240026"/>
                    <a:gd name="connsiteY1" fmla="*/ 0 h 160368"/>
                    <a:gd name="connsiteX2" fmla="*/ 240026 w 240026"/>
                    <a:gd name="connsiteY2" fmla="*/ 96853 h 160368"/>
                    <a:gd name="connsiteX3" fmla="*/ 120013 w 240026"/>
                    <a:gd name="connsiteY3" fmla="*/ 160368 h 160368"/>
                    <a:gd name="connsiteX4" fmla="*/ 0 w 240026"/>
                    <a:gd name="connsiteY4" fmla="*/ 96853 h 160368"/>
                    <a:gd name="connsiteX0" fmla="*/ 0 w 240026"/>
                    <a:gd name="connsiteY0" fmla="*/ 96853 h 160368"/>
                    <a:gd name="connsiteX1" fmla="*/ 115251 w 240026"/>
                    <a:gd name="connsiteY1" fmla="*/ 0 h 160368"/>
                    <a:gd name="connsiteX2" fmla="*/ 240026 w 240026"/>
                    <a:gd name="connsiteY2" fmla="*/ 96853 h 160368"/>
                    <a:gd name="connsiteX3" fmla="*/ 120013 w 240026"/>
                    <a:gd name="connsiteY3" fmla="*/ 160368 h 160368"/>
                    <a:gd name="connsiteX4" fmla="*/ 0 w 240026"/>
                    <a:gd name="connsiteY4" fmla="*/ 96853 h 160368"/>
                    <a:gd name="connsiteX0" fmla="*/ 0 w 240026"/>
                    <a:gd name="connsiteY0" fmla="*/ 96853 h 160451"/>
                    <a:gd name="connsiteX1" fmla="*/ 115251 w 240026"/>
                    <a:gd name="connsiteY1" fmla="*/ 0 h 160451"/>
                    <a:gd name="connsiteX2" fmla="*/ 240026 w 240026"/>
                    <a:gd name="connsiteY2" fmla="*/ 96853 h 160451"/>
                    <a:gd name="connsiteX3" fmla="*/ 120013 w 240026"/>
                    <a:gd name="connsiteY3" fmla="*/ 160368 h 160451"/>
                    <a:gd name="connsiteX4" fmla="*/ 0 w 240026"/>
                    <a:gd name="connsiteY4" fmla="*/ 96853 h 160451"/>
                    <a:gd name="connsiteX0" fmla="*/ 0 w 240026"/>
                    <a:gd name="connsiteY0" fmla="*/ 96853 h 238137"/>
                    <a:gd name="connsiteX1" fmla="*/ 115251 w 240026"/>
                    <a:gd name="connsiteY1" fmla="*/ 0 h 238137"/>
                    <a:gd name="connsiteX2" fmla="*/ 240026 w 240026"/>
                    <a:gd name="connsiteY2" fmla="*/ 96853 h 238137"/>
                    <a:gd name="connsiteX3" fmla="*/ 120013 w 240026"/>
                    <a:gd name="connsiteY3" fmla="*/ 160368 h 238137"/>
                    <a:gd name="connsiteX4" fmla="*/ 166284 w 240026"/>
                    <a:gd name="connsiteY4" fmla="*/ 238137 h 238137"/>
                    <a:gd name="connsiteX0" fmla="*/ 0 w 240026"/>
                    <a:gd name="connsiteY0" fmla="*/ 96853 h 160451"/>
                    <a:gd name="connsiteX1" fmla="*/ 115251 w 240026"/>
                    <a:gd name="connsiteY1" fmla="*/ 0 h 160451"/>
                    <a:gd name="connsiteX2" fmla="*/ 240026 w 240026"/>
                    <a:gd name="connsiteY2" fmla="*/ 96853 h 160451"/>
                    <a:gd name="connsiteX3" fmla="*/ 120013 w 240026"/>
                    <a:gd name="connsiteY3" fmla="*/ 160368 h 160451"/>
                    <a:gd name="connsiteX0" fmla="*/ 0 w 124775"/>
                    <a:gd name="connsiteY0" fmla="*/ 0 h 160451"/>
                    <a:gd name="connsiteX1" fmla="*/ 124775 w 124775"/>
                    <a:gd name="connsiteY1" fmla="*/ 96853 h 160451"/>
                    <a:gd name="connsiteX2" fmla="*/ 4762 w 124775"/>
                    <a:gd name="connsiteY2" fmla="*/ 160368 h 1604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24775" h="160451">
                      <a:moveTo>
                        <a:pt x="0" y="0"/>
                      </a:moveTo>
                      <a:cubicBezTo>
                        <a:pt x="66281" y="0"/>
                        <a:pt x="124775" y="28271"/>
                        <a:pt x="124775" y="96853"/>
                      </a:cubicBezTo>
                      <a:cubicBezTo>
                        <a:pt x="124775" y="165435"/>
                        <a:pt x="71043" y="160368"/>
                        <a:pt x="4762" y="160368"/>
                      </a:cubicBezTo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151" name="グループ化 150">
                <a:extLst>
                  <a:ext uri="{FF2B5EF4-FFF2-40B4-BE49-F238E27FC236}">
                    <a16:creationId xmlns:a16="http://schemas.microsoft.com/office/drawing/2014/main" id="{0ED23176-9C53-45D6-8869-96CC808200DC}"/>
                  </a:ext>
                </a:extLst>
              </p:cNvPr>
              <p:cNvGrpSpPr/>
              <p:nvPr/>
            </p:nvGrpSpPr>
            <p:grpSpPr>
              <a:xfrm>
                <a:off x="2911750" y="4242385"/>
                <a:ext cx="296131" cy="238831"/>
                <a:chOff x="2911750" y="4242385"/>
                <a:chExt cx="296131" cy="238831"/>
              </a:xfrm>
            </p:grpSpPr>
            <p:sp>
              <p:nvSpPr>
                <p:cNvPr id="163" name="円/楕円 480">
                  <a:extLst>
                    <a:ext uri="{FF2B5EF4-FFF2-40B4-BE49-F238E27FC236}">
                      <a16:creationId xmlns:a16="http://schemas.microsoft.com/office/drawing/2014/main" id="{41D6CD9E-8329-4484-B561-9EAB720057F9}"/>
                    </a:ext>
                  </a:extLst>
                </p:cNvPr>
                <p:cNvSpPr/>
                <p:nvPr/>
              </p:nvSpPr>
              <p:spPr>
                <a:xfrm rot="20700000">
                  <a:off x="2940035" y="4435497"/>
                  <a:ext cx="123606" cy="45719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4" name="円/楕円 473">
                  <a:extLst>
                    <a:ext uri="{FF2B5EF4-FFF2-40B4-BE49-F238E27FC236}">
                      <a16:creationId xmlns:a16="http://schemas.microsoft.com/office/drawing/2014/main" id="{67981856-D1B3-4D11-BE75-BDFA699E4E7F}"/>
                    </a:ext>
                  </a:extLst>
                </p:cNvPr>
                <p:cNvSpPr/>
                <p:nvPr/>
              </p:nvSpPr>
              <p:spPr>
                <a:xfrm rot="900000">
                  <a:off x="2911750" y="4242385"/>
                  <a:ext cx="296131" cy="65506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152" name="グループ化 151">
                <a:extLst>
                  <a:ext uri="{FF2B5EF4-FFF2-40B4-BE49-F238E27FC236}">
                    <a16:creationId xmlns:a16="http://schemas.microsoft.com/office/drawing/2014/main" id="{B02338F3-A43F-4AAA-B6CC-3E1F83896EE7}"/>
                  </a:ext>
                </a:extLst>
              </p:cNvPr>
              <p:cNvGrpSpPr/>
              <p:nvPr/>
            </p:nvGrpSpPr>
            <p:grpSpPr>
              <a:xfrm>
                <a:off x="2525988" y="4242385"/>
                <a:ext cx="192632" cy="233427"/>
                <a:chOff x="2911750" y="4242385"/>
                <a:chExt cx="296131" cy="233427"/>
              </a:xfrm>
            </p:grpSpPr>
            <p:sp>
              <p:nvSpPr>
                <p:cNvPr id="161" name="円/楕円 480">
                  <a:extLst>
                    <a:ext uri="{FF2B5EF4-FFF2-40B4-BE49-F238E27FC236}">
                      <a16:creationId xmlns:a16="http://schemas.microsoft.com/office/drawing/2014/main" id="{3F34186A-4DE4-4685-ACD9-FFD4E987075D}"/>
                    </a:ext>
                  </a:extLst>
                </p:cNvPr>
                <p:cNvSpPr/>
                <p:nvPr/>
              </p:nvSpPr>
              <p:spPr>
                <a:xfrm rot="900000">
                  <a:off x="2982584" y="4430093"/>
                  <a:ext cx="140049" cy="45719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2" name="円/楕円 473">
                  <a:extLst>
                    <a:ext uri="{FF2B5EF4-FFF2-40B4-BE49-F238E27FC236}">
                      <a16:creationId xmlns:a16="http://schemas.microsoft.com/office/drawing/2014/main" id="{85191E5A-4F34-4276-B5E5-98A3C93D4AAA}"/>
                    </a:ext>
                  </a:extLst>
                </p:cNvPr>
                <p:cNvSpPr/>
                <p:nvPr/>
              </p:nvSpPr>
              <p:spPr>
                <a:xfrm rot="20700000">
                  <a:off x="2911750" y="4242385"/>
                  <a:ext cx="296131" cy="65506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153" name="グループ化 152">
                <a:extLst>
                  <a:ext uri="{FF2B5EF4-FFF2-40B4-BE49-F238E27FC236}">
                    <a16:creationId xmlns:a16="http://schemas.microsoft.com/office/drawing/2014/main" id="{41887DB3-88E4-4F29-AFFE-1E850943A21C}"/>
                  </a:ext>
                </a:extLst>
              </p:cNvPr>
              <p:cNvGrpSpPr/>
              <p:nvPr/>
            </p:nvGrpSpPr>
            <p:grpSpPr>
              <a:xfrm>
                <a:off x="3059538" y="3589515"/>
                <a:ext cx="504369" cy="1133601"/>
                <a:chOff x="3130627" y="3749292"/>
                <a:chExt cx="433280" cy="973824"/>
              </a:xfrm>
            </p:grpSpPr>
            <p:sp>
              <p:nvSpPr>
                <p:cNvPr id="159" name="月 158">
                  <a:extLst>
                    <a:ext uri="{FF2B5EF4-FFF2-40B4-BE49-F238E27FC236}">
                      <a16:creationId xmlns:a16="http://schemas.microsoft.com/office/drawing/2014/main" id="{3A7A2B0B-CF2E-4953-AA31-3B3A693B8740}"/>
                    </a:ext>
                  </a:extLst>
                </p:cNvPr>
                <p:cNvSpPr/>
                <p:nvPr/>
              </p:nvSpPr>
              <p:spPr>
                <a:xfrm rot="18900000" flipH="1">
                  <a:off x="3130627" y="3749292"/>
                  <a:ext cx="433280" cy="886995"/>
                </a:xfrm>
                <a:prstGeom prst="moon">
                  <a:avLst>
                    <a:gd name="adj" fmla="val 56681"/>
                  </a:avLst>
                </a:pr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60" name="月 400">
                  <a:extLst>
                    <a:ext uri="{FF2B5EF4-FFF2-40B4-BE49-F238E27FC236}">
                      <a16:creationId xmlns:a16="http://schemas.microsoft.com/office/drawing/2014/main" id="{4CF74EE6-2693-4932-9B5F-F5F8F7E42BF5}"/>
                    </a:ext>
                  </a:extLst>
                </p:cNvPr>
                <p:cNvSpPr/>
                <p:nvPr/>
              </p:nvSpPr>
              <p:spPr>
                <a:xfrm rot="18900000" flipH="1">
                  <a:off x="3168738" y="3836120"/>
                  <a:ext cx="187692" cy="886996"/>
                </a:xfrm>
                <a:custGeom>
                  <a:avLst/>
                  <a:gdLst>
                    <a:gd name="connsiteX0" fmla="*/ 433280 w 433280"/>
                    <a:gd name="connsiteY0" fmla="*/ 886995 h 886995"/>
                    <a:gd name="connsiteX1" fmla="*/ 0 w 433280"/>
                    <a:gd name="connsiteY1" fmla="*/ 443497 h 886995"/>
                    <a:gd name="connsiteX2" fmla="*/ 433280 w 433280"/>
                    <a:gd name="connsiteY2" fmla="*/ -1 h 886995"/>
                    <a:gd name="connsiteX3" fmla="*/ 245588 w 433280"/>
                    <a:gd name="connsiteY3" fmla="*/ 443497 h 886995"/>
                    <a:gd name="connsiteX4" fmla="*/ 433280 w 433280"/>
                    <a:gd name="connsiteY4" fmla="*/ 886995 h 886995"/>
                    <a:gd name="connsiteX0" fmla="*/ 0 w 433280"/>
                    <a:gd name="connsiteY0" fmla="*/ 443498 h 886996"/>
                    <a:gd name="connsiteX1" fmla="*/ 433280 w 433280"/>
                    <a:gd name="connsiteY1" fmla="*/ 0 h 886996"/>
                    <a:gd name="connsiteX2" fmla="*/ 245588 w 433280"/>
                    <a:gd name="connsiteY2" fmla="*/ 443498 h 886996"/>
                    <a:gd name="connsiteX3" fmla="*/ 433280 w 433280"/>
                    <a:gd name="connsiteY3" fmla="*/ 886996 h 886996"/>
                    <a:gd name="connsiteX4" fmla="*/ 91440 w 433280"/>
                    <a:gd name="connsiteY4" fmla="*/ 534938 h 886996"/>
                    <a:gd name="connsiteX0" fmla="*/ 364914 w 364914"/>
                    <a:gd name="connsiteY0" fmla="*/ 0 h 886996"/>
                    <a:gd name="connsiteX1" fmla="*/ 177222 w 364914"/>
                    <a:gd name="connsiteY1" fmla="*/ 443498 h 886996"/>
                    <a:gd name="connsiteX2" fmla="*/ 364914 w 364914"/>
                    <a:gd name="connsiteY2" fmla="*/ 886996 h 886996"/>
                    <a:gd name="connsiteX3" fmla="*/ 23074 w 364914"/>
                    <a:gd name="connsiteY3" fmla="*/ 534938 h 886996"/>
                    <a:gd name="connsiteX0" fmla="*/ 187692 w 187692"/>
                    <a:gd name="connsiteY0" fmla="*/ 0 h 886996"/>
                    <a:gd name="connsiteX1" fmla="*/ 0 w 187692"/>
                    <a:gd name="connsiteY1" fmla="*/ 443498 h 886996"/>
                    <a:gd name="connsiteX2" fmla="*/ 187692 w 187692"/>
                    <a:gd name="connsiteY2" fmla="*/ 886996 h 8869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87692" h="886996">
                      <a:moveTo>
                        <a:pt x="187692" y="0"/>
                      </a:moveTo>
                      <a:cubicBezTo>
                        <a:pt x="67940" y="114931"/>
                        <a:pt x="0" y="275468"/>
                        <a:pt x="0" y="443498"/>
                      </a:cubicBezTo>
                      <a:cubicBezTo>
                        <a:pt x="0" y="611528"/>
                        <a:pt x="67941" y="772065"/>
                        <a:pt x="187692" y="886996"/>
                      </a:cubicBezTo>
                    </a:path>
                  </a:pathLst>
                </a:custGeom>
                <a:no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154" name="円/楕円 368">
                <a:extLst>
                  <a:ext uri="{FF2B5EF4-FFF2-40B4-BE49-F238E27FC236}">
                    <a16:creationId xmlns:a16="http://schemas.microsoft.com/office/drawing/2014/main" id="{A9FA7EB7-2C4F-4F4B-B043-AD197FA64D3F}"/>
                  </a:ext>
                </a:extLst>
              </p:cNvPr>
              <p:cNvSpPr/>
              <p:nvPr/>
            </p:nvSpPr>
            <p:spPr>
              <a:xfrm rot="900000" flipH="1">
                <a:off x="3403558" y="4376368"/>
                <a:ext cx="245573" cy="406408"/>
              </a:xfrm>
              <a:custGeom>
                <a:avLst/>
                <a:gdLst>
                  <a:gd name="connsiteX0" fmla="*/ 0 w 216246"/>
                  <a:gd name="connsiteY0" fmla="*/ 168522 h 337044"/>
                  <a:gd name="connsiteX1" fmla="*/ 108123 w 216246"/>
                  <a:gd name="connsiteY1" fmla="*/ 0 h 337044"/>
                  <a:gd name="connsiteX2" fmla="*/ 216246 w 216246"/>
                  <a:gd name="connsiteY2" fmla="*/ 168522 h 337044"/>
                  <a:gd name="connsiteX3" fmla="*/ 108123 w 216246"/>
                  <a:gd name="connsiteY3" fmla="*/ 337044 h 337044"/>
                  <a:gd name="connsiteX4" fmla="*/ 0 w 216246"/>
                  <a:gd name="connsiteY4" fmla="*/ 168522 h 337044"/>
                  <a:gd name="connsiteX0" fmla="*/ 0 w 227371"/>
                  <a:gd name="connsiteY0" fmla="*/ 170508 h 339030"/>
                  <a:gd name="connsiteX1" fmla="*/ 108123 w 227371"/>
                  <a:gd name="connsiteY1" fmla="*/ 1986 h 339030"/>
                  <a:gd name="connsiteX2" fmla="*/ 211667 w 227371"/>
                  <a:gd name="connsiteY2" fmla="*/ 83801 h 339030"/>
                  <a:gd name="connsiteX3" fmla="*/ 216246 w 227371"/>
                  <a:gd name="connsiteY3" fmla="*/ 170508 h 339030"/>
                  <a:gd name="connsiteX4" fmla="*/ 108123 w 227371"/>
                  <a:gd name="connsiteY4" fmla="*/ 339030 h 339030"/>
                  <a:gd name="connsiteX5" fmla="*/ 0 w 227371"/>
                  <a:gd name="connsiteY5" fmla="*/ 170508 h 339030"/>
                  <a:gd name="connsiteX0" fmla="*/ 216246 w 307686"/>
                  <a:gd name="connsiteY0" fmla="*/ 170508 h 339030"/>
                  <a:gd name="connsiteX1" fmla="*/ 108123 w 307686"/>
                  <a:gd name="connsiteY1" fmla="*/ 339030 h 339030"/>
                  <a:gd name="connsiteX2" fmla="*/ 0 w 307686"/>
                  <a:gd name="connsiteY2" fmla="*/ 170508 h 339030"/>
                  <a:gd name="connsiteX3" fmla="*/ 108123 w 307686"/>
                  <a:gd name="connsiteY3" fmla="*/ 1986 h 339030"/>
                  <a:gd name="connsiteX4" fmla="*/ 211667 w 307686"/>
                  <a:gd name="connsiteY4" fmla="*/ 83801 h 339030"/>
                  <a:gd name="connsiteX5" fmla="*/ 307686 w 307686"/>
                  <a:gd name="connsiteY5" fmla="*/ 261948 h 339030"/>
                  <a:gd name="connsiteX0" fmla="*/ 216246 w 216246"/>
                  <a:gd name="connsiteY0" fmla="*/ 170508 h 339030"/>
                  <a:gd name="connsiteX1" fmla="*/ 108123 w 216246"/>
                  <a:gd name="connsiteY1" fmla="*/ 339030 h 339030"/>
                  <a:gd name="connsiteX2" fmla="*/ 0 w 216246"/>
                  <a:gd name="connsiteY2" fmla="*/ 170508 h 339030"/>
                  <a:gd name="connsiteX3" fmla="*/ 108123 w 216246"/>
                  <a:gd name="connsiteY3" fmla="*/ 1986 h 339030"/>
                  <a:gd name="connsiteX4" fmla="*/ 211667 w 216246"/>
                  <a:gd name="connsiteY4" fmla="*/ 83801 h 339030"/>
                  <a:gd name="connsiteX0" fmla="*/ 108123 w 211667"/>
                  <a:gd name="connsiteY0" fmla="*/ 339030 h 339030"/>
                  <a:gd name="connsiteX1" fmla="*/ 0 w 211667"/>
                  <a:gd name="connsiteY1" fmla="*/ 170508 h 339030"/>
                  <a:gd name="connsiteX2" fmla="*/ 108123 w 211667"/>
                  <a:gd name="connsiteY2" fmla="*/ 1986 h 339030"/>
                  <a:gd name="connsiteX3" fmla="*/ 211667 w 211667"/>
                  <a:gd name="connsiteY3" fmla="*/ 83801 h 339030"/>
                  <a:gd name="connsiteX0" fmla="*/ 108123 w 211667"/>
                  <a:gd name="connsiteY0" fmla="*/ 340366 h 340366"/>
                  <a:gd name="connsiteX1" fmla="*/ 0 w 211667"/>
                  <a:gd name="connsiteY1" fmla="*/ 171844 h 340366"/>
                  <a:gd name="connsiteX2" fmla="*/ 108123 w 211667"/>
                  <a:gd name="connsiteY2" fmla="*/ 3322 h 340366"/>
                  <a:gd name="connsiteX3" fmla="*/ 211667 w 211667"/>
                  <a:gd name="connsiteY3" fmla="*/ 85137 h 340366"/>
                  <a:gd name="connsiteX0" fmla="*/ 108123 w 203820"/>
                  <a:gd name="connsiteY0" fmla="*/ 338586 h 338586"/>
                  <a:gd name="connsiteX1" fmla="*/ 0 w 203820"/>
                  <a:gd name="connsiteY1" fmla="*/ 170064 h 338586"/>
                  <a:gd name="connsiteX2" fmla="*/ 108123 w 203820"/>
                  <a:gd name="connsiteY2" fmla="*/ 1542 h 338586"/>
                  <a:gd name="connsiteX3" fmla="*/ 203820 w 203820"/>
                  <a:gd name="connsiteY3" fmla="*/ 103441 h 338586"/>
                  <a:gd name="connsiteX0" fmla="*/ 108123 w 203820"/>
                  <a:gd name="connsiteY0" fmla="*/ 337309 h 337309"/>
                  <a:gd name="connsiteX1" fmla="*/ 0 w 203820"/>
                  <a:gd name="connsiteY1" fmla="*/ 168787 h 337309"/>
                  <a:gd name="connsiteX2" fmla="*/ 108123 w 203820"/>
                  <a:gd name="connsiteY2" fmla="*/ 265 h 337309"/>
                  <a:gd name="connsiteX3" fmla="*/ 203820 w 203820"/>
                  <a:gd name="connsiteY3" fmla="*/ 102164 h 337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3820" h="337309">
                    <a:moveTo>
                      <a:pt x="108123" y="337309"/>
                    </a:moveTo>
                    <a:cubicBezTo>
                      <a:pt x="48408" y="337309"/>
                      <a:pt x="0" y="261859"/>
                      <a:pt x="0" y="168787"/>
                    </a:cubicBezTo>
                    <a:cubicBezTo>
                      <a:pt x="0" y="75715"/>
                      <a:pt x="49017" y="-5227"/>
                      <a:pt x="108123" y="265"/>
                    </a:cubicBezTo>
                    <a:cubicBezTo>
                      <a:pt x="167229" y="5757"/>
                      <a:pt x="195044" y="39575"/>
                      <a:pt x="203820" y="102164"/>
                    </a:cubicBezTo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55" name="円/楕円 369">
                <a:extLst>
                  <a:ext uri="{FF2B5EF4-FFF2-40B4-BE49-F238E27FC236}">
                    <a16:creationId xmlns:a16="http://schemas.microsoft.com/office/drawing/2014/main" id="{820B90E1-55D1-4938-9FF0-0DEC123FF79F}"/>
                  </a:ext>
                </a:extLst>
              </p:cNvPr>
              <p:cNvSpPr/>
              <p:nvPr/>
            </p:nvSpPr>
            <p:spPr>
              <a:xfrm rot="900000" flipH="1">
                <a:off x="3456541" y="4446917"/>
                <a:ext cx="145381" cy="266390"/>
              </a:xfrm>
              <a:custGeom>
                <a:avLst/>
                <a:gdLst>
                  <a:gd name="connsiteX0" fmla="*/ 0 w 137951"/>
                  <a:gd name="connsiteY0" fmla="*/ 109765 h 219530"/>
                  <a:gd name="connsiteX1" fmla="*/ 68976 w 137951"/>
                  <a:gd name="connsiteY1" fmla="*/ 0 h 219530"/>
                  <a:gd name="connsiteX2" fmla="*/ 137952 w 137951"/>
                  <a:gd name="connsiteY2" fmla="*/ 109765 h 219530"/>
                  <a:gd name="connsiteX3" fmla="*/ 68976 w 137951"/>
                  <a:gd name="connsiteY3" fmla="*/ 219530 h 219530"/>
                  <a:gd name="connsiteX4" fmla="*/ 0 w 137951"/>
                  <a:gd name="connsiteY4" fmla="*/ 109765 h 219530"/>
                  <a:gd name="connsiteX0" fmla="*/ 0 w 137952"/>
                  <a:gd name="connsiteY0" fmla="*/ 109765 h 219530"/>
                  <a:gd name="connsiteX1" fmla="*/ 68976 w 137952"/>
                  <a:gd name="connsiteY1" fmla="*/ 0 h 219530"/>
                  <a:gd name="connsiteX2" fmla="*/ 137952 w 137952"/>
                  <a:gd name="connsiteY2" fmla="*/ 109765 h 219530"/>
                  <a:gd name="connsiteX3" fmla="*/ 68976 w 137952"/>
                  <a:gd name="connsiteY3" fmla="*/ 219530 h 219530"/>
                  <a:gd name="connsiteX4" fmla="*/ 0 w 137952"/>
                  <a:gd name="connsiteY4" fmla="*/ 109765 h 219530"/>
                  <a:gd name="connsiteX0" fmla="*/ 0 w 120663"/>
                  <a:gd name="connsiteY0" fmla="*/ 110869 h 221097"/>
                  <a:gd name="connsiteX1" fmla="*/ 68976 w 120663"/>
                  <a:gd name="connsiteY1" fmla="*/ 1104 h 221097"/>
                  <a:gd name="connsiteX2" fmla="*/ 120663 w 120663"/>
                  <a:gd name="connsiteY2" fmla="*/ 74187 h 221097"/>
                  <a:gd name="connsiteX3" fmla="*/ 68976 w 120663"/>
                  <a:gd name="connsiteY3" fmla="*/ 220634 h 221097"/>
                  <a:gd name="connsiteX4" fmla="*/ 0 w 120663"/>
                  <a:gd name="connsiteY4" fmla="*/ 110869 h 221097"/>
                  <a:gd name="connsiteX0" fmla="*/ 0 w 120663"/>
                  <a:gd name="connsiteY0" fmla="*/ 110869 h 221097"/>
                  <a:gd name="connsiteX1" fmla="*/ 68976 w 120663"/>
                  <a:gd name="connsiteY1" fmla="*/ 1104 h 221097"/>
                  <a:gd name="connsiteX2" fmla="*/ 120663 w 120663"/>
                  <a:gd name="connsiteY2" fmla="*/ 74187 h 221097"/>
                  <a:gd name="connsiteX3" fmla="*/ 68976 w 120663"/>
                  <a:gd name="connsiteY3" fmla="*/ 220634 h 221097"/>
                  <a:gd name="connsiteX4" fmla="*/ 0 w 120663"/>
                  <a:gd name="connsiteY4" fmla="*/ 110869 h 221097"/>
                  <a:gd name="connsiteX0" fmla="*/ 0 w 120663"/>
                  <a:gd name="connsiteY0" fmla="*/ 110869 h 221097"/>
                  <a:gd name="connsiteX1" fmla="*/ 68976 w 120663"/>
                  <a:gd name="connsiteY1" fmla="*/ 1104 h 221097"/>
                  <a:gd name="connsiteX2" fmla="*/ 120663 w 120663"/>
                  <a:gd name="connsiteY2" fmla="*/ 74187 h 221097"/>
                  <a:gd name="connsiteX3" fmla="*/ 68976 w 120663"/>
                  <a:gd name="connsiteY3" fmla="*/ 220634 h 221097"/>
                  <a:gd name="connsiteX4" fmla="*/ 0 w 120663"/>
                  <a:gd name="connsiteY4" fmla="*/ 110869 h 2210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0663" h="221097">
                    <a:moveTo>
                      <a:pt x="0" y="110869"/>
                    </a:moveTo>
                    <a:cubicBezTo>
                      <a:pt x="0" y="50247"/>
                      <a:pt x="48866" y="7218"/>
                      <a:pt x="68976" y="1104"/>
                    </a:cubicBezTo>
                    <a:cubicBezTo>
                      <a:pt x="89086" y="-5010"/>
                      <a:pt x="120663" y="13565"/>
                      <a:pt x="120663" y="74187"/>
                    </a:cubicBezTo>
                    <a:cubicBezTo>
                      <a:pt x="77082" y="150249"/>
                      <a:pt x="71181" y="180139"/>
                      <a:pt x="68976" y="220634"/>
                    </a:cubicBezTo>
                    <a:cubicBezTo>
                      <a:pt x="48866" y="226748"/>
                      <a:pt x="0" y="171491"/>
                      <a:pt x="0" y="110869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56" name="平行四辺形 155">
                <a:extLst>
                  <a:ext uri="{FF2B5EF4-FFF2-40B4-BE49-F238E27FC236}">
                    <a16:creationId xmlns:a16="http://schemas.microsoft.com/office/drawing/2014/main" id="{3F48835B-DD85-4F29-B4FB-2871021C73EC}"/>
                  </a:ext>
                </a:extLst>
              </p:cNvPr>
              <p:cNvSpPr/>
              <p:nvPr/>
            </p:nvSpPr>
            <p:spPr>
              <a:xfrm>
                <a:off x="2635907" y="5291802"/>
                <a:ext cx="598015" cy="495463"/>
              </a:xfrm>
              <a:prstGeom prst="parallelogram">
                <a:avLst/>
              </a:prstGeom>
              <a:solidFill>
                <a:schemeClr val="tx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57" name="フリーフォーム: 図形 156">
                <a:extLst>
                  <a:ext uri="{FF2B5EF4-FFF2-40B4-BE49-F238E27FC236}">
                    <a16:creationId xmlns:a16="http://schemas.microsoft.com/office/drawing/2014/main" id="{1090CF2B-77C9-40D5-A91F-CEE497B42B92}"/>
                  </a:ext>
                </a:extLst>
              </p:cNvPr>
              <p:cNvSpPr/>
              <p:nvPr/>
            </p:nvSpPr>
            <p:spPr>
              <a:xfrm>
                <a:off x="2553772" y="5205913"/>
                <a:ext cx="1146134" cy="1230066"/>
              </a:xfrm>
              <a:custGeom>
                <a:avLst/>
                <a:gdLst>
                  <a:gd name="connsiteX0" fmla="*/ 702404 w 1068476"/>
                  <a:gd name="connsiteY0" fmla="*/ 0 h 1020925"/>
                  <a:gd name="connsiteX1" fmla="*/ 763059 w 1068476"/>
                  <a:gd name="connsiteY1" fmla="*/ 0 h 1020925"/>
                  <a:gd name="connsiteX2" fmla="*/ 1068476 w 1068476"/>
                  <a:gd name="connsiteY2" fmla="*/ 320391 h 1020925"/>
                  <a:gd name="connsiteX3" fmla="*/ 1068476 w 1068476"/>
                  <a:gd name="connsiteY3" fmla="*/ 1020925 h 1020925"/>
                  <a:gd name="connsiteX4" fmla="*/ 139988 w 1068476"/>
                  <a:gd name="connsiteY4" fmla="*/ 1020925 h 1020925"/>
                  <a:gd name="connsiteX5" fmla="*/ 55941 w 1068476"/>
                  <a:gd name="connsiteY5" fmla="*/ 706710 h 1020925"/>
                  <a:gd name="connsiteX6" fmla="*/ 55941 w 1068476"/>
                  <a:gd name="connsiteY6" fmla="*/ 285753 h 1020925"/>
                  <a:gd name="connsiteX7" fmla="*/ 189768 w 1068476"/>
                  <a:gd name="connsiteY7" fmla="*/ 138877 h 1020925"/>
                  <a:gd name="connsiteX8" fmla="*/ 371719 w 1068476"/>
                  <a:gd name="connsiteY8" fmla="*/ 10385 h 1020925"/>
                  <a:gd name="connsiteX9" fmla="*/ 390924 w 1068476"/>
                  <a:gd name="connsiteY9" fmla="*/ 7678 h 1020925"/>
                  <a:gd name="connsiteX10" fmla="*/ 356988 w 1068476"/>
                  <a:gd name="connsiteY10" fmla="*/ 72107 h 1020925"/>
                  <a:gd name="connsiteX11" fmla="*/ 362948 w 1068476"/>
                  <a:gd name="connsiteY11" fmla="*/ 186423 h 1020925"/>
                  <a:gd name="connsiteX12" fmla="*/ 632972 w 1068476"/>
                  <a:gd name="connsiteY12" fmla="*/ 86497 h 1020925"/>
                  <a:gd name="connsiteX13" fmla="*/ 698289 w 1068476"/>
                  <a:gd name="connsiteY13" fmla="*/ 7813 h 1020925"/>
                  <a:gd name="connsiteX0" fmla="*/ 676999 w 1043071"/>
                  <a:gd name="connsiteY0" fmla="*/ 0 h 1020925"/>
                  <a:gd name="connsiteX1" fmla="*/ 737654 w 1043071"/>
                  <a:gd name="connsiteY1" fmla="*/ 0 h 1020925"/>
                  <a:gd name="connsiteX2" fmla="*/ 1043071 w 1043071"/>
                  <a:gd name="connsiteY2" fmla="*/ 320391 h 1020925"/>
                  <a:gd name="connsiteX3" fmla="*/ 1043071 w 1043071"/>
                  <a:gd name="connsiteY3" fmla="*/ 1020925 h 1020925"/>
                  <a:gd name="connsiteX4" fmla="*/ 114583 w 1043071"/>
                  <a:gd name="connsiteY4" fmla="*/ 1020925 h 1020925"/>
                  <a:gd name="connsiteX5" fmla="*/ 30536 w 1043071"/>
                  <a:gd name="connsiteY5" fmla="*/ 706710 h 1020925"/>
                  <a:gd name="connsiteX6" fmla="*/ 61493 w 1043071"/>
                  <a:gd name="connsiteY6" fmla="*/ 340521 h 1020925"/>
                  <a:gd name="connsiteX7" fmla="*/ 164363 w 1043071"/>
                  <a:gd name="connsiteY7" fmla="*/ 138877 h 1020925"/>
                  <a:gd name="connsiteX8" fmla="*/ 346314 w 1043071"/>
                  <a:gd name="connsiteY8" fmla="*/ 10385 h 1020925"/>
                  <a:gd name="connsiteX9" fmla="*/ 365519 w 1043071"/>
                  <a:gd name="connsiteY9" fmla="*/ 7678 h 1020925"/>
                  <a:gd name="connsiteX10" fmla="*/ 331583 w 1043071"/>
                  <a:gd name="connsiteY10" fmla="*/ 72107 h 1020925"/>
                  <a:gd name="connsiteX11" fmla="*/ 337543 w 1043071"/>
                  <a:gd name="connsiteY11" fmla="*/ 186423 h 1020925"/>
                  <a:gd name="connsiteX12" fmla="*/ 607567 w 1043071"/>
                  <a:gd name="connsiteY12" fmla="*/ 86497 h 1020925"/>
                  <a:gd name="connsiteX13" fmla="*/ 672884 w 1043071"/>
                  <a:gd name="connsiteY13" fmla="*/ 7813 h 1020925"/>
                  <a:gd name="connsiteX14" fmla="*/ 676999 w 1043071"/>
                  <a:gd name="connsiteY14" fmla="*/ 0 h 1020925"/>
                  <a:gd name="connsiteX0" fmla="*/ 650472 w 1016544"/>
                  <a:gd name="connsiteY0" fmla="*/ 0 h 1020925"/>
                  <a:gd name="connsiteX1" fmla="*/ 711127 w 1016544"/>
                  <a:gd name="connsiteY1" fmla="*/ 0 h 1020925"/>
                  <a:gd name="connsiteX2" fmla="*/ 1016544 w 1016544"/>
                  <a:gd name="connsiteY2" fmla="*/ 320391 h 1020925"/>
                  <a:gd name="connsiteX3" fmla="*/ 1016544 w 1016544"/>
                  <a:gd name="connsiteY3" fmla="*/ 1020925 h 1020925"/>
                  <a:gd name="connsiteX4" fmla="*/ 88056 w 1016544"/>
                  <a:gd name="connsiteY4" fmla="*/ 1020925 h 1020925"/>
                  <a:gd name="connsiteX5" fmla="*/ 4009 w 1016544"/>
                  <a:gd name="connsiteY5" fmla="*/ 706710 h 1020925"/>
                  <a:gd name="connsiteX6" fmla="*/ 34966 w 1016544"/>
                  <a:gd name="connsiteY6" fmla="*/ 340521 h 1020925"/>
                  <a:gd name="connsiteX7" fmla="*/ 137836 w 1016544"/>
                  <a:gd name="connsiteY7" fmla="*/ 138877 h 1020925"/>
                  <a:gd name="connsiteX8" fmla="*/ 319787 w 1016544"/>
                  <a:gd name="connsiteY8" fmla="*/ 10385 h 1020925"/>
                  <a:gd name="connsiteX9" fmla="*/ 338992 w 1016544"/>
                  <a:gd name="connsiteY9" fmla="*/ 7678 h 1020925"/>
                  <a:gd name="connsiteX10" fmla="*/ 305056 w 1016544"/>
                  <a:gd name="connsiteY10" fmla="*/ 72107 h 1020925"/>
                  <a:gd name="connsiteX11" fmla="*/ 311016 w 1016544"/>
                  <a:gd name="connsiteY11" fmla="*/ 186423 h 1020925"/>
                  <a:gd name="connsiteX12" fmla="*/ 581040 w 1016544"/>
                  <a:gd name="connsiteY12" fmla="*/ 86497 h 1020925"/>
                  <a:gd name="connsiteX13" fmla="*/ 646357 w 1016544"/>
                  <a:gd name="connsiteY13" fmla="*/ 7813 h 1020925"/>
                  <a:gd name="connsiteX14" fmla="*/ 650472 w 1016544"/>
                  <a:gd name="connsiteY14" fmla="*/ 0 h 1020925"/>
                  <a:gd name="connsiteX0" fmla="*/ 620748 w 986820"/>
                  <a:gd name="connsiteY0" fmla="*/ 0 h 1020925"/>
                  <a:gd name="connsiteX1" fmla="*/ 681403 w 986820"/>
                  <a:gd name="connsiteY1" fmla="*/ 0 h 1020925"/>
                  <a:gd name="connsiteX2" fmla="*/ 986820 w 986820"/>
                  <a:gd name="connsiteY2" fmla="*/ 320391 h 1020925"/>
                  <a:gd name="connsiteX3" fmla="*/ 986820 w 986820"/>
                  <a:gd name="connsiteY3" fmla="*/ 1020925 h 1020925"/>
                  <a:gd name="connsiteX4" fmla="*/ 58332 w 986820"/>
                  <a:gd name="connsiteY4" fmla="*/ 1020925 h 1020925"/>
                  <a:gd name="connsiteX5" fmla="*/ 19529 w 986820"/>
                  <a:gd name="connsiteY5" fmla="*/ 704329 h 1020925"/>
                  <a:gd name="connsiteX6" fmla="*/ 5242 w 986820"/>
                  <a:gd name="connsiteY6" fmla="*/ 340521 h 1020925"/>
                  <a:gd name="connsiteX7" fmla="*/ 108112 w 986820"/>
                  <a:gd name="connsiteY7" fmla="*/ 138877 h 1020925"/>
                  <a:gd name="connsiteX8" fmla="*/ 290063 w 986820"/>
                  <a:gd name="connsiteY8" fmla="*/ 10385 h 1020925"/>
                  <a:gd name="connsiteX9" fmla="*/ 309268 w 986820"/>
                  <a:gd name="connsiteY9" fmla="*/ 7678 h 1020925"/>
                  <a:gd name="connsiteX10" fmla="*/ 275332 w 986820"/>
                  <a:gd name="connsiteY10" fmla="*/ 72107 h 1020925"/>
                  <a:gd name="connsiteX11" fmla="*/ 281292 w 986820"/>
                  <a:gd name="connsiteY11" fmla="*/ 186423 h 1020925"/>
                  <a:gd name="connsiteX12" fmla="*/ 551316 w 986820"/>
                  <a:gd name="connsiteY12" fmla="*/ 86497 h 1020925"/>
                  <a:gd name="connsiteX13" fmla="*/ 616633 w 986820"/>
                  <a:gd name="connsiteY13" fmla="*/ 7813 h 1020925"/>
                  <a:gd name="connsiteX14" fmla="*/ 620748 w 986820"/>
                  <a:gd name="connsiteY14" fmla="*/ 0 h 1020925"/>
                  <a:gd name="connsiteX0" fmla="*/ 663135 w 1029207"/>
                  <a:gd name="connsiteY0" fmla="*/ 0 h 1020925"/>
                  <a:gd name="connsiteX1" fmla="*/ 723790 w 1029207"/>
                  <a:gd name="connsiteY1" fmla="*/ 0 h 1020925"/>
                  <a:gd name="connsiteX2" fmla="*/ 1029207 w 1029207"/>
                  <a:gd name="connsiteY2" fmla="*/ 320391 h 1020925"/>
                  <a:gd name="connsiteX3" fmla="*/ 1029207 w 1029207"/>
                  <a:gd name="connsiteY3" fmla="*/ 1020925 h 1020925"/>
                  <a:gd name="connsiteX4" fmla="*/ 100719 w 1029207"/>
                  <a:gd name="connsiteY4" fmla="*/ 1020925 h 1020925"/>
                  <a:gd name="connsiteX5" fmla="*/ 61916 w 1029207"/>
                  <a:gd name="connsiteY5" fmla="*/ 704329 h 1020925"/>
                  <a:gd name="connsiteX6" fmla="*/ 2386 w 1029207"/>
                  <a:gd name="connsiteY6" fmla="*/ 433390 h 1020925"/>
                  <a:gd name="connsiteX7" fmla="*/ 150499 w 1029207"/>
                  <a:gd name="connsiteY7" fmla="*/ 138877 h 1020925"/>
                  <a:gd name="connsiteX8" fmla="*/ 332450 w 1029207"/>
                  <a:gd name="connsiteY8" fmla="*/ 10385 h 1020925"/>
                  <a:gd name="connsiteX9" fmla="*/ 351655 w 1029207"/>
                  <a:gd name="connsiteY9" fmla="*/ 7678 h 1020925"/>
                  <a:gd name="connsiteX10" fmla="*/ 317719 w 1029207"/>
                  <a:gd name="connsiteY10" fmla="*/ 72107 h 1020925"/>
                  <a:gd name="connsiteX11" fmla="*/ 323679 w 1029207"/>
                  <a:gd name="connsiteY11" fmla="*/ 186423 h 1020925"/>
                  <a:gd name="connsiteX12" fmla="*/ 593703 w 1029207"/>
                  <a:gd name="connsiteY12" fmla="*/ 86497 h 1020925"/>
                  <a:gd name="connsiteX13" fmla="*/ 659020 w 1029207"/>
                  <a:gd name="connsiteY13" fmla="*/ 7813 h 1020925"/>
                  <a:gd name="connsiteX14" fmla="*/ 663135 w 1029207"/>
                  <a:gd name="connsiteY14" fmla="*/ 0 h 1020925"/>
                  <a:gd name="connsiteX0" fmla="*/ 676475 w 1042547"/>
                  <a:gd name="connsiteY0" fmla="*/ 0 h 1020925"/>
                  <a:gd name="connsiteX1" fmla="*/ 737130 w 1042547"/>
                  <a:gd name="connsiteY1" fmla="*/ 0 h 1020925"/>
                  <a:gd name="connsiteX2" fmla="*/ 1042547 w 1042547"/>
                  <a:gd name="connsiteY2" fmla="*/ 320391 h 1020925"/>
                  <a:gd name="connsiteX3" fmla="*/ 1042547 w 1042547"/>
                  <a:gd name="connsiteY3" fmla="*/ 1020925 h 1020925"/>
                  <a:gd name="connsiteX4" fmla="*/ 114059 w 1042547"/>
                  <a:gd name="connsiteY4" fmla="*/ 1020925 h 1020925"/>
                  <a:gd name="connsiteX5" fmla="*/ 75256 w 1042547"/>
                  <a:gd name="connsiteY5" fmla="*/ 704329 h 1020925"/>
                  <a:gd name="connsiteX6" fmla="*/ 15726 w 1042547"/>
                  <a:gd name="connsiteY6" fmla="*/ 433390 h 1020925"/>
                  <a:gd name="connsiteX7" fmla="*/ 163839 w 1042547"/>
                  <a:gd name="connsiteY7" fmla="*/ 138877 h 1020925"/>
                  <a:gd name="connsiteX8" fmla="*/ 345790 w 1042547"/>
                  <a:gd name="connsiteY8" fmla="*/ 10385 h 1020925"/>
                  <a:gd name="connsiteX9" fmla="*/ 364995 w 1042547"/>
                  <a:gd name="connsiteY9" fmla="*/ 7678 h 1020925"/>
                  <a:gd name="connsiteX10" fmla="*/ 331059 w 1042547"/>
                  <a:gd name="connsiteY10" fmla="*/ 72107 h 1020925"/>
                  <a:gd name="connsiteX11" fmla="*/ 337019 w 1042547"/>
                  <a:gd name="connsiteY11" fmla="*/ 186423 h 1020925"/>
                  <a:gd name="connsiteX12" fmla="*/ 607043 w 1042547"/>
                  <a:gd name="connsiteY12" fmla="*/ 86497 h 1020925"/>
                  <a:gd name="connsiteX13" fmla="*/ 672360 w 1042547"/>
                  <a:gd name="connsiteY13" fmla="*/ 7813 h 1020925"/>
                  <a:gd name="connsiteX14" fmla="*/ 676475 w 1042547"/>
                  <a:gd name="connsiteY14" fmla="*/ 0 h 1020925"/>
                  <a:gd name="connsiteX0" fmla="*/ 676475 w 1042547"/>
                  <a:gd name="connsiteY0" fmla="*/ 0 h 1020925"/>
                  <a:gd name="connsiteX1" fmla="*/ 737130 w 1042547"/>
                  <a:gd name="connsiteY1" fmla="*/ 0 h 1020925"/>
                  <a:gd name="connsiteX2" fmla="*/ 1042547 w 1042547"/>
                  <a:gd name="connsiteY2" fmla="*/ 320391 h 1020925"/>
                  <a:gd name="connsiteX3" fmla="*/ 1042547 w 1042547"/>
                  <a:gd name="connsiteY3" fmla="*/ 1020925 h 1020925"/>
                  <a:gd name="connsiteX4" fmla="*/ 114059 w 1042547"/>
                  <a:gd name="connsiteY4" fmla="*/ 1020925 h 1020925"/>
                  <a:gd name="connsiteX5" fmla="*/ 75256 w 1042547"/>
                  <a:gd name="connsiteY5" fmla="*/ 704329 h 1020925"/>
                  <a:gd name="connsiteX6" fmla="*/ 15726 w 1042547"/>
                  <a:gd name="connsiteY6" fmla="*/ 433390 h 1020925"/>
                  <a:gd name="connsiteX7" fmla="*/ 163839 w 1042547"/>
                  <a:gd name="connsiteY7" fmla="*/ 138877 h 1020925"/>
                  <a:gd name="connsiteX8" fmla="*/ 345790 w 1042547"/>
                  <a:gd name="connsiteY8" fmla="*/ 10385 h 1020925"/>
                  <a:gd name="connsiteX9" fmla="*/ 364995 w 1042547"/>
                  <a:gd name="connsiteY9" fmla="*/ 7678 h 1020925"/>
                  <a:gd name="connsiteX10" fmla="*/ 331059 w 1042547"/>
                  <a:gd name="connsiteY10" fmla="*/ 72107 h 1020925"/>
                  <a:gd name="connsiteX11" fmla="*/ 337019 w 1042547"/>
                  <a:gd name="connsiteY11" fmla="*/ 186423 h 1020925"/>
                  <a:gd name="connsiteX12" fmla="*/ 607043 w 1042547"/>
                  <a:gd name="connsiteY12" fmla="*/ 86497 h 1020925"/>
                  <a:gd name="connsiteX13" fmla="*/ 672360 w 1042547"/>
                  <a:gd name="connsiteY13" fmla="*/ 7813 h 1020925"/>
                  <a:gd name="connsiteX14" fmla="*/ 676475 w 1042547"/>
                  <a:gd name="connsiteY14" fmla="*/ 0 h 1020925"/>
                  <a:gd name="connsiteX0" fmla="*/ 660749 w 1026821"/>
                  <a:gd name="connsiteY0" fmla="*/ 0 h 1020925"/>
                  <a:gd name="connsiteX1" fmla="*/ 721404 w 1026821"/>
                  <a:gd name="connsiteY1" fmla="*/ 0 h 1020925"/>
                  <a:gd name="connsiteX2" fmla="*/ 1026821 w 1026821"/>
                  <a:gd name="connsiteY2" fmla="*/ 320391 h 1020925"/>
                  <a:gd name="connsiteX3" fmla="*/ 1026821 w 1026821"/>
                  <a:gd name="connsiteY3" fmla="*/ 1020925 h 1020925"/>
                  <a:gd name="connsiteX4" fmla="*/ 98333 w 1026821"/>
                  <a:gd name="connsiteY4" fmla="*/ 1020925 h 1020925"/>
                  <a:gd name="connsiteX5" fmla="*/ 0 w 1026821"/>
                  <a:gd name="connsiteY5" fmla="*/ 433390 h 1020925"/>
                  <a:gd name="connsiteX6" fmla="*/ 148113 w 1026821"/>
                  <a:gd name="connsiteY6" fmla="*/ 138877 h 1020925"/>
                  <a:gd name="connsiteX7" fmla="*/ 330064 w 1026821"/>
                  <a:gd name="connsiteY7" fmla="*/ 10385 h 1020925"/>
                  <a:gd name="connsiteX8" fmla="*/ 349269 w 1026821"/>
                  <a:gd name="connsiteY8" fmla="*/ 7678 h 1020925"/>
                  <a:gd name="connsiteX9" fmla="*/ 315333 w 1026821"/>
                  <a:gd name="connsiteY9" fmla="*/ 72107 h 1020925"/>
                  <a:gd name="connsiteX10" fmla="*/ 321293 w 1026821"/>
                  <a:gd name="connsiteY10" fmla="*/ 186423 h 1020925"/>
                  <a:gd name="connsiteX11" fmla="*/ 591317 w 1026821"/>
                  <a:gd name="connsiteY11" fmla="*/ 86497 h 1020925"/>
                  <a:gd name="connsiteX12" fmla="*/ 656634 w 1026821"/>
                  <a:gd name="connsiteY12" fmla="*/ 7813 h 1020925"/>
                  <a:gd name="connsiteX13" fmla="*/ 660749 w 1026821"/>
                  <a:gd name="connsiteY13" fmla="*/ 0 h 1020925"/>
                  <a:gd name="connsiteX0" fmla="*/ 679490 w 1045562"/>
                  <a:gd name="connsiteY0" fmla="*/ 0 h 1020925"/>
                  <a:gd name="connsiteX1" fmla="*/ 740145 w 1045562"/>
                  <a:gd name="connsiteY1" fmla="*/ 0 h 1020925"/>
                  <a:gd name="connsiteX2" fmla="*/ 1045562 w 1045562"/>
                  <a:gd name="connsiteY2" fmla="*/ 320391 h 1020925"/>
                  <a:gd name="connsiteX3" fmla="*/ 1045562 w 1045562"/>
                  <a:gd name="connsiteY3" fmla="*/ 1020925 h 1020925"/>
                  <a:gd name="connsiteX4" fmla="*/ 117074 w 1045562"/>
                  <a:gd name="connsiteY4" fmla="*/ 1020925 h 1020925"/>
                  <a:gd name="connsiteX5" fmla="*/ 18741 w 1045562"/>
                  <a:gd name="connsiteY5" fmla="*/ 433390 h 1020925"/>
                  <a:gd name="connsiteX6" fmla="*/ 166854 w 1045562"/>
                  <a:gd name="connsiteY6" fmla="*/ 138877 h 1020925"/>
                  <a:gd name="connsiteX7" fmla="*/ 348805 w 1045562"/>
                  <a:gd name="connsiteY7" fmla="*/ 10385 h 1020925"/>
                  <a:gd name="connsiteX8" fmla="*/ 368010 w 1045562"/>
                  <a:gd name="connsiteY8" fmla="*/ 7678 h 1020925"/>
                  <a:gd name="connsiteX9" fmla="*/ 334074 w 1045562"/>
                  <a:gd name="connsiteY9" fmla="*/ 72107 h 1020925"/>
                  <a:gd name="connsiteX10" fmla="*/ 340034 w 1045562"/>
                  <a:gd name="connsiteY10" fmla="*/ 186423 h 1020925"/>
                  <a:gd name="connsiteX11" fmla="*/ 610058 w 1045562"/>
                  <a:gd name="connsiteY11" fmla="*/ 86497 h 1020925"/>
                  <a:gd name="connsiteX12" fmla="*/ 675375 w 1045562"/>
                  <a:gd name="connsiteY12" fmla="*/ 7813 h 1020925"/>
                  <a:gd name="connsiteX13" fmla="*/ 679490 w 1045562"/>
                  <a:gd name="connsiteY13" fmla="*/ 0 h 1020925"/>
                  <a:gd name="connsiteX0" fmla="*/ 609226 w 975298"/>
                  <a:gd name="connsiteY0" fmla="*/ 0 h 1020925"/>
                  <a:gd name="connsiteX1" fmla="*/ 669881 w 975298"/>
                  <a:gd name="connsiteY1" fmla="*/ 0 h 1020925"/>
                  <a:gd name="connsiteX2" fmla="*/ 975298 w 975298"/>
                  <a:gd name="connsiteY2" fmla="*/ 320391 h 1020925"/>
                  <a:gd name="connsiteX3" fmla="*/ 975298 w 975298"/>
                  <a:gd name="connsiteY3" fmla="*/ 1020925 h 1020925"/>
                  <a:gd name="connsiteX4" fmla="*/ 46810 w 975298"/>
                  <a:gd name="connsiteY4" fmla="*/ 1020925 h 1020925"/>
                  <a:gd name="connsiteX5" fmla="*/ 34202 w 975298"/>
                  <a:gd name="connsiteY5" fmla="*/ 397671 h 1020925"/>
                  <a:gd name="connsiteX6" fmla="*/ 96590 w 975298"/>
                  <a:gd name="connsiteY6" fmla="*/ 138877 h 1020925"/>
                  <a:gd name="connsiteX7" fmla="*/ 278541 w 975298"/>
                  <a:gd name="connsiteY7" fmla="*/ 10385 h 1020925"/>
                  <a:gd name="connsiteX8" fmla="*/ 297746 w 975298"/>
                  <a:gd name="connsiteY8" fmla="*/ 7678 h 1020925"/>
                  <a:gd name="connsiteX9" fmla="*/ 263810 w 975298"/>
                  <a:gd name="connsiteY9" fmla="*/ 72107 h 1020925"/>
                  <a:gd name="connsiteX10" fmla="*/ 269770 w 975298"/>
                  <a:gd name="connsiteY10" fmla="*/ 186423 h 1020925"/>
                  <a:gd name="connsiteX11" fmla="*/ 539794 w 975298"/>
                  <a:gd name="connsiteY11" fmla="*/ 86497 h 1020925"/>
                  <a:gd name="connsiteX12" fmla="*/ 605111 w 975298"/>
                  <a:gd name="connsiteY12" fmla="*/ 7813 h 1020925"/>
                  <a:gd name="connsiteX13" fmla="*/ 609226 w 975298"/>
                  <a:gd name="connsiteY13" fmla="*/ 0 h 1020925"/>
                  <a:gd name="connsiteX0" fmla="*/ 587650 w 953722"/>
                  <a:gd name="connsiteY0" fmla="*/ 0 h 1020925"/>
                  <a:gd name="connsiteX1" fmla="*/ 648305 w 953722"/>
                  <a:gd name="connsiteY1" fmla="*/ 0 h 1020925"/>
                  <a:gd name="connsiteX2" fmla="*/ 953722 w 953722"/>
                  <a:gd name="connsiteY2" fmla="*/ 320391 h 1020925"/>
                  <a:gd name="connsiteX3" fmla="*/ 953722 w 953722"/>
                  <a:gd name="connsiteY3" fmla="*/ 1020925 h 1020925"/>
                  <a:gd name="connsiteX4" fmla="*/ 25234 w 953722"/>
                  <a:gd name="connsiteY4" fmla="*/ 1020925 h 1020925"/>
                  <a:gd name="connsiteX5" fmla="*/ 12626 w 953722"/>
                  <a:gd name="connsiteY5" fmla="*/ 397671 h 1020925"/>
                  <a:gd name="connsiteX6" fmla="*/ 75014 w 953722"/>
                  <a:gd name="connsiteY6" fmla="*/ 138877 h 1020925"/>
                  <a:gd name="connsiteX7" fmla="*/ 256965 w 953722"/>
                  <a:gd name="connsiteY7" fmla="*/ 10385 h 1020925"/>
                  <a:gd name="connsiteX8" fmla="*/ 276170 w 953722"/>
                  <a:gd name="connsiteY8" fmla="*/ 7678 h 1020925"/>
                  <a:gd name="connsiteX9" fmla="*/ 242234 w 953722"/>
                  <a:gd name="connsiteY9" fmla="*/ 72107 h 1020925"/>
                  <a:gd name="connsiteX10" fmla="*/ 248194 w 953722"/>
                  <a:gd name="connsiteY10" fmla="*/ 186423 h 1020925"/>
                  <a:gd name="connsiteX11" fmla="*/ 518218 w 953722"/>
                  <a:gd name="connsiteY11" fmla="*/ 86497 h 1020925"/>
                  <a:gd name="connsiteX12" fmla="*/ 583535 w 953722"/>
                  <a:gd name="connsiteY12" fmla="*/ 7813 h 1020925"/>
                  <a:gd name="connsiteX13" fmla="*/ 587650 w 953722"/>
                  <a:gd name="connsiteY13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39776 w 951264"/>
                  <a:gd name="connsiteY9" fmla="*/ 72107 h 1020925"/>
                  <a:gd name="connsiteX10" fmla="*/ 245736 w 951264"/>
                  <a:gd name="connsiteY10" fmla="*/ 186423 h 1020925"/>
                  <a:gd name="connsiteX11" fmla="*/ 515760 w 951264"/>
                  <a:gd name="connsiteY11" fmla="*/ 86497 h 1020925"/>
                  <a:gd name="connsiteX12" fmla="*/ 581077 w 951264"/>
                  <a:gd name="connsiteY12" fmla="*/ 7813 h 1020925"/>
                  <a:gd name="connsiteX13" fmla="*/ 585192 w 951264"/>
                  <a:gd name="connsiteY13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39776 w 951264"/>
                  <a:gd name="connsiteY9" fmla="*/ 72107 h 1020925"/>
                  <a:gd name="connsiteX10" fmla="*/ 245736 w 951264"/>
                  <a:gd name="connsiteY10" fmla="*/ 186423 h 1020925"/>
                  <a:gd name="connsiteX11" fmla="*/ 515760 w 951264"/>
                  <a:gd name="connsiteY11" fmla="*/ 86497 h 1020925"/>
                  <a:gd name="connsiteX12" fmla="*/ 581077 w 951264"/>
                  <a:gd name="connsiteY12" fmla="*/ 7813 h 1020925"/>
                  <a:gd name="connsiteX13" fmla="*/ 585192 w 951264"/>
                  <a:gd name="connsiteY13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39776 w 951264"/>
                  <a:gd name="connsiteY9" fmla="*/ 72107 h 1020925"/>
                  <a:gd name="connsiteX10" fmla="*/ 277358 w 951264"/>
                  <a:gd name="connsiteY10" fmla="*/ 144261 h 1020925"/>
                  <a:gd name="connsiteX11" fmla="*/ 515760 w 951264"/>
                  <a:gd name="connsiteY11" fmla="*/ 86497 h 1020925"/>
                  <a:gd name="connsiteX12" fmla="*/ 581077 w 951264"/>
                  <a:gd name="connsiteY12" fmla="*/ 7813 h 1020925"/>
                  <a:gd name="connsiteX13" fmla="*/ 585192 w 951264"/>
                  <a:gd name="connsiteY13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77358 w 951264"/>
                  <a:gd name="connsiteY9" fmla="*/ 144261 h 1020925"/>
                  <a:gd name="connsiteX10" fmla="*/ 515760 w 951264"/>
                  <a:gd name="connsiteY10" fmla="*/ 86497 h 1020925"/>
                  <a:gd name="connsiteX11" fmla="*/ 581077 w 951264"/>
                  <a:gd name="connsiteY11" fmla="*/ 7813 h 1020925"/>
                  <a:gd name="connsiteX12" fmla="*/ 585192 w 951264"/>
                  <a:gd name="connsiteY12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77358 w 951264"/>
                  <a:gd name="connsiteY9" fmla="*/ 144261 h 1020925"/>
                  <a:gd name="connsiteX10" fmla="*/ 581077 w 951264"/>
                  <a:gd name="connsiteY10" fmla="*/ 7813 h 1020925"/>
                  <a:gd name="connsiteX11" fmla="*/ 585192 w 951264"/>
                  <a:gd name="connsiteY11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77358 w 951264"/>
                  <a:gd name="connsiteY9" fmla="*/ 144261 h 1020925"/>
                  <a:gd name="connsiteX10" fmla="*/ 581077 w 951264"/>
                  <a:gd name="connsiteY10" fmla="*/ 7813 h 1020925"/>
                  <a:gd name="connsiteX11" fmla="*/ 585192 w 951264"/>
                  <a:gd name="connsiteY11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95804 w 951264"/>
                  <a:gd name="connsiteY9" fmla="*/ 144261 h 1020925"/>
                  <a:gd name="connsiteX10" fmla="*/ 581077 w 951264"/>
                  <a:gd name="connsiteY10" fmla="*/ 7813 h 1020925"/>
                  <a:gd name="connsiteX11" fmla="*/ 585192 w 951264"/>
                  <a:gd name="connsiteY11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95804 w 951264"/>
                  <a:gd name="connsiteY9" fmla="*/ 144261 h 1020925"/>
                  <a:gd name="connsiteX10" fmla="*/ 581077 w 951264"/>
                  <a:gd name="connsiteY10" fmla="*/ 7813 h 1020925"/>
                  <a:gd name="connsiteX11" fmla="*/ 585192 w 951264"/>
                  <a:gd name="connsiteY11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28608 w 951264"/>
                  <a:gd name="connsiteY9" fmla="*/ 377475 h 1020925"/>
                  <a:gd name="connsiteX10" fmla="*/ 581077 w 951264"/>
                  <a:gd name="connsiteY10" fmla="*/ 7813 h 1020925"/>
                  <a:gd name="connsiteX11" fmla="*/ 585192 w 951264"/>
                  <a:gd name="connsiteY11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28608 w 951264"/>
                  <a:gd name="connsiteY9" fmla="*/ 377475 h 1020925"/>
                  <a:gd name="connsiteX10" fmla="*/ 581077 w 951264"/>
                  <a:gd name="connsiteY10" fmla="*/ 7813 h 1020925"/>
                  <a:gd name="connsiteX11" fmla="*/ 585192 w 951264"/>
                  <a:gd name="connsiteY11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28608 w 951264"/>
                  <a:gd name="connsiteY9" fmla="*/ 377475 h 1020925"/>
                  <a:gd name="connsiteX10" fmla="*/ 581077 w 951264"/>
                  <a:gd name="connsiteY10" fmla="*/ 7813 h 1020925"/>
                  <a:gd name="connsiteX11" fmla="*/ 585192 w 951264"/>
                  <a:gd name="connsiteY11" fmla="*/ 0 h 1020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951264" h="1020925">
                    <a:moveTo>
                      <a:pt x="585192" y="0"/>
                    </a:moveTo>
                    <a:lnTo>
                      <a:pt x="645847" y="0"/>
                    </a:lnTo>
                    <a:cubicBezTo>
                      <a:pt x="814524" y="0"/>
                      <a:pt x="951264" y="143444"/>
                      <a:pt x="951264" y="320391"/>
                    </a:cubicBezTo>
                    <a:lnTo>
                      <a:pt x="951264" y="1020925"/>
                    </a:lnTo>
                    <a:lnTo>
                      <a:pt x="22776" y="1020925"/>
                    </a:lnTo>
                    <a:cubicBezTo>
                      <a:pt x="-10002" y="825080"/>
                      <a:pt x="-907" y="543885"/>
                      <a:pt x="10168" y="397671"/>
                    </a:cubicBezTo>
                    <a:cubicBezTo>
                      <a:pt x="21243" y="251457"/>
                      <a:pt x="50882" y="215331"/>
                      <a:pt x="89224" y="143639"/>
                    </a:cubicBezTo>
                    <a:cubicBezTo>
                      <a:pt x="125217" y="76339"/>
                      <a:pt x="185670" y="30585"/>
                      <a:pt x="254507" y="10385"/>
                    </a:cubicBezTo>
                    <a:lnTo>
                      <a:pt x="273712" y="7678"/>
                    </a:lnTo>
                    <a:cubicBezTo>
                      <a:pt x="253846" y="55841"/>
                      <a:pt x="174747" y="270729"/>
                      <a:pt x="228608" y="377475"/>
                    </a:cubicBezTo>
                    <a:cubicBezTo>
                      <a:pt x="361525" y="302394"/>
                      <a:pt x="529771" y="31857"/>
                      <a:pt x="581077" y="7813"/>
                    </a:cubicBezTo>
                    <a:lnTo>
                      <a:pt x="585192" y="0"/>
                    </a:ln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58" name="四角形: 上の 2 つの角を丸める 157">
                <a:extLst>
                  <a:ext uri="{FF2B5EF4-FFF2-40B4-BE49-F238E27FC236}">
                    <a16:creationId xmlns:a16="http://schemas.microsoft.com/office/drawing/2014/main" id="{ACFE9DD5-D97C-403B-BC32-5D7A27E08E06}"/>
                  </a:ext>
                </a:extLst>
              </p:cNvPr>
              <p:cNvSpPr/>
              <p:nvPr/>
            </p:nvSpPr>
            <p:spPr>
              <a:xfrm>
                <a:off x="3365242" y="5336728"/>
                <a:ext cx="396932" cy="1097409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38" name="グループ化 137">
              <a:extLst>
                <a:ext uri="{FF2B5EF4-FFF2-40B4-BE49-F238E27FC236}">
                  <a16:creationId xmlns:a16="http://schemas.microsoft.com/office/drawing/2014/main" id="{AE39E14E-A5A2-42C9-8160-2B47D0B2CD8A}"/>
                </a:ext>
              </a:extLst>
            </p:cNvPr>
            <p:cNvGrpSpPr/>
            <p:nvPr/>
          </p:nvGrpSpPr>
          <p:grpSpPr>
            <a:xfrm>
              <a:off x="4419424" y="4358548"/>
              <a:ext cx="154544" cy="140991"/>
              <a:chOff x="4414565" y="4348297"/>
              <a:chExt cx="154544" cy="427090"/>
            </a:xfrm>
          </p:grpSpPr>
          <p:sp>
            <p:nvSpPr>
              <p:cNvPr id="145" name="円/楕円 480">
                <a:extLst>
                  <a:ext uri="{FF2B5EF4-FFF2-40B4-BE49-F238E27FC236}">
                    <a16:creationId xmlns:a16="http://schemas.microsoft.com/office/drawing/2014/main" id="{CDBF6ED0-A100-4F84-B5CD-D8012F534F83}"/>
                  </a:ext>
                </a:extLst>
              </p:cNvPr>
              <p:cNvSpPr/>
              <p:nvPr/>
            </p:nvSpPr>
            <p:spPr>
              <a:xfrm flipV="1">
                <a:off x="4414565" y="4348297"/>
                <a:ext cx="154544" cy="45720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46" name="円/楕円 480">
                <a:extLst>
                  <a:ext uri="{FF2B5EF4-FFF2-40B4-BE49-F238E27FC236}">
                    <a16:creationId xmlns:a16="http://schemas.microsoft.com/office/drawing/2014/main" id="{136AA118-4063-4AD6-AA49-5E93CFCB4969}"/>
                  </a:ext>
                </a:extLst>
              </p:cNvPr>
              <p:cNvSpPr/>
              <p:nvPr/>
            </p:nvSpPr>
            <p:spPr>
              <a:xfrm flipV="1">
                <a:off x="4414565" y="4729667"/>
                <a:ext cx="154544" cy="45720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39" name="グループ化 138">
              <a:extLst>
                <a:ext uri="{FF2B5EF4-FFF2-40B4-BE49-F238E27FC236}">
                  <a16:creationId xmlns:a16="http://schemas.microsoft.com/office/drawing/2014/main" id="{653B8B2E-8337-4E87-A870-20C3A5C18BD3}"/>
                </a:ext>
              </a:extLst>
            </p:cNvPr>
            <p:cNvGrpSpPr/>
            <p:nvPr/>
          </p:nvGrpSpPr>
          <p:grpSpPr>
            <a:xfrm>
              <a:off x="4786136" y="4358548"/>
              <a:ext cx="246298" cy="140991"/>
              <a:chOff x="4414565" y="4348297"/>
              <a:chExt cx="154544" cy="427090"/>
            </a:xfrm>
          </p:grpSpPr>
          <p:sp>
            <p:nvSpPr>
              <p:cNvPr id="143" name="円/楕円 480">
                <a:extLst>
                  <a:ext uri="{FF2B5EF4-FFF2-40B4-BE49-F238E27FC236}">
                    <a16:creationId xmlns:a16="http://schemas.microsoft.com/office/drawing/2014/main" id="{652B34BF-4569-4029-99D8-7D3019AD8440}"/>
                  </a:ext>
                </a:extLst>
              </p:cNvPr>
              <p:cNvSpPr/>
              <p:nvPr/>
            </p:nvSpPr>
            <p:spPr>
              <a:xfrm flipV="1">
                <a:off x="4414565" y="4348297"/>
                <a:ext cx="154544" cy="45720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44" name="円/楕円 480">
                <a:extLst>
                  <a:ext uri="{FF2B5EF4-FFF2-40B4-BE49-F238E27FC236}">
                    <a16:creationId xmlns:a16="http://schemas.microsoft.com/office/drawing/2014/main" id="{0E424D6B-DAA1-438F-90A7-7283EB1FE546}"/>
                  </a:ext>
                </a:extLst>
              </p:cNvPr>
              <p:cNvSpPr/>
              <p:nvPr/>
            </p:nvSpPr>
            <p:spPr>
              <a:xfrm flipV="1">
                <a:off x="4414565" y="4729667"/>
                <a:ext cx="154544" cy="45720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40" name="グループ化 139">
              <a:extLst>
                <a:ext uri="{FF2B5EF4-FFF2-40B4-BE49-F238E27FC236}">
                  <a16:creationId xmlns:a16="http://schemas.microsoft.com/office/drawing/2014/main" id="{1D4AF6FC-40BF-44F3-A7D7-D985AD407487}"/>
                </a:ext>
              </a:extLst>
            </p:cNvPr>
            <p:cNvGrpSpPr/>
            <p:nvPr/>
          </p:nvGrpSpPr>
          <p:grpSpPr>
            <a:xfrm>
              <a:off x="4576686" y="4759725"/>
              <a:ext cx="358753" cy="145343"/>
              <a:chOff x="1466675" y="2063071"/>
              <a:chExt cx="209562" cy="102234"/>
            </a:xfrm>
          </p:grpSpPr>
          <p:sp>
            <p:nvSpPr>
              <p:cNvPr id="141" name="二等辺三角形 5">
                <a:extLst>
                  <a:ext uri="{FF2B5EF4-FFF2-40B4-BE49-F238E27FC236}">
                    <a16:creationId xmlns:a16="http://schemas.microsoft.com/office/drawing/2014/main" id="{0C5D75F6-20DF-4398-A897-6CE1878621D2}"/>
                  </a:ext>
                </a:extLst>
              </p:cNvPr>
              <p:cNvSpPr/>
              <p:nvPr/>
            </p:nvSpPr>
            <p:spPr>
              <a:xfrm rot="20660405">
                <a:off x="1466675" y="2100049"/>
                <a:ext cx="165141" cy="65256"/>
              </a:xfrm>
              <a:custGeom>
                <a:avLst/>
                <a:gdLst>
                  <a:gd name="connsiteX0" fmla="*/ 0 w 159819"/>
                  <a:gd name="connsiteY0" fmla="*/ 60916 h 60916"/>
                  <a:gd name="connsiteX1" fmla="*/ 27419 w 159819"/>
                  <a:gd name="connsiteY1" fmla="*/ 0 h 60916"/>
                  <a:gd name="connsiteX2" fmla="*/ 159819 w 159819"/>
                  <a:gd name="connsiteY2" fmla="*/ 60916 h 60916"/>
                  <a:gd name="connsiteX3" fmla="*/ 0 w 159819"/>
                  <a:gd name="connsiteY3" fmla="*/ 60916 h 60916"/>
                  <a:gd name="connsiteX0" fmla="*/ 0 w 160316"/>
                  <a:gd name="connsiteY0" fmla="*/ 60916 h 69940"/>
                  <a:gd name="connsiteX1" fmla="*/ 27419 w 160316"/>
                  <a:gd name="connsiteY1" fmla="*/ 0 h 69940"/>
                  <a:gd name="connsiteX2" fmla="*/ 159819 w 160316"/>
                  <a:gd name="connsiteY2" fmla="*/ 60916 h 69940"/>
                  <a:gd name="connsiteX3" fmla="*/ 0 w 160316"/>
                  <a:gd name="connsiteY3" fmla="*/ 60916 h 69940"/>
                  <a:gd name="connsiteX0" fmla="*/ 0 w 160275"/>
                  <a:gd name="connsiteY0" fmla="*/ 60938 h 69962"/>
                  <a:gd name="connsiteX1" fmla="*/ 27419 w 160275"/>
                  <a:gd name="connsiteY1" fmla="*/ 22 h 69962"/>
                  <a:gd name="connsiteX2" fmla="*/ 159819 w 160275"/>
                  <a:gd name="connsiteY2" fmla="*/ 60938 h 69962"/>
                  <a:gd name="connsiteX3" fmla="*/ 0 w 160275"/>
                  <a:gd name="connsiteY3" fmla="*/ 60938 h 69962"/>
                  <a:gd name="connsiteX0" fmla="*/ 8396 w 168671"/>
                  <a:gd name="connsiteY0" fmla="*/ 60938 h 75699"/>
                  <a:gd name="connsiteX1" fmla="*/ 35815 w 168671"/>
                  <a:gd name="connsiteY1" fmla="*/ 22 h 75699"/>
                  <a:gd name="connsiteX2" fmla="*/ 168215 w 168671"/>
                  <a:gd name="connsiteY2" fmla="*/ 60938 h 75699"/>
                  <a:gd name="connsiteX3" fmla="*/ 8396 w 168671"/>
                  <a:gd name="connsiteY3" fmla="*/ 60938 h 75699"/>
                  <a:gd name="connsiteX0" fmla="*/ 16246 w 145955"/>
                  <a:gd name="connsiteY0" fmla="*/ 61681 h 72619"/>
                  <a:gd name="connsiteX1" fmla="*/ 13554 w 145955"/>
                  <a:gd name="connsiteY1" fmla="*/ 1 h 72619"/>
                  <a:gd name="connsiteX2" fmla="*/ 145954 w 145955"/>
                  <a:gd name="connsiteY2" fmla="*/ 60917 h 72619"/>
                  <a:gd name="connsiteX3" fmla="*/ 16246 w 145955"/>
                  <a:gd name="connsiteY3" fmla="*/ 61681 h 72619"/>
                  <a:gd name="connsiteX0" fmla="*/ 5951 w 135836"/>
                  <a:gd name="connsiteY0" fmla="*/ 60918 h 68111"/>
                  <a:gd name="connsiteX1" fmla="*/ 33370 w 135836"/>
                  <a:gd name="connsiteY1" fmla="*/ 1 h 68111"/>
                  <a:gd name="connsiteX2" fmla="*/ 135659 w 135836"/>
                  <a:gd name="connsiteY2" fmla="*/ 60154 h 68111"/>
                  <a:gd name="connsiteX3" fmla="*/ 5951 w 135836"/>
                  <a:gd name="connsiteY3" fmla="*/ 60918 h 681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5836" h="68111">
                    <a:moveTo>
                      <a:pt x="5951" y="60918"/>
                    </a:moveTo>
                    <a:cubicBezTo>
                      <a:pt x="-11097" y="50893"/>
                      <a:pt x="11752" y="128"/>
                      <a:pt x="33370" y="1"/>
                    </a:cubicBezTo>
                    <a:cubicBezTo>
                      <a:pt x="54988" y="-126"/>
                      <a:pt x="140229" y="50001"/>
                      <a:pt x="135659" y="60154"/>
                    </a:cubicBezTo>
                    <a:cubicBezTo>
                      <a:pt x="131089" y="70307"/>
                      <a:pt x="22999" y="70943"/>
                      <a:pt x="5951" y="60918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42" name="月 141">
                <a:extLst>
                  <a:ext uri="{FF2B5EF4-FFF2-40B4-BE49-F238E27FC236}">
                    <a16:creationId xmlns:a16="http://schemas.microsoft.com/office/drawing/2014/main" id="{D9561B1B-1A44-4705-835C-5369C89829A3}"/>
                  </a:ext>
                </a:extLst>
              </p:cNvPr>
              <p:cNvSpPr/>
              <p:nvPr/>
            </p:nvSpPr>
            <p:spPr>
              <a:xfrm rot="8100000">
                <a:off x="1640625" y="2063071"/>
                <a:ext cx="35612" cy="92454"/>
              </a:xfrm>
              <a:prstGeom prst="moon">
                <a:avLst>
                  <a:gd name="adj" fmla="val 53067"/>
                </a:avLst>
              </a:pr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168" name="グループ化 167">
            <a:extLst>
              <a:ext uri="{FF2B5EF4-FFF2-40B4-BE49-F238E27FC236}">
                <a16:creationId xmlns:a16="http://schemas.microsoft.com/office/drawing/2014/main" id="{46CD4602-2927-466A-A44E-9053D00A62FD}"/>
              </a:ext>
            </a:extLst>
          </p:cNvPr>
          <p:cNvGrpSpPr/>
          <p:nvPr/>
        </p:nvGrpSpPr>
        <p:grpSpPr>
          <a:xfrm>
            <a:off x="7262001" y="3588871"/>
            <a:ext cx="1354246" cy="2855267"/>
            <a:chOff x="7262001" y="3588871"/>
            <a:chExt cx="1354246" cy="2855267"/>
          </a:xfrm>
        </p:grpSpPr>
        <p:grpSp>
          <p:nvGrpSpPr>
            <p:cNvPr id="169" name="グループ化 168">
              <a:extLst>
                <a:ext uri="{FF2B5EF4-FFF2-40B4-BE49-F238E27FC236}">
                  <a16:creationId xmlns:a16="http://schemas.microsoft.com/office/drawing/2014/main" id="{FED67532-095F-4BC0-8700-6B3B53F29E3A}"/>
                </a:ext>
              </a:extLst>
            </p:cNvPr>
            <p:cNvGrpSpPr/>
            <p:nvPr/>
          </p:nvGrpSpPr>
          <p:grpSpPr>
            <a:xfrm>
              <a:off x="7262001" y="3588871"/>
              <a:ext cx="1354246" cy="2855267"/>
              <a:chOff x="5045597" y="3588871"/>
              <a:chExt cx="1354246" cy="2855267"/>
            </a:xfrm>
          </p:grpSpPr>
          <p:sp>
            <p:nvSpPr>
              <p:cNvPr id="181" name="フリーフォーム: 図形 180">
                <a:extLst>
                  <a:ext uri="{FF2B5EF4-FFF2-40B4-BE49-F238E27FC236}">
                    <a16:creationId xmlns:a16="http://schemas.microsoft.com/office/drawing/2014/main" id="{D4A45ED1-4C46-42C9-A6A8-48194827D119}"/>
                  </a:ext>
                </a:extLst>
              </p:cNvPr>
              <p:cNvSpPr/>
              <p:nvPr/>
            </p:nvSpPr>
            <p:spPr>
              <a:xfrm>
                <a:off x="5093009" y="3843338"/>
                <a:ext cx="1084028" cy="1789585"/>
              </a:xfrm>
              <a:custGeom>
                <a:avLst/>
                <a:gdLst>
                  <a:gd name="connsiteX0" fmla="*/ 448541 w 897082"/>
                  <a:gd name="connsiteY0" fmla="*/ 0 h 1466720"/>
                  <a:gd name="connsiteX1" fmla="*/ 897082 w 897082"/>
                  <a:gd name="connsiteY1" fmla="*/ 448541 h 1466720"/>
                  <a:gd name="connsiteX2" fmla="*/ 897082 w 897082"/>
                  <a:gd name="connsiteY2" fmla="*/ 572384 h 1466720"/>
                  <a:gd name="connsiteX3" fmla="*/ 623133 w 897082"/>
                  <a:gd name="connsiteY3" fmla="*/ 985676 h 1466720"/>
                  <a:gd name="connsiteX4" fmla="*/ 564119 w 897082"/>
                  <a:gd name="connsiteY4" fmla="*/ 1003996 h 1466720"/>
                  <a:gd name="connsiteX5" fmla="*/ 575827 w 897082"/>
                  <a:gd name="connsiteY5" fmla="*/ 1118635 h 1466720"/>
                  <a:gd name="connsiteX6" fmla="*/ 603105 w 897082"/>
                  <a:gd name="connsiteY6" fmla="*/ 1118635 h 1466720"/>
                  <a:gd name="connsiteX7" fmla="*/ 786798 w 897082"/>
                  <a:gd name="connsiteY7" fmla="*/ 1292678 h 1466720"/>
                  <a:gd name="connsiteX8" fmla="*/ 786797 w 897082"/>
                  <a:gd name="connsiteY8" fmla="*/ 1466720 h 1466720"/>
                  <a:gd name="connsiteX9" fmla="*/ 188668 w 897082"/>
                  <a:gd name="connsiteY9" fmla="*/ 1466720 h 1466720"/>
                  <a:gd name="connsiteX10" fmla="*/ 188668 w 897082"/>
                  <a:gd name="connsiteY10" fmla="*/ 1292678 h 1466720"/>
                  <a:gd name="connsiteX11" fmla="*/ 300860 w 897082"/>
                  <a:gd name="connsiteY11" fmla="*/ 1132312 h 1466720"/>
                  <a:gd name="connsiteX12" fmla="*/ 352270 w 897082"/>
                  <a:gd name="connsiteY12" fmla="*/ 1122478 h 1466720"/>
                  <a:gd name="connsiteX13" fmla="*/ 363516 w 897082"/>
                  <a:gd name="connsiteY13" fmla="*/ 1012354 h 1466720"/>
                  <a:gd name="connsiteX14" fmla="*/ 358144 w 897082"/>
                  <a:gd name="connsiteY14" fmla="*/ 1011812 h 1466720"/>
                  <a:gd name="connsiteX15" fmla="*/ 0 w 897082"/>
                  <a:gd name="connsiteY15" fmla="*/ 572384 h 1466720"/>
                  <a:gd name="connsiteX16" fmla="*/ 0 w 897082"/>
                  <a:gd name="connsiteY16" fmla="*/ 448541 h 1466720"/>
                  <a:gd name="connsiteX17" fmla="*/ 448541 w 897082"/>
                  <a:gd name="connsiteY17" fmla="*/ 0 h 1466720"/>
                  <a:gd name="connsiteX0" fmla="*/ 448541 w 897082"/>
                  <a:gd name="connsiteY0" fmla="*/ 0 h 1466720"/>
                  <a:gd name="connsiteX1" fmla="*/ 897082 w 897082"/>
                  <a:gd name="connsiteY1" fmla="*/ 448541 h 1466720"/>
                  <a:gd name="connsiteX2" fmla="*/ 897082 w 897082"/>
                  <a:gd name="connsiteY2" fmla="*/ 572384 h 1466720"/>
                  <a:gd name="connsiteX3" fmla="*/ 623133 w 897082"/>
                  <a:gd name="connsiteY3" fmla="*/ 985676 h 1466720"/>
                  <a:gd name="connsiteX4" fmla="*/ 564119 w 897082"/>
                  <a:gd name="connsiteY4" fmla="*/ 1003996 h 1466720"/>
                  <a:gd name="connsiteX5" fmla="*/ 575827 w 897082"/>
                  <a:gd name="connsiteY5" fmla="*/ 1118635 h 1466720"/>
                  <a:gd name="connsiteX6" fmla="*/ 603105 w 897082"/>
                  <a:gd name="connsiteY6" fmla="*/ 1118635 h 1466720"/>
                  <a:gd name="connsiteX7" fmla="*/ 786798 w 897082"/>
                  <a:gd name="connsiteY7" fmla="*/ 1292678 h 1466720"/>
                  <a:gd name="connsiteX8" fmla="*/ 786797 w 897082"/>
                  <a:gd name="connsiteY8" fmla="*/ 1466720 h 1466720"/>
                  <a:gd name="connsiteX9" fmla="*/ 188668 w 897082"/>
                  <a:gd name="connsiteY9" fmla="*/ 1466720 h 1466720"/>
                  <a:gd name="connsiteX10" fmla="*/ 188668 w 897082"/>
                  <a:gd name="connsiteY10" fmla="*/ 1292678 h 1466720"/>
                  <a:gd name="connsiteX11" fmla="*/ 300860 w 897082"/>
                  <a:gd name="connsiteY11" fmla="*/ 1132312 h 1466720"/>
                  <a:gd name="connsiteX12" fmla="*/ 352270 w 897082"/>
                  <a:gd name="connsiteY12" fmla="*/ 1122478 h 1466720"/>
                  <a:gd name="connsiteX13" fmla="*/ 363516 w 897082"/>
                  <a:gd name="connsiteY13" fmla="*/ 1012354 h 1466720"/>
                  <a:gd name="connsiteX14" fmla="*/ 358144 w 897082"/>
                  <a:gd name="connsiteY14" fmla="*/ 1011812 h 1466720"/>
                  <a:gd name="connsiteX15" fmla="*/ 0 w 897082"/>
                  <a:gd name="connsiteY15" fmla="*/ 572384 h 1466720"/>
                  <a:gd name="connsiteX16" fmla="*/ 0 w 897082"/>
                  <a:gd name="connsiteY16" fmla="*/ 448541 h 1466720"/>
                  <a:gd name="connsiteX17" fmla="*/ 448541 w 897082"/>
                  <a:gd name="connsiteY17" fmla="*/ 0 h 1466720"/>
                  <a:gd name="connsiteX0" fmla="*/ 448541 w 897082"/>
                  <a:gd name="connsiteY0" fmla="*/ 0 h 1466720"/>
                  <a:gd name="connsiteX1" fmla="*/ 897082 w 897082"/>
                  <a:gd name="connsiteY1" fmla="*/ 448541 h 1466720"/>
                  <a:gd name="connsiteX2" fmla="*/ 897082 w 897082"/>
                  <a:gd name="connsiteY2" fmla="*/ 572384 h 1466720"/>
                  <a:gd name="connsiteX3" fmla="*/ 623133 w 897082"/>
                  <a:gd name="connsiteY3" fmla="*/ 985676 h 1466720"/>
                  <a:gd name="connsiteX4" fmla="*/ 564119 w 897082"/>
                  <a:gd name="connsiteY4" fmla="*/ 1003996 h 1466720"/>
                  <a:gd name="connsiteX5" fmla="*/ 575827 w 897082"/>
                  <a:gd name="connsiteY5" fmla="*/ 1118635 h 1466720"/>
                  <a:gd name="connsiteX6" fmla="*/ 603105 w 897082"/>
                  <a:gd name="connsiteY6" fmla="*/ 1118635 h 1466720"/>
                  <a:gd name="connsiteX7" fmla="*/ 786798 w 897082"/>
                  <a:gd name="connsiteY7" fmla="*/ 1292678 h 1466720"/>
                  <a:gd name="connsiteX8" fmla="*/ 786797 w 897082"/>
                  <a:gd name="connsiteY8" fmla="*/ 1466720 h 1466720"/>
                  <a:gd name="connsiteX9" fmla="*/ 188668 w 897082"/>
                  <a:gd name="connsiteY9" fmla="*/ 1466720 h 1466720"/>
                  <a:gd name="connsiteX10" fmla="*/ 188668 w 897082"/>
                  <a:gd name="connsiteY10" fmla="*/ 1292678 h 1466720"/>
                  <a:gd name="connsiteX11" fmla="*/ 300860 w 897082"/>
                  <a:gd name="connsiteY11" fmla="*/ 1132312 h 1466720"/>
                  <a:gd name="connsiteX12" fmla="*/ 352270 w 897082"/>
                  <a:gd name="connsiteY12" fmla="*/ 1122478 h 1466720"/>
                  <a:gd name="connsiteX13" fmla="*/ 363516 w 897082"/>
                  <a:gd name="connsiteY13" fmla="*/ 1012354 h 1466720"/>
                  <a:gd name="connsiteX14" fmla="*/ 300828 w 897082"/>
                  <a:gd name="connsiteY14" fmla="*/ 992048 h 1466720"/>
                  <a:gd name="connsiteX15" fmla="*/ 0 w 897082"/>
                  <a:gd name="connsiteY15" fmla="*/ 572384 h 1466720"/>
                  <a:gd name="connsiteX16" fmla="*/ 0 w 897082"/>
                  <a:gd name="connsiteY16" fmla="*/ 448541 h 1466720"/>
                  <a:gd name="connsiteX17" fmla="*/ 448541 w 897082"/>
                  <a:gd name="connsiteY17" fmla="*/ 0 h 1466720"/>
                  <a:gd name="connsiteX0" fmla="*/ 448541 w 897082"/>
                  <a:gd name="connsiteY0" fmla="*/ 0 h 1466720"/>
                  <a:gd name="connsiteX1" fmla="*/ 897082 w 897082"/>
                  <a:gd name="connsiteY1" fmla="*/ 448541 h 1466720"/>
                  <a:gd name="connsiteX2" fmla="*/ 897082 w 897082"/>
                  <a:gd name="connsiteY2" fmla="*/ 572384 h 1466720"/>
                  <a:gd name="connsiteX3" fmla="*/ 623133 w 897082"/>
                  <a:gd name="connsiteY3" fmla="*/ 985676 h 1466720"/>
                  <a:gd name="connsiteX4" fmla="*/ 564119 w 897082"/>
                  <a:gd name="connsiteY4" fmla="*/ 1003996 h 1466720"/>
                  <a:gd name="connsiteX5" fmla="*/ 575827 w 897082"/>
                  <a:gd name="connsiteY5" fmla="*/ 1118635 h 1466720"/>
                  <a:gd name="connsiteX6" fmla="*/ 603105 w 897082"/>
                  <a:gd name="connsiteY6" fmla="*/ 1118635 h 1466720"/>
                  <a:gd name="connsiteX7" fmla="*/ 786798 w 897082"/>
                  <a:gd name="connsiteY7" fmla="*/ 1292678 h 1466720"/>
                  <a:gd name="connsiteX8" fmla="*/ 786797 w 897082"/>
                  <a:gd name="connsiteY8" fmla="*/ 1466720 h 1466720"/>
                  <a:gd name="connsiteX9" fmla="*/ 188668 w 897082"/>
                  <a:gd name="connsiteY9" fmla="*/ 1466720 h 1466720"/>
                  <a:gd name="connsiteX10" fmla="*/ 188668 w 897082"/>
                  <a:gd name="connsiteY10" fmla="*/ 1292678 h 1466720"/>
                  <a:gd name="connsiteX11" fmla="*/ 300860 w 897082"/>
                  <a:gd name="connsiteY11" fmla="*/ 1132312 h 1466720"/>
                  <a:gd name="connsiteX12" fmla="*/ 352270 w 897082"/>
                  <a:gd name="connsiteY12" fmla="*/ 1122478 h 1466720"/>
                  <a:gd name="connsiteX13" fmla="*/ 363516 w 897082"/>
                  <a:gd name="connsiteY13" fmla="*/ 1012354 h 1466720"/>
                  <a:gd name="connsiteX14" fmla="*/ 300828 w 897082"/>
                  <a:gd name="connsiteY14" fmla="*/ 992048 h 1466720"/>
                  <a:gd name="connsiteX15" fmla="*/ 0 w 897082"/>
                  <a:gd name="connsiteY15" fmla="*/ 572384 h 1466720"/>
                  <a:gd name="connsiteX16" fmla="*/ 0 w 897082"/>
                  <a:gd name="connsiteY16" fmla="*/ 448541 h 1466720"/>
                  <a:gd name="connsiteX17" fmla="*/ 448541 w 897082"/>
                  <a:gd name="connsiteY17" fmla="*/ 0 h 1466720"/>
                  <a:gd name="connsiteX0" fmla="*/ 448541 w 897082"/>
                  <a:gd name="connsiteY0" fmla="*/ 0 h 1466720"/>
                  <a:gd name="connsiteX1" fmla="*/ 897082 w 897082"/>
                  <a:gd name="connsiteY1" fmla="*/ 448541 h 1466720"/>
                  <a:gd name="connsiteX2" fmla="*/ 897082 w 897082"/>
                  <a:gd name="connsiteY2" fmla="*/ 572384 h 1466720"/>
                  <a:gd name="connsiteX3" fmla="*/ 623133 w 897082"/>
                  <a:gd name="connsiteY3" fmla="*/ 985676 h 1466720"/>
                  <a:gd name="connsiteX4" fmla="*/ 564119 w 897082"/>
                  <a:gd name="connsiteY4" fmla="*/ 1003996 h 1466720"/>
                  <a:gd name="connsiteX5" fmla="*/ 575827 w 897082"/>
                  <a:gd name="connsiteY5" fmla="*/ 1118635 h 1466720"/>
                  <a:gd name="connsiteX6" fmla="*/ 603105 w 897082"/>
                  <a:gd name="connsiteY6" fmla="*/ 1118635 h 1466720"/>
                  <a:gd name="connsiteX7" fmla="*/ 786798 w 897082"/>
                  <a:gd name="connsiteY7" fmla="*/ 1292678 h 1466720"/>
                  <a:gd name="connsiteX8" fmla="*/ 786797 w 897082"/>
                  <a:gd name="connsiteY8" fmla="*/ 1466720 h 1466720"/>
                  <a:gd name="connsiteX9" fmla="*/ 188668 w 897082"/>
                  <a:gd name="connsiteY9" fmla="*/ 1466720 h 1466720"/>
                  <a:gd name="connsiteX10" fmla="*/ 188668 w 897082"/>
                  <a:gd name="connsiteY10" fmla="*/ 1292678 h 1466720"/>
                  <a:gd name="connsiteX11" fmla="*/ 300860 w 897082"/>
                  <a:gd name="connsiteY11" fmla="*/ 1132312 h 1466720"/>
                  <a:gd name="connsiteX12" fmla="*/ 352270 w 897082"/>
                  <a:gd name="connsiteY12" fmla="*/ 1122478 h 1466720"/>
                  <a:gd name="connsiteX13" fmla="*/ 363516 w 897082"/>
                  <a:gd name="connsiteY13" fmla="*/ 1012354 h 1466720"/>
                  <a:gd name="connsiteX14" fmla="*/ 300828 w 897082"/>
                  <a:gd name="connsiteY14" fmla="*/ 992048 h 1466720"/>
                  <a:gd name="connsiteX15" fmla="*/ 0 w 897082"/>
                  <a:gd name="connsiteY15" fmla="*/ 572384 h 1466720"/>
                  <a:gd name="connsiteX16" fmla="*/ 0 w 897082"/>
                  <a:gd name="connsiteY16" fmla="*/ 448541 h 1466720"/>
                  <a:gd name="connsiteX17" fmla="*/ 448541 w 897082"/>
                  <a:gd name="connsiteY17" fmla="*/ 0 h 1466720"/>
                  <a:gd name="connsiteX0" fmla="*/ 448541 w 897082"/>
                  <a:gd name="connsiteY0" fmla="*/ 0 h 1466720"/>
                  <a:gd name="connsiteX1" fmla="*/ 897082 w 897082"/>
                  <a:gd name="connsiteY1" fmla="*/ 448541 h 1466720"/>
                  <a:gd name="connsiteX2" fmla="*/ 897082 w 897082"/>
                  <a:gd name="connsiteY2" fmla="*/ 572384 h 1466720"/>
                  <a:gd name="connsiteX3" fmla="*/ 623133 w 897082"/>
                  <a:gd name="connsiteY3" fmla="*/ 985676 h 1466720"/>
                  <a:gd name="connsiteX4" fmla="*/ 564119 w 897082"/>
                  <a:gd name="connsiteY4" fmla="*/ 1003996 h 1466720"/>
                  <a:gd name="connsiteX5" fmla="*/ 575827 w 897082"/>
                  <a:gd name="connsiteY5" fmla="*/ 1118635 h 1466720"/>
                  <a:gd name="connsiteX6" fmla="*/ 603105 w 897082"/>
                  <a:gd name="connsiteY6" fmla="*/ 1118635 h 1466720"/>
                  <a:gd name="connsiteX7" fmla="*/ 786798 w 897082"/>
                  <a:gd name="connsiteY7" fmla="*/ 1292678 h 1466720"/>
                  <a:gd name="connsiteX8" fmla="*/ 786797 w 897082"/>
                  <a:gd name="connsiteY8" fmla="*/ 1466720 h 1466720"/>
                  <a:gd name="connsiteX9" fmla="*/ 188668 w 897082"/>
                  <a:gd name="connsiteY9" fmla="*/ 1466720 h 1466720"/>
                  <a:gd name="connsiteX10" fmla="*/ 188668 w 897082"/>
                  <a:gd name="connsiteY10" fmla="*/ 1292678 h 1466720"/>
                  <a:gd name="connsiteX11" fmla="*/ 300860 w 897082"/>
                  <a:gd name="connsiteY11" fmla="*/ 1132312 h 1466720"/>
                  <a:gd name="connsiteX12" fmla="*/ 352270 w 897082"/>
                  <a:gd name="connsiteY12" fmla="*/ 1122478 h 1466720"/>
                  <a:gd name="connsiteX13" fmla="*/ 363516 w 897082"/>
                  <a:gd name="connsiteY13" fmla="*/ 1012354 h 1466720"/>
                  <a:gd name="connsiteX14" fmla="*/ 300828 w 897082"/>
                  <a:gd name="connsiteY14" fmla="*/ 992048 h 1466720"/>
                  <a:gd name="connsiteX15" fmla="*/ 0 w 897082"/>
                  <a:gd name="connsiteY15" fmla="*/ 572384 h 1466720"/>
                  <a:gd name="connsiteX16" fmla="*/ 0 w 897082"/>
                  <a:gd name="connsiteY16" fmla="*/ 448541 h 1466720"/>
                  <a:gd name="connsiteX17" fmla="*/ 448541 w 897082"/>
                  <a:gd name="connsiteY17" fmla="*/ 0 h 1466720"/>
                  <a:gd name="connsiteX0" fmla="*/ 448541 w 897082"/>
                  <a:gd name="connsiteY0" fmla="*/ 0 h 1466720"/>
                  <a:gd name="connsiteX1" fmla="*/ 897082 w 897082"/>
                  <a:gd name="connsiteY1" fmla="*/ 448541 h 1466720"/>
                  <a:gd name="connsiteX2" fmla="*/ 897082 w 897082"/>
                  <a:gd name="connsiteY2" fmla="*/ 572384 h 1466720"/>
                  <a:gd name="connsiteX3" fmla="*/ 623133 w 897082"/>
                  <a:gd name="connsiteY3" fmla="*/ 985676 h 1466720"/>
                  <a:gd name="connsiteX4" fmla="*/ 564119 w 897082"/>
                  <a:gd name="connsiteY4" fmla="*/ 1003996 h 1466720"/>
                  <a:gd name="connsiteX5" fmla="*/ 575827 w 897082"/>
                  <a:gd name="connsiteY5" fmla="*/ 1118635 h 1466720"/>
                  <a:gd name="connsiteX6" fmla="*/ 603105 w 897082"/>
                  <a:gd name="connsiteY6" fmla="*/ 1118635 h 1466720"/>
                  <a:gd name="connsiteX7" fmla="*/ 786798 w 897082"/>
                  <a:gd name="connsiteY7" fmla="*/ 1292678 h 1466720"/>
                  <a:gd name="connsiteX8" fmla="*/ 786797 w 897082"/>
                  <a:gd name="connsiteY8" fmla="*/ 1466720 h 1466720"/>
                  <a:gd name="connsiteX9" fmla="*/ 188668 w 897082"/>
                  <a:gd name="connsiteY9" fmla="*/ 1466720 h 1466720"/>
                  <a:gd name="connsiteX10" fmla="*/ 188668 w 897082"/>
                  <a:gd name="connsiteY10" fmla="*/ 1292678 h 1466720"/>
                  <a:gd name="connsiteX11" fmla="*/ 300860 w 897082"/>
                  <a:gd name="connsiteY11" fmla="*/ 1132312 h 1466720"/>
                  <a:gd name="connsiteX12" fmla="*/ 352270 w 897082"/>
                  <a:gd name="connsiteY12" fmla="*/ 1122478 h 1466720"/>
                  <a:gd name="connsiteX13" fmla="*/ 363516 w 897082"/>
                  <a:gd name="connsiteY13" fmla="*/ 1012354 h 1466720"/>
                  <a:gd name="connsiteX14" fmla="*/ 275135 w 897082"/>
                  <a:gd name="connsiteY14" fmla="*/ 982166 h 1466720"/>
                  <a:gd name="connsiteX15" fmla="*/ 0 w 897082"/>
                  <a:gd name="connsiteY15" fmla="*/ 572384 h 1466720"/>
                  <a:gd name="connsiteX16" fmla="*/ 0 w 897082"/>
                  <a:gd name="connsiteY16" fmla="*/ 448541 h 1466720"/>
                  <a:gd name="connsiteX17" fmla="*/ 448541 w 897082"/>
                  <a:gd name="connsiteY17" fmla="*/ 0 h 1466720"/>
                  <a:gd name="connsiteX0" fmla="*/ 448541 w 897082"/>
                  <a:gd name="connsiteY0" fmla="*/ 0 h 1466720"/>
                  <a:gd name="connsiteX1" fmla="*/ 897082 w 897082"/>
                  <a:gd name="connsiteY1" fmla="*/ 448541 h 1466720"/>
                  <a:gd name="connsiteX2" fmla="*/ 897082 w 897082"/>
                  <a:gd name="connsiteY2" fmla="*/ 572384 h 1466720"/>
                  <a:gd name="connsiteX3" fmla="*/ 623133 w 897082"/>
                  <a:gd name="connsiteY3" fmla="*/ 985676 h 1466720"/>
                  <a:gd name="connsiteX4" fmla="*/ 564119 w 897082"/>
                  <a:gd name="connsiteY4" fmla="*/ 1003996 h 1466720"/>
                  <a:gd name="connsiteX5" fmla="*/ 575827 w 897082"/>
                  <a:gd name="connsiteY5" fmla="*/ 1118635 h 1466720"/>
                  <a:gd name="connsiteX6" fmla="*/ 603105 w 897082"/>
                  <a:gd name="connsiteY6" fmla="*/ 1118635 h 1466720"/>
                  <a:gd name="connsiteX7" fmla="*/ 786798 w 897082"/>
                  <a:gd name="connsiteY7" fmla="*/ 1292678 h 1466720"/>
                  <a:gd name="connsiteX8" fmla="*/ 786797 w 897082"/>
                  <a:gd name="connsiteY8" fmla="*/ 1466720 h 1466720"/>
                  <a:gd name="connsiteX9" fmla="*/ 188668 w 897082"/>
                  <a:gd name="connsiteY9" fmla="*/ 1466720 h 1466720"/>
                  <a:gd name="connsiteX10" fmla="*/ 188668 w 897082"/>
                  <a:gd name="connsiteY10" fmla="*/ 1292678 h 1466720"/>
                  <a:gd name="connsiteX11" fmla="*/ 300860 w 897082"/>
                  <a:gd name="connsiteY11" fmla="*/ 1132312 h 1466720"/>
                  <a:gd name="connsiteX12" fmla="*/ 352270 w 897082"/>
                  <a:gd name="connsiteY12" fmla="*/ 1122478 h 1466720"/>
                  <a:gd name="connsiteX13" fmla="*/ 363516 w 897082"/>
                  <a:gd name="connsiteY13" fmla="*/ 1012354 h 1466720"/>
                  <a:gd name="connsiteX14" fmla="*/ 275135 w 897082"/>
                  <a:gd name="connsiteY14" fmla="*/ 982166 h 1466720"/>
                  <a:gd name="connsiteX15" fmla="*/ 0 w 897082"/>
                  <a:gd name="connsiteY15" fmla="*/ 572384 h 1466720"/>
                  <a:gd name="connsiteX16" fmla="*/ 0 w 897082"/>
                  <a:gd name="connsiteY16" fmla="*/ 448541 h 1466720"/>
                  <a:gd name="connsiteX17" fmla="*/ 448541 w 897082"/>
                  <a:gd name="connsiteY17" fmla="*/ 0 h 1466720"/>
                  <a:gd name="connsiteX0" fmla="*/ 448541 w 897082"/>
                  <a:gd name="connsiteY0" fmla="*/ 0 h 1466720"/>
                  <a:gd name="connsiteX1" fmla="*/ 897082 w 897082"/>
                  <a:gd name="connsiteY1" fmla="*/ 448541 h 1466720"/>
                  <a:gd name="connsiteX2" fmla="*/ 897082 w 897082"/>
                  <a:gd name="connsiteY2" fmla="*/ 572384 h 1466720"/>
                  <a:gd name="connsiteX3" fmla="*/ 623133 w 897082"/>
                  <a:gd name="connsiteY3" fmla="*/ 985676 h 1466720"/>
                  <a:gd name="connsiteX4" fmla="*/ 564119 w 897082"/>
                  <a:gd name="connsiteY4" fmla="*/ 1003996 h 1466720"/>
                  <a:gd name="connsiteX5" fmla="*/ 575827 w 897082"/>
                  <a:gd name="connsiteY5" fmla="*/ 1118635 h 1466720"/>
                  <a:gd name="connsiteX6" fmla="*/ 603105 w 897082"/>
                  <a:gd name="connsiteY6" fmla="*/ 1118635 h 1466720"/>
                  <a:gd name="connsiteX7" fmla="*/ 786798 w 897082"/>
                  <a:gd name="connsiteY7" fmla="*/ 1292678 h 1466720"/>
                  <a:gd name="connsiteX8" fmla="*/ 786797 w 897082"/>
                  <a:gd name="connsiteY8" fmla="*/ 1466720 h 1466720"/>
                  <a:gd name="connsiteX9" fmla="*/ 188668 w 897082"/>
                  <a:gd name="connsiteY9" fmla="*/ 1466720 h 1466720"/>
                  <a:gd name="connsiteX10" fmla="*/ 188668 w 897082"/>
                  <a:gd name="connsiteY10" fmla="*/ 1292678 h 1466720"/>
                  <a:gd name="connsiteX11" fmla="*/ 300860 w 897082"/>
                  <a:gd name="connsiteY11" fmla="*/ 1132312 h 1466720"/>
                  <a:gd name="connsiteX12" fmla="*/ 352270 w 897082"/>
                  <a:gd name="connsiteY12" fmla="*/ 1122478 h 1466720"/>
                  <a:gd name="connsiteX13" fmla="*/ 363516 w 897082"/>
                  <a:gd name="connsiteY13" fmla="*/ 1012354 h 1466720"/>
                  <a:gd name="connsiteX14" fmla="*/ 275135 w 897082"/>
                  <a:gd name="connsiteY14" fmla="*/ 960426 h 1466720"/>
                  <a:gd name="connsiteX15" fmla="*/ 0 w 897082"/>
                  <a:gd name="connsiteY15" fmla="*/ 572384 h 1466720"/>
                  <a:gd name="connsiteX16" fmla="*/ 0 w 897082"/>
                  <a:gd name="connsiteY16" fmla="*/ 448541 h 1466720"/>
                  <a:gd name="connsiteX17" fmla="*/ 448541 w 897082"/>
                  <a:gd name="connsiteY17" fmla="*/ 0 h 1466720"/>
                  <a:gd name="connsiteX0" fmla="*/ 448541 w 897082"/>
                  <a:gd name="connsiteY0" fmla="*/ 0 h 1466720"/>
                  <a:gd name="connsiteX1" fmla="*/ 897082 w 897082"/>
                  <a:gd name="connsiteY1" fmla="*/ 448541 h 1466720"/>
                  <a:gd name="connsiteX2" fmla="*/ 897082 w 897082"/>
                  <a:gd name="connsiteY2" fmla="*/ 572384 h 1466720"/>
                  <a:gd name="connsiteX3" fmla="*/ 623133 w 897082"/>
                  <a:gd name="connsiteY3" fmla="*/ 985676 h 1466720"/>
                  <a:gd name="connsiteX4" fmla="*/ 564119 w 897082"/>
                  <a:gd name="connsiteY4" fmla="*/ 1003996 h 1466720"/>
                  <a:gd name="connsiteX5" fmla="*/ 575827 w 897082"/>
                  <a:gd name="connsiteY5" fmla="*/ 1118635 h 1466720"/>
                  <a:gd name="connsiteX6" fmla="*/ 603105 w 897082"/>
                  <a:gd name="connsiteY6" fmla="*/ 1118635 h 1466720"/>
                  <a:gd name="connsiteX7" fmla="*/ 786798 w 897082"/>
                  <a:gd name="connsiteY7" fmla="*/ 1292678 h 1466720"/>
                  <a:gd name="connsiteX8" fmla="*/ 786797 w 897082"/>
                  <a:gd name="connsiteY8" fmla="*/ 1466720 h 1466720"/>
                  <a:gd name="connsiteX9" fmla="*/ 188668 w 897082"/>
                  <a:gd name="connsiteY9" fmla="*/ 1466720 h 1466720"/>
                  <a:gd name="connsiteX10" fmla="*/ 188668 w 897082"/>
                  <a:gd name="connsiteY10" fmla="*/ 1292678 h 1466720"/>
                  <a:gd name="connsiteX11" fmla="*/ 300860 w 897082"/>
                  <a:gd name="connsiteY11" fmla="*/ 1132312 h 1466720"/>
                  <a:gd name="connsiteX12" fmla="*/ 352270 w 897082"/>
                  <a:gd name="connsiteY12" fmla="*/ 1122478 h 1466720"/>
                  <a:gd name="connsiteX13" fmla="*/ 363516 w 897082"/>
                  <a:gd name="connsiteY13" fmla="*/ 1012354 h 1466720"/>
                  <a:gd name="connsiteX14" fmla="*/ 275135 w 897082"/>
                  <a:gd name="connsiteY14" fmla="*/ 960426 h 1466720"/>
                  <a:gd name="connsiteX15" fmla="*/ 0 w 897082"/>
                  <a:gd name="connsiteY15" fmla="*/ 572384 h 1466720"/>
                  <a:gd name="connsiteX16" fmla="*/ 0 w 897082"/>
                  <a:gd name="connsiteY16" fmla="*/ 448541 h 1466720"/>
                  <a:gd name="connsiteX17" fmla="*/ 448541 w 897082"/>
                  <a:gd name="connsiteY17" fmla="*/ 0 h 1466720"/>
                  <a:gd name="connsiteX0" fmla="*/ 448541 w 897082"/>
                  <a:gd name="connsiteY0" fmla="*/ 0 h 1466720"/>
                  <a:gd name="connsiteX1" fmla="*/ 897082 w 897082"/>
                  <a:gd name="connsiteY1" fmla="*/ 448541 h 1466720"/>
                  <a:gd name="connsiteX2" fmla="*/ 897082 w 897082"/>
                  <a:gd name="connsiteY2" fmla="*/ 572384 h 1466720"/>
                  <a:gd name="connsiteX3" fmla="*/ 623133 w 897082"/>
                  <a:gd name="connsiteY3" fmla="*/ 985676 h 1466720"/>
                  <a:gd name="connsiteX4" fmla="*/ 564119 w 897082"/>
                  <a:gd name="connsiteY4" fmla="*/ 1003996 h 1466720"/>
                  <a:gd name="connsiteX5" fmla="*/ 575827 w 897082"/>
                  <a:gd name="connsiteY5" fmla="*/ 1118635 h 1466720"/>
                  <a:gd name="connsiteX6" fmla="*/ 603105 w 897082"/>
                  <a:gd name="connsiteY6" fmla="*/ 1118635 h 1466720"/>
                  <a:gd name="connsiteX7" fmla="*/ 786798 w 897082"/>
                  <a:gd name="connsiteY7" fmla="*/ 1292678 h 1466720"/>
                  <a:gd name="connsiteX8" fmla="*/ 786797 w 897082"/>
                  <a:gd name="connsiteY8" fmla="*/ 1466720 h 1466720"/>
                  <a:gd name="connsiteX9" fmla="*/ 188668 w 897082"/>
                  <a:gd name="connsiteY9" fmla="*/ 1466720 h 1466720"/>
                  <a:gd name="connsiteX10" fmla="*/ 188668 w 897082"/>
                  <a:gd name="connsiteY10" fmla="*/ 1292678 h 1466720"/>
                  <a:gd name="connsiteX11" fmla="*/ 300860 w 897082"/>
                  <a:gd name="connsiteY11" fmla="*/ 1132312 h 1466720"/>
                  <a:gd name="connsiteX12" fmla="*/ 352270 w 897082"/>
                  <a:gd name="connsiteY12" fmla="*/ 1122478 h 1466720"/>
                  <a:gd name="connsiteX13" fmla="*/ 363516 w 897082"/>
                  <a:gd name="connsiteY13" fmla="*/ 1012354 h 1466720"/>
                  <a:gd name="connsiteX14" fmla="*/ 275135 w 897082"/>
                  <a:gd name="connsiteY14" fmla="*/ 960426 h 1466720"/>
                  <a:gd name="connsiteX15" fmla="*/ 0 w 897082"/>
                  <a:gd name="connsiteY15" fmla="*/ 572384 h 1466720"/>
                  <a:gd name="connsiteX16" fmla="*/ 0 w 897082"/>
                  <a:gd name="connsiteY16" fmla="*/ 448541 h 1466720"/>
                  <a:gd name="connsiteX17" fmla="*/ 448541 w 897082"/>
                  <a:gd name="connsiteY17" fmla="*/ 0 h 1466720"/>
                  <a:gd name="connsiteX0" fmla="*/ 448541 w 897082"/>
                  <a:gd name="connsiteY0" fmla="*/ 0 h 1466720"/>
                  <a:gd name="connsiteX1" fmla="*/ 897082 w 897082"/>
                  <a:gd name="connsiteY1" fmla="*/ 448541 h 1466720"/>
                  <a:gd name="connsiteX2" fmla="*/ 897082 w 897082"/>
                  <a:gd name="connsiteY2" fmla="*/ 572384 h 1466720"/>
                  <a:gd name="connsiteX3" fmla="*/ 623133 w 897082"/>
                  <a:gd name="connsiteY3" fmla="*/ 985676 h 1466720"/>
                  <a:gd name="connsiteX4" fmla="*/ 564119 w 897082"/>
                  <a:gd name="connsiteY4" fmla="*/ 1003996 h 1466720"/>
                  <a:gd name="connsiteX5" fmla="*/ 575827 w 897082"/>
                  <a:gd name="connsiteY5" fmla="*/ 1118635 h 1466720"/>
                  <a:gd name="connsiteX6" fmla="*/ 603105 w 897082"/>
                  <a:gd name="connsiteY6" fmla="*/ 1118635 h 1466720"/>
                  <a:gd name="connsiteX7" fmla="*/ 786798 w 897082"/>
                  <a:gd name="connsiteY7" fmla="*/ 1292678 h 1466720"/>
                  <a:gd name="connsiteX8" fmla="*/ 786797 w 897082"/>
                  <a:gd name="connsiteY8" fmla="*/ 1466720 h 1466720"/>
                  <a:gd name="connsiteX9" fmla="*/ 188668 w 897082"/>
                  <a:gd name="connsiteY9" fmla="*/ 1466720 h 1466720"/>
                  <a:gd name="connsiteX10" fmla="*/ 188668 w 897082"/>
                  <a:gd name="connsiteY10" fmla="*/ 1292678 h 1466720"/>
                  <a:gd name="connsiteX11" fmla="*/ 300860 w 897082"/>
                  <a:gd name="connsiteY11" fmla="*/ 1132312 h 1466720"/>
                  <a:gd name="connsiteX12" fmla="*/ 352270 w 897082"/>
                  <a:gd name="connsiteY12" fmla="*/ 1122478 h 1466720"/>
                  <a:gd name="connsiteX13" fmla="*/ 363516 w 897082"/>
                  <a:gd name="connsiteY13" fmla="*/ 1012354 h 1466720"/>
                  <a:gd name="connsiteX14" fmla="*/ 275135 w 897082"/>
                  <a:gd name="connsiteY14" fmla="*/ 960426 h 1466720"/>
                  <a:gd name="connsiteX15" fmla="*/ 0 w 897082"/>
                  <a:gd name="connsiteY15" fmla="*/ 572384 h 1466720"/>
                  <a:gd name="connsiteX16" fmla="*/ 0 w 897082"/>
                  <a:gd name="connsiteY16" fmla="*/ 448541 h 1466720"/>
                  <a:gd name="connsiteX17" fmla="*/ 448541 w 897082"/>
                  <a:gd name="connsiteY17" fmla="*/ 0 h 1466720"/>
                  <a:gd name="connsiteX0" fmla="*/ 451176 w 899717"/>
                  <a:gd name="connsiteY0" fmla="*/ 0 h 1466720"/>
                  <a:gd name="connsiteX1" fmla="*/ 899717 w 899717"/>
                  <a:gd name="connsiteY1" fmla="*/ 448541 h 1466720"/>
                  <a:gd name="connsiteX2" fmla="*/ 899717 w 899717"/>
                  <a:gd name="connsiteY2" fmla="*/ 572384 h 1466720"/>
                  <a:gd name="connsiteX3" fmla="*/ 625768 w 899717"/>
                  <a:gd name="connsiteY3" fmla="*/ 985676 h 1466720"/>
                  <a:gd name="connsiteX4" fmla="*/ 566754 w 899717"/>
                  <a:gd name="connsiteY4" fmla="*/ 1003996 h 1466720"/>
                  <a:gd name="connsiteX5" fmla="*/ 578462 w 899717"/>
                  <a:gd name="connsiteY5" fmla="*/ 1118635 h 1466720"/>
                  <a:gd name="connsiteX6" fmla="*/ 605740 w 899717"/>
                  <a:gd name="connsiteY6" fmla="*/ 1118635 h 1466720"/>
                  <a:gd name="connsiteX7" fmla="*/ 789433 w 899717"/>
                  <a:gd name="connsiteY7" fmla="*/ 1292678 h 1466720"/>
                  <a:gd name="connsiteX8" fmla="*/ 789432 w 899717"/>
                  <a:gd name="connsiteY8" fmla="*/ 1466720 h 1466720"/>
                  <a:gd name="connsiteX9" fmla="*/ 191303 w 899717"/>
                  <a:gd name="connsiteY9" fmla="*/ 1466720 h 1466720"/>
                  <a:gd name="connsiteX10" fmla="*/ 191303 w 899717"/>
                  <a:gd name="connsiteY10" fmla="*/ 1292678 h 1466720"/>
                  <a:gd name="connsiteX11" fmla="*/ 303495 w 899717"/>
                  <a:gd name="connsiteY11" fmla="*/ 1132312 h 1466720"/>
                  <a:gd name="connsiteX12" fmla="*/ 354905 w 899717"/>
                  <a:gd name="connsiteY12" fmla="*/ 1122478 h 1466720"/>
                  <a:gd name="connsiteX13" fmla="*/ 366151 w 899717"/>
                  <a:gd name="connsiteY13" fmla="*/ 1012354 h 1466720"/>
                  <a:gd name="connsiteX14" fmla="*/ 277770 w 899717"/>
                  <a:gd name="connsiteY14" fmla="*/ 960426 h 1466720"/>
                  <a:gd name="connsiteX15" fmla="*/ 2635 w 899717"/>
                  <a:gd name="connsiteY15" fmla="*/ 572384 h 1466720"/>
                  <a:gd name="connsiteX16" fmla="*/ 2635 w 899717"/>
                  <a:gd name="connsiteY16" fmla="*/ 448541 h 1466720"/>
                  <a:gd name="connsiteX17" fmla="*/ 451176 w 899717"/>
                  <a:gd name="connsiteY17" fmla="*/ 0 h 1466720"/>
                  <a:gd name="connsiteX0" fmla="*/ 451176 w 899717"/>
                  <a:gd name="connsiteY0" fmla="*/ 0 h 1466720"/>
                  <a:gd name="connsiteX1" fmla="*/ 899717 w 899717"/>
                  <a:gd name="connsiteY1" fmla="*/ 448541 h 1466720"/>
                  <a:gd name="connsiteX2" fmla="*/ 899717 w 899717"/>
                  <a:gd name="connsiteY2" fmla="*/ 572384 h 1466720"/>
                  <a:gd name="connsiteX3" fmla="*/ 625768 w 899717"/>
                  <a:gd name="connsiteY3" fmla="*/ 985676 h 1466720"/>
                  <a:gd name="connsiteX4" fmla="*/ 566754 w 899717"/>
                  <a:gd name="connsiteY4" fmla="*/ 1003996 h 1466720"/>
                  <a:gd name="connsiteX5" fmla="*/ 578462 w 899717"/>
                  <a:gd name="connsiteY5" fmla="*/ 1118635 h 1466720"/>
                  <a:gd name="connsiteX6" fmla="*/ 605740 w 899717"/>
                  <a:gd name="connsiteY6" fmla="*/ 1118635 h 1466720"/>
                  <a:gd name="connsiteX7" fmla="*/ 789433 w 899717"/>
                  <a:gd name="connsiteY7" fmla="*/ 1292678 h 1466720"/>
                  <a:gd name="connsiteX8" fmla="*/ 789432 w 899717"/>
                  <a:gd name="connsiteY8" fmla="*/ 1466720 h 1466720"/>
                  <a:gd name="connsiteX9" fmla="*/ 191303 w 899717"/>
                  <a:gd name="connsiteY9" fmla="*/ 1466720 h 1466720"/>
                  <a:gd name="connsiteX10" fmla="*/ 191303 w 899717"/>
                  <a:gd name="connsiteY10" fmla="*/ 1292678 h 1466720"/>
                  <a:gd name="connsiteX11" fmla="*/ 303495 w 899717"/>
                  <a:gd name="connsiteY11" fmla="*/ 1132312 h 1466720"/>
                  <a:gd name="connsiteX12" fmla="*/ 354905 w 899717"/>
                  <a:gd name="connsiteY12" fmla="*/ 1122478 h 1466720"/>
                  <a:gd name="connsiteX13" fmla="*/ 366151 w 899717"/>
                  <a:gd name="connsiteY13" fmla="*/ 1012354 h 1466720"/>
                  <a:gd name="connsiteX14" fmla="*/ 277770 w 899717"/>
                  <a:gd name="connsiteY14" fmla="*/ 960426 h 1466720"/>
                  <a:gd name="connsiteX15" fmla="*/ 2635 w 899717"/>
                  <a:gd name="connsiteY15" fmla="*/ 572384 h 1466720"/>
                  <a:gd name="connsiteX16" fmla="*/ 2635 w 899717"/>
                  <a:gd name="connsiteY16" fmla="*/ 448541 h 1466720"/>
                  <a:gd name="connsiteX17" fmla="*/ 451176 w 899717"/>
                  <a:gd name="connsiteY17" fmla="*/ 0 h 1466720"/>
                  <a:gd name="connsiteX0" fmla="*/ 451176 w 899717"/>
                  <a:gd name="connsiteY0" fmla="*/ 0 h 1466720"/>
                  <a:gd name="connsiteX1" fmla="*/ 899717 w 899717"/>
                  <a:gd name="connsiteY1" fmla="*/ 448541 h 1466720"/>
                  <a:gd name="connsiteX2" fmla="*/ 899717 w 899717"/>
                  <a:gd name="connsiteY2" fmla="*/ 572384 h 1466720"/>
                  <a:gd name="connsiteX3" fmla="*/ 625768 w 899717"/>
                  <a:gd name="connsiteY3" fmla="*/ 985676 h 1466720"/>
                  <a:gd name="connsiteX4" fmla="*/ 566754 w 899717"/>
                  <a:gd name="connsiteY4" fmla="*/ 1003996 h 1466720"/>
                  <a:gd name="connsiteX5" fmla="*/ 578462 w 899717"/>
                  <a:gd name="connsiteY5" fmla="*/ 1118635 h 1466720"/>
                  <a:gd name="connsiteX6" fmla="*/ 605740 w 899717"/>
                  <a:gd name="connsiteY6" fmla="*/ 1118635 h 1466720"/>
                  <a:gd name="connsiteX7" fmla="*/ 789433 w 899717"/>
                  <a:gd name="connsiteY7" fmla="*/ 1292678 h 1466720"/>
                  <a:gd name="connsiteX8" fmla="*/ 789432 w 899717"/>
                  <a:gd name="connsiteY8" fmla="*/ 1466720 h 1466720"/>
                  <a:gd name="connsiteX9" fmla="*/ 191303 w 899717"/>
                  <a:gd name="connsiteY9" fmla="*/ 1466720 h 1466720"/>
                  <a:gd name="connsiteX10" fmla="*/ 191303 w 899717"/>
                  <a:gd name="connsiteY10" fmla="*/ 1292678 h 1466720"/>
                  <a:gd name="connsiteX11" fmla="*/ 303495 w 899717"/>
                  <a:gd name="connsiteY11" fmla="*/ 1132312 h 1466720"/>
                  <a:gd name="connsiteX12" fmla="*/ 354905 w 899717"/>
                  <a:gd name="connsiteY12" fmla="*/ 1122478 h 1466720"/>
                  <a:gd name="connsiteX13" fmla="*/ 366151 w 899717"/>
                  <a:gd name="connsiteY13" fmla="*/ 1012354 h 1466720"/>
                  <a:gd name="connsiteX14" fmla="*/ 235607 w 899717"/>
                  <a:gd name="connsiteY14" fmla="*/ 941980 h 1466720"/>
                  <a:gd name="connsiteX15" fmla="*/ 2635 w 899717"/>
                  <a:gd name="connsiteY15" fmla="*/ 572384 h 1466720"/>
                  <a:gd name="connsiteX16" fmla="*/ 2635 w 899717"/>
                  <a:gd name="connsiteY16" fmla="*/ 448541 h 1466720"/>
                  <a:gd name="connsiteX17" fmla="*/ 451176 w 899717"/>
                  <a:gd name="connsiteY17" fmla="*/ 0 h 1466720"/>
                  <a:gd name="connsiteX0" fmla="*/ 451176 w 899717"/>
                  <a:gd name="connsiteY0" fmla="*/ 0 h 1466720"/>
                  <a:gd name="connsiteX1" fmla="*/ 899717 w 899717"/>
                  <a:gd name="connsiteY1" fmla="*/ 448541 h 1466720"/>
                  <a:gd name="connsiteX2" fmla="*/ 899717 w 899717"/>
                  <a:gd name="connsiteY2" fmla="*/ 572384 h 1466720"/>
                  <a:gd name="connsiteX3" fmla="*/ 625768 w 899717"/>
                  <a:gd name="connsiteY3" fmla="*/ 985676 h 1466720"/>
                  <a:gd name="connsiteX4" fmla="*/ 566754 w 899717"/>
                  <a:gd name="connsiteY4" fmla="*/ 1003996 h 1466720"/>
                  <a:gd name="connsiteX5" fmla="*/ 578462 w 899717"/>
                  <a:gd name="connsiteY5" fmla="*/ 1118635 h 1466720"/>
                  <a:gd name="connsiteX6" fmla="*/ 605740 w 899717"/>
                  <a:gd name="connsiteY6" fmla="*/ 1118635 h 1466720"/>
                  <a:gd name="connsiteX7" fmla="*/ 789433 w 899717"/>
                  <a:gd name="connsiteY7" fmla="*/ 1292678 h 1466720"/>
                  <a:gd name="connsiteX8" fmla="*/ 789432 w 899717"/>
                  <a:gd name="connsiteY8" fmla="*/ 1466720 h 1466720"/>
                  <a:gd name="connsiteX9" fmla="*/ 191303 w 899717"/>
                  <a:gd name="connsiteY9" fmla="*/ 1466720 h 1466720"/>
                  <a:gd name="connsiteX10" fmla="*/ 191303 w 899717"/>
                  <a:gd name="connsiteY10" fmla="*/ 1292678 h 1466720"/>
                  <a:gd name="connsiteX11" fmla="*/ 303495 w 899717"/>
                  <a:gd name="connsiteY11" fmla="*/ 1132312 h 1466720"/>
                  <a:gd name="connsiteX12" fmla="*/ 354905 w 899717"/>
                  <a:gd name="connsiteY12" fmla="*/ 1122478 h 1466720"/>
                  <a:gd name="connsiteX13" fmla="*/ 366151 w 899717"/>
                  <a:gd name="connsiteY13" fmla="*/ 1012354 h 1466720"/>
                  <a:gd name="connsiteX14" fmla="*/ 235607 w 899717"/>
                  <a:gd name="connsiteY14" fmla="*/ 941980 h 1466720"/>
                  <a:gd name="connsiteX15" fmla="*/ 2635 w 899717"/>
                  <a:gd name="connsiteY15" fmla="*/ 572384 h 1466720"/>
                  <a:gd name="connsiteX16" fmla="*/ 2635 w 899717"/>
                  <a:gd name="connsiteY16" fmla="*/ 448541 h 1466720"/>
                  <a:gd name="connsiteX17" fmla="*/ 451176 w 899717"/>
                  <a:gd name="connsiteY17" fmla="*/ 0 h 1466720"/>
                  <a:gd name="connsiteX0" fmla="*/ 451176 w 899717"/>
                  <a:gd name="connsiteY0" fmla="*/ 0 h 1466720"/>
                  <a:gd name="connsiteX1" fmla="*/ 899717 w 899717"/>
                  <a:gd name="connsiteY1" fmla="*/ 448541 h 1466720"/>
                  <a:gd name="connsiteX2" fmla="*/ 899717 w 899717"/>
                  <a:gd name="connsiteY2" fmla="*/ 572384 h 1466720"/>
                  <a:gd name="connsiteX3" fmla="*/ 625768 w 899717"/>
                  <a:gd name="connsiteY3" fmla="*/ 985676 h 1466720"/>
                  <a:gd name="connsiteX4" fmla="*/ 566754 w 899717"/>
                  <a:gd name="connsiteY4" fmla="*/ 1003996 h 1466720"/>
                  <a:gd name="connsiteX5" fmla="*/ 578462 w 899717"/>
                  <a:gd name="connsiteY5" fmla="*/ 1118635 h 1466720"/>
                  <a:gd name="connsiteX6" fmla="*/ 605740 w 899717"/>
                  <a:gd name="connsiteY6" fmla="*/ 1118635 h 1466720"/>
                  <a:gd name="connsiteX7" fmla="*/ 789433 w 899717"/>
                  <a:gd name="connsiteY7" fmla="*/ 1292678 h 1466720"/>
                  <a:gd name="connsiteX8" fmla="*/ 789432 w 899717"/>
                  <a:gd name="connsiteY8" fmla="*/ 1466720 h 1466720"/>
                  <a:gd name="connsiteX9" fmla="*/ 191303 w 899717"/>
                  <a:gd name="connsiteY9" fmla="*/ 1466720 h 1466720"/>
                  <a:gd name="connsiteX10" fmla="*/ 191303 w 899717"/>
                  <a:gd name="connsiteY10" fmla="*/ 1292678 h 1466720"/>
                  <a:gd name="connsiteX11" fmla="*/ 303495 w 899717"/>
                  <a:gd name="connsiteY11" fmla="*/ 1132312 h 1466720"/>
                  <a:gd name="connsiteX12" fmla="*/ 354905 w 899717"/>
                  <a:gd name="connsiteY12" fmla="*/ 1122478 h 1466720"/>
                  <a:gd name="connsiteX13" fmla="*/ 366151 w 899717"/>
                  <a:gd name="connsiteY13" fmla="*/ 1012354 h 1466720"/>
                  <a:gd name="connsiteX14" fmla="*/ 235607 w 899717"/>
                  <a:gd name="connsiteY14" fmla="*/ 941980 h 1466720"/>
                  <a:gd name="connsiteX15" fmla="*/ 2635 w 899717"/>
                  <a:gd name="connsiteY15" fmla="*/ 572384 h 1466720"/>
                  <a:gd name="connsiteX16" fmla="*/ 2635 w 899717"/>
                  <a:gd name="connsiteY16" fmla="*/ 448541 h 1466720"/>
                  <a:gd name="connsiteX17" fmla="*/ 451176 w 899717"/>
                  <a:gd name="connsiteY17" fmla="*/ 0 h 1466720"/>
                  <a:gd name="connsiteX0" fmla="*/ 451176 w 899717"/>
                  <a:gd name="connsiteY0" fmla="*/ 0 h 1466720"/>
                  <a:gd name="connsiteX1" fmla="*/ 899717 w 899717"/>
                  <a:gd name="connsiteY1" fmla="*/ 448541 h 1466720"/>
                  <a:gd name="connsiteX2" fmla="*/ 899717 w 899717"/>
                  <a:gd name="connsiteY2" fmla="*/ 572384 h 1466720"/>
                  <a:gd name="connsiteX3" fmla="*/ 645531 w 899717"/>
                  <a:gd name="connsiteY3" fmla="*/ 938243 h 1466720"/>
                  <a:gd name="connsiteX4" fmla="*/ 566754 w 899717"/>
                  <a:gd name="connsiteY4" fmla="*/ 1003996 h 1466720"/>
                  <a:gd name="connsiteX5" fmla="*/ 578462 w 899717"/>
                  <a:gd name="connsiteY5" fmla="*/ 1118635 h 1466720"/>
                  <a:gd name="connsiteX6" fmla="*/ 605740 w 899717"/>
                  <a:gd name="connsiteY6" fmla="*/ 1118635 h 1466720"/>
                  <a:gd name="connsiteX7" fmla="*/ 789433 w 899717"/>
                  <a:gd name="connsiteY7" fmla="*/ 1292678 h 1466720"/>
                  <a:gd name="connsiteX8" fmla="*/ 789432 w 899717"/>
                  <a:gd name="connsiteY8" fmla="*/ 1466720 h 1466720"/>
                  <a:gd name="connsiteX9" fmla="*/ 191303 w 899717"/>
                  <a:gd name="connsiteY9" fmla="*/ 1466720 h 1466720"/>
                  <a:gd name="connsiteX10" fmla="*/ 191303 w 899717"/>
                  <a:gd name="connsiteY10" fmla="*/ 1292678 h 1466720"/>
                  <a:gd name="connsiteX11" fmla="*/ 303495 w 899717"/>
                  <a:gd name="connsiteY11" fmla="*/ 1132312 h 1466720"/>
                  <a:gd name="connsiteX12" fmla="*/ 354905 w 899717"/>
                  <a:gd name="connsiteY12" fmla="*/ 1122478 h 1466720"/>
                  <a:gd name="connsiteX13" fmla="*/ 366151 w 899717"/>
                  <a:gd name="connsiteY13" fmla="*/ 1012354 h 1466720"/>
                  <a:gd name="connsiteX14" fmla="*/ 235607 w 899717"/>
                  <a:gd name="connsiteY14" fmla="*/ 941980 h 1466720"/>
                  <a:gd name="connsiteX15" fmla="*/ 2635 w 899717"/>
                  <a:gd name="connsiteY15" fmla="*/ 572384 h 1466720"/>
                  <a:gd name="connsiteX16" fmla="*/ 2635 w 899717"/>
                  <a:gd name="connsiteY16" fmla="*/ 448541 h 1466720"/>
                  <a:gd name="connsiteX17" fmla="*/ 451176 w 899717"/>
                  <a:gd name="connsiteY17" fmla="*/ 0 h 1466720"/>
                  <a:gd name="connsiteX0" fmla="*/ 451176 w 899717"/>
                  <a:gd name="connsiteY0" fmla="*/ 0 h 1466720"/>
                  <a:gd name="connsiteX1" fmla="*/ 899717 w 899717"/>
                  <a:gd name="connsiteY1" fmla="*/ 448541 h 1466720"/>
                  <a:gd name="connsiteX2" fmla="*/ 899717 w 899717"/>
                  <a:gd name="connsiteY2" fmla="*/ 572384 h 1466720"/>
                  <a:gd name="connsiteX3" fmla="*/ 645531 w 899717"/>
                  <a:gd name="connsiteY3" fmla="*/ 938243 h 1466720"/>
                  <a:gd name="connsiteX4" fmla="*/ 566754 w 899717"/>
                  <a:gd name="connsiteY4" fmla="*/ 1003996 h 1466720"/>
                  <a:gd name="connsiteX5" fmla="*/ 578462 w 899717"/>
                  <a:gd name="connsiteY5" fmla="*/ 1118635 h 1466720"/>
                  <a:gd name="connsiteX6" fmla="*/ 605740 w 899717"/>
                  <a:gd name="connsiteY6" fmla="*/ 1118635 h 1466720"/>
                  <a:gd name="connsiteX7" fmla="*/ 789433 w 899717"/>
                  <a:gd name="connsiteY7" fmla="*/ 1292678 h 1466720"/>
                  <a:gd name="connsiteX8" fmla="*/ 789432 w 899717"/>
                  <a:gd name="connsiteY8" fmla="*/ 1466720 h 1466720"/>
                  <a:gd name="connsiteX9" fmla="*/ 191303 w 899717"/>
                  <a:gd name="connsiteY9" fmla="*/ 1466720 h 1466720"/>
                  <a:gd name="connsiteX10" fmla="*/ 191303 w 899717"/>
                  <a:gd name="connsiteY10" fmla="*/ 1292678 h 1466720"/>
                  <a:gd name="connsiteX11" fmla="*/ 303495 w 899717"/>
                  <a:gd name="connsiteY11" fmla="*/ 1132312 h 1466720"/>
                  <a:gd name="connsiteX12" fmla="*/ 354905 w 899717"/>
                  <a:gd name="connsiteY12" fmla="*/ 1122478 h 1466720"/>
                  <a:gd name="connsiteX13" fmla="*/ 366151 w 899717"/>
                  <a:gd name="connsiteY13" fmla="*/ 1012354 h 1466720"/>
                  <a:gd name="connsiteX14" fmla="*/ 235607 w 899717"/>
                  <a:gd name="connsiteY14" fmla="*/ 941980 h 1466720"/>
                  <a:gd name="connsiteX15" fmla="*/ 2635 w 899717"/>
                  <a:gd name="connsiteY15" fmla="*/ 572384 h 1466720"/>
                  <a:gd name="connsiteX16" fmla="*/ 2635 w 899717"/>
                  <a:gd name="connsiteY16" fmla="*/ 448541 h 1466720"/>
                  <a:gd name="connsiteX17" fmla="*/ 451176 w 899717"/>
                  <a:gd name="connsiteY17" fmla="*/ 0 h 14667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899717" h="1466720">
                    <a:moveTo>
                      <a:pt x="451176" y="0"/>
                    </a:moveTo>
                    <a:cubicBezTo>
                      <a:pt x="698898" y="0"/>
                      <a:pt x="899717" y="200819"/>
                      <a:pt x="899717" y="448541"/>
                    </a:cubicBezTo>
                    <a:lnTo>
                      <a:pt x="899717" y="572384"/>
                    </a:lnTo>
                    <a:cubicBezTo>
                      <a:pt x="899717" y="758175"/>
                      <a:pt x="806519" y="870151"/>
                      <a:pt x="645531" y="938243"/>
                    </a:cubicBezTo>
                    <a:cubicBezTo>
                      <a:pt x="623225" y="991783"/>
                      <a:pt x="593013" y="982078"/>
                      <a:pt x="566754" y="1003996"/>
                    </a:cubicBezTo>
                    <a:lnTo>
                      <a:pt x="578462" y="1118635"/>
                    </a:lnTo>
                    <a:lnTo>
                      <a:pt x="605740" y="1118635"/>
                    </a:lnTo>
                    <a:cubicBezTo>
                      <a:pt x="707191" y="1118635"/>
                      <a:pt x="789433" y="1196557"/>
                      <a:pt x="789433" y="1292678"/>
                    </a:cubicBezTo>
                    <a:cubicBezTo>
                      <a:pt x="789433" y="1350692"/>
                      <a:pt x="789432" y="1408706"/>
                      <a:pt x="789432" y="1466720"/>
                    </a:cubicBezTo>
                    <a:lnTo>
                      <a:pt x="191303" y="1466720"/>
                    </a:lnTo>
                    <a:lnTo>
                      <a:pt x="191303" y="1292678"/>
                    </a:lnTo>
                    <a:cubicBezTo>
                      <a:pt x="191303" y="1220587"/>
                      <a:pt x="237564" y="1158734"/>
                      <a:pt x="303495" y="1132312"/>
                    </a:cubicBezTo>
                    <a:lnTo>
                      <a:pt x="354905" y="1122478"/>
                    </a:lnTo>
                    <a:lnTo>
                      <a:pt x="366151" y="1012354"/>
                    </a:lnTo>
                    <a:cubicBezTo>
                      <a:pt x="336691" y="1002291"/>
                      <a:pt x="272314" y="1011335"/>
                      <a:pt x="235607" y="941980"/>
                    </a:cubicBezTo>
                    <a:cubicBezTo>
                      <a:pt x="89847" y="902133"/>
                      <a:pt x="16468" y="824715"/>
                      <a:pt x="2635" y="572384"/>
                    </a:cubicBezTo>
                    <a:cubicBezTo>
                      <a:pt x="-3294" y="527150"/>
                      <a:pt x="2635" y="489822"/>
                      <a:pt x="2635" y="448541"/>
                    </a:cubicBezTo>
                    <a:cubicBezTo>
                      <a:pt x="2635" y="200819"/>
                      <a:pt x="203454" y="0"/>
                      <a:pt x="451176" y="0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82" name="フリーフォーム: 図形 181">
                <a:extLst>
                  <a:ext uri="{FF2B5EF4-FFF2-40B4-BE49-F238E27FC236}">
                    <a16:creationId xmlns:a16="http://schemas.microsoft.com/office/drawing/2014/main" id="{35FBFA62-6643-4E2D-9B91-DCC112A5B5A4}"/>
                  </a:ext>
                </a:extLst>
              </p:cNvPr>
              <p:cNvSpPr/>
              <p:nvPr/>
            </p:nvSpPr>
            <p:spPr>
              <a:xfrm>
                <a:off x="5521495" y="5075409"/>
                <a:ext cx="217125" cy="111279"/>
              </a:xfrm>
              <a:custGeom>
                <a:avLst/>
                <a:gdLst>
                  <a:gd name="connsiteX0" fmla="*/ 209318 w 211408"/>
                  <a:gd name="connsiteY0" fmla="*/ 0 h 93697"/>
                  <a:gd name="connsiteX1" fmla="*/ 211408 w 211408"/>
                  <a:gd name="connsiteY1" fmla="*/ 20463 h 93697"/>
                  <a:gd name="connsiteX2" fmla="*/ 206348 w 211408"/>
                  <a:gd name="connsiteY2" fmla="*/ 24396 h 93697"/>
                  <a:gd name="connsiteX3" fmla="*/ 7260 w 211408"/>
                  <a:gd name="connsiteY3" fmla="*/ 93228 h 93697"/>
                  <a:gd name="connsiteX4" fmla="*/ 0 w 211408"/>
                  <a:gd name="connsiteY4" fmla="*/ 93697 h 93697"/>
                  <a:gd name="connsiteX5" fmla="*/ 8715 w 211408"/>
                  <a:gd name="connsiteY5" fmla="*/ 8358 h 93697"/>
                  <a:gd name="connsiteX6" fmla="*/ 93740 w 211408"/>
                  <a:gd name="connsiteY6" fmla="*/ 16929 h 93697"/>
                  <a:gd name="connsiteX7" fmla="*/ 184137 w 211408"/>
                  <a:gd name="connsiteY7" fmla="*/ 7816 h 93697"/>
                  <a:gd name="connsiteX0" fmla="*/ 209318 w 211408"/>
                  <a:gd name="connsiteY0" fmla="*/ 0 h 93697"/>
                  <a:gd name="connsiteX1" fmla="*/ 211408 w 211408"/>
                  <a:gd name="connsiteY1" fmla="*/ 20463 h 93697"/>
                  <a:gd name="connsiteX2" fmla="*/ 7260 w 211408"/>
                  <a:gd name="connsiteY2" fmla="*/ 93228 h 93697"/>
                  <a:gd name="connsiteX3" fmla="*/ 0 w 211408"/>
                  <a:gd name="connsiteY3" fmla="*/ 93697 h 93697"/>
                  <a:gd name="connsiteX4" fmla="*/ 8715 w 211408"/>
                  <a:gd name="connsiteY4" fmla="*/ 8358 h 93697"/>
                  <a:gd name="connsiteX5" fmla="*/ 93740 w 211408"/>
                  <a:gd name="connsiteY5" fmla="*/ 16929 h 93697"/>
                  <a:gd name="connsiteX6" fmla="*/ 184137 w 211408"/>
                  <a:gd name="connsiteY6" fmla="*/ 7816 h 93697"/>
                  <a:gd name="connsiteX7" fmla="*/ 209318 w 211408"/>
                  <a:gd name="connsiteY7" fmla="*/ 0 h 93697"/>
                  <a:gd name="connsiteX0" fmla="*/ 209318 w 209318"/>
                  <a:gd name="connsiteY0" fmla="*/ 0 h 93697"/>
                  <a:gd name="connsiteX1" fmla="*/ 7260 w 209318"/>
                  <a:gd name="connsiteY1" fmla="*/ 93228 h 93697"/>
                  <a:gd name="connsiteX2" fmla="*/ 0 w 209318"/>
                  <a:gd name="connsiteY2" fmla="*/ 93697 h 93697"/>
                  <a:gd name="connsiteX3" fmla="*/ 8715 w 209318"/>
                  <a:gd name="connsiteY3" fmla="*/ 8358 h 93697"/>
                  <a:gd name="connsiteX4" fmla="*/ 93740 w 209318"/>
                  <a:gd name="connsiteY4" fmla="*/ 16929 h 93697"/>
                  <a:gd name="connsiteX5" fmla="*/ 184137 w 209318"/>
                  <a:gd name="connsiteY5" fmla="*/ 7816 h 93697"/>
                  <a:gd name="connsiteX6" fmla="*/ 209318 w 209318"/>
                  <a:gd name="connsiteY6" fmla="*/ 0 h 93697"/>
                  <a:gd name="connsiteX0" fmla="*/ 209318 w 209318"/>
                  <a:gd name="connsiteY0" fmla="*/ 0 h 93697"/>
                  <a:gd name="connsiteX1" fmla="*/ 7260 w 209318"/>
                  <a:gd name="connsiteY1" fmla="*/ 93228 h 93697"/>
                  <a:gd name="connsiteX2" fmla="*/ 0 w 209318"/>
                  <a:gd name="connsiteY2" fmla="*/ 93697 h 93697"/>
                  <a:gd name="connsiteX3" fmla="*/ 8715 w 209318"/>
                  <a:gd name="connsiteY3" fmla="*/ 8358 h 93697"/>
                  <a:gd name="connsiteX4" fmla="*/ 93740 w 209318"/>
                  <a:gd name="connsiteY4" fmla="*/ 16929 h 93697"/>
                  <a:gd name="connsiteX5" fmla="*/ 184137 w 209318"/>
                  <a:gd name="connsiteY5" fmla="*/ 7816 h 93697"/>
                  <a:gd name="connsiteX6" fmla="*/ 209318 w 209318"/>
                  <a:gd name="connsiteY6" fmla="*/ 0 h 93697"/>
                  <a:gd name="connsiteX0" fmla="*/ 209318 w 209318"/>
                  <a:gd name="connsiteY0" fmla="*/ 0 h 93697"/>
                  <a:gd name="connsiteX1" fmla="*/ 0 w 209318"/>
                  <a:gd name="connsiteY1" fmla="*/ 93697 h 93697"/>
                  <a:gd name="connsiteX2" fmla="*/ 8715 w 209318"/>
                  <a:gd name="connsiteY2" fmla="*/ 8358 h 93697"/>
                  <a:gd name="connsiteX3" fmla="*/ 93740 w 209318"/>
                  <a:gd name="connsiteY3" fmla="*/ 16929 h 93697"/>
                  <a:gd name="connsiteX4" fmla="*/ 184137 w 209318"/>
                  <a:gd name="connsiteY4" fmla="*/ 7816 h 93697"/>
                  <a:gd name="connsiteX5" fmla="*/ 209318 w 209318"/>
                  <a:gd name="connsiteY5" fmla="*/ 0 h 93697"/>
                  <a:gd name="connsiteX0" fmla="*/ 209318 w 209318"/>
                  <a:gd name="connsiteY0" fmla="*/ 0 h 93697"/>
                  <a:gd name="connsiteX1" fmla="*/ 0 w 209318"/>
                  <a:gd name="connsiteY1" fmla="*/ 93697 h 93697"/>
                  <a:gd name="connsiteX2" fmla="*/ 8715 w 209318"/>
                  <a:gd name="connsiteY2" fmla="*/ 8358 h 93697"/>
                  <a:gd name="connsiteX3" fmla="*/ 93740 w 209318"/>
                  <a:gd name="connsiteY3" fmla="*/ 16929 h 93697"/>
                  <a:gd name="connsiteX4" fmla="*/ 184137 w 209318"/>
                  <a:gd name="connsiteY4" fmla="*/ 7816 h 93697"/>
                  <a:gd name="connsiteX5" fmla="*/ 209318 w 209318"/>
                  <a:gd name="connsiteY5" fmla="*/ 0 h 936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9318" h="93697">
                    <a:moveTo>
                      <a:pt x="209318" y="0"/>
                    </a:moveTo>
                    <a:cubicBezTo>
                      <a:pt x="148204" y="60213"/>
                      <a:pt x="33434" y="92304"/>
                      <a:pt x="0" y="93697"/>
                    </a:cubicBezTo>
                    <a:lnTo>
                      <a:pt x="8715" y="8358"/>
                    </a:lnTo>
                    <a:lnTo>
                      <a:pt x="93740" y="16929"/>
                    </a:lnTo>
                    <a:cubicBezTo>
                      <a:pt x="124705" y="16929"/>
                      <a:pt x="154938" y="13791"/>
                      <a:pt x="184137" y="7816"/>
                    </a:cubicBezTo>
                    <a:lnTo>
                      <a:pt x="209318" y="0"/>
                    </a:lnTo>
                    <a:close/>
                  </a:path>
                </a:pathLst>
              </a:custGeom>
              <a:solidFill>
                <a:srgbClr val="000000">
                  <a:alpha val="50196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83" name="フリーフォーム: 図形 182">
                <a:extLst>
                  <a:ext uri="{FF2B5EF4-FFF2-40B4-BE49-F238E27FC236}">
                    <a16:creationId xmlns:a16="http://schemas.microsoft.com/office/drawing/2014/main" id="{56353619-FADD-47DE-8D7D-B2ACB799429B}"/>
                  </a:ext>
                </a:extLst>
              </p:cNvPr>
              <p:cNvSpPr/>
              <p:nvPr/>
            </p:nvSpPr>
            <p:spPr>
              <a:xfrm>
                <a:off x="5165391" y="5213532"/>
                <a:ext cx="1197310" cy="1230066"/>
              </a:xfrm>
              <a:custGeom>
                <a:avLst/>
                <a:gdLst>
                  <a:gd name="connsiteX0" fmla="*/ 702404 w 1068476"/>
                  <a:gd name="connsiteY0" fmla="*/ 0 h 1020925"/>
                  <a:gd name="connsiteX1" fmla="*/ 763059 w 1068476"/>
                  <a:gd name="connsiteY1" fmla="*/ 0 h 1020925"/>
                  <a:gd name="connsiteX2" fmla="*/ 1068476 w 1068476"/>
                  <a:gd name="connsiteY2" fmla="*/ 320391 h 1020925"/>
                  <a:gd name="connsiteX3" fmla="*/ 1068476 w 1068476"/>
                  <a:gd name="connsiteY3" fmla="*/ 1020925 h 1020925"/>
                  <a:gd name="connsiteX4" fmla="*/ 139988 w 1068476"/>
                  <a:gd name="connsiteY4" fmla="*/ 1020925 h 1020925"/>
                  <a:gd name="connsiteX5" fmla="*/ 55941 w 1068476"/>
                  <a:gd name="connsiteY5" fmla="*/ 706710 h 1020925"/>
                  <a:gd name="connsiteX6" fmla="*/ 55941 w 1068476"/>
                  <a:gd name="connsiteY6" fmla="*/ 285753 h 1020925"/>
                  <a:gd name="connsiteX7" fmla="*/ 189768 w 1068476"/>
                  <a:gd name="connsiteY7" fmla="*/ 138877 h 1020925"/>
                  <a:gd name="connsiteX8" fmla="*/ 371719 w 1068476"/>
                  <a:gd name="connsiteY8" fmla="*/ 10385 h 1020925"/>
                  <a:gd name="connsiteX9" fmla="*/ 390924 w 1068476"/>
                  <a:gd name="connsiteY9" fmla="*/ 7678 h 1020925"/>
                  <a:gd name="connsiteX10" fmla="*/ 356988 w 1068476"/>
                  <a:gd name="connsiteY10" fmla="*/ 72107 h 1020925"/>
                  <a:gd name="connsiteX11" fmla="*/ 362948 w 1068476"/>
                  <a:gd name="connsiteY11" fmla="*/ 186423 h 1020925"/>
                  <a:gd name="connsiteX12" fmla="*/ 632972 w 1068476"/>
                  <a:gd name="connsiteY12" fmla="*/ 86497 h 1020925"/>
                  <a:gd name="connsiteX13" fmla="*/ 698289 w 1068476"/>
                  <a:gd name="connsiteY13" fmla="*/ 7813 h 1020925"/>
                  <a:gd name="connsiteX0" fmla="*/ 676999 w 1043071"/>
                  <a:gd name="connsiteY0" fmla="*/ 0 h 1020925"/>
                  <a:gd name="connsiteX1" fmla="*/ 737654 w 1043071"/>
                  <a:gd name="connsiteY1" fmla="*/ 0 h 1020925"/>
                  <a:gd name="connsiteX2" fmla="*/ 1043071 w 1043071"/>
                  <a:gd name="connsiteY2" fmla="*/ 320391 h 1020925"/>
                  <a:gd name="connsiteX3" fmla="*/ 1043071 w 1043071"/>
                  <a:gd name="connsiteY3" fmla="*/ 1020925 h 1020925"/>
                  <a:gd name="connsiteX4" fmla="*/ 114583 w 1043071"/>
                  <a:gd name="connsiteY4" fmla="*/ 1020925 h 1020925"/>
                  <a:gd name="connsiteX5" fmla="*/ 30536 w 1043071"/>
                  <a:gd name="connsiteY5" fmla="*/ 706710 h 1020925"/>
                  <a:gd name="connsiteX6" fmla="*/ 61493 w 1043071"/>
                  <a:gd name="connsiteY6" fmla="*/ 340521 h 1020925"/>
                  <a:gd name="connsiteX7" fmla="*/ 164363 w 1043071"/>
                  <a:gd name="connsiteY7" fmla="*/ 138877 h 1020925"/>
                  <a:gd name="connsiteX8" fmla="*/ 346314 w 1043071"/>
                  <a:gd name="connsiteY8" fmla="*/ 10385 h 1020925"/>
                  <a:gd name="connsiteX9" fmla="*/ 365519 w 1043071"/>
                  <a:gd name="connsiteY9" fmla="*/ 7678 h 1020925"/>
                  <a:gd name="connsiteX10" fmla="*/ 331583 w 1043071"/>
                  <a:gd name="connsiteY10" fmla="*/ 72107 h 1020925"/>
                  <a:gd name="connsiteX11" fmla="*/ 337543 w 1043071"/>
                  <a:gd name="connsiteY11" fmla="*/ 186423 h 1020925"/>
                  <a:gd name="connsiteX12" fmla="*/ 607567 w 1043071"/>
                  <a:gd name="connsiteY12" fmla="*/ 86497 h 1020925"/>
                  <a:gd name="connsiteX13" fmla="*/ 672884 w 1043071"/>
                  <a:gd name="connsiteY13" fmla="*/ 7813 h 1020925"/>
                  <a:gd name="connsiteX14" fmla="*/ 676999 w 1043071"/>
                  <a:gd name="connsiteY14" fmla="*/ 0 h 1020925"/>
                  <a:gd name="connsiteX0" fmla="*/ 650472 w 1016544"/>
                  <a:gd name="connsiteY0" fmla="*/ 0 h 1020925"/>
                  <a:gd name="connsiteX1" fmla="*/ 711127 w 1016544"/>
                  <a:gd name="connsiteY1" fmla="*/ 0 h 1020925"/>
                  <a:gd name="connsiteX2" fmla="*/ 1016544 w 1016544"/>
                  <a:gd name="connsiteY2" fmla="*/ 320391 h 1020925"/>
                  <a:gd name="connsiteX3" fmla="*/ 1016544 w 1016544"/>
                  <a:gd name="connsiteY3" fmla="*/ 1020925 h 1020925"/>
                  <a:gd name="connsiteX4" fmla="*/ 88056 w 1016544"/>
                  <a:gd name="connsiteY4" fmla="*/ 1020925 h 1020925"/>
                  <a:gd name="connsiteX5" fmla="*/ 4009 w 1016544"/>
                  <a:gd name="connsiteY5" fmla="*/ 706710 h 1020925"/>
                  <a:gd name="connsiteX6" fmla="*/ 34966 w 1016544"/>
                  <a:gd name="connsiteY6" fmla="*/ 340521 h 1020925"/>
                  <a:gd name="connsiteX7" fmla="*/ 137836 w 1016544"/>
                  <a:gd name="connsiteY7" fmla="*/ 138877 h 1020925"/>
                  <a:gd name="connsiteX8" fmla="*/ 319787 w 1016544"/>
                  <a:gd name="connsiteY8" fmla="*/ 10385 h 1020925"/>
                  <a:gd name="connsiteX9" fmla="*/ 338992 w 1016544"/>
                  <a:gd name="connsiteY9" fmla="*/ 7678 h 1020925"/>
                  <a:gd name="connsiteX10" fmla="*/ 305056 w 1016544"/>
                  <a:gd name="connsiteY10" fmla="*/ 72107 h 1020925"/>
                  <a:gd name="connsiteX11" fmla="*/ 311016 w 1016544"/>
                  <a:gd name="connsiteY11" fmla="*/ 186423 h 1020925"/>
                  <a:gd name="connsiteX12" fmla="*/ 581040 w 1016544"/>
                  <a:gd name="connsiteY12" fmla="*/ 86497 h 1020925"/>
                  <a:gd name="connsiteX13" fmla="*/ 646357 w 1016544"/>
                  <a:gd name="connsiteY13" fmla="*/ 7813 h 1020925"/>
                  <a:gd name="connsiteX14" fmla="*/ 650472 w 1016544"/>
                  <a:gd name="connsiteY14" fmla="*/ 0 h 1020925"/>
                  <a:gd name="connsiteX0" fmla="*/ 620748 w 986820"/>
                  <a:gd name="connsiteY0" fmla="*/ 0 h 1020925"/>
                  <a:gd name="connsiteX1" fmla="*/ 681403 w 986820"/>
                  <a:gd name="connsiteY1" fmla="*/ 0 h 1020925"/>
                  <a:gd name="connsiteX2" fmla="*/ 986820 w 986820"/>
                  <a:gd name="connsiteY2" fmla="*/ 320391 h 1020925"/>
                  <a:gd name="connsiteX3" fmla="*/ 986820 w 986820"/>
                  <a:gd name="connsiteY3" fmla="*/ 1020925 h 1020925"/>
                  <a:gd name="connsiteX4" fmla="*/ 58332 w 986820"/>
                  <a:gd name="connsiteY4" fmla="*/ 1020925 h 1020925"/>
                  <a:gd name="connsiteX5" fmla="*/ 19529 w 986820"/>
                  <a:gd name="connsiteY5" fmla="*/ 704329 h 1020925"/>
                  <a:gd name="connsiteX6" fmla="*/ 5242 w 986820"/>
                  <a:gd name="connsiteY6" fmla="*/ 340521 h 1020925"/>
                  <a:gd name="connsiteX7" fmla="*/ 108112 w 986820"/>
                  <a:gd name="connsiteY7" fmla="*/ 138877 h 1020925"/>
                  <a:gd name="connsiteX8" fmla="*/ 290063 w 986820"/>
                  <a:gd name="connsiteY8" fmla="*/ 10385 h 1020925"/>
                  <a:gd name="connsiteX9" fmla="*/ 309268 w 986820"/>
                  <a:gd name="connsiteY9" fmla="*/ 7678 h 1020925"/>
                  <a:gd name="connsiteX10" fmla="*/ 275332 w 986820"/>
                  <a:gd name="connsiteY10" fmla="*/ 72107 h 1020925"/>
                  <a:gd name="connsiteX11" fmla="*/ 281292 w 986820"/>
                  <a:gd name="connsiteY11" fmla="*/ 186423 h 1020925"/>
                  <a:gd name="connsiteX12" fmla="*/ 551316 w 986820"/>
                  <a:gd name="connsiteY12" fmla="*/ 86497 h 1020925"/>
                  <a:gd name="connsiteX13" fmla="*/ 616633 w 986820"/>
                  <a:gd name="connsiteY13" fmla="*/ 7813 h 1020925"/>
                  <a:gd name="connsiteX14" fmla="*/ 620748 w 986820"/>
                  <a:gd name="connsiteY14" fmla="*/ 0 h 1020925"/>
                  <a:gd name="connsiteX0" fmla="*/ 663135 w 1029207"/>
                  <a:gd name="connsiteY0" fmla="*/ 0 h 1020925"/>
                  <a:gd name="connsiteX1" fmla="*/ 723790 w 1029207"/>
                  <a:gd name="connsiteY1" fmla="*/ 0 h 1020925"/>
                  <a:gd name="connsiteX2" fmla="*/ 1029207 w 1029207"/>
                  <a:gd name="connsiteY2" fmla="*/ 320391 h 1020925"/>
                  <a:gd name="connsiteX3" fmla="*/ 1029207 w 1029207"/>
                  <a:gd name="connsiteY3" fmla="*/ 1020925 h 1020925"/>
                  <a:gd name="connsiteX4" fmla="*/ 100719 w 1029207"/>
                  <a:gd name="connsiteY4" fmla="*/ 1020925 h 1020925"/>
                  <a:gd name="connsiteX5" fmla="*/ 61916 w 1029207"/>
                  <a:gd name="connsiteY5" fmla="*/ 704329 h 1020925"/>
                  <a:gd name="connsiteX6" fmla="*/ 2386 w 1029207"/>
                  <a:gd name="connsiteY6" fmla="*/ 433390 h 1020925"/>
                  <a:gd name="connsiteX7" fmla="*/ 150499 w 1029207"/>
                  <a:gd name="connsiteY7" fmla="*/ 138877 h 1020925"/>
                  <a:gd name="connsiteX8" fmla="*/ 332450 w 1029207"/>
                  <a:gd name="connsiteY8" fmla="*/ 10385 h 1020925"/>
                  <a:gd name="connsiteX9" fmla="*/ 351655 w 1029207"/>
                  <a:gd name="connsiteY9" fmla="*/ 7678 h 1020925"/>
                  <a:gd name="connsiteX10" fmla="*/ 317719 w 1029207"/>
                  <a:gd name="connsiteY10" fmla="*/ 72107 h 1020925"/>
                  <a:gd name="connsiteX11" fmla="*/ 323679 w 1029207"/>
                  <a:gd name="connsiteY11" fmla="*/ 186423 h 1020925"/>
                  <a:gd name="connsiteX12" fmla="*/ 593703 w 1029207"/>
                  <a:gd name="connsiteY12" fmla="*/ 86497 h 1020925"/>
                  <a:gd name="connsiteX13" fmla="*/ 659020 w 1029207"/>
                  <a:gd name="connsiteY13" fmla="*/ 7813 h 1020925"/>
                  <a:gd name="connsiteX14" fmla="*/ 663135 w 1029207"/>
                  <a:gd name="connsiteY14" fmla="*/ 0 h 1020925"/>
                  <a:gd name="connsiteX0" fmla="*/ 676475 w 1042547"/>
                  <a:gd name="connsiteY0" fmla="*/ 0 h 1020925"/>
                  <a:gd name="connsiteX1" fmla="*/ 737130 w 1042547"/>
                  <a:gd name="connsiteY1" fmla="*/ 0 h 1020925"/>
                  <a:gd name="connsiteX2" fmla="*/ 1042547 w 1042547"/>
                  <a:gd name="connsiteY2" fmla="*/ 320391 h 1020925"/>
                  <a:gd name="connsiteX3" fmla="*/ 1042547 w 1042547"/>
                  <a:gd name="connsiteY3" fmla="*/ 1020925 h 1020925"/>
                  <a:gd name="connsiteX4" fmla="*/ 114059 w 1042547"/>
                  <a:gd name="connsiteY4" fmla="*/ 1020925 h 1020925"/>
                  <a:gd name="connsiteX5" fmla="*/ 75256 w 1042547"/>
                  <a:gd name="connsiteY5" fmla="*/ 704329 h 1020925"/>
                  <a:gd name="connsiteX6" fmla="*/ 15726 w 1042547"/>
                  <a:gd name="connsiteY6" fmla="*/ 433390 h 1020925"/>
                  <a:gd name="connsiteX7" fmla="*/ 163839 w 1042547"/>
                  <a:gd name="connsiteY7" fmla="*/ 138877 h 1020925"/>
                  <a:gd name="connsiteX8" fmla="*/ 345790 w 1042547"/>
                  <a:gd name="connsiteY8" fmla="*/ 10385 h 1020925"/>
                  <a:gd name="connsiteX9" fmla="*/ 364995 w 1042547"/>
                  <a:gd name="connsiteY9" fmla="*/ 7678 h 1020925"/>
                  <a:gd name="connsiteX10" fmla="*/ 331059 w 1042547"/>
                  <a:gd name="connsiteY10" fmla="*/ 72107 h 1020925"/>
                  <a:gd name="connsiteX11" fmla="*/ 337019 w 1042547"/>
                  <a:gd name="connsiteY11" fmla="*/ 186423 h 1020925"/>
                  <a:gd name="connsiteX12" fmla="*/ 607043 w 1042547"/>
                  <a:gd name="connsiteY12" fmla="*/ 86497 h 1020925"/>
                  <a:gd name="connsiteX13" fmla="*/ 672360 w 1042547"/>
                  <a:gd name="connsiteY13" fmla="*/ 7813 h 1020925"/>
                  <a:gd name="connsiteX14" fmla="*/ 676475 w 1042547"/>
                  <a:gd name="connsiteY14" fmla="*/ 0 h 1020925"/>
                  <a:gd name="connsiteX0" fmla="*/ 676475 w 1042547"/>
                  <a:gd name="connsiteY0" fmla="*/ 0 h 1020925"/>
                  <a:gd name="connsiteX1" fmla="*/ 737130 w 1042547"/>
                  <a:gd name="connsiteY1" fmla="*/ 0 h 1020925"/>
                  <a:gd name="connsiteX2" fmla="*/ 1042547 w 1042547"/>
                  <a:gd name="connsiteY2" fmla="*/ 320391 h 1020925"/>
                  <a:gd name="connsiteX3" fmla="*/ 1042547 w 1042547"/>
                  <a:gd name="connsiteY3" fmla="*/ 1020925 h 1020925"/>
                  <a:gd name="connsiteX4" fmla="*/ 114059 w 1042547"/>
                  <a:gd name="connsiteY4" fmla="*/ 1020925 h 1020925"/>
                  <a:gd name="connsiteX5" fmla="*/ 75256 w 1042547"/>
                  <a:gd name="connsiteY5" fmla="*/ 704329 h 1020925"/>
                  <a:gd name="connsiteX6" fmla="*/ 15726 w 1042547"/>
                  <a:gd name="connsiteY6" fmla="*/ 433390 h 1020925"/>
                  <a:gd name="connsiteX7" fmla="*/ 163839 w 1042547"/>
                  <a:gd name="connsiteY7" fmla="*/ 138877 h 1020925"/>
                  <a:gd name="connsiteX8" fmla="*/ 345790 w 1042547"/>
                  <a:gd name="connsiteY8" fmla="*/ 10385 h 1020925"/>
                  <a:gd name="connsiteX9" fmla="*/ 364995 w 1042547"/>
                  <a:gd name="connsiteY9" fmla="*/ 7678 h 1020925"/>
                  <a:gd name="connsiteX10" fmla="*/ 331059 w 1042547"/>
                  <a:gd name="connsiteY10" fmla="*/ 72107 h 1020925"/>
                  <a:gd name="connsiteX11" fmla="*/ 337019 w 1042547"/>
                  <a:gd name="connsiteY11" fmla="*/ 186423 h 1020925"/>
                  <a:gd name="connsiteX12" fmla="*/ 607043 w 1042547"/>
                  <a:gd name="connsiteY12" fmla="*/ 86497 h 1020925"/>
                  <a:gd name="connsiteX13" fmla="*/ 672360 w 1042547"/>
                  <a:gd name="connsiteY13" fmla="*/ 7813 h 1020925"/>
                  <a:gd name="connsiteX14" fmla="*/ 676475 w 1042547"/>
                  <a:gd name="connsiteY14" fmla="*/ 0 h 1020925"/>
                  <a:gd name="connsiteX0" fmla="*/ 660749 w 1026821"/>
                  <a:gd name="connsiteY0" fmla="*/ 0 h 1020925"/>
                  <a:gd name="connsiteX1" fmla="*/ 721404 w 1026821"/>
                  <a:gd name="connsiteY1" fmla="*/ 0 h 1020925"/>
                  <a:gd name="connsiteX2" fmla="*/ 1026821 w 1026821"/>
                  <a:gd name="connsiteY2" fmla="*/ 320391 h 1020925"/>
                  <a:gd name="connsiteX3" fmla="*/ 1026821 w 1026821"/>
                  <a:gd name="connsiteY3" fmla="*/ 1020925 h 1020925"/>
                  <a:gd name="connsiteX4" fmla="*/ 98333 w 1026821"/>
                  <a:gd name="connsiteY4" fmla="*/ 1020925 h 1020925"/>
                  <a:gd name="connsiteX5" fmla="*/ 0 w 1026821"/>
                  <a:gd name="connsiteY5" fmla="*/ 433390 h 1020925"/>
                  <a:gd name="connsiteX6" fmla="*/ 148113 w 1026821"/>
                  <a:gd name="connsiteY6" fmla="*/ 138877 h 1020925"/>
                  <a:gd name="connsiteX7" fmla="*/ 330064 w 1026821"/>
                  <a:gd name="connsiteY7" fmla="*/ 10385 h 1020925"/>
                  <a:gd name="connsiteX8" fmla="*/ 349269 w 1026821"/>
                  <a:gd name="connsiteY8" fmla="*/ 7678 h 1020925"/>
                  <a:gd name="connsiteX9" fmla="*/ 315333 w 1026821"/>
                  <a:gd name="connsiteY9" fmla="*/ 72107 h 1020925"/>
                  <a:gd name="connsiteX10" fmla="*/ 321293 w 1026821"/>
                  <a:gd name="connsiteY10" fmla="*/ 186423 h 1020925"/>
                  <a:gd name="connsiteX11" fmla="*/ 591317 w 1026821"/>
                  <a:gd name="connsiteY11" fmla="*/ 86497 h 1020925"/>
                  <a:gd name="connsiteX12" fmla="*/ 656634 w 1026821"/>
                  <a:gd name="connsiteY12" fmla="*/ 7813 h 1020925"/>
                  <a:gd name="connsiteX13" fmla="*/ 660749 w 1026821"/>
                  <a:gd name="connsiteY13" fmla="*/ 0 h 1020925"/>
                  <a:gd name="connsiteX0" fmla="*/ 679490 w 1045562"/>
                  <a:gd name="connsiteY0" fmla="*/ 0 h 1020925"/>
                  <a:gd name="connsiteX1" fmla="*/ 740145 w 1045562"/>
                  <a:gd name="connsiteY1" fmla="*/ 0 h 1020925"/>
                  <a:gd name="connsiteX2" fmla="*/ 1045562 w 1045562"/>
                  <a:gd name="connsiteY2" fmla="*/ 320391 h 1020925"/>
                  <a:gd name="connsiteX3" fmla="*/ 1045562 w 1045562"/>
                  <a:gd name="connsiteY3" fmla="*/ 1020925 h 1020925"/>
                  <a:gd name="connsiteX4" fmla="*/ 117074 w 1045562"/>
                  <a:gd name="connsiteY4" fmla="*/ 1020925 h 1020925"/>
                  <a:gd name="connsiteX5" fmla="*/ 18741 w 1045562"/>
                  <a:gd name="connsiteY5" fmla="*/ 433390 h 1020925"/>
                  <a:gd name="connsiteX6" fmla="*/ 166854 w 1045562"/>
                  <a:gd name="connsiteY6" fmla="*/ 138877 h 1020925"/>
                  <a:gd name="connsiteX7" fmla="*/ 348805 w 1045562"/>
                  <a:gd name="connsiteY7" fmla="*/ 10385 h 1020925"/>
                  <a:gd name="connsiteX8" fmla="*/ 368010 w 1045562"/>
                  <a:gd name="connsiteY8" fmla="*/ 7678 h 1020925"/>
                  <a:gd name="connsiteX9" fmla="*/ 334074 w 1045562"/>
                  <a:gd name="connsiteY9" fmla="*/ 72107 h 1020925"/>
                  <a:gd name="connsiteX10" fmla="*/ 340034 w 1045562"/>
                  <a:gd name="connsiteY10" fmla="*/ 186423 h 1020925"/>
                  <a:gd name="connsiteX11" fmla="*/ 610058 w 1045562"/>
                  <a:gd name="connsiteY11" fmla="*/ 86497 h 1020925"/>
                  <a:gd name="connsiteX12" fmla="*/ 675375 w 1045562"/>
                  <a:gd name="connsiteY12" fmla="*/ 7813 h 1020925"/>
                  <a:gd name="connsiteX13" fmla="*/ 679490 w 1045562"/>
                  <a:gd name="connsiteY13" fmla="*/ 0 h 1020925"/>
                  <a:gd name="connsiteX0" fmla="*/ 609226 w 975298"/>
                  <a:gd name="connsiteY0" fmla="*/ 0 h 1020925"/>
                  <a:gd name="connsiteX1" fmla="*/ 669881 w 975298"/>
                  <a:gd name="connsiteY1" fmla="*/ 0 h 1020925"/>
                  <a:gd name="connsiteX2" fmla="*/ 975298 w 975298"/>
                  <a:gd name="connsiteY2" fmla="*/ 320391 h 1020925"/>
                  <a:gd name="connsiteX3" fmla="*/ 975298 w 975298"/>
                  <a:gd name="connsiteY3" fmla="*/ 1020925 h 1020925"/>
                  <a:gd name="connsiteX4" fmla="*/ 46810 w 975298"/>
                  <a:gd name="connsiteY4" fmla="*/ 1020925 h 1020925"/>
                  <a:gd name="connsiteX5" fmla="*/ 34202 w 975298"/>
                  <a:gd name="connsiteY5" fmla="*/ 397671 h 1020925"/>
                  <a:gd name="connsiteX6" fmla="*/ 96590 w 975298"/>
                  <a:gd name="connsiteY6" fmla="*/ 138877 h 1020925"/>
                  <a:gd name="connsiteX7" fmla="*/ 278541 w 975298"/>
                  <a:gd name="connsiteY7" fmla="*/ 10385 h 1020925"/>
                  <a:gd name="connsiteX8" fmla="*/ 297746 w 975298"/>
                  <a:gd name="connsiteY8" fmla="*/ 7678 h 1020925"/>
                  <a:gd name="connsiteX9" fmla="*/ 263810 w 975298"/>
                  <a:gd name="connsiteY9" fmla="*/ 72107 h 1020925"/>
                  <a:gd name="connsiteX10" fmla="*/ 269770 w 975298"/>
                  <a:gd name="connsiteY10" fmla="*/ 186423 h 1020925"/>
                  <a:gd name="connsiteX11" fmla="*/ 539794 w 975298"/>
                  <a:gd name="connsiteY11" fmla="*/ 86497 h 1020925"/>
                  <a:gd name="connsiteX12" fmla="*/ 605111 w 975298"/>
                  <a:gd name="connsiteY12" fmla="*/ 7813 h 1020925"/>
                  <a:gd name="connsiteX13" fmla="*/ 609226 w 975298"/>
                  <a:gd name="connsiteY13" fmla="*/ 0 h 1020925"/>
                  <a:gd name="connsiteX0" fmla="*/ 587650 w 953722"/>
                  <a:gd name="connsiteY0" fmla="*/ 0 h 1020925"/>
                  <a:gd name="connsiteX1" fmla="*/ 648305 w 953722"/>
                  <a:gd name="connsiteY1" fmla="*/ 0 h 1020925"/>
                  <a:gd name="connsiteX2" fmla="*/ 953722 w 953722"/>
                  <a:gd name="connsiteY2" fmla="*/ 320391 h 1020925"/>
                  <a:gd name="connsiteX3" fmla="*/ 953722 w 953722"/>
                  <a:gd name="connsiteY3" fmla="*/ 1020925 h 1020925"/>
                  <a:gd name="connsiteX4" fmla="*/ 25234 w 953722"/>
                  <a:gd name="connsiteY4" fmla="*/ 1020925 h 1020925"/>
                  <a:gd name="connsiteX5" fmla="*/ 12626 w 953722"/>
                  <a:gd name="connsiteY5" fmla="*/ 397671 h 1020925"/>
                  <a:gd name="connsiteX6" fmla="*/ 75014 w 953722"/>
                  <a:gd name="connsiteY6" fmla="*/ 138877 h 1020925"/>
                  <a:gd name="connsiteX7" fmla="*/ 256965 w 953722"/>
                  <a:gd name="connsiteY7" fmla="*/ 10385 h 1020925"/>
                  <a:gd name="connsiteX8" fmla="*/ 276170 w 953722"/>
                  <a:gd name="connsiteY8" fmla="*/ 7678 h 1020925"/>
                  <a:gd name="connsiteX9" fmla="*/ 242234 w 953722"/>
                  <a:gd name="connsiteY9" fmla="*/ 72107 h 1020925"/>
                  <a:gd name="connsiteX10" fmla="*/ 248194 w 953722"/>
                  <a:gd name="connsiteY10" fmla="*/ 186423 h 1020925"/>
                  <a:gd name="connsiteX11" fmla="*/ 518218 w 953722"/>
                  <a:gd name="connsiteY11" fmla="*/ 86497 h 1020925"/>
                  <a:gd name="connsiteX12" fmla="*/ 583535 w 953722"/>
                  <a:gd name="connsiteY12" fmla="*/ 7813 h 1020925"/>
                  <a:gd name="connsiteX13" fmla="*/ 587650 w 953722"/>
                  <a:gd name="connsiteY13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39776 w 951264"/>
                  <a:gd name="connsiteY9" fmla="*/ 72107 h 1020925"/>
                  <a:gd name="connsiteX10" fmla="*/ 245736 w 951264"/>
                  <a:gd name="connsiteY10" fmla="*/ 186423 h 1020925"/>
                  <a:gd name="connsiteX11" fmla="*/ 515760 w 951264"/>
                  <a:gd name="connsiteY11" fmla="*/ 86497 h 1020925"/>
                  <a:gd name="connsiteX12" fmla="*/ 581077 w 951264"/>
                  <a:gd name="connsiteY12" fmla="*/ 7813 h 1020925"/>
                  <a:gd name="connsiteX13" fmla="*/ 585192 w 951264"/>
                  <a:gd name="connsiteY13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39776 w 951264"/>
                  <a:gd name="connsiteY9" fmla="*/ 72107 h 1020925"/>
                  <a:gd name="connsiteX10" fmla="*/ 245736 w 951264"/>
                  <a:gd name="connsiteY10" fmla="*/ 186423 h 1020925"/>
                  <a:gd name="connsiteX11" fmla="*/ 515760 w 951264"/>
                  <a:gd name="connsiteY11" fmla="*/ 86497 h 1020925"/>
                  <a:gd name="connsiteX12" fmla="*/ 581077 w 951264"/>
                  <a:gd name="connsiteY12" fmla="*/ 7813 h 1020925"/>
                  <a:gd name="connsiteX13" fmla="*/ 585192 w 951264"/>
                  <a:gd name="connsiteY13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39776 w 951264"/>
                  <a:gd name="connsiteY9" fmla="*/ 72107 h 1020925"/>
                  <a:gd name="connsiteX10" fmla="*/ 277358 w 951264"/>
                  <a:gd name="connsiteY10" fmla="*/ 144261 h 1020925"/>
                  <a:gd name="connsiteX11" fmla="*/ 515760 w 951264"/>
                  <a:gd name="connsiteY11" fmla="*/ 86497 h 1020925"/>
                  <a:gd name="connsiteX12" fmla="*/ 581077 w 951264"/>
                  <a:gd name="connsiteY12" fmla="*/ 7813 h 1020925"/>
                  <a:gd name="connsiteX13" fmla="*/ 585192 w 951264"/>
                  <a:gd name="connsiteY13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77358 w 951264"/>
                  <a:gd name="connsiteY9" fmla="*/ 144261 h 1020925"/>
                  <a:gd name="connsiteX10" fmla="*/ 515760 w 951264"/>
                  <a:gd name="connsiteY10" fmla="*/ 86497 h 1020925"/>
                  <a:gd name="connsiteX11" fmla="*/ 581077 w 951264"/>
                  <a:gd name="connsiteY11" fmla="*/ 7813 h 1020925"/>
                  <a:gd name="connsiteX12" fmla="*/ 585192 w 951264"/>
                  <a:gd name="connsiteY12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77358 w 951264"/>
                  <a:gd name="connsiteY9" fmla="*/ 144261 h 1020925"/>
                  <a:gd name="connsiteX10" fmla="*/ 581077 w 951264"/>
                  <a:gd name="connsiteY10" fmla="*/ 7813 h 1020925"/>
                  <a:gd name="connsiteX11" fmla="*/ 585192 w 951264"/>
                  <a:gd name="connsiteY11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77358 w 951264"/>
                  <a:gd name="connsiteY9" fmla="*/ 144261 h 1020925"/>
                  <a:gd name="connsiteX10" fmla="*/ 581077 w 951264"/>
                  <a:gd name="connsiteY10" fmla="*/ 7813 h 1020925"/>
                  <a:gd name="connsiteX11" fmla="*/ 585192 w 951264"/>
                  <a:gd name="connsiteY11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95804 w 951264"/>
                  <a:gd name="connsiteY9" fmla="*/ 144261 h 1020925"/>
                  <a:gd name="connsiteX10" fmla="*/ 581077 w 951264"/>
                  <a:gd name="connsiteY10" fmla="*/ 7813 h 1020925"/>
                  <a:gd name="connsiteX11" fmla="*/ 585192 w 951264"/>
                  <a:gd name="connsiteY11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95804 w 951264"/>
                  <a:gd name="connsiteY9" fmla="*/ 144261 h 1020925"/>
                  <a:gd name="connsiteX10" fmla="*/ 581077 w 951264"/>
                  <a:gd name="connsiteY10" fmla="*/ 7813 h 1020925"/>
                  <a:gd name="connsiteX11" fmla="*/ 585192 w 951264"/>
                  <a:gd name="connsiteY11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581077 w 951264"/>
                  <a:gd name="connsiteY9" fmla="*/ 7813 h 1020925"/>
                  <a:gd name="connsiteX10" fmla="*/ 585192 w 951264"/>
                  <a:gd name="connsiteY10" fmla="*/ 0 h 1020925"/>
                  <a:gd name="connsiteX0" fmla="*/ 581077 w 951264"/>
                  <a:gd name="connsiteY0" fmla="*/ 7813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581077 w 951264"/>
                  <a:gd name="connsiteY9" fmla="*/ 7813 h 1020925"/>
                  <a:gd name="connsiteX0" fmla="*/ 273712 w 951264"/>
                  <a:gd name="connsiteY0" fmla="*/ 7678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0" fmla="*/ 272949 w 950501"/>
                  <a:gd name="connsiteY0" fmla="*/ 7678 h 1020925"/>
                  <a:gd name="connsiteX1" fmla="*/ 645084 w 950501"/>
                  <a:gd name="connsiteY1" fmla="*/ 0 h 1020925"/>
                  <a:gd name="connsiteX2" fmla="*/ 950501 w 950501"/>
                  <a:gd name="connsiteY2" fmla="*/ 320391 h 1020925"/>
                  <a:gd name="connsiteX3" fmla="*/ 950501 w 950501"/>
                  <a:gd name="connsiteY3" fmla="*/ 1020925 h 1020925"/>
                  <a:gd name="connsiteX4" fmla="*/ 22013 w 950501"/>
                  <a:gd name="connsiteY4" fmla="*/ 1020925 h 1020925"/>
                  <a:gd name="connsiteX5" fmla="*/ 9405 w 950501"/>
                  <a:gd name="connsiteY5" fmla="*/ 397671 h 1020925"/>
                  <a:gd name="connsiteX6" fmla="*/ 76603 w 950501"/>
                  <a:gd name="connsiteY6" fmla="*/ 129805 h 1020925"/>
                  <a:gd name="connsiteX7" fmla="*/ 253744 w 950501"/>
                  <a:gd name="connsiteY7" fmla="*/ 10385 h 1020925"/>
                  <a:gd name="connsiteX8" fmla="*/ 272949 w 950501"/>
                  <a:gd name="connsiteY8" fmla="*/ 7678 h 1020925"/>
                  <a:gd name="connsiteX0" fmla="*/ 263544 w 941096"/>
                  <a:gd name="connsiteY0" fmla="*/ 7678 h 1020925"/>
                  <a:gd name="connsiteX1" fmla="*/ 635679 w 941096"/>
                  <a:gd name="connsiteY1" fmla="*/ 0 h 1020925"/>
                  <a:gd name="connsiteX2" fmla="*/ 941096 w 941096"/>
                  <a:gd name="connsiteY2" fmla="*/ 320391 h 1020925"/>
                  <a:gd name="connsiteX3" fmla="*/ 941096 w 941096"/>
                  <a:gd name="connsiteY3" fmla="*/ 1020925 h 1020925"/>
                  <a:gd name="connsiteX4" fmla="*/ 12608 w 941096"/>
                  <a:gd name="connsiteY4" fmla="*/ 1020925 h 1020925"/>
                  <a:gd name="connsiteX5" fmla="*/ 0 w 941096"/>
                  <a:gd name="connsiteY5" fmla="*/ 397671 h 1020925"/>
                  <a:gd name="connsiteX6" fmla="*/ 67198 w 941096"/>
                  <a:gd name="connsiteY6" fmla="*/ 129805 h 1020925"/>
                  <a:gd name="connsiteX7" fmla="*/ 244339 w 941096"/>
                  <a:gd name="connsiteY7" fmla="*/ 10385 h 1020925"/>
                  <a:gd name="connsiteX8" fmla="*/ 263544 w 941096"/>
                  <a:gd name="connsiteY8" fmla="*/ 7678 h 1020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41096" h="1020925">
                    <a:moveTo>
                      <a:pt x="263544" y="7678"/>
                    </a:moveTo>
                    <a:lnTo>
                      <a:pt x="635679" y="0"/>
                    </a:lnTo>
                    <a:cubicBezTo>
                      <a:pt x="804356" y="0"/>
                      <a:pt x="941096" y="143444"/>
                      <a:pt x="941096" y="320391"/>
                    </a:cubicBezTo>
                    <a:lnTo>
                      <a:pt x="941096" y="1020925"/>
                    </a:lnTo>
                    <a:lnTo>
                      <a:pt x="12608" y="1020925"/>
                    </a:lnTo>
                    <a:lnTo>
                      <a:pt x="0" y="397671"/>
                    </a:lnTo>
                    <a:cubicBezTo>
                      <a:pt x="9098" y="249151"/>
                      <a:pt x="28856" y="201497"/>
                      <a:pt x="67198" y="129805"/>
                    </a:cubicBezTo>
                    <a:cubicBezTo>
                      <a:pt x="103191" y="62505"/>
                      <a:pt x="175502" y="30585"/>
                      <a:pt x="244339" y="10385"/>
                    </a:cubicBezTo>
                    <a:lnTo>
                      <a:pt x="263544" y="7678"/>
                    </a:lnTo>
                    <a:close/>
                  </a:path>
                </a:pathLst>
              </a:custGeom>
              <a:solidFill>
                <a:srgbClr val="00206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84" name="四角形: 上の 2 つの角を丸める 183">
                <a:extLst>
                  <a:ext uri="{FF2B5EF4-FFF2-40B4-BE49-F238E27FC236}">
                    <a16:creationId xmlns:a16="http://schemas.microsoft.com/office/drawing/2014/main" id="{C59B9061-F3CF-4E75-B864-0D0ADDC87D19}"/>
                  </a:ext>
                </a:extLst>
              </p:cNvPr>
              <p:cNvSpPr/>
              <p:nvPr/>
            </p:nvSpPr>
            <p:spPr>
              <a:xfrm>
                <a:off x="6002911" y="5344347"/>
                <a:ext cx="396932" cy="1099791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00206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85" name="フリーフォーム: 図形 184">
                <a:extLst>
                  <a:ext uri="{FF2B5EF4-FFF2-40B4-BE49-F238E27FC236}">
                    <a16:creationId xmlns:a16="http://schemas.microsoft.com/office/drawing/2014/main" id="{A31A9EB7-C610-492D-BDDE-24035EB6A936}"/>
                  </a:ext>
                </a:extLst>
              </p:cNvPr>
              <p:cNvSpPr/>
              <p:nvPr/>
            </p:nvSpPr>
            <p:spPr>
              <a:xfrm>
                <a:off x="5343969" y="4529404"/>
                <a:ext cx="147217" cy="219927"/>
              </a:xfrm>
              <a:custGeom>
                <a:avLst/>
                <a:gdLst>
                  <a:gd name="connsiteX0" fmla="*/ 133718 w 168590"/>
                  <a:gd name="connsiteY0" fmla="*/ 0 h 241869"/>
                  <a:gd name="connsiteX1" fmla="*/ 145091 w 168590"/>
                  <a:gd name="connsiteY1" fmla="*/ 28432 h 241869"/>
                  <a:gd name="connsiteX2" fmla="*/ 168590 w 168590"/>
                  <a:gd name="connsiteY2" fmla="*/ 156595 h 241869"/>
                  <a:gd name="connsiteX3" fmla="*/ 84295 w 168590"/>
                  <a:gd name="connsiteY3" fmla="*/ 241869 h 241869"/>
                  <a:gd name="connsiteX4" fmla="*/ 0 w 168590"/>
                  <a:gd name="connsiteY4" fmla="*/ 156595 h 241869"/>
                  <a:gd name="connsiteX5" fmla="*/ 25880 w 168590"/>
                  <a:gd name="connsiteY5" fmla="*/ 28432 h 241869"/>
                  <a:gd name="connsiteX6" fmla="*/ 37274 w 168590"/>
                  <a:gd name="connsiteY6" fmla="*/ 1638 h 241869"/>
                  <a:gd name="connsiteX7" fmla="*/ 51484 w 168590"/>
                  <a:gd name="connsiteY7" fmla="*/ 11330 h 241869"/>
                  <a:gd name="connsiteX8" fmla="*/ 84295 w 168590"/>
                  <a:gd name="connsiteY8" fmla="*/ 18031 h 241869"/>
                  <a:gd name="connsiteX9" fmla="*/ 117107 w 168590"/>
                  <a:gd name="connsiteY9" fmla="*/ 11330 h 241869"/>
                  <a:gd name="connsiteX0" fmla="*/ 84295 w 175735"/>
                  <a:gd name="connsiteY0" fmla="*/ 18031 h 241869"/>
                  <a:gd name="connsiteX1" fmla="*/ 117107 w 175735"/>
                  <a:gd name="connsiteY1" fmla="*/ 11330 h 241869"/>
                  <a:gd name="connsiteX2" fmla="*/ 133718 w 175735"/>
                  <a:gd name="connsiteY2" fmla="*/ 0 h 241869"/>
                  <a:gd name="connsiteX3" fmla="*/ 145091 w 175735"/>
                  <a:gd name="connsiteY3" fmla="*/ 28432 h 241869"/>
                  <a:gd name="connsiteX4" fmla="*/ 168590 w 175735"/>
                  <a:gd name="connsiteY4" fmla="*/ 156595 h 241869"/>
                  <a:gd name="connsiteX5" fmla="*/ 84295 w 175735"/>
                  <a:gd name="connsiteY5" fmla="*/ 241869 h 241869"/>
                  <a:gd name="connsiteX6" fmla="*/ 0 w 175735"/>
                  <a:gd name="connsiteY6" fmla="*/ 156595 h 241869"/>
                  <a:gd name="connsiteX7" fmla="*/ 25880 w 175735"/>
                  <a:gd name="connsiteY7" fmla="*/ 28432 h 241869"/>
                  <a:gd name="connsiteX8" fmla="*/ 37274 w 175735"/>
                  <a:gd name="connsiteY8" fmla="*/ 1638 h 241869"/>
                  <a:gd name="connsiteX9" fmla="*/ 51484 w 175735"/>
                  <a:gd name="connsiteY9" fmla="*/ 11330 h 241869"/>
                  <a:gd name="connsiteX10" fmla="*/ 175735 w 175735"/>
                  <a:gd name="connsiteY10" fmla="*/ 109471 h 241869"/>
                  <a:gd name="connsiteX0" fmla="*/ 84295 w 168590"/>
                  <a:gd name="connsiteY0" fmla="*/ 18031 h 241869"/>
                  <a:gd name="connsiteX1" fmla="*/ 117107 w 168590"/>
                  <a:gd name="connsiteY1" fmla="*/ 11330 h 241869"/>
                  <a:gd name="connsiteX2" fmla="*/ 133718 w 168590"/>
                  <a:gd name="connsiteY2" fmla="*/ 0 h 241869"/>
                  <a:gd name="connsiteX3" fmla="*/ 145091 w 168590"/>
                  <a:gd name="connsiteY3" fmla="*/ 28432 h 241869"/>
                  <a:gd name="connsiteX4" fmla="*/ 168590 w 168590"/>
                  <a:gd name="connsiteY4" fmla="*/ 156595 h 241869"/>
                  <a:gd name="connsiteX5" fmla="*/ 84295 w 168590"/>
                  <a:gd name="connsiteY5" fmla="*/ 241869 h 241869"/>
                  <a:gd name="connsiteX6" fmla="*/ 0 w 168590"/>
                  <a:gd name="connsiteY6" fmla="*/ 156595 h 241869"/>
                  <a:gd name="connsiteX7" fmla="*/ 25880 w 168590"/>
                  <a:gd name="connsiteY7" fmla="*/ 28432 h 241869"/>
                  <a:gd name="connsiteX8" fmla="*/ 37274 w 168590"/>
                  <a:gd name="connsiteY8" fmla="*/ 1638 h 241869"/>
                  <a:gd name="connsiteX9" fmla="*/ 51484 w 168590"/>
                  <a:gd name="connsiteY9" fmla="*/ 11330 h 241869"/>
                  <a:gd name="connsiteX0" fmla="*/ 117107 w 168590"/>
                  <a:gd name="connsiteY0" fmla="*/ 11330 h 241869"/>
                  <a:gd name="connsiteX1" fmla="*/ 133718 w 168590"/>
                  <a:gd name="connsiteY1" fmla="*/ 0 h 241869"/>
                  <a:gd name="connsiteX2" fmla="*/ 145091 w 168590"/>
                  <a:gd name="connsiteY2" fmla="*/ 28432 h 241869"/>
                  <a:gd name="connsiteX3" fmla="*/ 168590 w 168590"/>
                  <a:gd name="connsiteY3" fmla="*/ 156595 h 241869"/>
                  <a:gd name="connsiteX4" fmla="*/ 84295 w 168590"/>
                  <a:gd name="connsiteY4" fmla="*/ 241869 h 241869"/>
                  <a:gd name="connsiteX5" fmla="*/ 0 w 168590"/>
                  <a:gd name="connsiteY5" fmla="*/ 156595 h 241869"/>
                  <a:gd name="connsiteX6" fmla="*/ 25880 w 168590"/>
                  <a:gd name="connsiteY6" fmla="*/ 28432 h 241869"/>
                  <a:gd name="connsiteX7" fmla="*/ 37274 w 168590"/>
                  <a:gd name="connsiteY7" fmla="*/ 1638 h 241869"/>
                  <a:gd name="connsiteX8" fmla="*/ 51484 w 168590"/>
                  <a:gd name="connsiteY8" fmla="*/ 11330 h 241869"/>
                  <a:gd name="connsiteX0" fmla="*/ 117107 w 168590"/>
                  <a:gd name="connsiteY0" fmla="*/ 11330 h 241869"/>
                  <a:gd name="connsiteX1" fmla="*/ 133718 w 168590"/>
                  <a:gd name="connsiteY1" fmla="*/ 0 h 241869"/>
                  <a:gd name="connsiteX2" fmla="*/ 145091 w 168590"/>
                  <a:gd name="connsiteY2" fmla="*/ 28432 h 241869"/>
                  <a:gd name="connsiteX3" fmla="*/ 168590 w 168590"/>
                  <a:gd name="connsiteY3" fmla="*/ 156595 h 241869"/>
                  <a:gd name="connsiteX4" fmla="*/ 84295 w 168590"/>
                  <a:gd name="connsiteY4" fmla="*/ 241869 h 241869"/>
                  <a:gd name="connsiteX5" fmla="*/ 0 w 168590"/>
                  <a:gd name="connsiteY5" fmla="*/ 156595 h 241869"/>
                  <a:gd name="connsiteX6" fmla="*/ 25880 w 168590"/>
                  <a:gd name="connsiteY6" fmla="*/ 28432 h 241869"/>
                  <a:gd name="connsiteX7" fmla="*/ 37274 w 168590"/>
                  <a:gd name="connsiteY7" fmla="*/ 1638 h 241869"/>
                  <a:gd name="connsiteX0" fmla="*/ 133718 w 168590"/>
                  <a:gd name="connsiteY0" fmla="*/ 0 h 241869"/>
                  <a:gd name="connsiteX1" fmla="*/ 145091 w 168590"/>
                  <a:gd name="connsiteY1" fmla="*/ 28432 h 241869"/>
                  <a:gd name="connsiteX2" fmla="*/ 168590 w 168590"/>
                  <a:gd name="connsiteY2" fmla="*/ 156595 h 241869"/>
                  <a:gd name="connsiteX3" fmla="*/ 84295 w 168590"/>
                  <a:gd name="connsiteY3" fmla="*/ 241869 h 241869"/>
                  <a:gd name="connsiteX4" fmla="*/ 0 w 168590"/>
                  <a:gd name="connsiteY4" fmla="*/ 156595 h 241869"/>
                  <a:gd name="connsiteX5" fmla="*/ 25880 w 168590"/>
                  <a:gd name="connsiteY5" fmla="*/ 28432 h 241869"/>
                  <a:gd name="connsiteX6" fmla="*/ 37274 w 168590"/>
                  <a:gd name="connsiteY6" fmla="*/ 1638 h 241869"/>
                  <a:gd name="connsiteX0" fmla="*/ 145091 w 168590"/>
                  <a:gd name="connsiteY0" fmla="*/ 26794 h 240231"/>
                  <a:gd name="connsiteX1" fmla="*/ 168590 w 168590"/>
                  <a:gd name="connsiteY1" fmla="*/ 154957 h 240231"/>
                  <a:gd name="connsiteX2" fmla="*/ 84295 w 168590"/>
                  <a:gd name="connsiteY2" fmla="*/ 240231 h 240231"/>
                  <a:gd name="connsiteX3" fmla="*/ 0 w 168590"/>
                  <a:gd name="connsiteY3" fmla="*/ 154957 h 240231"/>
                  <a:gd name="connsiteX4" fmla="*/ 25880 w 168590"/>
                  <a:gd name="connsiteY4" fmla="*/ 26794 h 240231"/>
                  <a:gd name="connsiteX5" fmla="*/ 37274 w 168590"/>
                  <a:gd name="connsiteY5" fmla="*/ 0 h 2402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68590" h="240231">
                    <a:moveTo>
                      <a:pt x="145091" y="26794"/>
                    </a:moveTo>
                    <a:cubicBezTo>
                      <a:pt x="159751" y="76158"/>
                      <a:pt x="168590" y="131409"/>
                      <a:pt x="168590" y="154957"/>
                    </a:cubicBezTo>
                    <a:cubicBezTo>
                      <a:pt x="168590" y="202053"/>
                      <a:pt x="130850" y="240231"/>
                      <a:pt x="84295" y="240231"/>
                    </a:cubicBezTo>
                    <a:cubicBezTo>
                      <a:pt x="37740" y="240231"/>
                      <a:pt x="0" y="202053"/>
                      <a:pt x="0" y="154957"/>
                    </a:cubicBezTo>
                    <a:cubicBezTo>
                      <a:pt x="0" y="131409"/>
                      <a:pt x="10031" y="76158"/>
                      <a:pt x="25880" y="26794"/>
                    </a:cubicBezTo>
                    <a:lnTo>
                      <a:pt x="37274" y="0"/>
                    </a:lnTo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86" name="楕円 185">
                <a:extLst>
                  <a:ext uri="{FF2B5EF4-FFF2-40B4-BE49-F238E27FC236}">
                    <a16:creationId xmlns:a16="http://schemas.microsoft.com/office/drawing/2014/main" id="{7AADA20A-F485-44EF-AC00-FF6B1E5F4EB1}"/>
                  </a:ext>
                </a:extLst>
              </p:cNvPr>
              <p:cNvSpPr/>
              <p:nvPr/>
            </p:nvSpPr>
            <p:spPr>
              <a:xfrm>
                <a:off x="5457627" y="6254749"/>
                <a:ext cx="63941" cy="88900"/>
              </a:xfrm>
              <a:prstGeom prst="ellipse">
                <a:avLst/>
              </a:prstGeom>
              <a:solidFill>
                <a:srgbClr val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87" name="台形 582">
                <a:extLst>
                  <a:ext uri="{FF2B5EF4-FFF2-40B4-BE49-F238E27FC236}">
                    <a16:creationId xmlns:a16="http://schemas.microsoft.com/office/drawing/2014/main" id="{70B13FC2-C658-44FD-9CA8-07FB227C45F5}"/>
                  </a:ext>
                </a:extLst>
              </p:cNvPr>
              <p:cNvSpPr/>
              <p:nvPr/>
            </p:nvSpPr>
            <p:spPr>
              <a:xfrm rot="10800000">
                <a:off x="5414767" y="5225160"/>
                <a:ext cx="447415" cy="799516"/>
              </a:xfrm>
              <a:custGeom>
                <a:avLst/>
                <a:gdLst>
                  <a:gd name="connsiteX0" fmla="*/ 0 w 461228"/>
                  <a:gd name="connsiteY0" fmla="*/ 792372 h 792372"/>
                  <a:gd name="connsiteX1" fmla="*/ 193185 w 461228"/>
                  <a:gd name="connsiteY1" fmla="*/ 0 h 792372"/>
                  <a:gd name="connsiteX2" fmla="*/ 268043 w 461228"/>
                  <a:gd name="connsiteY2" fmla="*/ 0 h 792372"/>
                  <a:gd name="connsiteX3" fmla="*/ 461228 w 461228"/>
                  <a:gd name="connsiteY3" fmla="*/ 792372 h 792372"/>
                  <a:gd name="connsiteX4" fmla="*/ 0 w 461228"/>
                  <a:gd name="connsiteY4" fmla="*/ 792372 h 792372"/>
                  <a:gd name="connsiteX0" fmla="*/ 0 w 461228"/>
                  <a:gd name="connsiteY0" fmla="*/ 794753 h 794753"/>
                  <a:gd name="connsiteX1" fmla="*/ 193185 w 461228"/>
                  <a:gd name="connsiteY1" fmla="*/ 2381 h 794753"/>
                  <a:gd name="connsiteX2" fmla="*/ 365674 w 461228"/>
                  <a:gd name="connsiteY2" fmla="*/ 0 h 794753"/>
                  <a:gd name="connsiteX3" fmla="*/ 461228 w 461228"/>
                  <a:gd name="connsiteY3" fmla="*/ 794753 h 794753"/>
                  <a:gd name="connsiteX4" fmla="*/ 0 w 461228"/>
                  <a:gd name="connsiteY4" fmla="*/ 794753 h 794753"/>
                  <a:gd name="connsiteX0" fmla="*/ 0 w 461228"/>
                  <a:gd name="connsiteY0" fmla="*/ 799516 h 799516"/>
                  <a:gd name="connsiteX1" fmla="*/ 243192 w 461228"/>
                  <a:gd name="connsiteY1" fmla="*/ 0 h 799516"/>
                  <a:gd name="connsiteX2" fmla="*/ 365674 w 461228"/>
                  <a:gd name="connsiteY2" fmla="*/ 4763 h 799516"/>
                  <a:gd name="connsiteX3" fmla="*/ 461228 w 461228"/>
                  <a:gd name="connsiteY3" fmla="*/ 799516 h 799516"/>
                  <a:gd name="connsiteX4" fmla="*/ 0 w 461228"/>
                  <a:gd name="connsiteY4" fmla="*/ 799516 h 7995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61228" h="799516">
                    <a:moveTo>
                      <a:pt x="0" y="799516"/>
                    </a:moveTo>
                    <a:lnTo>
                      <a:pt x="243192" y="0"/>
                    </a:lnTo>
                    <a:lnTo>
                      <a:pt x="365674" y="4763"/>
                    </a:lnTo>
                    <a:lnTo>
                      <a:pt x="461228" y="799516"/>
                    </a:lnTo>
                    <a:lnTo>
                      <a:pt x="0" y="799516"/>
                    </a:lnTo>
                    <a:close/>
                  </a:path>
                </a:pathLst>
              </a:custGeom>
              <a:solidFill>
                <a:srgbClr val="CCEC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88" name="台形 731">
                <a:extLst>
                  <a:ext uri="{FF2B5EF4-FFF2-40B4-BE49-F238E27FC236}">
                    <a16:creationId xmlns:a16="http://schemas.microsoft.com/office/drawing/2014/main" id="{A63A43CA-C061-467B-A2CA-A862BA74C302}"/>
                  </a:ext>
                </a:extLst>
              </p:cNvPr>
              <p:cNvSpPr/>
              <p:nvPr/>
            </p:nvSpPr>
            <p:spPr>
              <a:xfrm rot="10800000" flipV="1">
                <a:off x="5434012" y="5352256"/>
                <a:ext cx="192422" cy="804338"/>
              </a:xfrm>
              <a:custGeom>
                <a:avLst/>
                <a:gdLst>
                  <a:gd name="connsiteX0" fmla="*/ 0 w 184781"/>
                  <a:gd name="connsiteY0" fmla="*/ 551112 h 551112"/>
                  <a:gd name="connsiteX1" fmla="*/ 50098 w 184781"/>
                  <a:gd name="connsiteY1" fmla="*/ 0 h 551112"/>
                  <a:gd name="connsiteX2" fmla="*/ 134683 w 184781"/>
                  <a:gd name="connsiteY2" fmla="*/ 0 h 551112"/>
                  <a:gd name="connsiteX3" fmla="*/ 184781 w 184781"/>
                  <a:gd name="connsiteY3" fmla="*/ 551112 h 551112"/>
                  <a:gd name="connsiteX4" fmla="*/ 0 w 184781"/>
                  <a:gd name="connsiteY4" fmla="*/ 551112 h 551112"/>
                  <a:gd name="connsiteX0" fmla="*/ 0 w 184781"/>
                  <a:gd name="connsiteY0" fmla="*/ 551112 h 551112"/>
                  <a:gd name="connsiteX1" fmla="*/ 50098 w 184781"/>
                  <a:gd name="connsiteY1" fmla="*/ 0 h 551112"/>
                  <a:gd name="connsiteX2" fmla="*/ 134683 w 184781"/>
                  <a:gd name="connsiteY2" fmla="*/ 0 h 551112"/>
                  <a:gd name="connsiteX3" fmla="*/ 184781 w 184781"/>
                  <a:gd name="connsiteY3" fmla="*/ 551112 h 551112"/>
                  <a:gd name="connsiteX4" fmla="*/ 90759 w 184781"/>
                  <a:gd name="connsiteY4" fmla="*/ 549928 h 551112"/>
                  <a:gd name="connsiteX5" fmla="*/ 0 w 184781"/>
                  <a:gd name="connsiteY5" fmla="*/ 551112 h 551112"/>
                  <a:gd name="connsiteX0" fmla="*/ 0 w 184781"/>
                  <a:gd name="connsiteY0" fmla="*/ 551112 h 685660"/>
                  <a:gd name="connsiteX1" fmla="*/ 50098 w 184781"/>
                  <a:gd name="connsiteY1" fmla="*/ 0 h 685660"/>
                  <a:gd name="connsiteX2" fmla="*/ 134683 w 184781"/>
                  <a:gd name="connsiteY2" fmla="*/ 0 h 685660"/>
                  <a:gd name="connsiteX3" fmla="*/ 184781 w 184781"/>
                  <a:gd name="connsiteY3" fmla="*/ 551112 h 685660"/>
                  <a:gd name="connsiteX4" fmla="*/ 81234 w 184781"/>
                  <a:gd name="connsiteY4" fmla="*/ 685660 h 685660"/>
                  <a:gd name="connsiteX5" fmla="*/ 0 w 184781"/>
                  <a:gd name="connsiteY5" fmla="*/ 551112 h 685660"/>
                  <a:gd name="connsiteX0" fmla="*/ 0 w 184781"/>
                  <a:gd name="connsiteY0" fmla="*/ 551112 h 685660"/>
                  <a:gd name="connsiteX1" fmla="*/ 50098 w 184781"/>
                  <a:gd name="connsiteY1" fmla="*/ 0 h 685660"/>
                  <a:gd name="connsiteX2" fmla="*/ 134683 w 184781"/>
                  <a:gd name="connsiteY2" fmla="*/ 0 h 685660"/>
                  <a:gd name="connsiteX3" fmla="*/ 184781 w 184781"/>
                  <a:gd name="connsiteY3" fmla="*/ 551112 h 685660"/>
                  <a:gd name="connsiteX4" fmla="*/ 96509 w 184781"/>
                  <a:gd name="connsiteY4" fmla="*/ 685660 h 685660"/>
                  <a:gd name="connsiteX5" fmla="*/ 0 w 184781"/>
                  <a:gd name="connsiteY5" fmla="*/ 551112 h 685660"/>
                  <a:gd name="connsiteX0" fmla="*/ 0 w 184781"/>
                  <a:gd name="connsiteY0" fmla="*/ 551112 h 685660"/>
                  <a:gd name="connsiteX1" fmla="*/ 50098 w 184781"/>
                  <a:gd name="connsiteY1" fmla="*/ 0 h 685660"/>
                  <a:gd name="connsiteX2" fmla="*/ 134683 w 184781"/>
                  <a:gd name="connsiteY2" fmla="*/ 0 h 685660"/>
                  <a:gd name="connsiteX3" fmla="*/ 184781 w 184781"/>
                  <a:gd name="connsiteY3" fmla="*/ 551112 h 685660"/>
                  <a:gd name="connsiteX4" fmla="*/ 89962 w 184781"/>
                  <a:gd name="connsiteY4" fmla="*/ 685660 h 685660"/>
                  <a:gd name="connsiteX5" fmla="*/ 0 w 184781"/>
                  <a:gd name="connsiteY5" fmla="*/ 551112 h 685660"/>
                  <a:gd name="connsiteX0" fmla="*/ 0 w 214144"/>
                  <a:gd name="connsiteY0" fmla="*/ 551112 h 685660"/>
                  <a:gd name="connsiteX1" fmla="*/ 50098 w 214144"/>
                  <a:gd name="connsiteY1" fmla="*/ 0 h 685660"/>
                  <a:gd name="connsiteX2" fmla="*/ 134683 w 214144"/>
                  <a:gd name="connsiteY2" fmla="*/ 0 h 685660"/>
                  <a:gd name="connsiteX3" fmla="*/ 214144 w 214144"/>
                  <a:gd name="connsiteY3" fmla="*/ 488023 h 685660"/>
                  <a:gd name="connsiteX4" fmla="*/ 89962 w 214144"/>
                  <a:gd name="connsiteY4" fmla="*/ 685660 h 685660"/>
                  <a:gd name="connsiteX5" fmla="*/ 0 w 214144"/>
                  <a:gd name="connsiteY5" fmla="*/ 551112 h 685660"/>
                  <a:gd name="connsiteX0" fmla="*/ 0 w 214144"/>
                  <a:gd name="connsiteY0" fmla="*/ 551112 h 665944"/>
                  <a:gd name="connsiteX1" fmla="*/ 50098 w 214144"/>
                  <a:gd name="connsiteY1" fmla="*/ 0 h 665944"/>
                  <a:gd name="connsiteX2" fmla="*/ 134683 w 214144"/>
                  <a:gd name="connsiteY2" fmla="*/ 0 h 665944"/>
                  <a:gd name="connsiteX3" fmla="*/ 214144 w 214144"/>
                  <a:gd name="connsiteY3" fmla="*/ 488023 h 665944"/>
                  <a:gd name="connsiteX4" fmla="*/ 148688 w 214144"/>
                  <a:gd name="connsiteY4" fmla="*/ 665944 h 665944"/>
                  <a:gd name="connsiteX5" fmla="*/ 0 w 214144"/>
                  <a:gd name="connsiteY5" fmla="*/ 551112 h 665944"/>
                  <a:gd name="connsiteX0" fmla="*/ 0 w 182521"/>
                  <a:gd name="connsiteY0" fmla="*/ 509710 h 665944"/>
                  <a:gd name="connsiteX1" fmla="*/ 18475 w 182521"/>
                  <a:gd name="connsiteY1" fmla="*/ 0 h 665944"/>
                  <a:gd name="connsiteX2" fmla="*/ 103060 w 182521"/>
                  <a:gd name="connsiteY2" fmla="*/ 0 h 665944"/>
                  <a:gd name="connsiteX3" fmla="*/ 182521 w 182521"/>
                  <a:gd name="connsiteY3" fmla="*/ 488023 h 665944"/>
                  <a:gd name="connsiteX4" fmla="*/ 117065 w 182521"/>
                  <a:gd name="connsiteY4" fmla="*/ 665944 h 665944"/>
                  <a:gd name="connsiteX5" fmla="*/ 0 w 182521"/>
                  <a:gd name="connsiteY5" fmla="*/ 509710 h 6659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82521" h="665944">
                    <a:moveTo>
                      <a:pt x="0" y="509710"/>
                    </a:moveTo>
                    <a:lnTo>
                      <a:pt x="18475" y="0"/>
                    </a:lnTo>
                    <a:lnTo>
                      <a:pt x="103060" y="0"/>
                    </a:lnTo>
                    <a:lnTo>
                      <a:pt x="182521" y="488023"/>
                    </a:lnTo>
                    <a:lnTo>
                      <a:pt x="117065" y="665944"/>
                    </a:lnTo>
                    <a:lnTo>
                      <a:pt x="0" y="509710"/>
                    </a:lnTo>
                    <a:close/>
                  </a:path>
                </a:pathLst>
              </a:custGeom>
              <a:pattFill prst="wdUpDiag">
                <a:fgClr>
                  <a:srgbClr val="FF0000"/>
                </a:fgClr>
                <a:bgClr>
                  <a:schemeClr val="accent1">
                    <a:lumMod val="50000"/>
                  </a:scheme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89" name="平行四辺形 188">
                <a:extLst>
                  <a:ext uri="{FF2B5EF4-FFF2-40B4-BE49-F238E27FC236}">
                    <a16:creationId xmlns:a16="http://schemas.microsoft.com/office/drawing/2014/main" id="{CD2B3EDE-4022-44FC-8821-D94E09533939}"/>
                  </a:ext>
                </a:extLst>
              </p:cNvPr>
              <p:cNvSpPr/>
              <p:nvPr/>
            </p:nvSpPr>
            <p:spPr>
              <a:xfrm>
                <a:off x="5313617" y="5247784"/>
                <a:ext cx="277365" cy="202452"/>
              </a:xfrm>
              <a:prstGeom prst="parallelogram">
                <a:avLst>
                  <a:gd name="adj" fmla="val 65111"/>
                </a:avLst>
              </a:prstGeom>
              <a:solidFill>
                <a:srgbClr val="000000">
                  <a:alpha val="50196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90" name="台形 189">
                <a:extLst>
                  <a:ext uri="{FF2B5EF4-FFF2-40B4-BE49-F238E27FC236}">
                    <a16:creationId xmlns:a16="http://schemas.microsoft.com/office/drawing/2014/main" id="{1CF87E31-8927-4B2E-B9F2-9FD2017D6A5E}"/>
                  </a:ext>
                </a:extLst>
              </p:cNvPr>
              <p:cNvSpPr/>
              <p:nvPr/>
            </p:nvSpPr>
            <p:spPr>
              <a:xfrm rot="10800000">
                <a:off x="5438564" y="5217918"/>
                <a:ext cx="238930" cy="202452"/>
              </a:xfrm>
              <a:prstGeom prst="trapezoid">
                <a:avLst>
                  <a:gd name="adj" fmla="val 27112"/>
                </a:avLst>
              </a:prstGeom>
              <a:pattFill prst="wdUpDiag">
                <a:fgClr>
                  <a:srgbClr val="FF0000"/>
                </a:fgClr>
                <a:bgClr>
                  <a:schemeClr val="accent1">
                    <a:lumMod val="50000"/>
                  </a:scheme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91" name="平行四辺形 190">
                <a:extLst>
                  <a:ext uri="{FF2B5EF4-FFF2-40B4-BE49-F238E27FC236}">
                    <a16:creationId xmlns:a16="http://schemas.microsoft.com/office/drawing/2014/main" id="{5536C829-50CA-4918-8975-E6D7D3082EFE}"/>
                  </a:ext>
                </a:extLst>
              </p:cNvPr>
              <p:cNvSpPr/>
              <p:nvPr/>
            </p:nvSpPr>
            <p:spPr>
              <a:xfrm>
                <a:off x="5311675" y="5217920"/>
                <a:ext cx="249778" cy="202452"/>
              </a:xfrm>
              <a:prstGeom prst="parallelogram">
                <a:avLst>
                  <a:gd name="adj" fmla="val 54525"/>
                </a:avLst>
              </a:prstGeom>
              <a:solidFill>
                <a:srgbClr val="CCEC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92" name="平行四辺形 191">
                <a:extLst>
                  <a:ext uri="{FF2B5EF4-FFF2-40B4-BE49-F238E27FC236}">
                    <a16:creationId xmlns:a16="http://schemas.microsoft.com/office/drawing/2014/main" id="{A78CAABA-44E4-4D06-9ED4-52CACF64C35F}"/>
                  </a:ext>
                </a:extLst>
              </p:cNvPr>
              <p:cNvSpPr/>
              <p:nvPr/>
            </p:nvSpPr>
            <p:spPr>
              <a:xfrm flipH="1">
                <a:off x="5571899" y="5247784"/>
                <a:ext cx="277365" cy="202452"/>
              </a:xfrm>
              <a:prstGeom prst="parallelogram">
                <a:avLst>
                  <a:gd name="adj" fmla="val 65111"/>
                </a:avLst>
              </a:prstGeom>
              <a:solidFill>
                <a:srgbClr val="000000">
                  <a:alpha val="50196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93" name="平行四辺形 192">
                <a:extLst>
                  <a:ext uri="{FF2B5EF4-FFF2-40B4-BE49-F238E27FC236}">
                    <a16:creationId xmlns:a16="http://schemas.microsoft.com/office/drawing/2014/main" id="{50130EAD-09A5-40E7-B060-92D33C754802}"/>
                  </a:ext>
                </a:extLst>
              </p:cNvPr>
              <p:cNvSpPr/>
              <p:nvPr/>
            </p:nvSpPr>
            <p:spPr>
              <a:xfrm flipH="1">
                <a:off x="5561811" y="5217920"/>
                <a:ext cx="310352" cy="202452"/>
              </a:xfrm>
              <a:prstGeom prst="parallelogram">
                <a:avLst>
                  <a:gd name="adj" fmla="val 56878"/>
                </a:avLst>
              </a:prstGeom>
              <a:solidFill>
                <a:srgbClr val="CCEC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94" name="月 193">
                <a:extLst>
                  <a:ext uri="{FF2B5EF4-FFF2-40B4-BE49-F238E27FC236}">
                    <a16:creationId xmlns:a16="http://schemas.microsoft.com/office/drawing/2014/main" id="{1FDB7206-3F8F-4241-81BE-C6F29ECC5BFE}"/>
                  </a:ext>
                </a:extLst>
              </p:cNvPr>
              <p:cNvSpPr/>
              <p:nvPr/>
            </p:nvSpPr>
            <p:spPr>
              <a:xfrm rot="18900000" flipH="1">
                <a:off x="5660266" y="3588871"/>
                <a:ext cx="546279" cy="982636"/>
              </a:xfrm>
              <a:prstGeom prst="moon">
                <a:avLst>
                  <a:gd name="adj" fmla="val 65736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95" name="円/楕円 368">
                <a:extLst>
                  <a:ext uri="{FF2B5EF4-FFF2-40B4-BE49-F238E27FC236}">
                    <a16:creationId xmlns:a16="http://schemas.microsoft.com/office/drawing/2014/main" id="{06F003AE-C90A-4D85-826E-E910F0392605}"/>
                  </a:ext>
                </a:extLst>
              </p:cNvPr>
              <p:cNvSpPr/>
              <p:nvPr/>
            </p:nvSpPr>
            <p:spPr>
              <a:xfrm rot="900000" flipH="1">
                <a:off x="6012008" y="4383987"/>
                <a:ext cx="245573" cy="406408"/>
              </a:xfrm>
              <a:custGeom>
                <a:avLst/>
                <a:gdLst>
                  <a:gd name="connsiteX0" fmla="*/ 0 w 216246"/>
                  <a:gd name="connsiteY0" fmla="*/ 168522 h 337044"/>
                  <a:gd name="connsiteX1" fmla="*/ 108123 w 216246"/>
                  <a:gd name="connsiteY1" fmla="*/ 0 h 337044"/>
                  <a:gd name="connsiteX2" fmla="*/ 216246 w 216246"/>
                  <a:gd name="connsiteY2" fmla="*/ 168522 h 337044"/>
                  <a:gd name="connsiteX3" fmla="*/ 108123 w 216246"/>
                  <a:gd name="connsiteY3" fmla="*/ 337044 h 337044"/>
                  <a:gd name="connsiteX4" fmla="*/ 0 w 216246"/>
                  <a:gd name="connsiteY4" fmla="*/ 168522 h 337044"/>
                  <a:gd name="connsiteX0" fmla="*/ 0 w 227371"/>
                  <a:gd name="connsiteY0" fmla="*/ 170508 h 339030"/>
                  <a:gd name="connsiteX1" fmla="*/ 108123 w 227371"/>
                  <a:gd name="connsiteY1" fmla="*/ 1986 h 339030"/>
                  <a:gd name="connsiteX2" fmla="*/ 211667 w 227371"/>
                  <a:gd name="connsiteY2" fmla="*/ 83801 h 339030"/>
                  <a:gd name="connsiteX3" fmla="*/ 216246 w 227371"/>
                  <a:gd name="connsiteY3" fmla="*/ 170508 h 339030"/>
                  <a:gd name="connsiteX4" fmla="*/ 108123 w 227371"/>
                  <a:gd name="connsiteY4" fmla="*/ 339030 h 339030"/>
                  <a:gd name="connsiteX5" fmla="*/ 0 w 227371"/>
                  <a:gd name="connsiteY5" fmla="*/ 170508 h 339030"/>
                  <a:gd name="connsiteX0" fmla="*/ 216246 w 307686"/>
                  <a:gd name="connsiteY0" fmla="*/ 170508 h 339030"/>
                  <a:gd name="connsiteX1" fmla="*/ 108123 w 307686"/>
                  <a:gd name="connsiteY1" fmla="*/ 339030 h 339030"/>
                  <a:gd name="connsiteX2" fmla="*/ 0 w 307686"/>
                  <a:gd name="connsiteY2" fmla="*/ 170508 h 339030"/>
                  <a:gd name="connsiteX3" fmla="*/ 108123 w 307686"/>
                  <a:gd name="connsiteY3" fmla="*/ 1986 h 339030"/>
                  <a:gd name="connsiteX4" fmla="*/ 211667 w 307686"/>
                  <a:gd name="connsiteY4" fmla="*/ 83801 h 339030"/>
                  <a:gd name="connsiteX5" fmla="*/ 307686 w 307686"/>
                  <a:gd name="connsiteY5" fmla="*/ 261948 h 339030"/>
                  <a:gd name="connsiteX0" fmla="*/ 216246 w 216246"/>
                  <a:gd name="connsiteY0" fmla="*/ 170508 h 339030"/>
                  <a:gd name="connsiteX1" fmla="*/ 108123 w 216246"/>
                  <a:gd name="connsiteY1" fmla="*/ 339030 h 339030"/>
                  <a:gd name="connsiteX2" fmla="*/ 0 w 216246"/>
                  <a:gd name="connsiteY2" fmla="*/ 170508 h 339030"/>
                  <a:gd name="connsiteX3" fmla="*/ 108123 w 216246"/>
                  <a:gd name="connsiteY3" fmla="*/ 1986 h 339030"/>
                  <a:gd name="connsiteX4" fmla="*/ 211667 w 216246"/>
                  <a:gd name="connsiteY4" fmla="*/ 83801 h 339030"/>
                  <a:gd name="connsiteX0" fmla="*/ 108123 w 211667"/>
                  <a:gd name="connsiteY0" fmla="*/ 339030 h 339030"/>
                  <a:gd name="connsiteX1" fmla="*/ 0 w 211667"/>
                  <a:gd name="connsiteY1" fmla="*/ 170508 h 339030"/>
                  <a:gd name="connsiteX2" fmla="*/ 108123 w 211667"/>
                  <a:gd name="connsiteY2" fmla="*/ 1986 h 339030"/>
                  <a:gd name="connsiteX3" fmla="*/ 211667 w 211667"/>
                  <a:gd name="connsiteY3" fmla="*/ 83801 h 339030"/>
                  <a:gd name="connsiteX0" fmla="*/ 108123 w 211667"/>
                  <a:gd name="connsiteY0" fmla="*/ 340366 h 340366"/>
                  <a:gd name="connsiteX1" fmla="*/ 0 w 211667"/>
                  <a:gd name="connsiteY1" fmla="*/ 171844 h 340366"/>
                  <a:gd name="connsiteX2" fmla="*/ 108123 w 211667"/>
                  <a:gd name="connsiteY2" fmla="*/ 3322 h 340366"/>
                  <a:gd name="connsiteX3" fmla="*/ 211667 w 211667"/>
                  <a:gd name="connsiteY3" fmla="*/ 85137 h 340366"/>
                  <a:gd name="connsiteX0" fmla="*/ 108123 w 203820"/>
                  <a:gd name="connsiteY0" fmla="*/ 338586 h 338586"/>
                  <a:gd name="connsiteX1" fmla="*/ 0 w 203820"/>
                  <a:gd name="connsiteY1" fmla="*/ 170064 h 338586"/>
                  <a:gd name="connsiteX2" fmla="*/ 108123 w 203820"/>
                  <a:gd name="connsiteY2" fmla="*/ 1542 h 338586"/>
                  <a:gd name="connsiteX3" fmla="*/ 203820 w 203820"/>
                  <a:gd name="connsiteY3" fmla="*/ 103441 h 338586"/>
                  <a:gd name="connsiteX0" fmla="*/ 108123 w 203820"/>
                  <a:gd name="connsiteY0" fmla="*/ 337309 h 337309"/>
                  <a:gd name="connsiteX1" fmla="*/ 0 w 203820"/>
                  <a:gd name="connsiteY1" fmla="*/ 168787 h 337309"/>
                  <a:gd name="connsiteX2" fmla="*/ 108123 w 203820"/>
                  <a:gd name="connsiteY2" fmla="*/ 265 h 337309"/>
                  <a:gd name="connsiteX3" fmla="*/ 203820 w 203820"/>
                  <a:gd name="connsiteY3" fmla="*/ 102164 h 337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3820" h="337309">
                    <a:moveTo>
                      <a:pt x="108123" y="337309"/>
                    </a:moveTo>
                    <a:cubicBezTo>
                      <a:pt x="48408" y="337309"/>
                      <a:pt x="0" y="261859"/>
                      <a:pt x="0" y="168787"/>
                    </a:cubicBezTo>
                    <a:cubicBezTo>
                      <a:pt x="0" y="75715"/>
                      <a:pt x="49017" y="-5227"/>
                      <a:pt x="108123" y="265"/>
                    </a:cubicBezTo>
                    <a:cubicBezTo>
                      <a:pt x="167229" y="5757"/>
                      <a:pt x="195044" y="39575"/>
                      <a:pt x="203820" y="102164"/>
                    </a:cubicBezTo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96" name="円/楕円 369">
                <a:extLst>
                  <a:ext uri="{FF2B5EF4-FFF2-40B4-BE49-F238E27FC236}">
                    <a16:creationId xmlns:a16="http://schemas.microsoft.com/office/drawing/2014/main" id="{8FA2CE8E-577F-45C2-944A-68886ACF0B9C}"/>
                  </a:ext>
                </a:extLst>
              </p:cNvPr>
              <p:cNvSpPr/>
              <p:nvPr/>
            </p:nvSpPr>
            <p:spPr>
              <a:xfrm rot="900000" flipH="1">
                <a:off x="6064991" y="4454536"/>
                <a:ext cx="145381" cy="266390"/>
              </a:xfrm>
              <a:custGeom>
                <a:avLst/>
                <a:gdLst>
                  <a:gd name="connsiteX0" fmla="*/ 0 w 137951"/>
                  <a:gd name="connsiteY0" fmla="*/ 109765 h 219530"/>
                  <a:gd name="connsiteX1" fmla="*/ 68976 w 137951"/>
                  <a:gd name="connsiteY1" fmla="*/ 0 h 219530"/>
                  <a:gd name="connsiteX2" fmla="*/ 137952 w 137951"/>
                  <a:gd name="connsiteY2" fmla="*/ 109765 h 219530"/>
                  <a:gd name="connsiteX3" fmla="*/ 68976 w 137951"/>
                  <a:gd name="connsiteY3" fmla="*/ 219530 h 219530"/>
                  <a:gd name="connsiteX4" fmla="*/ 0 w 137951"/>
                  <a:gd name="connsiteY4" fmla="*/ 109765 h 219530"/>
                  <a:gd name="connsiteX0" fmla="*/ 0 w 137952"/>
                  <a:gd name="connsiteY0" fmla="*/ 109765 h 219530"/>
                  <a:gd name="connsiteX1" fmla="*/ 68976 w 137952"/>
                  <a:gd name="connsiteY1" fmla="*/ 0 h 219530"/>
                  <a:gd name="connsiteX2" fmla="*/ 137952 w 137952"/>
                  <a:gd name="connsiteY2" fmla="*/ 109765 h 219530"/>
                  <a:gd name="connsiteX3" fmla="*/ 68976 w 137952"/>
                  <a:gd name="connsiteY3" fmla="*/ 219530 h 219530"/>
                  <a:gd name="connsiteX4" fmla="*/ 0 w 137952"/>
                  <a:gd name="connsiteY4" fmla="*/ 109765 h 219530"/>
                  <a:gd name="connsiteX0" fmla="*/ 0 w 120663"/>
                  <a:gd name="connsiteY0" fmla="*/ 110869 h 221097"/>
                  <a:gd name="connsiteX1" fmla="*/ 68976 w 120663"/>
                  <a:gd name="connsiteY1" fmla="*/ 1104 h 221097"/>
                  <a:gd name="connsiteX2" fmla="*/ 120663 w 120663"/>
                  <a:gd name="connsiteY2" fmla="*/ 74187 h 221097"/>
                  <a:gd name="connsiteX3" fmla="*/ 68976 w 120663"/>
                  <a:gd name="connsiteY3" fmla="*/ 220634 h 221097"/>
                  <a:gd name="connsiteX4" fmla="*/ 0 w 120663"/>
                  <a:gd name="connsiteY4" fmla="*/ 110869 h 221097"/>
                  <a:gd name="connsiteX0" fmla="*/ 0 w 120663"/>
                  <a:gd name="connsiteY0" fmla="*/ 110869 h 221097"/>
                  <a:gd name="connsiteX1" fmla="*/ 68976 w 120663"/>
                  <a:gd name="connsiteY1" fmla="*/ 1104 h 221097"/>
                  <a:gd name="connsiteX2" fmla="*/ 120663 w 120663"/>
                  <a:gd name="connsiteY2" fmla="*/ 74187 h 221097"/>
                  <a:gd name="connsiteX3" fmla="*/ 68976 w 120663"/>
                  <a:gd name="connsiteY3" fmla="*/ 220634 h 221097"/>
                  <a:gd name="connsiteX4" fmla="*/ 0 w 120663"/>
                  <a:gd name="connsiteY4" fmla="*/ 110869 h 221097"/>
                  <a:gd name="connsiteX0" fmla="*/ 0 w 120663"/>
                  <a:gd name="connsiteY0" fmla="*/ 110869 h 221097"/>
                  <a:gd name="connsiteX1" fmla="*/ 68976 w 120663"/>
                  <a:gd name="connsiteY1" fmla="*/ 1104 h 221097"/>
                  <a:gd name="connsiteX2" fmla="*/ 120663 w 120663"/>
                  <a:gd name="connsiteY2" fmla="*/ 74187 h 221097"/>
                  <a:gd name="connsiteX3" fmla="*/ 68976 w 120663"/>
                  <a:gd name="connsiteY3" fmla="*/ 220634 h 221097"/>
                  <a:gd name="connsiteX4" fmla="*/ 0 w 120663"/>
                  <a:gd name="connsiteY4" fmla="*/ 110869 h 2210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0663" h="221097">
                    <a:moveTo>
                      <a:pt x="0" y="110869"/>
                    </a:moveTo>
                    <a:cubicBezTo>
                      <a:pt x="0" y="50247"/>
                      <a:pt x="48866" y="7218"/>
                      <a:pt x="68976" y="1104"/>
                    </a:cubicBezTo>
                    <a:cubicBezTo>
                      <a:pt x="89086" y="-5010"/>
                      <a:pt x="120663" y="13565"/>
                      <a:pt x="120663" y="74187"/>
                    </a:cubicBezTo>
                    <a:cubicBezTo>
                      <a:pt x="77082" y="150249"/>
                      <a:pt x="71181" y="180139"/>
                      <a:pt x="68976" y="220634"/>
                    </a:cubicBezTo>
                    <a:cubicBezTo>
                      <a:pt x="48866" y="226748"/>
                      <a:pt x="0" y="171491"/>
                      <a:pt x="0" y="110869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97" name="フリーフォーム: 図形 196">
                <a:extLst>
                  <a:ext uri="{FF2B5EF4-FFF2-40B4-BE49-F238E27FC236}">
                    <a16:creationId xmlns:a16="http://schemas.microsoft.com/office/drawing/2014/main" id="{707F9E8A-44B0-4FAF-A9E2-E4C80286F45A}"/>
                  </a:ext>
                </a:extLst>
              </p:cNvPr>
              <p:cNvSpPr/>
              <p:nvPr/>
            </p:nvSpPr>
            <p:spPr>
              <a:xfrm>
                <a:off x="5302051" y="5214582"/>
                <a:ext cx="678929" cy="965943"/>
              </a:xfrm>
              <a:custGeom>
                <a:avLst/>
                <a:gdLst>
                  <a:gd name="connsiteX0" fmla="*/ 178616 w 842068"/>
                  <a:gd name="connsiteY0" fmla="*/ 0 h 953546"/>
                  <a:gd name="connsiteX1" fmla="*/ 421034 w 842068"/>
                  <a:gd name="connsiteY1" fmla="*/ 917300 h 953546"/>
                  <a:gd name="connsiteX2" fmla="*/ 663452 w 842068"/>
                  <a:gd name="connsiteY2" fmla="*/ 0 h 953546"/>
                  <a:gd name="connsiteX3" fmla="*/ 783052 w 842068"/>
                  <a:gd name="connsiteY3" fmla="*/ 1537 h 953546"/>
                  <a:gd name="connsiteX4" fmla="*/ 842068 w 842068"/>
                  <a:gd name="connsiteY4" fmla="*/ 239343 h 953546"/>
                  <a:gd name="connsiteX5" fmla="*/ 669230 w 842068"/>
                  <a:gd name="connsiteY5" fmla="*/ 317812 h 953546"/>
                  <a:gd name="connsiteX6" fmla="*/ 692225 w 842068"/>
                  <a:gd name="connsiteY6" fmla="*/ 618954 h 953546"/>
                  <a:gd name="connsiteX7" fmla="*/ 426025 w 842068"/>
                  <a:gd name="connsiteY7" fmla="*/ 936184 h 953546"/>
                  <a:gd name="connsiteX8" fmla="*/ 430613 w 842068"/>
                  <a:gd name="connsiteY8" fmla="*/ 953546 h 953546"/>
                  <a:gd name="connsiteX9" fmla="*/ 421034 w 842068"/>
                  <a:gd name="connsiteY9" fmla="*/ 942131 h 953546"/>
                  <a:gd name="connsiteX10" fmla="*/ 411455 w 842068"/>
                  <a:gd name="connsiteY10" fmla="*/ 953546 h 953546"/>
                  <a:gd name="connsiteX11" fmla="*/ 416044 w 842068"/>
                  <a:gd name="connsiteY11" fmla="*/ 936184 h 953546"/>
                  <a:gd name="connsiteX12" fmla="*/ 149843 w 842068"/>
                  <a:gd name="connsiteY12" fmla="*/ 618954 h 953546"/>
                  <a:gd name="connsiteX13" fmla="*/ 172838 w 842068"/>
                  <a:gd name="connsiteY13" fmla="*/ 317812 h 953546"/>
                  <a:gd name="connsiteX14" fmla="*/ 0 w 842068"/>
                  <a:gd name="connsiteY14" fmla="*/ 239343 h 953546"/>
                  <a:gd name="connsiteX15" fmla="*/ 59016 w 842068"/>
                  <a:gd name="connsiteY15" fmla="*/ 1537 h 953546"/>
                  <a:gd name="connsiteX0" fmla="*/ 178616 w 842068"/>
                  <a:gd name="connsiteY0" fmla="*/ 0 h 953546"/>
                  <a:gd name="connsiteX1" fmla="*/ 421034 w 842068"/>
                  <a:gd name="connsiteY1" fmla="*/ 917300 h 953546"/>
                  <a:gd name="connsiteX2" fmla="*/ 663452 w 842068"/>
                  <a:gd name="connsiteY2" fmla="*/ 0 h 953546"/>
                  <a:gd name="connsiteX3" fmla="*/ 783052 w 842068"/>
                  <a:gd name="connsiteY3" fmla="*/ 1537 h 953546"/>
                  <a:gd name="connsiteX4" fmla="*/ 842068 w 842068"/>
                  <a:gd name="connsiteY4" fmla="*/ 239343 h 953546"/>
                  <a:gd name="connsiteX5" fmla="*/ 669230 w 842068"/>
                  <a:gd name="connsiteY5" fmla="*/ 317812 h 953546"/>
                  <a:gd name="connsiteX6" fmla="*/ 692225 w 842068"/>
                  <a:gd name="connsiteY6" fmla="*/ 618954 h 953546"/>
                  <a:gd name="connsiteX7" fmla="*/ 426025 w 842068"/>
                  <a:gd name="connsiteY7" fmla="*/ 936184 h 953546"/>
                  <a:gd name="connsiteX8" fmla="*/ 430613 w 842068"/>
                  <a:gd name="connsiteY8" fmla="*/ 953546 h 953546"/>
                  <a:gd name="connsiteX9" fmla="*/ 421034 w 842068"/>
                  <a:gd name="connsiteY9" fmla="*/ 942131 h 953546"/>
                  <a:gd name="connsiteX10" fmla="*/ 416044 w 842068"/>
                  <a:gd name="connsiteY10" fmla="*/ 936184 h 953546"/>
                  <a:gd name="connsiteX11" fmla="*/ 149843 w 842068"/>
                  <a:gd name="connsiteY11" fmla="*/ 618954 h 953546"/>
                  <a:gd name="connsiteX12" fmla="*/ 172838 w 842068"/>
                  <a:gd name="connsiteY12" fmla="*/ 317812 h 953546"/>
                  <a:gd name="connsiteX13" fmla="*/ 0 w 842068"/>
                  <a:gd name="connsiteY13" fmla="*/ 239343 h 953546"/>
                  <a:gd name="connsiteX14" fmla="*/ 59016 w 842068"/>
                  <a:gd name="connsiteY14" fmla="*/ 1537 h 953546"/>
                  <a:gd name="connsiteX15" fmla="*/ 178616 w 842068"/>
                  <a:gd name="connsiteY15" fmla="*/ 0 h 953546"/>
                  <a:gd name="connsiteX0" fmla="*/ 178616 w 842068"/>
                  <a:gd name="connsiteY0" fmla="*/ 0 h 942131"/>
                  <a:gd name="connsiteX1" fmla="*/ 421034 w 842068"/>
                  <a:gd name="connsiteY1" fmla="*/ 917300 h 942131"/>
                  <a:gd name="connsiteX2" fmla="*/ 663452 w 842068"/>
                  <a:gd name="connsiteY2" fmla="*/ 0 h 942131"/>
                  <a:gd name="connsiteX3" fmla="*/ 783052 w 842068"/>
                  <a:gd name="connsiteY3" fmla="*/ 1537 h 942131"/>
                  <a:gd name="connsiteX4" fmla="*/ 842068 w 842068"/>
                  <a:gd name="connsiteY4" fmla="*/ 239343 h 942131"/>
                  <a:gd name="connsiteX5" fmla="*/ 669230 w 842068"/>
                  <a:gd name="connsiteY5" fmla="*/ 317812 h 942131"/>
                  <a:gd name="connsiteX6" fmla="*/ 692225 w 842068"/>
                  <a:gd name="connsiteY6" fmla="*/ 618954 h 942131"/>
                  <a:gd name="connsiteX7" fmla="*/ 426025 w 842068"/>
                  <a:gd name="connsiteY7" fmla="*/ 936184 h 942131"/>
                  <a:gd name="connsiteX8" fmla="*/ 421034 w 842068"/>
                  <a:gd name="connsiteY8" fmla="*/ 942131 h 942131"/>
                  <a:gd name="connsiteX9" fmla="*/ 416044 w 842068"/>
                  <a:gd name="connsiteY9" fmla="*/ 936184 h 942131"/>
                  <a:gd name="connsiteX10" fmla="*/ 149843 w 842068"/>
                  <a:gd name="connsiteY10" fmla="*/ 618954 h 942131"/>
                  <a:gd name="connsiteX11" fmla="*/ 172838 w 842068"/>
                  <a:gd name="connsiteY11" fmla="*/ 317812 h 942131"/>
                  <a:gd name="connsiteX12" fmla="*/ 0 w 842068"/>
                  <a:gd name="connsiteY12" fmla="*/ 239343 h 942131"/>
                  <a:gd name="connsiteX13" fmla="*/ 59016 w 842068"/>
                  <a:gd name="connsiteY13" fmla="*/ 1537 h 942131"/>
                  <a:gd name="connsiteX14" fmla="*/ 178616 w 842068"/>
                  <a:gd name="connsiteY14" fmla="*/ 0 h 942131"/>
                  <a:gd name="connsiteX0" fmla="*/ 178616 w 842068"/>
                  <a:gd name="connsiteY0" fmla="*/ 0 h 942131"/>
                  <a:gd name="connsiteX1" fmla="*/ 421034 w 842068"/>
                  <a:gd name="connsiteY1" fmla="*/ 917300 h 942131"/>
                  <a:gd name="connsiteX2" fmla="*/ 663452 w 842068"/>
                  <a:gd name="connsiteY2" fmla="*/ 0 h 942131"/>
                  <a:gd name="connsiteX3" fmla="*/ 783052 w 842068"/>
                  <a:gd name="connsiteY3" fmla="*/ 1537 h 942131"/>
                  <a:gd name="connsiteX4" fmla="*/ 842068 w 842068"/>
                  <a:gd name="connsiteY4" fmla="*/ 239343 h 942131"/>
                  <a:gd name="connsiteX5" fmla="*/ 669230 w 842068"/>
                  <a:gd name="connsiteY5" fmla="*/ 317812 h 942131"/>
                  <a:gd name="connsiteX6" fmla="*/ 692225 w 842068"/>
                  <a:gd name="connsiteY6" fmla="*/ 618954 h 942131"/>
                  <a:gd name="connsiteX7" fmla="*/ 426025 w 842068"/>
                  <a:gd name="connsiteY7" fmla="*/ 936184 h 942131"/>
                  <a:gd name="connsiteX8" fmla="*/ 421034 w 842068"/>
                  <a:gd name="connsiteY8" fmla="*/ 942131 h 942131"/>
                  <a:gd name="connsiteX9" fmla="*/ 149843 w 842068"/>
                  <a:gd name="connsiteY9" fmla="*/ 618954 h 942131"/>
                  <a:gd name="connsiteX10" fmla="*/ 172838 w 842068"/>
                  <a:gd name="connsiteY10" fmla="*/ 317812 h 942131"/>
                  <a:gd name="connsiteX11" fmla="*/ 0 w 842068"/>
                  <a:gd name="connsiteY11" fmla="*/ 239343 h 942131"/>
                  <a:gd name="connsiteX12" fmla="*/ 59016 w 842068"/>
                  <a:gd name="connsiteY12" fmla="*/ 1537 h 942131"/>
                  <a:gd name="connsiteX13" fmla="*/ 178616 w 842068"/>
                  <a:gd name="connsiteY13" fmla="*/ 0 h 942131"/>
                  <a:gd name="connsiteX0" fmla="*/ 178616 w 842068"/>
                  <a:gd name="connsiteY0" fmla="*/ 0 h 942131"/>
                  <a:gd name="connsiteX1" fmla="*/ 421034 w 842068"/>
                  <a:gd name="connsiteY1" fmla="*/ 917300 h 942131"/>
                  <a:gd name="connsiteX2" fmla="*/ 663452 w 842068"/>
                  <a:gd name="connsiteY2" fmla="*/ 0 h 942131"/>
                  <a:gd name="connsiteX3" fmla="*/ 783052 w 842068"/>
                  <a:gd name="connsiteY3" fmla="*/ 1537 h 942131"/>
                  <a:gd name="connsiteX4" fmla="*/ 842068 w 842068"/>
                  <a:gd name="connsiteY4" fmla="*/ 239343 h 942131"/>
                  <a:gd name="connsiteX5" fmla="*/ 669230 w 842068"/>
                  <a:gd name="connsiteY5" fmla="*/ 317812 h 942131"/>
                  <a:gd name="connsiteX6" fmla="*/ 692225 w 842068"/>
                  <a:gd name="connsiteY6" fmla="*/ 618954 h 942131"/>
                  <a:gd name="connsiteX7" fmla="*/ 421034 w 842068"/>
                  <a:gd name="connsiteY7" fmla="*/ 942131 h 942131"/>
                  <a:gd name="connsiteX8" fmla="*/ 149843 w 842068"/>
                  <a:gd name="connsiteY8" fmla="*/ 618954 h 942131"/>
                  <a:gd name="connsiteX9" fmla="*/ 172838 w 842068"/>
                  <a:gd name="connsiteY9" fmla="*/ 317812 h 942131"/>
                  <a:gd name="connsiteX10" fmla="*/ 0 w 842068"/>
                  <a:gd name="connsiteY10" fmla="*/ 239343 h 942131"/>
                  <a:gd name="connsiteX11" fmla="*/ 59016 w 842068"/>
                  <a:gd name="connsiteY11" fmla="*/ 1537 h 942131"/>
                  <a:gd name="connsiteX12" fmla="*/ 178616 w 842068"/>
                  <a:gd name="connsiteY12" fmla="*/ 0 h 942131"/>
                  <a:gd name="connsiteX0" fmla="*/ 178616 w 842068"/>
                  <a:gd name="connsiteY0" fmla="*/ 0 h 951656"/>
                  <a:gd name="connsiteX1" fmla="*/ 421034 w 842068"/>
                  <a:gd name="connsiteY1" fmla="*/ 917300 h 951656"/>
                  <a:gd name="connsiteX2" fmla="*/ 663452 w 842068"/>
                  <a:gd name="connsiteY2" fmla="*/ 0 h 951656"/>
                  <a:gd name="connsiteX3" fmla="*/ 783052 w 842068"/>
                  <a:gd name="connsiteY3" fmla="*/ 1537 h 951656"/>
                  <a:gd name="connsiteX4" fmla="*/ 842068 w 842068"/>
                  <a:gd name="connsiteY4" fmla="*/ 239343 h 951656"/>
                  <a:gd name="connsiteX5" fmla="*/ 669230 w 842068"/>
                  <a:gd name="connsiteY5" fmla="*/ 317812 h 951656"/>
                  <a:gd name="connsiteX6" fmla="*/ 692225 w 842068"/>
                  <a:gd name="connsiteY6" fmla="*/ 618954 h 951656"/>
                  <a:gd name="connsiteX7" fmla="*/ 276316 w 842068"/>
                  <a:gd name="connsiteY7" fmla="*/ 951656 h 951656"/>
                  <a:gd name="connsiteX8" fmla="*/ 149843 w 842068"/>
                  <a:gd name="connsiteY8" fmla="*/ 618954 h 951656"/>
                  <a:gd name="connsiteX9" fmla="*/ 172838 w 842068"/>
                  <a:gd name="connsiteY9" fmla="*/ 317812 h 951656"/>
                  <a:gd name="connsiteX10" fmla="*/ 0 w 842068"/>
                  <a:gd name="connsiteY10" fmla="*/ 239343 h 951656"/>
                  <a:gd name="connsiteX11" fmla="*/ 59016 w 842068"/>
                  <a:gd name="connsiteY11" fmla="*/ 1537 h 951656"/>
                  <a:gd name="connsiteX12" fmla="*/ 178616 w 842068"/>
                  <a:gd name="connsiteY12" fmla="*/ 0 h 951656"/>
                  <a:gd name="connsiteX0" fmla="*/ 178616 w 842068"/>
                  <a:gd name="connsiteY0" fmla="*/ 0 h 951656"/>
                  <a:gd name="connsiteX1" fmla="*/ 291083 w 842068"/>
                  <a:gd name="connsiteY1" fmla="*/ 912537 h 951656"/>
                  <a:gd name="connsiteX2" fmla="*/ 663452 w 842068"/>
                  <a:gd name="connsiteY2" fmla="*/ 0 h 951656"/>
                  <a:gd name="connsiteX3" fmla="*/ 783052 w 842068"/>
                  <a:gd name="connsiteY3" fmla="*/ 1537 h 951656"/>
                  <a:gd name="connsiteX4" fmla="*/ 842068 w 842068"/>
                  <a:gd name="connsiteY4" fmla="*/ 239343 h 951656"/>
                  <a:gd name="connsiteX5" fmla="*/ 669230 w 842068"/>
                  <a:gd name="connsiteY5" fmla="*/ 317812 h 951656"/>
                  <a:gd name="connsiteX6" fmla="*/ 692225 w 842068"/>
                  <a:gd name="connsiteY6" fmla="*/ 618954 h 951656"/>
                  <a:gd name="connsiteX7" fmla="*/ 276316 w 842068"/>
                  <a:gd name="connsiteY7" fmla="*/ 951656 h 951656"/>
                  <a:gd name="connsiteX8" fmla="*/ 149843 w 842068"/>
                  <a:gd name="connsiteY8" fmla="*/ 618954 h 951656"/>
                  <a:gd name="connsiteX9" fmla="*/ 172838 w 842068"/>
                  <a:gd name="connsiteY9" fmla="*/ 317812 h 951656"/>
                  <a:gd name="connsiteX10" fmla="*/ 0 w 842068"/>
                  <a:gd name="connsiteY10" fmla="*/ 239343 h 951656"/>
                  <a:gd name="connsiteX11" fmla="*/ 59016 w 842068"/>
                  <a:gd name="connsiteY11" fmla="*/ 1537 h 951656"/>
                  <a:gd name="connsiteX12" fmla="*/ 178616 w 842068"/>
                  <a:gd name="connsiteY12" fmla="*/ 0 h 951656"/>
                  <a:gd name="connsiteX0" fmla="*/ 178616 w 842068"/>
                  <a:gd name="connsiteY0" fmla="*/ 0 h 951656"/>
                  <a:gd name="connsiteX1" fmla="*/ 291083 w 842068"/>
                  <a:gd name="connsiteY1" fmla="*/ 912537 h 951656"/>
                  <a:gd name="connsiteX2" fmla="*/ 663452 w 842068"/>
                  <a:gd name="connsiteY2" fmla="*/ 0 h 951656"/>
                  <a:gd name="connsiteX3" fmla="*/ 783052 w 842068"/>
                  <a:gd name="connsiteY3" fmla="*/ 1537 h 951656"/>
                  <a:gd name="connsiteX4" fmla="*/ 842068 w 842068"/>
                  <a:gd name="connsiteY4" fmla="*/ 239343 h 951656"/>
                  <a:gd name="connsiteX5" fmla="*/ 669230 w 842068"/>
                  <a:gd name="connsiteY5" fmla="*/ 317812 h 951656"/>
                  <a:gd name="connsiteX6" fmla="*/ 692225 w 842068"/>
                  <a:gd name="connsiteY6" fmla="*/ 618954 h 951656"/>
                  <a:gd name="connsiteX7" fmla="*/ 276316 w 842068"/>
                  <a:gd name="connsiteY7" fmla="*/ 951656 h 951656"/>
                  <a:gd name="connsiteX8" fmla="*/ 117356 w 842068"/>
                  <a:gd name="connsiteY8" fmla="*/ 614192 h 951656"/>
                  <a:gd name="connsiteX9" fmla="*/ 172838 w 842068"/>
                  <a:gd name="connsiteY9" fmla="*/ 317812 h 951656"/>
                  <a:gd name="connsiteX10" fmla="*/ 0 w 842068"/>
                  <a:gd name="connsiteY10" fmla="*/ 239343 h 951656"/>
                  <a:gd name="connsiteX11" fmla="*/ 59016 w 842068"/>
                  <a:gd name="connsiteY11" fmla="*/ 1537 h 951656"/>
                  <a:gd name="connsiteX12" fmla="*/ 178616 w 842068"/>
                  <a:gd name="connsiteY12" fmla="*/ 0 h 951656"/>
                  <a:gd name="connsiteX0" fmla="*/ 178616 w 842068"/>
                  <a:gd name="connsiteY0" fmla="*/ 0 h 951656"/>
                  <a:gd name="connsiteX1" fmla="*/ 291083 w 842068"/>
                  <a:gd name="connsiteY1" fmla="*/ 912537 h 951656"/>
                  <a:gd name="connsiteX2" fmla="*/ 663452 w 842068"/>
                  <a:gd name="connsiteY2" fmla="*/ 0 h 951656"/>
                  <a:gd name="connsiteX3" fmla="*/ 783052 w 842068"/>
                  <a:gd name="connsiteY3" fmla="*/ 1537 h 951656"/>
                  <a:gd name="connsiteX4" fmla="*/ 842068 w 842068"/>
                  <a:gd name="connsiteY4" fmla="*/ 239343 h 951656"/>
                  <a:gd name="connsiteX5" fmla="*/ 669230 w 842068"/>
                  <a:gd name="connsiteY5" fmla="*/ 317812 h 951656"/>
                  <a:gd name="connsiteX6" fmla="*/ 692225 w 842068"/>
                  <a:gd name="connsiteY6" fmla="*/ 618954 h 951656"/>
                  <a:gd name="connsiteX7" fmla="*/ 276316 w 842068"/>
                  <a:gd name="connsiteY7" fmla="*/ 951656 h 951656"/>
                  <a:gd name="connsiteX8" fmla="*/ 117356 w 842068"/>
                  <a:gd name="connsiteY8" fmla="*/ 614192 h 951656"/>
                  <a:gd name="connsiteX9" fmla="*/ 172838 w 842068"/>
                  <a:gd name="connsiteY9" fmla="*/ 317812 h 951656"/>
                  <a:gd name="connsiteX10" fmla="*/ 0 w 842068"/>
                  <a:gd name="connsiteY10" fmla="*/ 239343 h 951656"/>
                  <a:gd name="connsiteX11" fmla="*/ 70829 w 842068"/>
                  <a:gd name="connsiteY11" fmla="*/ 22968 h 951656"/>
                  <a:gd name="connsiteX12" fmla="*/ 178616 w 842068"/>
                  <a:gd name="connsiteY12" fmla="*/ 0 h 951656"/>
                  <a:gd name="connsiteX0" fmla="*/ 178616 w 842068"/>
                  <a:gd name="connsiteY0" fmla="*/ 0 h 951656"/>
                  <a:gd name="connsiteX1" fmla="*/ 291083 w 842068"/>
                  <a:gd name="connsiteY1" fmla="*/ 912537 h 951656"/>
                  <a:gd name="connsiteX2" fmla="*/ 598475 w 842068"/>
                  <a:gd name="connsiteY2" fmla="*/ 2381 h 951656"/>
                  <a:gd name="connsiteX3" fmla="*/ 783052 w 842068"/>
                  <a:gd name="connsiteY3" fmla="*/ 1537 h 951656"/>
                  <a:gd name="connsiteX4" fmla="*/ 842068 w 842068"/>
                  <a:gd name="connsiteY4" fmla="*/ 239343 h 951656"/>
                  <a:gd name="connsiteX5" fmla="*/ 669230 w 842068"/>
                  <a:gd name="connsiteY5" fmla="*/ 317812 h 951656"/>
                  <a:gd name="connsiteX6" fmla="*/ 692225 w 842068"/>
                  <a:gd name="connsiteY6" fmla="*/ 618954 h 951656"/>
                  <a:gd name="connsiteX7" fmla="*/ 276316 w 842068"/>
                  <a:gd name="connsiteY7" fmla="*/ 951656 h 951656"/>
                  <a:gd name="connsiteX8" fmla="*/ 117356 w 842068"/>
                  <a:gd name="connsiteY8" fmla="*/ 614192 h 951656"/>
                  <a:gd name="connsiteX9" fmla="*/ 172838 w 842068"/>
                  <a:gd name="connsiteY9" fmla="*/ 317812 h 951656"/>
                  <a:gd name="connsiteX10" fmla="*/ 0 w 842068"/>
                  <a:gd name="connsiteY10" fmla="*/ 239343 h 951656"/>
                  <a:gd name="connsiteX11" fmla="*/ 70829 w 842068"/>
                  <a:gd name="connsiteY11" fmla="*/ 22968 h 951656"/>
                  <a:gd name="connsiteX12" fmla="*/ 178616 w 842068"/>
                  <a:gd name="connsiteY12" fmla="*/ 0 h 951656"/>
                  <a:gd name="connsiteX0" fmla="*/ 178616 w 842068"/>
                  <a:gd name="connsiteY0" fmla="*/ 3225 h 954881"/>
                  <a:gd name="connsiteX1" fmla="*/ 291083 w 842068"/>
                  <a:gd name="connsiteY1" fmla="*/ 915762 h 954881"/>
                  <a:gd name="connsiteX2" fmla="*/ 598475 w 842068"/>
                  <a:gd name="connsiteY2" fmla="*/ 5606 h 954881"/>
                  <a:gd name="connsiteX3" fmla="*/ 783053 w 842068"/>
                  <a:gd name="connsiteY3" fmla="*/ 0 h 954881"/>
                  <a:gd name="connsiteX4" fmla="*/ 842068 w 842068"/>
                  <a:gd name="connsiteY4" fmla="*/ 242568 h 954881"/>
                  <a:gd name="connsiteX5" fmla="*/ 669230 w 842068"/>
                  <a:gd name="connsiteY5" fmla="*/ 321037 h 954881"/>
                  <a:gd name="connsiteX6" fmla="*/ 692225 w 842068"/>
                  <a:gd name="connsiteY6" fmla="*/ 622179 h 954881"/>
                  <a:gd name="connsiteX7" fmla="*/ 276316 w 842068"/>
                  <a:gd name="connsiteY7" fmla="*/ 954881 h 954881"/>
                  <a:gd name="connsiteX8" fmla="*/ 117356 w 842068"/>
                  <a:gd name="connsiteY8" fmla="*/ 617417 h 954881"/>
                  <a:gd name="connsiteX9" fmla="*/ 172838 w 842068"/>
                  <a:gd name="connsiteY9" fmla="*/ 321037 h 954881"/>
                  <a:gd name="connsiteX10" fmla="*/ 0 w 842068"/>
                  <a:gd name="connsiteY10" fmla="*/ 242568 h 954881"/>
                  <a:gd name="connsiteX11" fmla="*/ 70829 w 842068"/>
                  <a:gd name="connsiteY11" fmla="*/ 26193 h 954881"/>
                  <a:gd name="connsiteX12" fmla="*/ 178616 w 842068"/>
                  <a:gd name="connsiteY12" fmla="*/ 3225 h 954881"/>
                  <a:gd name="connsiteX0" fmla="*/ 178616 w 842068"/>
                  <a:gd name="connsiteY0" fmla="*/ 3225 h 954881"/>
                  <a:gd name="connsiteX1" fmla="*/ 291083 w 842068"/>
                  <a:gd name="connsiteY1" fmla="*/ 915762 h 954881"/>
                  <a:gd name="connsiteX2" fmla="*/ 607336 w 842068"/>
                  <a:gd name="connsiteY2" fmla="*/ 5606 h 954881"/>
                  <a:gd name="connsiteX3" fmla="*/ 783053 w 842068"/>
                  <a:gd name="connsiteY3" fmla="*/ 0 h 954881"/>
                  <a:gd name="connsiteX4" fmla="*/ 842068 w 842068"/>
                  <a:gd name="connsiteY4" fmla="*/ 242568 h 954881"/>
                  <a:gd name="connsiteX5" fmla="*/ 669230 w 842068"/>
                  <a:gd name="connsiteY5" fmla="*/ 321037 h 954881"/>
                  <a:gd name="connsiteX6" fmla="*/ 692225 w 842068"/>
                  <a:gd name="connsiteY6" fmla="*/ 622179 h 954881"/>
                  <a:gd name="connsiteX7" fmla="*/ 276316 w 842068"/>
                  <a:gd name="connsiteY7" fmla="*/ 954881 h 954881"/>
                  <a:gd name="connsiteX8" fmla="*/ 117356 w 842068"/>
                  <a:gd name="connsiteY8" fmla="*/ 617417 h 954881"/>
                  <a:gd name="connsiteX9" fmla="*/ 172838 w 842068"/>
                  <a:gd name="connsiteY9" fmla="*/ 321037 h 954881"/>
                  <a:gd name="connsiteX10" fmla="*/ 0 w 842068"/>
                  <a:gd name="connsiteY10" fmla="*/ 242568 h 954881"/>
                  <a:gd name="connsiteX11" fmla="*/ 70829 w 842068"/>
                  <a:gd name="connsiteY11" fmla="*/ 26193 h 954881"/>
                  <a:gd name="connsiteX12" fmla="*/ 178616 w 842068"/>
                  <a:gd name="connsiteY12" fmla="*/ 3225 h 954881"/>
                  <a:gd name="connsiteX0" fmla="*/ 178616 w 842068"/>
                  <a:gd name="connsiteY0" fmla="*/ 3225 h 954881"/>
                  <a:gd name="connsiteX1" fmla="*/ 291083 w 842068"/>
                  <a:gd name="connsiteY1" fmla="*/ 915762 h 954881"/>
                  <a:gd name="connsiteX2" fmla="*/ 607336 w 842068"/>
                  <a:gd name="connsiteY2" fmla="*/ 5606 h 954881"/>
                  <a:gd name="connsiteX3" fmla="*/ 777145 w 842068"/>
                  <a:gd name="connsiteY3" fmla="*/ 0 h 954881"/>
                  <a:gd name="connsiteX4" fmla="*/ 842068 w 842068"/>
                  <a:gd name="connsiteY4" fmla="*/ 242568 h 954881"/>
                  <a:gd name="connsiteX5" fmla="*/ 669230 w 842068"/>
                  <a:gd name="connsiteY5" fmla="*/ 321037 h 954881"/>
                  <a:gd name="connsiteX6" fmla="*/ 692225 w 842068"/>
                  <a:gd name="connsiteY6" fmla="*/ 622179 h 954881"/>
                  <a:gd name="connsiteX7" fmla="*/ 276316 w 842068"/>
                  <a:gd name="connsiteY7" fmla="*/ 954881 h 954881"/>
                  <a:gd name="connsiteX8" fmla="*/ 117356 w 842068"/>
                  <a:gd name="connsiteY8" fmla="*/ 617417 h 954881"/>
                  <a:gd name="connsiteX9" fmla="*/ 172838 w 842068"/>
                  <a:gd name="connsiteY9" fmla="*/ 321037 h 954881"/>
                  <a:gd name="connsiteX10" fmla="*/ 0 w 842068"/>
                  <a:gd name="connsiteY10" fmla="*/ 242568 h 954881"/>
                  <a:gd name="connsiteX11" fmla="*/ 70829 w 842068"/>
                  <a:gd name="connsiteY11" fmla="*/ 26193 h 954881"/>
                  <a:gd name="connsiteX12" fmla="*/ 178616 w 842068"/>
                  <a:gd name="connsiteY12" fmla="*/ 3225 h 954881"/>
                  <a:gd name="connsiteX0" fmla="*/ 178616 w 842068"/>
                  <a:gd name="connsiteY0" fmla="*/ 3225 h 954881"/>
                  <a:gd name="connsiteX1" fmla="*/ 291083 w 842068"/>
                  <a:gd name="connsiteY1" fmla="*/ 915762 h 954881"/>
                  <a:gd name="connsiteX2" fmla="*/ 607336 w 842068"/>
                  <a:gd name="connsiteY2" fmla="*/ 5606 h 954881"/>
                  <a:gd name="connsiteX3" fmla="*/ 777145 w 842068"/>
                  <a:gd name="connsiteY3" fmla="*/ 0 h 954881"/>
                  <a:gd name="connsiteX4" fmla="*/ 842068 w 842068"/>
                  <a:gd name="connsiteY4" fmla="*/ 242568 h 954881"/>
                  <a:gd name="connsiteX5" fmla="*/ 669230 w 842068"/>
                  <a:gd name="connsiteY5" fmla="*/ 321037 h 954881"/>
                  <a:gd name="connsiteX6" fmla="*/ 692225 w 842068"/>
                  <a:gd name="connsiteY6" fmla="*/ 622179 h 954881"/>
                  <a:gd name="connsiteX7" fmla="*/ 276316 w 842068"/>
                  <a:gd name="connsiteY7" fmla="*/ 954881 h 954881"/>
                  <a:gd name="connsiteX8" fmla="*/ 117356 w 842068"/>
                  <a:gd name="connsiteY8" fmla="*/ 617417 h 954881"/>
                  <a:gd name="connsiteX9" fmla="*/ 172838 w 842068"/>
                  <a:gd name="connsiteY9" fmla="*/ 321037 h 954881"/>
                  <a:gd name="connsiteX10" fmla="*/ 0 w 842068"/>
                  <a:gd name="connsiteY10" fmla="*/ 242568 h 954881"/>
                  <a:gd name="connsiteX11" fmla="*/ 70829 w 842068"/>
                  <a:gd name="connsiteY11" fmla="*/ 26193 h 954881"/>
                  <a:gd name="connsiteX12" fmla="*/ 178616 w 842068"/>
                  <a:gd name="connsiteY12" fmla="*/ 3225 h 954881"/>
                  <a:gd name="connsiteX0" fmla="*/ 178616 w 842068"/>
                  <a:gd name="connsiteY0" fmla="*/ 3225 h 954881"/>
                  <a:gd name="connsiteX1" fmla="*/ 291083 w 842068"/>
                  <a:gd name="connsiteY1" fmla="*/ 915762 h 954881"/>
                  <a:gd name="connsiteX2" fmla="*/ 607336 w 842068"/>
                  <a:gd name="connsiteY2" fmla="*/ 5606 h 954881"/>
                  <a:gd name="connsiteX3" fmla="*/ 777145 w 842068"/>
                  <a:gd name="connsiteY3" fmla="*/ 0 h 954881"/>
                  <a:gd name="connsiteX4" fmla="*/ 842068 w 842068"/>
                  <a:gd name="connsiteY4" fmla="*/ 242568 h 954881"/>
                  <a:gd name="connsiteX5" fmla="*/ 639696 w 842068"/>
                  <a:gd name="connsiteY5" fmla="*/ 332944 h 954881"/>
                  <a:gd name="connsiteX6" fmla="*/ 692225 w 842068"/>
                  <a:gd name="connsiteY6" fmla="*/ 622179 h 954881"/>
                  <a:gd name="connsiteX7" fmla="*/ 276316 w 842068"/>
                  <a:gd name="connsiteY7" fmla="*/ 954881 h 954881"/>
                  <a:gd name="connsiteX8" fmla="*/ 117356 w 842068"/>
                  <a:gd name="connsiteY8" fmla="*/ 617417 h 954881"/>
                  <a:gd name="connsiteX9" fmla="*/ 172838 w 842068"/>
                  <a:gd name="connsiteY9" fmla="*/ 321037 h 954881"/>
                  <a:gd name="connsiteX10" fmla="*/ 0 w 842068"/>
                  <a:gd name="connsiteY10" fmla="*/ 242568 h 954881"/>
                  <a:gd name="connsiteX11" fmla="*/ 70829 w 842068"/>
                  <a:gd name="connsiteY11" fmla="*/ 26193 h 954881"/>
                  <a:gd name="connsiteX12" fmla="*/ 178616 w 842068"/>
                  <a:gd name="connsiteY12" fmla="*/ 3225 h 954881"/>
                  <a:gd name="connsiteX0" fmla="*/ 178616 w 842068"/>
                  <a:gd name="connsiteY0" fmla="*/ 3225 h 954881"/>
                  <a:gd name="connsiteX1" fmla="*/ 291083 w 842068"/>
                  <a:gd name="connsiteY1" fmla="*/ 915762 h 954881"/>
                  <a:gd name="connsiteX2" fmla="*/ 607336 w 842068"/>
                  <a:gd name="connsiteY2" fmla="*/ 5606 h 954881"/>
                  <a:gd name="connsiteX3" fmla="*/ 777145 w 842068"/>
                  <a:gd name="connsiteY3" fmla="*/ 0 h 954881"/>
                  <a:gd name="connsiteX4" fmla="*/ 842068 w 842068"/>
                  <a:gd name="connsiteY4" fmla="*/ 242568 h 954881"/>
                  <a:gd name="connsiteX5" fmla="*/ 639696 w 842068"/>
                  <a:gd name="connsiteY5" fmla="*/ 332944 h 954881"/>
                  <a:gd name="connsiteX6" fmla="*/ 692225 w 842068"/>
                  <a:gd name="connsiteY6" fmla="*/ 622179 h 954881"/>
                  <a:gd name="connsiteX7" fmla="*/ 276316 w 842068"/>
                  <a:gd name="connsiteY7" fmla="*/ 954881 h 954881"/>
                  <a:gd name="connsiteX8" fmla="*/ 117356 w 842068"/>
                  <a:gd name="connsiteY8" fmla="*/ 617417 h 954881"/>
                  <a:gd name="connsiteX9" fmla="*/ 172838 w 842068"/>
                  <a:gd name="connsiteY9" fmla="*/ 321037 h 954881"/>
                  <a:gd name="connsiteX10" fmla="*/ 0 w 842068"/>
                  <a:gd name="connsiteY10" fmla="*/ 242568 h 954881"/>
                  <a:gd name="connsiteX11" fmla="*/ 76735 w 842068"/>
                  <a:gd name="connsiteY11" fmla="*/ 35718 h 954881"/>
                  <a:gd name="connsiteX12" fmla="*/ 178616 w 842068"/>
                  <a:gd name="connsiteY12" fmla="*/ 3225 h 954881"/>
                  <a:gd name="connsiteX0" fmla="*/ 178616 w 842068"/>
                  <a:gd name="connsiteY0" fmla="*/ 3225 h 954881"/>
                  <a:gd name="connsiteX1" fmla="*/ 291083 w 842068"/>
                  <a:gd name="connsiteY1" fmla="*/ 915762 h 954881"/>
                  <a:gd name="connsiteX2" fmla="*/ 607336 w 842068"/>
                  <a:gd name="connsiteY2" fmla="*/ 5606 h 954881"/>
                  <a:gd name="connsiteX3" fmla="*/ 777145 w 842068"/>
                  <a:gd name="connsiteY3" fmla="*/ 0 h 954881"/>
                  <a:gd name="connsiteX4" fmla="*/ 842068 w 842068"/>
                  <a:gd name="connsiteY4" fmla="*/ 242568 h 954881"/>
                  <a:gd name="connsiteX5" fmla="*/ 639696 w 842068"/>
                  <a:gd name="connsiteY5" fmla="*/ 332944 h 954881"/>
                  <a:gd name="connsiteX6" fmla="*/ 692225 w 842068"/>
                  <a:gd name="connsiteY6" fmla="*/ 622179 h 954881"/>
                  <a:gd name="connsiteX7" fmla="*/ 276316 w 842068"/>
                  <a:gd name="connsiteY7" fmla="*/ 954881 h 954881"/>
                  <a:gd name="connsiteX8" fmla="*/ 117356 w 842068"/>
                  <a:gd name="connsiteY8" fmla="*/ 617417 h 954881"/>
                  <a:gd name="connsiteX9" fmla="*/ 172838 w 842068"/>
                  <a:gd name="connsiteY9" fmla="*/ 321037 h 954881"/>
                  <a:gd name="connsiteX10" fmla="*/ 0 w 842068"/>
                  <a:gd name="connsiteY10" fmla="*/ 242568 h 954881"/>
                  <a:gd name="connsiteX11" fmla="*/ 76735 w 842068"/>
                  <a:gd name="connsiteY11" fmla="*/ 59530 h 954881"/>
                  <a:gd name="connsiteX12" fmla="*/ 178616 w 842068"/>
                  <a:gd name="connsiteY12" fmla="*/ 3225 h 954881"/>
                  <a:gd name="connsiteX0" fmla="*/ 166803 w 842068"/>
                  <a:gd name="connsiteY0" fmla="*/ 0 h 965943"/>
                  <a:gd name="connsiteX1" fmla="*/ 291083 w 842068"/>
                  <a:gd name="connsiteY1" fmla="*/ 926824 h 965943"/>
                  <a:gd name="connsiteX2" fmla="*/ 607336 w 842068"/>
                  <a:gd name="connsiteY2" fmla="*/ 16668 h 965943"/>
                  <a:gd name="connsiteX3" fmla="*/ 777145 w 842068"/>
                  <a:gd name="connsiteY3" fmla="*/ 11062 h 965943"/>
                  <a:gd name="connsiteX4" fmla="*/ 842068 w 842068"/>
                  <a:gd name="connsiteY4" fmla="*/ 253630 h 965943"/>
                  <a:gd name="connsiteX5" fmla="*/ 639696 w 842068"/>
                  <a:gd name="connsiteY5" fmla="*/ 344006 h 965943"/>
                  <a:gd name="connsiteX6" fmla="*/ 692225 w 842068"/>
                  <a:gd name="connsiteY6" fmla="*/ 633241 h 965943"/>
                  <a:gd name="connsiteX7" fmla="*/ 276316 w 842068"/>
                  <a:gd name="connsiteY7" fmla="*/ 965943 h 965943"/>
                  <a:gd name="connsiteX8" fmla="*/ 117356 w 842068"/>
                  <a:gd name="connsiteY8" fmla="*/ 628479 h 965943"/>
                  <a:gd name="connsiteX9" fmla="*/ 172838 w 842068"/>
                  <a:gd name="connsiteY9" fmla="*/ 332099 h 965943"/>
                  <a:gd name="connsiteX10" fmla="*/ 0 w 842068"/>
                  <a:gd name="connsiteY10" fmla="*/ 253630 h 965943"/>
                  <a:gd name="connsiteX11" fmla="*/ 76735 w 842068"/>
                  <a:gd name="connsiteY11" fmla="*/ 70592 h 965943"/>
                  <a:gd name="connsiteX12" fmla="*/ 166803 w 842068"/>
                  <a:gd name="connsiteY12" fmla="*/ 0 h 965943"/>
                  <a:gd name="connsiteX0" fmla="*/ 166803 w 842068"/>
                  <a:gd name="connsiteY0" fmla="*/ 0 h 965943"/>
                  <a:gd name="connsiteX1" fmla="*/ 291083 w 842068"/>
                  <a:gd name="connsiteY1" fmla="*/ 926824 h 965943"/>
                  <a:gd name="connsiteX2" fmla="*/ 607336 w 842068"/>
                  <a:gd name="connsiteY2" fmla="*/ 16668 h 965943"/>
                  <a:gd name="connsiteX3" fmla="*/ 777145 w 842068"/>
                  <a:gd name="connsiteY3" fmla="*/ 11062 h 965943"/>
                  <a:gd name="connsiteX4" fmla="*/ 842068 w 842068"/>
                  <a:gd name="connsiteY4" fmla="*/ 253630 h 965943"/>
                  <a:gd name="connsiteX5" fmla="*/ 639696 w 842068"/>
                  <a:gd name="connsiteY5" fmla="*/ 344006 h 965943"/>
                  <a:gd name="connsiteX6" fmla="*/ 692225 w 842068"/>
                  <a:gd name="connsiteY6" fmla="*/ 633241 h 965943"/>
                  <a:gd name="connsiteX7" fmla="*/ 276316 w 842068"/>
                  <a:gd name="connsiteY7" fmla="*/ 965943 h 965943"/>
                  <a:gd name="connsiteX8" fmla="*/ 117356 w 842068"/>
                  <a:gd name="connsiteY8" fmla="*/ 628479 h 965943"/>
                  <a:gd name="connsiteX9" fmla="*/ 172838 w 842068"/>
                  <a:gd name="connsiteY9" fmla="*/ 332099 h 965943"/>
                  <a:gd name="connsiteX10" fmla="*/ 0 w 842068"/>
                  <a:gd name="connsiteY10" fmla="*/ 253630 h 965943"/>
                  <a:gd name="connsiteX11" fmla="*/ 126945 w 842068"/>
                  <a:gd name="connsiteY11" fmla="*/ 11061 h 965943"/>
                  <a:gd name="connsiteX12" fmla="*/ 166803 w 842068"/>
                  <a:gd name="connsiteY12" fmla="*/ 0 h 9659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842068" h="965943">
                    <a:moveTo>
                      <a:pt x="166803" y="0"/>
                    </a:moveTo>
                    <a:lnTo>
                      <a:pt x="291083" y="926824"/>
                    </a:lnTo>
                    <a:lnTo>
                      <a:pt x="607336" y="16668"/>
                    </a:lnTo>
                    <a:lnTo>
                      <a:pt x="777145" y="11062"/>
                    </a:lnTo>
                    <a:lnTo>
                      <a:pt x="842068" y="253630"/>
                    </a:lnTo>
                    <a:lnTo>
                      <a:pt x="639696" y="344006"/>
                    </a:lnTo>
                    <a:lnTo>
                      <a:pt x="692225" y="633241"/>
                    </a:lnTo>
                    <a:lnTo>
                      <a:pt x="276316" y="965943"/>
                    </a:lnTo>
                    <a:lnTo>
                      <a:pt x="117356" y="628479"/>
                    </a:lnTo>
                    <a:lnTo>
                      <a:pt x="172838" y="332099"/>
                    </a:lnTo>
                    <a:lnTo>
                      <a:pt x="0" y="253630"/>
                    </a:lnTo>
                    <a:lnTo>
                      <a:pt x="126945" y="11061"/>
                    </a:lnTo>
                    <a:lnTo>
                      <a:pt x="166803" y="0"/>
                    </a:lnTo>
                    <a:close/>
                  </a:path>
                </a:pathLst>
              </a:custGeom>
              <a:solidFill>
                <a:srgbClr val="000000">
                  <a:alpha val="50196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98" name="フリーフォーム: 図形 197">
                <a:extLst>
                  <a:ext uri="{FF2B5EF4-FFF2-40B4-BE49-F238E27FC236}">
                    <a16:creationId xmlns:a16="http://schemas.microsoft.com/office/drawing/2014/main" id="{A07D4A61-43CF-4792-9A9D-D8190164B0A7}"/>
                  </a:ext>
                </a:extLst>
              </p:cNvPr>
              <p:cNvSpPr/>
              <p:nvPr/>
            </p:nvSpPr>
            <p:spPr>
              <a:xfrm>
                <a:off x="5275399" y="5216119"/>
                <a:ext cx="678929" cy="954881"/>
              </a:xfrm>
              <a:custGeom>
                <a:avLst/>
                <a:gdLst>
                  <a:gd name="connsiteX0" fmla="*/ 178616 w 842068"/>
                  <a:gd name="connsiteY0" fmla="*/ 0 h 953546"/>
                  <a:gd name="connsiteX1" fmla="*/ 421034 w 842068"/>
                  <a:gd name="connsiteY1" fmla="*/ 917300 h 953546"/>
                  <a:gd name="connsiteX2" fmla="*/ 663452 w 842068"/>
                  <a:gd name="connsiteY2" fmla="*/ 0 h 953546"/>
                  <a:gd name="connsiteX3" fmla="*/ 783052 w 842068"/>
                  <a:gd name="connsiteY3" fmla="*/ 1537 h 953546"/>
                  <a:gd name="connsiteX4" fmla="*/ 842068 w 842068"/>
                  <a:gd name="connsiteY4" fmla="*/ 239343 h 953546"/>
                  <a:gd name="connsiteX5" fmla="*/ 669230 w 842068"/>
                  <a:gd name="connsiteY5" fmla="*/ 317812 h 953546"/>
                  <a:gd name="connsiteX6" fmla="*/ 692225 w 842068"/>
                  <a:gd name="connsiteY6" fmla="*/ 618954 h 953546"/>
                  <a:gd name="connsiteX7" fmla="*/ 426025 w 842068"/>
                  <a:gd name="connsiteY7" fmla="*/ 936184 h 953546"/>
                  <a:gd name="connsiteX8" fmla="*/ 430613 w 842068"/>
                  <a:gd name="connsiteY8" fmla="*/ 953546 h 953546"/>
                  <a:gd name="connsiteX9" fmla="*/ 421034 w 842068"/>
                  <a:gd name="connsiteY9" fmla="*/ 942131 h 953546"/>
                  <a:gd name="connsiteX10" fmla="*/ 411455 w 842068"/>
                  <a:gd name="connsiteY10" fmla="*/ 953546 h 953546"/>
                  <a:gd name="connsiteX11" fmla="*/ 416044 w 842068"/>
                  <a:gd name="connsiteY11" fmla="*/ 936184 h 953546"/>
                  <a:gd name="connsiteX12" fmla="*/ 149843 w 842068"/>
                  <a:gd name="connsiteY12" fmla="*/ 618954 h 953546"/>
                  <a:gd name="connsiteX13" fmla="*/ 172838 w 842068"/>
                  <a:gd name="connsiteY13" fmla="*/ 317812 h 953546"/>
                  <a:gd name="connsiteX14" fmla="*/ 0 w 842068"/>
                  <a:gd name="connsiteY14" fmla="*/ 239343 h 953546"/>
                  <a:gd name="connsiteX15" fmla="*/ 59016 w 842068"/>
                  <a:gd name="connsiteY15" fmla="*/ 1537 h 953546"/>
                  <a:gd name="connsiteX0" fmla="*/ 178616 w 842068"/>
                  <a:gd name="connsiteY0" fmla="*/ 0 h 953546"/>
                  <a:gd name="connsiteX1" fmla="*/ 421034 w 842068"/>
                  <a:gd name="connsiteY1" fmla="*/ 917300 h 953546"/>
                  <a:gd name="connsiteX2" fmla="*/ 663452 w 842068"/>
                  <a:gd name="connsiteY2" fmla="*/ 0 h 953546"/>
                  <a:gd name="connsiteX3" fmla="*/ 783052 w 842068"/>
                  <a:gd name="connsiteY3" fmla="*/ 1537 h 953546"/>
                  <a:gd name="connsiteX4" fmla="*/ 842068 w 842068"/>
                  <a:gd name="connsiteY4" fmla="*/ 239343 h 953546"/>
                  <a:gd name="connsiteX5" fmla="*/ 669230 w 842068"/>
                  <a:gd name="connsiteY5" fmla="*/ 317812 h 953546"/>
                  <a:gd name="connsiteX6" fmla="*/ 692225 w 842068"/>
                  <a:gd name="connsiteY6" fmla="*/ 618954 h 953546"/>
                  <a:gd name="connsiteX7" fmla="*/ 426025 w 842068"/>
                  <a:gd name="connsiteY7" fmla="*/ 936184 h 953546"/>
                  <a:gd name="connsiteX8" fmla="*/ 430613 w 842068"/>
                  <a:gd name="connsiteY8" fmla="*/ 953546 h 953546"/>
                  <a:gd name="connsiteX9" fmla="*/ 421034 w 842068"/>
                  <a:gd name="connsiteY9" fmla="*/ 942131 h 953546"/>
                  <a:gd name="connsiteX10" fmla="*/ 416044 w 842068"/>
                  <a:gd name="connsiteY10" fmla="*/ 936184 h 953546"/>
                  <a:gd name="connsiteX11" fmla="*/ 149843 w 842068"/>
                  <a:gd name="connsiteY11" fmla="*/ 618954 h 953546"/>
                  <a:gd name="connsiteX12" fmla="*/ 172838 w 842068"/>
                  <a:gd name="connsiteY12" fmla="*/ 317812 h 953546"/>
                  <a:gd name="connsiteX13" fmla="*/ 0 w 842068"/>
                  <a:gd name="connsiteY13" fmla="*/ 239343 h 953546"/>
                  <a:gd name="connsiteX14" fmla="*/ 59016 w 842068"/>
                  <a:gd name="connsiteY14" fmla="*/ 1537 h 953546"/>
                  <a:gd name="connsiteX15" fmla="*/ 178616 w 842068"/>
                  <a:gd name="connsiteY15" fmla="*/ 0 h 953546"/>
                  <a:gd name="connsiteX0" fmla="*/ 178616 w 842068"/>
                  <a:gd name="connsiteY0" fmla="*/ 0 h 942131"/>
                  <a:gd name="connsiteX1" fmla="*/ 421034 w 842068"/>
                  <a:gd name="connsiteY1" fmla="*/ 917300 h 942131"/>
                  <a:gd name="connsiteX2" fmla="*/ 663452 w 842068"/>
                  <a:gd name="connsiteY2" fmla="*/ 0 h 942131"/>
                  <a:gd name="connsiteX3" fmla="*/ 783052 w 842068"/>
                  <a:gd name="connsiteY3" fmla="*/ 1537 h 942131"/>
                  <a:gd name="connsiteX4" fmla="*/ 842068 w 842068"/>
                  <a:gd name="connsiteY4" fmla="*/ 239343 h 942131"/>
                  <a:gd name="connsiteX5" fmla="*/ 669230 w 842068"/>
                  <a:gd name="connsiteY5" fmla="*/ 317812 h 942131"/>
                  <a:gd name="connsiteX6" fmla="*/ 692225 w 842068"/>
                  <a:gd name="connsiteY6" fmla="*/ 618954 h 942131"/>
                  <a:gd name="connsiteX7" fmla="*/ 426025 w 842068"/>
                  <a:gd name="connsiteY7" fmla="*/ 936184 h 942131"/>
                  <a:gd name="connsiteX8" fmla="*/ 421034 w 842068"/>
                  <a:gd name="connsiteY8" fmla="*/ 942131 h 942131"/>
                  <a:gd name="connsiteX9" fmla="*/ 416044 w 842068"/>
                  <a:gd name="connsiteY9" fmla="*/ 936184 h 942131"/>
                  <a:gd name="connsiteX10" fmla="*/ 149843 w 842068"/>
                  <a:gd name="connsiteY10" fmla="*/ 618954 h 942131"/>
                  <a:gd name="connsiteX11" fmla="*/ 172838 w 842068"/>
                  <a:gd name="connsiteY11" fmla="*/ 317812 h 942131"/>
                  <a:gd name="connsiteX12" fmla="*/ 0 w 842068"/>
                  <a:gd name="connsiteY12" fmla="*/ 239343 h 942131"/>
                  <a:gd name="connsiteX13" fmla="*/ 59016 w 842068"/>
                  <a:gd name="connsiteY13" fmla="*/ 1537 h 942131"/>
                  <a:gd name="connsiteX14" fmla="*/ 178616 w 842068"/>
                  <a:gd name="connsiteY14" fmla="*/ 0 h 942131"/>
                  <a:gd name="connsiteX0" fmla="*/ 178616 w 842068"/>
                  <a:gd name="connsiteY0" fmla="*/ 0 h 942131"/>
                  <a:gd name="connsiteX1" fmla="*/ 421034 w 842068"/>
                  <a:gd name="connsiteY1" fmla="*/ 917300 h 942131"/>
                  <a:gd name="connsiteX2" fmla="*/ 663452 w 842068"/>
                  <a:gd name="connsiteY2" fmla="*/ 0 h 942131"/>
                  <a:gd name="connsiteX3" fmla="*/ 783052 w 842068"/>
                  <a:gd name="connsiteY3" fmla="*/ 1537 h 942131"/>
                  <a:gd name="connsiteX4" fmla="*/ 842068 w 842068"/>
                  <a:gd name="connsiteY4" fmla="*/ 239343 h 942131"/>
                  <a:gd name="connsiteX5" fmla="*/ 669230 w 842068"/>
                  <a:gd name="connsiteY5" fmla="*/ 317812 h 942131"/>
                  <a:gd name="connsiteX6" fmla="*/ 692225 w 842068"/>
                  <a:gd name="connsiteY6" fmla="*/ 618954 h 942131"/>
                  <a:gd name="connsiteX7" fmla="*/ 426025 w 842068"/>
                  <a:gd name="connsiteY7" fmla="*/ 936184 h 942131"/>
                  <a:gd name="connsiteX8" fmla="*/ 421034 w 842068"/>
                  <a:gd name="connsiteY8" fmla="*/ 942131 h 942131"/>
                  <a:gd name="connsiteX9" fmla="*/ 149843 w 842068"/>
                  <a:gd name="connsiteY9" fmla="*/ 618954 h 942131"/>
                  <a:gd name="connsiteX10" fmla="*/ 172838 w 842068"/>
                  <a:gd name="connsiteY10" fmla="*/ 317812 h 942131"/>
                  <a:gd name="connsiteX11" fmla="*/ 0 w 842068"/>
                  <a:gd name="connsiteY11" fmla="*/ 239343 h 942131"/>
                  <a:gd name="connsiteX12" fmla="*/ 59016 w 842068"/>
                  <a:gd name="connsiteY12" fmla="*/ 1537 h 942131"/>
                  <a:gd name="connsiteX13" fmla="*/ 178616 w 842068"/>
                  <a:gd name="connsiteY13" fmla="*/ 0 h 942131"/>
                  <a:gd name="connsiteX0" fmla="*/ 178616 w 842068"/>
                  <a:gd name="connsiteY0" fmla="*/ 0 h 942131"/>
                  <a:gd name="connsiteX1" fmla="*/ 421034 w 842068"/>
                  <a:gd name="connsiteY1" fmla="*/ 917300 h 942131"/>
                  <a:gd name="connsiteX2" fmla="*/ 663452 w 842068"/>
                  <a:gd name="connsiteY2" fmla="*/ 0 h 942131"/>
                  <a:gd name="connsiteX3" fmla="*/ 783052 w 842068"/>
                  <a:gd name="connsiteY3" fmla="*/ 1537 h 942131"/>
                  <a:gd name="connsiteX4" fmla="*/ 842068 w 842068"/>
                  <a:gd name="connsiteY4" fmla="*/ 239343 h 942131"/>
                  <a:gd name="connsiteX5" fmla="*/ 669230 w 842068"/>
                  <a:gd name="connsiteY5" fmla="*/ 317812 h 942131"/>
                  <a:gd name="connsiteX6" fmla="*/ 692225 w 842068"/>
                  <a:gd name="connsiteY6" fmla="*/ 618954 h 942131"/>
                  <a:gd name="connsiteX7" fmla="*/ 421034 w 842068"/>
                  <a:gd name="connsiteY7" fmla="*/ 942131 h 942131"/>
                  <a:gd name="connsiteX8" fmla="*/ 149843 w 842068"/>
                  <a:gd name="connsiteY8" fmla="*/ 618954 h 942131"/>
                  <a:gd name="connsiteX9" fmla="*/ 172838 w 842068"/>
                  <a:gd name="connsiteY9" fmla="*/ 317812 h 942131"/>
                  <a:gd name="connsiteX10" fmla="*/ 0 w 842068"/>
                  <a:gd name="connsiteY10" fmla="*/ 239343 h 942131"/>
                  <a:gd name="connsiteX11" fmla="*/ 59016 w 842068"/>
                  <a:gd name="connsiteY11" fmla="*/ 1537 h 942131"/>
                  <a:gd name="connsiteX12" fmla="*/ 178616 w 842068"/>
                  <a:gd name="connsiteY12" fmla="*/ 0 h 942131"/>
                  <a:gd name="connsiteX0" fmla="*/ 178616 w 842068"/>
                  <a:gd name="connsiteY0" fmla="*/ 0 h 951656"/>
                  <a:gd name="connsiteX1" fmla="*/ 421034 w 842068"/>
                  <a:gd name="connsiteY1" fmla="*/ 917300 h 951656"/>
                  <a:gd name="connsiteX2" fmla="*/ 663452 w 842068"/>
                  <a:gd name="connsiteY2" fmla="*/ 0 h 951656"/>
                  <a:gd name="connsiteX3" fmla="*/ 783052 w 842068"/>
                  <a:gd name="connsiteY3" fmla="*/ 1537 h 951656"/>
                  <a:gd name="connsiteX4" fmla="*/ 842068 w 842068"/>
                  <a:gd name="connsiteY4" fmla="*/ 239343 h 951656"/>
                  <a:gd name="connsiteX5" fmla="*/ 669230 w 842068"/>
                  <a:gd name="connsiteY5" fmla="*/ 317812 h 951656"/>
                  <a:gd name="connsiteX6" fmla="*/ 692225 w 842068"/>
                  <a:gd name="connsiteY6" fmla="*/ 618954 h 951656"/>
                  <a:gd name="connsiteX7" fmla="*/ 276316 w 842068"/>
                  <a:gd name="connsiteY7" fmla="*/ 951656 h 951656"/>
                  <a:gd name="connsiteX8" fmla="*/ 149843 w 842068"/>
                  <a:gd name="connsiteY8" fmla="*/ 618954 h 951656"/>
                  <a:gd name="connsiteX9" fmla="*/ 172838 w 842068"/>
                  <a:gd name="connsiteY9" fmla="*/ 317812 h 951656"/>
                  <a:gd name="connsiteX10" fmla="*/ 0 w 842068"/>
                  <a:gd name="connsiteY10" fmla="*/ 239343 h 951656"/>
                  <a:gd name="connsiteX11" fmla="*/ 59016 w 842068"/>
                  <a:gd name="connsiteY11" fmla="*/ 1537 h 951656"/>
                  <a:gd name="connsiteX12" fmla="*/ 178616 w 842068"/>
                  <a:gd name="connsiteY12" fmla="*/ 0 h 951656"/>
                  <a:gd name="connsiteX0" fmla="*/ 178616 w 842068"/>
                  <a:gd name="connsiteY0" fmla="*/ 0 h 951656"/>
                  <a:gd name="connsiteX1" fmla="*/ 291083 w 842068"/>
                  <a:gd name="connsiteY1" fmla="*/ 912537 h 951656"/>
                  <a:gd name="connsiteX2" fmla="*/ 663452 w 842068"/>
                  <a:gd name="connsiteY2" fmla="*/ 0 h 951656"/>
                  <a:gd name="connsiteX3" fmla="*/ 783052 w 842068"/>
                  <a:gd name="connsiteY3" fmla="*/ 1537 h 951656"/>
                  <a:gd name="connsiteX4" fmla="*/ 842068 w 842068"/>
                  <a:gd name="connsiteY4" fmla="*/ 239343 h 951656"/>
                  <a:gd name="connsiteX5" fmla="*/ 669230 w 842068"/>
                  <a:gd name="connsiteY5" fmla="*/ 317812 h 951656"/>
                  <a:gd name="connsiteX6" fmla="*/ 692225 w 842068"/>
                  <a:gd name="connsiteY6" fmla="*/ 618954 h 951656"/>
                  <a:gd name="connsiteX7" fmla="*/ 276316 w 842068"/>
                  <a:gd name="connsiteY7" fmla="*/ 951656 h 951656"/>
                  <a:gd name="connsiteX8" fmla="*/ 149843 w 842068"/>
                  <a:gd name="connsiteY8" fmla="*/ 618954 h 951656"/>
                  <a:gd name="connsiteX9" fmla="*/ 172838 w 842068"/>
                  <a:gd name="connsiteY9" fmla="*/ 317812 h 951656"/>
                  <a:gd name="connsiteX10" fmla="*/ 0 w 842068"/>
                  <a:gd name="connsiteY10" fmla="*/ 239343 h 951656"/>
                  <a:gd name="connsiteX11" fmla="*/ 59016 w 842068"/>
                  <a:gd name="connsiteY11" fmla="*/ 1537 h 951656"/>
                  <a:gd name="connsiteX12" fmla="*/ 178616 w 842068"/>
                  <a:gd name="connsiteY12" fmla="*/ 0 h 951656"/>
                  <a:gd name="connsiteX0" fmla="*/ 178616 w 842068"/>
                  <a:gd name="connsiteY0" fmla="*/ 0 h 951656"/>
                  <a:gd name="connsiteX1" fmla="*/ 291083 w 842068"/>
                  <a:gd name="connsiteY1" fmla="*/ 912537 h 951656"/>
                  <a:gd name="connsiteX2" fmla="*/ 663452 w 842068"/>
                  <a:gd name="connsiteY2" fmla="*/ 0 h 951656"/>
                  <a:gd name="connsiteX3" fmla="*/ 783052 w 842068"/>
                  <a:gd name="connsiteY3" fmla="*/ 1537 h 951656"/>
                  <a:gd name="connsiteX4" fmla="*/ 842068 w 842068"/>
                  <a:gd name="connsiteY4" fmla="*/ 239343 h 951656"/>
                  <a:gd name="connsiteX5" fmla="*/ 669230 w 842068"/>
                  <a:gd name="connsiteY5" fmla="*/ 317812 h 951656"/>
                  <a:gd name="connsiteX6" fmla="*/ 692225 w 842068"/>
                  <a:gd name="connsiteY6" fmla="*/ 618954 h 951656"/>
                  <a:gd name="connsiteX7" fmla="*/ 276316 w 842068"/>
                  <a:gd name="connsiteY7" fmla="*/ 951656 h 951656"/>
                  <a:gd name="connsiteX8" fmla="*/ 117356 w 842068"/>
                  <a:gd name="connsiteY8" fmla="*/ 614192 h 951656"/>
                  <a:gd name="connsiteX9" fmla="*/ 172838 w 842068"/>
                  <a:gd name="connsiteY9" fmla="*/ 317812 h 951656"/>
                  <a:gd name="connsiteX10" fmla="*/ 0 w 842068"/>
                  <a:gd name="connsiteY10" fmla="*/ 239343 h 951656"/>
                  <a:gd name="connsiteX11" fmla="*/ 59016 w 842068"/>
                  <a:gd name="connsiteY11" fmla="*/ 1537 h 951656"/>
                  <a:gd name="connsiteX12" fmla="*/ 178616 w 842068"/>
                  <a:gd name="connsiteY12" fmla="*/ 0 h 951656"/>
                  <a:gd name="connsiteX0" fmla="*/ 178616 w 842068"/>
                  <a:gd name="connsiteY0" fmla="*/ 0 h 951656"/>
                  <a:gd name="connsiteX1" fmla="*/ 291083 w 842068"/>
                  <a:gd name="connsiteY1" fmla="*/ 912537 h 951656"/>
                  <a:gd name="connsiteX2" fmla="*/ 663452 w 842068"/>
                  <a:gd name="connsiteY2" fmla="*/ 0 h 951656"/>
                  <a:gd name="connsiteX3" fmla="*/ 783052 w 842068"/>
                  <a:gd name="connsiteY3" fmla="*/ 1537 h 951656"/>
                  <a:gd name="connsiteX4" fmla="*/ 842068 w 842068"/>
                  <a:gd name="connsiteY4" fmla="*/ 239343 h 951656"/>
                  <a:gd name="connsiteX5" fmla="*/ 669230 w 842068"/>
                  <a:gd name="connsiteY5" fmla="*/ 317812 h 951656"/>
                  <a:gd name="connsiteX6" fmla="*/ 692225 w 842068"/>
                  <a:gd name="connsiteY6" fmla="*/ 618954 h 951656"/>
                  <a:gd name="connsiteX7" fmla="*/ 276316 w 842068"/>
                  <a:gd name="connsiteY7" fmla="*/ 951656 h 951656"/>
                  <a:gd name="connsiteX8" fmla="*/ 117356 w 842068"/>
                  <a:gd name="connsiteY8" fmla="*/ 614192 h 951656"/>
                  <a:gd name="connsiteX9" fmla="*/ 172838 w 842068"/>
                  <a:gd name="connsiteY9" fmla="*/ 317812 h 951656"/>
                  <a:gd name="connsiteX10" fmla="*/ 0 w 842068"/>
                  <a:gd name="connsiteY10" fmla="*/ 239343 h 951656"/>
                  <a:gd name="connsiteX11" fmla="*/ 70829 w 842068"/>
                  <a:gd name="connsiteY11" fmla="*/ 22968 h 951656"/>
                  <a:gd name="connsiteX12" fmla="*/ 178616 w 842068"/>
                  <a:gd name="connsiteY12" fmla="*/ 0 h 951656"/>
                  <a:gd name="connsiteX0" fmla="*/ 178616 w 842068"/>
                  <a:gd name="connsiteY0" fmla="*/ 0 h 951656"/>
                  <a:gd name="connsiteX1" fmla="*/ 291083 w 842068"/>
                  <a:gd name="connsiteY1" fmla="*/ 912537 h 951656"/>
                  <a:gd name="connsiteX2" fmla="*/ 598475 w 842068"/>
                  <a:gd name="connsiteY2" fmla="*/ 2381 h 951656"/>
                  <a:gd name="connsiteX3" fmla="*/ 783052 w 842068"/>
                  <a:gd name="connsiteY3" fmla="*/ 1537 h 951656"/>
                  <a:gd name="connsiteX4" fmla="*/ 842068 w 842068"/>
                  <a:gd name="connsiteY4" fmla="*/ 239343 h 951656"/>
                  <a:gd name="connsiteX5" fmla="*/ 669230 w 842068"/>
                  <a:gd name="connsiteY5" fmla="*/ 317812 h 951656"/>
                  <a:gd name="connsiteX6" fmla="*/ 692225 w 842068"/>
                  <a:gd name="connsiteY6" fmla="*/ 618954 h 951656"/>
                  <a:gd name="connsiteX7" fmla="*/ 276316 w 842068"/>
                  <a:gd name="connsiteY7" fmla="*/ 951656 h 951656"/>
                  <a:gd name="connsiteX8" fmla="*/ 117356 w 842068"/>
                  <a:gd name="connsiteY8" fmla="*/ 614192 h 951656"/>
                  <a:gd name="connsiteX9" fmla="*/ 172838 w 842068"/>
                  <a:gd name="connsiteY9" fmla="*/ 317812 h 951656"/>
                  <a:gd name="connsiteX10" fmla="*/ 0 w 842068"/>
                  <a:gd name="connsiteY10" fmla="*/ 239343 h 951656"/>
                  <a:gd name="connsiteX11" fmla="*/ 70829 w 842068"/>
                  <a:gd name="connsiteY11" fmla="*/ 22968 h 951656"/>
                  <a:gd name="connsiteX12" fmla="*/ 178616 w 842068"/>
                  <a:gd name="connsiteY12" fmla="*/ 0 h 951656"/>
                  <a:gd name="connsiteX0" fmla="*/ 178616 w 842068"/>
                  <a:gd name="connsiteY0" fmla="*/ 3225 h 954881"/>
                  <a:gd name="connsiteX1" fmla="*/ 291083 w 842068"/>
                  <a:gd name="connsiteY1" fmla="*/ 915762 h 954881"/>
                  <a:gd name="connsiteX2" fmla="*/ 598475 w 842068"/>
                  <a:gd name="connsiteY2" fmla="*/ 5606 h 954881"/>
                  <a:gd name="connsiteX3" fmla="*/ 783053 w 842068"/>
                  <a:gd name="connsiteY3" fmla="*/ 0 h 954881"/>
                  <a:gd name="connsiteX4" fmla="*/ 842068 w 842068"/>
                  <a:gd name="connsiteY4" fmla="*/ 242568 h 954881"/>
                  <a:gd name="connsiteX5" fmla="*/ 669230 w 842068"/>
                  <a:gd name="connsiteY5" fmla="*/ 321037 h 954881"/>
                  <a:gd name="connsiteX6" fmla="*/ 692225 w 842068"/>
                  <a:gd name="connsiteY6" fmla="*/ 622179 h 954881"/>
                  <a:gd name="connsiteX7" fmla="*/ 276316 w 842068"/>
                  <a:gd name="connsiteY7" fmla="*/ 954881 h 954881"/>
                  <a:gd name="connsiteX8" fmla="*/ 117356 w 842068"/>
                  <a:gd name="connsiteY8" fmla="*/ 617417 h 954881"/>
                  <a:gd name="connsiteX9" fmla="*/ 172838 w 842068"/>
                  <a:gd name="connsiteY9" fmla="*/ 321037 h 954881"/>
                  <a:gd name="connsiteX10" fmla="*/ 0 w 842068"/>
                  <a:gd name="connsiteY10" fmla="*/ 242568 h 954881"/>
                  <a:gd name="connsiteX11" fmla="*/ 70829 w 842068"/>
                  <a:gd name="connsiteY11" fmla="*/ 26193 h 954881"/>
                  <a:gd name="connsiteX12" fmla="*/ 178616 w 842068"/>
                  <a:gd name="connsiteY12" fmla="*/ 3225 h 954881"/>
                  <a:gd name="connsiteX0" fmla="*/ 178616 w 842068"/>
                  <a:gd name="connsiteY0" fmla="*/ 3225 h 954881"/>
                  <a:gd name="connsiteX1" fmla="*/ 291083 w 842068"/>
                  <a:gd name="connsiteY1" fmla="*/ 915762 h 954881"/>
                  <a:gd name="connsiteX2" fmla="*/ 607336 w 842068"/>
                  <a:gd name="connsiteY2" fmla="*/ 5606 h 954881"/>
                  <a:gd name="connsiteX3" fmla="*/ 783053 w 842068"/>
                  <a:gd name="connsiteY3" fmla="*/ 0 h 954881"/>
                  <a:gd name="connsiteX4" fmla="*/ 842068 w 842068"/>
                  <a:gd name="connsiteY4" fmla="*/ 242568 h 954881"/>
                  <a:gd name="connsiteX5" fmla="*/ 669230 w 842068"/>
                  <a:gd name="connsiteY5" fmla="*/ 321037 h 954881"/>
                  <a:gd name="connsiteX6" fmla="*/ 692225 w 842068"/>
                  <a:gd name="connsiteY6" fmla="*/ 622179 h 954881"/>
                  <a:gd name="connsiteX7" fmla="*/ 276316 w 842068"/>
                  <a:gd name="connsiteY7" fmla="*/ 954881 h 954881"/>
                  <a:gd name="connsiteX8" fmla="*/ 117356 w 842068"/>
                  <a:gd name="connsiteY8" fmla="*/ 617417 h 954881"/>
                  <a:gd name="connsiteX9" fmla="*/ 172838 w 842068"/>
                  <a:gd name="connsiteY9" fmla="*/ 321037 h 954881"/>
                  <a:gd name="connsiteX10" fmla="*/ 0 w 842068"/>
                  <a:gd name="connsiteY10" fmla="*/ 242568 h 954881"/>
                  <a:gd name="connsiteX11" fmla="*/ 70829 w 842068"/>
                  <a:gd name="connsiteY11" fmla="*/ 26193 h 954881"/>
                  <a:gd name="connsiteX12" fmla="*/ 178616 w 842068"/>
                  <a:gd name="connsiteY12" fmla="*/ 3225 h 954881"/>
                  <a:gd name="connsiteX0" fmla="*/ 178616 w 842068"/>
                  <a:gd name="connsiteY0" fmla="*/ 3225 h 954881"/>
                  <a:gd name="connsiteX1" fmla="*/ 291083 w 842068"/>
                  <a:gd name="connsiteY1" fmla="*/ 915762 h 954881"/>
                  <a:gd name="connsiteX2" fmla="*/ 607336 w 842068"/>
                  <a:gd name="connsiteY2" fmla="*/ 5606 h 954881"/>
                  <a:gd name="connsiteX3" fmla="*/ 777145 w 842068"/>
                  <a:gd name="connsiteY3" fmla="*/ 0 h 954881"/>
                  <a:gd name="connsiteX4" fmla="*/ 842068 w 842068"/>
                  <a:gd name="connsiteY4" fmla="*/ 242568 h 954881"/>
                  <a:gd name="connsiteX5" fmla="*/ 669230 w 842068"/>
                  <a:gd name="connsiteY5" fmla="*/ 321037 h 954881"/>
                  <a:gd name="connsiteX6" fmla="*/ 692225 w 842068"/>
                  <a:gd name="connsiteY6" fmla="*/ 622179 h 954881"/>
                  <a:gd name="connsiteX7" fmla="*/ 276316 w 842068"/>
                  <a:gd name="connsiteY7" fmla="*/ 954881 h 954881"/>
                  <a:gd name="connsiteX8" fmla="*/ 117356 w 842068"/>
                  <a:gd name="connsiteY8" fmla="*/ 617417 h 954881"/>
                  <a:gd name="connsiteX9" fmla="*/ 172838 w 842068"/>
                  <a:gd name="connsiteY9" fmla="*/ 321037 h 954881"/>
                  <a:gd name="connsiteX10" fmla="*/ 0 w 842068"/>
                  <a:gd name="connsiteY10" fmla="*/ 242568 h 954881"/>
                  <a:gd name="connsiteX11" fmla="*/ 70829 w 842068"/>
                  <a:gd name="connsiteY11" fmla="*/ 26193 h 954881"/>
                  <a:gd name="connsiteX12" fmla="*/ 178616 w 842068"/>
                  <a:gd name="connsiteY12" fmla="*/ 3225 h 954881"/>
                  <a:gd name="connsiteX0" fmla="*/ 178616 w 842068"/>
                  <a:gd name="connsiteY0" fmla="*/ 3225 h 954881"/>
                  <a:gd name="connsiteX1" fmla="*/ 291083 w 842068"/>
                  <a:gd name="connsiteY1" fmla="*/ 915762 h 954881"/>
                  <a:gd name="connsiteX2" fmla="*/ 607336 w 842068"/>
                  <a:gd name="connsiteY2" fmla="*/ 5606 h 954881"/>
                  <a:gd name="connsiteX3" fmla="*/ 777145 w 842068"/>
                  <a:gd name="connsiteY3" fmla="*/ 0 h 954881"/>
                  <a:gd name="connsiteX4" fmla="*/ 842068 w 842068"/>
                  <a:gd name="connsiteY4" fmla="*/ 242568 h 954881"/>
                  <a:gd name="connsiteX5" fmla="*/ 669230 w 842068"/>
                  <a:gd name="connsiteY5" fmla="*/ 321037 h 954881"/>
                  <a:gd name="connsiteX6" fmla="*/ 692225 w 842068"/>
                  <a:gd name="connsiteY6" fmla="*/ 622179 h 954881"/>
                  <a:gd name="connsiteX7" fmla="*/ 276316 w 842068"/>
                  <a:gd name="connsiteY7" fmla="*/ 954881 h 954881"/>
                  <a:gd name="connsiteX8" fmla="*/ 117356 w 842068"/>
                  <a:gd name="connsiteY8" fmla="*/ 617417 h 954881"/>
                  <a:gd name="connsiteX9" fmla="*/ 172838 w 842068"/>
                  <a:gd name="connsiteY9" fmla="*/ 321037 h 954881"/>
                  <a:gd name="connsiteX10" fmla="*/ 0 w 842068"/>
                  <a:gd name="connsiteY10" fmla="*/ 242568 h 954881"/>
                  <a:gd name="connsiteX11" fmla="*/ 70829 w 842068"/>
                  <a:gd name="connsiteY11" fmla="*/ 26193 h 954881"/>
                  <a:gd name="connsiteX12" fmla="*/ 178616 w 842068"/>
                  <a:gd name="connsiteY12" fmla="*/ 3225 h 954881"/>
                  <a:gd name="connsiteX0" fmla="*/ 178616 w 842068"/>
                  <a:gd name="connsiteY0" fmla="*/ 3225 h 954881"/>
                  <a:gd name="connsiteX1" fmla="*/ 291083 w 842068"/>
                  <a:gd name="connsiteY1" fmla="*/ 915762 h 954881"/>
                  <a:gd name="connsiteX2" fmla="*/ 607336 w 842068"/>
                  <a:gd name="connsiteY2" fmla="*/ 5606 h 954881"/>
                  <a:gd name="connsiteX3" fmla="*/ 777145 w 842068"/>
                  <a:gd name="connsiteY3" fmla="*/ 0 h 954881"/>
                  <a:gd name="connsiteX4" fmla="*/ 842068 w 842068"/>
                  <a:gd name="connsiteY4" fmla="*/ 242568 h 954881"/>
                  <a:gd name="connsiteX5" fmla="*/ 639696 w 842068"/>
                  <a:gd name="connsiteY5" fmla="*/ 332944 h 954881"/>
                  <a:gd name="connsiteX6" fmla="*/ 692225 w 842068"/>
                  <a:gd name="connsiteY6" fmla="*/ 622179 h 954881"/>
                  <a:gd name="connsiteX7" fmla="*/ 276316 w 842068"/>
                  <a:gd name="connsiteY7" fmla="*/ 954881 h 954881"/>
                  <a:gd name="connsiteX8" fmla="*/ 117356 w 842068"/>
                  <a:gd name="connsiteY8" fmla="*/ 617417 h 954881"/>
                  <a:gd name="connsiteX9" fmla="*/ 172838 w 842068"/>
                  <a:gd name="connsiteY9" fmla="*/ 321037 h 954881"/>
                  <a:gd name="connsiteX10" fmla="*/ 0 w 842068"/>
                  <a:gd name="connsiteY10" fmla="*/ 242568 h 954881"/>
                  <a:gd name="connsiteX11" fmla="*/ 70829 w 842068"/>
                  <a:gd name="connsiteY11" fmla="*/ 26193 h 954881"/>
                  <a:gd name="connsiteX12" fmla="*/ 178616 w 842068"/>
                  <a:gd name="connsiteY12" fmla="*/ 3225 h 954881"/>
                  <a:gd name="connsiteX0" fmla="*/ 178616 w 842068"/>
                  <a:gd name="connsiteY0" fmla="*/ 3225 h 954881"/>
                  <a:gd name="connsiteX1" fmla="*/ 291083 w 842068"/>
                  <a:gd name="connsiteY1" fmla="*/ 915762 h 954881"/>
                  <a:gd name="connsiteX2" fmla="*/ 607336 w 842068"/>
                  <a:gd name="connsiteY2" fmla="*/ 5606 h 954881"/>
                  <a:gd name="connsiteX3" fmla="*/ 777145 w 842068"/>
                  <a:gd name="connsiteY3" fmla="*/ 0 h 954881"/>
                  <a:gd name="connsiteX4" fmla="*/ 842068 w 842068"/>
                  <a:gd name="connsiteY4" fmla="*/ 242568 h 954881"/>
                  <a:gd name="connsiteX5" fmla="*/ 639696 w 842068"/>
                  <a:gd name="connsiteY5" fmla="*/ 332944 h 954881"/>
                  <a:gd name="connsiteX6" fmla="*/ 692225 w 842068"/>
                  <a:gd name="connsiteY6" fmla="*/ 622179 h 954881"/>
                  <a:gd name="connsiteX7" fmla="*/ 276316 w 842068"/>
                  <a:gd name="connsiteY7" fmla="*/ 954881 h 954881"/>
                  <a:gd name="connsiteX8" fmla="*/ 117356 w 842068"/>
                  <a:gd name="connsiteY8" fmla="*/ 617417 h 954881"/>
                  <a:gd name="connsiteX9" fmla="*/ 172838 w 842068"/>
                  <a:gd name="connsiteY9" fmla="*/ 321037 h 954881"/>
                  <a:gd name="connsiteX10" fmla="*/ 0 w 842068"/>
                  <a:gd name="connsiteY10" fmla="*/ 242568 h 954881"/>
                  <a:gd name="connsiteX11" fmla="*/ 76735 w 842068"/>
                  <a:gd name="connsiteY11" fmla="*/ 35718 h 954881"/>
                  <a:gd name="connsiteX12" fmla="*/ 178616 w 842068"/>
                  <a:gd name="connsiteY12" fmla="*/ 3225 h 954881"/>
                  <a:gd name="connsiteX0" fmla="*/ 178616 w 842068"/>
                  <a:gd name="connsiteY0" fmla="*/ 3225 h 954881"/>
                  <a:gd name="connsiteX1" fmla="*/ 291083 w 842068"/>
                  <a:gd name="connsiteY1" fmla="*/ 915762 h 954881"/>
                  <a:gd name="connsiteX2" fmla="*/ 607336 w 842068"/>
                  <a:gd name="connsiteY2" fmla="*/ 5606 h 954881"/>
                  <a:gd name="connsiteX3" fmla="*/ 777145 w 842068"/>
                  <a:gd name="connsiteY3" fmla="*/ 0 h 954881"/>
                  <a:gd name="connsiteX4" fmla="*/ 842068 w 842068"/>
                  <a:gd name="connsiteY4" fmla="*/ 242568 h 954881"/>
                  <a:gd name="connsiteX5" fmla="*/ 639696 w 842068"/>
                  <a:gd name="connsiteY5" fmla="*/ 332944 h 954881"/>
                  <a:gd name="connsiteX6" fmla="*/ 692225 w 842068"/>
                  <a:gd name="connsiteY6" fmla="*/ 622179 h 954881"/>
                  <a:gd name="connsiteX7" fmla="*/ 276316 w 842068"/>
                  <a:gd name="connsiteY7" fmla="*/ 954881 h 954881"/>
                  <a:gd name="connsiteX8" fmla="*/ 117356 w 842068"/>
                  <a:gd name="connsiteY8" fmla="*/ 617417 h 954881"/>
                  <a:gd name="connsiteX9" fmla="*/ 172838 w 842068"/>
                  <a:gd name="connsiteY9" fmla="*/ 321037 h 954881"/>
                  <a:gd name="connsiteX10" fmla="*/ 0 w 842068"/>
                  <a:gd name="connsiteY10" fmla="*/ 242568 h 954881"/>
                  <a:gd name="connsiteX11" fmla="*/ 76735 w 842068"/>
                  <a:gd name="connsiteY11" fmla="*/ 59530 h 954881"/>
                  <a:gd name="connsiteX12" fmla="*/ 178616 w 842068"/>
                  <a:gd name="connsiteY12" fmla="*/ 3225 h 954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842068" h="954881">
                    <a:moveTo>
                      <a:pt x="178616" y="3225"/>
                    </a:moveTo>
                    <a:lnTo>
                      <a:pt x="291083" y="915762"/>
                    </a:lnTo>
                    <a:lnTo>
                      <a:pt x="607336" y="5606"/>
                    </a:lnTo>
                    <a:lnTo>
                      <a:pt x="777145" y="0"/>
                    </a:lnTo>
                    <a:lnTo>
                      <a:pt x="842068" y="242568"/>
                    </a:lnTo>
                    <a:lnTo>
                      <a:pt x="639696" y="332944"/>
                    </a:lnTo>
                    <a:lnTo>
                      <a:pt x="692225" y="622179"/>
                    </a:lnTo>
                    <a:lnTo>
                      <a:pt x="276316" y="954881"/>
                    </a:lnTo>
                    <a:lnTo>
                      <a:pt x="117356" y="617417"/>
                    </a:lnTo>
                    <a:lnTo>
                      <a:pt x="172838" y="321037"/>
                    </a:lnTo>
                    <a:lnTo>
                      <a:pt x="0" y="242568"/>
                    </a:lnTo>
                    <a:lnTo>
                      <a:pt x="76735" y="59530"/>
                    </a:lnTo>
                    <a:lnTo>
                      <a:pt x="178616" y="3225"/>
                    </a:lnTo>
                    <a:close/>
                  </a:path>
                </a:pathLst>
              </a:custGeom>
              <a:solidFill>
                <a:srgbClr val="00206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99" name="月 198">
                <a:extLst>
                  <a:ext uri="{FF2B5EF4-FFF2-40B4-BE49-F238E27FC236}">
                    <a16:creationId xmlns:a16="http://schemas.microsoft.com/office/drawing/2014/main" id="{E5008832-0C63-4633-8D3A-78FD26A7F066}"/>
                  </a:ext>
                </a:extLst>
              </p:cNvPr>
              <p:cNvSpPr/>
              <p:nvPr/>
            </p:nvSpPr>
            <p:spPr>
              <a:xfrm rot="15300000" flipH="1">
                <a:off x="5324308" y="3440090"/>
                <a:ext cx="390249" cy="947672"/>
              </a:xfrm>
              <a:prstGeom prst="moon">
                <a:avLst>
                  <a:gd name="adj" fmla="val 68470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200" name="グループ化 199">
                <a:extLst>
                  <a:ext uri="{FF2B5EF4-FFF2-40B4-BE49-F238E27FC236}">
                    <a16:creationId xmlns:a16="http://schemas.microsoft.com/office/drawing/2014/main" id="{7A5AFBC5-2A6E-43CE-9913-957F40AE3A01}"/>
                  </a:ext>
                </a:extLst>
              </p:cNvPr>
              <p:cNvGrpSpPr/>
              <p:nvPr/>
            </p:nvGrpSpPr>
            <p:grpSpPr>
              <a:xfrm>
                <a:off x="5151990" y="4183246"/>
                <a:ext cx="736808" cy="95266"/>
                <a:chOff x="5151990" y="4140368"/>
                <a:chExt cx="736808" cy="95266"/>
              </a:xfrm>
            </p:grpSpPr>
            <p:sp>
              <p:nvSpPr>
                <p:cNvPr id="201" name="月 200">
                  <a:extLst>
                    <a:ext uri="{FF2B5EF4-FFF2-40B4-BE49-F238E27FC236}">
                      <a16:creationId xmlns:a16="http://schemas.microsoft.com/office/drawing/2014/main" id="{A3539478-592A-4E74-A6AF-97AA7E196B97}"/>
                    </a:ext>
                  </a:extLst>
                </p:cNvPr>
                <p:cNvSpPr/>
                <p:nvPr/>
              </p:nvSpPr>
              <p:spPr>
                <a:xfrm rot="16200000">
                  <a:off x="5687042" y="4033877"/>
                  <a:ext cx="95266" cy="308247"/>
                </a:xfrm>
                <a:prstGeom prst="moon">
                  <a:avLst>
                    <a:gd name="adj" fmla="val 87500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02" name="月 201">
                  <a:extLst>
                    <a:ext uri="{FF2B5EF4-FFF2-40B4-BE49-F238E27FC236}">
                      <a16:creationId xmlns:a16="http://schemas.microsoft.com/office/drawing/2014/main" id="{F7DAB6DB-C8A5-4E6C-AC6E-9D1E7C0287DD}"/>
                    </a:ext>
                  </a:extLst>
                </p:cNvPr>
                <p:cNvSpPr/>
                <p:nvPr/>
              </p:nvSpPr>
              <p:spPr>
                <a:xfrm rot="16200000">
                  <a:off x="5219132" y="4073226"/>
                  <a:ext cx="95266" cy="229549"/>
                </a:xfrm>
                <a:prstGeom prst="moon">
                  <a:avLst>
                    <a:gd name="adj" fmla="val 87500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</p:grpSp>
        <p:grpSp>
          <p:nvGrpSpPr>
            <p:cNvPr id="170" name="グループ化 169">
              <a:extLst>
                <a:ext uri="{FF2B5EF4-FFF2-40B4-BE49-F238E27FC236}">
                  <a16:creationId xmlns:a16="http://schemas.microsoft.com/office/drawing/2014/main" id="{D7793847-01A8-4715-8138-A5D09A6ED609}"/>
                </a:ext>
              </a:extLst>
            </p:cNvPr>
            <p:cNvGrpSpPr/>
            <p:nvPr/>
          </p:nvGrpSpPr>
          <p:grpSpPr>
            <a:xfrm>
              <a:off x="7649886" y="4772944"/>
              <a:ext cx="299822" cy="121468"/>
              <a:chOff x="1466675" y="2063071"/>
              <a:chExt cx="209562" cy="102234"/>
            </a:xfrm>
          </p:grpSpPr>
          <p:sp>
            <p:nvSpPr>
              <p:cNvPr id="179" name="二等辺三角形 5">
                <a:extLst>
                  <a:ext uri="{FF2B5EF4-FFF2-40B4-BE49-F238E27FC236}">
                    <a16:creationId xmlns:a16="http://schemas.microsoft.com/office/drawing/2014/main" id="{807D0D5F-A397-47A6-80F4-A3852B6BD2EC}"/>
                  </a:ext>
                </a:extLst>
              </p:cNvPr>
              <p:cNvSpPr/>
              <p:nvPr/>
            </p:nvSpPr>
            <p:spPr>
              <a:xfrm rot="20660405">
                <a:off x="1466675" y="2100049"/>
                <a:ext cx="165141" cy="65256"/>
              </a:xfrm>
              <a:custGeom>
                <a:avLst/>
                <a:gdLst>
                  <a:gd name="connsiteX0" fmla="*/ 0 w 159819"/>
                  <a:gd name="connsiteY0" fmla="*/ 60916 h 60916"/>
                  <a:gd name="connsiteX1" fmla="*/ 27419 w 159819"/>
                  <a:gd name="connsiteY1" fmla="*/ 0 h 60916"/>
                  <a:gd name="connsiteX2" fmla="*/ 159819 w 159819"/>
                  <a:gd name="connsiteY2" fmla="*/ 60916 h 60916"/>
                  <a:gd name="connsiteX3" fmla="*/ 0 w 159819"/>
                  <a:gd name="connsiteY3" fmla="*/ 60916 h 60916"/>
                  <a:gd name="connsiteX0" fmla="*/ 0 w 160316"/>
                  <a:gd name="connsiteY0" fmla="*/ 60916 h 69940"/>
                  <a:gd name="connsiteX1" fmla="*/ 27419 w 160316"/>
                  <a:gd name="connsiteY1" fmla="*/ 0 h 69940"/>
                  <a:gd name="connsiteX2" fmla="*/ 159819 w 160316"/>
                  <a:gd name="connsiteY2" fmla="*/ 60916 h 69940"/>
                  <a:gd name="connsiteX3" fmla="*/ 0 w 160316"/>
                  <a:gd name="connsiteY3" fmla="*/ 60916 h 69940"/>
                  <a:gd name="connsiteX0" fmla="*/ 0 w 160275"/>
                  <a:gd name="connsiteY0" fmla="*/ 60938 h 69962"/>
                  <a:gd name="connsiteX1" fmla="*/ 27419 w 160275"/>
                  <a:gd name="connsiteY1" fmla="*/ 22 h 69962"/>
                  <a:gd name="connsiteX2" fmla="*/ 159819 w 160275"/>
                  <a:gd name="connsiteY2" fmla="*/ 60938 h 69962"/>
                  <a:gd name="connsiteX3" fmla="*/ 0 w 160275"/>
                  <a:gd name="connsiteY3" fmla="*/ 60938 h 69962"/>
                  <a:gd name="connsiteX0" fmla="*/ 8396 w 168671"/>
                  <a:gd name="connsiteY0" fmla="*/ 60938 h 75699"/>
                  <a:gd name="connsiteX1" fmla="*/ 35815 w 168671"/>
                  <a:gd name="connsiteY1" fmla="*/ 22 h 75699"/>
                  <a:gd name="connsiteX2" fmla="*/ 168215 w 168671"/>
                  <a:gd name="connsiteY2" fmla="*/ 60938 h 75699"/>
                  <a:gd name="connsiteX3" fmla="*/ 8396 w 168671"/>
                  <a:gd name="connsiteY3" fmla="*/ 60938 h 75699"/>
                  <a:gd name="connsiteX0" fmla="*/ 16246 w 145955"/>
                  <a:gd name="connsiteY0" fmla="*/ 61681 h 72619"/>
                  <a:gd name="connsiteX1" fmla="*/ 13554 w 145955"/>
                  <a:gd name="connsiteY1" fmla="*/ 1 h 72619"/>
                  <a:gd name="connsiteX2" fmla="*/ 145954 w 145955"/>
                  <a:gd name="connsiteY2" fmla="*/ 60917 h 72619"/>
                  <a:gd name="connsiteX3" fmla="*/ 16246 w 145955"/>
                  <a:gd name="connsiteY3" fmla="*/ 61681 h 72619"/>
                  <a:gd name="connsiteX0" fmla="*/ 5951 w 135836"/>
                  <a:gd name="connsiteY0" fmla="*/ 60918 h 68111"/>
                  <a:gd name="connsiteX1" fmla="*/ 33370 w 135836"/>
                  <a:gd name="connsiteY1" fmla="*/ 1 h 68111"/>
                  <a:gd name="connsiteX2" fmla="*/ 135659 w 135836"/>
                  <a:gd name="connsiteY2" fmla="*/ 60154 h 68111"/>
                  <a:gd name="connsiteX3" fmla="*/ 5951 w 135836"/>
                  <a:gd name="connsiteY3" fmla="*/ 60918 h 681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5836" h="68111">
                    <a:moveTo>
                      <a:pt x="5951" y="60918"/>
                    </a:moveTo>
                    <a:cubicBezTo>
                      <a:pt x="-11097" y="50893"/>
                      <a:pt x="11752" y="128"/>
                      <a:pt x="33370" y="1"/>
                    </a:cubicBezTo>
                    <a:cubicBezTo>
                      <a:pt x="54988" y="-126"/>
                      <a:pt x="140229" y="50001"/>
                      <a:pt x="135659" y="60154"/>
                    </a:cubicBezTo>
                    <a:cubicBezTo>
                      <a:pt x="131089" y="70307"/>
                      <a:pt x="22999" y="70943"/>
                      <a:pt x="5951" y="60918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80" name="月 179">
                <a:extLst>
                  <a:ext uri="{FF2B5EF4-FFF2-40B4-BE49-F238E27FC236}">
                    <a16:creationId xmlns:a16="http://schemas.microsoft.com/office/drawing/2014/main" id="{6129DDDC-CA78-4E4E-9A34-68AA4429C1FA}"/>
                  </a:ext>
                </a:extLst>
              </p:cNvPr>
              <p:cNvSpPr/>
              <p:nvPr/>
            </p:nvSpPr>
            <p:spPr>
              <a:xfrm rot="8100000">
                <a:off x="1640625" y="2063071"/>
                <a:ext cx="35612" cy="92454"/>
              </a:xfrm>
              <a:prstGeom prst="moon">
                <a:avLst>
                  <a:gd name="adj" fmla="val 53067"/>
                </a:avLst>
              </a:pr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71" name="グループ化 170">
              <a:extLst>
                <a:ext uri="{FF2B5EF4-FFF2-40B4-BE49-F238E27FC236}">
                  <a16:creationId xmlns:a16="http://schemas.microsoft.com/office/drawing/2014/main" id="{D4646877-75B5-4B1C-9493-0143EA0F011D}"/>
                </a:ext>
              </a:extLst>
            </p:cNvPr>
            <p:cNvGrpSpPr/>
            <p:nvPr/>
          </p:nvGrpSpPr>
          <p:grpSpPr>
            <a:xfrm>
              <a:off x="7395653" y="4365206"/>
              <a:ext cx="144191" cy="154407"/>
              <a:chOff x="7034213" y="1838234"/>
              <a:chExt cx="255695" cy="235835"/>
            </a:xfrm>
            <a:solidFill>
              <a:schemeClr val="tx1"/>
            </a:solidFill>
          </p:grpSpPr>
          <p:sp>
            <p:nvSpPr>
              <p:cNvPr id="176" name="四角形: 角を丸くする 175">
                <a:extLst>
                  <a:ext uri="{FF2B5EF4-FFF2-40B4-BE49-F238E27FC236}">
                    <a16:creationId xmlns:a16="http://schemas.microsoft.com/office/drawing/2014/main" id="{9E5B530C-FCB5-447D-9AAB-4F78DE410E8D}"/>
                  </a:ext>
                </a:extLst>
              </p:cNvPr>
              <p:cNvSpPr/>
              <p:nvPr/>
            </p:nvSpPr>
            <p:spPr>
              <a:xfrm>
                <a:off x="7034213" y="1838234"/>
                <a:ext cx="255695" cy="57241"/>
              </a:xfrm>
              <a:prstGeom prst="round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7" name="楕円 176">
                <a:extLst>
                  <a:ext uri="{FF2B5EF4-FFF2-40B4-BE49-F238E27FC236}">
                    <a16:creationId xmlns:a16="http://schemas.microsoft.com/office/drawing/2014/main" id="{03DA5774-D815-44B6-9DBA-5F839318AD53}"/>
                  </a:ext>
                </a:extLst>
              </p:cNvPr>
              <p:cNvSpPr/>
              <p:nvPr/>
            </p:nvSpPr>
            <p:spPr>
              <a:xfrm>
                <a:off x="7069581" y="1927840"/>
                <a:ext cx="88037" cy="1195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8" name="四角形: 角を丸くする 177">
                <a:extLst>
                  <a:ext uri="{FF2B5EF4-FFF2-40B4-BE49-F238E27FC236}">
                    <a16:creationId xmlns:a16="http://schemas.microsoft.com/office/drawing/2014/main" id="{C733D894-8847-4DE5-BB85-C4DDEA8443CA}"/>
                  </a:ext>
                </a:extLst>
              </p:cNvPr>
              <p:cNvSpPr/>
              <p:nvPr/>
            </p:nvSpPr>
            <p:spPr>
              <a:xfrm>
                <a:off x="7034213" y="2016828"/>
                <a:ext cx="255695" cy="57241"/>
              </a:xfrm>
              <a:prstGeom prst="round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72" name="グループ化 171">
              <a:extLst>
                <a:ext uri="{FF2B5EF4-FFF2-40B4-BE49-F238E27FC236}">
                  <a16:creationId xmlns:a16="http://schemas.microsoft.com/office/drawing/2014/main" id="{81C43697-9030-4097-B824-29DE436A9754}"/>
                </a:ext>
              </a:extLst>
            </p:cNvPr>
            <p:cNvGrpSpPr/>
            <p:nvPr/>
          </p:nvGrpSpPr>
          <p:grpSpPr>
            <a:xfrm>
              <a:off x="7797607" y="4365206"/>
              <a:ext cx="203293" cy="154407"/>
              <a:chOff x="7034213" y="1838234"/>
              <a:chExt cx="255695" cy="235835"/>
            </a:xfrm>
            <a:solidFill>
              <a:schemeClr val="tx1"/>
            </a:solidFill>
          </p:grpSpPr>
          <p:sp>
            <p:nvSpPr>
              <p:cNvPr id="173" name="四角形: 角を丸くする 172">
                <a:extLst>
                  <a:ext uri="{FF2B5EF4-FFF2-40B4-BE49-F238E27FC236}">
                    <a16:creationId xmlns:a16="http://schemas.microsoft.com/office/drawing/2014/main" id="{4CF1A5A9-D4A6-4897-B1F4-5B64BFBCB42B}"/>
                  </a:ext>
                </a:extLst>
              </p:cNvPr>
              <p:cNvSpPr/>
              <p:nvPr/>
            </p:nvSpPr>
            <p:spPr>
              <a:xfrm>
                <a:off x="7034213" y="1838234"/>
                <a:ext cx="255695" cy="57241"/>
              </a:xfrm>
              <a:prstGeom prst="round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4" name="楕円 173">
                <a:extLst>
                  <a:ext uri="{FF2B5EF4-FFF2-40B4-BE49-F238E27FC236}">
                    <a16:creationId xmlns:a16="http://schemas.microsoft.com/office/drawing/2014/main" id="{F8C813A2-49E2-44FB-BEE2-92B7EB3941F4}"/>
                  </a:ext>
                </a:extLst>
              </p:cNvPr>
              <p:cNvSpPr/>
              <p:nvPr/>
            </p:nvSpPr>
            <p:spPr>
              <a:xfrm>
                <a:off x="7039773" y="1932805"/>
                <a:ext cx="88037" cy="1195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5" name="四角形: 角を丸くする 174">
                <a:extLst>
                  <a:ext uri="{FF2B5EF4-FFF2-40B4-BE49-F238E27FC236}">
                    <a16:creationId xmlns:a16="http://schemas.microsoft.com/office/drawing/2014/main" id="{21AC4975-D2F1-43CD-928D-74E3256BC5F2}"/>
                  </a:ext>
                </a:extLst>
              </p:cNvPr>
              <p:cNvSpPr/>
              <p:nvPr/>
            </p:nvSpPr>
            <p:spPr>
              <a:xfrm>
                <a:off x="7034213" y="2016828"/>
                <a:ext cx="255695" cy="57241"/>
              </a:xfrm>
              <a:prstGeom prst="round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7283884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pptxd20_軽蔑のまなざしをする男性のイラスト</dc:title>
  <dc:subject>pptxd20_軽蔑のまなざしをする男性のイラスト</dc:subject>
  <dc:creator>でじけろお</dc:creator>
  <cp:revision>1</cp:revision>
  <dcterms:created xsi:type="dcterms:W3CDTF">2018-05-20T00:31:01Z</dcterms:created>
  <dcterms:modified xsi:type="dcterms:W3CDTF">2020-03-01T15:11:47Z</dcterms:modified>
  <cp:version>1</cp:version>
</cp:coreProperties>
</file>