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23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7533F03-9F4D-4BDB-9A59-9D93A741FB8F}"/>
              </a:ext>
            </a:extLst>
          </p:cNvPr>
          <p:cNvGrpSpPr/>
          <p:nvPr/>
        </p:nvGrpSpPr>
        <p:grpSpPr>
          <a:xfrm>
            <a:off x="849673" y="3876022"/>
            <a:ext cx="2349091" cy="2360088"/>
            <a:chOff x="849673" y="3876022"/>
            <a:chExt cx="2349091" cy="2360088"/>
          </a:xfrm>
          <a:effectLst>
            <a:glow rad="228600">
              <a:schemeClr val="bg1">
                <a:lumMod val="50000"/>
                <a:alpha val="40000"/>
              </a:schemeClr>
            </a:glow>
          </a:effectLst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56FE1B8-05B4-42BE-9956-F1CFDA59CE76}"/>
                </a:ext>
              </a:extLst>
            </p:cNvPr>
            <p:cNvGrpSpPr/>
            <p:nvPr/>
          </p:nvGrpSpPr>
          <p:grpSpPr>
            <a:xfrm>
              <a:off x="1426155" y="3876022"/>
              <a:ext cx="1117538" cy="1117536"/>
              <a:chOff x="743468" y="893820"/>
              <a:chExt cx="2563329" cy="2563329"/>
            </a:xfrm>
            <a:gradFill>
              <a:gsLst>
                <a:gs pos="6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1992A504-53C0-4759-A0BE-19831E871C3D}"/>
                  </a:ext>
                </a:extLst>
              </p:cNvPr>
              <p:cNvGrpSpPr/>
              <p:nvPr/>
            </p:nvGrpSpPr>
            <p:grpSpPr>
              <a:xfrm rot="450822">
                <a:off x="900496" y="1049860"/>
                <a:ext cx="2251250" cy="2251248"/>
                <a:chOff x="3919757" y="979414"/>
                <a:chExt cx="2445071" cy="2445071"/>
              </a:xfrm>
              <a:grpFill/>
            </p:grpSpPr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FE07AFE2-1861-4F5C-A9F2-90776FF94369}"/>
                    </a:ext>
                  </a:extLst>
                </p:cNvPr>
                <p:cNvSpPr/>
                <p:nvPr/>
              </p:nvSpPr>
              <p:spPr>
                <a:xfrm>
                  <a:off x="5042642" y="979414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F0444CB5-1BC5-4CA5-84BC-D762F855F83E}"/>
                    </a:ext>
                  </a:extLst>
                </p:cNvPr>
                <p:cNvSpPr/>
                <p:nvPr/>
              </p:nvSpPr>
              <p:spPr>
                <a:xfrm rot="10800000">
                  <a:off x="5042642" y="3189569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29659672-38FD-4947-B244-2ACE7E5161D8}"/>
                    </a:ext>
                  </a:extLst>
                </p:cNvPr>
                <p:cNvSpPr/>
                <p:nvPr/>
              </p:nvSpPr>
              <p:spPr>
                <a:xfrm rot="5400000">
                  <a:off x="6142098" y="2084492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E033C05F-8579-4142-A4B7-444791C833E9}"/>
                    </a:ext>
                  </a:extLst>
                </p:cNvPr>
                <p:cNvSpPr/>
                <p:nvPr/>
              </p:nvSpPr>
              <p:spPr>
                <a:xfrm rot="16200000">
                  <a:off x="3931944" y="2084491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B22C9085-3E89-4459-8949-A1A8D457C4C3}"/>
                    </a:ext>
                  </a:extLst>
                </p:cNvPr>
                <p:cNvSpPr/>
                <p:nvPr/>
              </p:nvSpPr>
              <p:spPr>
                <a:xfrm rot="2700000">
                  <a:off x="5822404" y="1307060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7BE7BD8F-8F46-452C-B083-E446ADAA2DFE}"/>
                    </a:ext>
                  </a:extLst>
                </p:cNvPr>
                <p:cNvSpPr/>
                <p:nvPr/>
              </p:nvSpPr>
              <p:spPr>
                <a:xfrm rot="13500000">
                  <a:off x="4259588" y="2869875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DBF7126E-9077-4806-A421-492F74F217B4}"/>
                    </a:ext>
                  </a:extLst>
                </p:cNvPr>
                <p:cNvSpPr/>
                <p:nvPr/>
              </p:nvSpPr>
              <p:spPr>
                <a:xfrm rot="8100000">
                  <a:off x="5818429" y="2865899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35F86DA5-D538-459D-A072-253A3902BD68}"/>
                    </a:ext>
                  </a:extLst>
                </p:cNvPr>
                <p:cNvSpPr/>
                <p:nvPr/>
              </p:nvSpPr>
              <p:spPr>
                <a:xfrm rot="18900000">
                  <a:off x="4255615" y="1303083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5AAE3A7C-DD4D-4432-8AFF-714298F6BC9A}"/>
                    </a:ext>
                  </a:extLst>
                </p:cNvPr>
                <p:cNvSpPr/>
                <p:nvPr/>
              </p:nvSpPr>
              <p:spPr>
                <a:xfrm rot="19773398">
                  <a:off x="4481940" y="1128922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DCCA07C8-D691-4B5F-AC7C-B0BD80D6B9DA}"/>
                    </a:ext>
                  </a:extLst>
                </p:cNvPr>
                <p:cNvSpPr/>
                <p:nvPr/>
              </p:nvSpPr>
              <p:spPr>
                <a:xfrm rot="8973398">
                  <a:off x="5601796" y="3034364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BE33A5D0-0E36-4441-A8E7-8AEAC87C27D0}"/>
                    </a:ext>
                  </a:extLst>
                </p:cNvPr>
                <p:cNvSpPr/>
                <p:nvPr/>
              </p:nvSpPr>
              <p:spPr>
                <a:xfrm rot="3573398">
                  <a:off x="5989742" y="1524564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75388142-F031-4405-8417-1D979F951ECB}"/>
                    </a:ext>
                  </a:extLst>
                </p:cNvPr>
                <p:cNvSpPr/>
                <p:nvPr/>
              </p:nvSpPr>
              <p:spPr>
                <a:xfrm rot="14373398">
                  <a:off x="4084301" y="2644418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D4897CBB-E9F1-426D-BD9C-8D5C50095B54}"/>
                    </a:ext>
                  </a:extLst>
                </p:cNvPr>
                <p:cNvSpPr/>
                <p:nvPr/>
              </p:nvSpPr>
              <p:spPr>
                <a:xfrm rot="873398">
                  <a:off x="5320211" y="1016300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E9D0C899-56D5-45C0-9E01-58424D1EF573}"/>
                    </a:ext>
                  </a:extLst>
                </p:cNvPr>
                <p:cNvSpPr/>
                <p:nvPr/>
              </p:nvSpPr>
              <p:spPr>
                <a:xfrm rot="11673398">
                  <a:off x="4764717" y="3155508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B6169B0B-AD03-4CA8-A30F-3BE8694BFE31}"/>
                    </a:ext>
                  </a:extLst>
                </p:cNvPr>
                <p:cNvSpPr/>
                <p:nvPr/>
              </p:nvSpPr>
              <p:spPr>
                <a:xfrm rot="6273398">
                  <a:off x="6106626" y="2362238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EC8B19A3-336B-49D3-B9F1-8DDB31B53733}"/>
                    </a:ext>
                  </a:extLst>
                </p:cNvPr>
                <p:cNvSpPr/>
                <p:nvPr/>
              </p:nvSpPr>
              <p:spPr>
                <a:xfrm rot="17073398">
                  <a:off x="3967419" y="1806744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B2C7B8EB-2A48-4954-8E33-3460305BFAA0}"/>
                    </a:ext>
                  </a:extLst>
                </p:cNvPr>
                <p:cNvSpPr/>
                <p:nvPr/>
              </p:nvSpPr>
              <p:spPr>
                <a:xfrm rot="1778993">
                  <a:off x="5587226" y="1126890"/>
                  <a:ext cx="210542" cy="234914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A17847DE-95BD-4032-8D4F-31DDE5D77F82}"/>
                    </a:ext>
                  </a:extLst>
                </p:cNvPr>
                <p:cNvSpPr/>
                <p:nvPr/>
              </p:nvSpPr>
              <p:spPr>
                <a:xfrm rot="12578993">
                  <a:off x="4493865" y="3047656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F0B0F5B9-3EF9-4239-8482-F4B6F2581A76}"/>
                    </a:ext>
                  </a:extLst>
                </p:cNvPr>
                <p:cNvSpPr/>
                <p:nvPr/>
              </p:nvSpPr>
              <p:spPr>
                <a:xfrm rot="7178993">
                  <a:off x="5996043" y="2631172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33B414E1-003D-4ED5-8003-E09ABDC7660A}"/>
                    </a:ext>
                  </a:extLst>
                </p:cNvPr>
                <p:cNvSpPr/>
                <p:nvPr/>
              </p:nvSpPr>
              <p:spPr>
                <a:xfrm rot="17978993">
                  <a:off x="4075277" y="1537810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0DF85A77-3CD1-4E8A-AE57-7148C74C2F4D}"/>
                    </a:ext>
                  </a:extLst>
                </p:cNvPr>
                <p:cNvSpPr/>
                <p:nvPr/>
              </p:nvSpPr>
              <p:spPr>
                <a:xfrm rot="4478993">
                  <a:off x="6102803" y="1797381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92335B41-CD9A-437C-AED3-779E18CA23F0}"/>
                    </a:ext>
                  </a:extLst>
                </p:cNvPr>
                <p:cNvSpPr/>
                <p:nvPr/>
              </p:nvSpPr>
              <p:spPr>
                <a:xfrm rot="15278993">
                  <a:off x="3971494" y="2382445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445E0D02-E6C5-40F7-AD93-1BAEE3BDA87B}"/>
                    </a:ext>
                  </a:extLst>
                </p:cNvPr>
                <p:cNvSpPr/>
                <p:nvPr/>
              </p:nvSpPr>
              <p:spPr>
                <a:xfrm rot="9878993">
                  <a:off x="5328192" y="3150147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1F4AAD0E-3862-462D-8F35-7F6479572F24}"/>
                    </a:ext>
                  </a:extLst>
                </p:cNvPr>
                <p:cNvSpPr/>
                <p:nvPr/>
              </p:nvSpPr>
              <p:spPr>
                <a:xfrm rot="20678993">
                  <a:off x="4743130" y="1018836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D1034456-ECAD-44E1-B362-39213AF5C235}"/>
                  </a:ext>
                </a:extLst>
              </p:cNvPr>
              <p:cNvSpPr/>
              <p:nvPr/>
            </p:nvSpPr>
            <p:spPr>
              <a:xfrm>
                <a:off x="1872487" y="893820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DD486247-9BE3-4BA0-9319-B36404987020}"/>
                  </a:ext>
                </a:extLst>
              </p:cNvPr>
              <p:cNvSpPr/>
              <p:nvPr/>
            </p:nvSpPr>
            <p:spPr>
              <a:xfrm rot="10800000">
                <a:off x="1872487" y="3103975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E1148523-D8D5-4B08-8686-AE629C6BD33A}"/>
                  </a:ext>
                </a:extLst>
              </p:cNvPr>
              <p:cNvSpPr/>
              <p:nvPr/>
            </p:nvSpPr>
            <p:spPr>
              <a:xfrm rot="5400000">
                <a:off x="2971943" y="1998898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2EEBC240-CC8E-4128-A9E7-DAF9FDA59B88}"/>
                  </a:ext>
                </a:extLst>
              </p:cNvPr>
              <p:cNvSpPr/>
              <p:nvPr/>
            </p:nvSpPr>
            <p:spPr>
              <a:xfrm rot="16200000">
                <a:off x="761789" y="1998897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3D128189-F341-4649-B51A-BF0AB6D83C5A}"/>
                  </a:ext>
                </a:extLst>
              </p:cNvPr>
              <p:cNvSpPr/>
              <p:nvPr/>
            </p:nvSpPr>
            <p:spPr>
              <a:xfrm rot="2700000">
                <a:off x="2652249" y="1221466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8CA1708B-2C27-47BD-AD69-DA5D8A783A01}"/>
                  </a:ext>
                </a:extLst>
              </p:cNvPr>
              <p:cNvSpPr/>
              <p:nvPr/>
            </p:nvSpPr>
            <p:spPr>
              <a:xfrm rot="13500000">
                <a:off x="1089433" y="2784281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E57C5631-99D8-43AB-87F5-878A9F23FAE6}"/>
                  </a:ext>
                </a:extLst>
              </p:cNvPr>
              <p:cNvSpPr/>
              <p:nvPr/>
            </p:nvSpPr>
            <p:spPr>
              <a:xfrm rot="8100000">
                <a:off x="2648274" y="2780305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6D037409-9B8A-4F1C-B7CC-99E4ED3E532B}"/>
                  </a:ext>
                </a:extLst>
              </p:cNvPr>
              <p:cNvSpPr/>
              <p:nvPr/>
            </p:nvSpPr>
            <p:spPr>
              <a:xfrm rot="18900000">
                <a:off x="1085460" y="1217489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C5B96F63-6518-40EF-AEEA-EE76B436A2BE}"/>
                  </a:ext>
                </a:extLst>
              </p:cNvPr>
              <p:cNvSpPr/>
              <p:nvPr/>
            </p:nvSpPr>
            <p:spPr>
              <a:xfrm rot="19773398">
                <a:off x="1311785" y="1043328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CD2E8673-F175-455A-802B-B47B31F0A93B}"/>
                  </a:ext>
                </a:extLst>
              </p:cNvPr>
              <p:cNvSpPr/>
              <p:nvPr/>
            </p:nvSpPr>
            <p:spPr>
              <a:xfrm rot="8973398">
                <a:off x="2431641" y="2948770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C0F7B248-2836-42E5-9484-2F9166C19C8A}"/>
                  </a:ext>
                </a:extLst>
              </p:cNvPr>
              <p:cNvSpPr/>
              <p:nvPr/>
            </p:nvSpPr>
            <p:spPr>
              <a:xfrm rot="3573398">
                <a:off x="2819587" y="1438970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A414C20D-9DFB-4CAB-B36B-113A111CB309}"/>
                  </a:ext>
                </a:extLst>
              </p:cNvPr>
              <p:cNvSpPr/>
              <p:nvPr/>
            </p:nvSpPr>
            <p:spPr>
              <a:xfrm rot="14373398">
                <a:off x="914146" y="2558824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B2F249D3-A4FA-463C-8449-529EE7F6CD2A}"/>
                  </a:ext>
                </a:extLst>
              </p:cNvPr>
              <p:cNvSpPr/>
              <p:nvPr/>
            </p:nvSpPr>
            <p:spPr>
              <a:xfrm rot="873398">
                <a:off x="2150056" y="930706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E84CAD73-D7A8-4DAD-A844-1AF5CAD6FE03}"/>
                  </a:ext>
                </a:extLst>
              </p:cNvPr>
              <p:cNvSpPr/>
              <p:nvPr/>
            </p:nvSpPr>
            <p:spPr>
              <a:xfrm rot="11673398">
                <a:off x="1594562" y="3069914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2A8F3E59-F759-443D-BC39-CF24462CEA17}"/>
                  </a:ext>
                </a:extLst>
              </p:cNvPr>
              <p:cNvSpPr/>
              <p:nvPr/>
            </p:nvSpPr>
            <p:spPr>
              <a:xfrm rot="6273398">
                <a:off x="2936471" y="2276644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16B5F8BA-5C07-4381-82A5-43C6E66D59C3}"/>
                  </a:ext>
                </a:extLst>
              </p:cNvPr>
              <p:cNvSpPr/>
              <p:nvPr/>
            </p:nvSpPr>
            <p:spPr>
              <a:xfrm rot="17073398">
                <a:off x="797264" y="1721150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9809541B-73C7-4CCA-BC0F-7AB9C01C8FF9}"/>
                  </a:ext>
                </a:extLst>
              </p:cNvPr>
              <p:cNvSpPr/>
              <p:nvPr/>
            </p:nvSpPr>
            <p:spPr>
              <a:xfrm rot="1778993">
                <a:off x="2417070" y="1041295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507F02A1-2712-48F3-9040-8513596D42EB}"/>
                  </a:ext>
                </a:extLst>
              </p:cNvPr>
              <p:cNvSpPr/>
              <p:nvPr/>
            </p:nvSpPr>
            <p:spPr>
              <a:xfrm rot="12578993">
                <a:off x="1323710" y="2962062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943F78DF-7E20-4FAC-BB91-113505D79D73}"/>
                  </a:ext>
                </a:extLst>
              </p:cNvPr>
              <p:cNvSpPr/>
              <p:nvPr/>
            </p:nvSpPr>
            <p:spPr>
              <a:xfrm rot="7178993">
                <a:off x="2825888" y="2545578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4C4B63C9-EC9A-410A-A7A4-49D62EA672CB}"/>
                  </a:ext>
                </a:extLst>
              </p:cNvPr>
              <p:cNvSpPr/>
              <p:nvPr/>
            </p:nvSpPr>
            <p:spPr>
              <a:xfrm rot="17978993">
                <a:off x="905122" y="1452216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D1A20349-222E-4F2B-BECE-80591BD29884}"/>
                  </a:ext>
                </a:extLst>
              </p:cNvPr>
              <p:cNvSpPr/>
              <p:nvPr/>
            </p:nvSpPr>
            <p:spPr>
              <a:xfrm rot="4478993">
                <a:off x="2932648" y="1711787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E99F0D3A-114D-4DDE-B233-5DDE21D1EE1A}"/>
                  </a:ext>
                </a:extLst>
              </p:cNvPr>
              <p:cNvSpPr/>
              <p:nvPr/>
            </p:nvSpPr>
            <p:spPr>
              <a:xfrm rot="15278993">
                <a:off x="801339" y="2296851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5605193E-B841-4932-BB01-82058616AC25}"/>
                  </a:ext>
                </a:extLst>
              </p:cNvPr>
              <p:cNvSpPr/>
              <p:nvPr/>
            </p:nvSpPr>
            <p:spPr>
              <a:xfrm rot="9878993">
                <a:off x="2158037" y="3064553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ABFEAC77-ED16-464B-A51D-84893C409C60}"/>
                  </a:ext>
                </a:extLst>
              </p:cNvPr>
              <p:cNvSpPr/>
              <p:nvPr/>
            </p:nvSpPr>
            <p:spPr>
              <a:xfrm rot="20678993">
                <a:off x="1572975" y="933242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74A0FB2D-57C8-4653-A1A5-3C14BC86EF66}"/>
                  </a:ext>
                </a:extLst>
              </p:cNvPr>
              <p:cNvSpPr/>
              <p:nvPr/>
            </p:nvSpPr>
            <p:spPr>
              <a:xfrm>
                <a:off x="1066545" y="1233376"/>
                <a:ext cx="1907480" cy="190747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531A17E-AE9B-484A-B5FF-733241B43F2F}"/>
                </a:ext>
              </a:extLst>
            </p:cNvPr>
            <p:cNvGrpSpPr/>
            <p:nvPr/>
          </p:nvGrpSpPr>
          <p:grpSpPr>
            <a:xfrm>
              <a:off x="849673" y="4915479"/>
              <a:ext cx="1004820" cy="1004818"/>
              <a:chOff x="743468" y="893820"/>
              <a:chExt cx="2563329" cy="2563329"/>
            </a:xfrm>
            <a:gradFill>
              <a:gsLst>
                <a:gs pos="6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01804A86-C29C-4A98-BCD4-9E89F906EEF7}"/>
                  </a:ext>
                </a:extLst>
              </p:cNvPr>
              <p:cNvGrpSpPr/>
              <p:nvPr/>
            </p:nvGrpSpPr>
            <p:grpSpPr>
              <a:xfrm rot="450822">
                <a:off x="900496" y="1049860"/>
                <a:ext cx="2251250" cy="2251248"/>
                <a:chOff x="3919757" y="979414"/>
                <a:chExt cx="2445071" cy="2445071"/>
              </a:xfrm>
              <a:grpFill/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C43DB6C7-268A-45ED-9CCC-E5A0440523F0}"/>
                    </a:ext>
                  </a:extLst>
                </p:cNvPr>
                <p:cNvSpPr/>
                <p:nvPr/>
              </p:nvSpPr>
              <p:spPr>
                <a:xfrm>
                  <a:off x="5042642" y="979414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93A0821C-32EC-4EAD-98DC-55C8C3058260}"/>
                    </a:ext>
                  </a:extLst>
                </p:cNvPr>
                <p:cNvSpPr/>
                <p:nvPr/>
              </p:nvSpPr>
              <p:spPr>
                <a:xfrm rot="10800000">
                  <a:off x="5042642" y="3189569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AFB0C36C-DE72-4655-88DA-56C3BEB71FA5}"/>
                    </a:ext>
                  </a:extLst>
                </p:cNvPr>
                <p:cNvSpPr/>
                <p:nvPr/>
              </p:nvSpPr>
              <p:spPr>
                <a:xfrm rot="5400000">
                  <a:off x="6142098" y="2084492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B0C3FAF9-A082-4B55-86FC-677B754F4EB8}"/>
                    </a:ext>
                  </a:extLst>
                </p:cNvPr>
                <p:cNvSpPr/>
                <p:nvPr/>
              </p:nvSpPr>
              <p:spPr>
                <a:xfrm rot="16200000">
                  <a:off x="3931944" y="2084491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05E71BB3-7216-4CE1-A29E-21898F63D017}"/>
                    </a:ext>
                  </a:extLst>
                </p:cNvPr>
                <p:cNvSpPr/>
                <p:nvPr/>
              </p:nvSpPr>
              <p:spPr>
                <a:xfrm rot="2700000">
                  <a:off x="5822404" y="1307060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401B84EB-1800-493B-8B93-9F125462F613}"/>
                    </a:ext>
                  </a:extLst>
                </p:cNvPr>
                <p:cNvSpPr/>
                <p:nvPr/>
              </p:nvSpPr>
              <p:spPr>
                <a:xfrm rot="13500000">
                  <a:off x="4259588" y="2869875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33C8AD11-6C04-4D6E-8111-9077F9AF2AD4}"/>
                    </a:ext>
                  </a:extLst>
                </p:cNvPr>
                <p:cNvSpPr/>
                <p:nvPr/>
              </p:nvSpPr>
              <p:spPr>
                <a:xfrm rot="8100000">
                  <a:off x="5818429" y="2865899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DE1CB23D-4A90-4F4E-B3A5-D7A3B57F204D}"/>
                    </a:ext>
                  </a:extLst>
                </p:cNvPr>
                <p:cNvSpPr/>
                <p:nvPr/>
              </p:nvSpPr>
              <p:spPr>
                <a:xfrm rot="18900000">
                  <a:off x="4255615" y="1303083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9ACEC94A-02BB-4C86-86B2-F61ED7F52D90}"/>
                    </a:ext>
                  </a:extLst>
                </p:cNvPr>
                <p:cNvSpPr/>
                <p:nvPr/>
              </p:nvSpPr>
              <p:spPr>
                <a:xfrm rot="19773398">
                  <a:off x="4481940" y="1128922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C544A72C-B9A9-46A9-A522-ECBAE1FED65D}"/>
                    </a:ext>
                  </a:extLst>
                </p:cNvPr>
                <p:cNvSpPr/>
                <p:nvPr/>
              </p:nvSpPr>
              <p:spPr>
                <a:xfrm rot="8973398">
                  <a:off x="5601796" y="3034364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B992B1A6-FF1B-4159-8B61-5FD03311BBE1}"/>
                    </a:ext>
                  </a:extLst>
                </p:cNvPr>
                <p:cNvSpPr/>
                <p:nvPr/>
              </p:nvSpPr>
              <p:spPr>
                <a:xfrm rot="3573398">
                  <a:off x="5989742" y="1524564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DA82AC87-A980-4343-A972-FC65C22389DF}"/>
                    </a:ext>
                  </a:extLst>
                </p:cNvPr>
                <p:cNvSpPr/>
                <p:nvPr/>
              </p:nvSpPr>
              <p:spPr>
                <a:xfrm rot="14373398">
                  <a:off x="4084301" y="2644418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876D28BA-A627-4840-93DA-8199790B563E}"/>
                    </a:ext>
                  </a:extLst>
                </p:cNvPr>
                <p:cNvSpPr/>
                <p:nvPr/>
              </p:nvSpPr>
              <p:spPr>
                <a:xfrm rot="873398">
                  <a:off x="5320211" y="1016300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2EBA5215-F01C-44EF-9667-F7D64636FD41}"/>
                    </a:ext>
                  </a:extLst>
                </p:cNvPr>
                <p:cNvSpPr/>
                <p:nvPr/>
              </p:nvSpPr>
              <p:spPr>
                <a:xfrm rot="11673398">
                  <a:off x="4764717" y="3155508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F8D9E948-D617-48C0-A754-47016929D327}"/>
                    </a:ext>
                  </a:extLst>
                </p:cNvPr>
                <p:cNvSpPr/>
                <p:nvPr/>
              </p:nvSpPr>
              <p:spPr>
                <a:xfrm rot="6273398">
                  <a:off x="6106626" y="2362238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9A1D6130-FC0B-4E6E-ADB8-08A2343FDCE4}"/>
                    </a:ext>
                  </a:extLst>
                </p:cNvPr>
                <p:cNvSpPr/>
                <p:nvPr/>
              </p:nvSpPr>
              <p:spPr>
                <a:xfrm rot="17073398">
                  <a:off x="3967419" y="1806744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F22340A4-B412-4320-B228-E37AEE318116}"/>
                    </a:ext>
                  </a:extLst>
                </p:cNvPr>
                <p:cNvSpPr/>
                <p:nvPr/>
              </p:nvSpPr>
              <p:spPr>
                <a:xfrm rot="1778993">
                  <a:off x="5587226" y="1126890"/>
                  <a:ext cx="210542" cy="234914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AB16E599-89A4-43BE-8A0A-B867C58AC76E}"/>
                    </a:ext>
                  </a:extLst>
                </p:cNvPr>
                <p:cNvSpPr/>
                <p:nvPr/>
              </p:nvSpPr>
              <p:spPr>
                <a:xfrm rot="12578993">
                  <a:off x="4493865" y="3047656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403A2B08-CBB7-4A81-86D4-D16120254B82}"/>
                    </a:ext>
                  </a:extLst>
                </p:cNvPr>
                <p:cNvSpPr/>
                <p:nvPr/>
              </p:nvSpPr>
              <p:spPr>
                <a:xfrm rot="7178993">
                  <a:off x="5996043" y="2631172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9DC54DDA-74A1-499C-8E7F-8FB516E9E993}"/>
                    </a:ext>
                  </a:extLst>
                </p:cNvPr>
                <p:cNvSpPr/>
                <p:nvPr/>
              </p:nvSpPr>
              <p:spPr>
                <a:xfrm rot="17978993">
                  <a:off x="4075277" y="1537810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FDCB44A4-7713-43CC-8E6F-BB4C562D9539}"/>
                    </a:ext>
                  </a:extLst>
                </p:cNvPr>
                <p:cNvSpPr/>
                <p:nvPr/>
              </p:nvSpPr>
              <p:spPr>
                <a:xfrm rot="4478993">
                  <a:off x="6102803" y="1797381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DE696896-D10B-48E4-995A-6F15434FDF62}"/>
                    </a:ext>
                  </a:extLst>
                </p:cNvPr>
                <p:cNvSpPr/>
                <p:nvPr/>
              </p:nvSpPr>
              <p:spPr>
                <a:xfrm rot="15278993">
                  <a:off x="3971494" y="2382445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906C87B8-C972-43AD-843F-B5A9AD8BDBD0}"/>
                    </a:ext>
                  </a:extLst>
                </p:cNvPr>
                <p:cNvSpPr/>
                <p:nvPr/>
              </p:nvSpPr>
              <p:spPr>
                <a:xfrm rot="9878993">
                  <a:off x="5328192" y="3150147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300E34A6-AC82-4315-B060-0E1A7DBC1A0D}"/>
                    </a:ext>
                  </a:extLst>
                </p:cNvPr>
                <p:cNvSpPr/>
                <p:nvPr/>
              </p:nvSpPr>
              <p:spPr>
                <a:xfrm rot="20678993">
                  <a:off x="4743130" y="1018836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A8C2E41C-379A-4C53-A6AD-8F03C49EABB8}"/>
                  </a:ext>
                </a:extLst>
              </p:cNvPr>
              <p:cNvSpPr/>
              <p:nvPr/>
            </p:nvSpPr>
            <p:spPr>
              <a:xfrm>
                <a:off x="1872487" y="893820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12717D48-D2A1-4A74-9F04-46F0E04AD916}"/>
                  </a:ext>
                </a:extLst>
              </p:cNvPr>
              <p:cNvSpPr/>
              <p:nvPr/>
            </p:nvSpPr>
            <p:spPr>
              <a:xfrm rot="10800000">
                <a:off x="1872487" y="3103975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A5AE6924-7B68-43E4-9557-61EE585DDA15}"/>
                  </a:ext>
                </a:extLst>
              </p:cNvPr>
              <p:cNvSpPr/>
              <p:nvPr/>
            </p:nvSpPr>
            <p:spPr>
              <a:xfrm rot="5400000">
                <a:off x="2971943" y="1998898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D40BBED7-6790-4B86-9A0F-3888B2473C23}"/>
                  </a:ext>
                </a:extLst>
              </p:cNvPr>
              <p:cNvSpPr/>
              <p:nvPr/>
            </p:nvSpPr>
            <p:spPr>
              <a:xfrm rot="16200000">
                <a:off x="761789" y="1998897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F454CAC9-49C9-4D27-BBF1-C311062FF8CD}"/>
                  </a:ext>
                </a:extLst>
              </p:cNvPr>
              <p:cNvSpPr/>
              <p:nvPr/>
            </p:nvSpPr>
            <p:spPr>
              <a:xfrm rot="2700000">
                <a:off x="2652249" y="1221466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E7936182-05C9-47FC-9D4B-2C466D6F64B8}"/>
                  </a:ext>
                </a:extLst>
              </p:cNvPr>
              <p:cNvSpPr/>
              <p:nvPr/>
            </p:nvSpPr>
            <p:spPr>
              <a:xfrm rot="13500000">
                <a:off x="1089433" y="2784281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5623AFE5-C4EB-4AC5-8FC1-82441C0739F0}"/>
                  </a:ext>
                </a:extLst>
              </p:cNvPr>
              <p:cNvSpPr/>
              <p:nvPr/>
            </p:nvSpPr>
            <p:spPr>
              <a:xfrm rot="8100000">
                <a:off x="2648274" y="2780305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EF3AF1EC-2C95-4E4A-A98E-75984821F2C1}"/>
                  </a:ext>
                </a:extLst>
              </p:cNvPr>
              <p:cNvSpPr/>
              <p:nvPr/>
            </p:nvSpPr>
            <p:spPr>
              <a:xfrm rot="18900000">
                <a:off x="1085460" y="1217489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058A0F4F-E95C-4DCF-8B09-A7EEC7A511C4}"/>
                  </a:ext>
                </a:extLst>
              </p:cNvPr>
              <p:cNvSpPr/>
              <p:nvPr/>
            </p:nvSpPr>
            <p:spPr>
              <a:xfrm rot="19773398">
                <a:off x="1311785" y="1043328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040F5CF5-2074-435B-A6CE-AEE1E35ADC13}"/>
                  </a:ext>
                </a:extLst>
              </p:cNvPr>
              <p:cNvSpPr/>
              <p:nvPr/>
            </p:nvSpPr>
            <p:spPr>
              <a:xfrm rot="8973398">
                <a:off x="2431641" y="2948770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0F25420E-CAF3-4915-AD6A-DB908D632D3C}"/>
                  </a:ext>
                </a:extLst>
              </p:cNvPr>
              <p:cNvSpPr/>
              <p:nvPr/>
            </p:nvSpPr>
            <p:spPr>
              <a:xfrm rot="3573398">
                <a:off x="2819587" y="1438970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C6F8E6C4-36C0-46FC-9698-A943D7893280}"/>
                  </a:ext>
                </a:extLst>
              </p:cNvPr>
              <p:cNvSpPr/>
              <p:nvPr/>
            </p:nvSpPr>
            <p:spPr>
              <a:xfrm rot="14373398">
                <a:off x="914146" y="2558824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D967ED74-7B3D-4EE1-A58B-DF84DE1EB964}"/>
                  </a:ext>
                </a:extLst>
              </p:cNvPr>
              <p:cNvSpPr/>
              <p:nvPr/>
            </p:nvSpPr>
            <p:spPr>
              <a:xfrm rot="873398">
                <a:off x="2150056" y="930706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9400DC54-6B42-405C-8D70-27D740475AC3}"/>
                  </a:ext>
                </a:extLst>
              </p:cNvPr>
              <p:cNvSpPr/>
              <p:nvPr/>
            </p:nvSpPr>
            <p:spPr>
              <a:xfrm rot="11673398">
                <a:off x="1594562" y="3069914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A3B50969-C894-4842-AE62-A6F086DDA797}"/>
                  </a:ext>
                </a:extLst>
              </p:cNvPr>
              <p:cNvSpPr/>
              <p:nvPr/>
            </p:nvSpPr>
            <p:spPr>
              <a:xfrm rot="6273398">
                <a:off x="2936471" y="2276644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B61F9507-0EA6-40E0-A633-7B14EA8902B7}"/>
                  </a:ext>
                </a:extLst>
              </p:cNvPr>
              <p:cNvSpPr/>
              <p:nvPr/>
            </p:nvSpPr>
            <p:spPr>
              <a:xfrm rot="17073398">
                <a:off x="797264" y="1721150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00B7E2BC-9901-4FE0-8B3B-05694AC03D5B}"/>
                  </a:ext>
                </a:extLst>
              </p:cNvPr>
              <p:cNvSpPr/>
              <p:nvPr/>
            </p:nvSpPr>
            <p:spPr>
              <a:xfrm rot="1778993">
                <a:off x="2417070" y="1041295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66B7291F-8CEF-4355-A265-A7CA16021B51}"/>
                  </a:ext>
                </a:extLst>
              </p:cNvPr>
              <p:cNvSpPr/>
              <p:nvPr/>
            </p:nvSpPr>
            <p:spPr>
              <a:xfrm rot="12578993">
                <a:off x="1323710" y="2962062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CFEF33A4-DE79-4D39-AC52-142D19CF9EB8}"/>
                  </a:ext>
                </a:extLst>
              </p:cNvPr>
              <p:cNvSpPr/>
              <p:nvPr/>
            </p:nvSpPr>
            <p:spPr>
              <a:xfrm rot="7178993">
                <a:off x="2825888" y="2545578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8E3D2C78-7431-4259-AC48-2D1681F2C70E}"/>
                  </a:ext>
                </a:extLst>
              </p:cNvPr>
              <p:cNvSpPr/>
              <p:nvPr/>
            </p:nvSpPr>
            <p:spPr>
              <a:xfrm rot="17978993">
                <a:off x="905122" y="1452216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62A818F8-9520-4404-A042-3BD1533ED346}"/>
                  </a:ext>
                </a:extLst>
              </p:cNvPr>
              <p:cNvSpPr/>
              <p:nvPr/>
            </p:nvSpPr>
            <p:spPr>
              <a:xfrm rot="4478993">
                <a:off x="2932648" y="1711787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04D1C38E-14C2-48FF-9E99-02DD0341EE57}"/>
                  </a:ext>
                </a:extLst>
              </p:cNvPr>
              <p:cNvSpPr/>
              <p:nvPr/>
            </p:nvSpPr>
            <p:spPr>
              <a:xfrm rot="15278993">
                <a:off x="801339" y="2296851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203320A3-AD31-4596-92EE-740BD6C618AF}"/>
                  </a:ext>
                </a:extLst>
              </p:cNvPr>
              <p:cNvSpPr/>
              <p:nvPr/>
            </p:nvSpPr>
            <p:spPr>
              <a:xfrm rot="9878993">
                <a:off x="2158037" y="3064553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E6AA8041-BCA0-4941-9997-5DDEB61A558E}"/>
                  </a:ext>
                </a:extLst>
              </p:cNvPr>
              <p:cNvSpPr/>
              <p:nvPr/>
            </p:nvSpPr>
            <p:spPr>
              <a:xfrm rot="20678993">
                <a:off x="1572975" y="933242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F72023EC-3BDB-4882-9BE2-9AF631E3EAB9}"/>
                  </a:ext>
                </a:extLst>
              </p:cNvPr>
              <p:cNvSpPr/>
              <p:nvPr/>
            </p:nvSpPr>
            <p:spPr>
              <a:xfrm>
                <a:off x="1066545" y="1233376"/>
                <a:ext cx="1907480" cy="190747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5770CF8-0649-4B18-9072-E3B2D8C44F02}"/>
                </a:ext>
              </a:extLst>
            </p:cNvPr>
            <p:cNvGrpSpPr/>
            <p:nvPr/>
          </p:nvGrpSpPr>
          <p:grpSpPr>
            <a:xfrm>
              <a:off x="1928316" y="4965664"/>
              <a:ext cx="1270448" cy="1270446"/>
              <a:chOff x="743468" y="893820"/>
              <a:chExt cx="2563329" cy="2563329"/>
            </a:xfrm>
            <a:gradFill>
              <a:gsLst>
                <a:gs pos="6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F804DD54-5836-4F5B-864C-6FFE877660E3}"/>
                  </a:ext>
                </a:extLst>
              </p:cNvPr>
              <p:cNvGrpSpPr/>
              <p:nvPr/>
            </p:nvGrpSpPr>
            <p:grpSpPr>
              <a:xfrm rot="450822">
                <a:off x="900496" y="1049860"/>
                <a:ext cx="2251250" cy="2251248"/>
                <a:chOff x="3919757" y="979414"/>
                <a:chExt cx="2445071" cy="2445071"/>
              </a:xfrm>
              <a:grpFill/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F097A5AA-AE51-4688-A849-394829F719E2}"/>
                    </a:ext>
                  </a:extLst>
                </p:cNvPr>
                <p:cNvSpPr/>
                <p:nvPr/>
              </p:nvSpPr>
              <p:spPr>
                <a:xfrm>
                  <a:off x="5042642" y="979414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D850E0E8-D6C7-4574-B7D4-C1861D55D844}"/>
                    </a:ext>
                  </a:extLst>
                </p:cNvPr>
                <p:cNvSpPr/>
                <p:nvPr/>
              </p:nvSpPr>
              <p:spPr>
                <a:xfrm rot="10800000">
                  <a:off x="5042642" y="3189569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434ACDDB-0DFA-44DE-954B-A4D67BB8A3A7}"/>
                    </a:ext>
                  </a:extLst>
                </p:cNvPr>
                <p:cNvSpPr/>
                <p:nvPr/>
              </p:nvSpPr>
              <p:spPr>
                <a:xfrm rot="5400000">
                  <a:off x="6142098" y="2084492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C08277FC-A14D-409A-871D-0D3213F18F40}"/>
                    </a:ext>
                  </a:extLst>
                </p:cNvPr>
                <p:cNvSpPr/>
                <p:nvPr/>
              </p:nvSpPr>
              <p:spPr>
                <a:xfrm rot="16200000">
                  <a:off x="3931944" y="2084491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373D4BE3-0141-4669-9AF0-42D1F3DFE5CE}"/>
                    </a:ext>
                  </a:extLst>
                </p:cNvPr>
                <p:cNvSpPr/>
                <p:nvPr/>
              </p:nvSpPr>
              <p:spPr>
                <a:xfrm rot="2700000">
                  <a:off x="5822404" y="1307060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7F608CB5-0EAC-42F0-8390-1D214A8AD0F9}"/>
                    </a:ext>
                  </a:extLst>
                </p:cNvPr>
                <p:cNvSpPr/>
                <p:nvPr/>
              </p:nvSpPr>
              <p:spPr>
                <a:xfrm rot="13500000">
                  <a:off x="4259588" y="2869875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D3ADFAEC-E6EB-48D4-9856-033D4F0C599E}"/>
                    </a:ext>
                  </a:extLst>
                </p:cNvPr>
                <p:cNvSpPr/>
                <p:nvPr/>
              </p:nvSpPr>
              <p:spPr>
                <a:xfrm rot="8100000">
                  <a:off x="5818429" y="2865899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887895E5-FA45-4512-8528-FB1C467373B0}"/>
                    </a:ext>
                  </a:extLst>
                </p:cNvPr>
                <p:cNvSpPr/>
                <p:nvPr/>
              </p:nvSpPr>
              <p:spPr>
                <a:xfrm rot="18900000">
                  <a:off x="4255615" y="1303083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DD564140-8E7B-4D18-91C8-AF667F1F6739}"/>
                    </a:ext>
                  </a:extLst>
                </p:cNvPr>
                <p:cNvSpPr/>
                <p:nvPr/>
              </p:nvSpPr>
              <p:spPr>
                <a:xfrm rot="19773398">
                  <a:off x="4481940" y="1128922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FD852871-F59F-43C7-A2C1-21EA0ACBFD7E}"/>
                    </a:ext>
                  </a:extLst>
                </p:cNvPr>
                <p:cNvSpPr/>
                <p:nvPr/>
              </p:nvSpPr>
              <p:spPr>
                <a:xfrm rot="8973398">
                  <a:off x="5601796" y="3034364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4242C1EE-3F78-4810-924F-8337AB4A6440}"/>
                    </a:ext>
                  </a:extLst>
                </p:cNvPr>
                <p:cNvSpPr/>
                <p:nvPr/>
              </p:nvSpPr>
              <p:spPr>
                <a:xfrm rot="3573398">
                  <a:off x="5989742" y="1524564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6ACC6575-69D4-460D-AB44-40899BEF8C10}"/>
                    </a:ext>
                  </a:extLst>
                </p:cNvPr>
                <p:cNvSpPr/>
                <p:nvPr/>
              </p:nvSpPr>
              <p:spPr>
                <a:xfrm rot="14373398">
                  <a:off x="4084301" y="2644418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0EC17BA4-91F1-4E32-8C93-D7701BB412E7}"/>
                    </a:ext>
                  </a:extLst>
                </p:cNvPr>
                <p:cNvSpPr/>
                <p:nvPr/>
              </p:nvSpPr>
              <p:spPr>
                <a:xfrm rot="873398">
                  <a:off x="5320211" y="1016300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4E77455A-D63F-486E-B467-24CBD8D48C97}"/>
                    </a:ext>
                  </a:extLst>
                </p:cNvPr>
                <p:cNvSpPr/>
                <p:nvPr/>
              </p:nvSpPr>
              <p:spPr>
                <a:xfrm rot="11673398">
                  <a:off x="4764717" y="3155508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B45DE23E-530D-40DE-8525-F01B48197366}"/>
                    </a:ext>
                  </a:extLst>
                </p:cNvPr>
                <p:cNvSpPr/>
                <p:nvPr/>
              </p:nvSpPr>
              <p:spPr>
                <a:xfrm rot="6273398">
                  <a:off x="6106626" y="2362238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DC02DDA8-82E9-4710-A1C4-AF2E40EFACCB}"/>
                    </a:ext>
                  </a:extLst>
                </p:cNvPr>
                <p:cNvSpPr/>
                <p:nvPr/>
              </p:nvSpPr>
              <p:spPr>
                <a:xfrm rot="17073398">
                  <a:off x="3967419" y="1806744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5820331E-E7BF-4A80-836A-08CA62DBF994}"/>
                    </a:ext>
                  </a:extLst>
                </p:cNvPr>
                <p:cNvSpPr/>
                <p:nvPr/>
              </p:nvSpPr>
              <p:spPr>
                <a:xfrm rot="1778993">
                  <a:off x="5587226" y="1126890"/>
                  <a:ext cx="210542" cy="234914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5A38BE0F-52E5-4CFA-AEC5-6F8E7C325944}"/>
                    </a:ext>
                  </a:extLst>
                </p:cNvPr>
                <p:cNvSpPr/>
                <p:nvPr/>
              </p:nvSpPr>
              <p:spPr>
                <a:xfrm rot="12578993">
                  <a:off x="4493865" y="3047656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65BF1215-01BD-4AF9-95A1-4B2089E2EB3A}"/>
                    </a:ext>
                  </a:extLst>
                </p:cNvPr>
                <p:cNvSpPr/>
                <p:nvPr/>
              </p:nvSpPr>
              <p:spPr>
                <a:xfrm rot="7178993">
                  <a:off x="5996043" y="2631172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ACB9DAD5-EF46-4883-82C7-E457B7865497}"/>
                    </a:ext>
                  </a:extLst>
                </p:cNvPr>
                <p:cNvSpPr/>
                <p:nvPr/>
              </p:nvSpPr>
              <p:spPr>
                <a:xfrm rot="17978993">
                  <a:off x="4075277" y="1537810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69AD8E9B-1DB0-423C-87D4-204598A881D7}"/>
                    </a:ext>
                  </a:extLst>
                </p:cNvPr>
                <p:cNvSpPr/>
                <p:nvPr/>
              </p:nvSpPr>
              <p:spPr>
                <a:xfrm rot="4478993">
                  <a:off x="6102803" y="1797381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0416396B-B882-4350-BB3B-ABEB6D8D0F1F}"/>
                    </a:ext>
                  </a:extLst>
                </p:cNvPr>
                <p:cNvSpPr/>
                <p:nvPr/>
              </p:nvSpPr>
              <p:spPr>
                <a:xfrm rot="15278993">
                  <a:off x="3971494" y="2382445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2E7F47A9-40E9-44CB-8D15-21F78F5521D6}"/>
                    </a:ext>
                  </a:extLst>
                </p:cNvPr>
                <p:cNvSpPr/>
                <p:nvPr/>
              </p:nvSpPr>
              <p:spPr>
                <a:xfrm rot="9878993">
                  <a:off x="5328192" y="3150147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45882AF3-C7CD-489F-B538-196DA9ECB0E4}"/>
                    </a:ext>
                  </a:extLst>
                </p:cNvPr>
                <p:cNvSpPr/>
                <p:nvPr/>
              </p:nvSpPr>
              <p:spPr>
                <a:xfrm rot="20678993">
                  <a:off x="4743130" y="1018836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A7171A12-A0D7-486D-9CB0-792F4479D125}"/>
                  </a:ext>
                </a:extLst>
              </p:cNvPr>
              <p:cNvSpPr/>
              <p:nvPr/>
            </p:nvSpPr>
            <p:spPr>
              <a:xfrm>
                <a:off x="1872487" y="893820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705B1881-8F93-4D44-9963-59321DA21549}"/>
                  </a:ext>
                </a:extLst>
              </p:cNvPr>
              <p:cNvSpPr/>
              <p:nvPr/>
            </p:nvSpPr>
            <p:spPr>
              <a:xfrm rot="10800000">
                <a:off x="1872487" y="3103975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E6803EBA-AF19-4052-95F9-8E8F6A88445B}"/>
                  </a:ext>
                </a:extLst>
              </p:cNvPr>
              <p:cNvSpPr/>
              <p:nvPr/>
            </p:nvSpPr>
            <p:spPr>
              <a:xfrm rot="5400000">
                <a:off x="2971943" y="1998898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8797A364-0E50-4253-8AFA-ED78E11270BE}"/>
                  </a:ext>
                </a:extLst>
              </p:cNvPr>
              <p:cNvSpPr/>
              <p:nvPr/>
            </p:nvSpPr>
            <p:spPr>
              <a:xfrm rot="16200000">
                <a:off x="761789" y="1998897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0ACE810A-11E2-4A4E-B929-1ADE97D0DAB2}"/>
                  </a:ext>
                </a:extLst>
              </p:cNvPr>
              <p:cNvSpPr/>
              <p:nvPr/>
            </p:nvSpPr>
            <p:spPr>
              <a:xfrm rot="2700000">
                <a:off x="2652249" y="1221466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F8D696F1-7C16-4F97-9462-EADAC19A44B9}"/>
                  </a:ext>
                </a:extLst>
              </p:cNvPr>
              <p:cNvSpPr/>
              <p:nvPr/>
            </p:nvSpPr>
            <p:spPr>
              <a:xfrm rot="13500000">
                <a:off x="1089433" y="2784281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C86081B-2859-4E77-99BB-D3E3BE69936D}"/>
                  </a:ext>
                </a:extLst>
              </p:cNvPr>
              <p:cNvSpPr/>
              <p:nvPr/>
            </p:nvSpPr>
            <p:spPr>
              <a:xfrm rot="8100000">
                <a:off x="2648274" y="2780305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B80E16CE-7B85-4323-9295-8992D80831F3}"/>
                  </a:ext>
                </a:extLst>
              </p:cNvPr>
              <p:cNvSpPr/>
              <p:nvPr/>
            </p:nvSpPr>
            <p:spPr>
              <a:xfrm rot="18900000">
                <a:off x="1085460" y="1217489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AEB85A31-3EFF-41B6-89CF-C0B129E47CB5}"/>
                  </a:ext>
                </a:extLst>
              </p:cNvPr>
              <p:cNvSpPr/>
              <p:nvPr/>
            </p:nvSpPr>
            <p:spPr>
              <a:xfrm rot="19773398">
                <a:off x="1311785" y="1043328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9E65AEA1-ACE1-45E8-998C-39B5B81C26B1}"/>
                  </a:ext>
                </a:extLst>
              </p:cNvPr>
              <p:cNvSpPr/>
              <p:nvPr/>
            </p:nvSpPr>
            <p:spPr>
              <a:xfrm rot="8973398">
                <a:off x="2431641" y="2948770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96F2AD98-2421-45E7-947C-0ED01D6E084F}"/>
                  </a:ext>
                </a:extLst>
              </p:cNvPr>
              <p:cNvSpPr/>
              <p:nvPr/>
            </p:nvSpPr>
            <p:spPr>
              <a:xfrm rot="3573398">
                <a:off x="2819587" y="1438970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681F6C03-994D-4324-8CBE-F2682A5FF6F8}"/>
                  </a:ext>
                </a:extLst>
              </p:cNvPr>
              <p:cNvSpPr/>
              <p:nvPr/>
            </p:nvSpPr>
            <p:spPr>
              <a:xfrm rot="14373398">
                <a:off x="914146" y="2558824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B42472D3-B6A3-441A-841D-4D6C807D3A3D}"/>
                  </a:ext>
                </a:extLst>
              </p:cNvPr>
              <p:cNvSpPr/>
              <p:nvPr/>
            </p:nvSpPr>
            <p:spPr>
              <a:xfrm rot="873398">
                <a:off x="2150056" y="930706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59AE8A9C-7DDA-4DF9-B550-BD92C6EF70E5}"/>
                  </a:ext>
                </a:extLst>
              </p:cNvPr>
              <p:cNvSpPr/>
              <p:nvPr/>
            </p:nvSpPr>
            <p:spPr>
              <a:xfrm rot="11673398">
                <a:off x="1594562" y="3069914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946786BA-5818-47F5-A599-E0AE4F4E3A86}"/>
                  </a:ext>
                </a:extLst>
              </p:cNvPr>
              <p:cNvSpPr/>
              <p:nvPr/>
            </p:nvSpPr>
            <p:spPr>
              <a:xfrm rot="6273398">
                <a:off x="2936471" y="2276644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911D812F-041B-4736-97FA-B30E4D94527B}"/>
                  </a:ext>
                </a:extLst>
              </p:cNvPr>
              <p:cNvSpPr/>
              <p:nvPr/>
            </p:nvSpPr>
            <p:spPr>
              <a:xfrm rot="17073398">
                <a:off x="797264" y="1721150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B15E495C-C3F0-4E5F-8081-0CF8713887E3}"/>
                  </a:ext>
                </a:extLst>
              </p:cNvPr>
              <p:cNvSpPr/>
              <p:nvPr/>
            </p:nvSpPr>
            <p:spPr>
              <a:xfrm rot="1778993">
                <a:off x="2417070" y="1041295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386D4CEA-DD87-4E02-9CED-F58CC66EC3D2}"/>
                  </a:ext>
                </a:extLst>
              </p:cNvPr>
              <p:cNvSpPr/>
              <p:nvPr/>
            </p:nvSpPr>
            <p:spPr>
              <a:xfrm rot="12578993">
                <a:off x="1323710" y="2962062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2A54664B-83C9-4BB4-8AFD-D3DF88BDD727}"/>
                  </a:ext>
                </a:extLst>
              </p:cNvPr>
              <p:cNvSpPr/>
              <p:nvPr/>
            </p:nvSpPr>
            <p:spPr>
              <a:xfrm rot="7178993">
                <a:off x="2825888" y="2545578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34382D0-373C-47EA-B79A-22E018CB1060}"/>
                  </a:ext>
                </a:extLst>
              </p:cNvPr>
              <p:cNvSpPr/>
              <p:nvPr/>
            </p:nvSpPr>
            <p:spPr>
              <a:xfrm rot="17978993">
                <a:off x="905122" y="1452216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10CB6D9B-6AC1-42E6-A340-1147931CC7F9}"/>
                  </a:ext>
                </a:extLst>
              </p:cNvPr>
              <p:cNvSpPr/>
              <p:nvPr/>
            </p:nvSpPr>
            <p:spPr>
              <a:xfrm rot="4478993">
                <a:off x="2932648" y="1711787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DB86D125-A328-4D19-BF0F-016681355913}"/>
                  </a:ext>
                </a:extLst>
              </p:cNvPr>
              <p:cNvSpPr/>
              <p:nvPr/>
            </p:nvSpPr>
            <p:spPr>
              <a:xfrm rot="15278993">
                <a:off x="801339" y="2296851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ED32DE31-DBC9-4477-BF40-D320CA6B54F3}"/>
                  </a:ext>
                </a:extLst>
              </p:cNvPr>
              <p:cNvSpPr/>
              <p:nvPr/>
            </p:nvSpPr>
            <p:spPr>
              <a:xfrm rot="9878993">
                <a:off x="2158037" y="3064553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378E9A14-9C58-4E10-9380-B8151ED14BF2}"/>
                  </a:ext>
                </a:extLst>
              </p:cNvPr>
              <p:cNvSpPr/>
              <p:nvPr/>
            </p:nvSpPr>
            <p:spPr>
              <a:xfrm rot="20678993">
                <a:off x="1572975" y="933242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E95CBA6B-0805-46E2-89F1-53914B7EA7BA}"/>
                  </a:ext>
                </a:extLst>
              </p:cNvPr>
              <p:cNvSpPr/>
              <p:nvPr/>
            </p:nvSpPr>
            <p:spPr>
              <a:xfrm>
                <a:off x="1066545" y="1233376"/>
                <a:ext cx="1907480" cy="190747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AC0D1720-08E7-4E27-8875-D89A97D1E7E7}"/>
              </a:ext>
            </a:extLst>
          </p:cNvPr>
          <p:cNvGrpSpPr/>
          <p:nvPr/>
        </p:nvGrpSpPr>
        <p:grpSpPr>
          <a:xfrm>
            <a:off x="6719721" y="3941619"/>
            <a:ext cx="2315241" cy="2277558"/>
            <a:chOff x="6719721" y="3941619"/>
            <a:chExt cx="2315241" cy="2277558"/>
          </a:xfrm>
          <a:effectLst>
            <a:glow rad="228600">
              <a:schemeClr val="bg1">
                <a:lumMod val="50000"/>
                <a:alpha val="40000"/>
              </a:schemeClr>
            </a:glow>
          </a:effectLst>
        </p:grpSpPr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AC1D169C-FD83-4E9E-B7D0-F735AA967C99}"/>
                </a:ext>
              </a:extLst>
            </p:cNvPr>
            <p:cNvGrpSpPr/>
            <p:nvPr/>
          </p:nvGrpSpPr>
          <p:grpSpPr>
            <a:xfrm>
              <a:off x="7298422" y="3941619"/>
              <a:ext cx="1065980" cy="1065978"/>
              <a:chOff x="6664574" y="961795"/>
              <a:chExt cx="2445071" cy="2445071"/>
            </a:xfrm>
            <a:gradFill>
              <a:gsLst>
                <a:gs pos="6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B6CEFCD7-2726-4833-97DE-1650E012C5E8}"/>
                  </a:ext>
                </a:extLst>
              </p:cNvPr>
              <p:cNvSpPr/>
              <p:nvPr/>
            </p:nvSpPr>
            <p:spPr>
              <a:xfrm>
                <a:off x="7787459" y="961795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4C285323-23DB-4429-9D16-7F37C5D66F65}"/>
                  </a:ext>
                </a:extLst>
              </p:cNvPr>
              <p:cNvSpPr/>
              <p:nvPr/>
            </p:nvSpPr>
            <p:spPr>
              <a:xfrm rot="10800000">
                <a:off x="7787459" y="3171950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886B5540-AE69-4310-9602-C8535821908B}"/>
                  </a:ext>
                </a:extLst>
              </p:cNvPr>
              <p:cNvSpPr/>
              <p:nvPr/>
            </p:nvSpPr>
            <p:spPr>
              <a:xfrm rot="5400000">
                <a:off x="8886915" y="2066873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ADBDC6C0-7EB8-4D5C-A308-7521ACE65139}"/>
                  </a:ext>
                </a:extLst>
              </p:cNvPr>
              <p:cNvSpPr/>
              <p:nvPr/>
            </p:nvSpPr>
            <p:spPr>
              <a:xfrm rot="16200000">
                <a:off x="6676761" y="2066872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858C1588-294E-4DE7-BF2F-98870322BC93}"/>
                  </a:ext>
                </a:extLst>
              </p:cNvPr>
              <p:cNvSpPr/>
              <p:nvPr/>
            </p:nvSpPr>
            <p:spPr>
              <a:xfrm rot="2700000">
                <a:off x="8567221" y="1289441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E2EADFC2-D5F7-4273-AF67-9CCC2ADAD262}"/>
                  </a:ext>
                </a:extLst>
              </p:cNvPr>
              <p:cNvSpPr/>
              <p:nvPr/>
            </p:nvSpPr>
            <p:spPr>
              <a:xfrm rot="13500000">
                <a:off x="7004405" y="2852256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768A041F-0358-477A-B18F-5F78FCEE8B00}"/>
                  </a:ext>
                </a:extLst>
              </p:cNvPr>
              <p:cNvSpPr/>
              <p:nvPr/>
            </p:nvSpPr>
            <p:spPr>
              <a:xfrm rot="8100000">
                <a:off x="8563246" y="2848280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2D79530D-D0D3-46EB-9168-F56D38C52E55}"/>
                  </a:ext>
                </a:extLst>
              </p:cNvPr>
              <p:cNvSpPr/>
              <p:nvPr/>
            </p:nvSpPr>
            <p:spPr>
              <a:xfrm rot="18900000">
                <a:off x="7000432" y="1285464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CA76F083-A576-44A3-B5A2-848CD6CDD42C}"/>
                  </a:ext>
                </a:extLst>
              </p:cNvPr>
              <p:cNvSpPr/>
              <p:nvPr/>
            </p:nvSpPr>
            <p:spPr>
              <a:xfrm rot="19773398">
                <a:off x="7226757" y="1111303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18A4BEB2-BA0D-40C1-A7D0-22BCB3C52C75}"/>
                  </a:ext>
                </a:extLst>
              </p:cNvPr>
              <p:cNvSpPr/>
              <p:nvPr/>
            </p:nvSpPr>
            <p:spPr>
              <a:xfrm rot="8973398">
                <a:off x="8346613" y="3016745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39AECBB6-623F-48A3-8641-FBF056E8600B}"/>
                  </a:ext>
                </a:extLst>
              </p:cNvPr>
              <p:cNvSpPr/>
              <p:nvPr/>
            </p:nvSpPr>
            <p:spPr>
              <a:xfrm rot="3573398">
                <a:off x="8734559" y="1506945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C57FC8C7-79E9-41A6-A05B-D913F6864BD3}"/>
                  </a:ext>
                </a:extLst>
              </p:cNvPr>
              <p:cNvSpPr/>
              <p:nvPr/>
            </p:nvSpPr>
            <p:spPr>
              <a:xfrm rot="14373398">
                <a:off x="6829118" y="2626799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E86F25F3-8F22-4E3F-BA4F-7560FA21DEF4}"/>
                  </a:ext>
                </a:extLst>
              </p:cNvPr>
              <p:cNvSpPr/>
              <p:nvPr/>
            </p:nvSpPr>
            <p:spPr>
              <a:xfrm rot="873398">
                <a:off x="8065028" y="998681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45AA8C7B-837C-4089-8183-C47EED6193BB}"/>
                  </a:ext>
                </a:extLst>
              </p:cNvPr>
              <p:cNvSpPr/>
              <p:nvPr/>
            </p:nvSpPr>
            <p:spPr>
              <a:xfrm rot="11673398">
                <a:off x="7509534" y="3137889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2B0ACBD0-E8F6-445B-9E3F-4AFE3E550552}"/>
                  </a:ext>
                </a:extLst>
              </p:cNvPr>
              <p:cNvSpPr/>
              <p:nvPr/>
            </p:nvSpPr>
            <p:spPr>
              <a:xfrm rot="6273398">
                <a:off x="8851443" y="2344619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74F03789-42CB-4FCE-9E68-695EA291DCD4}"/>
                  </a:ext>
                </a:extLst>
              </p:cNvPr>
              <p:cNvSpPr/>
              <p:nvPr/>
            </p:nvSpPr>
            <p:spPr>
              <a:xfrm rot="17073398">
                <a:off x="6712236" y="1789125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DE78C26A-C624-4AB0-B64A-C358055B5F8B}"/>
                  </a:ext>
                </a:extLst>
              </p:cNvPr>
              <p:cNvSpPr/>
              <p:nvPr/>
            </p:nvSpPr>
            <p:spPr>
              <a:xfrm rot="1778993">
                <a:off x="8332043" y="1109271"/>
                <a:ext cx="210542" cy="23491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4D2D241F-6253-439D-9207-98F5E95BD4AB}"/>
                  </a:ext>
                </a:extLst>
              </p:cNvPr>
              <p:cNvSpPr/>
              <p:nvPr/>
            </p:nvSpPr>
            <p:spPr>
              <a:xfrm rot="12578993">
                <a:off x="7238682" y="3030037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42CFB3FC-E3E2-4343-AC2C-25A141EB4664}"/>
                  </a:ext>
                </a:extLst>
              </p:cNvPr>
              <p:cNvSpPr/>
              <p:nvPr/>
            </p:nvSpPr>
            <p:spPr>
              <a:xfrm rot="7178993">
                <a:off x="8740860" y="2613553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E2CC87EF-03FB-49A8-B499-10A621C1CC8B}"/>
                  </a:ext>
                </a:extLst>
              </p:cNvPr>
              <p:cNvSpPr/>
              <p:nvPr/>
            </p:nvSpPr>
            <p:spPr>
              <a:xfrm rot="17978993">
                <a:off x="6820094" y="1520191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D15D0EF7-15B5-4EAE-B7F3-54E36037F188}"/>
                  </a:ext>
                </a:extLst>
              </p:cNvPr>
              <p:cNvSpPr/>
              <p:nvPr/>
            </p:nvSpPr>
            <p:spPr>
              <a:xfrm rot="4478993">
                <a:off x="8847620" y="1779762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F8D77888-7BDA-4CD5-B007-D257971D73BB}"/>
                  </a:ext>
                </a:extLst>
              </p:cNvPr>
              <p:cNvSpPr/>
              <p:nvPr/>
            </p:nvSpPr>
            <p:spPr>
              <a:xfrm rot="15278993">
                <a:off x="6716311" y="2364826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4EED490F-A554-4B1E-9918-ABE289201B11}"/>
                  </a:ext>
                </a:extLst>
              </p:cNvPr>
              <p:cNvSpPr/>
              <p:nvPr/>
            </p:nvSpPr>
            <p:spPr>
              <a:xfrm rot="9878993">
                <a:off x="8073009" y="3132528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EBA42687-8621-48E0-9251-3F0FF452953D}"/>
                  </a:ext>
                </a:extLst>
              </p:cNvPr>
              <p:cNvSpPr/>
              <p:nvPr/>
            </p:nvSpPr>
            <p:spPr>
              <a:xfrm rot="20678993">
                <a:off x="7487947" y="1001217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DFAD8E9A-7455-4AAC-BC3A-86847C5795B5}"/>
                  </a:ext>
                </a:extLst>
              </p:cNvPr>
              <p:cNvSpPr/>
              <p:nvPr/>
            </p:nvSpPr>
            <p:spPr>
              <a:xfrm>
                <a:off x="6880575" y="1194275"/>
                <a:ext cx="2003374" cy="2003370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763A41E9-1BE2-48E8-B5CE-6A0411A6469B}"/>
                  </a:ext>
                </a:extLst>
              </p:cNvPr>
              <p:cNvGrpSpPr/>
              <p:nvPr/>
            </p:nvGrpSpPr>
            <p:grpSpPr>
              <a:xfrm>
                <a:off x="6832980" y="1135773"/>
                <a:ext cx="2103464" cy="2103464"/>
                <a:chOff x="7406390" y="3868344"/>
                <a:chExt cx="2103464" cy="2103464"/>
              </a:xfrm>
              <a:grpFill/>
            </p:grpSpPr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34D016E0-8065-433A-933D-1FF5A96C90F4}"/>
                    </a:ext>
                  </a:extLst>
                </p:cNvPr>
                <p:cNvSpPr/>
                <p:nvPr/>
              </p:nvSpPr>
              <p:spPr>
                <a:xfrm>
                  <a:off x="8312724" y="3868344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B7C4EBAC-FDE9-4CF0-9783-085E76D7FAEC}"/>
                    </a:ext>
                  </a:extLst>
                </p:cNvPr>
                <p:cNvSpPr/>
                <p:nvPr/>
              </p:nvSpPr>
              <p:spPr>
                <a:xfrm rot="10800000">
                  <a:off x="8312724" y="5647350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4729D0BB-3180-4D53-84FE-B9713B829B6C}"/>
                    </a:ext>
                  </a:extLst>
                </p:cNvPr>
                <p:cNvSpPr/>
                <p:nvPr/>
              </p:nvSpPr>
              <p:spPr>
                <a:xfrm rot="5400000">
                  <a:off x="9202227" y="4757847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E2D72C07-8016-42B4-9482-DE9C84E64F54}"/>
                    </a:ext>
                  </a:extLst>
                </p:cNvPr>
                <p:cNvSpPr/>
                <p:nvPr/>
              </p:nvSpPr>
              <p:spPr>
                <a:xfrm rot="16200000">
                  <a:off x="7423221" y="4757847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F7C2F1B8-F94F-433E-A445-AC6B4CEBDC8A}"/>
                    </a:ext>
                  </a:extLst>
                </p:cNvPr>
                <p:cNvSpPr/>
                <p:nvPr/>
              </p:nvSpPr>
              <p:spPr>
                <a:xfrm rot="2700000">
                  <a:off x="8941698" y="4128873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96B7E855-F912-4F0F-9523-24EF6FA0F84D}"/>
                    </a:ext>
                  </a:extLst>
                </p:cNvPr>
                <p:cNvSpPr/>
                <p:nvPr/>
              </p:nvSpPr>
              <p:spPr>
                <a:xfrm rot="13500000">
                  <a:off x="7683750" y="5386821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D9F6CCC5-6858-4B84-B01B-616180EA574C}"/>
                    </a:ext>
                  </a:extLst>
                </p:cNvPr>
                <p:cNvSpPr/>
                <p:nvPr/>
              </p:nvSpPr>
              <p:spPr>
                <a:xfrm rot="8100000">
                  <a:off x="8941698" y="5386821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27D705B2-A2A9-4173-B38B-DDC29EC7B0A4}"/>
                    </a:ext>
                  </a:extLst>
                </p:cNvPr>
                <p:cNvSpPr/>
                <p:nvPr/>
              </p:nvSpPr>
              <p:spPr>
                <a:xfrm rot="18900000">
                  <a:off x="7683750" y="4128873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63347A7B-80C5-481D-B16A-D3FEB6C85588}"/>
                    </a:ext>
                  </a:extLst>
                </p:cNvPr>
                <p:cNvSpPr/>
                <p:nvPr/>
              </p:nvSpPr>
              <p:spPr>
                <a:xfrm rot="1461949">
                  <a:off x="8679698" y="3947572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C0E16D25-29B3-49F8-A023-6B140B67DB78}"/>
                    </a:ext>
                  </a:extLst>
                </p:cNvPr>
                <p:cNvSpPr/>
                <p:nvPr/>
              </p:nvSpPr>
              <p:spPr>
                <a:xfrm rot="12261949">
                  <a:off x="7945750" y="5568122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5F6B404C-7574-4006-8AAB-5D2467406EB6}"/>
                    </a:ext>
                  </a:extLst>
                </p:cNvPr>
                <p:cNvSpPr/>
                <p:nvPr/>
              </p:nvSpPr>
              <p:spPr>
                <a:xfrm rot="6861949">
                  <a:off x="9122999" y="5124821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C8AA877C-745D-4291-8758-F8A9F43B4A05}"/>
                    </a:ext>
                  </a:extLst>
                </p:cNvPr>
                <p:cNvSpPr/>
                <p:nvPr/>
              </p:nvSpPr>
              <p:spPr>
                <a:xfrm rot="17661949">
                  <a:off x="7502449" y="4390873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4EFF3ADC-FA1A-4088-90FC-B9E7144B9DC9}"/>
                    </a:ext>
                  </a:extLst>
                </p:cNvPr>
                <p:cNvSpPr/>
                <p:nvPr/>
              </p:nvSpPr>
              <p:spPr>
                <a:xfrm rot="4161949">
                  <a:off x="9145165" y="4444386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81E97E60-36F6-494B-A4FB-BFA124AD366B}"/>
                    </a:ext>
                  </a:extLst>
                </p:cNvPr>
                <p:cNvSpPr/>
                <p:nvPr/>
              </p:nvSpPr>
              <p:spPr>
                <a:xfrm rot="14961949">
                  <a:off x="7480283" y="5071308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23943183-6278-4A1B-ADA5-5F2A81D1991F}"/>
                    </a:ext>
                  </a:extLst>
                </p:cNvPr>
                <p:cNvSpPr/>
                <p:nvPr/>
              </p:nvSpPr>
              <p:spPr>
                <a:xfrm rot="9561949">
                  <a:off x="8626185" y="5590288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DAB0FB59-5844-48F7-8857-1D60E9F4EBAC}"/>
                    </a:ext>
                  </a:extLst>
                </p:cNvPr>
                <p:cNvSpPr/>
                <p:nvPr/>
              </p:nvSpPr>
              <p:spPr>
                <a:xfrm rot="20361949">
                  <a:off x="7999263" y="3925406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FC67C618-0D5F-4461-ADA8-B7713A64A31F}"/>
                  </a:ext>
                </a:extLst>
              </p:cNvPr>
              <p:cNvSpPr/>
              <p:nvPr/>
            </p:nvSpPr>
            <p:spPr>
              <a:xfrm>
                <a:off x="7688343" y="1385237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E3C1FB56-3BF9-40E3-A638-6042E349BD74}"/>
                  </a:ext>
                </a:extLst>
              </p:cNvPr>
              <p:cNvSpPr/>
              <p:nvPr/>
            </p:nvSpPr>
            <p:spPr>
              <a:xfrm>
                <a:off x="7688343" y="2790112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E30937D2-5D0D-48A3-9155-87E540F4A9FF}"/>
                  </a:ext>
                </a:extLst>
              </p:cNvPr>
              <p:cNvSpPr/>
              <p:nvPr/>
            </p:nvSpPr>
            <p:spPr>
              <a:xfrm rot="5400000">
                <a:off x="8388911" y="2087676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3D8ECC31-39AA-4DEB-B4BD-D22A566DF283}"/>
                  </a:ext>
                </a:extLst>
              </p:cNvPr>
              <p:cNvSpPr/>
              <p:nvPr/>
            </p:nvSpPr>
            <p:spPr>
              <a:xfrm rot="5400000">
                <a:off x="6984036" y="2087676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E6E9B3AE-2331-4343-84CC-495B557186D2}"/>
                  </a:ext>
                </a:extLst>
              </p:cNvPr>
              <p:cNvSpPr/>
              <p:nvPr/>
            </p:nvSpPr>
            <p:spPr>
              <a:xfrm>
                <a:off x="7688343" y="1385237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BDD2B2AC-2006-498F-B3A9-9CD480850BFC}"/>
                  </a:ext>
                </a:extLst>
              </p:cNvPr>
              <p:cNvSpPr/>
              <p:nvPr/>
            </p:nvSpPr>
            <p:spPr>
              <a:xfrm>
                <a:off x="7688343" y="2790112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97A45E3B-1102-46B3-9F71-170A945E4243}"/>
                  </a:ext>
                </a:extLst>
              </p:cNvPr>
              <p:cNvSpPr/>
              <p:nvPr/>
            </p:nvSpPr>
            <p:spPr>
              <a:xfrm rot="5400000">
                <a:off x="8388911" y="2087676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44351B0E-C347-44FC-867C-4AC6557A346F}"/>
                  </a:ext>
                </a:extLst>
              </p:cNvPr>
              <p:cNvSpPr/>
              <p:nvPr/>
            </p:nvSpPr>
            <p:spPr>
              <a:xfrm rot="5400000">
                <a:off x="6984036" y="2087676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246F60EC-C347-4E9A-8BFE-6127ED4D59EF}"/>
                  </a:ext>
                </a:extLst>
              </p:cNvPr>
              <p:cNvSpPr/>
              <p:nvPr/>
            </p:nvSpPr>
            <p:spPr>
              <a:xfrm rot="1735758">
                <a:off x="8028133" y="1472889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5B5F2949-C037-4CC4-B87E-7D93E9643145}"/>
                  </a:ext>
                </a:extLst>
              </p:cNvPr>
              <p:cNvSpPr/>
              <p:nvPr/>
            </p:nvSpPr>
            <p:spPr>
              <a:xfrm rot="1735758">
                <a:off x="7348553" y="2702460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A0D4E152-49CD-4C1C-9244-6DCD950EEBDA}"/>
                  </a:ext>
                </a:extLst>
              </p:cNvPr>
              <p:cNvSpPr/>
              <p:nvPr/>
            </p:nvSpPr>
            <p:spPr>
              <a:xfrm rot="7135758">
                <a:off x="8301257" y="2427465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0E4C2BE5-A528-4CAE-9322-2ADB2A205BB2}"/>
                  </a:ext>
                </a:extLst>
              </p:cNvPr>
              <p:cNvSpPr/>
              <p:nvPr/>
            </p:nvSpPr>
            <p:spPr>
              <a:xfrm rot="7135758">
                <a:off x="7071687" y="1747884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40F8AB50-3470-44E0-AA54-C4A69F58D442}"/>
                  </a:ext>
                </a:extLst>
              </p:cNvPr>
              <p:cNvSpPr/>
              <p:nvPr/>
            </p:nvSpPr>
            <p:spPr>
              <a:xfrm rot="3584686">
                <a:off x="8295102" y="1733749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3BC00CED-FE4A-4A98-B0AC-4DE083C65892}"/>
                  </a:ext>
                </a:extLst>
              </p:cNvPr>
              <p:cNvSpPr/>
              <p:nvPr/>
            </p:nvSpPr>
            <p:spPr>
              <a:xfrm rot="3584686">
                <a:off x="7081586" y="2441600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E9D5D19C-986B-4467-BC5C-B8DA61DFB8C9}"/>
                  </a:ext>
                </a:extLst>
              </p:cNvPr>
              <p:cNvSpPr/>
              <p:nvPr/>
            </p:nvSpPr>
            <p:spPr>
              <a:xfrm rot="8984686">
                <a:off x="8040398" y="2694434"/>
                <a:ext cx="353038" cy="247282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F7A955B1-476B-468B-9DC0-AFDFF4642EFA}"/>
                  </a:ext>
                </a:extLst>
              </p:cNvPr>
              <p:cNvSpPr/>
              <p:nvPr/>
            </p:nvSpPr>
            <p:spPr>
              <a:xfrm rot="8984686">
                <a:off x="7332548" y="1480917"/>
                <a:ext cx="353038" cy="247282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A9251EBC-D502-4E4D-BB59-55E106C65DA5}"/>
                  </a:ext>
                </a:extLst>
              </p:cNvPr>
              <p:cNvSpPr/>
              <p:nvPr/>
            </p:nvSpPr>
            <p:spPr>
              <a:xfrm>
                <a:off x="7709375" y="1633724"/>
                <a:ext cx="310974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68D1CF07-FB15-4E78-BB60-A6B25CF00125}"/>
                  </a:ext>
                </a:extLst>
              </p:cNvPr>
              <p:cNvSpPr/>
              <p:nvPr/>
            </p:nvSpPr>
            <p:spPr>
              <a:xfrm>
                <a:off x="7709375" y="2487799"/>
                <a:ext cx="310974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A7B73988-ECB2-4D49-BEED-AB97065959F5}"/>
                  </a:ext>
                </a:extLst>
              </p:cNvPr>
              <p:cNvSpPr/>
              <p:nvPr/>
            </p:nvSpPr>
            <p:spPr>
              <a:xfrm rot="5400000">
                <a:off x="8133061" y="2060762"/>
                <a:ext cx="310972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031701E2-F7C7-45B7-95AA-395430A2A718}"/>
                  </a:ext>
                </a:extLst>
              </p:cNvPr>
              <p:cNvSpPr/>
              <p:nvPr/>
            </p:nvSpPr>
            <p:spPr>
              <a:xfrm rot="5400000">
                <a:off x="7278986" y="2060762"/>
                <a:ext cx="310972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676CF84B-49AB-4663-A9A0-73DD86D92B96}"/>
                  </a:ext>
                </a:extLst>
              </p:cNvPr>
              <p:cNvSpPr/>
              <p:nvPr/>
            </p:nvSpPr>
            <p:spPr>
              <a:xfrm rot="2700000">
                <a:off x="8004277" y="1758800"/>
                <a:ext cx="310972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82D631DD-CF76-4A76-AEBD-CF8022B45611}"/>
                  </a:ext>
                </a:extLst>
              </p:cNvPr>
              <p:cNvSpPr/>
              <p:nvPr/>
            </p:nvSpPr>
            <p:spPr>
              <a:xfrm rot="2700000">
                <a:off x="7400355" y="2362723"/>
                <a:ext cx="310972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590BEDB0-DB77-4B2F-88D0-A8F1108E6D99}"/>
                  </a:ext>
                </a:extLst>
              </p:cNvPr>
              <p:cNvSpPr/>
              <p:nvPr/>
            </p:nvSpPr>
            <p:spPr>
              <a:xfrm rot="18900000">
                <a:off x="7403389" y="1758799"/>
                <a:ext cx="310974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1F4073CF-53C2-4E50-964B-9BC109793ED8}"/>
                  </a:ext>
                </a:extLst>
              </p:cNvPr>
              <p:cNvSpPr/>
              <p:nvPr/>
            </p:nvSpPr>
            <p:spPr>
              <a:xfrm rot="18900000">
                <a:off x="8007311" y="2362722"/>
                <a:ext cx="310974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2C0FA435-4481-45D9-8D79-3B892AE2B2DA}"/>
                  </a:ext>
                </a:extLst>
              </p:cNvPr>
              <p:cNvSpPr/>
              <p:nvPr/>
            </p:nvSpPr>
            <p:spPr>
              <a:xfrm>
                <a:off x="7629245" y="1962663"/>
                <a:ext cx="457024" cy="45702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6F069770-E334-40EF-BBD1-76A5F6CE7BFA}"/>
                </a:ext>
              </a:extLst>
            </p:cNvPr>
            <p:cNvGrpSpPr/>
            <p:nvPr/>
          </p:nvGrpSpPr>
          <p:grpSpPr>
            <a:xfrm>
              <a:off x="6719721" y="4970738"/>
              <a:ext cx="958462" cy="958460"/>
              <a:chOff x="6664574" y="961795"/>
              <a:chExt cx="2445071" cy="2445071"/>
            </a:xfrm>
            <a:gradFill>
              <a:gsLst>
                <a:gs pos="6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BAB1FAFF-0373-4364-821A-A4AD21B52DB8}"/>
                  </a:ext>
                </a:extLst>
              </p:cNvPr>
              <p:cNvSpPr/>
              <p:nvPr/>
            </p:nvSpPr>
            <p:spPr>
              <a:xfrm>
                <a:off x="7787459" y="961795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CCF00CA9-6E65-45AF-8832-DCCB5058C5B8}"/>
                  </a:ext>
                </a:extLst>
              </p:cNvPr>
              <p:cNvSpPr/>
              <p:nvPr/>
            </p:nvSpPr>
            <p:spPr>
              <a:xfrm rot="10800000">
                <a:off x="7787459" y="3171950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6D229002-9251-4BE2-8F4D-2C2F2D5B6DB5}"/>
                  </a:ext>
                </a:extLst>
              </p:cNvPr>
              <p:cNvSpPr/>
              <p:nvPr/>
            </p:nvSpPr>
            <p:spPr>
              <a:xfrm rot="5400000">
                <a:off x="8886915" y="2066873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4A4D220E-DBC2-4216-9C57-806867CF68E7}"/>
                  </a:ext>
                </a:extLst>
              </p:cNvPr>
              <p:cNvSpPr/>
              <p:nvPr/>
            </p:nvSpPr>
            <p:spPr>
              <a:xfrm rot="16200000">
                <a:off x="6676761" y="2066872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07B8ED89-4A47-4FDA-84CC-E6D2A0BF8C8B}"/>
                  </a:ext>
                </a:extLst>
              </p:cNvPr>
              <p:cNvSpPr/>
              <p:nvPr/>
            </p:nvSpPr>
            <p:spPr>
              <a:xfrm rot="2700000">
                <a:off x="8567221" y="1289441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64E2A71A-4F1D-4E23-90E7-46A2C09FB9A5}"/>
                  </a:ext>
                </a:extLst>
              </p:cNvPr>
              <p:cNvSpPr/>
              <p:nvPr/>
            </p:nvSpPr>
            <p:spPr>
              <a:xfrm rot="13500000">
                <a:off x="7004405" y="2852256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9C9C0A16-D608-499F-AD76-174644B3C221}"/>
                  </a:ext>
                </a:extLst>
              </p:cNvPr>
              <p:cNvSpPr/>
              <p:nvPr/>
            </p:nvSpPr>
            <p:spPr>
              <a:xfrm rot="8100000">
                <a:off x="8563246" y="2848280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F59712EA-6F31-4509-9522-EFB464924CE2}"/>
                  </a:ext>
                </a:extLst>
              </p:cNvPr>
              <p:cNvSpPr/>
              <p:nvPr/>
            </p:nvSpPr>
            <p:spPr>
              <a:xfrm rot="18900000">
                <a:off x="7000432" y="1285464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8A2A5FDA-4108-4716-8AA2-8A9AF69C9B74}"/>
                  </a:ext>
                </a:extLst>
              </p:cNvPr>
              <p:cNvSpPr/>
              <p:nvPr/>
            </p:nvSpPr>
            <p:spPr>
              <a:xfrm rot="19773398">
                <a:off x="7226757" y="1111303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CE577825-7115-4D7F-BA4A-1379186E088C}"/>
                  </a:ext>
                </a:extLst>
              </p:cNvPr>
              <p:cNvSpPr/>
              <p:nvPr/>
            </p:nvSpPr>
            <p:spPr>
              <a:xfrm rot="8973398">
                <a:off x="8346613" y="3016745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ED773CF6-BC06-42E6-8440-12796761783B}"/>
                  </a:ext>
                </a:extLst>
              </p:cNvPr>
              <p:cNvSpPr/>
              <p:nvPr/>
            </p:nvSpPr>
            <p:spPr>
              <a:xfrm rot="3573398">
                <a:off x="8734559" y="1506945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AA1940BB-03E1-428A-80B6-53B59FCD69D3}"/>
                  </a:ext>
                </a:extLst>
              </p:cNvPr>
              <p:cNvSpPr/>
              <p:nvPr/>
            </p:nvSpPr>
            <p:spPr>
              <a:xfrm rot="14373398">
                <a:off x="6829118" y="2626799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0D567985-D3F6-41B6-AD5D-EE5B97DE6749}"/>
                  </a:ext>
                </a:extLst>
              </p:cNvPr>
              <p:cNvSpPr/>
              <p:nvPr/>
            </p:nvSpPr>
            <p:spPr>
              <a:xfrm rot="873398">
                <a:off x="8065028" y="998681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4E14056D-FC60-44D9-934F-5DEFAF861464}"/>
                  </a:ext>
                </a:extLst>
              </p:cNvPr>
              <p:cNvSpPr/>
              <p:nvPr/>
            </p:nvSpPr>
            <p:spPr>
              <a:xfrm rot="11673398">
                <a:off x="7509534" y="3137889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84FC12F3-1C9F-4378-AAFC-50411C1D5769}"/>
                  </a:ext>
                </a:extLst>
              </p:cNvPr>
              <p:cNvSpPr/>
              <p:nvPr/>
            </p:nvSpPr>
            <p:spPr>
              <a:xfrm rot="6273398">
                <a:off x="8851443" y="2344619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61172BC7-251E-4E87-B7ED-C94FE5318445}"/>
                  </a:ext>
                </a:extLst>
              </p:cNvPr>
              <p:cNvSpPr/>
              <p:nvPr/>
            </p:nvSpPr>
            <p:spPr>
              <a:xfrm rot="17073398">
                <a:off x="6712236" y="1789125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B69D8E0A-4AB7-4763-8D55-7F135A536042}"/>
                  </a:ext>
                </a:extLst>
              </p:cNvPr>
              <p:cNvSpPr/>
              <p:nvPr/>
            </p:nvSpPr>
            <p:spPr>
              <a:xfrm rot="1778993">
                <a:off x="8332043" y="1109271"/>
                <a:ext cx="210542" cy="23491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2B6B8FC6-4B1F-4167-8CE5-D6C9821BB12F}"/>
                  </a:ext>
                </a:extLst>
              </p:cNvPr>
              <p:cNvSpPr/>
              <p:nvPr/>
            </p:nvSpPr>
            <p:spPr>
              <a:xfrm rot="12578993">
                <a:off x="7238682" y="3030037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3840A1F4-4485-4DDE-96A4-844C2ABD8A80}"/>
                  </a:ext>
                </a:extLst>
              </p:cNvPr>
              <p:cNvSpPr/>
              <p:nvPr/>
            </p:nvSpPr>
            <p:spPr>
              <a:xfrm rot="7178993">
                <a:off x="8740860" y="2613553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6CF70254-3337-412C-9ED5-877A4EBBCCB2}"/>
                  </a:ext>
                </a:extLst>
              </p:cNvPr>
              <p:cNvSpPr/>
              <p:nvPr/>
            </p:nvSpPr>
            <p:spPr>
              <a:xfrm rot="17978993">
                <a:off x="6820094" y="1520191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B502A0B7-8652-4D24-9118-D7E7301BE147}"/>
                  </a:ext>
                </a:extLst>
              </p:cNvPr>
              <p:cNvSpPr/>
              <p:nvPr/>
            </p:nvSpPr>
            <p:spPr>
              <a:xfrm rot="4478993">
                <a:off x="8847620" y="1779762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E5EE8E48-6C85-4466-9699-07A99DECE0D0}"/>
                  </a:ext>
                </a:extLst>
              </p:cNvPr>
              <p:cNvSpPr/>
              <p:nvPr/>
            </p:nvSpPr>
            <p:spPr>
              <a:xfrm rot="15278993">
                <a:off x="6716311" y="2364826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F2F60316-CFED-42B5-B0DE-CBAF545CE341}"/>
                  </a:ext>
                </a:extLst>
              </p:cNvPr>
              <p:cNvSpPr/>
              <p:nvPr/>
            </p:nvSpPr>
            <p:spPr>
              <a:xfrm rot="9878993">
                <a:off x="8073009" y="3132528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1012900D-16AE-484A-AFB7-A6309E9BC2D4}"/>
                  </a:ext>
                </a:extLst>
              </p:cNvPr>
              <p:cNvSpPr/>
              <p:nvPr/>
            </p:nvSpPr>
            <p:spPr>
              <a:xfrm rot="20678993">
                <a:off x="7487947" y="1001217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C8E36A89-8E27-4594-92FA-038DB961C9BC}"/>
                  </a:ext>
                </a:extLst>
              </p:cNvPr>
              <p:cNvSpPr/>
              <p:nvPr/>
            </p:nvSpPr>
            <p:spPr>
              <a:xfrm>
                <a:off x="6880575" y="1194275"/>
                <a:ext cx="2003374" cy="2003370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D74C9B5F-5DBB-4A09-84DE-6F5C7B31CF9A}"/>
                  </a:ext>
                </a:extLst>
              </p:cNvPr>
              <p:cNvGrpSpPr/>
              <p:nvPr/>
            </p:nvGrpSpPr>
            <p:grpSpPr>
              <a:xfrm>
                <a:off x="6832980" y="1135773"/>
                <a:ext cx="2103464" cy="2103464"/>
                <a:chOff x="7406390" y="3868344"/>
                <a:chExt cx="2103464" cy="2103464"/>
              </a:xfrm>
              <a:grpFill/>
            </p:grpSpPr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EB55EF33-E1AF-4CA3-9080-78209C2267B9}"/>
                    </a:ext>
                  </a:extLst>
                </p:cNvPr>
                <p:cNvSpPr/>
                <p:nvPr/>
              </p:nvSpPr>
              <p:spPr>
                <a:xfrm>
                  <a:off x="8312724" y="3868344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045C0E79-27C4-4DC4-8BE1-FEF4C8AA8D1F}"/>
                    </a:ext>
                  </a:extLst>
                </p:cNvPr>
                <p:cNvSpPr/>
                <p:nvPr/>
              </p:nvSpPr>
              <p:spPr>
                <a:xfrm rot="10800000">
                  <a:off x="8312724" y="5647350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0DEB6DC9-D5CB-49AD-AF60-A173E84385B8}"/>
                    </a:ext>
                  </a:extLst>
                </p:cNvPr>
                <p:cNvSpPr/>
                <p:nvPr/>
              </p:nvSpPr>
              <p:spPr>
                <a:xfrm rot="5400000">
                  <a:off x="9202227" y="4757847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A51A79A1-40EB-41E7-BCF4-2CF8431027E7}"/>
                    </a:ext>
                  </a:extLst>
                </p:cNvPr>
                <p:cNvSpPr/>
                <p:nvPr/>
              </p:nvSpPr>
              <p:spPr>
                <a:xfrm rot="16200000">
                  <a:off x="7423221" y="4757847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BB3F4E5B-428D-404E-8311-0391C4B0A94B}"/>
                    </a:ext>
                  </a:extLst>
                </p:cNvPr>
                <p:cNvSpPr/>
                <p:nvPr/>
              </p:nvSpPr>
              <p:spPr>
                <a:xfrm rot="2700000">
                  <a:off x="8941698" y="4128873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140E661F-9F17-4B16-9BED-4D72BE0F8785}"/>
                    </a:ext>
                  </a:extLst>
                </p:cNvPr>
                <p:cNvSpPr/>
                <p:nvPr/>
              </p:nvSpPr>
              <p:spPr>
                <a:xfrm rot="13500000">
                  <a:off x="7683750" y="5386821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06113D25-4704-4835-A0EB-7D997D36586C}"/>
                    </a:ext>
                  </a:extLst>
                </p:cNvPr>
                <p:cNvSpPr/>
                <p:nvPr/>
              </p:nvSpPr>
              <p:spPr>
                <a:xfrm rot="8100000">
                  <a:off x="8941698" y="5386821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B57FFF37-87A0-4537-98B6-E10F556CFB96}"/>
                    </a:ext>
                  </a:extLst>
                </p:cNvPr>
                <p:cNvSpPr/>
                <p:nvPr/>
              </p:nvSpPr>
              <p:spPr>
                <a:xfrm rot="18900000">
                  <a:off x="7683750" y="4128873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971561DA-5A9D-4943-ADE9-626C543BC2C9}"/>
                    </a:ext>
                  </a:extLst>
                </p:cNvPr>
                <p:cNvSpPr/>
                <p:nvPr/>
              </p:nvSpPr>
              <p:spPr>
                <a:xfrm rot="1461949">
                  <a:off x="8679698" y="3947572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4EF71AF5-5532-4B57-8426-0D2CAC4299C0}"/>
                    </a:ext>
                  </a:extLst>
                </p:cNvPr>
                <p:cNvSpPr/>
                <p:nvPr/>
              </p:nvSpPr>
              <p:spPr>
                <a:xfrm rot="12261949">
                  <a:off x="7945750" y="5568122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446490A2-EE1F-41D9-AFAF-D24A321975D7}"/>
                    </a:ext>
                  </a:extLst>
                </p:cNvPr>
                <p:cNvSpPr/>
                <p:nvPr/>
              </p:nvSpPr>
              <p:spPr>
                <a:xfrm rot="6861949">
                  <a:off x="9122999" y="5124821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468998E5-1A57-4B6B-AC19-71D211C7E4E9}"/>
                    </a:ext>
                  </a:extLst>
                </p:cNvPr>
                <p:cNvSpPr/>
                <p:nvPr/>
              </p:nvSpPr>
              <p:spPr>
                <a:xfrm rot="17661949">
                  <a:off x="7502449" y="4390873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59CE1BD8-733B-4F17-BEB2-F605C2992AAE}"/>
                    </a:ext>
                  </a:extLst>
                </p:cNvPr>
                <p:cNvSpPr/>
                <p:nvPr/>
              </p:nvSpPr>
              <p:spPr>
                <a:xfrm rot="4161949">
                  <a:off x="9145165" y="4444386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5A3C3D56-CE7D-4389-97BF-AA0046E83B38}"/>
                    </a:ext>
                  </a:extLst>
                </p:cNvPr>
                <p:cNvSpPr/>
                <p:nvPr/>
              </p:nvSpPr>
              <p:spPr>
                <a:xfrm rot="14961949">
                  <a:off x="7480283" y="5071308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9DF72124-DCDA-4635-8F21-76FE537C3F5F}"/>
                    </a:ext>
                  </a:extLst>
                </p:cNvPr>
                <p:cNvSpPr/>
                <p:nvPr/>
              </p:nvSpPr>
              <p:spPr>
                <a:xfrm rot="9561949">
                  <a:off x="8626185" y="5590288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B06E1A66-C74A-4845-B8F3-BEA921739EA8}"/>
                    </a:ext>
                  </a:extLst>
                </p:cNvPr>
                <p:cNvSpPr/>
                <p:nvPr/>
              </p:nvSpPr>
              <p:spPr>
                <a:xfrm rot="20361949">
                  <a:off x="7999263" y="3925406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A48113BF-49C6-492D-B997-B39B0AE08579}"/>
                  </a:ext>
                </a:extLst>
              </p:cNvPr>
              <p:cNvSpPr/>
              <p:nvPr/>
            </p:nvSpPr>
            <p:spPr>
              <a:xfrm>
                <a:off x="7688343" y="1385237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FCF6C747-1B61-4095-8421-ACFA1E7E2EC6}"/>
                  </a:ext>
                </a:extLst>
              </p:cNvPr>
              <p:cNvSpPr/>
              <p:nvPr/>
            </p:nvSpPr>
            <p:spPr>
              <a:xfrm>
                <a:off x="7688343" y="2790112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32BED69F-7207-46EC-A72D-C9D3A1E84CD9}"/>
                  </a:ext>
                </a:extLst>
              </p:cNvPr>
              <p:cNvSpPr/>
              <p:nvPr/>
            </p:nvSpPr>
            <p:spPr>
              <a:xfrm rot="5400000">
                <a:off x="8388911" y="2087676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D4E41C14-B91D-482C-B758-66FEB3D45BB0}"/>
                  </a:ext>
                </a:extLst>
              </p:cNvPr>
              <p:cNvSpPr/>
              <p:nvPr/>
            </p:nvSpPr>
            <p:spPr>
              <a:xfrm rot="5400000">
                <a:off x="6984036" y="2087676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FE1C78AA-E945-466A-B0AF-78398ADB37E9}"/>
                  </a:ext>
                </a:extLst>
              </p:cNvPr>
              <p:cNvSpPr/>
              <p:nvPr/>
            </p:nvSpPr>
            <p:spPr>
              <a:xfrm>
                <a:off x="7688343" y="1385237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9ADD84BE-6CE1-49C9-9C84-961511AA4A1A}"/>
                  </a:ext>
                </a:extLst>
              </p:cNvPr>
              <p:cNvSpPr/>
              <p:nvPr/>
            </p:nvSpPr>
            <p:spPr>
              <a:xfrm>
                <a:off x="7688343" y="2790112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5F50F285-B21A-45F7-9069-63459CFF9492}"/>
                  </a:ext>
                </a:extLst>
              </p:cNvPr>
              <p:cNvSpPr/>
              <p:nvPr/>
            </p:nvSpPr>
            <p:spPr>
              <a:xfrm rot="5400000">
                <a:off x="8388911" y="2087676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0F80DC96-01C2-4843-82F7-88DC10EF1B45}"/>
                  </a:ext>
                </a:extLst>
              </p:cNvPr>
              <p:cNvSpPr/>
              <p:nvPr/>
            </p:nvSpPr>
            <p:spPr>
              <a:xfrm rot="5400000">
                <a:off x="6984036" y="2087676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楕円 260">
                <a:extLst>
                  <a:ext uri="{FF2B5EF4-FFF2-40B4-BE49-F238E27FC236}">
                    <a16:creationId xmlns:a16="http://schemas.microsoft.com/office/drawing/2014/main" id="{C35EBE53-B29D-4A0C-A4DD-6624CBBDD449}"/>
                  </a:ext>
                </a:extLst>
              </p:cNvPr>
              <p:cNvSpPr/>
              <p:nvPr/>
            </p:nvSpPr>
            <p:spPr>
              <a:xfrm rot="1735758">
                <a:off x="8028133" y="1472889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楕円 261">
                <a:extLst>
                  <a:ext uri="{FF2B5EF4-FFF2-40B4-BE49-F238E27FC236}">
                    <a16:creationId xmlns:a16="http://schemas.microsoft.com/office/drawing/2014/main" id="{10790261-B0BF-4331-8687-E4B9C6068BED}"/>
                  </a:ext>
                </a:extLst>
              </p:cNvPr>
              <p:cNvSpPr/>
              <p:nvPr/>
            </p:nvSpPr>
            <p:spPr>
              <a:xfrm rot="1735758">
                <a:off x="7348553" y="2702460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39A1BB78-927F-4C41-9134-B88B87C97687}"/>
                  </a:ext>
                </a:extLst>
              </p:cNvPr>
              <p:cNvSpPr/>
              <p:nvPr/>
            </p:nvSpPr>
            <p:spPr>
              <a:xfrm rot="7135758">
                <a:off x="8301257" y="2427465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F9C6A294-1A05-4E28-A102-9CE3DB345170}"/>
                  </a:ext>
                </a:extLst>
              </p:cNvPr>
              <p:cNvSpPr/>
              <p:nvPr/>
            </p:nvSpPr>
            <p:spPr>
              <a:xfrm rot="7135758">
                <a:off x="7071687" y="1747884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楕円 264">
                <a:extLst>
                  <a:ext uri="{FF2B5EF4-FFF2-40B4-BE49-F238E27FC236}">
                    <a16:creationId xmlns:a16="http://schemas.microsoft.com/office/drawing/2014/main" id="{BC39AA18-D3C2-424D-B8FB-F21076E4D218}"/>
                  </a:ext>
                </a:extLst>
              </p:cNvPr>
              <p:cNvSpPr/>
              <p:nvPr/>
            </p:nvSpPr>
            <p:spPr>
              <a:xfrm rot="3584686">
                <a:off x="8295102" y="1733749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E6777603-43E5-40F1-999B-082034D34EA2}"/>
                  </a:ext>
                </a:extLst>
              </p:cNvPr>
              <p:cNvSpPr/>
              <p:nvPr/>
            </p:nvSpPr>
            <p:spPr>
              <a:xfrm rot="3584686">
                <a:off x="7081586" y="2441600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D8F28CB6-4E9C-4020-9603-C75E42B57844}"/>
                  </a:ext>
                </a:extLst>
              </p:cNvPr>
              <p:cNvSpPr/>
              <p:nvPr/>
            </p:nvSpPr>
            <p:spPr>
              <a:xfrm rot="8984686">
                <a:off x="8040398" y="2694434"/>
                <a:ext cx="353038" cy="247282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9BFD9020-2003-477C-B4FC-E6CC89D5941C}"/>
                  </a:ext>
                </a:extLst>
              </p:cNvPr>
              <p:cNvSpPr/>
              <p:nvPr/>
            </p:nvSpPr>
            <p:spPr>
              <a:xfrm rot="8984686">
                <a:off x="7332548" y="1480917"/>
                <a:ext cx="353038" cy="247282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3C545E9E-112F-4F96-A238-5E3645672035}"/>
                  </a:ext>
                </a:extLst>
              </p:cNvPr>
              <p:cNvSpPr/>
              <p:nvPr/>
            </p:nvSpPr>
            <p:spPr>
              <a:xfrm>
                <a:off x="7709375" y="1633724"/>
                <a:ext cx="310974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269">
                <a:extLst>
                  <a:ext uri="{FF2B5EF4-FFF2-40B4-BE49-F238E27FC236}">
                    <a16:creationId xmlns:a16="http://schemas.microsoft.com/office/drawing/2014/main" id="{AE7A9205-FC3B-4CE7-83E2-DE40F4712D52}"/>
                  </a:ext>
                </a:extLst>
              </p:cNvPr>
              <p:cNvSpPr/>
              <p:nvPr/>
            </p:nvSpPr>
            <p:spPr>
              <a:xfrm>
                <a:off x="7709375" y="2487799"/>
                <a:ext cx="310974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B5F4D272-A73A-4970-8E90-54C00C13048C}"/>
                  </a:ext>
                </a:extLst>
              </p:cNvPr>
              <p:cNvSpPr/>
              <p:nvPr/>
            </p:nvSpPr>
            <p:spPr>
              <a:xfrm rot="5400000">
                <a:off x="8133061" y="2060762"/>
                <a:ext cx="310972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AA8A6338-D431-46C7-8E71-43CA55D635CB}"/>
                  </a:ext>
                </a:extLst>
              </p:cNvPr>
              <p:cNvSpPr/>
              <p:nvPr/>
            </p:nvSpPr>
            <p:spPr>
              <a:xfrm rot="5400000">
                <a:off x="7278986" y="2060762"/>
                <a:ext cx="310972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99FDF4C2-AB4C-4E27-8443-60450CA28B3B}"/>
                  </a:ext>
                </a:extLst>
              </p:cNvPr>
              <p:cNvSpPr/>
              <p:nvPr/>
            </p:nvSpPr>
            <p:spPr>
              <a:xfrm rot="2700000">
                <a:off x="8004277" y="1758800"/>
                <a:ext cx="310972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D0ED4652-91CD-4399-A210-FC633EF832A3}"/>
                  </a:ext>
                </a:extLst>
              </p:cNvPr>
              <p:cNvSpPr/>
              <p:nvPr/>
            </p:nvSpPr>
            <p:spPr>
              <a:xfrm rot="2700000">
                <a:off x="7400355" y="2362723"/>
                <a:ext cx="310972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061387BD-9017-4091-87B2-6A873F63B3D7}"/>
                  </a:ext>
                </a:extLst>
              </p:cNvPr>
              <p:cNvSpPr/>
              <p:nvPr/>
            </p:nvSpPr>
            <p:spPr>
              <a:xfrm rot="18900000">
                <a:off x="7403389" y="1758799"/>
                <a:ext cx="310974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楕円 275">
                <a:extLst>
                  <a:ext uri="{FF2B5EF4-FFF2-40B4-BE49-F238E27FC236}">
                    <a16:creationId xmlns:a16="http://schemas.microsoft.com/office/drawing/2014/main" id="{CECBA116-880E-4E47-BE61-D0CA05711548}"/>
                  </a:ext>
                </a:extLst>
              </p:cNvPr>
              <p:cNvSpPr/>
              <p:nvPr/>
            </p:nvSpPr>
            <p:spPr>
              <a:xfrm rot="18900000">
                <a:off x="8007311" y="2362722"/>
                <a:ext cx="310974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041D4C3F-FE03-4479-928B-4F1D65B394BA}"/>
                  </a:ext>
                </a:extLst>
              </p:cNvPr>
              <p:cNvSpPr/>
              <p:nvPr/>
            </p:nvSpPr>
            <p:spPr>
              <a:xfrm>
                <a:off x="7629245" y="1962663"/>
                <a:ext cx="457024" cy="45702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D7DB6EC9-D7ED-4559-B07B-5E064BDBFDA0}"/>
                </a:ext>
              </a:extLst>
            </p:cNvPr>
            <p:cNvGrpSpPr/>
            <p:nvPr/>
          </p:nvGrpSpPr>
          <p:grpSpPr>
            <a:xfrm>
              <a:off x="7823127" y="5007344"/>
              <a:ext cx="1211835" cy="1211833"/>
              <a:chOff x="6664574" y="961795"/>
              <a:chExt cx="2445071" cy="2445071"/>
            </a:xfrm>
            <a:gradFill>
              <a:gsLst>
                <a:gs pos="6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349DE77C-BA7E-4BBA-8C30-1197C1F496E6}"/>
                  </a:ext>
                </a:extLst>
              </p:cNvPr>
              <p:cNvSpPr/>
              <p:nvPr/>
            </p:nvSpPr>
            <p:spPr>
              <a:xfrm>
                <a:off x="7787459" y="961795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E9E354AB-FD2F-4EA7-94EC-0C3393601DA6}"/>
                  </a:ext>
                </a:extLst>
              </p:cNvPr>
              <p:cNvSpPr/>
              <p:nvPr/>
            </p:nvSpPr>
            <p:spPr>
              <a:xfrm rot="10800000">
                <a:off x="7787459" y="3171950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CE613AE2-AEDE-47A4-8112-07BD82256E51}"/>
                  </a:ext>
                </a:extLst>
              </p:cNvPr>
              <p:cNvSpPr/>
              <p:nvPr/>
            </p:nvSpPr>
            <p:spPr>
              <a:xfrm rot="5400000">
                <a:off x="8886915" y="2066873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92FDC4E8-6E77-4A5A-9E8E-2EA0EA17502E}"/>
                  </a:ext>
                </a:extLst>
              </p:cNvPr>
              <p:cNvSpPr/>
              <p:nvPr/>
            </p:nvSpPr>
            <p:spPr>
              <a:xfrm rot="16200000">
                <a:off x="6676761" y="2066872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7643B959-6D2E-4801-98E3-D4A8DFD7D98E}"/>
                  </a:ext>
                </a:extLst>
              </p:cNvPr>
              <p:cNvSpPr/>
              <p:nvPr/>
            </p:nvSpPr>
            <p:spPr>
              <a:xfrm rot="2700000">
                <a:off x="8567221" y="1289441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44C0430B-7CE5-4778-8F11-1E10FBA61FD6}"/>
                  </a:ext>
                </a:extLst>
              </p:cNvPr>
              <p:cNvSpPr/>
              <p:nvPr/>
            </p:nvSpPr>
            <p:spPr>
              <a:xfrm rot="13500000">
                <a:off x="7004405" y="2852256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0DFFBD0A-29A5-4ACA-B30C-653B9569FF30}"/>
                  </a:ext>
                </a:extLst>
              </p:cNvPr>
              <p:cNvSpPr/>
              <p:nvPr/>
            </p:nvSpPr>
            <p:spPr>
              <a:xfrm rot="8100000">
                <a:off x="8563246" y="2848280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8E0E2722-50CC-4FB9-BDB9-62C973A9E0BA}"/>
                  </a:ext>
                </a:extLst>
              </p:cNvPr>
              <p:cNvSpPr/>
              <p:nvPr/>
            </p:nvSpPr>
            <p:spPr>
              <a:xfrm rot="18900000">
                <a:off x="7000432" y="1285464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DADA4D9E-707B-40F1-98F0-0BFBCEE0624D}"/>
                  </a:ext>
                </a:extLst>
              </p:cNvPr>
              <p:cNvSpPr/>
              <p:nvPr/>
            </p:nvSpPr>
            <p:spPr>
              <a:xfrm rot="19773398">
                <a:off x="7226757" y="1111303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B9307829-FF3E-46E2-A5A7-45EC5D5C4A4D}"/>
                  </a:ext>
                </a:extLst>
              </p:cNvPr>
              <p:cNvSpPr/>
              <p:nvPr/>
            </p:nvSpPr>
            <p:spPr>
              <a:xfrm rot="8973398">
                <a:off x="8346613" y="3016745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BC1B4161-AB77-4073-A572-9007BCA0E159}"/>
                  </a:ext>
                </a:extLst>
              </p:cNvPr>
              <p:cNvSpPr/>
              <p:nvPr/>
            </p:nvSpPr>
            <p:spPr>
              <a:xfrm rot="3573398">
                <a:off x="8734559" y="1506945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87DC7657-AA46-4E6D-8257-056CC710EE95}"/>
                  </a:ext>
                </a:extLst>
              </p:cNvPr>
              <p:cNvSpPr/>
              <p:nvPr/>
            </p:nvSpPr>
            <p:spPr>
              <a:xfrm rot="14373398">
                <a:off x="6829118" y="2626799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44B2DA06-B47E-499F-9DEA-1569D4D79F78}"/>
                  </a:ext>
                </a:extLst>
              </p:cNvPr>
              <p:cNvSpPr/>
              <p:nvPr/>
            </p:nvSpPr>
            <p:spPr>
              <a:xfrm rot="873398">
                <a:off x="8065028" y="998681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A7E898FF-6BEF-44B8-B4F7-17B7A8D363F4}"/>
                  </a:ext>
                </a:extLst>
              </p:cNvPr>
              <p:cNvSpPr/>
              <p:nvPr/>
            </p:nvSpPr>
            <p:spPr>
              <a:xfrm rot="11673398">
                <a:off x="7509534" y="3137889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0C4FA738-DC82-4163-9998-E481CB56ACBD}"/>
                  </a:ext>
                </a:extLst>
              </p:cNvPr>
              <p:cNvSpPr/>
              <p:nvPr/>
            </p:nvSpPr>
            <p:spPr>
              <a:xfrm rot="6273398">
                <a:off x="8851443" y="2344619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B6EB7F80-E04B-4676-86FE-3B6724F4D68C}"/>
                  </a:ext>
                </a:extLst>
              </p:cNvPr>
              <p:cNvSpPr/>
              <p:nvPr/>
            </p:nvSpPr>
            <p:spPr>
              <a:xfrm rot="17073398">
                <a:off x="6712236" y="1789125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48BD8F22-C78C-4EE1-99A2-03EA4956C30E}"/>
                  </a:ext>
                </a:extLst>
              </p:cNvPr>
              <p:cNvSpPr/>
              <p:nvPr/>
            </p:nvSpPr>
            <p:spPr>
              <a:xfrm rot="1778993">
                <a:off x="8332043" y="1109271"/>
                <a:ext cx="210542" cy="23491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9B542C65-D42B-4DD1-91A3-1C1B71AA0B40}"/>
                  </a:ext>
                </a:extLst>
              </p:cNvPr>
              <p:cNvSpPr/>
              <p:nvPr/>
            </p:nvSpPr>
            <p:spPr>
              <a:xfrm rot="12578993">
                <a:off x="7238682" y="3030037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E3F2E892-E737-4E47-888D-7B588A6B751B}"/>
                  </a:ext>
                </a:extLst>
              </p:cNvPr>
              <p:cNvSpPr/>
              <p:nvPr/>
            </p:nvSpPr>
            <p:spPr>
              <a:xfrm rot="7178993">
                <a:off x="8740860" y="2613553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6DBF0069-5CCC-4BA1-BEBC-056C3C96B958}"/>
                  </a:ext>
                </a:extLst>
              </p:cNvPr>
              <p:cNvSpPr/>
              <p:nvPr/>
            </p:nvSpPr>
            <p:spPr>
              <a:xfrm rot="17978993">
                <a:off x="6820094" y="1520191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3CFDF347-221E-4078-8534-12BEB1A40B57}"/>
                  </a:ext>
                </a:extLst>
              </p:cNvPr>
              <p:cNvSpPr/>
              <p:nvPr/>
            </p:nvSpPr>
            <p:spPr>
              <a:xfrm rot="4478993">
                <a:off x="8847620" y="1779762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B1F2BA76-ECD6-4C04-A9BB-2E59602B6EF6}"/>
                  </a:ext>
                </a:extLst>
              </p:cNvPr>
              <p:cNvSpPr/>
              <p:nvPr/>
            </p:nvSpPr>
            <p:spPr>
              <a:xfrm rot="15278993">
                <a:off x="6716311" y="2364826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25A94D8F-1A06-43A7-AE1F-4BBCC9DA2861}"/>
                  </a:ext>
                </a:extLst>
              </p:cNvPr>
              <p:cNvSpPr/>
              <p:nvPr/>
            </p:nvSpPr>
            <p:spPr>
              <a:xfrm rot="9878993">
                <a:off x="8073009" y="3132528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980499A7-96C5-4DC0-9013-DEC7789DFF60}"/>
                  </a:ext>
                </a:extLst>
              </p:cNvPr>
              <p:cNvSpPr/>
              <p:nvPr/>
            </p:nvSpPr>
            <p:spPr>
              <a:xfrm rot="20678993">
                <a:off x="7487947" y="1001217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7AA4A20F-E28D-488D-BC4A-E1FC38C31C01}"/>
                  </a:ext>
                </a:extLst>
              </p:cNvPr>
              <p:cNvSpPr/>
              <p:nvPr/>
            </p:nvSpPr>
            <p:spPr>
              <a:xfrm>
                <a:off x="6880575" y="1194275"/>
                <a:ext cx="2003374" cy="2003370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7A0A56D6-8785-4DBC-B794-D19FAEAE84FA}"/>
                  </a:ext>
                </a:extLst>
              </p:cNvPr>
              <p:cNvGrpSpPr/>
              <p:nvPr/>
            </p:nvGrpSpPr>
            <p:grpSpPr>
              <a:xfrm>
                <a:off x="6832980" y="1135773"/>
                <a:ext cx="2103464" cy="2103464"/>
                <a:chOff x="7406390" y="3868344"/>
                <a:chExt cx="2103464" cy="2103464"/>
              </a:xfrm>
              <a:grpFill/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B9FD7871-3448-4315-BD23-5DF6CD55323F}"/>
                    </a:ext>
                  </a:extLst>
                </p:cNvPr>
                <p:cNvSpPr/>
                <p:nvPr/>
              </p:nvSpPr>
              <p:spPr>
                <a:xfrm>
                  <a:off x="8312724" y="3868344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E3191BC5-8967-4A08-BF6F-06F7963C888D}"/>
                    </a:ext>
                  </a:extLst>
                </p:cNvPr>
                <p:cNvSpPr/>
                <p:nvPr/>
              </p:nvSpPr>
              <p:spPr>
                <a:xfrm rot="10800000">
                  <a:off x="8312724" y="5647350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65DC4732-3BC7-4BD8-9A41-1A8FBA69D14F}"/>
                    </a:ext>
                  </a:extLst>
                </p:cNvPr>
                <p:cNvSpPr/>
                <p:nvPr/>
              </p:nvSpPr>
              <p:spPr>
                <a:xfrm rot="5400000">
                  <a:off x="9202227" y="4757847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B7980A4A-164B-44EB-9BF8-C32010CE2FB7}"/>
                    </a:ext>
                  </a:extLst>
                </p:cNvPr>
                <p:cNvSpPr/>
                <p:nvPr/>
              </p:nvSpPr>
              <p:spPr>
                <a:xfrm rot="16200000">
                  <a:off x="7423221" y="4757847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38B8C9C5-5422-45F2-900F-FDA03987FCDF}"/>
                    </a:ext>
                  </a:extLst>
                </p:cNvPr>
                <p:cNvSpPr/>
                <p:nvPr/>
              </p:nvSpPr>
              <p:spPr>
                <a:xfrm rot="2700000">
                  <a:off x="8941698" y="4128873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2E49846D-9E10-49AE-9440-393D8328CD1F}"/>
                    </a:ext>
                  </a:extLst>
                </p:cNvPr>
                <p:cNvSpPr/>
                <p:nvPr/>
              </p:nvSpPr>
              <p:spPr>
                <a:xfrm rot="13500000">
                  <a:off x="7683750" y="5386821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7EB06B58-E4FF-42BA-9C9C-D8C731867BBA}"/>
                    </a:ext>
                  </a:extLst>
                </p:cNvPr>
                <p:cNvSpPr/>
                <p:nvPr/>
              </p:nvSpPr>
              <p:spPr>
                <a:xfrm rot="8100000">
                  <a:off x="8941698" y="5386821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BE7ABAB0-4CC3-402D-B3AB-67CCAC35E681}"/>
                    </a:ext>
                  </a:extLst>
                </p:cNvPr>
                <p:cNvSpPr/>
                <p:nvPr/>
              </p:nvSpPr>
              <p:spPr>
                <a:xfrm rot="18900000">
                  <a:off x="7683750" y="4128873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25844F30-9952-4DFE-B2C4-B1B90E39237F}"/>
                    </a:ext>
                  </a:extLst>
                </p:cNvPr>
                <p:cNvSpPr/>
                <p:nvPr/>
              </p:nvSpPr>
              <p:spPr>
                <a:xfrm rot="1461949">
                  <a:off x="8679698" y="3947572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E138A892-06BF-4F82-B60E-8EB59358DDD9}"/>
                    </a:ext>
                  </a:extLst>
                </p:cNvPr>
                <p:cNvSpPr/>
                <p:nvPr/>
              </p:nvSpPr>
              <p:spPr>
                <a:xfrm rot="12261949">
                  <a:off x="7945750" y="5568122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AA6703F6-A24E-4C5B-A3AC-79B516754FD8}"/>
                    </a:ext>
                  </a:extLst>
                </p:cNvPr>
                <p:cNvSpPr/>
                <p:nvPr/>
              </p:nvSpPr>
              <p:spPr>
                <a:xfrm rot="6861949">
                  <a:off x="9122999" y="5124821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166A7971-BB08-48EB-BED9-5D8FC42A9E02}"/>
                    </a:ext>
                  </a:extLst>
                </p:cNvPr>
                <p:cNvSpPr/>
                <p:nvPr/>
              </p:nvSpPr>
              <p:spPr>
                <a:xfrm rot="17661949">
                  <a:off x="7502449" y="4390873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79FDCB5A-9A1E-489A-8151-23A7EF7B0863}"/>
                    </a:ext>
                  </a:extLst>
                </p:cNvPr>
                <p:cNvSpPr/>
                <p:nvPr/>
              </p:nvSpPr>
              <p:spPr>
                <a:xfrm rot="4161949">
                  <a:off x="9145165" y="4444386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E8F32592-5385-4896-86B5-11427BEF7FFD}"/>
                    </a:ext>
                  </a:extLst>
                </p:cNvPr>
                <p:cNvSpPr/>
                <p:nvPr/>
              </p:nvSpPr>
              <p:spPr>
                <a:xfrm rot="14961949">
                  <a:off x="7480283" y="5071308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6CFFD112-63D7-4B04-B538-6272ED138209}"/>
                    </a:ext>
                  </a:extLst>
                </p:cNvPr>
                <p:cNvSpPr/>
                <p:nvPr/>
              </p:nvSpPr>
              <p:spPr>
                <a:xfrm rot="9561949">
                  <a:off x="8626185" y="5590288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16195FA3-EA3E-416E-9D50-B37EDF6B5931}"/>
                    </a:ext>
                  </a:extLst>
                </p:cNvPr>
                <p:cNvSpPr/>
                <p:nvPr/>
              </p:nvSpPr>
              <p:spPr>
                <a:xfrm rot="20361949">
                  <a:off x="7999263" y="3925406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C1B1570B-C38D-4F86-A258-244A7F1CABEA}"/>
                  </a:ext>
                </a:extLst>
              </p:cNvPr>
              <p:cNvSpPr/>
              <p:nvPr/>
            </p:nvSpPr>
            <p:spPr>
              <a:xfrm>
                <a:off x="7688343" y="1385237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D362E446-BDFC-4CAC-BE5E-F5E79F95F353}"/>
                  </a:ext>
                </a:extLst>
              </p:cNvPr>
              <p:cNvSpPr/>
              <p:nvPr/>
            </p:nvSpPr>
            <p:spPr>
              <a:xfrm>
                <a:off x="7688343" y="2790112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A2C472FF-BD6E-460E-8193-AB7BA3582518}"/>
                  </a:ext>
                </a:extLst>
              </p:cNvPr>
              <p:cNvSpPr/>
              <p:nvPr/>
            </p:nvSpPr>
            <p:spPr>
              <a:xfrm rot="5400000">
                <a:off x="8388911" y="2087676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7455D49C-FC9F-473B-BDDD-3DB6E0478568}"/>
                  </a:ext>
                </a:extLst>
              </p:cNvPr>
              <p:cNvSpPr/>
              <p:nvPr/>
            </p:nvSpPr>
            <p:spPr>
              <a:xfrm rot="5400000">
                <a:off x="6984036" y="2087676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355A37E7-3BFA-4441-B2CE-07EA4487AB36}"/>
                  </a:ext>
                </a:extLst>
              </p:cNvPr>
              <p:cNvSpPr/>
              <p:nvPr/>
            </p:nvSpPr>
            <p:spPr>
              <a:xfrm>
                <a:off x="7688343" y="1385237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F7EFEA01-7CDE-49FC-AD64-6CD9B03B65F6}"/>
                  </a:ext>
                </a:extLst>
              </p:cNvPr>
              <p:cNvSpPr/>
              <p:nvPr/>
            </p:nvSpPr>
            <p:spPr>
              <a:xfrm>
                <a:off x="7688343" y="2790112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CB50BE2A-B440-4412-A2FC-D66F7767BB32}"/>
                  </a:ext>
                </a:extLst>
              </p:cNvPr>
              <p:cNvSpPr/>
              <p:nvPr/>
            </p:nvSpPr>
            <p:spPr>
              <a:xfrm rot="5400000">
                <a:off x="8388911" y="2087676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B8B9676B-C651-46CE-818C-46191BF7B9CD}"/>
                  </a:ext>
                </a:extLst>
              </p:cNvPr>
              <p:cNvSpPr/>
              <p:nvPr/>
            </p:nvSpPr>
            <p:spPr>
              <a:xfrm rot="5400000">
                <a:off x="6984036" y="2087676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BDF70134-37BD-42CA-8BCA-8E87B4A5DC22}"/>
                  </a:ext>
                </a:extLst>
              </p:cNvPr>
              <p:cNvSpPr/>
              <p:nvPr/>
            </p:nvSpPr>
            <p:spPr>
              <a:xfrm rot="1735758">
                <a:off x="8028133" y="1472889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DE3F775A-D03F-4D6E-8FE4-C4CAA564BDF5}"/>
                  </a:ext>
                </a:extLst>
              </p:cNvPr>
              <p:cNvSpPr/>
              <p:nvPr/>
            </p:nvSpPr>
            <p:spPr>
              <a:xfrm rot="1735758">
                <a:off x="7348553" y="2702460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B521B285-AAAE-4414-A946-CD2C01D93909}"/>
                  </a:ext>
                </a:extLst>
              </p:cNvPr>
              <p:cNvSpPr/>
              <p:nvPr/>
            </p:nvSpPr>
            <p:spPr>
              <a:xfrm rot="7135758">
                <a:off x="8301257" y="2427465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74D39AD8-D62F-4EED-8F4C-3A68E714CDD4}"/>
                  </a:ext>
                </a:extLst>
              </p:cNvPr>
              <p:cNvSpPr/>
              <p:nvPr/>
            </p:nvSpPr>
            <p:spPr>
              <a:xfrm rot="7135758">
                <a:off x="7071687" y="1747884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EAAF8691-9212-40F0-9502-CF7FD52D24D3}"/>
                  </a:ext>
                </a:extLst>
              </p:cNvPr>
              <p:cNvSpPr/>
              <p:nvPr/>
            </p:nvSpPr>
            <p:spPr>
              <a:xfrm rot="3584686">
                <a:off x="8295102" y="1733749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23D68DD0-5762-44D6-B0EF-B70A394AB5B8}"/>
                  </a:ext>
                </a:extLst>
              </p:cNvPr>
              <p:cNvSpPr/>
              <p:nvPr/>
            </p:nvSpPr>
            <p:spPr>
              <a:xfrm rot="3584686">
                <a:off x="7081586" y="2441600"/>
                <a:ext cx="353038" cy="24728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D7FDE1C0-C457-4FC0-94E7-6E23C8DEC890}"/>
                  </a:ext>
                </a:extLst>
              </p:cNvPr>
              <p:cNvSpPr/>
              <p:nvPr/>
            </p:nvSpPr>
            <p:spPr>
              <a:xfrm rot="8984686">
                <a:off x="8040398" y="2694434"/>
                <a:ext cx="353038" cy="247282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B5ACABA6-1ADD-4062-BF7B-A5A5C058282B}"/>
                  </a:ext>
                </a:extLst>
              </p:cNvPr>
              <p:cNvSpPr/>
              <p:nvPr/>
            </p:nvSpPr>
            <p:spPr>
              <a:xfrm rot="8984686">
                <a:off x="7332548" y="1480917"/>
                <a:ext cx="353038" cy="247282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61C20567-55BB-4439-A240-7CD2E0CC5C5F}"/>
                  </a:ext>
                </a:extLst>
              </p:cNvPr>
              <p:cNvSpPr/>
              <p:nvPr/>
            </p:nvSpPr>
            <p:spPr>
              <a:xfrm>
                <a:off x="7709375" y="1633724"/>
                <a:ext cx="310974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BF0E6BCF-30B7-4260-BBEA-23D3360ED848}"/>
                  </a:ext>
                </a:extLst>
              </p:cNvPr>
              <p:cNvSpPr/>
              <p:nvPr/>
            </p:nvSpPr>
            <p:spPr>
              <a:xfrm>
                <a:off x="7709375" y="2487799"/>
                <a:ext cx="310974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0E000E91-00C5-4A1C-8B47-FD68DB9F3F70}"/>
                  </a:ext>
                </a:extLst>
              </p:cNvPr>
              <p:cNvSpPr/>
              <p:nvPr/>
            </p:nvSpPr>
            <p:spPr>
              <a:xfrm rot="5400000">
                <a:off x="8133061" y="2060762"/>
                <a:ext cx="310972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C6645FE3-D8F5-477B-A448-B6698AF853C7}"/>
                  </a:ext>
                </a:extLst>
              </p:cNvPr>
              <p:cNvSpPr/>
              <p:nvPr/>
            </p:nvSpPr>
            <p:spPr>
              <a:xfrm rot="5400000">
                <a:off x="7278986" y="2060762"/>
                <a:ext cx="310972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4E163C9D-9706-4A00-9E7E-155E4338E8F8}"/>
                  </a:ext>
                </a:extLst>
              </p:cNvPr>
              <p:cNvSpPr/>
              <p:nvPr/>
            </p:nvSpPr>
            <p:spPr>
              <a:xfrm rot="2700000">
                <a:off x="8004277" y="1758800"/>
                <a:ext cx="310972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D74F5DE2-8290-4459-A190-9D576195A2E8}"/>
                  </a:ext>
                </a:extLst>
              </p:cNvPr>
              <p:cNvSpPr/>
              <p:nvPr/>
            </p:nvSpPr>
            <p:spPr>
              <a:xfrm rot="2700000">
                <a:off x="7400355" y="2362723"/>
                <a:ext cx="310972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592EBF42-A764-4140-8DC3-1F09FEA73F0E}"/>
                  </a:ext>
                </a:extLst>
              </p:cNvPr>
              <p:cNvSpPr/>
              <p:nvPr/>
            </p:nvSpPr>
            <p:spPr>
              <a:xfrm rot="18900000">
                <a:off x="7403389" y="1758799"/>
                <a:ext cx="310974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1C34786C-D310-4553-AC67-1B0F2AAAD081}"/>
                  </a:ext>
                </a:extLst>
              </p:cNvPr>
              <p:cNvSpPr/>
              <p:nvPr/>
            </p:nvSpPr>
            <p:spPr>
              <a:xfrm rot="18900000">
                <a:off x="8007311" y="2362722"/>
                <a:ext cx="310974" cy="294036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F77F0575-6753-4B4E-9BDA-E74890DA5FE7}"/>
                  </a:ext>
                </a:extLst>
              </p:cNvPr>
              <p:cNvSpPr/>
              <p:nvPr/>
            </p:nvSpPr>
            <p:spPr>
              <a:xfrm>
                <a:off x="7629245" y="1962663"/>
                <a:ext cx="457024" cy="457024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61" name="グループ化 360">
            <a:extLst>
              <a:ext uri="{FF2B5EF4-FFF2-40B4-BE49-F238E27FC236}">
                <a16:creationId xmlns:a16="http://schemas.microsoft.com/office/drawing/2014/main" id="{47172322-EBE1-4C3E-874D-904E8785C5FD}"/>
              </a:ext>
            </a:extLst>
          </p:cNvPr>
          <p:cNvGrpSpPr/>
          <p:nvPr/>
        </p:nvGrpSpPr>
        <p:grpSpPr>
          <a:xfrm>
            <a:off x="3869609" y="3922440"/>
            <a:ext cx="2299177" cy="2294004"/>
            <a:chOff x="3869609" y="3922440"/>
            <a:chExt cx="2299177" cy="2294004"/>
          </a:xfrm>
          <a:effectLst>
            <a:glow rad="228600">
              <a:schemeClr val="bg1">
                <a:lumMod val="50000"/>
                <a:alpha val="40000"/>
              </a:schemeClr>
            </a:glow>
          </a:effectLst>
        </p:grpSpPr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97DA7FD3-D3DC-498B-B7DF-D021B26D2D39}"/>
                </a:ext>
              </a:extLst>
            </p:cNvPr>
            <p:cNvGrpSpPr/>
            <p:nvPr/>
          </p:nvGrpSpPr>
          <p:grpSpPr>
            <a:xfrm>
              <a:off x="4415802" y="3922440"/>
              <a:ext cx="1082424" cy="1082424"/>
              <a:chOff x="3771318" y="931981"/>
              <a:chExt cx="2482787" cy="2482788"/>
            </a:xfrm>
            <a:gradFill>
              <a:gsLst>
                <a:gs pos="6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80013023-7F98-4F82-A618-79CFE2F23B43}"/>
                  </a:ext>
                </a:extLst>
              </p:cNvPr>
              <p:cNvSpPr/>
              <p:nvPr/>
            </p:nvSpPr>
            <p:spPr>
              <a:xfrm>
                <a:off x="4896159" y="931981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928E4D14-9D01-488E-AA63-43B42B223C0E}"/>
                  </a:ext>
                </a:extLst>
              </p:cNvPr>
              <p:cNvSpPr/>
              <p:nvPr/>
            </p:nvSpPr>
            <p:spPr>
              <a:xfrm rot="10800000">
                <a:off x="4896160" y="3142137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58CFB51D-6CE3-4E1C-AE3C-6507B26B98A8}"/>
                  </a:ext>
                </a:extLst>
              </p:cNvPr>
              <p:cNvSpPr/>
              <p:nvPr/>
            </p:nvSpPr>
            <p:spPr>
              <a:xfrm rot="5400000">
                <a:off x="5995615" y="2037060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4AB00E36-7BB8-4846-879E-B0EEA69BA64C}"/>
                  </a:ext>
                </a:extLst>
              </p:cNvPr>
              <p:cNvSpPr/>
              <p:nvPr/>
            </p:nvSpPr>
            <p:spPr>
              <a:xfrm rot="16200000">
                <a:off x="3785462" y="2037059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1731EFD9-765E-41F4-8B0C-4B2F05F37F04}"/>
                  </a:ext>
                </a:extLst>
              </p:cNvPr>
              <p:cNvSpPr/>
              <p:nvPr/>
            </p:nvSpPr>
            <p:spPr>
              <a:xfrm rot="2700000">
                <a:off x="5675921" y="1259628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A730D80E-8A80-453A-8E23-E46AD50BFFEE}"/>
                  </a:ext>
                </a:extLst>
              </p:cNvPr>
              <p:cNvSpPr/>
              <p:nvPr/>
            </p:nvSpPr>
            <p:spPr>
              <a:xfrm rot="13500000">
                <a:off x="4113106" y="2822443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7E43D9E8-894F-499F-A2BE-D2B017BFF2D8}"/>
                  </a:ext>
                </a:extLst>
              </p:cNvPr>
              <p:cNvSpPr/>
              <p:nvPr/>
            </p:nvSpPr>
            <p:spPr>
              <a:xfrm rot="8100000">
                <a:off x="5671946" y="2818466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3693FE58-4CD2-4C40-8FF0-D9449858B7F0}"/>
                  </a:ext>
                </a:extLst>
              </p:cNvPr>
              <p:cNvSpPr/>
              <p:nvPr/>
            </p:nvSpPr>
            <p:spPr>
              <a:xfrm rot="18900000">
                <a:off x="4109133" y="1255651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510E7EF1-9C4E-414F-9130-35ABB502A2E0}"/>
                  </a:ext>
                </a:extLst>
              </p:cNvPr>
              <p:cNvSpPr/>
              <p:nvPr/>
            </p:nvSpPr>
            <p:spPr>
              <a:xfrm rot="19773398">
                <a:off x="4335457" y="1081489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7430315F-133C-4F1B-8F79-5A77A8AC97E0}"/>
                  </a:ext>
                </a:extLst>
              </p:cNvPr>
              <p:cNvSpPr/>
              <p:nvPr/>
            </p:nvSpPr>
            <p:spPr>
              <a:xfrm rot="8973398">
                <a:off x="5455314" y="2986932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5381933B-FC31-4761-89EF-A6D635149B15}"/>
                  </a:ext>
                </a:extLst>
              </p:cNvPr>
              <p:cNvSpPr/>
              <p:nvPr/>
            </p:nvSpPr>
            <p:spPr>
              <a:xfrm rot="3573398">
                <a:off x="5843259" y="1477132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E97E19BE-8CDB-492D-8B6E-CDA09443FD01}"/>
                  </a:ext>
                </a:extLst>
              </p:cNvPr>
              <p:cNvSpPr/>
              <p:nvPr/>
            </p:nvSpPr>
            <p:spPr>
              <a:xfrm rot="14373398">
                <a:off x="3937819" y="2596986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4E4E3521-0356-4DEB-A4E8-53D616D8B492}"/>
                  </a:ext>
                </a:extLst>
              </p:cNvPr>
              <p:cNvSpPr/>
              <p:nvPr/>
            </p:nvSpPr>
            <p:spPr>
              <a:xfrm rot="873398">
                <a:off x="5173728" y="968867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B8EC57EC-03FE-4F8F-9B4A-862EA5B9EC80}"/>
                  </a:ext>
                </a:extLst>
              </p:cNvPr>
              <p:cNvSpPr/>
              <p:nvPr/>
            </p:nvSpPr>
            <p:spPr>
              <a:xfrm rot="11673398">
                <a:off x="4618235" y="3108076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848ED944-7848-4A17-ABF2-31E99D67F5CB}"/>
                  </a:ext>
                </a:extLst>
              </p:cNvPr>
              <p:cNvSpPr/>
              <p:nvPr/>
            </p:nvSpPr>
            <p:spPr>
              <a:xfrm rot="6273398">
                <a:off x="5960143" y="2314806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418A1D9E-ACCE-485D-8E77-6F575B456BA6}"/>
                  </a:ext>
                </a:extLst>
              </p:cNvPr>
              <p:cNvSpPr/>
              <p:nvPr/>
            </p:nvSpPr>
            <p:spPr>
              <a:xfrm rot="17073398">
                <a:off x="3820937" y="1759312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37F58260-31A2-4F74-8882-F90AC08856AE}"/>
                  </a:ext>
                </a:extLst>
              </p:cNvPr>
              <p:cNvSpPr/>
              <p:nvPr/>
            </p:nvSpPr>
            <p:spPr>
              <a:xfrm rot="1778993">
                <a:off x="5440744" y="1079459"/>
                <a:ext cx="244344" cy="27262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81736FCB-6E2B-42A7-99B3-25F29545413D}"/>
                  </a:ext>
                </a:extLst>
              </p:cNvPr>
              <p:cNvSpPr/>
              <p:nvPr/>
            </p:nvSpPr>
            <p:spPr>
              <a:xfrm rot="12578993">
                <a:off x="4347383" y="3000224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52BA0FF8-1F1B-4DDC-9263-3385E14F6B2A}"/>
                  </a:ext>
                </a:extLst>
              </p:cNvPr>
              <p:cNvSpPr/>
              <p:nvPr/>
            </p:nvSpPr>
            <p:spPr>
              <a:xfrm rot="7178993">
                <a:off x="5849560" y="2583740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6F822C2D-4C51-4077-8022-A1A8096993C9}"/>
                  </a:ext>
                </a:extLst>
              </p:cNvPr>
              <p:cNvSpPr/>
              <p:nvPr/>
            </p:nvSpPr>
            <p:spPr>
              <a:xfrm rot="17978993">
                <a:off x="3928795" y="1490378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50D62474-169C-4AF9-B4F4-EF91DA2F7702}"/>
                  </a:ext>
                </a:extLst>
              </p:cNvPr>
              <p:cNvSpPr/>
              <p:nvPr/>
            </p:nvSpPr>
            <p:spPr>
              <a:xfrm rot="4478993">
                <a:off x="5956320" y="1749949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B754A50A-B46A-45B9-9527-14EEDD59532B}"/>
                  </a:ext>
                </a:extLst>
              </p:cNvPr>
              <p:cNvSpPr/>
              <p:nvPr/>
            </p:nvSpPr>
            <p:spPr>
              <a:xfrm rot="15278993">
                <a:off x="3825012" y="2335013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015E506F-5665-4235-8CF4-DCA02CE7D426}"/>
                  </a:ext>
                </a:extLst>
              </p:cNvPr>
              <p:cNvSpPr/>
              <p:nvPr/>
            </p:nvSpPr>
            <p:spPr>
              <a:xfrm rot="9878993">
                <a:off x="5181709" y="3102714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8D2A6779-42F7-444A-AFE9-E52EE023ECF1}"/>
                  </a:ext>
                </a:extLst>
              </p:cNvPr>
              <p:cNvSpPr/>
              <p:nvPr/>
            </p:nvSpPr>
            <p:spPr>
              <a:xfrm rot="20678993">
                <a:off x="4596648" y="971404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45A89767-4AF1-4F4D-BD2D-8FECC2371538}"/>
                  </a:ext>
                </a:extLst>
              </p:cNvPr>
              <p:cNvSpPr/>
              <p:nvPr/>
            </p:nvSpPr>
            <p:spPr>
              <a:xfrm>
                <a:off x="3977602" y="1154745"/>
                <a:ext cx="2060524" cy="2060520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楕円 20">
                <a:extLst>
                  <a:ext uri="{FF2B5EF4-FFF2-40B4-BE49-F238E27FC236}">
                    <a16:creationId xmlns:a16="http://schemas.microsoft.com/office/drawing/2014/main" id="{EF7E1450-CD48-467F-9971-8402EA9B2EC8}"/>
                  </a:ext>
                </a:extLst>
              </p:cNvPr>
              <p:cNvSpPr/>
              <p:nvPr/>
            </p:nvSpPr>
            <p:spPr>
              <a:xfrm>
                <a:off x="4873669" y="1229966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楕円 20">
                <a:extLst>
                  <a:ext uri="{FF2B5EF4-FFF2-40B4-BE49-F238E27FC236}">
                    <a16:creationId xmlns:a16="http://schemas.microsoft.com/office/drawing/2014/main" id="{C5F74F24-1AB3-4074-8A81-B159A9D331EB}"/>
                  </a:ext>
                </a:extLst>
              </p:cNvPr>
              <p:cNvSpPr/>
              <p:nvPr/>
            </p:nvSpPr>
            <p:spPr>
              <a:xfrm rot="10800000">
                <a:off x="4873669" y="2907396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楕円 20">
                <a:extLst>
                  <a:ext uri="{FF2B5EF4-FFF2-40B4-BE49-F238E27FC236}">
                    <a16:creationId xmlns:a16="http://schemas.microsoft.com/office/drawing/2014/main" id="{B09117AA-B2BB-4023-BF6F-56675BA7111D}"/>
                  </a:ext>
                </a:extLst>
              </p:cNvPr>
              <p:cNvSpPr/>
              <p:nvPr/>
            </p:nvSpPr>
            <p:spPr>
              <a:xfrm rot="5400000">
                <a:off x="5712384" y="2068681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20">
                <a:extLst>
                  <a:ext uri="{FF2B5EF4-FFF2-40B4-BE49-F238E27FC236}">
                    <a16:creationId xmlns:a16="http://schemas.microsoft.com/office/drawing/2014/main" id="{7689758E-2FC3-40AD-A11B-18E4BAE5279E}"/>
                  </a:ext>
                </a:extLst>
              </p:cNvPr>
              <p:cNvSpPr/>
              <p:nvPr/>
            </p:nvSpPr>
            <p:spPr>
              <a:xfrm rot="16200000">
                <a:off x="4034954" y="2068681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20">
                <a:extLst>
                  <a:ext uri="{FF2B5EF4-FFF2-40B4-BE49-F238E27FC236}">
                    <a16:creationId xmlns:a16="http://schemas.microsoft.com/office/drawing/2014/main" id="{698B4831-0E95-4B8A-8AD6-15A79DA3D48E}"/>
                  </a:ext>
                </a:extLst>
              </p:cNvPr>
              <p:cNvSpPr/>
              <p:nvPr/>
            </p:nvSpPr>
            <p:spPr>
              <a:xfrm rot="2700000">
                <a:off x="5466545" y="1475620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20">
                <a:extLst>
                  <a:ext uri="{FF2B5EF4-FFF2-40B4-BE49-F238E27FC236}">
                    <a16:creationId xmlns:a16="http://schemas.microsoft.com/office/drawing/2014/main" id="{E4009828-FC4F-4DAB-88A6-ACD1A0E4727E}"/>
                  </a:ext>
                </a:extLst>
              </p:cNvPr>
              <p:cNvSpPr/>
              <p:nvPr/>
            </p:nvSpPr>
            <p:spPr>
              <a:xfrm rot="13500000">
                <a:off x="4280423" y="2661742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楕円 20">
                <a:extLst>
                  <a:ext uri="{FF2B5EF4-FFF2-40B4-BE49-F238E27FC236}">
                    <a16:creationId xmlns:a16="http://schemas.microsoft.com/office/drawing/2014/main" id="{CD70B823-2EA8-4E50-817C-2885E85896FF}"/>
                  </a:ext>
                </a:extLst>
              </p:cNvPr>
              <p:cNvSpPr/>
              <p:nvPr/>
            </p:nvSpPr>
            <p:spPr>
              <a:xfrm rot="8100000">
                <a:off x="5466545" y="2661742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楕円 20">
                <a:extLst>
                  <a:ext uri="{FF2B5EF4-FFF2-40B4-BE49-F238E27FC236}">
                    <a16:creationId xmlns:a16="http://schemas.microsoft.com/office/drawing/2014/main" id="{2EB68C55-4B98-4EF0-BCE1-643E43D315F6}"/>
                  </a:ext>
                </a:extLst>
              </p:cNvPr>
              <p:cNvSpPr/>
              <p:nvPr/>
            </p:nvSpPr>
            <p:spPr>
              <a:xfrm rot="18900000">
                <a:off x="4280423" y="1475620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20">
                <a:extLst>
                  <a:ext uri="{FF2B5EF4-FFF2-40B4-BE49-F238E27FC236}">
                    <a16:creationId xmlns:a16="http://schemas.microsoft.com/office/drawing/2014/main" id="{A1DD6A53-08A1-4E55-9B5E-8A1115D6BCA5}"/>
                  </a:ext>
                </a:extLst>
              </p:cNvPr>
              <p:cNvSpPr/>
              <p:nvPr/>
            </p:nvSpPr>
            <p:spPr>
              <a:xfrm rot="16200000">
                <a:off x="4505467" y="203974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楕円 20">
                <a:extLst>
                  <a:ext uri="{FF2B5EF4-FFF2-40B4-BE49-F238E27FC236}">
                    <a16:creationId xmlns:a16="http://schemas.microsoft.com/office/drawing/2014/main" id="{CAE103F5-0187-4630-9EC4-B1311F7CA3A1}"/>
                  </a:ext>
                </a:extLst>
              </p:cNvPr>
              <p:cNvSpPr/>
              <p:nvPr/>
            </p:nvSpPr>
            <p:spPr>
              <a:xfrm rot="5400000">
                <a:off x="5183706" y="203974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楕円 20">
                <a:extLst>
                  <a:ext uri="{FF2B5EF4-FFF2-40B4-BE49-F238E27FC236}">
                    <a16:creationId xmlns:a16="http://schemas.microsoft.com/office/drawing/2014/main" id="{D425D88A-BEEB-4EB3-B04B-10C60A30F772}"/>
                  </a:ext>
                </a:extLst>
              </p:cNvPr>
              <p:cNvSpPr/>
              <p:nvPr/>
            </p:nvSpPr>
            <p:spPr>
              <a:xfrm>
                <a:off x="4840291" y="166775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楕円 20">
                <a:extLst>
                  <a:ext uri="{FF2B5EF4-FFF2-40B4-BE49-F238E27FC236}">
                    <a16:creationId xmlns:a16="http://schemas.microsoft.com/office/drawing/2014/main" id="{C1743E47-E137-4AAA-A2B1-975AE984AAC7}"/>
                  </a:ext>
                </a:extLst>
              </p:cNvPr>
              <p:cNvSpPr/>
              <p:nvPr/>
            </p:nvSpPr>
            <p:spPr>
              <a:xfrm rot="10800000">
                <a:off x="4840291" y="243078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EE9850ED-0F62-4A7C-93AF-FD95E75BB63B}"/>
                </a:ext>
              </a:extLst>
            </p:cNvPr>
            <p:cNvGrpSpPr/>
            <p:nvPr/>
          </p:nvGrpSpPr>
          <p:grpSpPr>
            <a:xfrm>
              <a:off x="3869609" y="4944267"/>
              <a:ext cx="973248" cy="973248"/>
              <a:chOff x="3771318" y="931981"/>
              <a:chExt cx="2482787" cy="2482788"/>
            </a:xfrm>
            <a:gradFill>
              <a:gsLst>
                <a:gs pos="6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5C3CBEA8-08D7-4449-ABB3-DFEF2351F38F}"/>
                  </a:ext>
                </a:extLst>
              </p:cNvPr>
              <p:cNvSpPr/>
              <p:nvPr/>
            </p:nvSpPr>
            <p:spPr>
              <a:xfrm>
                <a:off x="4896159" y="931981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760678C4-C7F3-4C50-B309-608758806451}"/>
                  </a:ext>
                </a:extLst>
              </p:cNvPr>
              <p:cNvSpPr/>
              <p:nvPr/>
            </p:nvSpPr>
            <p:spPr>
              <a:xfrm rot="10800000">
                <a:off x="4896160" y="3142137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AE5E4085-4FA0-405D-950D-F1FEFD15EF4D}"/>
                  </a:ext>
                </a:extLst>
              </p:cNvPr>
              <p:cNvSpPr/>
              <p:nvPr/>
            </p:nvSpPr>
            <p:spPr>
              <a:xfrm rot="5400000">
                <a:off x="5995615" y="2037060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72253007-A37D-4365-916C-6854CA8302CB}"/>
                  </a:ext>
                </a:extLst>
              </p:cNvPr>
              <p:cNvSpPr/>
              <p:nvPr/>
            </p:nvSpPr>
            <p:spPr>
              <a:xfrm rot="16200000">
                <a:off x="3785462" y="2037059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7CA94F7F-91E8-4AAA-8D7C-488C102FF9A5}"/>
                  </a:ext>
                </a:extLst>
              </p:cNvPr>
              <p:cNvSpPr/>
              <p:nvPr/>
            </p:nvSpPr>
            <p:spPr>
              <a:xfrm rot="2700000">
                <a:off x="5675921" y="1259628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1F296E24-8395-4FAE-A2D5-23C19AA908D0}"/>
                  </a:ext>
                </a:extLst>
              </p:cNvPr>
              <p:cNvSpPr/>
              <p:nvPr/>
            </p:nvSpPr>
            <p:spPr>
              <a:xfrm rot="13500000">
                <a:off x="4113106" y="2822443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52203B2E-4BA7-4D97-AD32-097AD9072D46}"/>
                  </a:ext>
                </a:extLst>
              </p:cNvPr>
              <p:cNvSpPr/>
              <p:nvPr/>
            </p:nvSpPr>
            <p:spPr>
              <a:xfrm rot="8100000">
                <a:off x="5671946" y="2818466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88283162-AC24-41EE-BE32-B4944DB25DA6}"/>
                  </a:ext>
                </a:extLst>
              </p:cNvPr>
              <p:cNvSpPr/>
              <p:nvPr/>
            </p:nvSpPr>
            <p:spPr>
              <a:xfrm rot="18900000">
                <a:off x="4109133" y="1255651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9F6D3A26-8EAE-42E9-94D4-4A6F0BDFD2C5}"/>
                  </a:ext>
                </a:extLst>
              </p:cNvPr>
              <p:cNvSpPr/>
              <p:nvPr/>
            </p:nvSpPr>
            <p:spPr>
              <a:xfrm rot="19773398">
                <a:off x="4335457" y="1081489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E925ABAA-68A7-4F81-BB86-76D22E7CDDFD}"/>
                  </a:ext>
                </a:extLst>
              </p:cNvPr>
              <p:cNvSpPr/>
              <p:nvPr/>
            </p:nvSpPr>
            <p:spPr>
              <a:xfrm rot="8973398">
                <a:off x="5455314" y="2986932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31E0CC35-378B-483C-861B-7A6DDDE8679A}"/>
                  </a:ext>
                </a:extLst>
              </p:cNvPr>
              <p:cNvSpPr/>
              <p:nvPr/>
            </p:nvSpPr>
            <p:spPr>
              <a:xfrm rot="3573398">
                <a:off x="5843259" y="1477132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06B56883-FABE-4582-A3AD-4334AF676C85}"/>
                  </a:ext>
                </a:extLst>
              </p:cNvPr>
              <p:cNvSpPr/>
              <p:nvPr/>
            </p:nvSpPr>
            <p:spPr>
              <a:xfrm rot="14373398">
                <a:off x="3937819" y="2596986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4B2A5434-F459-4D65-BECB-AADB4E0F9CB9}"/>
                  </a:ext>
                </a:extLst>
              </p:cNvPr>
              <p:cNvSpPr/>
              <p:nvPr/>
            </p:nvSpPr>
            <p:spPr>
              <a:xfrm rot="873398">
                <a:off x="5173728" y="968867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32146E96-D9F8-49C3-B96A-A0D2ECE3D65C}"/>
                  </a:ext>
                </a:extLst>
              </p:cNvPr>
              <p:cNvSpPr/>
              <p:nvPr/>
            </p:nvSpPr>
            <p:spPr>
              <a:xfrm rot="11673398">
                <a:off x="4618235" y="3108076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8A29C6E0-913A-4975-AC29-9AC5ED639E21}"/>
                  </a:ext>
                </a:extLst>
              </p:cNvPr>
              <p:cNvSpPr/>
              <p:nvPr/>
            </p:nvSpPr>
            <p:spPr>
              <a:xfrm rot="6273398">
                <a:off x="5960143" y="2314806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6319E06C-8FB7-418F-B585-F3D3A98CCDA6}"/>
                  </a:ext>
                </a:extLst>
              </p:cNvPr>
              <p:cNvSpPr/>
              <p:nvPr/>
            </p:nvSpPr>
            <p:spPr>
              <a:xfrm rot="17073398">
                <a:off x="3820937" y="1759312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7AA0652B-74FE-4D6C-A526-5CEE3255A0DA}"/>
                  </a:ext>
                </a:extLst>
              </p:cNvPr>
              <p:cNvSpPr/>
              <p:nvPr/>
            </p:nvSpPr>
            <p:spPr>
              <a:xfrm rot="1778993">
                <a:off x="5440744" y="1079459"/>
                <a:ext cx="244344" cy="27262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C0F10033-F5EF-4F4D-851B-C1DCB87F53E4}"/>
                  </a:ext>
                </a:extLst>
              </p:cNvPr>
              <p:cNvSpPr/>
              <p:nvPr/>
            </p:nvSpPr>
            <p:spPr>
              <a:xfrm rot="12578993">
                <a:off x="4347383" y="3000224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B83F1C78-2F31-4261-A5B6-F2C06232CC7C}"/>
                  </a:ext>
                </a:extLst>
              </p:cNvPr>
              <p:cNvSpPr/>
              <p:nvPr/>
            </p:nvSpPr>
            <p:spPr>
              <a:xfrm rot="7178993">
                <a:off x="5849560" y="2583740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0BD2D9C9-CEFC-442C-848A-699DD3A4C759}"/>
                  </a:ext>
                </a:extLst>
              </p:cNvPr>
              <p:cNvSpPr/>
              <p:nvPr/>
            </p:nvSpPr>
            <p:spPr>
              <a:xfrm rot="17978993">
                <a:off x="3928795" y="1490378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4E0D8EEB-FD9C-4CC6-BEA8-6F0A3266833F}"/>
                  </a:ext>
                </a:extLst>
              </p:cNvPr>
              <p:cNvSpPr/>
              <p:nvPr/>
            </p:nvSpPr>
            <p:spPr>
              <a:xfrm rot="4478993">
                <a:off x="5956320" y="1749949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16DA3EA4-B64A-418C-8D91-44B0F16499E5}"/>
                  </a:ext>
                </a:extLst>
              </p:cNvPr>
              <p:cNvSpPr/>
              <p:nvPr/>
            </p:nvSpPr>
            <p:spPr>
              <a:xfrm rot="15278993">
                <a:off x="3825012" y="2335013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EF61B0E7-92F1-4B31-B596-E42991C33A9F}"/>
                  </a:ext>
                </a:extLst>
              </p:cNvPr>
              <p:cNvSpPr/>
              <p:nvPr/>
            </p:nvSpPr>
            <p:spPr>
              <a:xfrm rot="9878993">
                <a:off x="5181709" y="3102714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49BAECCE-A64B-4D07-A3E2-83BC33E74707}"/>
                  </a:ext>
                </a:extLst>
              </p:cNvPr>
              <p:cNvSpPr/>
              <p:nvPr/>
            </p:nvSpPr>
            <p:spPr>
              <a:xfrm rot="20678993">
                <a:off x="4596648" y="971404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425">
                <a:extLst>
                  <a:ext uri="{FF2B5EF4-FFF2-40B4-BE49-F238E27FC236}">
                    <a16:creationId xmlns:a16="http://schemas.microsoft.com/office/drawing/2014/main" id="{6D2674E6-209E-4A84-B88C-60CF5C0141D3}"/>
                  </a:ext>
                </a:extLst>
              </p:cNvPr>
              <p:cNvSpPr/>
              <p:nvPr/>
            </p:nvSpPr>
            <p:spPr>
              <a:xfrm>
                <a:off x="3977602" y="1154745"/>
                <a:ext cx="2060524" cy="2060520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楕円 20">
                <a:extLst>
                  <a:ext uri="{FF2B5EF4-FFF2-40B4-BE49-F238E27FC236}">
                    <a16:creationId xmlns:a16="http://schemas.microsoft.com/office/drawing/2014/main" id="{52FA028E-C3C4-4108-B485-E958E81D8958}"/>
                  </a:ext>
                </a:extLst>
              </p:cNvPr>
              <p:cNvSpPr/>
              <p:nvPr/>
            </p:nvSpPr>
            <p:spPr>
              <a:xfrm>
                <a:off x="4873669" y="1229966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楕円 20">
                <a:extLst>
                  <a:ext uri="{FF2B5EF4-FFF2-40B4-BE49-F238E27FC236}">
                    <a16:creationId xmlns:a16="http://schemas.microsoft.com/office/drawing/2014/main" id="{5A51E108-01F2-4069-8368-55E0100A58B3}"/>
                  </a:ext>
                </a:extLst>
              </p:cNvPr>
              <p:cNvSpPr/>
              <p:nvPr/>
            </p:nvSpPr>
            <p:spPr>
              <a:xfrm rot="10800000">
                <a:off x="4873669" y="2907396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楕円 20">
                <a:extLst>
                  <a:ext uri="{FF2B5EF4-FFF2-40B4-BE49-F238E27FC236}">
                    <a16:creationId xmlns:a16="http://schemas.microsoft.com/office/drawing/2014/main" id="{021DA56C-8718-42AD-BF54-B11BB305B617}"/>
                  </a:ext>
                </a:extLst>
              </p:cNvPr>
              <p:cNvSpPr/>
              <p:nvPr/>
            </p:nvSpPr>
            <p:spPr>
              <a:xfrm rot="5400000">
                <a:off x="5712384" y="2068681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楕円 20">
                <a:extLst>
                  <a:ext uri="{FF2B5EF4-FFF2-40B4-BE49-F238E27FC236}">
                    <a16:creationId xmlns:a16="http://schemas.microsoft.com/office/drawing/2014/main" id="{DC5A58EC-99A4-4976-B402-A17E540CE075}"/>
                  </a:ext>
                </a:extLst>
              </p:cNvPr>
              <p:cNvSpPr/>
              <p:nvPr/>
            </p:nvSpPr>
            <p:spPr>
              <a:xfrm rot="16200000">
                <a:off x="4034954" y="2068681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楕円 20">
                <a:extLst>
                  <a:ext uri="{FF2B5EF4-FFF2-40B4-BE49-F238E27FC236}">
                    <a16:creationId xmlns:a16="http://schemas.microsoft.com/office/drawing/2014/main" id="{DD62DE3D-A014-4A9D-9159-8573B0B159F8}"/>
                  </a:ext>
                </a:extLst>
              </p:cNvPr>
              <p:cNvSpPr/>
              <p:nvPr/>
            </p:nvSpPr>
            <p:spPr>
              <a:xfrm rot="2700000">
                <a:off x="5466545" y="1475620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楕円 20">
                <a:extLst>
                  <a:ext uri="{FF2B5EF4-FFF2-40B4-BE49-F238E27FC236}">
                    <a16:creationId xmlns:a16="http://schemas.microsoft.com/office/drawing/2014/main" id="{544D298E-3738-4DD8-89FE-41104E7B29CD}"/>
                  </a:ext>
                </a:extLst>
              </p:cNvPr>
              <p:cNvSpPr/>
              <p:nvPr/>
            </p:nvSpPr>
            <p:spPr>
              <a:xfrm rot="13500000">
                <a:off x="4280423" y="2661742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楕円 20">
                <a:extLst>
                  <a:ext uri="{FF2B5EF4-FFF2-40B4-BE49-F238E27FC236}">
                    <a16:creationId xmlns:a16="http://schemas.microsoft.com/office/drawing/2014/main" id="{2F75EC13-1D53-4C63-9E6F-D6F0FB7D128C}"/>
                  </a:ext>
                </a:extLst>
              </p:cNvPr>
              <p:cNvSpPr/>
              <p:nvPr/>
            </p:nvSpPr>
            <p:spPr>
              <a:xfrm rot="8100000">
                <a:off x="5466545" y="2661742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楕円 20">
                <a:extLst>
                  <a:ext uri="{FF2B5EF4-FFF2-40B4-BE49-F238E27FC236}">
                    <a16:creationId xmlns:a16="http://schemas.microsoft.com/office/drawing/2014/main" id="{3671B442-D6A7-4080-9FB6-46E4B2D0A009}"/>
                  </a:ext>
                </a:extLst>
              </p:cNvPr>
              <p:cNvSpPr/>
              <p:nvPr/>
            </p:nvSpPr>
            <p:spPr>
              <a:xfrm rot="18900000">
                <a:off x="4280423" y="1475620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楕円 20">
                <a:extLst>
                  <a:ext uri="{FF2B5EF4-FFF2-40B4-BE49-F238E27FC236}">
                    <a16:creationId xmlns:a16="http://schemas.microsoft.com/office/drawing/2014/main" id="{7D3C9444-C636-425B-9ABA-6C93A4B97D9C}"/>
                  </a:ext>
                </a:extLst>
              </p:cNvPr>
              <p:cNvSpPr/>
              <p:nvPr/>
            </p:nvSpPr>
            <p:spPr>
              <a:xfrm rot="16200000">
                <a:off x="4505467" y="203974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楕円 20">
                <a:extLst>
                  <a:ext uri="{FF2B5EF4-FFF2-40B4-BE49-F238E27FC236}">
                    <a16:creationId xmlns:a16="http://schemas.microsoft.com/office/drawing/2014/main" id="{B3644D40-D3CA-4A29-BE94-C893B81AC00A}"/>
                  </a:ext>
                </a:extLst>
              </p:cNvPr>
              <p:cNvSpPr/>
              <p:nvPr/>
            </p:nvSpPr>
            <p:spPr>
              <a:xfrm rot="5400000">
                <a:off x="5183706" y="203974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20">
                <a:extLst>
                  <a:ext uri="{FF2B5EF4-FFF2-40B4-BE49-F238E27FC236}">
                    <a16:creationId xmlns:a16="http://schemas.microsoft.com/office/drawing/2014/main" id="{42755066-DF7F-495E-A4B8-30A5D25995CC}"/>
                  </a:ext>
                </a:extLst>
              </p:cNvPr>
              <p:cNvSpPr/>
              <p:nvPr/>
            </p:nvSpPr>
            <p:spPr>
              <a:xfrm>
                <a:off x="4840291" y="166775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楕円 20">
                <a:extLst>
                  <a:ext uri="{FF2B5EF4-FFF2-40B4-BE49-F238E27FC236}">
                    <a16:creationId xmlns:a16="http://schemas.microsoft.com/office/drawing/2014/main" id="{4499EEED-18D9-4676-B5C1-933599BA7033}"/>
                  </a:ext>
                </a:extLst>
              </p:cNvPr>
              <p:cNvSpPr/>
              <p:nvPr/>
            </p:nvSpPr>
            <p:spPr>
              <a:xfrm rot="10800000">
                <a:off x="4840291" y="243078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F0E6321E-CDFE-4EB2-BD8E-2F5A6C3F247B}"/>
                </a:ext>
              </a:extLst>
            </p:cNvPr>
            <p:cNvGrpSpPr/>
            <p:nvPr/>
          </p:nvGrpSpPr>
          <p:grpSpPr>
            <a:xfrm>
              <a:off x="4938257" y="4985915"/>
              <a:ext cx="1230529" cy="1230529"/>
              <a:chOff x="3771318" y="931981"/>
              <a:chExt cx="2482787" cy="2482788"/>
            </a:xfrm>
            <a:gradFill>
              <a:gsLst>
                <a:gs pos="6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68E2CBDE-EB45-40B4-9DA9-FB5A66AC29A3}"/>
                  </a:ext>
                </a:extLst>
              </p:cNvPr>
              <p:cNvSpPr/>
              <p:nvPr/>
            </p:nvSpPr>
            <p:spPr>
              <a:xfrm>
                <a:off x="4896159" y="931981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36023738-A173-40FC-8E50-AC02CCA7F201}"/>
                  </a:ext>
                </a:extLst>
              </p:cNvPr>
              <p:cNvSpPr/>
              <p:nvPr/>
            </p:nvSpPr>
            <p:spPr>
              <a:xfrm rot="10800000">
                <a:off x="4896160" y="3142137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2FF11A68-FFCD-4079-9400-A7F21A04B4FC}"/>
                  </a:ext>
                </a:extLst>
              </p:cNvPr>
              <p:cNvSpPr/>
              <p:nvPr/>
            </p:nvSpPr>
            <p:spPr>
              <a:xfrm rot="5400000">
                <a:off x="5995615" y="2037060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48E6B785-96EE-4F3C-9B77-6C4712A45B06}"/>
                  </a:ext>
                </a:extLst>
              </p:cNvPr>
              <p:cNvSpPr/>
              <p:nvPr/>
            </p:nvSpPr>
            <p:spPr>
              <a:xfrm rot="16200000">
                <a:off x="3785462" y="2037059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9BE2707A-52EF-4ADF-8C74-8F728AB5B0DF}"/>
                  </a:ext>
                </a:extLst>
              </p:cNvPr>
              <p:cNvSpPr/>
              <p:nvPr/>
            </p:nvSpPr>
            <p:spPr>
              <a:xfrm rot="2700000">
                <a:off x="5675921" y="1259628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91E3AEBA-891E-49E9-8240-F455CB1BF11F}"/>
                  </a:ext>
                </a:extLst>
              </p:cNvPr>
              <p:cNvSpPr/>
              <p:nvPr/>
            </p:nvSpPr>
            <p:spPr>
              <a:xfrm rot="13500000">
                <a:off x="4113106" y="2822443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ADF0A51A-F22B-4DA3-8A6E-7916778B80F3}"/>
                  </a:ext>
                </a:extLst>
              </p:cNvPr>
              <p:cNvSpPr/>
              <p:nvPr/>
            </p:nvSpPr>
            <p:spPr>
              <a:xfrm rot="8100000">
                <a:off x="5671946" y="2818466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301CFC47-DA29-4B39-B45C-95941AE947E1}"/>
                  </a:ext>
                </a:extLst>
              </p:cNvPr>
              <p:cNvSpPr/>
              <p:nvPr/>
            </p:nvSpPr>
            <p:spPr>
              <a:xfrm rot="18900000">
                <a:off x="4109133" y="1255651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DA196468-576C-4160-BAD4-6073A9349B43}"/>
                  </a:ext>
                </a:extLst>
              </p:cNvPr>
              <p:cNvSpPr/>
              <p:nvPr/>
            </p:nvSpPr>
            <p:spPr>
              <a:xfrm rot="19773398">
                <a:off x="4335457" y="1081489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F2E3AEDE-007E-4A07-B771-D71BC1B1E111}"/>
                  </a:ext>
                </a:extLst>
              </p:cNvPr>
              <p:cNvSpPr/>
              <p:nvPr/>
            </p:nvSpPr>
            <p:spPr>
              <a:xfrm rot="8973398">
                <a:off x="5455314" y="2986932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A4B18BAF-1D95-4774-A544-433DF182DF2D}"/>
                  </a:ext>
                </a:extLst>
              </p:cNvPr>
              <p:cNvSpPr/>
              <p:nvPr/>
            </p:nvSpPr>
            <p:spPr>
              <a:xfrm rot="3573398">
                <a:off x="5843259" y="1477132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8A0BEE49-059C-4FD6-A755-1BE463E3CB04}"/>
                  </a:ext>
                </a:extLst>
              </p:cNvPr>
              <p:cNvSpPr/>
              <p:nvPr/>
            </p:nvSpPr>
            <p:spPr>
              <a:xfrm rot="14373398">
                <a:off x="3937819" y="2596986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F9338E1E-708C-46C8-8AD9-EB3903E3F954}"/>
                  </a:ext>
                </a:extLst>
              </p:cNvPr>
              <p:cNvSpPr/>
              <p:nvPr/>
            </p:nvSpPr>
            <p:spPr>
              <a:xfrm rot="873398">
                <a:off x="5173728" y="968867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78A6AABF-7672-4BB4-8224-0DE938AD96C0}"/>
                  </a:ext>
                </a:extLst>
              </p:cNvPr>
              <p:cNvSpPr/>
              <p:nvPr/>
            </p:nvSpPr>
            <p:spPr>
              <a:xfrm rot="11673398">
                <a:off x="4618235" y="3108076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E67AE152-0841-4A52-96CA-EB0F6BE978BF}"/>
                  </a:ext>
                </a:extLst>
              </p:cNvPr>
              <p:cNvSpPr/>
              <p:nvPr/>
            </p:nvSpPr>
            <p:spPr>
              <a:xfrm rot="6273398">
                <a:off x="5960143" y="2314806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6FD960A8-703A-4E4C-B300-A513A50B8B66}"/>
                  </a:ext>
                </a:extLst>
              </p:cNvPr>
              <p:cNvSpPr/>
              <p:nvPr/>
            </p:nvSpPr>
            <p:spPr>
              <a:xfrm rot="17073398">
                <a:off x="3820937" y="1759312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13BA2388-E3A2-4B02-BEE3-6417BFE779E1}"/>
                  </a:ext>
                </a:extLst>
              </p:cNvPr>
              <p:cNvSpPr/>
              <p:nvPr/>
            </p:nvSpPr>
            <p:spPr>
              <a:xfrm rot="1778993">
                <a:off x="5440744" y="1079459"/>
                <a:ext cx="244344" cy="27262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41978D09-8574-49D9-A13D-528E1A7680CE}"/>
                  </a:ext>
                </a:extLst>
              </p:cNvPr>
              <p:cNvSpPr/>
              <p:nvPr/>
            </p:nvSpPr>
            <p:spPr>
              <a:xfrm rot="12578993">
                <a:off x="4347383" y="3000224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58558B15-BFBD-45AF-B76E-09D77ACD7B4C}"/>
                  </a:ext>
                </a:extLst>
              </p:cNvPr>
              <p:cNvSpPr/>
              <p:nvPr/>
            </p:nvSpPr>
            <p:spPr>
              <a:xfrm rot="7178993">
                <a:off x="5849560" y="2583740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CFE31955-465B-44F4-8580-65093418BB87}"/>
                  </a:ext>
                </a:extLst>
              </p:cNvPr>
              <p:cNvSpPr/>
              <p:nvPr/>
            </p:nvSpPr>
            <p:spPr>
              <a:xfrm rot="17978993">
                <a:off x="3928795" y="1490378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C7D11E95-5170-4C38-A710-C6FA5403573A}"/>
                  </a:ext>
                </a:extLst>
              </p:cNvPr>
              <p:cNvSpPr/>
              <p:nvPr/>
            </p:nvSpPr>
            <p:spPr>
              <a:xfrm rot="4478993">
                <a:off x="5956320" y="1749949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148E7770-13C0-4938-B6F6-1E7CF641C360}"/>
                  </a:ext>
                </a:extLst>
              </p:cNvPr>
              <p:cNvSpPr/>
              <p:nvPr/>
            </p:nvSpPr>
            <p:spPr>
              <a:xfrm rot="15278993">
                <a:off x="3825012" y="2335013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700BFE4B-B97A-4A11-BA75-123CBA6F08D1}"/>
                  </a:ext>
                </a:extLst>
              </p:cNvPr>
              <p:cNvSpPr/>
              <p:nvPr/>
            </p:nvSpPr>
            <p:spPr>
              <a:xfrm rot="9878993">
                <a:off x="5181709" y="3102714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6D0B275E-4318-48C4-8851-2AA17C6B9A87}"/>
                  </a:ext>
                </a:extLst>
              </p:cNvPr>
              <p:cNvSpPr/>
              <p:nvPr/>
            </p:nvSpPr>
            <p:spPr>
              <a:xfrm rot="20678993">
                <a:off x="4596648" y="971404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8590403F-6ABE-411F-B6B5-3B6E739780E8}"/>
                  </a:ext>
                </a:extLst>
              </p:cNvPr>
              <p:cNvSpPr/>
              <p:nvPr/>
            </p:nvSpPr>
            <p:spPr>
              <a:xfrm>
                <a:off x="3977602" y="1154745"/>
                <a:ext cx="2060524" cy="2060520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楕円 20">
                <a:extLst>
                  <a:ext uri="{FF2B5EF4-FFF2-40B4-BE49-F238E27FC236}">
                    <a16:creationId xmlns:a16="http://schemas.microsoft.com/office/drawing/2014/main" id="{F1C76C31-F4F9-4A3D-9EC6-1C42600E743C}"/>
                  </a:ext>
                </a:extLst>
              </p:cNvPr>
              <p:cNvSpPr/>
              <p:nvPr/>
            </p:nvSpPr>
            <p:spPr>
              <a:xfrm>
                <a:off x="4873669" y="1229966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楕円 20">
                <a:extLst>
                  <a:ext uri="{FF2B5EF4-FFF2-40B4-BE49-F238E27FC236}">
                    <a16:creationId xmlns:a16="http://schemas.microsoft.com/office/drawing/2014/main" id="{9C5776C1-59E7-4292-BDA4-8EF50BFF8C24}"/>
                  </a:ext>
                </a:extLst>
              </p:cNvPr>
              <p:cNvSpPr/>
              <p:nvPr/>
            </p:nvSpPr>
            <p:spPr>
              <a:xfrm rot="10800000">
                <a:off x="4873669" y="2907396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楕円 20">
                <a:extLst>
                  <a:ext uri="{FF2B5EF4-FFF2-40B4-BE49-F238E27FC236}">
                    <a16:creationId xmlns:a16="http://schemas.microsoft.com/office/drawing/2014/main" id="{89F384B1-72E3-4873-BCF0-F5EA9D529EBC}"/>
                  </a:ext>
                </a:extLst>
              </p:cNvPr>
              <p:cNvSpPr/>
              <p:nvPr/>
            </p:nvSpPr>
            <p:spPr>
              <a:xfrm rot="5400000">
                <a:off x="5712384" y="2068681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楕円 20">
                <a:extLst>
                  <a:ext uri="{FF2B5EF4-FFF2-40B4-BE49-F238E27FC236}">
                    <a16:creationId xmlns:a16="http://schemas.microsoft.com/office/drawing/2014/main" id="{D7FFC666-A4C8-4492-BBA5-4C55DAC917FE}"/>
                  </a:ext>
                </a:extLst>
              </p:cNvPr>
              <p:cNvSpPr/>
              <p:nvPr/>
            </p:nvSpPr>
            <p:spPr>
              <a:xfrm rot="16200000">
                <a:off x="4034954" y="2068681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楕円 20">
                <a:extLst>
                  <a:ext uri="{FF2B5EF4-FFF2-40B4-BE49-F238E27FC236}">
                    <a16:creationId xmlns:a16="http://schemas.microsoft.com/office/drawing/2014/main" id="{C229E499-543B-4556-9526-F7641CBEBDD4}"/>
                  </a:ext>
                </a:extLst>
              </p:cNvPr>
              <p:cNvSpPr/>
              <p:nvPr/>
            </p:nvSpPr>
            <p:spPr>
              <a:xfrm rot="2700000">
                <a:off x="5466545" y="1475620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楕円 20">
                <a:extLst>
                  <a:ext uri="{FF2B5EF4-FFF2-40B4-BE49-F238E27FC236}">
                    <a16:creationId xmlns:a16="http://schemas.microsoft.com/office/drawing/2014/main" id="{E8C77310-0FE8-43D5-8C72-F001953D6B7C}"/>
                  </a:ext>
                </a:extLst>
              </p:cNvPr>
              <p:cNvSpPr/>
              <p:nvPr/>
            </p:nvSpPr>
            <p:spPr>
              <a:xfrm rot="13500000">
                <a:off x="4280423" y="2661742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楕円 20">
                <a:extLst>
                  <a:ext uri="{FF2B5EF4-FFF2-40B4-BE49-F238E27FC236}">
                    <a16:creationId xmlns:a16="http://schemas.microsoft.com/office/drawing/2014/main" id="{1423EF06-BDA7-45CA-97AE-BCDEB00A9D83}"/>
                  </a:ext>
                </a:extLst>
              </p:cNvPr>
              <p:cNvSpPr/>
              <p:nvPr/>
            </p:nvSpPr>
            <p:spPr>
              <a:xfrm rot="8100000">
                <a:off x="5466545" y="2661742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楕円 20">
                <a:extLst>
                  <a:ext uri="{FF2B5EF4-FFF2-40B4-BE49-F238E27FC236}">
                    <a16:creationId xmlns:a16="http://schemas.microsoft.com/office/drawing/2014/main" id="{7E45AC76-E7B6-4E52-B88F-CC90B6FA278F}"/>
                  </a:ext>
                </a:extLst>
              </p:cNvPr>
              <p:cNvSpPr/>
              <p:nvPr/>
            </p:nvSpPr>
            <p:spPr>
              <a:xfrm rot="18900000">
                <a:off x="4280423" y="1475620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楕円 20">
                <a:extLst>
                  <a:ext uri="{FF2B5EF4-FFF2-40B4-BE49-F238E27FC236}">
                    <a16:creationId xmlns:a16="http://schemas.microsoft.com/office/drawing/2014/main" id="{D0CD3559-595A-4614-BD7F-50EF848DD8B7}"/>
                  </a:ext>
                </a:extLst>
              </p:cNvPr>
              <p:cNvSpPr/>
              <p:nvPr/>
            </p:nvSpPr>
            <p:spPr>
              <a:xfrm rot="16200000">
                <a:off x="4505467" y="203974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楕円 20">
                <a:extLst>
                  <a:ext uri="{FF2B5EF4-FFF2-40B4-BE49-F238E27FC236}">
                    <a16:creationId xmlns:a16="http://schemas.microsoft.com/office/drawing/2014/main" id="{B36A76B1-91ED-40B9-B97F-D7F733806FF7}"/>
                  </a:ext>
                </a:extLst>
              </p:cNvPr>
              <p:cNvSpPr/>
              <p:nvPr/>
            </p:nvSpPr>
            <p:spPr>
              <a:xfrm rot="5400000">
                <a:off x="5183706" y="203974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楕円 20">
                <a:extLst>
                  <a:ext uri="{FF2B5EF4-FFF2-40B4-BE49-F238E27FC236}">
                    <a16:creationId xmlns:a16="http://schemas.microsoft.com/office/drawing/2014/main" id="{80D993B9-09CA-413A-94F7-321F9C122124}"/>
                  </a:ext>
                </a:extLst>
              </p:cNvPr>
              <p:cNvSpPr/>
              <p:nvPr/>
            </p:nvSpPr>
            <p:spPr>
              <a:xfrm>
                <a:off x="4840291" y="166775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楕円 20">
                <a:extLst>
                  <a:ext uri="{FF2B5EF4-FFF2-40B4-BE49-F238E27FC236}">
                    <a16:creationId xmlns:a16="http://schemas.microsoft.com/office/drawing/2014/main" id="{2BB5FDB8-D28B-4687-9FB0-DB26A0AF23CA}"/>
                  </a:ext>
                </a:extLst>
              </p:cNvPr>
              <p:cNvSpPr/>
              <p:nvPr/>
            </p:nvSpPr>
            <p:spPr>
              <a:xfrm rot="10800000">
                <a:off x="4840291" y="243078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6" name="グループ化 475">
            <a:extLst>
              <a:ext uri="{FF2B5EF4-FFF2-40B4-BE49-F238E27FC236}">
                <a16:creationId xmlns:a16="http://schemas.microsoft.com/office/drawing/2014/main" id="{004079C0-AE97-4A8A-9D68-C686B7568D3F}"/>
              </a:ext>
            </a:extLst>
          </p:cNvPr>
          <p:cNvGrpSpPr/>
          <p:nvPr/>
        </p:nvGrpSpPr>
        <p:grpSpPr>
          <a:xfrm>
            <a:off x="743468" y="893820"/>
            <a:ext cx="2563329" cy="2563329"/>
            <a:chOff x="743468" y="893820"/>
            <a:chExt cx="2563329" cy="2563329"/>
          </a:xfrm>
        </p:grpSpPr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BC07B273-4955-4C78-B0FD-EC78B32ACD5B}"/>
                </a:ext>
              </a:extLst>
            </p:cNvPr>
            <p:cNvGrpSpPr/>
            <p:nvPr/>
          </p:nvGrpSpPr>
          <p:grpSpPr>
            <a:xfrm rot="450822">
              <a:off x="900496" y="1049860"/>
              <a:ext cx="2251250" cy="2251248"/>
              <a:chOff x="3919757" y="979414"/>
              <a:chExt cx="2445071" cy="2445071"/>
            </a:xfrm>
            <a:solidFill>
              <a:srgbClr val="C00000"/>
            </a:solidFill>
          </p:grpSpPr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93A1F7F0-89DE-4BFD-A29C-BD10F3C94F76}"/>
                  </a:ext>
                </a:extLst>
              </p:cNvPr>
              <p:cNvSpPr/>
              <p:nvPr/>
            </p:nvSpPr>
            <p:spPr>
              <a:xfrm>
                <a:off x="5042642" y="979414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A7BBF350-8350-483A-8551-0793623EF7C0}"/>
                  </a:ext>
                </a:extLst>
              </p:cNvPr>
              <p:cNvSpPr/>
              <p:nvPr/>
            </p:nvSpPr>
            <p:spPr>
              <a:xfrm rot="10800000">
                <a:off x="5042642" y="3189569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DC4A3D52-0867-4F61-A29B-83C213A0F2E7}"/>
                  </a:ext>
                </a:extLst>
              </p:cNvPr>
              <p:cNvSpPr/>
              <p:nvPr/>
            </p:nvSpPr>
            <p:spPr>
              <a:xfrm rot="5400000">
                <a:off x="6142098" y="2084492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B9D0FA85-A5C0-471D-9788-F6AF5B7E1459}"/>
                  </a:ext>
                </a:extLst>
              </p:cNvPr>
              <p:cNvSpPr/>
              <p:nvPr/>
            </p:nvSpPr>
            <p:spPr>
              <a:xfrm rot="16200000">
                <a:off x="3931944" y="2084491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BB1BE25B-1FFD-4A20-8E35-0C7CC2BE3078}"/>
                  </a:ext>
                </a:extLst>
              </p:cNvPr>
              <p:cNvSpPr/>
              <p:nvPr/>
            </p:nvSpPr>
            <p:spPr>
              <a:xfrm rot="2700000">
                <a:off x="5822404" y="1307060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46D510F0-E302-4447-B21E-2BAF9B887983}"/>
                  </a:ext>
                </a:extLst>
              </p:cNvPr>
              <p:cNvSpPr/>
              <p:nvPr/>
            </p:nvSpPr>
            <p:spPr>
              <a:xfrm rot="13500000">
                <a:off x="4259588" y="2869875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E4DD5D57-955B-4A6E-8F8C-E0BF192558B5}"/>
                  </a:ext>
                </a:extLst>
              </p:cNvPr>
              <p:cNvSpPr/>
              <p:nvPr/>
            </p:nvSpPr>
            <p:spPr>
              <a:xfrm rot="8100000">
                <a:off x="5818429" y="2865899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B68DB449-E74E-4F28-B8B4-6FB7167C1978}"/>
                  </a:ext>
                </a:extLst>
              </p:cNvPr>
              <p:cNvSpPr/>
              <p:nvPr/>
            </p:nvSpPr>
            <p:spPr>
              <a:xfrm rot="18900000">
                <a:off x="4255615" y="1303083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F33F7DA1-8B55-4DB5-8BC4-BE7010882ABD}"/>
                  </a:ext>
                </a:extLst>
              </p:cNvPr>
              <p:cNvSpPr/>
              <p:nvPr/>
            </p:nvSpPr>
            <p:spPr>
              <a:xfrm rot="19773398">
                <a:off x="4481940" y="1128922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CD39A7D9-E319-41CA-A9C8-926248720E3F}"/>
                  </a:ext>
                </a:extLst>
              </p:cNvPr>
              <p:cNvSpPr/>
              <p:nvPr/>
            </p:nvSpPr>
            <p:spPr>
              <a:xfrm rot="8973398">
                <a:off x="5601796" y="3034364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FE514B52-E35F-4B95-9C41-A9D26F40A83F}"/>
                  </a:ext>
                </a:extLst>
              </p:cNvPr>
              <p:cNvSpPr/>
              <p:nvPr/>
            </p:nvSpPr>
            <p:spPr>
              <a:xfrm rot="3573398">
                <a:off x="5989742" y="1524564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23F7E7A4-2687-4CC8-9125-DD51E8732BBE}"/>
                  </a:ext>
                </a:extLst>
              </p:cNvPr>
              <p:cNvSpPr/>
              <p:nvPr/>
            </p:nvSpPr>
            <p:spPr>
              <a:xfrm rot="14373398">
                <a:off x="4084301" y="2644418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D9433D97-4B23-4900-B995-7B6CEC758D99}"/>
                  </a:ext>
                </a:extLst>
              </p:cNvPr>
              <p:cNvSpPr/>
              <p:nvPr/>
            </p:nvSpPr>
            <p:spPr>
              <a:xfrm rot="873398">
                <a:off x="5320211" y="1016300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F2273046-4E4E-4643-B10A-5EEBA94F2D3E}"/>
                  </a:ext>
                </a:extLst>
              </p:cNvPr>
              <p:cNvSpPr/>
              <p:nvPr/>
            </p:nvSpPr>
            <p:spPr>
              <a:xfrm rot="11673398">
                <a:off x="4764717" y="3155508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98087071-04F6-4B16-A5F2-AC6351D3EB4F}"/>
                  </a:ext>
                </a:extLst>
              </p:cNvPr>
              <p:cNvSpPr/>
              <p:nvPr/>
            </p:nvSpPr>
            <p:spPr>
              <a:xfrm rot="6273398">
                <a:off x="6106626" y="2362238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27F577B7-B57B-49ED-8E40-57C3195CC923}"/>
                  </a:ext>
                </a:extLst>
              </p:cNvPr>
              <p:cNvSpPr/>
              <p:nvPr/>
            </p:nvSpPr>
            <p:spPr>
              <a:xfrm rot="17073398">
                <a:off x="3967419" y="1806744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1ACCAB25-2AD0-4898-BCFC-FE1811B94300}"/>
                  </a:ext>
                </a:extLst>
              </p:cNvPr>
              <p:cNvSpPr/>
              <p:nvPr/>
            </p:nvSpPr>
            <p:spPr>
              <a:xfrm rot="1778993">
                <a:off x="5587226" y="1126890"/>
                <a:ext cx="210542" cy="23491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1F0215F2-D3AC-43A4-8BD7-EA5750EB2D26}"/>
                  </a:ext>
                </a:extLst>
              </p:cNvPr>
              <p:cNvSpPr/>
              <p:nvPr/>
            </p:nvSpPr>
            <p:spPr>
              <a:xfrm rot="12578993">
                <a:off x="4493865" y="3047656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1DB6C06D-D85F-4285-94C5-440F1590FFDC}"/>
                  </a:ext>
                </a:extLst>
              </p:cNvPr>
              <p:cNvSpPr/>
              <p:nvPr/>
            </p:nvSpPr>
            <p:spPr>
              <a:xfrm rot="7178993">
                <a:off x="5996043" y="2631172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CAA3239F-2E8F-41EB-A465-DBECC3107FDD}"/>
                  </a:ext>
                </a:extLst>
              </p:cNvPr>
              <p:cNvSpPr/>
              <p:nvPr/>
            </p:nvSpPr>
            <p:spPr>
              <a:xfrm rot="17978993">
                <a:off x="4075277" y="1537810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FF2C66BE-B57C-4769-A941-F62725677216}"/>
                  </a:ext>
                </a:extLst>
              </p:cNvPr>
              <p:cNvSpPr/>
              <p:nvPr/>
            </p:nvSpPr>
            <p:spPr>
              <a:xfrm rot="4478993">
                <a:off x="6102803" y="1797381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DCFBC7D0-AA3B-4ECE-BE1C-44D7DC86141B}"/>
                  </a:ext>
                </a:extLst>
              </p:cNvPr>
              <p:cNvSpPr/>
              <p:nvPr/>
            </p:nvSpPr>
            <p:spPr>
              <a:xfrm rot="15278993">
                <a:off x="3971494" y="2382445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E4542AE2-0618-4A44-8C01-521A39C1B415}"/>
                  </a:ext>
                </a:extLst>
              </p:cNvPr>
              <p:cNvSpPr/>
              <p:nvPr/>
            </p:nvSpPr>
            <p:spPr>
              <a:xfrm rot="9878993">
                <a:off x="5328192" y="3150147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6D897F8A-03D4-40DE-9C0C-1DB20F704981}"/>
                  </a:ext>
                </a:extLst>
              </p:cNvPr>
              <p:cNvSpPr/>
              <p:nvPr/>
            </p:nvSpPr>
            <p:spPr>
              <a:xfrm rot="20678993">
                <a:off x="4743130" y="1018836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8" name="フリーフォーム: 図形 477">
              <a:extLst>
                <a:ext uri="{FF2B5EF4-FFF2-40B4-BE49-F238E27FC236}">
                  <a16:creationId xmlns:a16="http://schemas.microsoft.com/office/drawing/2014/main" id="{1D8544B3-806C-4DB0-9AAD-9EF9CE764DB5}"/>
                </a:ext>
              </a:extLst>
            </p:cNvPr>
            <p:cNvSpPr/>
            <p:nvPr/>
          </p:nvSpPr>
          <p:spPr>
            <a:xfrm>
              <a:off x="1872487" y="893820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1C103CCB-CB99-45F0-9E64-E1D4730EDB94}"/>
                </a:ext>
              </a:extLst>
            </p:cNvPr>
            <p:cNvSpPr/>
            <p:nvPr/>
          </p:nvSpPr>
          <p:spPr>
            <a:xfrm rot="10800000">
              <a:off x="1872487" y="3103975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4BD65F78-1E3C-498E-AEE0-C56A1D469CD3}"/>
                </a:ext>
              </a:extLst>
            </p:cNvPr>
            <p:cNvSpPr/>
            <p:nvPr/>
          </p:nvSpPr>
          <p:spPr>
            <a:xfrm rot="5400000">
              <a:off x="2971943" y="1998898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C6F33DC1-D434-47B6-BEE0-2135BA655F06}"/>
                </a:ext>
              </a:extLst>
            </p:cNvPr>
            <p:cNvSpPr/>
            <p:nvPr/>
          </p:nvSpPr>
          <p:spPr>
            <a:xfrm rot="16200000">
              <a:off x="761789" y="1998897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B3266494-0F9E-40C6-98EB-B02CC04C27F0}"/>
                </a:ext>
              </a:extLst>
            </p:cNvPr>
            <p:cNvSpPr/>
            <p:nvPr/>
          </p:nvSpPr>
          <p:spPr>
            <a:xfrm rot="2700000">
              <a:off x="2652249" y="1221466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12AC55CD-5DB7-4C77-B4E7-8FE4349A244C}"/>
                </a:ext>
              </a:extLst>
            </p:cNvPr>
            <p:cNvSpPr/>
            <p:nvPr/>
          </p:nvSpPr>
          <p:spPr>
            <a:xfrm rot="13500000">
              <a:off x="1089433" y="2784281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E7AB6BE7-D554-442F-8B15-9B8481D86728}"/>
                </a:ext>
              </a:extLst>
            </p:cNvPr>
            <p:cNvSpPr/>
            <p:nvPr/>
          </p:nvSpPr>
          <p:spPr>
            <a:xfrm rot="8100000">
              <a:off x="2648274" y="2780305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1E086006-3B36-4294-AF81-2249AF03B132}"/>
                </a:ext>
              </a:extLst>
            </p:cNvPr>
            <p:cNvSpPr/>
            <p:nvPr/>
          </p:nvSpPr>
          <p:spPr>
            <a:xfrm rot="18900000">
              <a:off x="1085460" y="1217489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F3CE02D6-21DD-4399-8404-E20399213D56}"/>
                </a:ext>
              </a:extLst>
            </p:cNvPr>
            <p:cNvSpPr/>
            <p:nvPr/>
          </p:nvSpPr>
          <p:spPr>
            <a:xfrm rot="19773398">
              <a:off x="1311785" y="1043328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E9522263-AE25-46A9-A4CC-43E5221C4114}"/>
                </a:ext>
              </a:extLst>
            </p:cNvPr>
            <p:cNvSpPr/>
            <p:nvPr/>
          </p:nvSpPr>
          <p:spPr>
            <a:xfrm rot="8973398">
              <a:off x="2431641" y="2948770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05EF28F4-D346-49BA-957C-46831A9F17BD}"/>
                </a:ext>
              </a:extLst>
            </p:cNvPr>
            <p:cNvSpPr/>
            <p:nvPr/>
          </p:nvSpPr>
          <p:spPr>
            <a:xfrm rot="3573398">
              <a:off x="2819587" y="1438970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0D50D547-11D1-4C1D-BDC7-470AA4D93F2C}"/>
                </a:ext>
              </a:extLst>
            </p:cNvPr>
            <p:cNvSpPr/>
            <p:nvPr/>
          </p:nvSpPr>
          <p:spPr>
            <a:xfrm rot="14373398">
              <a:off x="914146" y="2558824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フリーフォーム: 図形 489">
              <a:extLst>
                <a:ext uri="{FF2B5EF4-FFF2-40B4-BE49-F238E27FC236}">
                  <a16:creationId xmlns:a16="http://schemas.microsoft.com/office/drawing/2014/main" id="{957862BF-C001-4DDB-BEF1-7CB365FC3BF3}"/>
                </a:ext>
              </a:extLst>
            </p:cNvPr>
            <p:cNvSpPr/>
            <p:nvPr/>
          </p:nvSpPr>
          <p:spPr>
            <a:xfrm rot="873398">
              <a:off x="2150056" y="930706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フリーフォーム: 図形 490">
              <a:extLst>
                <a:ext uri="{FF2B5EF4-FFF2-40B4-BE49-F238E27FC236}">
                  <a16:creationId xmlns:a16="http://schemas.microsoft.com/office/drawing/2014/main" id="{68A0B50E-5960-4755-A4FB-9A4459C6E47C}"/>
                </a:ext>
              </a:extLst>
            </p:cNvPr>
            <p:cNvSpPr/>
            <p:nvPr/>
          </p:nvSpPr>
          <p:spPr>
            <a:xfrm rot="11673398">
              <a:off x="1594562" y="3069914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フリーフォーム: 図形 491">
              <a:extLst>
                <a:ext uri="{FF2B5EF4-FFF2-40B4-BE49-F238E27FC236}">
                  <a16:creationId xmlns:a16="http://schemas.microsoft.com/office/drawing/2014/main" id="{9735EE9D-FD09-453A-81CE-FBAAC73F805B}"/>
                </a:ext>
              </a:extLst>
            </p:cNvPr>
            <p:cNvSpPr/>
            <p:nvPr/>
          </p:nvSpPr>
          <p:spPr>
            <a:xfrm rot="6273398">
              <a:off x="2936471" y="2276644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FE9F95ED-F36D-4FE7-B3A2-9E9F5B178927}"/>
                </a:ext>
              </a:extLst>
            </p:cNvPr>
            <p:cNvSpPr/>
            <p:nvPr/>
          </p:nvSpPr>
          <p:spPr>
            <a:xfrm rot="17073398">
              <a:off x="797264" y="1721150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9DE79EF1-F705-4D3E-993E-0505B68132BC}"/>
                </a:ext>
              </a:extLst>
            </p:cNvPr>
            <p:cNvSpPr/>
            <p:nvPr/>
          </p:nvSpPr>
          <p:spPr>
            <a:xfrm rot="1778993">
              <a:off x="2417070" y="1041295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0CB061A9-6019-451F-B408-D9ACD459DDCC}"/>
                </a:ext>
              </a:extLst>
            </p:cNvPr>
            <p:cNvSpPr/>
            <p:nvPr/>
          </p:nvSpPr>
          <p:spPr>
            <a:xfrm rot="12578993">
              <a:off x="1323710" y="2962062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フリーフォーム: 図形 495">
              <a:extLst>
                <a:ext uri="{FF2B5EF4-FFF2-40B4-BE49-F238E27FC236}">
                  <a16:creationId xmlns:a16="http://schemas.microsoft.com/office/drawing/2014/main" id="{14C04AEB-03DB-4D68-92F6-73CC7D1A3AD2}"/>
                </a:ext>
              </a:extLst>
            </p:cNvPr>
            <p:cNvSpPr/>
            <p:nvPr/>
          </p:nvSpPr>
          <p:spPr>
            <a:xfrm rot="7178993">
              <a:off x="2825888" y="2545578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7" name="フリーフォーム: 図形 496">
              <a:extLst>
                <a:ext uri="{FF2B5EF4-FFF2-40B4-BE49-F238E27FC236}">
                  <a16:creationId xmlns:a16="http://schemas.microsoft.com/office/drawing/2014/main" id="{CC113BE9-6F11-4D87-ACD8-EF316B890161}"/>
                </a:ext>
              </a:extLst>
            </p:cNvPr>
            <p:cNvSpPr/>
            <p:nvPr/>
          </p:nvSpPr>
          <p:spPr>
            <a:xfrm rot="17978993">
              <a:off x="905122" y="1452216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959E7024-4723-4A97-8CEC-973433617D85}"/>
                </a:ext>
              </a:extLst>
            </p:cNvPr>
            <p:cNvSpPr/>
            <p:nvPr/>
          </p:nvSpPr>
          <p:spPr>
            <a:xfrm rot="4478993">
              <a:off x="2932648" y="1711787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フリーフォーム: 図形 498">
              <a:extLst>
                <a:ext uri="{FF2B5EF4-FFF2-40B4-BE49-F238E27FC236}">
                  <a16:creationId xmlns:a16="http://schemas.microsoft.com/office/drawing/2014/main" id="{418548A6-BE7D-4D8F-B1D3-4085F72418C0}"/>
                </a:ext>
              </a:extLst>
            </p:cNvPr>
            <p:cNvSpPr/>
            <p:nvPr/>
          </p:nvSpPr>
          <p:spPr>
            <a:xfrm rot="15278993">
              <a:off x="801339" y="2296851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フリーフォーム: 図形 499">
              <a:extLst>
                <a:ext uri="{FF2B5EF4-FFF2-40B4-BE49-F238E27FC236}">
                  <a16:creationId xmlns:a16="http://schemas.microsoft.com/office/drawing/2014/main" id="{D9D6081A-499C-4CE9-AC20-FE49B6912634}"/>
                </a:ext>
              </a:extLst>
            </p:cNvPr>
            <p:cNvSpPr/>
            <p:nvPr/>
          </p:nvSpPr>
          <p:spPr>
            <a:xfrm rot="9878993">
              <a:off x="2158037" y="3064553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フリーフォーム: 図形 500">
              <a:extLst>
                <a:ext uri="{FF2B5EF4-FFF2-40B4-BE49-F238E27FC236}">
                  <a16:creationId xmlns:a16="http://schemas.microsoft.com/office/drawing/2014/main" id="{B7D10133-87DA-4B84-8072-7D20F11A2F63}"/>
                </a:ext>
              </a:extLst>
            </p:cNvPr>
            <p:cNvSpPr/>
            <p:nvPr/>
          </p:nvSpPr>
          <p:spPr>
            <a:xfrm rot="20678993">
              <a:off x="1572975" y="933242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楕円 501">
              <a:extLst>
                <a:ext uri="{FF2B5EF4-FFF2-40B4-BE49-F238E27FC236}">
                  <a16:creationId xmlns:a16="http://schemas.microsoft.com/office/drawing/2014/main" id="{ADA53081-646C-42D5-8254-B8B1C29FC581}"/>
                </a:ext>
              </a:extLst>
            </p:cNvPr>
            <p:cNvSpPr/>
            <p:nvPr/>
          </p:nvSpPr>
          <p:spPr>
            <a:xfrm>
              <a:off x="1066545" y="1233376"/>
              <a:ext cx="1907480" cy="1907476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50000">
                  <a:srgbClr val="FFC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7" name="グループ化 526">
            <a:extLst>
              <a:ext uri="{FF2B5EF4-FFF2-40B4-BE49-F238E27FC236}">
                <a16:creationId xmlns:a16="http://schemas.microsoft.com/office/drawing/2014/main" id="{3C7F0252-5A9D-4ED3-8E6C-49CAACEA9960}"/>
              </a:ext>
            </a:extLst>
          </p:cNvPr>
          <p:cNvGrpSpPr/>
          <p:nvPr/>
        </p:nvGrpSpPr>
        <p:grpSpPr>
          <a:xfrm>
            <a:off x="6664574" y="961795"/>
            <a:ext cx="2445071" cy="2445071"/>
            <a:chOff x="6664574" y="961795"/>
            <a:chExt cx="2445071" cy="2445071"/>
          </a:xfrm>
        </p:grpSpPr>
        <p:sp>
          <p:nvSpPr>
            <p:cNvPr id="528" name="フリーフォーム: 図形 527">
              <a:extLst>
                <a:ext uri="{FF2B5EF4-FFF2-40B4-BE49-F238E27FC236}">
                  <a16:creationId xmlns:a16="http://schemas.microsoft.com/office/drawing/2014/main" id="{EDE95ACE-8FC8-478C-8C33-C15237EC94D2}"/>
                </a:ext>
              </a:extLst>
            </p:cNvPr>
            <p:cNvSpPr/>
            <p:nvPr/>
          </p:nvSpPr>
          <p:spPr>
            <a:xfrm>
              <a:off x="7787459" y="961795"/>
              <a:ext cx="210544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フリーフォーム: 図形 528">
              <a:extLst>
                <a:ext uri="{FF2B5EF4-FFF2-40B4-BE49-F238E27FC236}">
                  <a16:creationId xmlns:a16="http://schemas.microsoft.com/office/drawing/2014/main" id="{4B5ACEC7-93AF-42B6-9ED7-F7D1E6D18BB8}"/>
                </a:ext>
              </a:extLst>
            </p:cNvPr>
            <p:cNvSpPr/>
            <p:nvPr/>
          </p:nvSpPr>
          <p:spPr>
            <a:xfrm rot="10800000">
              <a:off x="7787459" y="3171950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0" name="フリーフォーム: 図形 529">
              <a:extLst>
                <a:ext uri="{FF2B5EF4-FFF2-40B4-BE49-F238E27FC236}">
                  <a16:creationId xmlns:a16="http://schemas.microsoft.com/office/drawing/2014/main" id="{FE3BC1D3-FD3C-46E4-82C1-47ADBCA8EC58}"/>
                </a:ext>
              </a:extLst>
            </p:cNvPr>
            <p:cNvSpPr/>
            <p:nvPr/>
          </p:nvSpPr>
          <p:spPr>
            <a:xfrm rot="5400000">
              <a:off x="8886915" y="2066873"/>
              <a:ext cx="210544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フリーフォーム: 図形 530">
              <a:extLst>
                <a:ext uri="{FF2B5EF4-FFF2-40B4-BE49-F238E27FC236}">
                  <a16:creationId xmlns:a16="http://schemas.microsoft.com/office/drawing/2014/main" id="{139A1251-0A31-464B-B266-EC84D1F2D224}"/>
                </a:ext>
              </a:extLst>
            </p:cNvPr>
            <p:cNvSpPr/>
            <p:nvPr/>
          </p:nvSpPr>
          <p:spPr>
            <a:xfrm rot="16200000">
              <a:off x="6676761" y="2066872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フリーフォーム: 図形 531">
              <a:extLst>
                <a:ext uri="{FF2B5EF4-FFF2-40B4-BE49-F238E27FC236}">
                  <a16:creationId xmlns:a16="http://schemas.microsoft.com/office/drawing/2014/main" id="{3192E581-5422-42B2-9A72-1D2D09A22886}"/>
                </a:ext>
              </a:extLst>
            </p:cNvPr>
            <p:cNvSpPr/>
            <p:nvPr/>
          </p:nvSpPr>
          <p:spPr>
            <a:xfrm rot="2700000">
              <a:off x="8567221" y="1289441"/>
              <a:ext cx="210544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3" name="フリーフォーム: 図形 532">
              <a:extLst>
                <a:ext uri="{FF2B5EF4-FFF2-40B4-BE49-F238E27FC236}">
                  <a16:creationId xmlns:a16="http://schemas.microsoft.com/office/drawing/2014/main" id="{69890558-2C17-42FF-B23F-554E46D2CF4E}"/>
                </a:ext>
              </a:extLst>
            </p:cNvPr>
            <p:cNvSpPr/>
            <p:nvPr/>
          </p:nvSpPr>
          <p:spPr>
            <a:xfrm rot="13500000">
              <a:off x="7004405" y="2852256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4" name="フリーフォーム: 図形 533">
              <a:extLst>
                <a:ext uri="{FF2B5EF4-FFF2-40B4-BE49-F238E27FC236}">
                  <a16:creationId xmlns:a16="http://schemas.microsoft.com/office/drawing/2014/main" id="{2C01FA3D-9FC1-489A-A0F0-509527E7BF83}"/>
                </a:ext>
              </a:extLst>
            </p:cNvPr>
            <p:cNvSpPr/>
            <p:nvPr/>
          </p:nvSpPr>
          <p:spPr>
            <a:xfrm rot="8100000">
              <a:off x="8563246" y="2848280"/>
              <a:ext cx="210544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フリーフォーム: 図形 534">
              <a:extLst>
                <a:ext uri="{FF2B5EF4-FFF2-40B4-BE49-F238E27FC236}">
                  <a16:creationId xmlns:a16="http://schemas.microsoft.com/office/drawing/2014/main" id="{6EA0436F-1F04-4FC8-A3CB-ED08748C9A4A}"/>
                </a:ext>
              </a:extLst>
            </p:cNvPr>
            <p:cNvSpPr/>
            <p:nvPr/>
          </p:nvSpPr>
          <p:spPr>
            <a:xfrm rot="18900000">
              <a:off x="7000432" y="1285464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フリーフォーム: 図形 535">
              <a:extLst>
                <a:ext uri="{FF2B5EF4-FFF2-40B4-BE49-F238E27FC236}">
                  <a16:creationId xmlns:a16="http://schemas.microsoft.com/office/drawing/2014/main" id="{D79DA2A2-EA96-4C89-B426-3143652C17F0}"/>
                </a:ext>
              </a:extLst>
            </p:cNvPr>
            <p:cNvSpPr/>
            <p:nvPr/>
          </p:nvSpPr>
          <p:spPr>
            <a:xfrm rot="19773398">
              <a:off x="7226757" y="1111303"/>
              <a:ext cx="210544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フリーフォーム: 図形 536">
              <a:extLst>
                <a:ext uri="{FF2B5EF4-FFF2-40B4-BE49-F238E27FC236}">
                  <a16:creationId xmlns:a16="http://schemas.microsoft.com/office/drawing/2014/main" id="{C334958C-4670-49CB-9EB3-6DBD9BB6EC5E}"/>
                </a:ext>
              </a:extLst>
            </p:cNvPr>
            <p:cNvSpPr/>
            <p:nvPr/>
          </p:nvSpPr>
          <p:spPr>
            <a:xfrm rot="8973398">
              <a:off x="8346613" y="3016745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フリーフォーム: 図形 537">
              <a:extLst>
                <a:ext uri="{FF2B5EF4-FFF2-40B4-BE49-F238E27FC236}">
                  <a16:creationId xmlns:a16="http://schemas.microsoft.com/office/drawing/2014/main" id="{65AB434D-7D8A-4BA5-97B7-809DDAFEAA13}"/>
                </a:ext>
              </a:extLst>
            </p:cNvPr>
            <p:cNvSpPr/>
            <p:nvPr/>
          </p:nvSpPr>
          <p:spPr>
            <a:xfrm rot="3573398">
              <a:off x="8734559" y="1506945"/>
              <a:ext cx="210544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9" name="フリーフォーム: 図形 538">
              <a:extLst>
                <a:ext uri="{FF2B5EF4-FFF2-40B4-BE49-F238E27FC236}">
                  <a16:creationId xmlns:a16="http://schemas.microsoft.com/office/drawing/2014/main" id="{8853EB76-5FD5-433F-BEEA-BA1B49FF10C8}"/>
                </a:ext>
              </a:extLst>
            </p:cNvPr>
            <p:cNvSpPr/>
            <p:nvPr/>
          </p:nvSpPr>
          <p:spPr>
            <a:xfrm rot="14373398">
              <a:off x="6829118" y="2626799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フリーフォーム: 図形 539">
              <a:extLst>
                <a:ext uri="{FF2B5EF4-FFF2-40B4-BE49-F238E27FC236}">
                  <a16:creationId xmlns:a16="http://schemas.microsoft.com/office/drawing/2014/main" id="{873D98EB-0A7B-4F97-9B26-6F573423AE73}"/>
                </a:ext>
              </a:extLst>
            </p:cNvPr>
            <p:cNvSpPr/>
            <p:nvPr/>
          </p:nvSpPr>
          <p:spPr>
            <a:xfrm rot="873398">
              <a:off x="8065028" y="998681"/>
              <a:ext cx="210544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1" name="フリーフォーム: 図形 540">
              <a:extLst>
                <a:ext uri="{FF2B5EF4-FFF2-40B4-BE49-F238E27FC236}">
                  <a16:creationId xmlns:a16="http://schemas.microsoft.com/office/drawing/2014/main" id="{BA382664-5071-4449-BF8D-F73D89EDD152}"/>
                </a:ext>
              </a:extLst>
            </p:cNvPr>
            <p:cNvSpPr/>
            <p:nvPr/>
          </p:nvSpPr>
          <p:spPr>
            <a:xfrm rot="11673398">
              <a:off x="7509534" y="3137889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2" name="フリーフォーム: 図形 541">
              <a:extLst>
                <a:ext uri="{FF2B5EF4-FFF2-40B4-BE49-F238E27FC236}">
                  <a16:creationId xmlns:a16="http://schemas.microsoft.com/office/drawing/2014/main" id="{C0A3AF04-707A-40FC-B404-F4FFECCB9DDF}"/>
                </a:ext>
              </a:extLst>
            </p:cNvPr>
            <p:cNvSpPr/>
            <p:nvPr/>
          </p:nvSpPr>
          <p:spPr>
            <a:xfrm rot="6273398">
              <a:off x="8851443" y="2344619"/>
              <a:ext cx="210544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フリーフォーム: 図形 542">
              <a:extLst>
                <a:ext uri="{FF2B5EF4-FFF2-40B4-BE49-F238E27FC236}">
                  <a16:creationId xmlns:a16="http://schemas.microsoft.com/office/drawing/2014/main" id="{4B5B0031-F280-432D-8F07-95E9B201D774}"/>
                </a:ext>
              </a:extLst>
            </p:cNvPr>
            <p:cNvSpPr/>
            <p:nvPr/>
          </p:nvSpPr>
          <p:spPr>
            <a:xfrm rot="17073398">
              <a:off x="6712236" y="1789125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フリーフォーム: 図形 543">
              <a:extLst>
                <a:ext uri="{FF2B5EF4-FFF2-40B4-BE49-F238E27FC236}">
                  <a16:creationId xmlns:a16="http://schemas.microsoft.com/office/drawing/2014/main" id="{842155CC-D3DA-4370-BD1B-7C2647C3BB7C}"/>
                </a:ext>
              </a:extLst>
            </p:cNvPr>
            <p:cNvSpPr/>
            <p:nvPr/>
          </p:nvSpPr>
          <p:spPr>
            <a:xfrm rot="1778993">
              <a:off x="8332043" y="1109271"/>
              <a:ext cx="210542" cy="23491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フリーフォーム: 図形 544">
              <a:extLst>
                <a:ext uri="{FF2B5EF4-FFF2-40B4-BE49-F238E27FC236}">
                  <a16:creationId xmlns:a16="http://schemas.microsoft.com/office/drawing/2014/main" id="{A6B14D2A-7D10-40A4-B6AA-5FBFF5131566}"/>
                </a:ext>
              </a:extLst>
            </p:cNvPr>
            <p:cNvSpPr/>
            <p:nvPr/>
          </p:nvSpPr>
          <p:spPr>
            <a:xfrm rot="12578993">
              <a:off x="7238682" y="3030037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4D6414F1-4525-4802-87E7-AEC4570BCC45}"/>
                </a:ext>
              </a:extLst>
            </p:cNvPr>
            <p:cNvSpPr/>
            <p:nvPr/>
          </p:nvSpPr>
          <p:spPr>
            <a:xfrm rot="7178993">
              <a:off x="8740860" y="2613553"/>
              <a:ext cx="210544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フリーフォーム: 図形 546">
              <a:extLst>
                <a:ext uri="{FF2B5EF4-FFF2-40B4-BE49-F238E27FC236}">
                  <a16:creationId xmlns:a16="http://schemas.microsoft.com/office/drawing/2014/main" id="{DDD8690C-95DE-4A0D-981C-C3DBD5B8C713}"/>
                </a:ext>
              </a:extLst>
            </p:cNvPr>
            <p:cNvSpPr/>
            <p:nvPr/>
          </p:nvSpPr>
          <p:spPr>
            <a:xfrm rot="17978993">
              <a:off x="6820094" y="1520191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フリーフォーム: 図形 547">
              <a:extLst>
                <a:ext uri="{FF2B5EF4-FFF2-40B4-BE49-F238E27FC236}">
                  <a16:creationId xmlns:a16="http://schemas.microsoft.com/office/drawing/2014/main" id="{ADF1B7CD-D16D-4E31-8C32-4FCBDDFD53D1}"/>
                </a:ext>
              </a:extLst>
            </p:cNvPr>
            <p:cNvSpPr/>
            <p:nvPr/>
          </p:nvSpPr>
          <p:spPr>
            <a:xfrm rot="4478993">
              <a:off x="8847620" y="1779762"/>
              <a:ext cx="210544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A5EDA092-4F90-4F5C-AB30-7FA14CEBF749}"/>
                </a:ext>
              </a:extLst>
            </p:cNvPr>
            <p:cNvSpPr/>
            <p:nvPr/>
          </p:nvSpPr>
          <p:spPr>
            <a:xfrm rot="15278993">
              <a:off x="6716311" y="2364826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5187307B-BC05-461F-95A3-610111C2A565}"/>
                </a:ext>
              </a:extLst>
            </p:cNvPr>
            <p:cNvSpPr/>
            <p:nvPr/>
          </p:nvSpPr>
          <p:spPr>
            <a:xfrm rot="9878993">
              <a:off x="8073009" y="3132528"/>
              <a:ext cx="210544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1" name="フリーフォーム: 図形 550">
              <a:extLst>
                <a:ext uri="{FF2B5EF4-FFF2-40B4-BE49-F238E27FC236}">
                  <a16:creationId xmlns:a16="http://schemas.microsoft.com/office/drawing/2014/main" id="{AB307C67-63F9-4677-8E8E-5434BB200875}"/>
                </a:ext>
              </a:extLst>
            </p:cNvPr>
            <p:cNvSpPr/>
            <p:nvPr/>
          </p:nvSpPr>
          <p:spPr>
            <a:xfrm rot="20678993">
              <a:off x="7487947" y="1001217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楕円 551">
              <a:extLst>
                <a:ext uri="{FF2B5EF4-FFF2-40B4-BE49-F238E27FC236}">
                  <a16:creationId xmlns:a16="http://schemas.microsoft.com/office/drawing/2014/main" id="{CAB3FA7C-47A4-4500-BAF3-AC814D65E0B7}"/>
                </a:ext>
              </a:extLst>
            </p:cNvPr>
            <p:cNvSpPr/>
            <p:nvPr/>
          </p:nvSpPr>
          <p:spPr>
            <a:xfrm>
              <a:off x="6880575" y="1194275"/>
              <a:ext cx="2003374" cy="200337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50000">
                  <a:srgbClr val="FFC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F4472374-79A4-4C84-9AFC-945A5A4F2AF5}"/>
                </a:ext>
              </a:extLst>
            </p:cNvPr>
            <p:cNvGrpSpPr/>
            <p:nvPr/>
          </p:nvGrpSpPr>
          <p:grpSpPr>
            <a:xfrm>
              <a:off x="6832980" y="1135773"/>
              <a:ext cx="2103464" cy="2103464"/>
              <a:chOff x="7406390" y="3868344"/>
              <a:chExt cx="2103464" cy="2103464"/>
            </a:xfr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</p:grpSpPr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860D5A48-51E8-4D21-AFFB-4A913A68BDA1}"/>
                  </a:ext>
                </a:extLst>
              </p:cNvPr>
              <p:cNvSpPr/>
              <p:nvPr/>
            </p:nvSpPr>
            <p:spPr>
              <a:xfrm>
                <a:off x="8312724" y="3868344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CBDFF9C2-F1D4-4A5E-9DCE-7F10483DD2F2}"/>
                  </a:ext>
                </a:extLst>
              </p:cNvPr>
              <p:cNvSpPr/>
              <p:nvPr/>
            </p:nvSpPr>
            <p:spPr>
              <a:xfrm rot="10800000">
                <a:off x="8312724" y="5647350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F30FAACE-4548-4E7E-B310-25B3268AB339}"/>
                  </a:ext>
                </a:extLst>
              </p:cNvPr>
              <p:cNvSpPr/>
              <p:nvPr/>
            </p:nvSpPr>
            <p:spPr>
              <a:xfrm rot="5400000">
                <a:off x="9202227" y="4757847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EC725355-0F6F-48BB-87F5-21C68798883A}"/>
                  </a:ext>
                </a:extLst>
              </p:cNvPr>
              <p:cNvSpPr/>
              <p:nvPr/>
            </p:nvSpPr>
            <p:spPr>
              <a:xfrm rot="16200000">
                <a:off x="7423221" y="4757847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A2B6B817-C0B3-41DF-9FC4-008579EB9946}"/>
                  </a:ext>
                </a:extLst>
              </p:cNvPr>
              <p:cNvSpPr/>
              <p:nvPr/>
            </p:nvSpPr>
            <p:spPr>
              <a:xfrm rot="2700000">
                <a:off x="8941698" y="4128873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524BD528-CD47-4E2E-BE8F-4202368D8551}"/>
                  </a:ext>
                </a:extLst>
              </p:cNvPr>
              <p:cNvSpPr/>
              <p:nvPr/>
            </p:nvSpPr>
            <p:spPr>
              <a:xfrm rot="13500000">
                <a:off x="7683750" y="5386821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5A751278-5B60-41DF-A159-9F5333BA939B}"/>
                  </a:ext>
                </a:extLst>
              </p:cNvPr>
              <p:cNvSpPr/>
              <p:nvPr/>
            </p:nvSpPr>
            <p:spPr>
              <a:xfrm rot="8100000">
                <a:off x="8941698" y="5386821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B00C6ECD-4477-44EF-9964-D426DC04B67B}"/>
                  </a:ext>
                </a:extLst>
              </p:cNvPr>
              <p:cNvSpPr/>
              <p:nvPr/>
            </p:nvSpPr>
            <p:spPr>
              <a:xfrm rot="18900000">
                <a:off x="7683750" y="4128873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B0B40B61-80D1-46ED-B119-25DF8B8BD855}"/>
                  </a:ext>
                </a:extLst>
              </p:cNvPr>
              <p:cNvSpPr/>
              <p:nvPr/>
            </p:nvSpPr>
            <p:spPr>
              <a:xfrm rot="1461949">
                <a:off x="8679698" y="3947572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6A65C276-88A6-47CF-ABA1-232366FC3F85}"/>
                  </a:ext>
                </a:extLst>
              </p:cNvPr>
              <p:cNvSpPr/>
              <p:nvPr/>
            </p:nvSpPr>
            <p:spPr>
              <a:xfrm rot="12261949">
                <a:off x="7945750" y="5568122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38AAC5DB-970A-440C-BF72-E2047FFC24FC}"/>
                  </a:ext>
                </a:extLst>
              </p:cNvPr>
              <p:cNvSpPr/>
              <p:nvPr/>
            </p:nvSpPr>
            <p:spPr>
              <a:xfrm rot="6861949">
                <a:off x="9122999" y="5124821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196D2118-B16B-4E1A-8295-114839BB36CA}"/>
                  </a:ext>
                </a:extLst>
              </p:cNvPr>
              <p:cNvSpPr/>
              <p:nvPr/>
            </p:nvSpPr>
            <p:spPr>
              <a:xfrm rot="17661949">
                <a:off x="7502449" y="4390873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36BAD0AF-B26B-48EE-8859-630D99525EC5}"/>
                  </a:ext>
                </a:extLst>
              </p:cNvPr>
              <p:cNvSpPr/>
              <p:nvPr/>
            </p:nvSpPr>
            <p:spPr>
              <a:xfrm rot="4161949">
                <a:off x="9145165" y="4444386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3BC54D14-78C2-4D75-B7E2-1840373F6C2D}"/>
                  </a:ext>
                </a:extLst>
              </p:cNvPr>
              <p:cNvSpPr/>
              <p:nvPr/>
            </p:nvSpPr>
            <p:spPr>
              <a:xfrm rot="14961949">
                <a:off x="7480283" y="5071308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AA414BCF-4F6C-4022-8196-0C0B1183AF9F}"/>
                  </a:ext>
                </a:extLst>
              </p:cNvPr>
              <p:cNvSpPr/>
              <p:nvPr/>
            </p:nvSpPr>
            <p:spPr>
              <a:xfrm rot="9561949">
                <a:off x="8626185" y="5590288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CADB5426-1CA0-4A03-B30C-B151040B5C6B}"/>
                  </a:ext>
                </a:extLst>
              </p:cNvPr>
              <p:cNvSpPr/>
              <p:nvPr/>
            </p:nvSpPr>
            <p:spPr>
              <a:xfrm rot="20361949">
                <a:off x="7999263" y="3925406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4" name="楕円 553">
              <a:extLst>
                <a:ext uri="{FF2B5EF4-FFF2-40B4-BE49-F238E27FC236}">
                  <a16:creationId xmlns:a16="http://schemas.microsoft.com/office/drawing/2014/main" id="{B4235DDB-7B53-4A4F-AF62-EDF495C5B874}"/>
                </a:ext>
              </a:extLst>
            </p:cNvPr>
            <p:cNvSpPr/>
            <p:nvPr/>
          </p:nvSpPr>
          <p:spPr>
            <a:xfrm>
              <a:off x="7688343" y="1385237"/>
              <a:ext cx="353038" cy="247284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楕円 554">
              <a:extLst>
                <a:ext uri="{FF2B5EF4-FFF2-40B4-BE49-F238E27FC236}">
                  <a16:creationId xmlns:a16="http://schemas.microsoft.com/office/drawing/2014/main" id="{D5C41C32-C606-4C7A-952C-2D1A30E9F48B}"/>
                </a:ext>
              </a:extLst>
            </p:cNvPr>
            <p:cNvSpPr/>
            <p:nvPr/>
          </p:nvSpPr>
          <p:spPr>
            <a:xfrm>
              <a:off x="7688343" y="2790112"/>
              <a:ext cx="353038" cy="247284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楕円 555">
              <a:extLst>
                <a:ext uri="{FF2B5EF4-FFF2-40B4-BE49-F238E27FC236}">
                  <a16:creationId xmlns:a16="http://schemas.microsoft.com/office/drawing/2014/main" id="{83792845-1FAD-49E7-888F-0343BF2BFFAE}"/>
                </a:ext>
              </a:extLst>
            </p:cNvPr>
            <p:cNvSpPr/>
            <p:nvPr/>
          </p:nvSpPr>
          <p:spPr>
            <a:xfrm rot="5400000">
              <a:off x="8388911" y="2087676"/>
              <a:ext cx="353038" cy="247284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楕円 556">
              <a:extLst>
                <a:ext uri="{FF2B5EF4-FFF2-40B4-BE49-F238E27FC236}">
                  <a16:creationId xmlns:a16="http://schemas.microsoft.com/office/drawing/2014/main" id="{A360223A-C575-4A2C-9A92-D2C557EA3DF8}"/>
                </a:ext>
              </a:extLst>
            </p:cNvPr>
            <p:cNvSpPr/>
            <p:nvPr/>
          </p:nvSpPr>
          <p:spPr>
            <a:xfrm rot="5400000">
              <a:off x="6984036" y="2087676"/>
              <a:ext cx="353038" cy="247284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楕円 557">
              <a:extLst>
                <a:ext uri="{FF2B5EF4-FFF2-40B4-BE49-F238E27FC236}">
                  <a16:creationId xmlns:a16="http://schemas.microsoft.com/office/drawing/2014/main" id="{F8D4AE06-E7AD-4857-8025-52DB46D27D10}"/>
                </a:ext>
              </a:extLst>
            </p:cNvPr>
            <p:cNvSpPr/>
            <p:nvPr/>
          </p:nvSpPr>
          <p:spPr>
            <a:xfrm>
              <a:off x="7688343" y="1385237"/>
              <a:ext cx="353038" cy="247284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楕円 558">
              <a:extLst>
                <a:ext uri="{FF2B5EF4-FFF2-40B4-BE49-F238E27FC236}">
                  <a16:creationId xmlns:a16="http://schemas.microsoft.com/office/drawing/2014/main" id="{8C7CC6D4-348F-4688-993E-9421072CF852}"/>
                </a:ext>
              </a:extLst>
            </p:cNvPr>
            <p:cNvSpPr/>
            <p:nvPr/>
          </p:nvSpPr>
          <p:spPr>
            <a:xfrm>
              <a:off x="7688343" y="2790112"/>
              <a:ext cx="353038" cy="247284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楕円 559">
              <a:extLst>
                <a:ext uri="{FF2B5EF4-FFF2-40B4-BE49-F238E27FC236}">
                  <a16:creationId xmlns:a16="http://schemas.microsoft.com/office/drawing/2014/main" id="{8718002C-7EB1-47B3-BD93-228AE49448F0}"/>
                </a:ext>
              </a:extLst>
            </p:cNvPr>
            <p:cNvSpPr/>
            <p:nvPr/>
          </p:nvSpPr>
          <p:spPr>
            <a:xfrm rot="5400000">
              <a:off x="8388911" y="2087676"/>
              <a:ext cx="353038" cy="247284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楕円 560">
              <a:extLst>
                <a:ext uri="{FF2B5EF4-FFF2-40B4-BE49-F238E27FC236}">
                  <a16:creationId xmlns:a16="http://schemas.microsoft.com/office/drawing/2014/main" id="{6BCAD800-0E5D-42AB-B02B-69D19398CE5E}"/>
                </a:ext>
              </a:extLst>
            </p:cNvPr>
            <p:cNvSpPr/>
            <p:nvPr/>
          </p:nvSpPr>
          <p:spPr>
            <a:xfrm rot="5400000">
              <a:off x="6984036" y="2087676"/>
              <a:ext cx="353038" cy="247284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楕円 561">
              <a:extLst>
                <a:ext uri="{FF2B5EF4-FFF2-40B4-BE49-F238E27FC236}">
                  <a16:creationId xmlns:a16="http://schemas.microsoft.com/office/drawing/2014/main" id="{2292D53D-CC12-4BEF-AE92-766513008917}"/>
                </a:ext>
              </a:extLst>
            </p:cNvPr>
            <p:cNvSpPr/>
            <p:nvPr/>
          </p:nvSpPr>
          <p:spPr>
            <a:xfrm rot="1735758">
              <a:off x="8028133" y="1472889"/>
              <a:ext cx="353038" cy="247284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楕円 562">
              <a:extLst>
                <a:ext uri="{FF2B5EF4-FFF2-40B4-BE49-F238E27FC236}">
                  <a16:creationId xmlns:a16="http://schemas.microsoft.com/office/drawing/2014/main" id="{64CBA6B5-BE53-4965-87B9-B6B7FCD70CD0}"/>
                </a:ext>
              </a:extLst>
            </p:cNvPr>
            <p:cNvSpPr/>
            <p:nvPr/>
          </p:nvSpPr>
          <p:spPr>
            <a:xfrm rot="1735758">
              <a:off x="7348553" y="2702460"/>
              <a:ext cx="353038" cy="247284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楕円 563">
              <a:extLst>
                <a:ext uri="{FF2B5EF4-FFF2-40B4-BE49-F238E27FC236}">
                  <a16:creationId xmlns:a16="http://schemas.microsoft.com/office/drawing/2014/main" id="{0D0FFA23-63FC-4529-9A7A-A40657BF5C6F}"/>
                </a:ext>
              </a:extLst>
            </p:cNvPr>
            <p:cNvSpPr/>
            <p:nvPr/>
          </p:nvSpPr>
          <p:spPr>
            <a:xfrm rot="7135758">
              <a:off x="8301257" y="2427465"/>
              <a:ext cx="353038" cy="247284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楕円 564">
              <a:extLst>
                <a:ext uri="{FF2B5EF4-FFF2-40B4-BE49-F238E27FC236}">
                  <a16:creationId xmlns:a16="http://schemas.microsoft.com/office/drawing/2014/main" id="{C1198C44-A4B1-4939-8EDD-B984B1DB7D56}"/>
                </a:ext>
              </a:extLst>
            </p:cNvPr>
            <p:cNvSpPr/>
            <p:nvPr/>
          </p:nvSpPr>
          <p:spPr>
            <a:xfrm rot="7135758">
              <a:off x="7071687" y="1747884"/>
              <a:ext cx="353038" cy="247284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楕円 565">
              <a:extLst>
                <a:ext uri="{FF2B5EF4-FFF2-40B4-BE49-F238E27FC236}">
                  <a16:creationId xmlns:a16="http://schemas.microsoft.com/office/drawing/2014/main" id="{CA8131AD-7817-4B01-A28F-6F284686CF88}"/>
                </a:ext>
              </a:extLst>
            </p:cNvPr>
            <p:cNvSpPr/>
            <p:nvPr/>
          </p:nvSpPr>
          <p:spPr>
            <a:xfrm rot="3584686">
              <a:off x="8295102" y="1733749"/>
              <a:ext cx="353038" cy="247284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楕円 566">
              <a:extLst>
                <a:ext uri="{FF2B5EF4-FFF2-40B4-BE49-F238E27FC236}">
                  <a16:creationId xmlns:a16="http://schemas.microsoft.com/office/drawing/2014/main" id="{C30349E7-9D4D-4A94-857D-60CB3225D9B4}"/>
                </a:ext>
              </a:extLst>
            </p:cNvPr>
            <p:cNvSpPr/>
            <p:nvPr/>
          </p:nvSpPr>
          <p:spPr>
            <a:xfrm rot="3584686">
              <a:off x="7081586" y="2441600"/>
              <a:ext cx="353038" cy="247284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8" name="楕円 567">
              <a:extLst>
                <a:ext uri="{FF2B5EF4-FFF2-40B4-BE49-F238E27FC236}">
                  <a16:creationId xmlns:a16="http://schemas.microsoft.com/office/drawing/2014/main" id="{720B7FBF-5F41-457B-854A-5B5072749E68}"/>
                </a:ext>
              </a:extLst>
            </p:cNvPr>
            <p:cNvSpPr/>
            <p:nvPr/>
          </p:nvSpPr>
          <p:spPr>
            <a:xfrm rot="8984686">
              <a:off x="8040398" y="2694434"/>
              <a:ext cx="353038" cy="247282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楕円 568">
              <a:extLst>
                <a:ext uri="{FF2B5EF4-FFF2-40B4-BE49-F238E27FC236}">
                  <a16:creationId xmlns:a16="http://schemas.microsoft.com/office/drawing/2014/main" id="{6CBF1F68-E22B-4C0B-8920-63B55EF753EF}"/>
                </a:ext>
              </a:extLst>
            </p:cNvPr>
            <p:cNvSpPr/>
            <p:nvPr/>
          </p:nvSpPr>
          <p:spPr>
            <a:xfrm rot="8984686">
              <a:off x="7332548" y="1480917"/>
              <a:ext cx="353038" cy="247282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楕円 569">
              <a:extLst>
                <a:ext uri="{FF2B5EF4-FFF2-40B4-BE49-F238E27FC236}">
                  <a16:creationId xmlns:a16="http://schemas.microsoft.com/office/drawing/2014/main" id="{A7D3CC47-7A20-4FD9-BB13-594B56171EE8}"/>
                </a:ext>
              </a:extLst>
            </p:cNvPr>
            <p:cNvSpPr/>
            <p:nvPr/>
          </p:nvSpPr>
          <p:spPr>
            <a:xfrm>
              <a:off x="7709375" y="1633724"/>
              <a:ext cx="310974" cy="294036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楕円 570">
              <a:extLst>
                <a:ext uri="{FF2B5EF4-FFF2-40B4-BE49-F238E27FC236}">
                  <a16:creationId xmlns:a16="http://schemas.microsoft.com/office/drawing/2014/main" id="{5CF7BFEC-B188-481C-935B-E9D111C59B1D}"/>
                </a:ext>
              </a:extLst>
            </p:cNvPr>
            <p:cNvSpPr/>
            <p:nvPr/>
          </p:nvSpPr>
          <p:spPr>
            <a:xfrm>
              <a:off x="7709375" y="2487799"/>
              <a:ext cx="310974" cy="294036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楕円 571">
              <a:extLst>
                <a:ext uri="{FF2B5EF4-FFF2-40B4-BE49-F238E27FC236}">
                  <a16:creationId xmlns:a16="http://schemas.microsoft.com/office/drawing/2014/main" id="{8A3CA9C3-4886-4706-80CA-872D3B002ED0}"/>
                </a:ext>
              </a:extLst>
            </p:cNvPr>
            <p:cNvSpPr/>
            <p:nvPr/>
          </p:nvSpPr>
          <p:spPr>
            <a:xfrm rot="5400000">
              <a:off x="8133061" y="2060762"/>
              <a:ext cx="310972" cy="294036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楕円 572">
              <a:extLst>
                <a:ext uri="{FF2B5EF4-FFF2-40B4-BE49-F238E27FC236}">
                  <a16:creationId xmlns:a16="http://schemas.microsoft.com/office/drawing/2014/main" id="{FC75B1C2-691F-4E58-A1CB-D046619C3158}"/>
                </a:ext>
              </a:extLst>
            </p:cNvPr>
            <p:cNvSpPr/>
            <p:nvPr/>
          </p:nvSpPr>
          <p:spPr>
            <a:xfrm rot="5400000">
              <a:off x="7278986" y="2060762"/>
              <a:ext cx="310972" cy="294036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楕円 573">
              <a:extLst>
                <a:ext uri="{FF2B5EF4-FFF2-40B4-BE49-F238E27FC236}">
                  <a16:creationId xmlns:a16="http://schemas.microsoft.com/office/drawing/2014/main" id="{080FAAA8-9884-4686-879D-26687ABEBD40}"/>
                </a:ext>
              </a:extLst>
            </p:cNvPr>
            <p:cNvSpPr/>
            <p:nvPr/>
          </p:nvSpPr>
          <p:spPr>
            <a:xfrm rot="2700000">
              <a:off x="8004277" y="1758800"/>
              <a:ext cx="310972" cy="294036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楕円 574">
              <a:extLst>
                <a:ext uri="{FF2B5EF4-FFF2-40B4-BE49-F238E27FC236}">
                  <a16:creationId xmlns:a16="http://schemas.microsoft.com/office/drawing/2014/main" id="{1A0204F2-716B-40AD-99BC-5787F1A55E8A}"/>
                </a:ext>
              </a:extLst>
            </p:cNvPr>
            <p:cNvSpPr/>
            <p:nvPr/>
          </p:nvSpPr>
          <p:spPr>
            <a:xfrm rot="2700000">
              <a:off x="7400355" y="2362723"/>
              <a:ext cx="310972" cy="294036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楕円 575">
              <a:extLst>
                <a:ext uri="{FF2B5EF4-FFF2-40B4-BE49-F238E27FC236}">
                  <a16:creationId xmlns:a16="http://schemas.microsoft.com/office/drawing/2014/main" id="{87285D47-119F-4ADF-A9E8-EFB9E08753F0}"/>
                </a:ext>
              </a:extLst>
            </p:cNvPr>
            <p:cNvSpPr/>
            <p:nvPr/>
          </p:nvSpPr>
          <p:spPr>
            <a:xfrm rot="18900000">
              <a:off x="7403389" y="1758799"/>
              <a:ext cx="310974" cy="294036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楕円 576">
              <a:extLst>
                <a:ext uri="{FF2B5EF4-FFF2-40B4-BE49-F238E27FC236}">
                  <a16:creationId xmlns:a16="http://schemas.microsoft.com/office/drawing/2014/main" id="{F70CE16B-BAE4-4C55-AA7E-1D65D9CBA242}"/>
                </a:ext>
              </a:extLst>
            </p:cNvPr>
            <p:cNvSpPr/>
            <p:nvPr/>
          </p:nvSpPr>
          <p:spPr>
            <a:xfrm rot="18900000">
              <a:off x="8007311" y="2362722"/>
              <a:ext cx="310974" cy="294036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楕円 577">
              <a:extLst>
                <a:ext uri="{FF2B5EF4-FFF2-40B4-BE49-F238E27FC236}">
                  <a16:creationId xmlns:a16="http://schemas.microsoft.com/office/drawing/2014/main" id="{7D6F98B0-44F5-41FA-87EB-BC316C14FDD1}"/>
                </a:ext>
              </a:extLst>
            </p:cNvPr>
            <p:cNvSpPr/>
            <p:nvPr/>
          </p:nvSpPr>
          <p:spPr>
            <a:xfrm>
              <a:off x="7629245" y="1962663"/>
              <a:ext cx="457024" cy="457024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5" name="グループ化 594">
            <a:extLst>
              <a:ext uri="{FF2B5EF4-FFF2-40B4-BE49-F238E27FC236}">
                <a16:creationId xmlns:a16="http://schemas.microsoft.com/office/drawing/2014/main" id="{F0AECDA5-9F7D-4396-8C20-76BE89F32BF5}"/>
              </a:ext>
            </a:extLst>
          </p:cNvPr>
          <p:cNvGrpSpPr/>
          <p:nvPr/>
        </p:nvGrpSpPr>
        <p:grpSpPr>
          <a:xfrm>
            <a:off x="3771318" y="931981"/>
            <a:ext cx="2482787" cy="2482788"/>
            <a:chOff x="3771318" y="931981"/>
            <a:chExt cx="2482787" cy="2482788"/>
          </a:xfrm>
        </p:grpSpPr>
        <p:sp>
          <p:nvSpPr>
            <p:cNvPr id="596" name="フリーフォーム: 図形 595">
              <a:extLst>
                <a:ext uri="{FF2B5EF4-FFF2-40B4-BE49-F238E27FC236}">
                  <a16:creationId xmlns:a16="http://schemas.microsoft.com/office/drawing/2014/main" id="{C176AD65-563E-4AEE-973F-147E95B50FE1}"/>
                </a:ext>
              </a:extLst>
            </p:cNvPr>
            <p:cNvSpPr/>
            <p:nvPr/>
          </p:nvSpPr>
          <p:spPr>
            <a:xfrm>
              <a:off x="4896159" y="931981"/>
              <a:ext cx="244348" cy="27263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2B6A1B53-B8DE-4734-81BB-FBCD2E8EC91F}"/>
                </a:ext>
              </a:extLst>
            </p:cNvPr>
            <p:cNvSpPr/>
            <p:nvPr/>
          </p:nvSpPr>
          <p:spPr>
            <a:xfrm rot="10800000">
              <a:off x="4896160" y="3142137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フリーフォーム: 図形 597">
              <a:extLst>
                <a:ext uri="{FF2B5EF4-FFF2-40B4-BE49-F238E27FC236}">
                  <a16:creationId xmlns:a16="http://schemas.microsoft.com/office/drawing/2014/main" id="{61C5FAA8-6CC0-41F2-8E0C-3BA2EF95A8B3}"/>
                </a:ext>
              </a:extLst>
            </p:cNvPr>
            <p:cNvSpPr/>
            <p:nvPr/>
          </p:nvSpPr>
          <p:spPr>
            <a:xfrm rot="5400000">
              <a:off x="5995615" y="2037060"/>
              <a:ext cx="244348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フリーフォーム: 図形 598">
              <a:extLst>
                <a:ext uri="{FF2B5EF4-FFF2-40B4-BE49-F238E27FC236}">
                  <a16:creationId xmlns:a16="http://schemas.microsoft.com/office/drawing/2014/main" id="{7AD4F644-01B6-415E-B95D-CE4A030AEF94}"/>
                </a:ext>
              </a:extLst>
            </p:cNvPr>
            <p:cNvSpPr/>
            <p:nvPr/>
          </p:nvSpPr>
          <p:spPr>
            <a:xfrm rot="16200000">
              <a:off x="3785462" y="2037059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0" name="フリーフォーム: 図形 599">
              <a:extLst>
                <a:ext uri="{FF2B5EF4-FFF2-40B4-BE49-F238E27FC236}">
                  <a16:creationId xmlns:a16="http://schemas.microsoft.com/office/drawing/2014/main" id="{C1CAE639-E005-4684-B6B2-04019D30F35F}"/>
                </a:ext>
              </a:extLst>
            </p:cNvPr>
            <p:cNvSpPr/>
            <p:nvPr/>
          </p:nvSpPr>
          <p:spPr>
            <a:xfrm rot="2700000">
              <a:off x="5675921" y="1259628"/>
              <a:ext cx="244348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1" name="フリーフォーム: 図形 600">
              <a:extLst>
                <a:ext uri="{FF2B5EF4-FFF2-40B4-BE49-F238E27FC236}">
                  <a16:creationId xmlns:a16="http://schemas.microsoft.com/office/drawing/2014/main" id="{2BFEAC47-F8E7-4FA2-AFD3-E49FAE8D2634}"/>
                </a:ext>
              </a:extLst>
            </p:cNvPr>
            <p:cNvSpPr/>
            <p:nvPr/>
          </p:nvSpPr>
          <p:spPr>
            <a:xfrm rot="13500000">
              <a:off x="4113106" y="2822443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2" name="フリーフォーム: 図形 601">
              <a:extLst>
                <a:ext uri="{FF2B5EF4-FFF2-40B4-BE49-F238E27FC236}">
                  <a16:creationId xmlns:a16="http://schemas.microsoft.com/office/drawing/2014/main" id="{82580837-126A-4BD9-A993-2BAD4AAD9B2A}"/>
                </a:ext>
              </a:extLst>
            </p:cNvPr>
            <p:cNvSpPr/>
            <p:nvPr/>
          </p:nvSpPr>
          <p:spPr>
            <a:xfrm rot="8100000">
              <a:off x="5671946" y="2818466"/>
              <a:ext cx="244348" cy="27263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3" name="フリーフォーム: 図形 602">
              <a:extLst>
                <a:ext uri="{FF2B5EF4-FFF2-40B4-BE49-F238E27FC236}">
                  <a16:creationId xmlns:a16="http://schemas.microsoft.com/office/drawing/2014/main" id="{FF89F7E8-17AA-45AF-BA23-68632E11F434}"/>
                </a:ext>
              </a:extLst>
            </p:cNvPr>
            <p:cNvSpPr/>
            <p:nvPr/>
          </p:nvSpPr>
          <p:spPr>
            <a:xfrm rot="18900000">
              <a:off x="4109133" y="1255651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4" name="フリーフォーム: 図形 603">
              <a:extLst>
                <a:ext uri="{FF2B5EF4-FFF2-40B4-BE49-F238E27FC236}">
                  <a16:creationId xmlns:a16="http://schemas.microsoft.com/office/drawing/2014/main" id="{BBD68A94-451A-42AB-95FC-B9A01396ED03}"/>
                </a:ext>
              </a:extLst>
            </p:cNvPr>
            <p:cNvSpPr/>
            <p:nvPr/>
          </p:nvSpPr>
          <p:spPr>
            <a:xfrm rot="19773398">
              <a:off x="4335457" y="1081489"/>
              <a:ext cx="244348" cy="27263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5" name="フリーフォーム: 図形 604">
              <a:extLst>
                <a:ext uri="{FF2B5EF4-FFF2-40B4-BE49-F238E27FC236}">
                  <a16:creationId xmlns:a16="http://schemas.microsoft.com/office/drawing/2014/main" id="{46BAC7DD-D748-492E-9909-0065A2E31BE0}"/>
                </a:ext>
              </a:extLst>
            </p:cNvPr>
            <p:cNvSpPr/>
            <p:nvPr/>
          </p:nvSpPr>
          <p:spPr>
            <a:xfrm rot="8973398">
              <a:off x="5455314" y="2986932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フリーフォーム: 図形 605">
              <a:extLst>
                <a:ext uri="{FF2B5EF4-FFF2-40B4-BE49-F238E27FC236}">
                  <a16:creationId xmlns:a16="http://schemas.microsoft.com/office/drawing/2014/main" id="{F681DD33-CCCD-4A3C-8CD9-D5FA7F7FF45F}"/>
                </a:ext>
              </a:extLst>
            </p:cNvPr>
            <p:cNvSpPr/>
            <p:nvPr/>
          </p:nvSpPr>
          <p:spPr>
            <a:xfrm rot="3573398">
              <a:off x="5843259" y="1477132"/>
              <a:ext cx="244348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フリーフォーム: 図形 606">
              <a:extLst>
                <a:ext uri="{FF2B5EF4-FFF2-40B4-BE49-F238E27FC236}">
                  <a16:creationId xmlns:a16="http://schemas.microsoft.com/office/drawing/2014/main" id="{FBDE1988-F728-4C4C-BB0C-1D6DF2522A6F}"/>
                </a:ext>
              </a:extLst>
            </p:cNvPr>
            <p:cNvSpPr/>
            <p:nvPr/>
          </p:nvSpPr>
          <p:spPr>
            <a:xfrm rot="14373398">
              <a:off x="3937819" y="2596986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フリーフォーム: 図形 607">
              <a:extLst>
                <a:ext uri="{FF2B5EF4-FFF2-40B4-BE49-F238E27FC236}">
                  <a16:creationId xmlns:a16="http://schemas.microsoft.com/office/drawing/2014/main" id="{0D53E996-7181-4AD8-992D-2A01F9CD7B90}"/>
                </a:ext>
              </a:extLst>
            </p:cNvPr>
            <p:cNvSpPr/>
            <p:nvPr/>
          </p:nvSpPr>
          <p:spPr>
            <a:xfrm rot="873398">
              <a:off x="5173728" y="968867"/>
              <a:ext cx="244348" cy="27263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フリーフォーム: 図形 608">
              <a:extLst>
                <a:ext uri="{FF2B5EF4-FFF2-40B4-BE49-F238E27FC236}">
                  <a16:creationId xmlns:a16="http://schemas.microsoft.com/office/drawing/2014/main" id="{F1863BB8-A163-47C7-9E47-8195E05575A8}"/>
                </a:ext>
              </a:extLst>
            </p:cNvPr>
            <p:cNvSpPr/>
            <p:nvPr/>
          </p:nvSpPr>
          <p:spPr>
            <a:xfrm rot="11673398">
              <a:off x="4618235" y="3108076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フリーフォーム: 図形 609">
              <a:extLst>
                <a:ext uri="{FF2B5EF4-FFF2-40B4-BE49-F238E27FC236}">
                  <a16:creationId xmlns:a16="http://schemas.microsoft.com/office/drawing/2014/main" id="{343CC0E6-2215-4BEF-BD8C-80314D2230A0}"/>
                </a:ext>
              </a:extLst>
            </p:cNvPr>
            <p:cNvSpPr/>
            <p:nvPr/>
          </p:nvSpPr>
          <p:spPr>
            <a:xfrm rot="6273398">
              <a:off x="5960143" y="2314806"/>
              <a:ext cx="244348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1" name="フリーフォーム: 図形 610">
              <a:extLst>
                <a:ext uri="{FF2B5EF4-FFF2-40B4-BE49-F238E27FC236}">
                  <a16:creationId xmlns:a16="http://schemas.microsoft.com/office/drawing/2014/main" id="{ED8441E5-0896-46EF-B72C-1AF42A482469}"/>
                </a:ext>
              </a:extLst>
            </p:cNvPr>
            <p:cNvSpPr/>
            <p:nvPr/>
          </p:nvSpPr>
          <p:spPr>
            <a:xfrm rot="17073398">
              <a:off x="3820937" y="1759312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フリーフォーム: 図形 611">
              <a:extLst>
                <a:ext uri="{FF2B5EF4-FFF2-40B4-BE49-F238E27FC236}">
                  <a16:creationId xmlns:a16="http://schemas.microsoft.com/office/drawing/2014/main" id="{E9FF9F23-32BA-4FB9-A20E-8AAB2BCFB356}"/>
                </a:ext>
              </a:extLst>
            </p:cNvPr>
            <p:cNvSpPr/>
            <p:nvPr/>
          </p:nvSpPr>
          <p:spPr>
            <a:xfrm rot="1778993">
              <a:off x="5440744" y="1079459"/>
              <a:ext cx="244344" cy="272628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フリーフォーム: 図形 612">
              <a:extLst>
                <a:ext uri="{FF2B5EF4-FFF2-40B4-BE49-F238E27FC236}">
                  <a16:creationId xmlns:a16="http://schemas.microsoft.com/office/drawing/2014/main" id="{A923BEF7-80AF-4DE1-97A8-8B2446A20A37}"/>
                </a:ext>
              </a:extLst>
            </p:cNvPr>
            <p:cNvSpPr/>
            <p:nvPr/>
          </p:nvSpPr>
          <p:spPr>
            <a:xfrm rot="12578993">
              <a:off x="4347383" y="3000224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フリーフォーム: 図形 613">
              <a:extLst>
                <a:ext uri="{FF2B5EF4-FFF2-40B4-BE49-F238E27FC236}">
                  <a16:creationId xmlns:a16="http://schemas.microsoft.com/office/drawing/2014/main" id="{A67A3FBD-4C41-475D-9524-71E2AD022EBF}"/>
                </a:ext>
              </a:extLst>
            </p:cNvPr>
            <p:cNvSpPr/>
            <p:nvPr/>
          </p:nvSpPr>
          <p:spPr>
            <a:xfrm rot="7178993">
              <a:off x="5849560" y="2583740"/>
              <a:ext cx="244348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フリーフォーム: 図形 614">
              <a:extLst>
                <a:ext uri="{FF2B5EF4-FFF2-40B4-BE49-F238E27FC236}">
                  <a16:creationId xmlns:a16="http://schemas.microsoft.com/office/drawing/2014/main" id="{175A9E68-2EBD-4821-9283-0BA77B69925A}"/>
                </a:ext>
              </a:extLst>
            </p:cNvPr>
            <p:cNvSpPr/>
            <p:nvPr/>
          </p:nvSpPr>
          <p:spPr>
            <a:xfrm rot="17978993">
              <a:off x="3928795" y="1490378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フリーフォーム: 図形 615">
              <a:extLst>
                <a:ext uri="{FF2B5EF4-FFF2-40B4-BE49-F238E27FC236}">
                  <a16:creationId xmlns:a16="http://schemas.microsoft.com/office/drawing/2014/main" id="{582D3A0A-9F5F-49AD-B924-7A2978D1C782}"/>
                </a:ext>
              </a:extLst>
            </p:cNvPr>
            <p:cNvSpPr/>
            <p:nvPr/>
          </p:nvSpPr>
          <p:spPr>
            <a:xfrm rot="4478993">
              <a:off x="5956320" y="1749949"/>
              <a:ext cx="244348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フリーフォーム: 図形 616">
              <a:extLst>
                <a:ext uri="{FF2B5EF4-FFF2-40B4-BE49-F238E27FC236}">
                  <a16:creationId xmlns:a16="http://schemas.microsoft.com/office/drawing/2014/main" id="{99FB247C-43D1-40BE-A669-C638F52B1315}"/>
                </a:ext>
              </a:extLst>
            </p:cNvPr>
            <p:cNvSpPr/>
            <p:nvPr/>
          </p:nvSpPr>
          <p:spPr>
            <a:xfrm rot="15278993">
              <a:off x="3825012" y="2335013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2F332DE6-E26F-47C7-897F-291688C9B245}"/>
                </a:ext>
              </a:extLst>
            </p:cNvPr>
            <p:cNvSpPr/>
            <p:nvPr/>
          </p:nvSpPr>
          <p:spPr>
            <a:xfrm rot="9878993">
              <a:off x="5181709" y="3102714"/>
              <a:ext cx="244348" cy="27263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フリーフォーム: 図形 618">
              <a:extLst>
                <a:ext uri="{FF2B5EF4-FFF2-40B4-BE49-F238E27FC236}">
                  <a16:creationId xmlns:a16="http://schemas.microsoft.com/office/drawing/2014/main" id="{8BB5A060-2609-4812-B65B-1194168F5EE3}"/>
                </a:ext>
              </a:extLst>
            </p:cNvPr>
            <p:cNvSpPr/>
            <p:nvPr/>
          </p:nvSpPr>
          <p:spPr>
            <a:xfrm rot="20678993">
              <a:off x="4596648" y="971404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0" name="楕円 619">
              <a:extLst>
                <a:ext uri="{FF2B5EF4-FFF2-40B4-BE49-F238E27FC236}">
                  <a16:creationId xmlns:a16="http://schemas.microsoft.com/office/drawing/2014/main" id="{E465D13E-5C7D-47C5-ABF2-86DA2892DD77}"/>
                </a:ext>
              </a:extLst>
            </p:cNvPr>
            <p:cNvSpPr/>
            <p:nvPr/>
          </p:nvSpPr>
          <p:spPr>
            <a:xfrm>
              <a:off x="3977602" y="1154745"/>
              <a:ext cx="2060524" cy="206052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50000">
                  <a:srgbClr val="FFC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  <a:tileRect/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1" name="楕円 20">
              <a:extLst>
                <a:ext uri="{FF2B5EF4-FFF2-40B4-BE49-F238E27FC236}">
                  <a16:creationId xmlns:a16="http://schemas.microsoft.com/office/drawing/2014/main" id="{24A2F527-F529-4204-9332-B49AB4507097}"/>
                </a:ext>
              </a:extLst>
            </p:cNvPr>
            <p:cNvSpPr/>
            <p:nvPr/>
          </p:nvSpPr>
          <p:spPr>
            <a:xfrm>
              <a:off x="4873669" y="1229966"/>
              <a:ext cx="268390" cy="232648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2" name="楕円 20">
              <a:extLst>
                <a:ext uri="{FF2B5EF4-FFF2-40B4-BE49-F238E27FC236}">
                  <a16:creationId xmlns:a16="http://schemas.microsoft.com/office/drawing/2014/main" id="{A1A45940-3520-4B40-AC0C-535A860955D0}"/>
                </a:ext>
              </a:extLst>
            </p:cNvPr>
            <p:cNvSpPr/>
            <p:nvPr/>
          </p:nvSpPr>
          <p:spPr>
            <a:xfrm rot="10800000">
              <a:off x="4873669" y="2907396"/>
              <a:ext cx="268390" cy="232648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楕円 20">
              <a:extLst>
                <a:ext uri="{FF2B5EF4-FFF2-40B4-BE49-F238E27FC236}">
                  <a16:creationId xmlns:a16="http://schemas.microsoft.com/office/drawing/2014/main" id="{A161C0A9-F376-40FC-B0D3-7CCC5BF3C698}"/>
                </a:ext>
              </a:extLst>
            </p:cNvPr>
            <p:cNvSpPr/>
            <p:nvPr/>
          </p:nvSpPr>
          <p:spPr>
            <a:xfrm rot="5400000">
              <a:off x="5712384" y="2068681"/>
              <a:ext cx="268390" cy="232648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4" name="楕円 20">
              <a:extLst>
                <a:ext uri="{FF2B5EF4-FFF2-40B4-BE49-F238E27FC236}">
                  <a16:creationId xmlns:a16="http://schemas.microsoft.com/office/drawing/2014/main" id="{2360E51B-F81E-4744-9F96-88BD05ADB984}"/>
                </a:ext>
              </a:extLst>
            </p:cNvPr>
            <p:cNvSpPr/>
            <p:nvPr/>
          </p:nvSpPr>
          <p:spPr>
            <a:xfrm rot="16200000">
              <a:off x="4034954" y="2068681"/>
              <a:ext cx="268390" cy="232648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楕円 20">
              <a:extLst>
                <a:ext uri="{FF2B5EF4-FFF2-40B4-BE49-F238E27FC236}">
                  <a16:creationId xmlns:a16="http://schemas.microsoft.com/office/drawing/2014/main" id="{6D5228BE-1518-4C5C-BAA6-BA94D5609A20}"/>
                </a:ext>
              </a:extLst>
            </p:cNvPr>
            <p:cNvSpPr/>
            <p:nvPr/>
          </p:nvSpPr>
          <p:spPr>
            <a:xfrm rot="2700000">
              <a:off x="5466545" y="1475620"/>
              <a:ext cx="268390" cy="232648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6" name="楕円 20">
              <a:extLst>
                <a:ext uri="{FF2B5EF4-FFF2-40B4-BE49-F238E27FC236}">
                  <a16:creationId xmlns:a16="http://schemas.microsoft.com/office/drawing/2014/main" id="{1A779013-B6AF-4149-8E49-EAC693B4B0F8}"/>
                </a:ext>
              </a:extLst>
            </p:cNvPr>
            <p:cNvSpPr/>
            <p:nvPr/>
          </p:nvSpPr>
          <p:spPr>
            <a:xfrm rot="13500000">
              <a:off x="4280423" y="2661742"/>
              <a:ext cx="268390" cy="232648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楕円 20">
              <a:extLst>
                <a:ext uri="{FF2B5EF4-FFF2-40B4-BE49-F238E27FC236}">
                  <a16:creationId xmlns:a16="http://schemas.microsoft.com/office/drawing/2014/main" id="{7879BB15-771C-4E3A-9197-2329DC227955}"/>
                </a:ext>
              </a:extLst>
            </p:cNvPr>
            <p:cNvSpPr/>
            <p:nvPr/>
          </p:nvSpPr>
          <p:spPr>
            <a:xfrm rot="8100000">
              <a:off x="5466545" y="2661742"/>
              <a:ext cx="268390" cy="232648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8" name="楕円 20">
              <a:extLst>
                <a:ext uri="{FF2B5EF4-FFF2-40B4-BE49-F238E27FC236}">
                  <a16:creationId xmlns:a16="http://schemas.microsoft.com/office/drawing/2014/main" id="{15CC1B0E-85F9-4945-B523-802C915BA68B}"/>
                </a:ext>
              </a:extLst>
            </p:cNvPr>
            <p:cNvSpPr/>
            <p:nvPr/>
          </p:nvSpPr>
          <p:spPr>
            <a:xfrm rot="18900000">
              <a:off x="4280423" y="1475620"/>
              <a:ext cx="268390" cy="232648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9" name="楕円 20">
              <a:extLst>
                <a:ext uri="{FF2B5EF4-FFF2-40B4-BE49-F238E27FC236}">
                  <a16:creationId xmlns:a16="http://schemas.microsoft.com/office/drawing/2014/main" id="{B6F66A17-4004-4D61-99B9-8EA7D98B7615}"/>
                </a:ext>
              </a:extLst>
            </p:cNvPr>
            <p:cNvSpPr/>
            <p:nvPr/>
          </p:nvSpPr>
          <p:spPr>
            <a:xfrm rot="16200000">
              <a:off x="4505467" y="2039748"/>
              <a:ext cx="335146" cy="290514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0" name="楕円 20">
              <a:extLst>
                <a:ext uri="{FF2B5EF4-FFF2-40B4-BE49-F238E27FC236}">
                  <a16:creationId xmlns:a16="http://schemas.microsoft.com/office/drawing/2014/main" id="{3F3658CC-0A21-4307-A2C0-126F7DDB982F}"/>
                </a:ext>
              </a:extLst>
            </p:cNvPr>
            <p:cNvSpPr/>
            <p:nvPr/>
          </p:nvSpPr>
          <p:spPr>
            <a:xfrm rot="5400000">
              <a:off x="5183706" y="2039748"/>
              <a:ext cx="335146" cy="290514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1" name="楕円 20">
              <a:extLst>
                <a:ext uri="{FF2B5EF4-FFF2-40B4-BE49-F238E27FC236}">
                  <a16:creationId xmlns:a16="http://schemas.microsoft.com/office/drawing/2014/main" id="{A935F2AE-40FB-49CE-B4F5-573994B119AB}"/>
                </a:ext>
              </a:extLst>
            </p:cNvPr>
            <p:cNvSpPr/>
            <p:nvPr/>
          </p:nvSpPr>
          <p:spPr>
            <a:xfrm>
              <a:off x="4840291" y="1667758"/>
              <a:ext cx="335146" cy="290514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2" name="楕円 20">
              <a:extLst>
                <a:ext uri="{FF2B5EF4-FFF2-40B4-BE49-F238E27FC236}">
                  <a16:creationId xmlns:a16="http://schemas.microsoft.com/office/drawing/2014/main" id="{590651EB-9986-4ADD-BD86-6AE6B9CA25DB}"/>
                </a:ext>
              </a:extLst>
            </p:cNvPr>
            <p:cNvSpPr/>
            <p:nvPr/>
          </p:nvSpPr>
          <p:spPr>
            <a:xfrm rot="10800000">
              <a:off x="4840291" y="2430788"/>
              <a:ext cx="335146" cy="290514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7E49547-A95A-4EB9-8137-5F5A98AC532F}"/>
              </a:ext>
            </a:extLst>
          </p:cNvPr>
          <p:cNvGrpSpPr/>
          <p:nvPr/>
        </p:nvGrpSpPr>
        <p:grpSpPr>
          <a:xfrm>
            <a:off x="849673" y="3876022"/>
            <a:ext cx="2349091" cy="2360088"/>
            <a:chOff x="849673" y="3876022"/>
            <a:chExt cx="2349091" cy="2360088"/>
          </a:xfrm>
          <a:effectLst>
            <a:glow rad="228600">
              <a:schemeClr val="bg1">
                <a:lumMod val="50000"/>
                <a:alpha val="40000"/>
              </a:schemeClr>
            </a:glow>
          </a:effectLst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33F7056-06C9-408D-9761-3270AEF5B183}"/>
                </a:ext>
              </a:extLst>
            </p:cNvPr>
            <p:cNvGrpSpPr/>
            <p:nvPr/>
          </p:nvGrpSpPr>
          <p:grpSpPr>
            <a:xfrm>
              <a:off x="1426155" y="3876022"/>
              <a:ext cx="1117538" cy="1117536"/>
              <a:chOff x="743468" y="893820"/>
              <a:chExt cx="2563329" cy="2563329"/>
            </a:xfrm>
            <a:gradFill>
              <a:gsLst>
                <a:gs pos="6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37BBA358-6B5B-4803-A3D3-5FD1B555DFC3}"/>
                  </a:ext>
                </a:extLst>
              </p:cNvPr>
              <p:cNvGrpSpPr/>
              <p:nvPr/>
            </p:nvGrpSpPr>
            <p:grpSpPr>
              <a:xfrm rot="450822">
                <a:off x="900496" y="1049860"/>
                <a:ext cx="2251250" cy="2251248"/>
                <a:chOff x="3919757" y="979414"/>
                <a:chExt cx="2445071" cy="2445071"/>
              </a:xfrm>
              <a:grpFill/>
            </p:grpSpPr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7216E8FB-596D-443F-ADE6-E1C6F61AD7E0}"/>
                    </a:ext>
                  </a:extLst>
                </p:cNvPr>
                <p:cNvSpPr/>
                <p:nvPr/>
              </p:nvSpPr>
              <p:spPr>
                <a:xfrm>
                  <a:off x="5042642" y="979414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275F9968-F03F-433E-B748-3623E89E9E5C}"/>
                    </a:ext>
                  </a:extLst>
                </p:cNvPr>
                <p:cNvSpPr/>
                <p:nvPr/>
              </p:nvSpPr>
              <p:spPr>
                <a:xfrm rot="10800000">
                  <a:off x="5042642" y="3189569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1F31EC27-96CF-4A22-928E-46978AA925FC}"/>
                    </a:ext>
                  </a:extLst>
                </p:cNvPr>
                <p:cNvSpPr/>
                <p:nvPr/>
              </p:nvSpPr>
              <p:spPr>
                <a:xfrm rot="5400000">
                  <a:off x="6142098" y="2084492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901D00C6-8590-4D92-B00C-80A893C04F9F}"/>
                    </a:ext>
                  </a:extLst>
                </p:cNvPr>
                <p:cNvSpPr/>
                <p:nvPr/>
              </p:nvSpPr>
              <p:spPr>
                <a:xfrm rot="16200000">
                  <a:off x="3931944" y="2084491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E8EC1092-7B75-4378-A64C-00FD65ECB3E8}"/>
                    </a:ext>
                  </a:extLst>
                </p:cNvPr>
                <p:cNvSpPr/>
                <p:nvPr/>
              </p:nvSpPr>
              <p:spPr>
                <a:xfrm rot="2700000">
                  <a:off x="5822404" y="1307060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42A36A3A-16EC-4FFE-A161-3E960D328C21}"/>
                    </a:ext>
                  </a:extLst>
                </p:cNvPr>
                <p:cNvSpPr/>
                <p:nvPr/>
              </p:nvSpPr>
              <p:spPr>
                <a:xfrm rot="13500000">
                  <a:off x="4259588" y="2869875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3349015F-5CB1-4CB5-9A1F-4FCB875E9702}"/>
                    </a:ext>
                  </a:extLst>
                </p:cNvPr>
                <p:cNvSpPr/>
                <p:nvPr/>
              </p:nvSpPr>
              <p:spPr>
                <a:xfrm rot="8100000">
                  <a:off x="5818429" y="2865899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A55BF21C-1A04-43E3-A611-41CE077081C2}"/>
                    </a:ext>
                  </a:extLst>
                </p:cNvPr>
                <p:cNvSpPr/>
                <p:nvPr/>
              </p:nvSpPr>
              <p:spPr>
                <a:xfrm rot="18900000">
                  <a:off x="4255615" y="1303083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71572D48-76C5-449D-9AE5-F1DA12AFD3BE}"/>
                    </a:ext>
                  </a:extLst>
                </p:cNvPr>
                <p:cNvSpPr/>
                <p:nvPr/>
              </p:nvSpPr>
              <p:spPr>
                <a:xfrm rot="19773398">
                  <a:off x="4481940" y="1128922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79D7A9F7-C730-425D-9408-B5A9BF61A799}"/>
                    </a:ext>
                  </a:extLst>
                </p:cNvPr>
                <p:cNvSpPr/>
                <p:nvPr/>
              </p:nvSpPr>
              <p:spPr>
                <a:xfrm rot="8973398">
                  <a:off x="5601796" y="3034364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E6ECA65D-D565-464A-BD25-11004EED10F4}"/>
                    </a:ext>
                  </a:extLst>
                </p:cNvPr>
                <p:cNvSpPr/>
                <p:nvPr/>
              </p:nvSpPr>
              <p:spPr>
                <a:xfrm rot="3573398">
                  <a:off x="5989742" y="1524564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1FA3DB88-9984-4D7C-8547-4363B17F3FB5}"/>
                    </a:ext>
                  </a:extLst>
                </p:cNvPr>
                <p:cNvSpPr/>
                <p:nvPr/>
              </p:nvSpPr>
              <p:spPr>
                <a:xfrm rot="14373398">
                  <a:off x="4084301" y="2644418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9553408C-853B-4FD0-B0C6-D768BA68570C}"/>
                    </a:ext>
                  </a:extLst>
                </p:cNvPr>
                <p:cNvSpPr/>
                <p:nvPr/>
              </p:nvSpPr>
              <p:spPr>
                <a:xfrm rot="873398">
                  <a:off x="5320211" y="1016300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8788CADA-A4EA-46CA-BBFA-83241F2FD3B3}"/>
                    </a:ext>
                  </a:extLst>
                </p:cNvPr>
                <p:cNvSpPr/>
                <p:nvPr/>
              </p:nvSpPr>
              <p:spPr>
                <a:xfrm rot="11673398">
                  <a:off x="4764717" y="3155508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A896795B-7D89-46AE-BDDB-235F99B3318F}"/>
                    </a:ext>
                  </a:extLst>
                </p:cNvPr>
                <p:cNvSpPr/>
                <p:nvPr/>
              </p:nvSpPr>
              <p:spPr>
                <a:xfrm rot="6273398">
                  <a:off x="6106626" y="2362238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01D1F714-A0E7-4380-B719-BBFF349D7417}"/>
                    </a:ext>
                  </a:extLst>
                </p:cNvPr>
                <p:cNvSpPr/>
                <p:nvPr/>
              </p:nvSpPr>
              <p:spPr>
                <a:xfrm rot="17073398">
                  <a:off x="3967419" y="1806744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CE65FBBC-DD98-4163-B275-8B66B4C7A07D}"/>
                    </a:ext>
                  </a:extLst>
                </p:cNvPr>
                <p:cNvSpPr/>
                <p:nvPr/>
              </p:nvSpPr>
              <p:spPr>
                <a:xfrm rot="1778993">
                  <a:off x="5587226" y="1126890"/>
                  <a:ext cx="210542" cy="234914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33BA8F04-86C1-4F9B-AD54-39FB8163BB60}"/>
                    </a:ext>
                  </a:extLst>
                </p:cNvPr>
                <p:cNvSpPr/>
                <p:nvPr/>
              </p:nvSpPr>
              <p:spPr>
                <a:xfrm rot="12578993">
                  <a:off x="4493865" y="3047656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B0FBD761-C027-45E9-87EE-9ECDE803CB57}"/>
                    </a:ext>
                  </a:extLst>
                </p:cNvPr>
                <p:cNvSpPr/>
                <p:nvPr/>
              </p:nvSpPr>
              <p:spPr>
                <a:xfrm rot="7178993">
                  <a:off x="5996043" y="2631172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1D96BFEA-11D6-4ED1-8D02-06E0D53E4341}"/>
                    </a:ext>
                  </a:extLst>
                </p:cNvPr>
                <p:cNvSpPr/>
                <p:nvPr/>
              </p:nvSpPr>
              <p:spPr>
                <a:xfrm rot="17978993">
                  <a:off x="4075277" y="1537810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394BA350-AE9D-40D8-A0EA-30C41E29BD1A}"/>
                    </a:ext>
                  </a:extLst>
                </p:cNvPr>
                <p:cNvSpPr/>
                <p:nvPr/>
              </p:nvSpPr>
              <p:spPr>
                <a:xfrm rot="4478993">
                  <a:off x="6102803" y="1797381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58B98BB1-F014-4B38-9E77-F2F68D9390F3}"/>
                    </a:ext>
                  </a:extLst>
                </p:cNvPr>
                <p:cNvSpPr/>
                <p:nvPr/>
              </p:nvSpPr>
              <p:spPr>
                <a:xfrm rot="15278993">
                  <a:off x="3971494" y="2382445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8439A3B5-2148-4E0C-98A3-F3C2481E12A6}"/>
                    </a:ext>
                  </a:extLst>
                </p:cNvPr>
                <p:cNvSpPr/>
                <p:nvPr/>
              </p:nvSpPr>
              <p:spPr>
                <a:xfrm rot="9878993">
                  <a:off x="5328192" y="3150147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A99011C6-1CF9-4172-A23A-E916DA67D284}"/>
                    </a:ext>
                  </a:extLst>
                </p:cNvPr>
                <p:cNvSpPr/>
                <p:nvPr/>
              </p:nvSpPr>
              <p:spPr>
                <a:xfrm rot="20678993">
                  <a:off x="4743130" y="1018836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4D782C61-1E6B-4CE1-AADB-F189610DFC29}"/>
                  </a:ext>
                </a:extLst>
              </p:cNvPr>
              <p:cNvSpPr/>
              <p:nvPr/>
            </p:nvSpPr>
            <p:spPr>
              <a:xfrm>
                <a:off x="1872487" y="893820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29586B21-D7ED-4859-9885-B9117CFE3B40}"/>
                  </a:ext>
                </a:extLst>
              </p:cNvPr>
              <p:cNvSpPr/>
              <p:nvPr/>
            </p:nvSpPr>
            <p:spPr>
              <a:xfrm rot="10800000">
                <a:off x="1872487" y="3103975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AFC15178-D6FC-496C-855C-A5430CCAA50C}"/>
                  </a:ext>
                </a:extLst>
              </p:cNvPr>
              <p:cNvSpPr/>
              <p:nvPr/>
            </p:nvSpPr>
            <p:spPr>
              <a:xfrm rot="5400000">
                <a:off x="2971943" y="1998898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887530D5-AF73-4719-94BE-F70C14B9D1FB}"/>
                  </a:ext>
                </a:extLst>
              </p:cNvPr>
              <p:cNvSpPr/>
              <p:nvPr/>
            </p:nvSpPr>
            <p:spPr>
              <a:xfrm rot="16200000">
                <a:off x="761789" y="1998897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75DFFFCC-22F9-4F7D-BE62-7610A66EB366}"/>
                  </a:ext>
                </a:extLst>
              </p:cNvPr>
              <p:cNvSpPr/>
              <p:nvPr/>
            </p:nvSpPr>
            <p:spPr>
              <a:xfrm rot="2700000">
                <a:off x="2652249" y="1221466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332ED4EC-86AB-492A-B718-40FBEEF65B5E}"/>
                  </a:ext>
                </a:extLst>
              </p:cNvPr>
              <p:cNvSpPr/>
              <p:nvPr/>
            </p:nvSpPr>
            <p:spPr>
              <a:xfrm rot="13500000">
                <a:off x="1089433" y="2784281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00C0E204-DCE4-45C8-9412-25C4256C27D0}"/>
                  </a:ext>
                </a:extLst>
              </p:cNvPr>
              <p:cNvSpPr/>
              <p:nvPr/>
            </p:nvSpPr>
            <p:spPr>
              <a:xfrm rot="8100000">
                <a:off x="2648274" y="2780305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C27883AA-8CA0-4534-89E2-D0C19FF6F6F8}"/>
                  </a:ext>
                </a:extLst>
              </p:cNvPr>
              <p:cNvSpPr/>
              <p:nvPr/>
            </p:nvSpPr>
            <p:spPr>
              <a:xfrm rot="18900000">
                <a:off x="1085460" y="1217489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B14BA767-6EF9-4ED6-B9CF-0CAF18E30440}"/>
                  </a:ext>
                </a:extLst>
              </p:cNvPr>
              <p:cNvSpPr/>
              <p:nvPr/>
            </p:nvSpPr>
            <p:spPr>
              <a:xfrm rot="19773398">
                <a:off x="1311785" y="1043328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90A6EA3D-000C-49E8-A80F-1C08545254FC}"/>
                  </a:ext>
                </a:extLst>
              </p:cNvPr>
              <p:cNvSpPr/>
              <p:nvPr/>
            </p:nvSpPr>
            <p:spPr>
              <a:xfrm rot="8973398">
                <a:off x="2431641" y="2948770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AD02F03D-9604-4BE6-A078-6C0BCC6F3B21}"/>
                  </a:ext>
                </a:extLst>
              </p:cNvPr>
              <p:cNvSpPr/>
              <p:nvPr/>
            </p:nvSpPr>
            <p:spPr>
              <a:xfrm rot="3573398">
                <a:off x="2819587" y="1438970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0921D245-7D36-4C53-801B-2DEF1B37E875}"/>
                  </a:ext>
                </a:extLst>
              </p:cNvPr>
              <p:cNvSpPr/>
              <p:nvPr/>
            </p:nvSpPr>
            <p:spPr>
              <a:xfrm rot="14373398">
                <a:off x="914146" y="2558824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230B6441-B5CB-47B4-9BC3-18DCC0C48F96}"/>
                  </a:ext>
                </a:extLst>
              </p:cNvPr>
              <p:cNvSpPr/>
              <p:nvPr/>
            </p:nvSpPr>
            <p:spPr>
              <a:xfrm rot="873398">
                <a:off x="2150056" y="930706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F0914BA7-B735-44BF-8E3A-DA5C40540FD4}"/>
                  </a:ext>
                </a:extLst>
              </p:cNvPr>
              <p:cNvSpPr/>
              <p:nvPr/>
            </p:nvSpPr>
            <p:spPr>
              <a:xfrm rot="11673398">
                <a:off x="1594562" y="3069914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0A79F13B-A04D-40A8-83B1-6046FE5A09C4}"/>
                  </a:ext>
                </a:extLst>
              </p:cNvPr>
              <p:cNvSpPr/>
              <p:nvPr/>
            </p:nvSpPr>
            <p:spPr>
              <a:xfrm rot="6273398">
                <a:off x="2936471" y="2276644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F5391E14-1F9E-4E3D-97D3-BCD785E572C6}"/>
                  </a:ext>
                </a:extLst>
              </p:cNvPr>
              <p:cNvSpPr/>
              <p:nvPr/>
            </p:nvSpPr>
            <p:spPr>
              <a:xfrm rot="17073398">
                <a:off x="797264" y="1721150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37DEB012-B508-48E9-A983-C3B61D4D0855}"/>
                  </a:ext>
                </a:extLst>
              </p:cNvPr>
              <p:cNvSpPr/>
              <p:nvPr/>
            </p:nvSpPr>
            <p:spPr>
              <a:xfrm rot="1778993">
                <a:off x="2417070" y="1041295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D78A2EB1-3123-41ED-94BB-77F0B0FBF551}"/>
                  </a:ext>
                </a:extLst>
              </p:cNvPr>
              <p:cNvSpPr/>
              <p:nvPr/>
            </p:nvSpPr>
            <p:spPr>
              <a:xfrm rot="12578993">
                <a:off x="1323710" y="2962062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3B14A3C2-8CEC-4DC1-B8E7-D78F6E956E51}"/>
                  </a:ext>
                </a:extLst>
              </p:cNvPr>
              <p:cNvSpPr/>
              <p:nvPr/>
            </p:nvSpPr>
            <p:spPr>
              <a:xfrm rot="7178993">
                <a:off x="2825888" y="2545578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DBBA3CB6-507A-42B0-A561-68D0251F9F7C}"/>
                  </a:ext>
                </a:extLst>
              </p:cNvPr>
              <p:cNvSpPr/>
              <p:nvPr/>
            </p:nvSpPr>
            <p:spPr>
              <a:xfrm rot="17978993">
                <a:off x="905122" y="1452216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17A9F060-A28B-4028-AF6C-EF8B4E104877}"/>
                  </a:ext>
                </a:extLst>
              </p:cNvPr>
              <p:cNvSpPr/>
              <p:nvPr/>
            </p:nvSpPr>
            <p:spPr>
              <a:xfrm rot="4478993">
                <a:off x="2932648" y="1711787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0C6C106B-E180-4096-98D5-2799A30D6F37}"/>
                  </a:ext>
                </a:extLst>
              </p:cNvPr>
              <p:cNvSpPr/>
              <p:nvPr/>
            </p:nvSpPr>
            <p:spPr>
              <a:xfrm rot="15278993">
                <a:off x="801339" y="2296851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438002C0-33D6-4011-A302-80FEBC0ECFA1}"/>
                  </a:ext>
                </a:extLst>
              </p:cNvPr>
              <p:cNvSpPr/>
              <p:nvPr/>
            </p:nvSpPr>
            <p:spPr>
              <a:xfrm rot="9878993">
                <a:off x="2158037" y="3064553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62B3F5CF-9E07-4229-ACB0-B4812860D7D0}"/>
                  </a:ext>
                </a:extLst>
              </p:cNvPr>
              <p:cNvSpPr/>
              <p:nvPr/>
            </p:nvSpPr>
            <p:spPr>
              <a:xfrm rot="20678993">
                <a:off x="1572975" y="933242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0EF896E2-EED4-49A9-B559-C22BD62EBEC7}"/>
                  </a:ext>
                </a:extLst>
              </p:cNvPr>
              <p:cNvSpPr/>
              <p:nvPr/>
            </p:nvSpPr>
            <p:spPr>
              <a:xfrm>
                <a:off x="1066545" y="1233376"/>
                <a:ext cx="1907480" cy="190747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DE4DA2E-0848-4B0A-9CCF-8DBC271EC0E9}"/>
                </a:ext>
              </a:extLst>
            </p:cNvPr>
            <p:cNvGrpSpPr/>
            <p:nvPr/>
          </p:nvGrpSpPr>
          <p:grpSpPr>
            <a:xfrm>
              <a:off x="849673" y="4915479"/>
              <a:ext cx="1004820" cy="1004818"/>
              <a:chOff x="743468" y="893820"/>
              <a:chExt cx="2563329" cy="2563329"/>
            </a:xfrm>
            <a:gradFill>
              <a:gsLst>
                <a:gs pos="6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385FD651-6503-4960-B7E1-430B4BAFB602}"/>
                  </a:ext>
                </a:extLst>
              </p:cNvPr>
              <p:cNvGrpSpPr/>
              <p:nvPr/>
            </p:nvGrpSpPr>
            <p:grpSpPr>
              <a:xfrm rot="450822">
                <a:off x="900496" y="1049860"/>
                <a:ext cx="2251250" cy="2251248"/>
                <a:chOff x="3919757" y="979414"/>
                <a:chExt cx="2445071" cy="2445071"/>
              </a:xfrm>
              <a:grpFill/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96E2E5E9-AA51-4F5B-B67F-F5CE050FFF01}"/>
                    </a:ext>
                  </a:extLst>
                </p:cNvPr>
                <p:cNvSpPr/>
                <p:nvPr/>
              </p:nvSpPr>
              <p:spPr>
                <a:xfrm>
                  <a:off x="5042642" y="979414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1A99A9A-B026-4243-9421-47B5AA008BCC}"/>
                    </a:ext>
                  </a:extLst>
                </p:cNvPr>
                <p:cNvSpPr/>
                <p:nvPr/>
              </p:nvSpPr>
              <p:spPr>
                <a:xfrm rot="10800000">
                  <a:off x="5042642" y="3189569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7DBED365-609C-41C8-AEC2-C3E1EFED8AE5}"/>
                    </a:ext>
                  </a:extLst>
                </p:cNvPr>
                <p:cNvSpPr/>
                <p:nvPr/>
              </p:nvSpPr>
              <p:spPr>
                <a:xfrm rot="5400000">
                  <a:off x="6142098" y="2084492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C404C117-2339-48E6-A0FC-2DA5ABA96B79}"/>
                    </a:ext>
                  </a:extLst>
                </p:cNvPr>
                <p:cNvSpPr/>
                <p:nvPr/>
              </p:nvSpPr>
              <p:spPr>
                <a:xfrm rot="16200000">
                  <a:off x="3931944" y="2084491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2B9CD4AE-F559-4DD0-8BEE-09294D099D27}"/>
                    </a:ext>
                  </a:extLst>
                </p:cNvPr>
                <p:cNvSpPr/>
                <p:nvPr/>
              </p:nvSpPr>
              <p:spPr>
                <a:xfrm rot="2700000">
                  <a:off x="5822404" y="1307060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1458C23C-492D-459E-BAFE-DC3A1A824345}"/>
                    </a:ext>
                  </a:extLst>
                </p:cNvPr>
                <p:cNvSpPr/>
                <p:nvPr/>
              </p:nvSpPr>
              <p:spPr>
                <a:xfrm rot="13500000">
                  <a:off x="4259588" y="2869875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FBFA88D4-1A49-46D9-936D-5490389447CA}"/>
                    </a:ext>
                  </a:extLst>
                </p:cNvPr>
                <p:cNvSpPr/>
                <p:nvPr/>
              </p:nvSpPr>
              <p:spPr>
                <a:xfrm rot="8100000">
                  <a:off x="5818429" y="2865899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FC2667EC-5855-411E-AE83-4DF8E2334E26}"/>
                    </a:ext>
                  </a:extLst>
                </p:cNvPr>
                <p:cNvSpPr/>
                <p:nvPr/>
              </p:nvSpPr>
              <p:spPr>
                <a:xfrm rot="18900000">
                  <a:off x="4255615" y="1303083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92E6A046-D275-4092-98D7-173C17AB567F}"/>
                    </a:ext>
                  </a:extLst>
                </p:cNvPr>
                <p:cNvSpPr/>
                <p:nvPr/>
              </p:nvSpPr>
              <p:spPr>
                <a:xfrm rot="19773398">
                  <a:off x="4481940" y="1128922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52196704-9EF9-4C32-BD4A-401DD3E48E1D}"/>
                    </a:ext>
                  </a:extLst>
                </p:cNvPr>
                <p:cNvSpPr/>
                <p:nvPr/>
              </p:nvSpPr>
              <p:spPr>
                <a:xfrm rot="8973398">
                  <a:off x="5601796" y="3034364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7E9D16D4-E6AA-40CA-9B7E-34C0460263F7}"/>
                    </a:ext>
                  </a:extLst>
                </p:cNvPr>
                <p:cNvSpPr/>
                <p:nvPr/>
              </p:nvSpPr>
              <p:spPr>
                <a:xfrm rot="3573398">
                  <a:off x="5989742" y="1524564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D0B3AF59-4295-4180-866A-F9080EB5DD9E}"/>
                    </a:ext>
                  </a:extLst>
                </p:cNvPr>
                <p:cNvSpPr/>
                <p:nvPr/>
              </p:nvSpPr>
              <p:spPr>
                <a:xfrm rot="14373398">
                  <a:off x="4084301" y="2644418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4A69BC1B-7634-468F-9967-99041B4095E4}"/>
                    </a:ext>
                  </a:extLst>
                </p:cNvPr>
                <p:cNvSpPr/>
                <p:nvPr/>
              </p:nvSpPr>
              <p:spPr>
                <a:xfrm rot="873398">
                  <a:off x="5320211" y="1016300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5893D34A-D387-441A-ACF3-02F7DC9F623A}"/>
                    </a:ext>
                  </a:extLst>
                </p:cNvPr>
                <p:cNvSpPr/>
                <p:nvPr/>
              </p:nvSpPr>
              <p:spPr>
                <a:xfrm rot="11673398">
                  <a:off x="4764717" y="3155508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EE23A8A7-2FC7-4031-AC8F-C32EC60D6715}"/>
                    </a:ext>
                  </a:extLst>
                </p:cNvPr>
                <p:cNvSpPr/>
                <p:nvPr/>
              </p:nvSpPr>
              <p:spPr>
                <a:xfrm rot="6273398">
                  <a:off x="6106626" y="2362238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FC340996-F0C5-4AE0-8568-733C67096F95}"/>
                    </a:ext>
                  </a:extLst>
                </p:cNvPr>
                <p:cNvSpPr/>
                <p:nvPr/>
              </p:nvSpPr>
              <p:spPr>
                <a:xfrm rot="17073398">
                  <a:off x="3967419" y="1806744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2A472F60-B648-4F14-8B71-C35176B34966}"/>
                    </a:ext>
                  </a:extLst>
                </p:cNvPr>
                <p:cNvSpPr/>
                <p:nvPr/>
              </p:nvSpPr>
              <p:spPr>
                <a:xfrm rot="1778993">
                  <a:off x="5587226" y="1126890"/>
                  <a:ext cx="210542" cy="234914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3CAF89E8-0145-4B38-8A81-FB1ACD4F7AAB}"/>
                    </a:ext>
                  </a:extLst>
                </p:cNvPr>
                <p:cNvSpPr/>
                <p:nvPr/>
              </p:nvSpPr>
              <p:spPr>
                <a:xfrm rot="12578993">
                  <a:off x="4493865" y="3047656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5FC0D66B-8624-49D7-AF4E-A9AD3CB925DE}"/>
                    </a:ext>
                  </a:extLst>
                </p:cNvPr>
                <p:cNvSpPr/>
                <p:nvPr/>
              </p:nvSpPr>
              <p:spPr>
                <a:xfrm rot="7178993">
                  <a:off x="5996043" y="2631172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2DD12084-6AEF-4AA6-9B75-1ECC9E193642}"/>
                    </a:ext>
                  </a:extLst>
                </p:cNvPr>
                <p:cNvSpPr/>
                <p:nvPr/>
              </p:nvSpPr>
              <p:spPr>
                <a:xfrm rot="17978993">
                  <a:off x="4075277" y="1537810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ABFF5E93-64AC-4710-9B16-7D191E8E5BED}"/>
                    </a:ext>
                  </a:extLst>
                </p:cNvPr>
                <p:cNvSpPr/>
                <p:nvPr/>
              </p:nvSpPr>
              <p:spPr>
                <a:xfrm rot="4478993">
                  <a:off x="6102803" y="1797381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97089757-3E48-4C4E-B8ED-A22BF4FA2FA5}"/>
                    </a:ext>
                  </a:extLst>
                </p:cNvPr>
                <p:cNvSpPr/>
                <p:nvPr/>
              </p:nvSpPr>
              <p:spPr>
                <a:xfrm rot="15278993">
                  <a:off x="3971494" y="2382445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5CB69338-5320-4649-A6D2-83A54228F353}"/>
                    </a:ext>
                  </a:extLst>
                </p:cNvPr>
                <p:cNvSpPr/>
                <p:nvPr/>
              </p:nvSpPr>
              <p:spPr>
                <a:xfrm rot="9878993">
                  <a:off x="5328192" y="3150147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BADB850F-0707-40C7-8EAC-FB7368906964}"/>
                    </a:ext>
                  </a:extLst>
                </p:cNvPr>
                <p:cNvSpPr/>
                <p:nvPr/>
              </p:nvSpPr>
              <p:spPr>
                <a:xfrm rot="20678993">
                  <a:off x="4743130" y="1018836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0F20BCA0-94D5-4B99-BA44-F032FFC9D51B}"/>
                  </a:ext>
                </a:extLst>
              </p:cNvPr>
              <p:cNvSpPr/>
              <p:nvPr/>
            </p:nvSpPr>
            <p:spPr>
              <a:xfrm>
                <a:off x="1872487" y="893820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E1444D22-6761-461F-8EB9-C762E1E9136C}"/>
                  </a:ext>
                </a:extLst>
              </p:cNvPr>
              <p:cNvSpPr/>
              <p:nvPr/>
            </p:nvSpPr>
            <p:spPr>
              <a:xfrm rot="10800000">
                <a:off x="1872487" y="3103975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810CA77-3AB8-4882-BB0F-B5D9F4706D13}"/>
                  </a:ext>
                </a:extLst>
              </p:cNvPr>
              <p:cNvSpPr/>
              <p:nvPr/>
            </p:nvSpPr>
            <p:spPr>
              <a:xfrm rot="5400000">
                <a:off x="2971943" y="1998898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815E6B6B-9361-45E4-A8D0-E17E815D4ABD}"/>
                  </a:ext>
                </a:extLst>
              </p:cNvPr>
              <p:cNvSpPr/>
              <p:nvPr/>
            </p:nvSpPr>
            <p:spPr>
              <a:xfrm rot="16200000">
                <a:off x="761789" y="1998897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66B724BF-D5D6-4607-BEF3-4A0E80B90716}"/>
                  </a:ext>
                </a:extLst>
              </p:cNvPr>
              <p:cNvSpPr/>
              <p:nvPr/>
            </p:nvSpPr>
            <p:spPr>
              <a:xfrm rot="2700000">
                <a:off x="2652249" y="1221466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731EDDC5-9803-4224-B8C3-B5B917DC3D40}"/>
                  </a:ext>
                </a:extLst>
              </p:cNvPr>
              <p:cNvSpPr/>
              <p:nvPr/>
            </p:nvSpPr>
            <p:spPr>
              <a:xfrm rot="13500000">
                <a:off x="1089433" y="2784281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98902935-C06C-4FA7-8FDA-C309C085F1C7}"/>
                  </a:ext>
                </a:extLst>
              </p:cNvPr>
              <p:cNvSpPr/>
              <p:nvPr/>
            </p:nvSpPr>
            <p:spPr>
              <a:xfrm rot="8100000">
                <a:off x="2648274" y="2780305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952DD067-7426-406A-B9EC-71449BD03A48}"/>
                  </a:ext>
                </a:extLst>
              </p:cNvPr>
              <p:cNvSpPr/>
              <p:nvPr/>
            </p:nvSpPr>
            <p:spPr>
              <a:xfrm rot="18900000">
                <a:off x="1085460" y="1217489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4E7649D6-E3E0-4F76-8231-F80C88BBE51F}"/>
                  </a:ext>
                </a:extLst>
              </p:cNvPr>
              <p:cNvSpPr/>
              <p:nvPr/>
            </p:nvSpPr>
            <p:spPr>
              <a:xfrm rot="19773398">
                <a:off x="1311785" y="1043328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77E2E857-9094-409B-9CAC-3235D5DD2325}"/>
                  </a:ext>
                </a:extLst>
              </p:cNvPr>
              <p:cNvSpPr/>
              <p:nvPr/>
            </p:nvSpPr>
            <p:spPr>
              <a:xfrm rot="8973398">
                <a:off x="2431641" y="2948770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4BEEB973-732F-49EE-9DFB-62F56DE9E6FF}"/>
                  </a:ext>
                </a:extLst>
              </p:cNvPr>
              <p:cNvSpPr/>
              <p:nvPr/>
            </p:nvSpPr>
            <p:spPr>
              <a:xfrm rot="3573398">
                <a:off x="2819587" y="1438970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A9653EC8-2745-4326-9A3C-E6C3D511C5A0}"/>
                  </a:ext>
                </a:extLst>
              </p:cNvPr>
              <p:cNvSpPr/>
              <p:nvPr/>
            </p:nvSpPr>
            <p:spPr>
              <a:xfrm rot="14373398">
                <a:off x="914146" y="2558824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A617979E-0052-4879-BFAA-04DFB9D80F30}"/>
                  </a:ext>
                </a:extLst>
              </p:cNvPr>
              <p:cNvSpPr/>
              <p:nvPr/>
            </p:nvSpPr>
            <p:spPr>
              <a:xfrm rot="873398">
                <a:off x="2150056" y="930706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B7D77271-4B95-448F-9CA9-3520A53EB2EA}"/>
                  </a:ext>
                </a:extLst>
              </p:cNvPr>
              <p:cNvSpPr/>
              <p:nvPr/>
            </p:nvSpPr>
            <p:spPr>
              <a:xfrm rot="11673398">
                <a:off x="1594562" y="3069914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7A05E061-856F-4959-85A8-462012056BEF}"/>
                  </a:ext>
                </a:extLst>
              </p:cNvPr>
              <p:cNvSpPr/>
              <p:nvPr/>
            </p:nvSpPr>
            <p:spPr>
              <a:xfrm rot="6273398">
                <a:off x="2936471" y="2276644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59919373-1C04-4667-9B95-9710E7D16AAD}"/>
                  </a:ext>
                </a:extLst>
              </p:cNvPr>
              <p:cNvSpPr/>
              <p:nvPr/>
            </p:nvSpPr>
            <p:spPr>
              <a:xfrm rot="17073398">
                <a:off x="797264" y="1721150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899D1342-6586-444D-B7CA-89D2055A5086}"/>
                  </a:ext>
                </a:extLst>
              </p:cNvPr>
              <p:cNvSpPr/>
              <p:nvPr/>
            </p:nvSpPr>
            <p:spPr>
              <a:xfrm rot="1778993">
                <a:off x="2417070" y="1041295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129286E7-0F4B-43BA-BC4A-F0B12455E010}"/>
                  </a:ext>
                </a:extLst>
              </p:cNvPr>
              <p:cNvSpPr/>
              <p:nvPr/>
            </p:nvSpPr>
            <p:spPr>
              <a:xfrm rot="12578993">
                <a:off x="1323710" y="2962062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53F5B72B-80DC-4E39-93F8-2C5B33EA4598}"/>
                  </a:ext>
                </a:extLst>
              </p:cNvPr>
              <p:cNvSpPr/>
              <p:nvPr/>
            </p:nvSpPr>
            <p:spPr>
              <a:xfrm rot="7178993">
                <a:off x="2825888" y="2545578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4C0AC955-7D4E-4106-9FB7-B1097F93F726}"/>
                  </a:ext>
                </a:extLst>
              </p:cNvPr>
              <p:cNvSpPr/>
              <p:nvPr/>
            </p:nvSpPr>
            <p:spPr>
              <a:xfrm rot="17978993">
                <a:off x="905122" y="1452216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5E063591-45D7-496E-A90E-32A6F7CB1E92}"/>
                  </a:ext>
                </a:extLst>
              </p:cNvPr>
              <p:cNvSpPr/>
              <p:nvPr/>
            </p:nvSpPr>
            <p:spPr>
              <a:xfrm rot="4478993">
                <a:off x="2932648" y="1711787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F2A3F8F6-BAE0-4981-B218-C5F23139A63E}"/>
                  </a:ext>
                </a:extLst>
              </p:cNvPr>
              <p:cNvSpPr/>
              <p:nvPr/>
            </p:nvSpPr>
            <p:spPr>
              <a:xfrm rot="15278993">
                <a:off x="801339" y="2296851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949A7AD7-8876-411A-806B-E897144EC91F}"/>
                  </a:ext>
                </a:extLst>
              </p:cNvPr>
              <p:cNvSpPr/>
              <p:nvPr/>
            </p:nvSpPr>
            <p:spPr>
              <a:xfrm rot="9878993">
                <a:off x="2158037" y="3064553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B4DD34CA-915F-451E-895A-E1EBC9C5BD9C}"/>
                  </a:ext>
                </a:extLst>
              </p:cNvPr>
              <p:cNvSpPr/>
              <p:nvPr/>
            </p:nvSpPr>
            <p:spPr>
              <a:xfrm rot="20678993">
                <a:off x="1572975" y="933242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8FE13DDA-E4A1-4366-9021-C874C117F678}"/>
                  </a:ext>
                </a:extLst>
              </p:cNvPr>
              <p:cNvSpPr/>
              <p:nvPr/>
            </p:nvSpPr>
            <p:spPr>
              <a:xfrm>
                <a:off x="1066545" y="1233376"/>
                <a:ext cx="1907480" cy="190747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2AEA1A0-D241-4CDC-863E-10B1DE13E480}"/>
                </a:ext>
              </a:extLst>
            </p:cNvPr>
            <p:cNvGrpSpPr/>
            <p:nvPr/>
          </p:nvGrpSpPr>
          <p:grpSpPr>
            <a:xfrm>
              <a:off x="1928316" y="4965664"/>
              <a:ext cx="1270448" cy="1270446"/>
              <a:chOff x="743468" y="893820"/>
              <a:chExt cx="2563329" cy="2563329"/>
            </a:xfrm>
            <a:gradFill>
              <a:gsLst>
                <a:gs pos="6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650B89A5-4B0D-446B-A13A-91012A800AE3}"/>
                  </a:ext>
                </a:extLst>
              </p:cNvPr>
              <p:cNvGrpSpPr/>
              <p:nvPr/>
            </p:nvGrpSpPr>
            <p:grpSpPr>
              <a:xfrm rot="450822">
                <a:off x="900496" y="1049860"/>
                <a:ext cx="2251250" cy="2251248"/>
                <a:chOff x="3919757" y="979414"/>
                <a:chExt cx="2445071" cy="2445071"/>
              </a:xfrm>
              <a:grpFill/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AD25E3CA-4847-4718-BF94-B6B22FF5F7D9}"/>
                    </a:ext>
                  </a:extLst>
                </p:cNvPr>
                <p:cNvSpPr/>
                <p:nvPr/>
              </p:nvSpPr>
              <p:spPr>
                <a:xfrm>
                  <a:off x="5042642" y="979414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B3575DE4-B0BB-42F0-963A-8E01707D8821}"/>
                    </a:ext>
                  </a:extLst>
                </p:cNvPr>
                <p:cNvSpPr/>
                <p:nvPr/>
              </p:nvSpPr>
              <p:spPr>
                <a:xfrm rot="10800000">
                  <a:off x="5042642" y="3189569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12769DD7-AAD8-42D8-A089-A0F43FBB2BEA}"/>
                    </a:ext>
                  </a:extLst>
                </p:cNvPr>
                <p:cNvSpPr/>
                <p:nvPr/>
              </p:nvSpPr>
              <p:spPr>
                <a:xfrm rot="5400000">
                  <a:off x="6142098" y="2084492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439DB46E-7F0A-4A40-B507-1CDE298398B1}"/>
                    </a:ext>
                  </a:extLst>
                </p:cNvPr>
                <p:cNvSpPr/>
                <p:nvPr/>
              </p:nvSpPr>
              <p:spPr>
                <a:xfrm rot="16200000">
                  <a:off x="3931944" y="2084491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2DCF39F1-B810-43AE-A4CA-3BE01D102633}"/>
                    </a:ext>
                  </a:extLst>
                </p:cNvPr>
                <p:cNvSpPr/>
                <p:nvPr/>
              </p:nvSpPr>
              <p:spPr>
                <a:xfrm rot="2700000">
                  <a:off x="5822404" y="1307060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F1331D51-67AB-44F0-A91A-53AB6BAEDC54}"/>
                    </a:ext>
                  </a:extLst>
                </p:cNvPr>
                <p:cNvSpPr/>
                <p:nvPr/>
              </p:nvSpPr>
              <p:spPr>
                <a:xfrm rot="13500000">
                  <a:off x="4259588" y="2869875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B4472F8C-3CF4-4FCB-A441-216302013D5D}"/>
                    </a:ext>
                  </a:extLst>
                </p:cNvPr>
                <p:cNvSpPr/>
                <p:nvPr/>
              </p:nvSpPr>
              <p:spPr>
                <a:xfrm rot="8100000">
                  <a:off x="5818429" y="2865899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838B8B4D-EEBE-4A3E-97AC-2FD42F8A0C5B}"/>
                    </a:ext>
                  </a:extLst>
                </p:cNvPr>
                <p:cNvSpPr/>
                <p:nvPr/>
              </p:nvSpPr>
              <p:spPr>
                <a:xfrm rot="18900000">
                  <a:off x="4255615" y="1303083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9901BB91-D456-4438-8E64-C69148FD7869}"/>
                    </a:ext>
                  </a:extLst>
                </p:cNvPr>
                <p:cNvSpPr/>
                <p:nvPr/>
              </p:nvSpPr>
              <p:spPr>
                <a:xfrm rot="19773398">
                  <a:off x="4481940" y="1128922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01D0DAD2-27D8-4C9E-95EA-40115FA2FAEA}"/>
                    </a:ext>
                  </a:extLst>
                </p:cNvPr>
                <p:cNvSpPr/>
                <p:nvPr/>
              </p:nvSpPr>
              <p:spPr>
                <a:xfrm rot="8973398">
                  <a:off x="5601796" y="3034364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DA0DD332-9B07-40AE-88B5-57A1B2E5BF20}"/>
                    </a:ext>
                  </a:extLst>
                </p:cNvPr>
                <p:cNvSpPr/>
                <p:nvPr/>
              </p:nvSpPr>
              <p:spPr>
                <a:xfrm rot="3573398">
                  <a:off x="5989742" y="1524564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574B2DC3-7596-4D6A-94A0-57833D604009}"/>
                    </a:ext>
                  </a:extLst>
                </p:cNvPr>
                <p:cNvSpPr/>
                <p:nvPr/>
              </p:nvSpPr>
              <p:spPr>
                <a:xfrm rot="14373398">
                  <a:off x="4084301" y="2644418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E0BCF4C1-BEC6-4332-B374-C1E30155BBF2}"/>
                    </a:ext>
                  </a:extLst>
                </p:cNvPr>
                <p:cNvSpPr/>
                <p:nvPr/>
              </p:nvSpPr>
              <p:spPr>
                <a:xfrm rot="873398">
                  <a:off x="5320211" y="1016300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FC91D811-A5B8-4072-9443-5839D6A092A9}"/>
                    </a:ext>
                  </a:extLst>
                </p:cNvPr>
                <p:cNvSpPr/>
                <p:nvPr/>
              </p:nvSpPr>
              <p:spPr>
                <a:xfrm rot="11673398">
                  <a:off x="4764717" y="3155508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5E85B40A-6CB9-4ED4-A9AE-4DF761278BD7}"/>
                    </a:ext>
                  </a:extLst>
                </p:cNvPr>
                <p:cNvSpPr/>
                <p:nvPr/>
              </p:nvSpPr>
              <p:spPr>
                <a:xfrm rot="6273398">
                  <a:off x="6106626" y="2362238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24157ED0-2BC1-4228-96C0-0139D8BA1ED2}"/>
                    </a:ext>
                  </a:extLst>
                </p:cNvPr>
                <p:cNvSpPr/>
                <p:nvPr/>
              </p:nvSpPr>
              <p:spPr>
                <a:xfrm rot="17073398">
                  <a:off x="3967419" y="1806744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B3696165-A8D1-4797-9537-EDB5EBFDA614}"/>
                    </a:ext>
                  </a:extLst>
                </p:cNvPr>
                <p:cNvSpPr/>
                <p:nvPr/>
              </p:nvSpPr>
              <p:spPr>
                <a:xfrm rot="1778993">
                  <a:off x="5587226" y="1126890"/>
                  <a:ext cx="210542" cy="234914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B47A019C-A83D-4079-B147-D694FF411E87}"/>
                    </a:ext>
                  </a:extLst>
                </p:cNvPr>
                <p:cNvSpPr/>
                <p:nvPr/>
              </p:nvSpPr>
              <p:spPr>
                <a:xfrm rot="12578993">
                  <a:off x="4493865" y="3047656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A8B3DF21-213E-4B4B-ACAE-86793025A393}"/>
                    </a:ext>
                  </a:extLst>
                </p:cNvPr>
                <p:cNvSpPr/>
                <p:nvPr/>
              </p:nvSpPr>
              <p:spPr>
                <a:xfrm rot="7178993">
                  <a:off x="5996043" y="2631172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8E08692C-56D6-4BE9-9ACC-46058D77EE7E}"/>
                    </a:ext>
                  </a:extLst>
                </p:cNvPr>
                <p:cNvSpPr/>
                <p:nvPr/>
              </p:nvSpPr>
              <p:spPr>
                <a:xfrm rot="17978993">
                  <a:off x="4075277" y="1537810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AF27C4FD-0100-4DA8-A761-29605569BCB0}"/>
                    </a:ext>
                  </a:extLst>
                </p:cNvPr>
                <p:cNvSpPr/>
                <p:nvPr/>
              </p:nvSpPr>
              <p:spPr>
                <a:xfrm rot="4478993">
                  <a:off x="6102803" y="1797381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CDC30B5D-7C85-47B8-ADCB-C4BBFEE6F519}"/>
                    </a:ext>
                  </a:extLst>
                </p:cNvPr>
                <p:cNvSpPr/>
                <p:nvPr/>
              </p:nvSpPr>
              <p:spPr>
                <a:xfrm rot="15278993">
                  <a:off x="3971494" y="2382445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900B633D-3845-41D2-9758-D7B607F32DBF}"/>
                    </a:ext>
                  </a:extLst>
                </p:cNvPr>
                <p:cNvSpPr/>
                <p:nvPr/>
              </p:nvSpPr>
              <p:spPr>
                <a:xfrm rot="9878993">
                  <a:off x="5328192" y="3150147"/>
                  <a:ext cx="210544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FD00FBFB-B1D9-436B-99B7-DF2DA3CA0CA5}"/>
                    </a:ext>
                  </a:extLst>
                </p:cNvPr>
                <p:cNvSpPr/>
                <p:nvPr/>
              </p:nvSpPr>
              <p:spPr>
                <a:xfrm rot="20678993">
                  <a:off x="4743130" y="1018836"/>
                  <a:ext cx="210542" cy="234916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4478D75D-2F42-4088-B4D9-B7E6199575F6}"/>
                  </a:ext>
                </a:extLst>
              </p:cNvPr>
              <p:cNvSpPr/>
              <p:nvPr/>
            </p:nvSpPr>
            <p:spPr>
              <a:xfrm>
                <a:off x="1872487" y="893820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A8ADCF54-6F56-4C6C-8DFE-B1E5814B4AEF}"/>
                  </a:ext>
                </a:extLst>
              </p:cNvPr>
              <p:cNvSpPr/>
              <p:nvPr/>
            </p:nvSpPr>
            <p:spPr>
              <a:xfrm rot="10800000">
                <a:off x="1872487" y="3103975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B09835C2-0278-46ED-B33F-66A4947CB830}"/>
                  </a:ext>
                </a:extLst>
              </p:cNvPr>
              <p:cNvSpPr/>
              <p:nvPr/>
            </p:nvSpPr>
            <p:spPr>
              <a:xfrm rot="5400000">
                <a:off x="2971943" y="1998898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8E56AF0C-60D2-4B22-B22C-6BC8F0D0A891}"/>
                  </a:ext>
                </a:extLst>
              </p:cNvPr>
              <p:cNvSpPr/>
              <p:nvPr/>
            </p:nvSpPr>
            <p:spPr>
              <a:xfrm rot="16200000">
                <a:off x="761789" y="1998897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BCA0AC4-6AB2-4791-9084-18A7E787155A}"/>
                  </a:ext>
                </a:extLst>
              </p:cNvPr>
              <p:cNvSpPr/>
              <p:nvPr/>
            </p:nvSpPr>
            <p:spPr>
              <a:xfrm rot="2700000">
                <a:off x="2652249" y="1221466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A65EB17C-AE25-49C2-B248-F2069A2CCAC1}"/>
                  </a:ext>
                </a:extLst>
              </p:cNvPr>
              <p:cNvSpPr/>
              <p:nvPr/>
            </p:nvSpPr>
            <p:spPr>
              <a:xfrm rot="13500000">
                <a:off x="1089433" y="2784281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91283195-906B-4AE4-9B46-05C7A545D8C4}"/>
                  </a:ext>
                </a:extLst>
              </p:cNvPr>
              <p:cNvSpPr/>
              <p:nvPr/>
            </p:nvSpPr>
            <p:spPr>
              <a:xfrm rot="8100000">
                <a:off x="2648274" y="2780305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1CBE1BCE-4C8B-4D46-B1A5-E93999329FB1}"/>
                  </a:ext>
                </a:extLst>
              </p:cNvPr>
              <p:cNvSpPr/>
              <p:nvPr/>
            </p:nvSpPr>
            <p:spPr>
              <a:xfrm rot="18900000">
                <a:off x="1085460" y="1217489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135B7BC5-06C2-4768-987E-08AE899ED0CF}"/>
                  </a:ext>
                </a:extLst>
              </p:cNvPr>
              <p:cNvSpPr/>
              <p:nvPr/>
            </p:nvSpPr>
            <p:spPr>
              <a:xfrm rot="19773398">
                <a:off x="1311785" y="1043328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5764A541-8CF2-4B69-A0FD-14BD2AACF9FD}"/>
                  </a:ext>
                </a:extLst>
              </p:cNvPr>
              <p:cNvSpPr/>
              <p:nvPr/>
            </p:nvSpPr>
            <p:spPr>
              <a:xfrm rot="8973398">
                <a:off x="2431641" y="2948770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552D08A-2C67-444E-AA25-522702705E3D}"/>
                  </a:ext>
                </a:extLst>
              </p:cNvPr>
              <p:cNvSpPr/>
              <p:nvPr/>
            </p:nvSpPr>
            <p:spPr>
              <a:xfrm rot="3573398">
                <a:off x="2819587" y="1438970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12B5B676-FE06-46BB-BFE6-8AD7F790A64B}"/>
                  </a:ext>
                </a:extLst>
              </p:cNvPr>
              <p:cNvSpPr/>
              <p:nvPr/>
            </p:nvSpPr>
            <p:spPr>
              <a:xfrm rot="14373398">
                <a:off x="914146" y="2558824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5DB0052C-C794-451E-8AF3-F57B3E7225A8}"/>
                  </a:ext>
                </a:extLst>
              </p:cNvPr>
              <p:cNvSpPr/>
              <p:nvPr/>
            </p:nvSpPr>
            <p:spPr>
              <a:xfrm rot="873398">
                <a:off x="2150056" y="930706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E55FD9FA-45D9-4B34-A9DA-081BFDBC4A54}"/>
                  </a:ext>
                </a:extLst>
              </p:cNvPr>
              <p:cNvSpPr/>
              <p:nvPr/>
            </p:nvSpPr>
            <p:spPr>
              <a:xfrm rot="11673398">
                <a:off x="1594562" y="3069914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03E07E81-0576-443A-8A3E-F0BA918F0031}"/>
                  </a:ext>
                </a:extLst>
              </p:cNvPr>
              <p:cNvSpPr/>
              <p:nvPr/>
            </p:nvSpPr>
            <p:spPr>
              <a:xfrm rot="6273398">
                <a:off x="2936471" y="2276644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75B69A74-448E-4A8B-AF8D-9DE732F5C401}"/>
                  </a:ext>
                </a:extLst>
              </p:cNvPr>
              <p:cNvSpPr/>
              <p:nvPr/>
            </p:nvSpPr>
            <p:spPr>
              <a:xfrm rot="17073398">
                <a:off x="797264" y="1721150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184C1EE-37AF-420E-AABC-036D61A3A04C}"/>
                  </a:ext>
                </a:extLst>
              </p:cNvPr>
              <p:cNvSpPr/>
              <p:nvPr/>
            </p:nvSpPr>
            <p:spPr>
              <a:xfrm rot="1778993">
                <a:off x="2417070" y="1041295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36A45BE9-F1A0-4F48-850F-FEF96E1EF81B}"/>
                  </a:ext>
                </a:extLst>
              </p:cNvPr>
              <p:cNvSpPr/>
              <p:nvPr/>
            </p:nvSpPr>
            <p:spPr>
              <a:xfrm rot="12578993">
                <a:off x="1323710" y="2962062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3D295294-D7A5-4606-86D8-131673651B4A}"/>
                  </a:ext>
                </a:extLst>
              </p:cNvPr>
              <p:cNvSpPr/>
              <p:nvPr/>
            </p:nvSpPr>
            <p:spPr>
              <a:xfrm rot="7178993">
                <a:off x="2825888" y="2545578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8914E7E2-46DD-4823-9EB2-E501857AB7B7}"/>
                  </a:ext>
                </a:extLst>
              </p:cNvPr>
              <p:cNvSpPr/>
              <p:nvPr/>
            </p:nvSpPr>
            <p:spPr>
              <a:xfrm rot="17978993">
                <a:off x="905122" y="1452216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1A81B54E-8C35-40DF-A0A8-DD5A243AEA1D}"/>
                  </a:ext>
                </a:extLst>
              </p:cNvPr>
              <p:cNvSpPr/>
              <p:nvPr/>
            </p:nvSpPr>
            <p:spPr>
              <a:xfrm rot="4478993">
                <a:off x="2932648" y="1711787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D878BE3A-38DD-4176-AA4A-07771FA09DE0}"/>
                  </a:ext>
                </a:extLst>
              </p:cNvPr>
              <p:cNvSpPr/>
              <p:nvPr/>
            </p:nvSpPr>
            <p:spPr>
              <a:xfrm rot="15278993">
                <a:off x="801339" y="2296851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3563CE40-7C12-46D3-A403-ECAAE3BC7F7D}"/>
                  </a:ext>
                </a:extLst>
              </p:cNvPr>
              <p:cNvSpPr/>
              <p:nvPr/>
            </p:nvSpPr>
            <p:spPr>
              <a:xfrm rot="9878993">
                <a:off x="2158037" y="3064553"/>
                <a:ext cx="316534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01873DB1-E30A-4A77-9A17-A18B37FFEA3F}"/>
                  </a:ext>
                </a:extLst>
              </p:cNvPr>
              <p:cNvSpPr/>
              <p:nvPr/>
            </p:nvSpPr>
            <p:spPr>
              <a:xfrm rot="20678993">
                <a:off x="1572975" y="933242"/>
                <a:ext cx="316532" cy="35317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9C22ACDD-45C7-4424-9ACC-1F37902D95D9}"/>
                  </a:ext>
                </a:extLst>
              </p:cNvPr>
              <p:cNvSpPr/>
              <p:nvPr/>
            </p:nvSpPr>
            <p:spPr>
              <a:xfrm>
                <a:off x="1066545" y="1233376"/>
                <a:ext cx="1907480" cy="190747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84FB436E-12BE-4401-BEAC-14B04EA8D750}"/>
              </a:ext>
            </a:extLst>
          </p:cNvPr>
          <p:cNvGrpSpPr/>
          <p:nvPr/>
        </p:nvGrpSpPr>
        <p:grpSpPr>
          <a:xfrm>
            <a:off x="6719721" y="3941619"/>
            <a:ext cx="2315241" cy="2277558"/>
            <a:chOff x="6719721" y="3941619"/>
            <a:chExt cx="2315241" cy="2277558"/>
          </a:xfrm>
          <a:effectLst>
            <a:glow rad="228600">
              <a:schemeClr val="bg1">
                <a:lumMod val="50000"/>
                <a:alpha val="40000"/>
              </a:schemeClr>
            </a:glow>
          </a:effectLst>
        </p:grpSpPr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02F7D68F-5A46-42E5-81D0-F55437CDA8B5}"/>
                </a:ext>
              </a:extLst>
            </p:cNvPr>
            <p:cNvGrpSpPr/>
            <p:nvPr/>
          </p:nvGrpSpPr>
          <p:grpSpPr>
            <a:xfrm>
              <a:off x="7298422" y="3941619"/>
              <a:ext cx="1065980" cy="1065978"/>
              <a:chOff x="6664574" y="961795"/>
              <a:chExt cx="2445071" cy="2445071"/>
            </a:xfrm>
            <a:gradFill>
              <a:gsLst>
                <a:gs pos="6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B7B6F44E-BB53-4669-A127-1C01791E8BA0}"/>
                  </a:ext>
                </a:extLst>
              </p:cNvPr>
              <p:cNvSpPr/>
              <p:nvPr/>
            </p:nvSpPr>
            <p:spPr>
              <a:xfrm>
                <a:off x="7787459" y="961795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D6B1696A-6DB8-4F60-A26D-03BF8162C560}"/>
                  </a:ext>
                </a:extLst>
              </p:cNvPr>
              <p:cNvSpPr/>
              <p:nvPr/>
            </p:nvSpPr>
            <p:spPr>
              <a:xfrm rot="10800000">
                <a:off x="7787459" y="3171950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47A97C5C-45F4-45BD-9DB2-2824A90FB11F}"/>
                  </a:ext>
                </a:extLst>
              </p:cNvPr>
              <p:cNvSpPr/>
              <p:nvPr/>
            </p:nvSpPr>
            <p:spPr>
              <a:xfrm rot="5400000">
                <a:off x="8886915" y="2066873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8C33C16E-6B4C-4820-B158-AEC19654D33D}"/>
                  </a:ext>
                </a:extLst>
              </p:cNvPr>
              <p:cNvSpPr/>
              <p:nvPr/>
            </p:nvSpPr>
            <p:spPr>
              <a:xfrm rot="16200000">
                <a:off x="6676761" y="2066872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7BDFAA6D-88CA-43D9-A4B1-61B549929888}"/>
                  </a:ext>
                </a:extLst>
              </p:cNvPr>
              <p:cNvSpPr/>
              <p:nvPr/>
            </p:nvSpPr>
            <p:spPr>
              <a:xfrm rot="2700000">
                <a:off x="8567221" y="1289441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361C6D32-91D5-4D2C-B325-44CC7D0D14DD}"/>
                  </a:ext>
                </a:extLst>
              </p:cNvPr>
              <p:cNvSpPr/>
              <p:nvPr/>
            </p:nvSpPr>
            <p:spPr>
              <a:xfrm rot="13500000">
                <a:off x="7004405" y="2852256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06255179-3C56-4498-9F53-6DF70136BCAF}"/>
                  </a:ext>
                </a:extLst>
              </p:cNvPr>
              <p:cNvSpPr/>
              <p:nvPr/>
            </p:nvSpPr>
            <p:spPr>
              <a:xfrm rot="8100000">
                <a:off x="8563246" y="2848280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0D14B77C-D5B5-4845-8B07-2FC7EFD4AFC3}"/>
                  </a:ext>
                </a:extLst>
              </p:cNvPr>
              <p:cNvSpPr/>
              <p:nvPr/>
            </p:nvSpPr>
            <p:spPr>
              <a:xfrm rot="18900000">
                <a:off x="7000432" y="1285464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7D185CED-BF7D-4BD9-AEF3-0AA377EBF449}"/>
                  </a:ext>
                </a:extLst>
              </p:cNvPr>
              <p:cNvSpPr/>
              <p:nvPr/>
            </p:nvSpPr>
            <p:spPr>
              <a:xfrm rot="19773398">
                <a:off x="7226757" y="1111303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5B84D5A5-4153-4FB1-8DF7-85A8642603F5}"/>
                  </a:ext>
                </a:extLst>
              </p:cNvPr>
              <p:cNvSpPr/>
              <p:nvPr/>
            </p:nvSpPr>
            <p:spPr>
              <a:xfrm rot="8973398">
                <a:off x="8346613" y="3016745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CFD02295-B7A6-4A2C-916D-48438EEF1211}"/>
                  </a:ext>
                </a:extLst>
              </p:cNvPr>
              <p:cNvSpPr/>
              <p:nvPr/>
            </p:nvSpPr>
            <p:spPr>
              <a:xfrm rot="3573398">
                <a:off x="8734559" y="1506945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19B3D421-2EAE-4882-BAB9-5336F954E3EF}"/>
                  </a:ext>
                </a:extLst>
              </p:cNvPr>
              <p:cNvSpPr/>
              <p:nvPr/>
            </p:nvSpPr>
            <p:spPr>
              <a:xfrm rot="14373398">
                <a:off x="6829118" y="2626799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33D376CB-EADC-4A95-8D10-CA867CDDA81F}"/>
                  </a:ext>
                </a:extLst>
              </p:cNvPr>
              <p:cNvSpPr/>
              <p:nvPr/>
            </p:nvSpPr>
            <p:spPr>
              <a:xfrm rot="873398">
                <a:off x="8065028" y="998681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7F0038F5-4C61-4A7D-93A7-F1DB8571DC5F}"/>
                  </a:ext>
                </a:extLst>
              </p:cNvPr>
              <p:cNvSpPr/>
              <p:nvPr/>
            </p:nvSpPr>
            <p:spPr>
              <a:xfrm rot="11673398">
                <a:off x="7509534" y="3137889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7AA85D07-DE7A-4F2F-985B-6232AE12B829}"/>
                  </a:ext>
                </a:extLst>
              </p:cNvPr>
              <p:cNvSpPr/>
              <p:nvPr/>
            </p:nvSpPr>
            <p:spPr>
              <a:xfrm rot="6273398">
                <a:off x="8851443" y="2344619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C6192EFF-6FBE-4807-924B-D59807D27AAB}"/>
                  </a:ext>
                </a:extLst>
              </p:cNvPr>
              <p:cNvSpPr/>
              <p:nvPr/>
            </p:nvSpPr>
            <p:spPr>
              <a:xfrm rot="17073398">
                <a:off x="6712236" y="1789125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98CD8A24-1EAD-4CC8-8D34-53676F1DC2A5}"/>
                  </a:ext>
                </a:extLst>
              </p:cNvPr>
              <p:cNvSpPr/>
              <p:nvPr/>
            </p:nvSpPr>
            <p:spPr>
              <a:xfrm rot="1778993">
                <a:off x="8332043" y="1109271"/>
                <a:ext cx="210542" cy="23491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7C7F51A6-D529-4CA8-AA03-87BFB37735AA}"/>
                  </a:ext>
                </a:extLst>
              </p:cNvPr>
              <p:cNvSpPr/>
              <p:nvPr/>
            </p:nvSpPr>
            <p:spPr>
              <a:xfrm rot="12578993">
                <a:off x="7238682" y="3030037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37FE9A72-6E95-40C0-A80C-ADBDC248B74F}"/>
                  </a:ext>
                </a:extLst>
              </p:cNvPr>
              <p:cNvSpPr/>
              <p:nvPr/>
            </p:nvSpPr>
            <p:spPr>
              <a:xfrm rot="7178993">
                <a:off x="8740860" y="2613553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B49E44B0-61E7-42CD-A39E-14F5E132E532}"/>
                  </a:ext>
                </a:extLst>
              </p:cNvPr>
              <p:cNvSpPr/>
              <p:nvPr/>
            </p:nvSpPr>
            <p:spPr>
              <a:xfrm rot="17978993">
                <a:off x="6820094" y="1520191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CA9DBFB1-00DB-4BA3-BEED-4A807BF405CB}"/>
                  </a:ext>
                </a:extLst>
              </p:cNvPr>
              <p:cNvSpPr/>
              <p:nvPr/>
            </p:nvSpPr>
            <p:spPr>
              <a:xfrm rot="4478993">
                <a:off x="8847620" y="1779762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92B8C46E-A870-4530-90B4-E955B1825D35}"/>
                  </a:ext>
                </a:extLst>
              </p:cNvPr>
              <p:cNvSpPr/>
              <p:nvPr/>
            </p:nvSpPr>
            <p:spPr>
              <a:xfrm rot="15278993">
                <a:off x="6716311" y="2364826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1352322A-3799-4480-A4F2-C9CE0102F5C3}"/>
                  </a:ext>
                </a:extLst>
              </p:cNvPr>
              <p:cNvSpPr/>
              <p:nvPr/>
            </p:nvSpPr>
            <p:spPr>
              <a:xfrm rot="9878993">
                <a:off x="8073009" y="3132528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8A429F68-4F0F-4DEE-B673-4F7D62953CAD}"/>
                  </a:ext>
                </a:extLst>
              </p:cNvPr>
              <p:cNvSpPr/>
              <p:nvPr/>
            </p:nvSpPr>
            <p:spPr>
              <a:xfrm rot="20678993">
                <a:off x="7487947" y="1001217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B5A4021A-D829-48DA-8C62-620121B551B2}"/>
                  </a:ext>
                </a:extLst>
              </p:cNvPr>
              <p:cNvSpPr/>
              <p:nvPr/>
            </p:nvSpPr>
            <p:spPr>
              <a:xfrm>
                <a:off x="6880575" y="1194275"/>
                <a:ext cx="2003374" cy="2003370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34851927-13E0-42CD-A873-1245A68C50E8}"/>
                  </a:ext>
                </a:extLst>
              </p:cNvPr>
              <p:cNvGrpSpPr/>
              <p:nvPr/>
            </p:nvGrpSpPr>
            <p:grpSpPr>
              <a:xfrm>
                <a:off x="6832980" y="1135773"/>
                <a:ext cx="2103464" cy="2103464"/>
                <a:chOff x="7406390" y="3868344"/>
                <a:chExt cx="2103464" cy="2103464"/>
              </a:xfrm>
              <a:grpFill/>
            </p:grpSpPr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253415AC-BDF1-4788-9045-023461933E5E}"/>
                    </a:ext>
                  </a:extLst>
                </p:cNvPr>
                <p:cNvSpPr/>
                <p:nvPr/>
              </p:nvSpPr>
              <p:spPr>
                <a:xfrm>
                  <a:off x="8312724" y="3868344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97C69D8F-E503-4D66-A394-E42477572FD9}"/>
                    </a:ext>
                  </a:extLst>
                </p:cNvPr>
                <p:cNvSpPr/>
                <p:nvPr/>
              </p:nvSpPr>
              <p:spPr>
                <a:xfrm rot="10800000">
                  <a:off x="8312724" y="5647350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DD20575E-118A-4EB9-8A7E-52210FB7B863}"/>
                    </a:ext>
                  </a:extLst>
                </p:cNvPr>
                <p:cNvSpPr/>
                <p:nvPr/>
              </p:nvSpPr>
              <p:spPr>
                <a:xfrm rot="5400000">
                  <a:off x="9202227" y="4757847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5C4CFA33-8497-47F1-9B29-8796AE8924D5}"/>
                    </a:ext>
                  </a:extLst>
                </p:cNvPr>
                <p:cNvSpPr/>
                <p:nvPr/>
              </p:nvSpPr>
              <p:spPr>
                <a:xfrm rot="16200000">
                  <a:off x="7423221" y="4757847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DD05B157-B755-4A51-BEA1-97132C3DC976}"/>
                    </a:ext>
                  </a:extLst>
                </p:cNvPr>
                <p:cNvSpPr/>
                <p:nvPr/>
              </p:nvSpPr>
              <p:spPr>
                <a:xfrm rot="2700000">
                  <a:off x="8941698" y="4128873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EF4DCA63-0A1E-49E2-9CAF-AB081EBE3E30}"/>
                    </a:ext>
                  </a:extLst>
                </p:cNvPr>
                <p:cNvSpPr/>
                <p:nvPr/>
              </p:nvSpPr>
              <p:spPr>
                <a:xfrm rot="13500000">
                  <a:off x="7683750" y="5386821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68FECDDC-4030-4F67-84D4-554B343B170B}"/>
                    </a:ext>
                  </a:extLst>
                </p:cNvPr>
                <p:cNvSpPr/>
                <p:nvPr/>
              </p:nvSpPr>
              <p:spPr>
                <a:xfrm rot="8100000">
                  <a:off x="8941698" y="5386821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355298E3-EE75-440C-87DC-B8202EED314E}"/>
                    </a:ext>
                  </a:extLst>
                </p:cNvPr>
                <p:cNvSpPr/>
                <p:nvPr/>
              </p:nvSpPr>
              <p:spPr>
                <a:xfrm rot="18900000">
                  <a:off x="7683750" y="4128873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64F989D1-3D0E-4F0E-BAB5-786611CEB1F6}"/>
                    </a:ext>
                  </a:extLst>
                </p:cNvPr>
                <p:cNvSpPr/>
                <p:nvPr/>
              </p:nvSpPr>
              <p:spPr>
                <a:xfrm rot="1461949">
                  <a:off x="8679698" y="3947572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272B5D8D-6A88-4472-82D3-DF8EF527F97D}"/>
                    </a:ext>
                  </a:extLst>
                </p:cNvPr>
                <p:cNvSpPr/>
                <p:nvPr/>
              </p:nvSpPr>
              <p:spPr>
                <a:xfrm rot="12261949">
                  <a:off x="7945750" y="5568122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BC409A4E-3AFB-4D34-B691-438C9D595B86}"/>
                    </a:ext>
                  </a:extLst>
                </p:cNvPr>
                <p:cNvSpPr/>
                <p:nvPr/>
              </p:nvSpPr>
              <p:spPr>
                <a:xfrm rot="6861949">
                  <a:off x="9122999" y="5124821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50AA1D66-87B1-4BD7-81B7-82BE9DF5B797}"/>
                    </a:ext>
                  </a:extLst>
                </p:cNvPr>
                <p:cNvSpPr/>
                <p:nvPr/>
              </p:nvSpPr>
              <p:spPr>
                <a:xfrm rot="17661949">
                  <a:off x="7502449" y="4390873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B5D66CFA-6D06-4AB1-B781-10EAEF356078}"/>
                    </a:ext>
                  </a:extLst>
                </p:cNvPr>
                <p:cNvSpPr/>
                <p:nvPr/>
              </p:nvSpPr>
              <p:spPr>
                <a:xfrm rot="4161949">
                  <a:off x="9145165" y="4444386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4731005F-D078-4690-8F88-2822A762D05B}"/>
                    </a:ext>
                  </a:extLst>
                </p:cNvPr>
                <p:cNvSpPr/>
                <p:nvPr/>
              </p:nvSpPr>
              <p:spPr>
                <a:xfrm rot="14961949">
                  <a:off x="7480283" y="5071308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F824461A-9B8A-4134-A1F6-280E557C7DBF}"/>
                    </a:ext>
                  </a:extLst>
                </p:cNvPr>
                <p:cNvSpPr/>
                <p:nvPr/>
              </p:nvSpPr>
              <p:spPr>
                <a:xfrm rot="9561949">
                  <a:off x="8626185" y="5590288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33532E08-F1A3-43E5-8E33-7805B5A109AD}"/>
                    </a:ext>
                  </a:extLst>
                </p:cNvPr>
                <p:cNvSpPr/>
                <p:nvPr/>
              </p:nvSpPr>
              <p:spPr>
                <a:xfrm rot="20361949">
                  <a:off x="7999263" y="3925406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9A0F8FBB-ABD6-4D76-A670-E412F02FEB8D}"/>
                  </a:ext>
                </a:extLst>
              </p:cNvPr>
              <p:cNvSpPr/>
              <p:nvPr/>
            </p:nvSpPr>
            <p:spPr>
              <a:xfrm>
                <a:off x="7688343" y="1385237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120F01A4-9E7B-41BC-AD35-D1291DC197D0}"/>
                  </a:ext>
                </a:extLst>
              </p:cNvPr>
              <p:cNvSpPr/>
              <p:nvPr/>
            </p:nvSpPr>
            <p:spPr>
              <a:xfrm>
                <a:off x="7688343" y="2790112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BD95890C-DBAF-4802-AB8C-3BBE27D93AAD}"/>
                  </a:ext>
                </a:extLst>
              </p:cNvPr>
              <p:cNvSpPr/>
              <p:nvPr/>
            </p:nvSpPr>
            <p:spPr>
              <a:xfrm rot="5400000">
                <a:off x="8388911" y="2087676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D1736AE8-F3CB-4D1D-967E-A4983C06F3A5}"/>
                  </a:ext>
                </a:extLst>
              </p:cNvPr>
              <p:cNvSpPr/>
              <p:nvPr/>
            </p:nvSpPr>
            <p:spPr>
              <a:xfrm rot="5400000">
                <a:off x="6984036" y="2087676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5C5B4048-9FAD-4FF8-B937-1110F633BBEB}"/>
                  </a:ext>
                </a:extLst>
              </p:cNvPr>
              <p:cNvSpPr/>
              <p:nvPr/>
            </p:nvSpPr>
            <p:spPr>
              <a:xfrm>
                <a:off x="7688343" y="1385237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A87B5D5F-C3A4-4D78-8387-BC1BFFE01141}"/>
                  </a:ext>
                </a:extLst>
              </p:cNvPr>
              <p:cNvSpPr/>
              <p:nvPr/>
            </p:nvSpPr>
            <p:spPr>
              <a:xfrm>
                <a:off x="7688343" y="2790112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DCC4A56B-356E-4217-9FED-1DECBFEAE8A2}"/>
                  </a:ext>
                </a:extLst>
              </p:cNvPr>
              <p:cNvSpPr/>
              <p:nvPr/>
            </p:nvSpPr>
            <p:spPr>
              <a:xfrm rot="5400000">
                <a:off x="8388911" y="2087676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79745AA0-05CA-4080-B61B-B6EAFCDAEF14}"/>
                  </a:ext>
                </a:extLst>
              </p:cNvPr>
              <p:cNvSpPr/>
              <p:nvPr/>
            </p:nvSpPr>
            <p:spPr>
              <a:xfrm rot="5400000">
                <a:off x="6984036" y="2087676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CA24C6B5-AA21-4C4A-8E40-CE6603ED6DBE}"/>
                  </a:ext>
                </a:extLst>
              </p:cNvPr>
              <p:cNvSpPr/>
              <p:nvPr/>
            </p:nvSpPr>
            <p:spPr>
              <a:xfrm rot="1735758">
                <a:off x="8028133" y="1472889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778DAD4F-596A-497F-A6BD-2EE13F4DF035}"/>
                  </a:ext>
                </a:extLst>
              </p:cNvPr>
              <p:cNvSpPr/>
              <p:nvPr/>
            </p:nvSpPr>
            <p:spPr>
              <a:xfrm rot="1735758">
                <a:off x="7348553" y="2702460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701E3568-72A6-4E59-99F0-6598368FE1AC}"/>
                  </a:ext>
                </a:extLst>
              </p:cNvPr>
              <p:cNvSpPr/>
              <p:nvPr/>
            </p:nvSpPr>
            <p:spPr>
              <a:xfrm rot="7135758">
                <a:off x="8301257" y="2427465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BFD0335B-48B5-4333-8FF2-2384D8725D24}"/>
                  </a:ext>
                </a:extLst>
              </p:cNvPr>
              <p:cNvSpPr/>
              <p:nvPr/>
            </p:nvSpPr>
            <p:spPr>
              <a:xfrm rot="7135758">
                <a:off x="7071687" y="1747884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395118C3-94BD-42B2-A9F6-A10A61F1A6A7}"/>
                  </a:ext>
                </a:extLst>
              </p:cNvPr>
              <p:cNvSpPr/>
              <p:nvPr/>
            </p:nvSpPr>
            <p:spPr>
              <a:xfrm rot="3584686">
                <a:off x="8295102" y="1733749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12800D03-1EDA-402D-826B-EDA00C37EB37}"/>
                  </a:ext>
                </a:extLst>
              </p:cNvPr>
              <p:cNvSpPr/>
              <p:nvPr/>
            </p:nvSpPr>
            <p:spPr>
              <a:xfrm rot="3584686">
                <a:off x="7081586" y="2441600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34A3D228-3773-43F3-B602-B3143928491E}"/>
                  </a:ext>
                </a:extLst>
              </p:cNvPr>
              <p:cNvSpPr/>
              <p:nvPr/>
            </p:nvSpPr>
            <p:spPr>
              <a:xfrm rot="8984686">
                <a:off x="8040398" y="2694434"/>
                <a:ext cx="353038" cy="24728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7AC1AE84-A37A-4A38-AF7B-6DB74E3A01DE}"/>
                  </a:ext>
                </a:extLst>
              </p:cNvPr>
              <p:cNvSpPr/>
              <p:nvPr/>
            </p:nvSpPr>
            <p:spPr>
              <a:xfrm rot="8984686">
                <a:off x="7332548" y="1480917"/>
                <a:ext cx="353038" cy="24728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6A532BE6-A0F2-43E1-A941-2DC5B754D19B}"/>
                  </a:ext>
                </a:extLst>
              </p:cNvPr>
              <p:cNvSpPr/>
              <p:nvPr/>
            </p:nvSpPr>
            <p:spPr>
              <a:xfrm>
                <a:off x="7709375" y="1633724"/>
                <a:ext cx="310974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5C13F8A4-6F5B-4CE5-B2F5-F3C3419AA654}"/>
                  </a:ext>
                </a:extLst>
              </p:cNvPr>
              <p:cNvSpPr/>
              <p:nvPr/>
            </p:nvSpPr>
            <p:spPr>
              <a:xfrm>
                <a:off x="7709375" y="2487799"/>
                <a:ext cx="310974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0F5B9755-845B-4FCD-BE33-5AC1F8E8A687}"/>
                  </a:ext>
                </a:extLst>
              </p:cNvPr>
              <p:cNvSpPr/>
              <p:nvPr/>
            </p:nvSpPr>
            <p:spPr>
              <a:xfrm rot="5400000">
                <a:off x="8133061" y="2060762"/>
                <a:ext cx="310972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96737577-8F59-4B28-B530-9A1AC6780048}"/>
                  </a:ext>
                </a:extLst>
              </p:cNvPr>
              <p:cNvSpPr/>
              <p:nvPr/>
            </p:nvSpPr>
            <p:spPr>
              <a:xfrm rot="5400000">
                <a:off x="7278986" y="2060762"/>
                <a:ext cx="310972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EC5791CB-25BC-4740-A3CC-4E9F47C2C225}"/>
                  </a:ext>
                </a:extLst>
              </p:cNvPr>
              <p:cNvSpPr/>
              <p:nvPr/>
            </p:nvSpPr>
            <p:spPr>
              <a:xfrm rot="2700000">
                <a:off x="8004277" y="1758800"/>
                <a:ext cx="310972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661CDF18-B8D2-4896-B630-AC90B9BA1FFE}"/>
                  </a:ext>
                </a:extLst>
              </p:cNvPr>
              <p:cNvSpPr/>
              <p:nvPr/>
            </p:nvSpPr>
            <p:spPr>
              <a:xfrm rot="2700000">
                <a:off x="7400355" y="2362723"/>
                <a:ext cx="310972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03EF03E1-B631-42BA-958C-10EE70D6E9C2}"/>
                  </a:ext>
                </a:extLst>
              </p:cNvPr>
              <p:cNvSpPr/>
              <p:nvPr/>
            </p:nvSpPr>
            <p:spPr>
              <a:xfrm rot="18900000">
                <a:off x="7403389" y="1758799"/>
                <a:ext cx="310974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D9891E5D-C8E4-4930-9F76-6476B431A812}"/>
                  </a:ext>
                </a:extLst>
              </p:cNvPr>
              <p:cNvSpPr/>
              <p:nvPr/>
            </p:nvSpPr>
            <p:spPr>
              <a:xfrm rot="18900000">
                <a:off x="8007311" y="2362722"/>
                <a:ext cx="310974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733896C2-BFEA-45F4-A4EA-3E40F869FE85}"/>
                  </a:ext>
                </a:extLst>
              </p:cNvPr>
              <p:cNvSpPr/>
              <p:nvPr/>
            </p:nvSpPr>
            <p:spPr>
              <a:xfrm>
                <a:off x="7629245" y="1962663"/>
                <a:ext cx="457024" cy="45702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41B5F305-8611-4306-A55C-1E67E0786082}"/>
                </a:ext>
              </a:extLst>
            </p:cNvPr>
            <p:cNvGrpSpPr/>
            <p:nvPr/>
          </p:nvGrpSpPr>
          <p:grpSpPr>
            <a:xfrm>
              <a:off x="6719721" y="4970738"/>
              <a:ext cx="958462" cy="958460"/>
              <a:chOff x="6664574" y="961795"/>
              <a:chExt cx="2445071" cy="2445071"/>
            </a:xfrm>
            <a:gradFill>
              <a:gsLst>
                <a:gs pos="6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7F560A8C-AD44-4B42-8DE1-98682F4895C3}"/>
                  </a:ext>
                </a:extLst>
              </p:cNvPr>
              <p:cNvSpPr/>
              <p:nvPr/>
            </p:nvSpPr>
            <p:spPr>
              <a:xfrm>
                <a:off x="7787459" y="961795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A0B84241-B4E5-4D61-9E00-B64F4D48A9A8}"/>
                  </a:ext>
                </a:extLst>
              </p:cNvPr>
              <p:cNvSpPr/>
              <p:nvPr/>
            </p:nvSpPr>
            <p:spPr>
              <a:xfrm rot="10800000">
                <a:off x="7787459" y="3171950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C106E642-D9DB-42A9-9A51-F0127E481364}"/>
                  </a:ext>
                </a:extLst>
              </p:cNvPr>
              <p:cNvSpPr/>
              <p:nvPr/>
            </p:nvSpPr>
            <p:spPr>
              <a:xfrm rot="5400000">
                <a:off x="8886915" y="2066873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47CF3071-684F-4981-AE01-607E88AB899B}"/>
                  </a:ext>
                </a:extLst>
              </p:cNvPr>
              <p:cNvSpPr/>
              <p:nvPr/>
            </p:nvSpPr>
            <p:spPr>
              <a:xfrm rot="16200000">
                <a:off x="6676761" y="2066872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D47A4E3A-CDDA-498E-8E15-AE6982B04B67}"/>
                  </a:ext>
                </a:extLst>
              </p:cNvPr>
              <p:cNvSpPr/>
              <p:nvPr/>
            </p:nvSpPr>
            <p:spPr>
              <a:xfrm rot="2700000">
                <a:off x="8567221" y="1289441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B78BDE98-B87E-4732-8B8F-1138C4195651}"/>
                  </a:ext>
                </a:extLst>
              </p:cNvPr>
              <p:cNvSpPr/>
              <p:nvPr/>
            </p:nvSpPr>
            <p:spPr>
              <a:xfrm rot="13500000">
                <a:off x="7004405" y="2852256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79AC0531-9EB8-4E69-95D9-EE341F8B4CA5}"/>
                  </a:ext>
                </a:extLst>
              </p:cNvPr>
              <p:cNvSpPr/>
              <p:nvPr/>
            </p:nvSpPr>
            <p:spPr>
              <a:xfrm rot="8100000">
                <a:off x="8563246" y="2848280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6BEA8899-6A4E-4880-BE5C-9CD824AF9340}"/>
                  </a:ext>
                </a:extLst>
              </p:cNvPr>
              <p:cNvSpPr/>
              <p:nvPr/>
            </p:nvSpPr>
            <p:spPr>
              <a:xfrm rot="18900000">
                <a:off x="7000432" y="1285464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718542C9-44AC-48A5-B89E-85B7F6070FE1}"/>
                  </a:ext>
                </a:extLst>
              </p:cNvPr>
              <p:cNvSpPr/>
              <p:nvPr/>
            </p:nvSpPr>
            <p:spPr>
              <a:xfrm rot="19773398">
                <a:off x="7226757" y="1111303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91339274-8E01-4C68-9EA3-C6927D0F9BBC}"/>
                  </a:ext>
                </a:extLst>
              </p:cNvPr>
              <p:cNvSpPr/>
              <p:nvPr/>
            </p:nvSpPr>
            <p:spPr>
              <a:xfrm rot="8973398">
                <a:off x="8346613" y="3016745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2CC8CBD7-2CCD-4431-B045-065FD449ECFA}"/>
                  </a:ext>
                </a:extLst>
              </p:cNvPr>
              <p:cNvSpPr/>
              <p:nvPr/>
            </p:nvSpPr>
            <p:spPr>
              <a:xfrm rot="3573398">
                <a:off x="8734559" y="1506945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0612306B-9472-40FD-8416-E236EEA12C9F}"/>
                  </a:ext>
                </a:extLst>
              </p:cNvPr>
              <p:cNvSpPr/>
              <p:nvPr/>
            </p:nvSpPr>
            <p:spPr>
              <a:xfrm rot="14373398">
                <a:off x="6829118" y="2626799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80B27CEA-14D7-4043-BF0E-D88E3C97D34D}"/>
                  </a:ext>
                </a:extLst>
              </p:cNvPr>
              <p:cNvSpPr/>
              <p:nvPr/>
            </p:nvSpPr>
            <p:spPr>
              <a:xfrm rot="873398">
                <a:off x="8065028" y="998681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14FD0B0D-DCA0-4EF9-A3D7-A9EE7DA28860}"/>
                  </a:ext>
                </a:extLst>
              </p:cNvPr>
              <p:cNvSpPr/>
              <p:nvPr/>
            </p:nvSpPr>
            <p:spPr>
              <a:xfrm rot="11673398">
                <a:off x="7509534" y="3137889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6CDA4F30-99F0-4836-8BA5-0DA9735B4565}"/>
                  </a:ext>
                </a:extLst>
              </p:cNvPr>
              <p:cNvSpPr/>
              <p:nvPr/>
            </p:nvSpPr>
            <p:spPr>
              <a:xfrm rot="6273398">
                <a:off x="8851443" y="2344619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AF0D4730-D92F-4A3A-96DD-246E092B7D1E}"/>
                  </a:ext>
                </a:extLst>
              </p:cNvPr>
              <p:cNvSpPr/>
              <p:nvPr/>
            </p:nvSpPr>
            <p:spPr>
              <a:xfrm rot="17073398">
                <a:off x="6712236" y="1789125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5C15F4B7-9279-40FD-B6FE-F6D54F1FE4A4}"/>
                  </a:ext>
                </a:extLst>
              </p:cNvPr>
              <p:cNvSpPr/>
              <p:nvPr/>
            </p:nvSpPr>
            <p:spPr>
              <a:xfrm rot="1778993">
                <a:off x="8332043" y="1109271"/>
                <a:ext cx="210542" cy="23491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2BADE936-5046-426B-913E-73841EA83B1C}"/>
                  </a:ext>
                </a:extLst>
              </p:cNvPr>
              <p:cNvSpPr/>
              <p:nvPr/>
            </p:nvSpPr>
            <p:spPr>
              <a:xfrm rot="12578993">
                <a:off x="7238682" y="3030037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60B8C1B6-3431-4E23-903B-AA01FE820DC9}"/>
                  </a:ext>
                </a:extLst>
              </p:cNvPr>
              <p:cNvSpPr/>
              <p:nvPr/>
            </p:nvSpPr>
            <p:spPr>
              <a:xfrm rot="7178993">
                <a:off x="8740860" y="2613553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8378AF06-9C41-4F3D-AFAD-3C4818910C6F}"/>
                  </a:ext>
                </a:extLst>
              </p:cNvPr>
              <p:cNvSpPr/>
              <p:nvPr/>
            </p:nvSpPr>
            <p:spPr>
              <a:xfrm rot="17978993">
                <a:off x="6820094" y="1520191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4A19EE06-8465-45E0-A6BA-BCA812C08D03}"/>
                  </a:ext>
                </a:extLst>
              </p:cNvPr>
              <p:cNvSpPr/>
              <p:nvPr/>
            </p:nvSpPr>
            <p:spPr>
              <a:xfrm rot="4478993">
                <a:off x="8847620" y="1779762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4CBC68BA-328A-476B-9654-2E6D76AE356C}"/>
                  </a:ext>
                </a:extLst>
              </p:cNvPr>
              <p:cNvSpPr/>
              <p:nvPr/>
            </p:nvSpPr>
            <p:spPr>
              <a:xfrm rot="15278993">
                <a:off x="6716311" y="2364826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793A0643-6D1C-437E-ACFD-1C72474CF7D1}"/>
                  </a:ext>
                </a:extLst>
              </p:cNvPr>
              <p:cNvSpPr/>
              <p:nvPr/>
            </p:nvSpPr>
            <p:spPr>
              <a:xfrm rot="9878993">
                <a:off x="8073009" y="3132528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6C3D135B-6B72-4488-8317-E63DF1211C4C}"/>
                  </a:ext>
                </a:extLst>
              </p:cNvPr>
              <p:cNvSpPr/>
              <p:nvPr/>
            </p:nvSpPr>
            <p:spPr>
              <a:xfrm rot="20678993">
                <a:off x="7487947" y="1001217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575571D0-89A5-4694-9F68-1BCDB66B6100}"/>
                  </a:ext>
                </a:extLst>
              </p:cNvPr>
              <p:cNvSpPr/>
              <p:nvPr/>
            </p:nvSpPr>
            <p:spPr>
              <a:xfrm>
                <a:off x="6880575" y="1194275"/>
                <a:ext cx="2003374" cy="2003370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A4219B05-5933-4525-A941-44805CEE098D}"/>
                  </a:ext>
                </a:extLst>
              </p:cNvPr>
              <p:cNvGrpSpPr/>
              <p:nvPr/>
            </p:nvGrpSpPr>
            <p:grpSpPr>
              <a:xfrm>
                <a:off x="6832980" y="1135773"/>
                <a:ext cx="2103464" cy="2103464"/>
                <a:chOff x="7406390" y="3868344"/>
                <a:chExt cx="2103464" cy="2103464"/>
              </a:xfrm>
              <a:grpFill/>
            </p:grpSpPr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4E2676E6-9310-413B-994E-1BBBEFE5060D}"/>
                    </a:ext>
                  </a:extLst>
                </p:cNvPr>
                <p:cNvSpPr/>
                <p:nvPr/>
              </p:nvSpPr>
              <p:spPr>
                <a:xfrm>
                  <a:off x="8312724" y="3868344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18CA9DF7-B555-4B01-80C2-59785990A194}"/>
                    </a:ext>
                  </a:extLst>
                </p:cNvPr>
                <p:cNvSpPr/>
                <p:nvPr/>
              </p:nvSpPr>
              <p:spPr>
                <a:xfrm rot="10800000">
                  <a:off x="8312724" y="5647350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81109DFD-FB7B-48BF-B529-7DBDDEA389DE}"/>
                    </a:ext>
                  </a:extLst>
                </p:cNvPr>
                <p:cNvSpPr/>
                <p:nvPr/>
              </p:nvSpPr>
              <p:spPr>
                <a:xfrm rot="5400000">
                  <a:off x="9202227" y="4757847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CE06F425-FC20-4AD1-86A1-D2C0E0211C37}"/>
                    </a:ext>
                  </a:extLst>
                </p:cNvPr>
                <p:cNvSpPr/>
                <p:nvPr/>
              </p:nvSpPr>
              <p:spPr>
                <a:xfrm rot="16200000">
                  <a:off x="7423221" y="4757847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A6205F16-5CA5-414F-B482-FBE7BEB2EF32}"/>
                    </a:ext>
                  </a:extLst>
                </p:cNvPr>
                <p:cNvSpPr/>
                <p:nvPr/>
              </p:nvSpPr>
              <p:spPr>
                <a:xfrm rot="2700000">
                  <a:off x="8941698" y="4128873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12C3DD47-D68D-4F31-B7C5-045473BFDB7A}"/>
                    </a:ext>
                  </a:extLst>
                </p:cNvPr>
                <p:cNvSpPr/>
                <p:nvPr/>
              </p:nvSpPr>
              <p:spPr>
                <a:xfrm rot="13500000">
                  <a:off x="7683750" y="5386821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31C8B944-1D72-434B-A8B6-E31B2951FFA1}"/>
                    </a:ext>
                  </a:extLst>
                </p:cNvPr>
                <p:cNvSpPr/>
                <p:nvPr/>
              </p:nvSpPr>
              <p:spPr>
                <a:xfrm rot="8100000">
                  <a:off x="8941698" y="5386821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2344C57C-9F9C-4D78-96CA-76DD54636ECB}"/>
                    </a:ext>
                  </a:extLst>
                </p:cNvPr>
                <p:cNvSpPr/>
                <p:nvPr/>
              </p:nvSpPr>
              <p:spPr>
                <a:xfrm rot="18900000">
                  <a:off x="7683750" y="4128873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7EF5AD9D-C2FF-4BA6-8771-968CE838F11D}"/>
                    </a:ext>
                  </a:extLst>
                </p:cNvPr>
                <p:cNvSpPr/>
                <p:nvPr/>
              </p:nvSpPr>
              <p:spPr>
                <a:xfrm rot="1461949">
                  <a:off x="8679698" y="3947572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083FD5E3-0302-4F99-8B31-48E264493BDD}"/>
                    </a:ext>
                  </a:extLst>
                </p:cNvPr>
                <p:cNvSpPr/>
                <p:nvPr/>
              </p:nvSpPr>
              <p:spPr>
                <a:xfrm rot="12261949">
                  <a:off x="7945750" y="5568122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5CA8C5E8-7442-44E1-9E1F-50639D50DBD7}"/>
                    </a:ext>
                  </a:extLst>
                </p:cNvPr>
                <p:cNvSpPr/>
                <p:nvPr/>
              </p:nvSpPr>
              <p:spPr>
                <a:xfrm rot="6861949">
                  <a:off x="9122999" y="5124821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48E08BBE-4422-4308-BE06-76168F9D55B4}"/>
                    </a:ext>
                  </a:extLst>
                </p:cNvPr>
                <p:cNvSpPr/>
                <p:nvPr/>
              </p:nvSpPr>
              <p:spPr>
                <a:xfrm rot="17661949">
                  <a:off x="7502449" y="4390873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BC53DB75-E228-4900-A8D9-9FBAA07C4C44}"/>
                    </a:ext>
                  </a:extLst>
                </p:cNvPr>
                <p:cNvSpPr/>
                <p:nvPr/>
              </p:nvSpPr>
              <p:spPr>
                <a:xfrm rot="4161949">
                  <a:off x="9145165" y="4444386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F715BDB0-E98C-49A6-9252-F8F3628E7774}"/>
                    </a:ext>
                  </a:extLst>
                </p:cNvPr>
                <p:cNvSpPr/>
                <p:nvPr/>
              </p:nvSpPr>
              <p:spPr>
                <a:xfrm rot="14961949">
                  <a:off x="7480283" y="5071308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88283192-ED4F-4D75-BC65-6103122EB303}"/>
                    </a:ext>
                  </a:extLst>
                </p:cNvPr>
                <p:cNvSpPr/>
                <p:nvPr/>
              </p:nvSpPr>
              <p:spPr>
                <a:xfrm rot="9561949">
                  <a:off x="8626185" y="5590288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FFF64C32-C505-4278-8E8B-395D657DFCBE}"/>
                    </a:ext>
                  </a:extLst>
                </p:cNvPr>
                <p:cNvSpPr/>
                <p:nvPr/>
              </p:nvSpPr>
              <p:spPr>
                <a:xfrm rot="20361949">
                  <a:off x="7999263" y="3925406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F4CA21F1-B096-4DBE-92C9-58E2C88AFCD3}"/>
                  </a:ext>
                </a:extLst>
              </p:cNvPr>
              <p:cNvSpPr/>
              <p:nvPr/>
            </p:nvSpPr>
            <p:spPr>
              <a:xfrm>
                <a:off x="7688343" y="1385237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B7F27630-843F-4673-953C-1140C2E879C2}"/>
                  </a:ext>
                </a:extLst>
              </p:cNvPr>
              <p:cNvSpPr/>
              <p:nvPr/>
            </p:nvSpPr>
            <p:spPr>
              <a:xfrm>
                <a:off x="7688343" y="2790112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9F047C39-C13D-4D46-A603-EE7320D301DF}"/>
                  </a:ext>
                </a:extLst>
              </p:cNvPr>
              <p:cNvSpPr/>
              <p:nvPr/>
            </p:nvSpPr>
            <p:spPr>
              <a:xfrm rot="5400000">
                <a:off x="8388911" y="2087676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10E1526D-DE53-4B16-B7D3-08D5A426A229}"/>
                  </a:ext>
                </a:extLst>
              </p:cNvPr>
              <p:cNvSpPr/>
              <p:nvPr/>
            </p:nvSpPr>
            <p:spPr>
              <a:xfrm rot="5400000">
                <a:off x="6984036" y="2087676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6DF5581E-6029-42D5-93FC-E37880DD312C}"/>
                  </a:ext>
                </a:extLst>
              </p:cNvPr>
              <p:cNvSpPr/>
              <p:nvPr/>
            </p:nvSpPr>
            <p:spPr>
              <a:xfrm>
                <a:off x="7688343" y="1385237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DCC5C3F8-23E5-47EC-AC6A-C508967624E3}"/>
                  </a:ext>
                </a:extLst>
              </p:cNvPr>
              <p:cNvSpPr/>
              <p:nvPr/>
            </p:nvSpPr>
            <p:spPr>
              <a:xfrm>
                <a:off x="7688343" y="2790112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1D5C0115-48A1-4197-BA7E-E988729F92BE}"/>
                  </a:ext>
                </a:extLst>
              </p:cNvPr>
              <p:cNvSpPr/>
              <p:nvPr/>
            </p:nvSpPr>
            <p:spPr>
              <a:xfrm rot="5400000">
                <a:off x="8388911" y="2087676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C943F73B-F62E-46E9-A81E-652709BA7193}"/>
                  </a:ext>
                </a:extLst>
              </p:cNvPr>
              <p:cNvSpPr/>
              <p:nvPr/>
            </p:nvSpPr>
            <p:spPr>
              <a:xfrm rot="5400000">
                <a:off x="6984036" y="2087676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楕円 260">
                <a:extLst>
                  <a:ext uri="{FF2B5EF4-FFF2-40B4-BE49-F238E27FC236}">
                    <a16:creationId xmlns:a16="http://schemas.microsoft.com/office/drawing/2014/main" id="{632A1DBB-9A4D-4716-9912-A11629659827}"/>
                  </a:ext>
                </a:extLst>
              </p:cNvPr>
              <p:cNvSpPr/>
              <p:nvPr/>
            </p:nvSpPr>
            <p:spPr>
              <a:xfrm rot="1735758">
                <a:off x="8028133" y="1472889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楕円 261">
                <a:extLst>
                  <a:ext uri="{FF2B5EF4-FFF2-40B4-BE49-F238E27FC236}">
                    <a16:creationId xmlns:a16="http://schemas.microsoft.com/office/drawing/2014/main" id="{80B3B5FF-AED5-4CE1-9B1F-062C87A00CB8}"/>
                  </a:ext>
                </a:extLst>
              </p:cNvPr>
              <p:cNvSpPr/>
              <p:nvPr/>
            </p:nvSpPr>
            <p:spPr>
              <a:xfrm rot="1735758">
                <a:off x="7348553" y="2702460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0CE3FB8F-A233-440E-823D-7CD5C83A7DAA}"/>
                  </a:ext>
                </a:extLst>
              </p:cNvPr>
              <p:cNvSpPr/>
              <p:nvPr/>
            </p:nvSpPr>
            <p:spPr>
              <a:xfrm rot="7135758">
                <a:off x="8301257" y="2427465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DA88624C-E808-444E-9A03-468B0A128489}"/>
                  </a:ext>
                </a:extLst>
              </p:cNvPr>
              <p:cNvSpPr/>
              <p:nvPr/>
            </p:nvSpPr>
            <p:spPr>
              <a:xfrm rot="7135758">
                <a:off x="7071687" y="1747884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楕円 264">
                <a:extLst>
                  <a:ext uri="{FF2B5EF4-FFF2-40B4-BE49-F238E27FC236}">
                    <a16:creationId xmlns:a16="http://schemas.microsoft.com/office/drawing/2014/main" id="{3DD5FEDE-DE9D-4DEC-B889-1185F6036770}"/>
                  </a:ext>
                </a:extLst>
              </p:cNvPr>
              <p:cNvSpPr/>
              <p:nvPr/>
            </p:nvSpPr>
            <p:spPr>
              <a:xfrm rot="3584686">
                <a:off x="8295102" y="1733749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21A75EC8-B853-43AE-A94E-A31214661D6F}"/>
                  </a:ext>
                </a:extLst>
              </p:cNvPr>
              <p:cNvSpPr/>
              <p:nvPr/>
            </p:nvSpPr>
            <p:spPr>
              <a:xfrm rot="3584686">
                <a:off x="7081586" y="2441600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1CDC1E8D-DD21-4F1B-8985-79218046F3F8}"/>
                  </a:ext>
                </a:extLst>
              </p:cNvPr>
              <p:cNvSpPr/>
              <p:nvPr/>
            </p:nvSpPr>
            <p:spPr>
              <a:xfrm rot="8984686">
                <a:off x="8040398" y="2694434"/>
                <a:ext cx="353038" cy="24728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86825D26-FA64-463E-81C8-88F141E89C6D}"/>
                  </a:ext>
                </a:extLst>
              </p:cNvPr>
              <p:cNvSpPr/>
              <p:nvPr/>
            </p:nvSpPr>
            <p:spPr>
              <a:xfrm rot="8984686">
                <a:off x="7332548" y="1480917"/>
                <a:ext cx="353038" cy="24728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846C18A9-741D-4A20-8BFB-0BB70DF00D9F}"/>
                  </a:ext>
                </a:extLst>
              </p:cNvPr>
              <p:cNvSpPr/>
              <p:nvPr/>
            </p:nvSpPr>
            <p:spPr>
              <a:xfrm>
                <a:off x="7709375" y="1633724"/>
                <a:ext cx="310974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269">
                <a:extLst>
                  <a:ext uri="{FF2B5EF4-FFF2-40B4-BE49-F238E27FC236}">
                    <a16:creationId xmlns:a16="http://schemas.microsoft.com/office/drawing/2014/main" id="{8A2B7B42-8B9C-4891-A2B2-E8B14E11E990}"/>
                  </a:ext>
                </a:extLst>
              </p:cNvPr>
              <p:cNvSpPr/>
              <p:nvPr/>
            </p:nvSpPr>
            <p:spPr>
              <a:xfrm>
                <a:off x="7709375" y="2487799"/>
                <a:ext cx="310974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70F429CE-55B8-4815-835C-1BCA39FA0546}"/>
                  </a:ext>
                </a:extLst>
              </p:cNvPr>
              <p:cNvSpPr/>
              <p:nvPr/>
            </p:nvSpPr>
            <p:spPr>
              <a:xfrm rot="5400000">
                <a:off x="8133061" y="2060762"/>
                <a:ext cx="310972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73B37A6C-449D-4041-BCAF-3CB4453D472F}"/>
                  </a:ext>
                </a:extLst>
              </p:cNvPr>
              <p:cNvSpPr/>
              <p:nvPr/>
            </p:nvSpPr>
            <p:spPr>
              <a:xfrm rot="5400000">
                <a:off x="7278986" y="2060762"/>
                <a:ext cx="310972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C5AD4AC6-84A0-4912-B678-B7C5E1C67C2C}"/>
                  </a:ext>
                </a:extLst>
              </p:cNvPr>
              <p:cNvSpPr/>
              <p:nvPr/>
            </p:nvSpPr>
            <p:spPr>
              <a:xfrm rot="2700000">
                <a:off x="8004277" y="1758800"/>
                <a:ext cx="310972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04AD2AAE-87CC-42E0-B1C5-EC9A2E5714BB}"/>
                  </a:ext>
                </a:extLst>
              </p:cNvPr>
              <p:cNvSpPr/>
              <p:nvPr/>
            </p:nvSpPr>
            <p:spPr>
              <a:xfrm rot="2700000">
                <a:off x="7400355" y="2362723"/>
                <a:ext cx="310972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B73B1003-ACD6-4C45-85E7-27222AD5E6B3}"/>
                  </a:ext>
                </a:extLst>
              </p:cNvPr>
              <p:cNvSpPr/>
              <p:nvPr/>
            </p:nvSpPr>
            <p:spPr>
              <a:xfrm rot="18900000">
                <a:off x="7403389" y="1758799"/>
                <a:ext cx="310974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楕円 275">
                <a:extLst>
                  <a:ext uri="{FF2B5EF4-FFF2-40B4-BE49-F238E27FC236}">
                    <a16:creationId xmlns:a16="http://schemas.microsoft.com/office/drawing/2014/main" id="{8B3BFA1C-D538-46B0-BBD3-E42D76F72FD3}"/>
                  </a:ext>
                </a:extLst>
              </p:cNvPr>
              <p:cNvSpPr/>
              <p:nvPr/>
            </p:nvSpPr>
            <p:spPr>
              <a:xfrm rot="18900000">
                <a:off x="8007311" y="2362722"/>
                <a:ext cx="310974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2E7ADBB7-A4AA-4829-ACE8-0D8369BB4261}"/>
                  </a:ext>
                </a:extLst>
              </p:cNvPr>
              <p:cNvSpPr/>
              <p:nvPr/>
            </p:nvSpPr>
            <p:spPr>
              <a:xfrm>
                <a:off x="7629245" y="1962663"/>
                <a:ext cx="457024" cy="45702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227EF13E-34C7-4379-B742-6AF0A54AD296}"/>
                </a:ext>
              </a:extLst>
            </p:cNvPr>
            <p:cNvGrpSpPr/>
            <p:nvPr/>
          </p:nvGrpSpPr>
          <p:grpSpPr>
            <a:xfrm>
              <a:off x="7823127" y="5007344"/>
              <a:ext cx="1211835" cy="1211833"/>
              <a:chOff x="6664574" y="961795"/>
              <a:chExt cx="2445071" cy="2445071"/>
            </a:xfrm>
            <a:gradFill>
              <a:gsLst>
                <a:gs pos="6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3B1DA628-3AB7-42E0-85D7-4A1FA77426C9}"/>
                  </a:ext>
                </a:extLst>
              </p:cNvPr>
              <p:cNvSpPr/>
              <p:nvPr/>
            </p:nvSpPr>
            <p:spPr>
              <a:xfrm>
                <a:off x="7787459" y="961795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94C4A8A1-EC1E-46F4-B015-604625C99DC3}"/>
                  </a:ext>
                </a:extLst>
              </p:cNvPr>
              <p:cNvSpPr/>
              <p:nvPr/>
            </p:nvSpPr>
            <p:spPr>
              <a:xfrm rot="10800000">
                <a:off x="7787459" y="3171950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9702D57C-DDE2-4DDF-96A9-C5106D430D1E}"/>
                  </a:ext>
                </a:extLst>
              </p:cNvPr>
              <p:cNvSpPr/>
              <p:nvPr/>
            </p:nvSpPr>
            <p:spPr>
              <a:xfrm rot="5400000">
                <a:off x="8886915" y="2066873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ADBEE9D9-ABEC-473F-AD4E-765920956D71}"/>
                  </a:ext>
                </a:extLst>
              </p:cNvPr>
              <p:cNvSpPr/>
              <p:nvPr/>
            </p:nvSpPr>
            <p:spPr>
              <a:xfrm rot="16200000">
                <a:off x="6676761" y="2066872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4E026537-4A81-40A2-B8BF-938E7641C6EF}"/>
                  </a:ext>
                </a:extLst>
              </p:cNvPr>
              <p:cNvSpPr/>
              <p:nvPr/>
            </p:nvSpPr>
            <p:spPr>
              <a:xfrm rot="2700000">
                <a:off x="8567221" y="1289441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97FD62E6-EF8D-42AD-BB58-9FF964FF7B50}"/>
                  </a:ext>
                </a:extLst>
              </p:cNvPr>
              <p:cNvSpPr/>
              <p:nvPr/>
            </p:nvSpPr>
            <p:spPr>
              <a:xfrm rot="13500000">
                <a:off x="7004405" y="2852256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D779E157-B0A7-41E9-B819-722D3B99EB5C}"/>
                  </a:ext>
                </a:extLst>
              </p:cNvPr>
              <p:cNvSpPr/>
              <p:nvPr/>
            </p:nvSpPr>
            <p:spPr>
              <a:xfrm rot="8100000">
                <a:off x="8563246" y="2848280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07039B3B-930E-46A2-9623-40FFD557679F}"/>
                  </a:ext>
                </a:extLst>
              </p:cNvPr>
              <p:cNvSpPr/>
              <p:nvPr/>
            </p:nvSpPr>
            <p:spPr>
              <a:xfrm rot="18900000">
                <a:off x="7000432" y="1285464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E67105C4-A890-4131-9995-C81CCCBC8CC4}"/>
                  </a:ext>
                </a:extLst>
              </p:cNvPr>
              <p:cNvSpPr/>
              <p:nvPr/>
            </p:nvSpPr>
            <p:spPr>
              <a:xfrm rot="19773398">
                <a:off x="7226757" y="1111303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A21B03E7-8FFC-4D40-8883-23DFFDE932F1}"/>
                  </a:ext>
                </a:extLst>
              </p:cNvPr>
              <p:cNvSpPr/>
              <p:nvPr/>
            </p:nvSpPr>
            <p:spPr>
              <a:xfrm rot="8973398">
                <a:off x="8346613" y="3016745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639D1993-7E67-4B1B-85BB-B67D5766A5A8}"/>
                  </a:ext>
                </a:extLst>
              </p:cNvPr>
              <p:cNvSpPr/>
              <p:nvPr/>
            </p:nvSpPr>
            <p:spPr>
              <a:xfrm rot="3573398">
                <a:off x="8734559" y="1506945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9E292AE8-BAAB-4FF7-92BF-75E1B4568DF0}"/>
                  </a:ext>
                </a:extLst>
              </p:cNvPr>
              <p:cNvSpPr/>
              <p:nvPr/>
            </p:nvSpPr>
            <p:spPr>
              <a:xfrm rot="14373398">
                <a:off x="6829118" y="2626799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74236B09-ED7F-4FF0-8D72-E03AC02CA8E4}"/>
                  </a:ext>
                </a:extLst>
              </p:cNvPr>
              <p:cNvSpPr/>
              <p:nvPr/>
            </p:nvSpPr>
            <p:spPr>
              <a:xfrm rot="873398">
                <a:off x="8065028" y="998681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FC342DC6-6588-4075-953C-DDA6AA7FAAF7}"/>
                  </a:ext>
                </a:extLst>
              </p:cNvPr>
              <p:cNvSpPr/>
              <p:nvPr/>
            </p:nvSpPr>
            <p:spPr>
              <a:xfrm rot="11673398">
                <a:off x="7509534" y="3137889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6869A122-3CE8-440A-BA9E-B2E735174587}"/>
                  </a:ext>
                </a:extLst>
              </p:cNvPr>
              <p:cNvSpPr/>
              <p:nvPr/>
            </p:nvSpPr>
            <p:spPr>
              <a:xfrm rot="6273398">
                <a:off x="8851443" y="2344619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09DED379-C488-41E1-A979-DEF9409D481A}"/>
                  </a:ext>
                </a:extLst>
              </p:cNvPr>
              <p:cNvSpPr/>
              <p:nvPr/>
            </p:nvSpPr>
            <p:spPr>
              <a:xfrm rot="17073398">
                <a:off x="6712236" y="1789125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6D765B6E-616F-4EEF-AC2F-030E4107DC04}"/>
                  </a:ext>
                </a:extLst>
              </p:cNvPr>
              <p:cNvSpPr/>
              <p:nvPr/>
            </p:nvSpPr>
            <p:spPr>
              <a:xfrm rot="1778993">
                <a:off x="8332043" y="1109271"/>
                <a:ext cx="210542" cy="23491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5CC8646B-18FB-46C4-868B-7D82EE7A9036}"/>
                  </a:ext>
                </a:extLst>
              </p:cNvPr>
              <p:cNvSpPr/>
              <p:nvPr/>
            </p:nvSpPr>
            <p:spPr>
              <a:xfrm rot="12578993">
                <a:off x="7238682" y="3030037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4A2D868C-C308-48F7-8E8A-50A76476D5A6}"/>
                  </a:ext>
                </a:extLst>
              </p:cNvPr>
              <p:cNvSpPr/>
              <p:nvPr/>
            </p:nvSpPr>
            <p:spPr>
              <a:xfrm rot="7178993">
                <a:off x="8740860" y="2613553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2C2A9834-1713-4889-9B7E-626A6E13C318}"/>
                  </a:ext>
                </a:extLst>
              </p:cNvPr>
              <p:cNvSpPr/>
              <p:nvPr/>
            </p:nvSpPr>
            <p:spPr>
              <a:xfrm rot="17978993">
                <a:off x="6820094" y="1520191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563E2627-B797-4F81-AFA6-8A7AFBBDAE4B}"/>
                  </a:ext>
                </a:extLst>
              </p:cNvPr>
              <p:cNvSpPr/>
              <p:nvPr/>
            </p:nvSpPr>
            <p:spPr>
              <a:xfrm rot="4478993">
                <a:off x="8847620" y="1779762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F2BDCCF0-E30B-40CA-A0A4-A92728B42DF5}"/>
                  </a:ext>
                </a:extLst>
              </p:cNvPr>
              <p:cNvSpPr/>
              <p:nvPr/>
            </p:nvSpPr>
            <p:spPr>
              <a:xfrm rot="15278993">
                <a:off x="6716311" y="2364826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EBA28820-3CE0-4577-90B2-39B05F780594}"/>
                  </a:ext>
                </a:extLst>
              </p:cNvPr>
              <p:cNvSpPr/>
              <p:nvPr/>
            </p:nvSpPr>
            <p:spPr>
              <a:xfrm rot="9878993">
                <a:off x="8073009" y="3132528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10D37BBA-8867-4AA7-9F59-954CBD1A9F78}"/>
                  </a:ext>
                </a:extLst>
              </p:cNvPr>
              <p:cNvSpPr/>
              <p:nvPr/>
            </p:nvSpPr>
            <p:spPr>
              <a:xfrm rot="20678993">
                <a:off x="7487947" y="1001217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8A9D39DB-BE88-4870-9D8B-9E56022BF6FA}"/>
                  </a:ext>
                </a:extLst>
              </p:cNvPr>
              <p:cNvSpPr/>
              <p:nvPr/>
            </p:nvSpPr>
            <p:spPr>
              <a:xfrm>
                <a:off x="6880575" y="1194275"/>
                <a:ext cx="2003374" cy="2003370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9B014C90-F4CD-476C-AC7C-A1BB560EB4D7}"/>
                  </a:ext>
                </a:extLst>
              </p:cNvPr>
              <p:cNvGrpSpPr/>
              <p:nvPr/>
            </p:nvGrpSpPr>
            <p:grpSpPr>
              <a:xfrm>
                <a:off x="6832980" y="1135773"/>
                <a:ext cx="2103464" cy="2103464"/>
                <a:chOff x="7406390" y="3868344"/>
                <a:chExt cx="2103464" cy="2103464"/>
              </a:xfrm>
              <a:grpFill/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F72996A1-6B47-4774-B870-28FA9CE5F432}"/>
                    </a:ext>
                  </a:extLst>
                </p:cNvPr>
                <p:cNvSpPr/>
                <p:nvPr/>
              </p:nvSpPr>
              <p:spPr>
                <a:xfrm>
                  <a:off x="8312724" y="3868344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39E60999-887C-490E-99E1-28BF48AC57C5}"/>
                    </a:ext>
                  </a:extLst>
                </p:cNvPr>
                <p:cNvSpPr/>
                <p:nvPr/>
              </p:nvSpPr>
              <p:spPr>
                <a:xfrm rot="10800000">
                  <a:off x="8312724" y="5647350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E27A0B81-FBBB-45C8-AE34-5127A8F67385}"/>
                    </a:ext>
                  </a:extLst>
                </p:cNvPr>
                <p:cNvSpPr/>
                <p:nvPr/>
              </p:nvSpPr>
              <p:spPr>
                <a:xfrm rot="5400000">
                  <a:off x="9202227" y="4757847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497531F5-AEE7-4242-9D53-5A1B916F0EFF}"/>
                    </a:ext>
                  </a:extLst>
                </p:cNvPr>
                <p:cNvSpPr/>
                <p:nvPr/>
              </p:nvSpPr>
              <p:spPr>
                <a:xfrm rot="16200000">
                  <a:off x="7423221" y="4757847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23BE4C2D-9A7F-4EE2-9613-2D7AEBEDC1D0}"/>
                    </a:ext>
                  </a:extLst>
                </p:cNvPr>
                <p:cNvSpPr/>
                <p:nvPr/>
              </p:nvSpPr>
              <p:spPr>
                <a:xfrm rot="2700000">
                  <a:off x="8941698" y="4128873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B92EE858-0D06-4E29-B913-9E7BD1AED789}"/>
                    </a:ext>
                  </a:extLst>
                </p:cNvPr>
                <p:cNvSpPr/>
                <p:nvPr/>
              </p:nvSpPr>
              <p:spPr>
                <a:xfrm rot="13500000">
                  <a:off x="7683750" y="5386821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E3C2A86D-E6F9-444D-9BB5-C63C6E1D5485}"/>
                    </a:ext>
                  </a:extLst>
                </p:cNvPr>
                <p:cNvSpPr/>
                <p:nvPr/>
              </p:nvSpPr>
              <p:spPr>
                <a:xfrm rot="8100000">
                  <a:off x="8941698" y="5386821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8ED02842-5221-4620-A1E9-6B754A523EC1}"/>
                    </a:ext>
                  </a:extLst>
                </p:cNvPr>
                <p:cNvSpPr/>
                <p:nvPr/>
              </p:nvSpPr>
              <p:spPr>
                <a:xfrm rot="18900000">
                  <a:off x="7683750" y="4128873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CFBA01CA-76DA-4D30-953B-974EA87A4090}"/>
                    </a:ext>
                  </a:extLst>
                </p:cNvPr>
                <p:cNvSpPr/>
                <p:nvPr/>
              </p:nvSpPr>
              <p:spPr>
                <a:xfrm rot="1461949">
                  <a:off x="8679698" y="3947572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9D287BF4-A316-4EC8-9269-1FA60BFF6945}"/>
                    </a:ext>
                  </a:extLst>
                </p:cNvPr>
                <p:cNvSpPr/>
                <p:nvPr/>
              </p:nvSpPr>
              <p:spPr>
                <a:xfrm rot="12261949">
                  <a:off x="7945750" y="5568122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D39AAB0D-BB15-4647-8027-281268B3FBEF}"/>
                    </a:ext>
                  </a:extLst>
                </p:cNvPr>
                <p:cNvSpPr/>
                <p:nvPr/>
              </p:nvSpPr>
              <p:spPr>
                <a:xfrm rot="6861949">
                  <a:off x="9122999" y="5124821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AC8747EA-1C53-4A64-85F0-5BB3103E4A8E}"/>
                    </a:ext>
                  </a:extLst>
                </p:cNvPr>
                <p:cNvSpPr/>
                <p:nvPr/>
              </p:nvSpPr>
              <p:spPr>
                <a:xfrm rot="17661949">
                  <a:off x="7502449" y="4390873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6B616A9A-69C7-42D1-8D36-0E3730063E0D}"/>
                    </a:ext>
                  </a:extLst>
                </p:cNvPr>
                <p:cNvSpPr/>
                <p:nvPr/>
              </p:nvSpPr>
              <p:spPr>
                <a:xfrm rot="4161949">
                  <a:off x="9145165" y="4444386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E8018908-5589-4AEE-B7D3-5D79732DE404}"/>
                    </a:ext>
                  </a:extLst>
                </p:cNvPr>
                <p:cNvSpPr/>
                <p:nvPr/>
              </p:nvSpPr>
              <p:spPr>
                <a:xfrm rot="14961949">
                  <a:off x="7480283" y="5071308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84F75984-AB45-400A-A8AB-C939185026D3}"/>
                    </a:ext>
                  </a:extLst>
                </p:cNvPr>
                <p:cNvSpPr/>
                <p:nvPr/>
              </p:nvSpPr>
              <p:spPr>
                <a:xfrm rot="9561949">
                  <a:off x="8626185" y="5590288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7E909953-93ED-4E9A-A6D8-2EDECC2F0AA0}"/>
                    </a:ext>
                  </a:extLst>
                </p:cNvPr>
                <p:cNvSpPr/>
                <p:nvPr/>
              </p:nvSpPr>
              <p:spPr>
                <a:xfrm rot="20361949">
                  <a:off x="7999263" y="3925406"/>
                  <a:ext cx="290796" cy="324458"/>
                </a:xfrm>
                <a:custGeom>
                  <a:avLst/>
                  <a:gdLst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134374 w 2268748"/>
                    <a:gd name="connsiteY9" fmla="*/ 2123838 h 2157198"/>
                    <a:gd name="connsiteX10" fmla="*/ 1094917 w 2268748"/>
                    <a:gd name="connsiteY10" fmla="*/ 2157197 h 2157198"/>
                    <a:gd name="connsiteX11" fmla="*/ 1094916 w 2268748"/>
                    <a:gd name="connsiteY11" fmla="*/ 2157196 h 2157198"/>
                    <a:gd name="connsiteX12" fmla="*/ 790762 w 2268748"/>
                    <a:gd name="connsiteY12" fmla="*/ 1470562 h 2157198"/>
                    <a:gd name="connsiteX13" fmla="*/ 397066 w 2268748"/>
                    <a:gd name="connsiteY13" fmla="*/ 1011306 h 2157198"/>
                    <a:gd name="connsiteX14" fmla="*/ 361777 w 2268748"/>
                    <a:gd name="connsiteY14" fmla="*/ 983040 h 2157198"/>
                    <a:gd name="connsiteX15" fmla="*/ 307079 w 2268748"/>
                    <a:gd name="connsiteY15" fmla="*/ 966061 h 2157198"/>
                    <a:gd name="connsiteX16" fmla="*/ 0 w 2268748"/>
                    <a:gd name="connsiteY16" fmla="*/ 502786 h 2157198"/>
                    <a:gd name="connsiteX17" fmla="*/ 502786 w 2268748"/>
                    <a:gd name="connsiteY17" fmla="*/ 0 h 2157198"/>
                    <a:gd name="connsiteX0" fmla="*/ 502786 w 2268748"/>
                    <a:gd name="connsiteY0" fmla="*/ 0 h 2157198"/>
                    <a:gd name="connsiteX1" fmla="*/ 1765962 w 2268748"/>
                    <a:gd name="connsiteY1" fmla="*/ 0 h 2157198"/>
                    <a:gd name="connsiteX2" fmla="*/ 2268748 w 2268748"/>
                    <a:gd name="connsiteY2" fmla="*/ 502786 h 2157198"/>
                    <a:gd name="connsiteX3" fmla="*/ 1961669 w 2268748"/>
                    <a:gd name="connsiteY3" fmla="*/ 966061 h 2157198"/>
                    <a:gd name="connsiteX4" fmla="*/ 1906973 w 2268748"/>
                    <a:gd name="connsiteY4" fmla="*/ 983039 h 2157198"/>
                    <a:gd name="connsiteX5" fmla="*/ 1871682 w 2268748"/>
                    <a:gd name="connsiteY5" fmla="*/ 1011307 h 2157198"/>
                    <a:gd name="connsiteX6" fmla="*/ 1477986 w 2268748"/>
                    <a:gd name="connsiteY6" fmla="*/ 1470563 h 2157198"/>
                    <a:gd name="connsiteX7" fmla="*/ 1173832 w 2268748"/>
                    <a:gd name="connsiteY7" fmla="*/ 2157196 h 2157198"/>
                    <a:gd name="connsiteX8" fmla="*/ 1173831 w 2268748"/>
                    <a:gd name="connsiteY8" fmla="*/ 2157198 h 2157198"/>
                    <a:gd name="connsiteX9" fmla="*/ 1094917 w 2268748"/>
                    <a:gd name="connsiteY9" fmla="*/ 2157197 h 2157198"/>
                    <a:gd name="connsiteX10" fmla="*/ 1094916 w 2268748"/>
                    <a:gd name="connsiteY10" fmla="*/ 2157196 h 2157198"/>
                    <a:gd name="connsiteX11" fmla="*/ 790762 w 2268748"/>
                    <a:gd name="connsiteY11" fmla="*/ 1470562 h 2157198"/>
                    <a:gd name="connsiteX12" fmla="*/ 397066 w 2268748"/>
                    <a:gd name="connsiteY12" fmla="*/ 1011306 h 2157198"/>
                    <a:gd name="connsiteX13" fmla="*/ 361777 w 2268748"/>
                    <a:gd name="connsiteY13" fmla="*/ 983040 h 2157198"/>
                    <a:gd name="connsiteX14" fmla="*/ 307079 w 2268748"/>
                    <a:gd name="connsiteY14" fmla="*/ 966061 h 2157198"/>
                    <a:gd name="connsiteX15" fmla="*/ 0 w 2268748"/>
                    <a:gd name="connsiteY15" fmla="*/ 502786 h 2157198"/>
                    <a:gd name="connsiteX16" fmla="*/ 502786 w 2268748"/>
                    <a:gd name="connsiteY16" fmla="*/ 0 h 215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68748" h="2157198">
                      <a:moveTo>
                        <a:pt x="502786" y="0"/>
                      </a:moveTo>
                      <a:lnTo>
                        <a:pt x="1765962" y="0"/>
                      </a:lnTo>
                      <a:cubicBezTo>
                        <a:pt x="2043643" y="0"/>
                        <a:pt x="2268748" y="225105"/>
                        <a:pt x="2268748" y="502786"/>
                      </a:cubicBezTo>
                      <a:cubicBezTo>
                        <a:pt x="2268748" y="711047"/>
                        <a:pt x="2142127" y="889734"/>
                        <a:pt x="1961669" y="966061"/>
                      </a:cubicBezTo>
                      <a:lnTo>
                        <a:pt x="1906973" y="983039"/>
                      </a:lnTo>
                      <a:lnTo>
                        <a:pt x="1871682" y="1011307"/>
                      </a:lnTo>
                      <a:cubicBezTo>
                        <a:pt x="1731806" y="1135841"/>
                        <a:pt x="1595005" y="1294888"/>
                        <a:pt x="1477986" y="1470563"/>
                      </a:cubicBezTo>
                      <a:cubicBezTo>
                        <a:pt x="1321960" y="1704798"/>
                        <a:pt x="1213057" y="1950649"/>
                        <a:pt x="1173832" y="2157196"/>
                      </a:cubicBezTo>
                      <a:cubicBezTo>
                        <a:pt x="1173832" y="2157197"/>
                        <a:pt x="1173831" y="2157197"/>
                        <a:pt x="1173831" y="2157198"/>
                      </a:cubicBezTo>
                      <a:lnTo>
                        <a:pt x="1094917" y="2157197"/>
                      </a:lnTo>
                      <a:lnTo>
                        <a:pt x="1094916" y="2157196"/>
                      </a:lnTo>
                      <a:cubicBezTo>
                        <a:pt x="1055691" y="1950648"/>
                        <a:pt x="946788" y="1704797"/>
                        <a:pt x="790762" y="1470562"/>
                      </a:cubicBezTo>
                      <a:cubicBezTo>
                        <a:pt x="673744" y="1294887"/>
                        <a:pt x="536943" y="1135840"/>
                        <a:pt x="397066" y="1011306"/>
                      </a:cubicBezTo>
                      <a:lnTo>
                        <a:pt x="361777" y="983040"/>
                      </a:lnTo>
                      <a:lnTo>
                        <a:pt x="307079" y="966061"/>
                      </a:lnTo>
                      <a:cubicBezTo>
                        <a:pt x="126622" y="889734"/>
                        <a:pt x="0" y="711047"/>
                        <a:pt x="0" y="502786"/>
                      </a:cubicBezTo>
                      <a:cubicBezTo>
                        <a:pt x="0" y="225105"/>
                        <a:pt x="225105" y="0"/>
                        <a:pt x="50278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19907351-3FAF-4844-AB70-5BB03397C0ED}"/>
                  </a:ext>
                </a:extLst>
              </p:cNvPr>
              <p:cNvSpPr/>
              <p:nvPr/>
            </p:nvSpPr>
            <p:spPr>
              <a:xfrm>
                <a:off x="7688343" y="1385237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263DA593-A24D-408B-B7E3-256177FD4113}"/>
                  </a:ext>
                </a:extLst>
              </p:cNvPr>
              <p:cNvSpPr/>
              <p:nvPr/>
            </p:nvSpPr>
            <p:spPr>
              <a:xfrm>
                <a:off x="7688343" y="2790112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DF648DD3-AFBB-49AA-B065-0D464F23A6CB}"/>
                  </a:ext>
                </a:extLst>
              </p:cNvPr>
              <p:cNvSpPr/>
              <p:nvPr/>
            </p:nvSpPr>
            <p:spPr>
              <a:xfrm rot="5400000">
                <a:off x="8388911" y="2087676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2A48B4A8-F773-4418-B848-C51EF4B56739}"/>
                  </a:ext>
                </a:extLst>
              </p:cNvPr>
              <p:cNvSpPr/>
              <p:nvPr/>
            </p:nvSpPr>
            <p:spPr>
              <a:xfrm rot="5400000">
                <a:off x="6984036" y="2087676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83AD3F19-67AC-4844-B17C-1B2D268963FC}"/>
                  </a:ext>
                </a:extLst>
              </p:cNvPr>
              <p:cNvSpPr/>
              <p:nvPr/>
            </p:nvSpPr>
            <p:spPr>
              <a:xfrm>
                <a:off x="7688343" y="1385237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123BC48B-CFFF-430C-852D-1DDAF23193B9}"/>
                  </a:ext>
                </a:extLst>
              </p:cNvPr>
              <p:cNvSpPr/>
              <p:nvPr/>
            </p:nvSpPr>
            <p:spPr>
              <a:xfrm>
                <a:off x="7688343" y="2790112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CDA7AB83-06B3-4338-B385-FF8AE0403ADA}"/>
                  </a:ext>
                </a:extLst>
              </p:cNvPr>
              <p:cNvSpPr/>
              <p:nvPr/>
            </p:nvSpPr>
            <p:spPr>
              <a:xfrm rot="5400000">
                <a:off x="8388911" y="2087676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693B415F-3BA1-4BB3-8F83-B4B1C47CEC93}"/>
                  </a:ext>
                </a:extLst>
              </p:cNvPr>
              <p:cNvSpPr/>
              <p:nvPr/>
            </p:nvSpPr>
            <p:spPr>
              <a:xfrm rot="5400000">
                <a:off x="6984036" y="2087676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5D7E80DF-4CFA-4147-89D2-F59141CDADF7}"/>
                  </a:ext>
                </a:extLst>
              </p:cNvPr>
              <p:cNvSpPr/>
              <p:nvPr/>
            </p:nvSpPr>
            <p:spPr>
              <a:xfrm rot="1735758">
                <a:off x="8028133" y="1472889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B8F2BF1E-78BD-42E6-AF42-64707E515CCC}"/>
                  </a:ext>
                </a:extLst>
              </p:cNvPr>
              <p:cNvSpPr/>
              <p:nvPr/>
            </p:nvSpPr>
            <p:spPr>
              <a:xfrm rot="1735758">
                <a:off x="7348553" y="2702460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2E6ACAEC-1463-4C4E-9FA3-F36A2206B2E8}"/>
                  </a:ext>
                </a:extLst>
              </p:cNvPr>
              <p:cNvSpPr/>
              <p:nvPr/>
            </p:nvSpPr>
            <p:spPr>
              <a:xfrm rot="7135758">
                <a:off x="8301257" y="2427465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276C70CC-380A-4745-B7F9-374E6CEAA7AC}"/>
                  </a:ext>
                </a:extLst>
              </p:cNvPr>
              <p:cNvSpPr/>
              <p:nvPr/>
            </p:nvSpPr>
            <p:spPr>
              <a:xfrm rot="7135758">
                <a:off x="7071687" y="1747884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1A7075CD-3277-4F43-8C60-33E3B7F514C4}"/>
                  </a:ext>
                </a:extLst>
              </p:cNvPr>
              <p:cNvSpPr/>
              <p:nvPr/>
            </p:nvSpPr>
            <p:spPr>
              <a:xfrm rot="3584686">
                <a:off x="8295102" y="1733749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1DCF226F-4052-497F-8D77-7935341F69A1}"/>
                  </a:ext>
                </a:extLst>
              </p:cNvPr>
              <p:cNvSpPr/>
              <p:nvPr/>
            </p:nvSpPr>
            <p:spPr>
              <a:xfrm rot="3584686">
                <a:off x="7081586" y="2441600"/>
                <a:ext cx="353038" cy="24728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41428F73-89A3-4469-ABC1-04665348A73B}"/>
                  </a:ext>
                </a:extLst>
              </p:cNvPr>
              <p:cNvSpPr/>
              <p:nvPr/>
            </p:nvSpPr>
            <p:spPr>
              <a:xfrm rot="8984686">
                <a:off x="8040398" y="2694434"/>
                <a:ext cx="353038" cy="24728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36614AB7-F101-4D8D-97BA-17364F649085}"/>
                  </a:ext>
                </a:extLst>
              </p:cNvPr>
              <p:cNvSpPr/>
              <p:nvPr/>
            </p:nvSpPr>
            <p:spPr>
              <a:xfrm rot="8984686">
                <a:off x="7332548" y="1480917"/>
                <a:ext cx="353038" cy="247282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5E25FBF2-D04F-4DC0-8C0A-9AF569420435}"/>
                  </a:ext>
                </a:extLst>
              </p:cNvPr>
              <p:cNvSpPr/>
              <p:nvPr/>
            </p:nvSpPr>
            <p:spPr>
              <a:xfrm>
                <a:off x="7709375" y="1633724"/>
                <a:ext cx="310974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F064A79C-16FB-45A3-923E-97869A3FD688}"/>
                  </a:ext>
                </a:extLst>
              </p:cNvPr>
              <p:cNvSpPr/>
              <p:nvPr/>
            </p:nvSpPr>
            <p:spPr>
              <a:xfrm>
                <a:off x="7709375" y="2487799"/>
                <a:ext cx="310974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8115135E-7458-4247-9572-6BF08E3C4739}"/>
                  </a:ext>
                </a:extLst>
              </p:cNvPr>
              <p:cNvSpPr/>
              <p:nvPr/>
            </p:nvSpPr>
            <p:spPr>
              <a:xfrm rot="5400000">
                <a:off x="8133061" y="2060762"/>
                <a:ext cx="310972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A785BF71-6C54-45F8-8A06-696496C8F18B}"/>
                  </a:ext>
                </a:extLst>
              </p:cNvPr>
              <p:cNvSpPr/>
              <p:nvPr/>
            </p:nvSpPr>
            <p:spPr>
              <a:xfrm rot="5400000">
                <a:off x="7278986" y="2060762"/>
                <a:ext cx="310972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F4CD27E7-D70C-42DD-B1EF-9D094855CC42}"/>
                  </a:ext>
                </a:extLst>
              </p:cNvPr>
              <p:cNvSpPr/>
              <p:nvPr/>
            </p:nvSpPr>
            <p:spPr>
              <a:xfrm rot="2700000">
                <a:off x="8004277" y="1758800"/>
                <a:ext cx="310972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0859525E-ADFF-462E-914C-3CEBF25A279E}"/>
                  </a:ext>
                </a:extLst>
              </p:cNvPr>
              <p:cNvSpPr/>
              <p:nvPr/>
            </p:nvSpPr>
            <p:spPr>
              <a:xfrm rot="2700000">
                <a:off x="7400355" y="2362723"/>
                <a:ext cx="310972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0F98E482-86A6-4481-AD88-A9FBB37A97F5}"/>
                  </a:ext>
                </a:extLst>
              </p:cNvPr>
              <p:cNvSpPr/>
              <p:nvPr/>
            </p:nvSpPr>
            <p:spPr>
              <a:xfrm rot="18900000">
                <a:off x="7403389" y="1758799"/>
                <a:ext cx="310974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67AA4CB3-F7AB-40F3-83DE-3521A3F3B79B}"/>
                  </a:ext>
                </a:extLst>
              </p:cNvPr>
              <p:cNvSpPr/>
              <p:nvPr/>
            </p:nvSpPr>
            <p:spPr>
              <a:xfrm rot="18900000">
                <a:off x="8007311" y="2362722"/>
                <a:ext cx="310974" cy="2940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6FA87F6B-B7CB-492B-AF6F-6E6B514754C6}"/>
                  </a:ext>
                </a:extLst>
              </p:cNvPr>
              <p:cNvSpPr/>
              <p:nvPr/>
            </p:nvSpPr>
            <p:spPr>
              <a:xfrm>
                <a:off x="7629245" y="1962663"/>
                <a:ext cx="457024" cy="457024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61" name="グループ化 360">
            <a:extLst>
              <a:ext uri="{FF2B5EF4-FFF2-40B4-BE49-F238E27FC236}">
                <a16:creationId xmlns:a16="http://schemas.microsoft.com/office/drawing/2014/main" id="{0263FB34-641A-406E-A93E-2DF9802994FC}"/>
              </a:ext>
            </a:extLst>
          </p:cNvPr>
          <p:cNvGrpSpPr/>
          <p:nvPr/>
        </p:nvGrpSpPr>
        <p:grpSpPr>
          <a:xfrm>
            <a:off x="3869609" y="3922440"/>
            <a:ext cx="2299177" cy="2294004"/>
            <a:chOff x="3869609" y="3922440"/>
            <a:chExt cx="2299177" cy="2294004"/>
          </a:xfrm>
          <a:effectLst>
            <a:glow rad="228600">
              <a:schemeClr val="bg1">
                <a:lumMod val="50000"/>
                <a:alpha val="40000"/>
              </a:schemeClr>
            </a:glow>
          </a:effectLst>
        </p:grpSpPr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46F2AD89-9AC7-407B-9B32-A29831178336}"/>
                </a:ext>
              </a:extLst>
            </p:cNvPr>
            <p:cNvGrpSpPr/>
            <p:nvPr/>
          </p:nvGrpSpPr>
          <p:grpSpPr>
            <a:xfrm>
              <a:off x="4415802" y="3922440"/>
              <a:ext cx="1082424" cy="1082424"/>
              <a:chOff x="3771318" y="931981"/>
              <a:chExt cx="2482787" cy="2482788"/>
            </a:xfrm>
            <a:gradFill>
              <a:gsLst>
                <a:gs pos="6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F82CE08E-C349-4178-B8D9-0327B8D09D21}"/>
                  </a:ext>
                </a:extLst>
              </p:cNvPr>
              <p:cNvSpPr/>
              <p:nvPr/>
            </p:nvSpPr>
            <p:spPr>
              <a:xfrm>
                <a:off x="4896159" y="931981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2B69C004-DBAA-4BEE-BC9C-279BE2E26594}"/>
                  </a:ext>
                </a:extLst>
              </p:cNvPr>
              <p:cNvSpPr/>
              <p:nvPr/>
            </p:nvSpPr>
            <p:spPr>
              <a:xfrm rot="10800000">
                <a:off x="4896160" y="3142137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111EE313-B55D-42B9-88F9-985312689962}"/>
                  </a:ext>
                </a:extLst>
              </p:cNvPr>
              <p:cNvSpPr/>
              <p:nvPr/>
            </p:nvSpPr>
            <p:spPr>
              <a:xfrm rot="5400000">
                <a:off x="5995615" y="2037060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A3E2B5D0-E1CD-4803-BE57-52DDFC4E6A25}"/>
                  </a:ext>
                </a:extLst>
              </p:cNvPr>
              <p:cNvSpPr/>
              <p:nvPr/>
            </p:nvSpPr>
            <p:spPr>
              <a:xfrm rot="16200000">
                <a:off x="3785462" y="2037059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9B45265F-9007-4914-8952-762A2A18B6C4}"/>
                  </a:ext>
                </a:extLst>
              </p:cNvPr>
              <p:cNvSpPr/>
              <p:nvPr/>
            </p:nvSpPr>
            <p:spPr>
              <a:xfrm rot="2700000">
                <a:off x="5675921" y="1259628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7E3A1943-2EE8-4F43-B65D-197FD79F39F1}"/>
                  </a:ext>
                </a:extLst>
              </p:cNvPr>
              <p:cNvSpPr/>
              <p:nvPr/>
            </p:nvSpPr>
            <p:spPr>
              <a:xfrm rot="13500000">
                <a:off x="4113106" y="2822443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04DC16AD-720A-4417-940E-A1CE0A26A06A}"/>
                  </a:ext>
                </a:extLst>
              </p:cNvPr>
              <p:cNvSpPr/>
              <p:nvPr/>
            </p:nvSpPr>
            <p:spPr>
              <a:xfrm rot="8100000">
                <a:off x="5671946" y="2818466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31338DD2-E757-497D-82BB-E3F2103E8594}"/>
                  </a:ext>
                </a:extLst>
              </p:cNvPr>
              <p:cNvSpPr/>
              <p:nvPr/>
            </p:nvSpPr>
            <p:spPr>
              <a:xfrm rot="18900000">
                <a:off x="4109133" y="1255651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FAC25BDC-0778-4517-8BF3-DD63EE268C2B}"/>
                  </a:ext>
                </a:extLst>
              </p:cNvPr>
              <p:cNvSpPr/>
              <p:nvPr/>
            </p:nvSpPr>
            <p:spPr>
              <a:xfrm rot="19773398">
                <a:off x="4335457" y="1081489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032E7FCB-BEEC-4E7F-815D-A045CCAD3EF9}"/>
                  </a:ext>
                </a:extLst>
              </p:cNvPr>
              <p:cNvSpPr/>
              <p:nvPr/>
            </p:nvSpPr>
            <p:spPr>
              <a:xfrm rot="8973398">
                <a:off x="5455314" y="2986932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7744D4A4-B493-4E59-BAED-E5BEA9AEC9A0}"/>
                  </a:ext>
                </a:extLst>
              </p:cNvPr>
              <p:cNvSpPr/>
              <p:nvPr/>
            </p:nvSpPr>
            <p:spPr>
              <a:xfrm rot="3573398">
                <a:off x="5843259" y="1477132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06922EBE-DBC5-4E32-81E0-21BDA46266DB}"/>
                  </a:ext>
                </a:extLst>
              </p:cNvPr>
              <p:cNvSpPr/>
              <p:nvPr/>
            </p:nvSpPr>
            <p:spPr>
              <a:xfrm rot="14373398">
                <a:off x="3937819" y="2596986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58EA43F0-16B2-4B58-B8AB-F6013AB685B5}"/>
                  </a:ext>
                </a:extLst>
              </p:cNvPr>
              <p:cNvSpPr/>
              <p:nvPr/>
            </p:nvSpPr>
            <p:spPr>
              <a:xfrm rot="873398">
                <a:off x="5173728" y="968867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04A88D3A-CC6D-449C-A42B-0481248F8716}"/>
                  </a:ext>
                </a:extLst>
              </p:cNvPr>
              <p:cNvSpPr/>
              <p:nvPr/>
            </p:nvSpPr>
            <p:spPr>
              <a:xfrm rot="11673398">
                <a:off x="4618235" y="3108076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3FD8D28C-5D2A-4AD1-B0EC-24F623550840}"/>
                  </a:ext>
                </a:extLst>
              </p:cNvPr>
              <p:cNvSpPr/>
              <p:nvPr/>
            </p:nvSpPr>
            <p:spPr>
              <a:xfrm rot="6273398">
                <a:off x="5960143" y="2314806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C20408CE-4FD4-41AC-85F0-D43317D7D2A3}"/>
                  </a:ext>
                </a:extLst>
              </p:cNvPr>
              <p:cNvSpPr/>
              <p:nvPr/>
            </p:nvSpPr>
            <p:spPr>
              <a:xfrm rot="17073398">
                <a:off x="3820937" y="1759312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2B12B383-064E-4512-9466-A4081AB39FD4}"/>
                  </a:ext>
                </a:extLst>
              </p:cNvPr>
              <p:cNvSpPr/>
              <p:nvPr/>
            </p:nvSpPr>
            <p:spPr>
              <a:xfrm rot="1778993">
                <a:off x="5440744" y="1079459"/>
                <a:ext cx="244344" cy="27262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FE9FBAC6-8DA9-4DC3-88D0-4BA4979F6E5F}"/>
                  </a:ext>
                </a:extLst>
              </p:cNvPr>
              <p:cNvSpPr/>
              <p:nvPr/>
            </p:nvSpPr>
            <p:spPr>
              <a:xfrm rot="12578993">
                <a:off x="4347383" y="3000224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1042788A-6A8C-4060-8E3F-8731E208AB8F}"/>
                  </a:ext>
                </a:extLst>
              </p:cNvPr>
              <p:cNvSpPr/>
              <p:nvPr/>
            </p:nvSpPr>
            <p:spPr>
              <a:xfrm rot="7178993">
                <a:off x="5849560" y="2583740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66ACF996-F988-4DDE-8308-1E64D2E55649}"/>
                  </a:ext>
                </a:extLst>
              </p:cNvPr>
              <p:cNvSpPr/>
              <p:nvPr/>
            </p:nvSpPr>
            <p:spPr>
              <a:xfrm rot="17978993">
                <a:off x="3928795" y="1490378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A8791CB9-A532-435F-A647-B076E399E9A3}"/>
                  </a:ext>
                </a:extLst>
              </p:cNvPr>
              <p:cNvSpPr/>
              <p:nvPr/>
            </p:nvSpPr>
            <p:spPr>
              <a:xfrm rot="4478993">
                <a:off x="5956320" y="1749949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7E7EE1E7-EDC8-4906-BD31-54B9D0589F9E}"/>
                  </a:ext>
                </a:extLst>
              </p:cNvPr>
              <p:cNvSpPr/>
              <p:nvPr/>
            </p:nvSpPr>
            <p:spPr>
              <a:xfrm rot="15278993">
                <a:off x="3825012" y="2335013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AEF77598-1F7C-4319-B6A5-D2D620E79876}"/>
                  </a:ext>
                </a:extLst>
              </p:cNvPr>
              <p:cNvSpPr/>
              <p:nvPr/>
            </p:nvSpPr>
            <p:spPr>
              <a:xfrm rot="9878993">
                <a:off x="5181709" y="3102714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7FDDE59C-A5A9-4C43-A59D-29D8462E6A34}"/>
                  </a:ext>
                </a:extLst>
              </p:cNvPr>
              <p:cNvSpPr/>
              <p:nvPr/>
            </p:nvSpPr>
            <p:spPr>
              <a:xfrm rot="20678993">
                <a:off x="4596648" y="971404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83743073-22A8-476C-936E-D61D983CA0A9}"/>
                  </a:ext>
                </a:extLst>
              </p:cNvPr>
              <p:cNvSpPr/>
              <p:nvPr/>
            </p:nvSpPr>
            <p:spPr>
              <a:xfrm>
                <a:off x="3977602" y="1154745"/>
                <a:ext cx="2060524" cy="2060520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楕円 20">
                <a:extLst>
                  <a:ext uri="{FF2B5EF4-FFF2-40B4-BE49-F238E27FC236}">
                    <a16:creationId xmlns:a16="http://schemas.microsoft.com/office/drawing/2014/main" id="{C86B0447-477F-4268-A362-E32BC1121F1F}"/>
                  </a:ext>
                </a:extLst>
              </p:cNvPr>
              <p:cNvSpPr/>
              <p:nvPr/>
            </p:nvSpPr>
            <p:spPr>
              <a:xfrm>
                <a:off x="4873669" y="1229966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楕円 20">
                <a:extLst>
                  <a:ext uri="{FF2B5EF4-FFF2-40B4-BE49-F238E27FC236}">
                    <a16:creationId xmlns:a16="http://schemas.microsoft.com/office/drawing/2014/main" id="{607EEEED-84D1-45B6-86A2-E3B27B58E905}"/>
                  </a:ext>
                </a:extLst>
              </p:cNvPr>
              <p:cNvSpPr/>
              <p:nvPr/>
            </p:nvSpPr>
            <p:spPr>
              <a:xfrm rot="10800000">
                <a:off x="4873669" y="2907396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楕円 20">
                <a:extLst>
                  <a:ext uri="{FF2B5EF4-FFF2-40B4-BE49-F238E27FC236}">
                    <a16:creationId xmlns:a16="http://schemas.microsoft.com/office/drawing/2014/main" id="{419DF654-B612-4D58-8232-E603DD51AD81}"/>
                  </a:ext>
                </a:extLst>
              </p:cNvPr>
              <p:cNvSpPr/>
              <p:nvPr/>
            </p:nvSpPr>
            <p:spPr>
              <a:xfrm rot="5400000">
                <a:off x="5712384" y="2068681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20">
                <a:extLst>
                  <a:ext uri="{FF2B5EF4-FFF2-40B4-BE49-F238E27FC236}">
                    <a16:creationId xmlns:a16="http://schemas.microsoft.com/office/drawing/2014/main" id="{A506BCBC-805E-4D4F-83C0-1B1279ACFF7F}"/>
                  </a:ext>
                </a:extLst>
              </p:cNvPr>
              <p:cNvSpPr/>
              <p:nvPr/>
            </p:nvSpPr>
            <p:spPr>
              <a:xfrm rot="16200000">
                <a:off x="4034954" y="2068681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20">
                <a:extLst>
                  <a:ext uri="{FF2B5EF4-FFF2-40B4-BE49-F238E27FC236}">
                    <a16:creationId xmlns:a16="http://schemas.microsoft.com/office/drawing/2014/main" id="{F679257C-08A1-4CD5-A2B0-BC46EDAFE642}"/>
                  </a:ext>
                </a:extLst>
              </p:cNvPr>
              <p:cNvSpPr/>
              <p:nvPr/>
            </p:nvSpPr>
            <p:spPr>
              <a:xfrm rot="2700000">
                <a:off x="5466545" y="1475620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20">
                <a:extLst>
                  <a:ext uri="{FF2B5EF4-FFF2-40B4-BE49-F238E27FC236}">
                    <a16:creationId xmlns:a16="http://schemas.microsoft.com/office/drawing/2014/main" id="{E443217A-2D5B-4268-8F8C-F3B975B3F095}"/>
                  </a:ext>
                </a:extLst>
              </p:cNvPr>
              <p:cNvSpPr/>
              <p:nvPr/>
            </p:nvSpPr>
            <p:spPr>
              <a:xfrm rot="13500000">
                <a:off x="4280423" y="2661742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楕円 20">
                <a:extLst>
                  <a:ext uri="{FF2B5EF4-FFF2-40B4-BE49-F238E27FC236}">
                    <a16:creationId xmlns:a16="http://schemas.microsoft.com/office/drawing/2014/main" id="{6CFBE929-3930-4CB2-AEC2-C57F87B46A0F}"/>
                  </a:ext>
                </a:extLst>
              </p:cNvPr>
              <p:cNvSpPr/>
              <p:nvPr/>
            </p:nvSpPr>
            <p:spPr>
              <a:xfrm rot="8100000">
                <a:off x="5466545" y="2661742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楕円 20">
                <a:extLst>
                  <a:ext uri="{FF2B5EF4-FFF2-40B4-BE49-F238E27FC236}">
                    <a16:creationId xmlns:a16="http://schemas.microsoft.com/office/drawing/2014/main" id="{438AFF58-2C93-4346-9EE7-AB3F2F366FDE}"/>
                  </a:ext>
                </a:extLst>
              </p:cNvPr>
              <p:cNvSpPr/>
              <p:nvPr/>
            </p:nvSpPr>
            <p:spPr>
              <a:xfrm rot="18900000">
                <a:off x="4280423" y="1475620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20">
                <a:extLst>
                  <a:ext uri="{FF2B5EF4-FFF2-40B4-BE49-F238E27FC236}">
                    <a16:creationId xmlns:a16="http://schemas.microsoft.com/office/drawing/2014/main" id="{623CF232-8AFD-42E7-A808-7101430F8753}"/>
                  </a:ext>
                </a:extLst>
              </p:cNvPr>
              <p:cNvSpPr/>
              <p:nvPr/>
            </p:nvSpPr>
            <p:spPr>
              <a:xfrm rot="16200000">
                <a:off x="4505467" y="203974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楕円 20">
                <a:extLst>
                  <a:ext uri="{FF2B5EF4-FFF2-40B4-BE49-F238E27FC236}">
                    <a16:creationId xmlns:a16="http://schemas.microsoft.com/office/drawing/2014/main" id="{E73691CF-8FD2-4217-B9F7-92821AA82E75}"/>
                  </a:ext>
                </a:extLst>
              </p:cNvPr>
              <p:cNvSpPr/>
              <p:nvPr/>
            </p:nvSpPr>
            <p:spPr>
              <a:xfrm rot="5400000">
                <a:off x="5183706" y="203974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楕円 20">
                <a:extLst>
                  <a:ext uri="{FF2B5EF4-FFF2-40B4-BE49-F238E27FC236}">
                    <a16:creationId xmlns:a16="http://schemas.microsoft.com/office/drawing/2014/main" id="{D73CA61A-41C7-49B9-8AFB-38CC7DDAE16A}"/>
                  </a:ext>
                </a:extLst>
              </p:cNvPr>
              <p:cNvSpPr/>
              <p:nvPr/>
            </p:nvSpPr>
            <p:spPr>
              <a:xfrm>
                <a:off x="4840291" y="166775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楕円 20">
                <a:extLst>
                  <a:ext uri="{FF2B5EF4-FFF2-40B4-BE49-F238E27FC236}">
                    <a16:creationId xmlns:a16="http://schemas.microsoft.com/office/drawing/2014/main" id="{B87743C7-13D4-4516-A97F-D1CF299864A7}"/>
                  </a:ext>
                </a:extLst>
              </p:cNvPr>
              <p:cNvSpPr/>
              <p:nvPr/>
            </p:nvSpPr>
            <p:spPr>
              <a:xfrm rot="10800000">
                <a:off x="4840291" y="243078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D7A013F1-AB5B-476B-BBA9-0063507A4346}"/>
                </a:ext>
              </a:extLst>
            </p:cNvPr>
            <p:cNvGrpSpPr/>
            <p:nvPr/>
          </p:nvGrpSpPr>
          <p:grpSpPr>
            <a:xfrm>
              <a:off x="3869609" y="4944267"/>
              <a:ext cx="973248" cy="973248"/>
              <a:chOff x="3771318" y="931981"/>
              <a:chExt cx="2482787" cy="2482788"/>
            </a:xfrm>
            <a:gradFill>
              <a:gsLst>
                <a:gs pos="6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2B6ED4F7-8F2C-4850-A9AE-AFBC64BD3ABB}"/>
                  </a:ext>
                </a:extLst>
              </p:cNvPr>
              <p:cNvSpPr/>
              <p:nvPr/>
            </p:nvSpPr>
            <p:spPr>
              <a:xfrm>
                <a:off x="4896159" y="931981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EF56F074-D1F0-418F-B308-9CA1C6D60BBB}"/>
                  </a:ext>
                </a:extLst>
              </p:cNvPr>
              <p:cNvSpPr/>
              <p:nvPr/>
            </p:nvSpPr>
            <p:spPr>
              <a:xfrm rot="10800000">
                <a:off x="4896160" y="3142137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A69C3326-3A79-432D-AB7B-A59ED5180B1A}"/>
                  </a:ext>
                </a:extLst>
              </p:cNvPr>
              <p:cNvSpPr/>
              <p:nvPr/>
            </p:nvSpPr>
            <p:spPr>
              <a:xfrm rot="5400000">
                <a:off x="5995615" y="2037060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E0AA49F1-AC7C-4AAC-96B4-3207E8BBF63B}"/>
                  </a:ext>
                </a:extLst>
              </p:cNvPr>
              <p:cNvSpPr/>
              <p:nvPr/>
            </p:nvSpPr>
            <p:spPr>
              <a:xfrm rot="16200000">
                <a:off x="3785462" y="2037059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F0FDF23B-0A93-4CAF-A2C1-97466F0FE4C1}"/>
                  </a:ext>
                </a:extLst>
              </p:cNvPr>
              <p:cNvSpPr/>
              <p:nvPr/>
            </p:nvSpPr>
            <p:spPr>
              <a:xfrm rot="2700000">
                <a:off x="5675921" y="1259628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FCCA3E4A-B758-4F43-9470-9C04D9DDE0EC}"/>
                  </a:ext>
                </a:extLst>
              </p:cNvPr>
              <p:cNvSpPr/>
              <p:nvPr/>
            </p:nvSpPr>
            <p:spPr>
              <a:xfrm rot="13500000">
                <a:off x="4113106" y="2822443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454FFF0A-5047-4EA2-80C0-0F30BFF58D44}"/>
                  </a:ext>
                </a:extLst>
              </p:cNvPr>
              <p:cNvSpPr/>
              <p:nvPr/>
            </p:nvSpPr>
            <p:spPr>
              <a:xfrm rot="8100000">
                <a:off x="5671946" y="2818466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EE7B81BA-4F1C-4263-88F6-8F5591792238}"/>
                  </a:ext>
                </a:extLst>
              </p:cNvPr>
              <p:cNvSpPr/>
              <p:nvPr/>
            </p:nvSpPr>
            <p:spPr>
              <a:xfrm rot="18900000">
                <a:off x="4109133" y="1255651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8FF85913-A73B-4991-9C9E-C01014985A01}"/>
                  </a:ext>
                </a:extLst>
              </p:cNvPr>
              <p:cNvSpPr/>
              <p:nvPr/>
            </p:nvSpPr>
            <p:spPr>
              <a:xfrm rot="19773398">
                <a:off x="4335457" y="1081489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156EA673-8565-4085-9E2D-755ED09050D1}"/>
                  </a:ext>
                </a:extLst>
              </p:cNvPr>
              <p:cNvSpPr/>
              <p:nvPr/>
            </p:nvSpPr>
            <p:spPr>
              <a:xfrm rot="8973398">
                <a:off x="5455314" y="2986932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761A5C1A-98F9-41B3-8846-8E47D92C2C5F}"/>
                  </a:ext>
                </a:extLst>
              </p:cNvPr>
              <p:cNvSpPr/>
              <p:nvPr/>
            </p:nvSpPr>
            <p:spPr>
              <a:xfrm rot="3573398">
                <a:off x="5843259" y="1477132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055A7F5A-DF88-4E33-BB36-6947B31B72C7}"/>
                  </a:ext>
                </a:extLst>
              </p:cNvPr>
              <p:cNvSpPr/>
              <p:nvPr/>
            </p:nvSpPr>
            <p:spPr>
              <a:xfrm rot="14373398">
                <a:off x="3937819" y="2596986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BBF09085-1092-4958-AF18-6FB13236AF8F}"/>
                  </a:ext>
                </a:extLst>
              </p:cNvPr>
              <p:cNvSpPr/>
              <p:nvPr/>
            </p:nvSpPr>
            <p:spPr>
              <a:xfrm rot="873398">
                <a:off x="5173728" y="968867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BA21B159-EE18-43DC-9813-126F7880CF97}"/>
                  </a:ext>
                </a:extLst>
              </p:cNvPr>
              <p:cNvSpPr/>
              <p:nvPr/>
            </p:nvSpPr>
            <p:spPr>
              <a:xfrm rot="11673398">
                <a:off x="4618235" y="3108076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41C3DAB9-59CB-4CCF-8F5A-6E1D0A522891}"/>
                  </a:ext>
                </a:extLst>
              </p:cNvPr>
              <p:cNvSpPr/>
              <p:nvPr/>
            </p:nvSpPr>
            <p:spPr>
              <a:xfrm rot="6273398">
                <a:off x="5960143" y="2314806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FFB10414-D874-4298-A804-870966111931}"/>
                  </a:ext>
                </a:extLst>
              </p:cNvPr>
              <p:cNvSpPr/>
              <p:nvPr/>
            </p:nvSpPr>
            <p:spPr>
              <a:xfrm rot="17073398">
                <a:off x="3820937" y="1759312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7E3A3C4B-8632-4065-984D-776275D9FDB9}"/>
                  </a:ext>
                </a:extLst>
              </p:cNvPr>
              <p:cNvSpPr/>
              <p:nvPr/>
            </p:nvSpPr>
            <p:spPr>
              <a:xfrm rot="1778993">
                <a:off x="5440744" y="1079459"/>
                <a:ext cx="244344" cy="27262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7D285F99-77BF-423C-93D7-B87628E0061C}"/>
                  </a:ext>
                </a:extLst>
              </p:cNvPr>
              <p:cNvSpPr/>
              <p:nvPr/>
            </p:nvSpPr>
            <p:spPr>
              <a:xfrm rot="12578993">
                <a:off x="4347383" y="3000224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A1DDDC7C-2B01-486B-98C9-A5EB0E49D15A}"/>
                  </a:ext>
                </a:extLst>
              </p:cNvPr>
              <p:cNvSpPr/>
              <p:nvPr/>
            </p:nvSpPr>
            <p:spPr>
              <a:xfrm rot="7178993">
                <a:off x="5849560" y="2583740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0D424F89-98F1-465E-B307-1461BD4BAFC1}"/>
                  </a:ext>
                </a:extLst>
              </p:cNvPr>
              <p:cNvSpPr/>
              <p:nvPr/>
            </p:nvSpPr>
            <p:spPr>
              <a:xfrm rot="17978993">
                <a:off x="3928795" y="1490378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D703068C-2C64-4BB8-A9D4-5357054E9C38}"/>
                  </a:ext>
                </a:extLst>
              </p:cNvPr>
              <p:cNvSpPr/>
              <p:nvPr/>
            </p:nvSpPr>
            <p:spPr>
              <a:xfrm rot="4478993">
                <a:off x="5956320" y="1749949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6699A20D-6438-4A08-8A51-11EBAACC6815}"/>
                  </a:ext>
                </a:extLst>
              </p:cNvPr>
              <p:cNvSpPr/>
              <p:nvPr/>
            </p:nvSpPr>
            <p:spPr>
              <a:xfrm rot="15278993">
                <a:off x="3825012" y="2335013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980671E8-99D4-419B-A33C-7E1B6A4584D0}"/>
                  </a:ext>
                </a:extLst>
              </p:cNvPr>
              <p:cNvSpPr/>
              <p:nvPr/>
            </p:nvSpPr>
            <p:spPr>
              <a:xfrm rot="9878993">
                <a:off x="5181709" y="3102714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6AD7C348-53E8-431A-A255-AC930A83E7F8}"/>
                  </a:ext>
                </a:extLst>
              </p:cNvPr>
              <p:cNvSpPr/>
              <p:nvPr/>
            </p:nvSpPr>
            <p:spPr>
              <a:xfrm rot="20678993">
                <a:off x="4596648" y="971404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425">
                <a:extLst>
                  <a:ext uri="{FF2B5EF4-FFF2-40B4-BE49-F238E27FC236}">
                    <a16:creationId xmlns:a16="http://schemas.microsoft.com/office/drawing/2014/main" id="{7D1236D2-26D9-4A8D-9662-8F3B3061C97A}"/>
                  </a:ext>
                </a:extLst>
              </p:cNvPr>
              <p:cNvSpPr/>
              <p:nvPr/>
            </p:nvSpPr>
            <p:spPr>
              <a:xfrm>
                <a:off x="3977602" y="1154745"/>
                <a:ext cx="2060524" cy="2060520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楕円 20">
                <a:extLst>
                  <a:ext uri="{FF2B5EF4-FFF2-40B4-BE49-F238E27FC236}">
                    <a16:creationId xmlns:a16="http://schemas.microsoft.com/office/drawing/2014/main" id="{DA9EF039-F2CA-436C-BC9D-B317A5B687D6}"/>
                  </a:ext>
                </a:extLst>
              </p:cNvPr>
              <p:cNvSpPr/>
              <p:nvPr/>
            </p:nvSpPr>
            <p:spPr>
              <a:xfrm>
                <a:off x="4873669" y="1229966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楕円 20">
                <a:extLst>
                  <a:ext uri="{FF2B5EF4-FFF2-40B4-BE49-F238E27FC236}">
                    <a16:creationId xmlns:a16="http://schemas.microsoft.com/office/drawing/2014/main" id="{93DCE672-76B3-4083-86F0-31D800204F03}"/>
                  </a:ext>
                </a:extLst>
              </p:cNvPr>
              <p:cNvSpPr/>
              <p:nvPr/>
            </p:nvSpPr>
            <p:spPr>
              <a:xfrm rot="10800000">
                <a:off x="4873669" y="2907396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楕円 20">
                <a:extLst>
                  <a:ext uri="{FF2B5EF4-FFF2-40B4-BE49-F238E27FC236}">
                    <a16:creationId xmlns:a16="http://schemas.microsoft.com/office/drawing/2014/main" id="{343EEBB0-88BA-4A82-B8B9-10854D7CF1C6}"/>
                  </a:ext>
                </a:extLst>
              </p:cNvPr>
              <p:cNvSpPr/>
              <p:nvPr/>
            </p:nvSpPr>
            <p:spPr>
              <a:xfrm rot="5400000">
                <a:off x="5712384" y="2068681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楕円 20">
                <a:extLst>
                  <a:ext uri="{FF2B5EF4-FFF2-40B4-BE49-F238E27FC236}">
                    <a16:creationId xmlns:a16="http://schemas.microsoft.com/office/drawing/2014/main" id="{EF16D7C0-E6B0-4660-A0EA-BCC93BFD588D}"/>
                  </a:ext>
                </a:extLst>
              </p:cNvPr>
              <p:cNvSpPr/>
              <p:nvPr/>
            </p:nvSpPr>
            <p:spPr>
              <a:xfrm rot="16200000">
                <a:off x="4034954" y="2068681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楕円 20">
                <a:extLst>
                  <a:ext uri="{FF2B5EF4-FFF2-40B4-BE49-F238E27FC236}">
                    <a16:creationId xmlns:a16="http://schemas.microsoft.com/office/drawing/2014/main" id="{6D8FADCB-9ED7-49A6-8FC7-A717AB349DB4}"/>
                  </a:ext>
                </a:extLst>
              </p:cNvPr>
              <p:cNvSpPr/>
              <p:nvPr/>
            </p:nvSpPr>
            <p:spPr>
              <a:xfrm rot="2700000">
                <a:off x="5466545" y="1475620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楕円 20">
                <a:extLst>
                  <a:ext uri="{FF2B5EF4-FFF2-40B4-BE49-F238E27FC236}">
                    <a16:creationId xmlns:a16="http://schemas.microsoft.com/office/drawing/2014/main" id="{1D28DCAA-E85A-4A2C-90EB-D0577689A46E}"/>
                  </a:ext>
                </a:extLst>
              </p:cNvPr>
              <p:cNvSpPr/>
              <p:nvPr/>
            </p:nvSpPr>
            <p:spPr>
              <a:xfrm rot="13500000">
                <a:off x="4280423" y="2661742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楕円 20">
                <a:extLst>
                  <a:ext uri="{FF2B5EF4-FFF2-40B4-BE49-F238E27FC236}">
                    <a16:creationId xmlns:a16="http://schemas.microsoft.com/office/drawing/2014/main" id="{DADAC821-18D4-47B9-B3FC-B1FCD4DAF559}"/>
                  </a:ext>
                </a:extLst>
              </p:cNvPr>
              <p:cNvSpPr/>
              <p:nvPr/>
            </p:nvSpPr>
            <p:spPr>
              <a:xfrm rot="8100000">
                <a:off x="5466545" y="2661742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楕円 20">
                <a:extLst>
                  <a:ext uri="{FF2B5EF4-FFF2-40B4-BE49-F238E27FC236}">
                    <a16:creationId xmlns:a16="http://schemas.microsoft.com/office/drawing/2014/main" id="{D6535FEC-9EDB-4E83-A4E4-8BBEAFECEF89}"/>
                  </a:ext>
                </a:extLst>
              </p:cNvPr>
              <p:cNvSpPr/>
              <p:nvPr/>
            </p:nvSpPr>
            <p:spPr>
              <a:xfrm rot="18900000">
                <a:off x="4280423" y="1475620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楕円 20">
                <a:extLst>
                  <a:ext uri="{FF2B5EF4-FFF2-40B4-BE49-F238E27FC236}">
                    <a16:creationId xmlns:a16="http://schemas.microsoft.com/office/drawing/2014/main" id="{EA5FCC0A-B270-472D-BF8F-F04D46939A03}"/>
                  </a:ext>
                </a:extLst>
              </p:cNvPr>
              <p:cNvSpPr/>
              <p:nvPr/>
            </p:nvSpPr>
            <p:spPr>
              <a:xfrm rot="16200000">
                <a:off x="4505467" y="203974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楕円 20">
                <a:extLst>
                  <a:ext uri="{FF2B5EF4-FFF2-40B4-BE49-F238E27FC236}">
                    <a16:creationId xmlns:a16="http://schemas.microsoft.com/office/drawing/2014/main" id="{7949C660-B77F-4C0E-B792-885CCF02BDAD}"/>
                  </a:ext>
                </a:extLst>
              </p:cNvPr>
              <p:cNvSpPr/>
              <p:nvPr/>
            </p:nvSpPr>
            <p:spPr>
              <a:xfrm rot="5400000">
                <a:off x="5183706" y="203974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20">
                <a:extLst>
                  <a:ext uri="{FF2B5EF4-FFF2-40B4-BE49-F238E27FC236}">
                    <a16:creationId xmlns:a16="http://schemas.microsoft.com/office/drawing/2014/main" id="{A0CD4B55-C92F-423C-B994-2BFD55AD3E34}"/>
                  </a:ext>
                </a:extLst>
              </p:cNvPr>
              <p:cNvSpPr/>
              <p:nvPr/>
            </p:nvSpPr>
            <p:spPr>
              <a:xfrm>
                <a:off x="4840291" y="166775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楕円 20">
                <a:extLst>
                  <a:ext uri="{FF2B5EF4-FFF2-40B4-BE49-F238E27FC236}">
                    <a16:creationId xmlns:a16="http://schemas.microsoft.com/office/drawing/2014/main" id="{BA586B47-7C36-4C33-84ED-1F793D6F6C11}"/>
                  </a:ext>
                </a:extLst>
              </p:cNvPr>
              <p:cNvSpPr/>
              <p:nvPr/>
            </p:nvSpPr>
            <p:spPr>
              <a:xfrm rot="10800000">
                <a:off x="4840291" y="243078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DC0A1DF7-5898-40C2-8B4A-4AE231BCA188}"/>
                </a:ext>
              </a:extLst>
            </p:cNvPr>
            <p:cNvGrpSpPr/>
            <p:nvPr/>
          </p:nvGrpSpPr>
          <p:grpSpPr>
            <a:xfrm>
              <a:off x="4938257" y="4985915"/>
              <a:ext cx="1230529" cy="1230529"/>
              <a:chOff x="3771318" y="931981"/>
              <a:chExt cx="2482787" cy="2482788"/>
            </a:xfrm>
            <a:gradFill>
              <a:gsLst>
                <a:gs pos="6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97AAC77C-1A00-45BC-B084-624F0430CEA4}"/>
                  </a:ext>
                </a:extLst>
              </p:cNvPr>
              <p:cNvSpPr/>
              <p:nvPr/>
            </p:nvSpPr>
            <p:spPr>
              <a:xfrm>
                <a:off x="4896159" y="931981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6A210827-2CDB-4330-9E58-256BC3CD654B}"/>
                  </a:ext>
                </a:extLst>
              </p:cNvPr>
              <p:cNvSpPr/>
              <p:nvPr/>
            </p:nvSpPr>
            <p:spPr>
              <a:xfrm rot="10800000">
                <a:off x="4896160" y="3142137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7BEDAFC2-90D1-46B7-886B-9A5B014B8375}"/>
                  </a:ext>
                </a:extLst>
              </p:cNvPr>
              <p:cNvSpPr/>
              <p:nvPr/>
            </p:nvSpPr>
            <p:spPr>
              <a:xfrm rot="5400000">
                <a:off x="5995615" y="2037060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EBBDE48D-D6A3-40E2-B445-53C083012AE6}"/>
                  </a:ext>
                </a:extLst>
              </p:cNvPr>
              <p:cNvSpPr/>
              <p:nvPr/>
            </p:nvSpPr>
            <p:spPr>
              <a:xfrm rot="16200000">
                <a:off x="3785462" y="2037059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EF1D34D3-ECF5-4444-9158-A1737E228B3E}"/>
                  </a:ext>
                </a:extLst>
              </p:cNvPr>
              <p:cNvSpPr/>
              <p:nvPr/>
            </p:nvSpPr>
            <p:spPr>
              <a:xfrm rot="2700000">
                <a:off x="5675921" y="1259628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10C2B8ED-3DBA-4F7B-9E7A-D3AB20CB74F9}"/>
                  </a:ext>
                </a:extLst>
              </p:cNvPr>
              <p:cNvSpPr/>
              <p:nvPr/>
            </p:nvSpPr>
            <p:spPr>
              <a:xfrm rot="13500000">
                <a:off x="4113106" y="2822443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0398A52E-6C49-4349-884C-B81333D50AF3}"/>
                  </a:ext>
                </a:extLst>
              </p:cNvPr>
              <p:cNvSpPr/>
              <p:nvPr/>
            </p:nvSpPr>
            <p:spPr>
              <a:xfrm rot="8100000">
                <a:off x="5671946" y="2818466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A9CFBA5E-C5E1-4920-815E-989C7C454B80}"/>
                  </a:ext>
                </a:extLst>
              </p:cNvPr>
              <p:cNvSpPr/>
              <p:nvPr/>
            </p:nvSpPr>
            <p:spPr>
              <a:xfrm rot="18900000">
                <a:off x="4109133" y="1255651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0F177996-C4E4-414D-AF06-20BFE859720B}"/>
                  </a:ext>
                </a:extLst>
              </p:cNvPr>
              <p:cNvSpPr/>
              <p:nvPr/>
            </p:nvSpPr>
            <p:spPr>
              <a:xfrm rot="19773398">
                <a:off x="4335457" y="1081489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5124AD3E-29FA-41DA-8025-2617BC9F0B2A}"/>
                  </a:ext>
                </a:extLst>
              </p:cNvPr>
              <p:cNvSpPr/>
              <p:nvPr/>
            </p:nvSpPr>
            <p:spPr>
              <a:xfrm rot="8973398">
                <a:off x="5455314" y="2986932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5B736DCD-82D6-4478-BAB9-EE9781F15F45}"/>
                  </a:ext>
                </a:extLst>
              </p:cNvPr>
              <p:cNvSpPr/>
              <p:nvPr/>
            </p:nvSpPr>
            <p:spPr>
              <a:xfrm rot="3573398">
                <a:off x="5843259" y="1477132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C28539D3-B4D2-408F-BC92-9B35D1441DCB}"/>
                  </a:ext>
                </a:extLst>
              </p:cNvPr>
              <p:cNvSpPr/>
              <p:nvPr/>
            </p:nvSpPr>
            <p:spPr>
              <a:xfrm rot="14373398">
                <a:off x="3937819" y="2596986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B01D7265-85CC-4563-974B-8CE8432958B9}"/>
                  </a:ext>
                </a:extLst>
              </p:cNvPr>
              <p:cNvSpPr/>
              <p:nvPr/>
            </p:nvSpPr>
            <p:spPr>
              <a:xfrm rot="873398">
                <a:off x="5173728" y="968867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B53820FF-1BC1-4C68-BE4C-21D28D029166}"/>
                  </a:ext>
                </a:extLst>
              </p:cNvPr>
              <p:cNvSpPr/>
              <p:nvPr/>
            </p:nvSpPr>
            <p:spPr>
              <a:xfrm rot="11673398">
                <a:off x="4618235" y="3108076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A9C426B2-09FF-4B64-8AFF-FDFB6AE415CB}"/>
                  </a:ext>
                </a:extLst>
              </p:cNvPr>
              <p:cNvSpPr/>
              <p:nvPr/>
            </p:nvSpPr>
            <p:spPr>
              <a:xfrm rot="6273398">
                <a:off x="5960143" y="2314806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830292C7-97EE-47F4-994E-F0364B37CFA9}"/>
                  </a:ext>
                </a:extLst>
              </p:cNvPr>
              <p:cNvSpPr/>
              <p:nvPr/>
            </p:nvSpPr>
            <p:spPr>
              <a:xfrm rot="17073398">
                <a:off x="3820937" y="1759312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C7DFFF9B-B34B-453B-916B-445E3866E596}"/>
                  </a:ext>
                </a:extLst>
              </p:cNvPr>
              <p:cNvSpPr/>
              <p:nvPr/>
            </p:nvSpPr>
            <p:spPr>
              <a:xfrm rot="1778993">
                <a:off x="5440744" y="1079459"/>
                <a:ext cx="244344" cy="27262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F8869048-0A17-49D5-B059-9589A6B08339}"/>
                  </a:ext>
                </a:extLst>
              </p:cNvPr>
              <p:cNvSpPr/>
              <p:nvPr/>
            </p:nvSpPr>
            <p:spPr>
              <a:xfrm rot="12578993">
                <a:off x="4347383" y="3000224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5F6190F4-CBD5-4A2C-B610-BD6422A6EA80}"/>
                  </a:ext>
                </a:extLst>
              </p:cNvPr>
              <p:cNvSpPr/>
              <p:nvPr/>
            </p:nvSpPr>
            <p:spPr>
              <a:xfrm rot="7178993">
                <a:off x="5849560" y="2583740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70DBBD94-9986-400D-9EBA-18C28BB70753}"/>
                  </a:ext>
                </a:extLst>
              </p:cNvPr>
              <p:cNvSpPr/>
              <p:nvPr/>
            </p:nvSpPr>
            <p:spPr>
              <a:xfrm rot="17978993">
                <a:off x="3928795" y="1490378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3A8AF805-4815-4C3A-A851-80D058E80516}"/>
                  </a:ext>
                </a:extLst>
              </p:cNvPr>
              <p:cNvSpPr/>
              <p:nvPr/>
            </p:nvSpPr>
            <p:spPr>
              <a:xfrm rot="4478993">
                <a:off x="5956320" y="1749949"/>
                <a:ext cx="244348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8A89C2C2-496B-42F2-BF6C-76527CFD13AB}"/>
                  </a:ext>
                </a:extLst>
              </p:cNvPr>
              <p:cNvSpPr/>
              <p:nvPr/>
            </p:nvSpPr>
            <p:spPr>
              <a:xfrm rot="15278993">
                <a:off x="3825012" y="2335013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9CE1E74C-E864-4005-96B6-65A61C51D473}"/>
                  </a:ext>
                </a:extLst>
              </p:cNvPr>
              <p:cNvSpPr/>
              <p:nvPr/>
            </p:nvSpPr>
            <p:spPr>
              <a:xfrm rot="9878993">
                <a:off x="5181709" y="3102714"/>
                <a:ext cx="244348" cy="27263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B49BDDE6-9F52-4278-AAAB-B02327B3D659}"/>
                  </a:ext>
                </a:extLst>
              </p:cNvPr>
              <p:cNvSpPr/>
              <p:nvPr/>
            </p:nvSpPr>
            <p:spPr>
              <a:xfrm rot="20678993">
                <a:off x="4596648" y="971404"/>
                <a:ext cx="244344" cy="272632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92E74DF7-6F35-4AE7-BB18-5E5A5D2AA434}"/>
                  </a:ext>
                </a:extLst>
              </p:cNvPr>
              <p:cNvSpPr/>
              <p:nvPr/>
            </p:nvSpPr>
            <p:spPr>
              <a:xfrm>
                <a:off x="3977602" y="1154745"/>
                <a:ext cx="2060524" cy="2060520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楕円 20">
                <a:extLst>
                  <a:ext uri="{FF2B5EF4-FFF2-40B4-BE49-F238E27FC236}">
                    <a16:creationId xmlns:a16="http://schemas.microsoft.com/office/drawing/2014/main" id="{FF4419B1-5E5A-4F65-A404-C354DB8CE093}"/>
                  </a:ext>
                </a:extLst>
              </p:cNvPr>
              <p:cNvSpPr/>
              <p:nvPr/>
            </p:nvSpPr>
            <p:spPr>
              <a:xfrm>
                <a:off x="4873669" y="1229966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楕円 20">
                <a:extLst>
                  <a:ext uri="{FF2B5EF4-FFF2-40B4-BE49-F238E27FC236}">
                    <a16:creationId xmlns:a16="http://schemas.microsoft.com/office/drawing/2014/main" id="{DEC012E7-8EC7-4E7B-90C4-1D6D9E4A8085}"/>
                  </a:ext>
                </a:extLst>
              </p:cNvPr>
              <p:cNvSpPr/>
              <p:nvPr/>
            </p:nvSpPr>
            <p:spPr>
              <a:xfrm rot="10800000">
                <a:off x="4873669" y="2907396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楕円 20">
                <a:extLst>
                  <a:ext uri="{FF2B5EF4-FFF2-40B4-BE49-F238E27FC236}">
                    <a16:creationId xmlns:a16="http://schemas.microsoft.com/office/drawing/2014/main" id="{B0A9879B-A2F4-4F4F-8B07-AE9ADDAE87AC}"/>
                  </a:ext>
                </a:extLst>
              </p:cNvPr>
              <p:cNvSpPr/>
              <p:nvPr/>
            </p:nvSpPr>
            <p:spPr>
              <a:xfrm rot="5400000">
                <a:off x="5712384" y="2068681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楕円 20">
                <a:extLst>
                  <a:ext uri="{FF2B5EF4-FFF2-40B4-BE49-F238E27FC236}">
                    <a16:creationId xmlns:a16="http://schemas.microsoft.com/office/drawing/2014/main" id="{C47A8813-E5F4-4D1B-9466-C6F538423748}"/>
                  </a:ext>
                </a:extLst>
              </p:cNvPr>
              <p:cNvSpPr/>
              <p:nvPr/>
            </p:nvSpPr>
            <p:spPr>
              <a:xfrm rot="16200000">
                <a:off x="4034954" y="2068681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楕円 20">
                <a:extLst>
                  <a:ext uri="{FF2B5EF4-FFF2-40B4-BE49-F238E27FC236}">
                    <a16:creationId xmlns:a16="http://schemas.microsoft.com/office/drawing/2014/main" id="{C051DFED-CDDC-4406-B0AD-324B63F9EDF6}"/>
                  </a:ext>
                </a:extLst>
              </p:cNvPr>
              <p:cNvSpPr/>
              <p:nvPr/>
            </p:nvSpPr>
            <p:spPr>
              <a:xfrm rot="2700000">
                <a:off x="5466545" y="1475620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楕円 20">
                <a:extLst>
                  <a:ext uri="{FF2B5EF4-FFF2-40B4-BE49-F238E27FC236}">
                    <a16:creationId xmlns:a16="http://schemas.microsoft.com/office/drawing/2014/main" id="{889E0F1B-71B3-4AA4-A3E3-63B52974358F}"/>
                  </a:ext>
                </a:extLst>
              </p:cNvPr>
              <p:cNvSpPr/>
              <p:nvPr/>
            </p:nvSpPr>
            <p:spPr>
              <a:xfrm rot="13500000">
                <a:off x="4280423" y="2661742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楕円 20">
                <a:extLst>
                  <a:ext uri="{FF2B5EF4-FFF2-40B4-BE49-F238E27FC236}">
                    <a16:creationId xmlns:a16="http://schemas.microsoft.com/office/drawing/2014/main" id="{194CF306-BAA6-4ED2-BBB0-E01ED771FE3B}"/>
                  </a:ext>
                </a:extLst>
              </p:cNvPr>
              <p:cNvSpPr/>
              <p:nvPr/>
            </p:nvSpPr>
            <p:spPr>
              <a:xfrm rot="8100000">
                <a:off x="5466545" y="2661742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楕円 20">
                <a:extLst>
                  <a:ext uri="{FF2B5EF4-FFF2-40B4-BE49-F238E27FC236}">
                    <a16:creationId xmlns:a16="http://schemas.microsoft.com/office/drawing/2014/main" id="{BEF1F07D-5D24-426F-AB85-84734B182319}"/>
                  </a:ext>
                </a:extLst>
              </p:cNvPr>
              <p:cNvSpPr/>
              <p:nvPr/>
            </p:nvSpPr>
            <p:spPr>
              <a:xfrm rot="18900000">
                <a:off x="4280423" y="1475620"/>
                <a:ext cx="268390" cy="232648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楕円 20">
                <a:extLst>
                  <a:ext uri="{FF2B5EF4-FFF2-40B4-BE49-F238E27FC236}">
                    <a16:creationId xmlns:a16="http://schemas.microsoft.com/office/drawing/2014/main" id="{345BA209-BE77-4505-A568-26433D3F256E}"/>
                  </a:ext>
                </a:extLst>
              </p:cNvPr>
              <p:cNvSpPr/>
              <p:nvPr/>
            </p:nvSpPr>
            <p:spPr>
              <a:xfrm rot="16200000">
                <a:off x="4505467" y="203974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楕円 20">
                <a:extLst>
                  <a:ext uri="{FF2B5EF4-FFF2-40B4-BE49-F238E27FC236}">
                    <a16:creationId xmlns:a16="http://schemas.microsoft.com/office/drawing/2014/main" id="{E6AE42EA-59B2-44A0-B16D-352F44E176CA}"/>
                  </a:ext>
                </a:extLst>
              </p:cNvPr>
              <p:cNvSpPr/>
              <p:nvPr/>
            </p:nvSpPr>
            <p:spPr>
              <a:xfrm rot="5400000">
                <a:off x="5183706" y="203974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楕円 20">
                <a:extLst>
                  <a:ext uri="{FF2B5EF4-FFF2-40B4-BE49-F238E27FC236}">
                    <a16:creationId xmlns:a16="http://schemas.microsoft.com/office/drawing/2014/main" id="{6C109350-86D2-4D57-8FA3-91121A9044E1}"/>
                  </a:ext>
                </a:extLst>
              </p:cNvPr>
              <p:cNvSpPr/>
              <p:nvPr/>
            </p:nvSpPr>
            <p:spPr>
              <a:xfrm>
                <a:off x="4840291" y="166775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楕円 20">
                <a:extLst>
                  <a:ext uri="{FF2B5EF4-FFF2-40B4-BE49-F238E27FC236}">
                    <a16:creationId xmlns:a16="http://schemas.microsoft.com/office/drawing/2014/main" id="{0E295C96-1879-4BA7-BF62-613325AF16E1}"/>
                  </a:ext>
                </a:extLst>
              </p:cNvPr>
              <p:cNvSpPr/>
              <p:nvPr/>
            </p:nvSpPr>
            <p:spPr>
              <a:xfrm rot="10800000">
                <a:off x="4840291" y="2430788"/>
                <a:ext cx="335146" cy="290514"/>
              </a:xfrm>
              <a:custGeom>
                <a:avLst/>
                <a:gdLst>
                  <a:gd name="connsiteX0" fmla="*/ 0 w 1684035"/>
                  <a:gd name="connsiteY0" fmla="*/ 467948 h 935896"/>
                  <a:gd name="connsiteX1" fmla="*/ 842018 w 1684035"/>
                  <a:gd name="connsiteY1" fmla="*/ 0 h 935896"/>
                  <a:gd name="connsiteX2" fmla="*/ 1684036 w 1684035"/>
                  <a:gd name="connsiteY2" fmla="*/ 467948 h 935896"/>
                  <a:gd name="connsiteX3" fmla="*/ 842018 w 1684035"/>
                  <a:gd name="connsiteY3" fmla="*/ 935896 h 935896"/>
                  <a:gd name="connsiteX4" fmla="*/ 0 w 1684035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935896"/>
                  <a:gd name="connsiteX1" fmla="*/ 842018 w 1684036"/>
                  <a:gd name="connsiteY1" fmla="*/ 0 h 935896"/>
                  <a:gd name="connsiteX2" fmla="*/ 1684036 w 1684036"/>
                  <a:gd name="connsiteY2" fmla="*/ 467948 h 935896"/>
                  <a:gd name="connsiteX3" fmla="*/ 842018 w 1684036"/>
                  <a:gd name="connsiteY3" fmla="*/ 935896 h 935896"/>
                  <a:gd name="connsiteX4" fmla="*/ 0 w 1684036"/>
                  <a:gd name="connsiteY4" fmla="*/ 467948 h 935896"/>
                  <a:gd name="connsiteX0" fmla="*/ 0 w 1684036"/>
                  <a:gd name="connsiteY0" fmla="*/ 467948 h 1459771"/>
                  <a:gd name="connsiteX1" fmla="*/ 842018 w 1684036"/>
                  <a:gd name="connsiteY1" fmla="*/ 0 h 1459771"/>
                  <a:gd name="connsiteX2" fmla="*/ 1684036 w 1684036"/>
                  <a:gd name="connsiteY2" fmla="*/ 467948 h 1459771"/>
                  <a:gd name="connsiteX3" fmla="*/ 851543 w 1684036"/>
                  <a:gd name="connsiteY3" fmla="*/ 1459771 h 1459771"/>
                  <a:gd name="connsiteX4" fmla="*/ 0 w 1684036"/>
                  <a:gd name="connsiteY4" fmla="*/ 467948 h 145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4036" h="1459771">
                    <a:moveTo>
                      <a:pt x="0" y="467948"/>
                    </a:moveTo>
                    <a:cubicBezTo>
                      <a:pt x="0" y="209507"/>
                      <a:pt x="376984" y="0"/>
                      <a:pt x="842018" y="0"/>
                    </a:cubicBezTo>
                    <a:cubicBezTo>
                      <a:pt x="1307052" y="0"/>
                      <a:pt x="1684036" y="209507"/>
                      <a:pt x="1684036" y="467948"/>
                    </a:cubicBezTo>
                    <a:cubicBezTo>
                      <a:pt x="1684036" y="726389"/>
                      <a:pt x="1316577" y="1459771"/>
                      <a:pt x="851543" y="1459771"/>
                    </a:cubicBezTo>
                    <a:cubicBezTo>
                      <a:pt x="386509" y="1459771"/>
                      <a:pt x="0" y="726389"/>
                      <a:pt x="0" y="46794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6" name="グループ化 475">
            <a:extLst>
              <a:ext uri="{FF2B5EF4-FFF2-40B4-BE49-F238E27FC236}">
                <a16:creationId xmlns:a16="http://schemas.microsoft.com/office/drawing/2014/main" id="{BA6E53A4-7399-4D8A-907B-C4891580EB90}"/>
              </a:ext>
            </a:extLst>
          </p:cNvPr>
          <p:cNvGrpSpPr/>
          <p:nvPr/>
        </p:nvGrpSpPr>
        <p:grpSpPr>
          <a:xfrm>
            <a:off x="743468" y="893820"/>
            <a:ext cx="2563329" cy="2563329"/>
            <a:chOff x="743468" y="893820"/>
            <a:chExt cx="2563329" cy="2563329"/>
          </a:xfrm>
        </p:grpSpPr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7592BFB6-8BFA-4D64-9C8A-7D3D9C018C25}"/>
                </a:ext>
              </a:extLst>
            </p:cNvPr>
            <p:cNvGrpSpPr/>
            <p:nvPr/>
          </p:nvGrpSpPr>
          <p:grpSpPr>
            <a:xfrm rot="450822">
              <a:off x="900496" y="1049860"/>
              <a:ext cx="2251250" cy="2251248"/>
              <a:chOff x="3919757" y="979414"/>
              <a:chExt cx="2445071" cy="2445071"/>
            </a:xfrm>
            <a:solidFill>
              <a:srgbClr val="C00000"/>
            </a:solidFill>
          </p:grpSpPr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3761C29F-5007-43BD-9E52-3281F82995A4}"/>
                  </a:ext>
                </a:extLst>
              </p:cNvPr>
              <p:cNvSpPr/>
              <p:nvPr/>
            </p:nvSpPr>
            <p:spPr>
              <a:xfrm>
                <a:off x="5042642" y="979414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70855E10-B89B-4753-8C22-93EC4600D598}"/>
                  </a:ext>
                </a:extLst>
              </p:cNvPr>
              <p:cNvSpPr/>
              <p:nvPr/>
            </p:nvSpPr>
            <p:spPr>
              <a:xfrm rot="10800000">
                <a:off x="5042642" y="3189569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01F0CE81-5368-4407-98D0-C401015314A0}"/>
                  </a:ext>
                </a:extLst>
              </p:cNvPr>
              <p:cNvSpPr/>
              <p:nvPr/>
            </p:nvSpPr>
            <p:spPr>
              <a:xfrm rot="5400000">
                <a:off x="6142098" y="2084492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267C8CF9-BD1B-4B2C-AB94-2A005B6EF48A}"/>
                  </a:ext>
                </a:extLst>
              </p:cNvPr>
              <p:cNvSpPr/>
              <p:nvPr/>
            </p:nvSpPr>
            <p:spPr>
              <a:xfrm rot="16200000">
                <a:off x="3931944" y="2084491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94EC0AEC-6E22-430A-BF05-BCF7C4143E81}"/>
                  </a:ext>
                </a:extLst>
              </p:cNvPr>
              <p:cNvSpPr/>
              <p:nvPr/>
            </p:nvSpPr>
            <p:spPr>
              <a:xfrm rot="2700000">
                <a:off x="5822404" y="1307060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F1E55A68-886F-4A74-B813-4598DF88AA27}"/>
                  </a:ext>
                </a:extLst>
              </p:cNvPr>
              <p:cNvSpPr/>
              <p:nvPr/>
            </p:nvSpPr>
            <p:spPr>
              <a:xfrm rot="13500000">
                <a:off x="4259588" y="2869875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0CEC8B43-D76C-4F02-9DC5-6D5DA6CF3CAB}"/>
                  </a:ext>
                </a:extLst>
              </p:cNvPr>
              <p:cNvSpPr/>
              <p:nvPr/>
            </p:nvSpPr>
            <p:spPr>
              <a:xfrm rot="8100000">
                <a:off x="5818429" y="2865899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E6D0718B-9032-49B1-9C25-75D1C1319AEF}"/>
                  </a:ext>
                </a:extLst>
              </p:cNvPr>
              <p:cNvSpPr/>
              <p:nvPr/>
            </p:nvSpPr>
            <p:spPr>
              <a:xfrm rot="18900000">
                <a:off x="4255615" y="1303083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21D88C81-4CF2-49B4-B078-B8027C9876B5}"/>
                  </a:ext>
                </a:extLst>
              </p:cNvPr>
              <p:cNvSpPr/>
              <p:nvPr/>
            </p:nvSpPr>
            <p:spPr>
              <a:xfrm rot="19773398">
                <a:off x="4481940" y="1128922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EE0DFC97-6EA8-465A-BBD8-E46420BC7BCA}"/>
                  </a:ext>
                </a:extLst>
              </p:cNvPr>
              <p:cNvSpPr/>
              <p:nvPr/>
            </p:nvSpPr>
            <p:spPr>
              <a:xfrm rot="8973398">
                <a:off x="5601796" y="3034364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9D1535FA-EE8D-4203-9874-68D490236A48}"/>
                  </a:ext>
                </a:extLst>
              </p:cNvPr>
              <p:cNvSpPr/>
              <p:nvPr/>
            </p:nvSpPr>
            <p:spPr>
              <a:xfrm rot="3573398">
                <a:off x="5989742" y="1524564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80E9F034-D884-4A4A-9336-394C7B8F6D22}"/>
                  </a:ext>
                </a:extLst>
              </p:cNvPr>
              <p:cNvSpPr/>
              <p:nvPr/>
            </p:nvSpPr>
            <p:spPr>
              <a:xfrm rot="14373398">
                <a:off x="4084301" y="2644418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8FD5FF92-8AF0-4A9E-9FCD-39E90876F1F8}"/>
                  </a:ext>
                </a:extLst>
              </p:cNvPr>
              <p:cNvSpPr/>
              <p:nvPr/>
            </p:nvSpPr>
            <p:spPr>
              <a:xfrm rot="873398">
                <a:off x="5320211" y="1016300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1992B267-AED0-44F9-B859-DB8288E026E9}"/>
                  </a:ext>
                </a:extLst>
              </p:cNvPr>
              <p:cNvSpPr/>
              <p:nvPr/>
            </p:nvSpPr>
            <p:spPr>
              <a:xfrm rot="11673398">
                <a:off x="4764717" y="3155508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AA00AEFA-E295-43BF-B7F8-92CA633184A7}"/>
                  </a:ext>
                </a:extLst>
              </p:cNvPr>
              <p:cNvSpPr/>
              <p:nvPr/>
            </p:nvSpPr>
            <p:spPr>
              <a:xfrm rot="6273398">
                <a:off x="6106626" y="2362238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FC972DC0-D4BB-4322-864F-39E636BB01E2}"/>
                  </a:ext>
                </a:extLst>
              </p:cNvPr>
              <p:cNvSpPr/>
              <p:nvPr/>
            </p:nvSpPr>
            <p:spPr>
              <a:xfrm rot="17073398">
                <a:off x="3967419" y="1806744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27EEFECF-5979-47D6-A8DC-8FBC87BFD0A0}"/>
                  </a:ext>
                </a:extLst>
              </p:cNvPr>
              <p:cNvSpPr/>
              <p:nvPr/>
            </p:nvSpPr>
            <p:spPr>
              <a:xfrm rot="1778993">
                <a:off x="5587226" y="1126890"/>
                <a:ext cx="210542" cy="234914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B2CF0704-CF63-4AF6-860E-D6A93BF35175}"/>
                  </a:ext>
                </a:extLst>
              </p:cNvPr>
              <p:cNvSpPr/>
              <p:nvPr/>
            </p:nvSpPr>
            <p:spPr>
              <a:xfrm rot="12578993">
                <a:off x="4493865" y="3047656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C81243E1-9C0A-4DC2-9CCA-E7A969E455AE}"/>
                  </a:ext>
                </a:extLst>
              </p:cNvPr>
              <p:cNvSpPr/>
              <p:nvPr/>
            </p:nvSpPr>
            <p:spPr>
              <a:xfrm rot="7178993">
                <a:off x="5996043" y="2631172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4A44FF75-55C3-4906-9E68-2FCB99C2993E}"/>
                  </a:ext>
                </a:extLst>
              </p:cNvPr>
              <p:cNvSpPr/>
              <p:nvPr/>
            </p:nvSpPr>
            <p:spPr>
              <a:xfrm rot="17978993">
                <a:off x="4075277" y="1537810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3BC4CDDE-55E7-447C-99F5-73964A9699A2}"/>
                  </a:ext>
                </a:extLst>
              </p:cNvPr>
              <p:cNvSpPr/>
              <p:nvPr/>
            </p:nvSpPr>
            <p:spPr>
              <a:xfrm rot="4478993">
                <a:off x="6102803" y="1797381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D6EDD9D2-743C-4E47-8B10-C2E7E1EF34A2}"/>
                  </a:ext>
                </a:extLst>
              </p:cNvPr>
              <p:cNvSpPr/>
              <p:nvPr/>
            </p:nvSpPr>
            <p:spPr>
              <a:xfrm rot="15278993">
                <a:off x="3971494" y="2382445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6931F445-A1F7-41BD-B1C4-97FC9CD906D3}"/>
                  </a:ext>
                </a:extLst>
              </p:cNvPr>
              <p:cNvSpPr/>
              <p:nvPr/>
            </p:nvSpPr>
            <p:spPr>
              <a:xfrm rot="9878993">
                <a:off x="5328192" y="3150147"/>
                <a:ext cx="210544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92186776-16EB-484C-80A0-7B5E1687027D}"/>
                  </a:ext>
                </a:extLst>
              </p:cNvPr>
              <p:cNvSpPr/>
              <p:nvPr/>
            </p:nvSpPr>
            <p:spPr>
              <a:xfrm rot="20678993">
                <a:off x="4743130" y="1018836"/>
                <a:ext cx="210542" cy="234916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8" name="フリーフォーム: 図形 477">
              <a:extLst>
                <a:ext uri="{FF2B5EF4-FFF2-40B4-BE49-F238E27FC236}">
                  <a16:creationId xmlns:a16="http://schemas.microsoft.com/office/drawing/2014/main" id="{000D07B9-5466-45DA-9A4D-FE9BB04D5DED}"/>
                </a:ext>
              </a:extLst>
            </p:cNvPr>
            <p:cNvSpPr/>
            <p:nvPr/>
          </p:nvSpPr>
          <p:spPr>
            <a:xfrm>
              <a:off x="1872487" y="893820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2F384055-A49C-48DF-8181-868C9F9635B1}"/>
                </a:ext>
              </a:extLst>
            </p:cNvPr>
            <p:cNvSpPr/>
            <p:nvPr/>
          </p:nvSpPr>
          <p:spPr>
            <a:xfrm rot="10800000">
              <a:off x="1872487" y="3103975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B34A9C88-AE26-47BA-9E46-8A1C824A6C5B}"/>
                </a:ext>
              </a:extLst>
            </p:cNvPr>
            <p:cNvSpPr/>
            <p:nvPr/>
          </p:nvSpPr>
          <p:spPr>
            <a:xfrm rot="5400000">
              <a:off x="2971943" y="1998898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4645D61E-47F1-42DB-B073-45589ADB580F}"/>
                </a:ext>
              </a:extLst>
            </p:cNvPr>
            <p:cNvSpPr/>
            <p:nvPr/>
          </p:nvSpPr>
          <p:spPr>
            <a:xfrm rot="16200000">
              <a:off x="761789" y="1998897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60FD283C-F95D-4DF2-A450-F3C2FCDA09FB}"/>
                </a:ext>
              </a:extLst>
            </p:cNvPr>
            <p:cNvSpPr/>
            <p:nvPr/>
          </p:nvSpPr>
          <p:spPr>
            <a:xfrm rot="2700000">
              <a:off x="2652249" y="1221466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BDA8EF53-0B39-41FD-8333-45CCC3AF4786}"/>
                </a:ext>
              </a:extLst>
            </p:cNvPr>
            <p:cNvSpPr/>
            <p:nvPr/>
          </p:nvSpPr>
          <p:spPr>
            <a:xfrm rot="13500000">
              <a:off x="1089433" y="2784281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4B483E08-B54E-4275-AB51-0263B872C7FE}"/>
                </a:ext>
              </a:extLst>
            </p:cNvPr>
            <p:cNvSpPr/>
            <p:nvPr/>
          </p:nvSpPr>
          <p:spPr>
            <a:xfrm rot="8100000">
              <a:off x="2648274" y="2780305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ECFD3456-C215-4910-A8CD-1801DAD841BB}"/>
                </a:ext>
              </a:extLst>
            </p:cNvPr>
            <p:cNvSpPr/>
            <p:nvPr/>
          </p:nvSpPr>
          <p:spPr>
            <a:xfrm rot="18900000">
              <a:off x="1085460" y="1217489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12E8D511-9CD1-49B9-8800-3DECF51811DF}"/>
                </a:ext>
              </a:extLst>
            </p:cNvPr>
            <p:cNvSpPr/>
            <p:nvPr/>
          </p:nvSpPr>
          <p:spPr>
            <a:xfrm rot="19773398">
              <a:off x="1311785" y="1043328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76E7122A-0550-4819-86E2-F14A7F9A3D39}"/>
                </a:ext>
              </a:extLst>
            </p:cNvPr>
            <p:cNvSpPr/>
            <p:nvPr/>
          </p:nvSpPr>
          <p:spPr>
            <a:xfrm rot="8973398">
              <a:off x="2431641" y="2948770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90D97312-0782-4F2D-AD76-CD7C49FE5912}"/>
                </a:ext>
              </a:extLst>
            </p:cNvPr>
            <p:cNvSpPr/>
            <p:nvPr/>
          </p:nvSpPr>
          <p:spPr>
            <a:xfrm rot="3573398">
              <a:off x="2819587" y="1438970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AEF2D920-A1C5-4E09-A7C6-105F708FA873}"/>
                </a:ext>
              </a:extLst>
            </p:cNvPr>
            <p:cNvSpPr/>
            <p:nvPr/>
          </p:nvSpPr>
          <p:spPr>
            <a:xfrm rot="14373398">
              <a:off x="914146" y="2558824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フリーフォーム: 図形 489">
              <a:extLst>
                <a:ext uri="{FF2B5EF4-FFF2-40B4-BE49-F238E27FC236}">
                  <a16:creationId xmlns:a16="http://schemas.microsoft.com/office/drawing/2014/main" id="{80702500-0EC2-4744-BE64-03FB10CA5F98}"/>
                </a:ext>
              </a:extLst>
            </p:cNvPr>
            <p:cNvSpPr/>
            <p:nvPr/>
          </p:nvSpPr>
          <p:spPr>
            <a:xfrm rot="873398">
              <a:off x="2150056" y="930706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フリーフォーム: 図形 490">
              <a:extLst>
                <a:ext uri="{FF2B5EF4-FFF2-40B4-BE49-F238E27FC236}">
                  <a16:creationId xmlns:a16="http://schemas.microsoft.com/office/drawing/2014/main" id="{E05C4D4B-E73E-4327-A41B-108D01DFF697}"/>
                </a:ext>
              </a:extLst>
            </p:cNvPr>
            <p:cNvSpPr/>
            <p:nvPr/>
          </p:nvSpPr>
          <p:spPr>
            <a:xfrm rot="11673398">
              <a:off x="1594562" y="3069914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フリーフォーム: 図形 491">
              <a:extLst>
                <a:ext uri="{FF2B5EF4-FFF2-40B4-BE49-F238E27FC236}">
                  <a16:creationId xmlns:a16="http://schemas.microsoft.com/office/drawing/2014/main" id="{2541D827-67D5-454E-ABEC-98AE7CA1C546}"/>
                </a:ext>
              </a:extLst>
            </p:cNvPr>
            <p:cNvSpPr/>
            <p:nvPr/>
          </p:nvSpPr>
          <p:spPr>
            <a:xfrm rot="6273398">
              <a:off x="2936471" y="2276644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2F4FAEF9-299B-4276-9457-D38972519E6D}"/>
                </a:ext>
              </a:extLst>
            </p:cNvPr>
            <p:cNvSpPr/>
            <p:nvPr/>
          </p:nvSpPr>
          <p:spPr>
            <a:xfrm rot="17073398">
              <a:off x="797264" y="1721150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AF70408A-C5C5-4BB5-A940-F6292A915112}"/>
                </a:ext>
              </a:extLst>
            </p:cNvPr>
            <p:cNvSpPr/>
            <p:nvPr/>
          </p:nvSpPr>
          <p:spPr>
            <a:xfrm rot="1778993">
              <a:off x="2417070" y="1041295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AFFC3BF5-8B3F-4FC4-B7D2-D31769D27A28}"/>
                </a:ext>
              </a:extLst>
            </p:cNvPr>
            <p:cNvSpPr/>
            <p:nvPr/>
          </p:nvSpPr>
          <p:spPr>
            <a:xfrm rot="12578993">
              <a:off x="1323710" y="2962062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フリーフォーム: 図形 495">
              <a:extLst>
                <a:ext uri="{FF2B5EF4-FFF2-40B4-BE49-F238E27FC236}">
                  <a16:creationId xmlns:a16="http://schemas.microsoft.com/office/drawing/2014/main" id="{0309804F-9F81-4FB0-A202-95ABE4B7B903}"/>
                </a:ext>
              </a:extLst>
            </p:cNvPr>
            <p:cNvSpPr/>
            <p:nvPr/>
          </p:nvSpPr>
          <p:spPr>
            <a:xfrm rot="7178993">
              <a:off x="2825888" y="2545578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7" name="フリーフォーム: 図形 496">
              <a:extLst>
                <a:ext uri="{FF2B5EF4-FFF2-40B4-BE49-F238E27FC236}">
                  <a16:creationId xmlns:a16="http://schemas.microsoft.com/office/drawing/2014/main" id="{9C191AAA-BCEF-48D1-BDD6-93034C9579AC}"/>
                </a:ext>
              </a:extLst>
            </p:cNvPr>
            <p:cNvSpPr/>
            <p:nvPr/>
          </p:nvSpPr>
          <p:spPr>
            <a:xfrm rot="17978993">
              <a:off x="905122" y="1452216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99227AD6-DE93-442E-BC28-781D2B782990}"/>
                </a:ext>
              </a:extLst>
            </p:cNvPr>
            <p:cNvSpPr/>
            <p:nvPr/>
          </p:nvSpPr>
          <p:spPr>
            <a:xfrm rot="4478993">
              <a:off x="2932648" y="1711787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フリーフォーム: 図形 498">
              <a:extLst>
                <a:ext uri="{FF2B5EF4-FFF2-40B4-BE49-F238E27FC236}">
                  <a16:creationId xmlns:a16="http://schemas.microsoft.com/office/drawing/2014/main" id="{154C1E9F-635F-4A3D-A8DD-D23F9BBE3D9B}"/>
                </a:ext>
              </a:extLst>
            </p:cNvPr>
            <p:cNvSpPr/>
            <p:nvPr/>
          </p:nvSpPr>
          <p:spPr>
            <a:xfrm rot="15278993">
              <a:off x="801339" y="2296851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フリーフォーム: 図形 499">
              <a:extLst>
                <a:ext uri="{FF2B5EF4-FFF2-40B4-BE49-F238E27FC236}">
                  <a16:creationId xmlns:a16="http://schemas.microsoft.com/office/drawing/2014/main" id="{C4AA0261-1D35-4FB7-B7C9-A7D36E67DD78}"/>
                </a:ext>
              </a:extLst>
            </p:cNvPr>
            <p:cNvSpPr/>
            <p:nvPr/>
          </p:nvSpPr>
          <p:spPr>
            <a:xfrm rot="9878993">
              <a:off x="2158037" y="3064553"/>
              <a:ext cx="316534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フリーフォーム: 図形 500">
              <a:extLst>
                <a:ext uri="{FF2B5EF4-FFF2-40B4-BE49-F238E27FC236}">
                  <a16:creationId xmlns:a16="http://schemas.microsoft.com/office/drawing/2014/main" id="{1E28E0BB-F9E2-48A6-BB09-38A6138FFA03}"/>
                </a:ext>
              </a:extLst>
            </p:cNvPr>
            <p:cNvSpPr/>
            <p:nvPr/>
          </p:nvSpPr>
          <p:spPr>
            <a:xfrm rot="20678993">
              <a:off x="1572975" y="933242"/>
              <a:ext cx="316532" cy="35317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楕円 501">
              <a:extLst>
                <a:ext uri="{FF2B5EF4-FFF2-40B4-BE49-F238E27FC236}">
                  <a16:creationId xmlns:a16="http://schemas.microsoft.com/office/drawing/2014/main" id="{3507B90B-3F5B-4543-954F-1E4A7E091D77}"/>
                </a:ext>
              </a:extLst>
            </p:cNvPr>
            <p:cNvSpPr/>
            <p:nvPr/>
          </p:nvSpPr>
          <p:spPr>
            <a:xfrm>
              <a:off x="1066545" y="1233376"/>
              <a:ext cx="1907480" cy="1907476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50000">
                  <a:srgbClr val="FFC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7" name="グループ化 526">
            <a:extLst>
              <a:ext uri="{FF2B5EF4-FFF2-40B4-BE49-F238E27FC236}">
                <a16:creationId xmlns:a16="http://schemas.microsoft.com/office/drawing/2014/main" id="{D810DE97-1302-4EE3-9373-D4B3968AFA67}"/>
              </a:ext>
            </a:extLst>
          </p:cNvPr>
          <p:cNvGrpSpPr/>
          <p:nvPr/>
        </p:nvGrpSpPr>
        <p:grpSpPr>
          <a:xfrm>
            <a:off x="6664574" y="961795"/>
            <a:ext cx="2445071" cy="2445071"/>
            <a:chOff x="6664574" y="961795"/>
            <a:chExt cx="2445071" cy="2445071"/>
          </a:xfrm>
        </p:grpSpPr>
        <p:sp>
          <p:nvSpPr>
            <p:cNvPr id="528" name="フリーフォーム: 図形 527">
              <a:extLst>
                <a:ext uri="{FF2B5EF4-FFF2-40B4-BE49-F238E27FC236}">
                  <a16:creationId xmlns:a16="http://schemas.microsoft.com/office/drawing/2014/main" id="{68449468-5679-4E22-887C-C2DEED8A70B6}"/>
                </a:ext>
              </a:extLst>
            </p:cNvPr>
            <p:cNvSpPr/>
            <p:nvPr/>
          </p:nvSpPr>
          <p:spPr>
            <a:xfrm>
              <a:off x="7787459" y="961795"/>
              <a:ext cx="210544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フリーフォーム: 図形 528">
              <a:extLst>
                <a:ext uri="{FF2B5EF4-FFF2-40B4-BE49-F238E27FC236}">
                  <a16:creationId xmlns:a16="http://schemas.microsoft.com/office/drawing/2014/main" id="{A3F94A14-7442-45F1-B224-9D2851C006C8}"/>
                </a:ext>
              </a:extLst>
            </p:cNvPr>
            <p:cNvSpPr/>
            <p:nvPr/>
          </p:nvSpPr>
          <p:spPr>
            <a:xfrm rot="10800000">
              <a:off x="7787459" y="3171950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0" name="フリーフォーム: 図形 529">
              <a:extLst>
                <a:ext uri="{FF2B5EF4-FFF2-40B4-BE49-F238E27FC236}">
                  <a16:creationId xmlns:a16="http://schemas.microsoft.com/office/drawing/2014/main" id="{67D10A65-6B32-4B13-9674-260CF99F1ED2}"/>
                </a:ext>
              </a:extLst>
            </p:cNvPr>
            <p:cNvSpPr/>
            <p:nvPr/>
          </p:nvSpPr>
          <p:spPr>
            <a:xfrm rot="5400000">
              <a:off x="8886915" y="2066873"/>
              <a:ext cx="210544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フリーフォーム: 図形 530">
              <a:extLst>
                <a:ext uri="{FF2B5EF4-FFF2-40B4-BE49-F238E27FC236}">
                  <a16:creationId xmlns:a16="http://schemas.microsoft.com/office/drawing/2014/main" id="{2087C71D-1AFC-4B12-B162-8234F5B37C25}"/>
                </a:ext>
              </a:extLst>
            </p:cNvPr>
            <p:cNvSpPr/>
            <p:nvPr/>
          </p:nvSpPr>
          <p:spPr>
            <a:xfrm rot="16200000">
              <a:off x="6676761" y="2066872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フリーフォーム: 図形 531">
              <a:extLst>
                <a:ext uri="{FF2B5EF4-FFF2-40B4-BE49-F238E27FC236}">
                  <a16:creationId xmlns:a16="http://schemas.microsoft.com/office/drawing/2014/main" id="{2488FC85-A6ED-4C88-8F78-9F66825FEA92}"/>
                </a:ext>
              </a:extLst>
            </p:cNvPr>
            <p:cNvSpPr/>
            <p:nvPr/>
          </p:nvSpPr>
          <p:spPr>
            <a:xfrm rot="2700000">
              <a:off x="8567221" y="1289441"/>
              <a:ext cx="210544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3" name="フリーフォーム: 図形 532">
              <a:extLst>
                <a:ext uri="{FF2B5EF4-FFF2-40B4-BE49-F238E27FC236}">
                  <a16:creationId xmlns:a16="http://schemas.microsoft.com/office/drawing/2014/main" id="{6A6E851D-1986-4D53-A627-32E6A1AF912E}"/>
                </a:ext>
              </a:extLst>
            </p:cNvPr>
            <p:cNvSpPr/>
            <p:nvPr/>
          </p:nvSpPr>
          <p:spPr>
            <a:xfrm rot="13500000">
              <a:off x="7004405" y="2852256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4" name="フリーフォーム: 図形 533">
              <a:extLst>
                <a:ext uri="{FF2B5EF4-FFF2-40B4-BE49-F238E27FC236}">
                  <a16:creationId xmlns:a16="http://schemas.microsoft.com/office/drawing/2014/main" id="{94CE468A-14C6-4EC0-AAFD-E28B7E886E1F}"/>
                </a:ext>
              </a:extLst>
            </p:cNvPr>
            <p:cNvSpPr/>
            <p:nvPr/>
          </p:nvSpPr>
          <p:spPr>
            <a:xfrm rot="8100000">
              <a:off x="8563246" y="2848280"/>
              <a:ext cx="210544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フリーフォーム: 図形 534">
              <a:extLst>
                <a:ext uri="{FF2B5EF4-FFF2-40B4-BE49-F238E27FC236}">
                  <a16:creationId xmlns:a16="http://schemas.microsoft.com/office/drawing/2014/main" id="{296F47D0-D366-4C8A-AAE9-8009DE3A52FE}"/>
                </a:ext>
              </a:extLst>
            </p:cNvPr>
            <p:cNvSpPr/>
            <p:nvPr/>
          </p:nvSpPr>
          <p:spPr>
            <a:xfrm rot="18900000">
              <a:off x="7000432" y="1285464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フリーフォーム: 図形 535">
              <a:extLst>
                <a:ext uri="{FF2B5EF4-FFF2-40B4-BE49-F238E27FC236}">
                  <a16:creationId xmlns:a16="http://schemas.microsoft.com/office/drawing/2014/main" id="{F336D6AB-4887-4BB1-BE77-9DC39F516725}"/>
                </a:ext>
              </a:extLst>
            </p:cNvPr>
            <p:cNvSpPr/>
            <p:nvPr/>
          </p:nvSpPr>
          <p:spPr>
            <a:xfrm rot="19773398">
              <a:off x="7226757" y="1111303"/>
              <a:ext cx="210544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フリーフォーム: 図形 536">
              <a:extLst>
                <a:ext uri="{FF2B5EF4-FFF2-40B4-BE49-F238E27FC236}">
                  <a16:creationId xmlns:a16="http://schemas.microsoft.com/office/drawing/2014/main" id="{2B2B2663-2086-4498-B132-D572BFEC0829}"/>
                </a:ext>
              </a:extLst>
            </p:cNvPr>
            <p:cNvSpPr/>
            <p:nvPr/>
          </p:nvSpPr>
          <p:spPr>
            <a:xfrm rot="8973398">
              <a:off x="8346613" y="3016745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フリーフォーム: 図形 537">
              <a:extLst>
                <a:ext uri="{FF2B5EF4-FFF2-40B4-BE49-F238E27FC236}">
                  <a16:creationId xmlns:a16="http://schemas.microsoft.com/office/drawing/2014/main" id="{D34379D6-0938-439D-8CA8-4B9B065C3EB4}"/>
                </a:ext>
              </a:extLst>
            </p:cNvPr>
            <p:cNvSpPr/>
            <p:nvPr/>
          </p:nvSpPr>
          <p:spPr>
            <a:xfrm rot="3573398">
              <a:off x="8734559" y="1506945"/>
              <a:ext cx="210544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9" name="フリーフォーム: 図形 538">
              <a:extLst>
                <a:ext uri="{FF2B5EF4-FFF2-40B4-BE49-F238E27FC236}">
                  <a16:creationId xmlns:a16="http://schemas.microsoft.com/office/drawing/2014/main" id="{61711F1B-ECF9-44A7-842B-758C00B4BCAD}"/>
                </a:ext>
              </a:extLst>
            </p:cNvPr>
            <p:cNvSpPr/>
            <p:nvPr/>
          </p:nvSpPr>
          <p:spPr>
            <a:xfrm rot="14373398">
              <a:off x="6829118" y="2626799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フリーフォーム: 図形 539">
              <a:extLst>
                <a:ext uri="{FF2B5EF4-FFF2-40B4-BE49-F238E27FC236}">
                  <a16:creationId xmlns:a16="http://schemas.microsoft.com/office/drawing/2014/main" id="{F85C001D-92D5-4FBD-939B-A5F86B8B29B3}"/>
                </a:ext>
              </a:extLst>
            </p:cNvPr>
            <p:cNvSpPr/>
            <p:nvPr/>
          </p:nvSpPr>
          <p:spPr>
            <a:xfrm rot="873398">
              <a:off x="8065028" y="998681"/>
              <a:ext cx="210544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1" name="フリーフォーム: 図形 540">
              <a:extLst>
                <a:ext uri="{FF2B5EF4-FFF2-40B4-BE49-F238E27FC236}">
                  <a16:creationId xmlns:a16="http://schemas.microsoft.com/office/drawing/2014/main" id="{E8A7E4AE-DC8F-44AF-B03E-F5850AA85CB0}"/>
                </a:ext>
              </a:extLst>
            </p:cNvPr>
            <p:cNvSpPr/>
            <p:nvPr/>
          </p:nvSpPr>
          <p:spPr>
            <a:xfrm rot="11673398">
              <a:off x="7509534" y="3137889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2" name="フリーフォーム: 図形 541">
              <a:extLst>
                <a:ext uri="{FF2B5EF4-FFF2-40B4-BE49-F238E27FC236}">
                  <a16:creationId xmlns:a16="http://schemas.microsoft.com/office/drawing/2014/main" id="{842F6A6F-AED1-431C-B4B2-B153C3B29170}"/>
                </a:ext>
              </a:extLst>
            </p:cNvPr>
            <p:cNvSpPr/>
            <p:nvPr/>
          </p:nvSpPr>
          <p:spPr>
            <a:xfrm rot="6273398">
              <a:off x="8851443" y="2344619"/>
              <a:ext cx="210544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フリーフォーム: 図形 542">
              <a:extLst>
                <a:ext uri="{FF2B5EF4-FFF2-40B4-BE49-F238E27FC236}">
                  <a16:creationId xmlns:a16="http://schemas.microsoft.com/office/drawing/2014/main" id="{0399E6E3-2620-4EC9-A3C0-30630CD67EDC}"/>
                </a:ext>
              </a:extLst>
            </p:cNvPr>
            <p:cNvSpPr/>
            <p:nvPr/>
          </p:nvSpPr>
          <p:spPr>
            <a:xfrm rot="17073398">
              <a:off x="6712236" y="1789125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フリーフォーム: 図形 543">
              <a:extLst>
                <a:ext uri="{FF2B5EF4-FFF2-40B4-BE49-F238E27FC236}">
                  <a16:creationId xmlns:a16="http://schemas.microsoft.com/office/drawing/2014/main" id="{87BAF697-AB4F-458F-9A33-E78AC237399C}"/>
                </a:ext>
              </a:extLst>
            </p:cNvPr>
            <p:cNvSpPr/>
            <p:nvPr/>
          </p:nvSpPr>
          <p:spPr>
            <a:xfrm rot="1778993">
              <a:off x="8332043" y="1109271"/>
              <a:ext cx="210542" cy="23491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フリーフォーム: 図形 544">
              <a:extLst>
                <a:ext uri="{FF2B5EF4-FFF2-40B4-BE49-F238E27FC236}">
                  <a16:creationId xmlns:a16="http://schemas.microsoft.com/office/drawing/2014/main" id="{2939E272-EFBB-4D2B-9FB9-4FC9D632D8B6}"/>
                </a:ext>
              </a:extLst>
            </p:cNvPr>
            <p:cNvSpPr/>
            <p:nvPr/>
          </p:nvSpPr>
          <p:spPr>
            <a:xfrm rot="12578993">
              <a:off x="7238682" y="3030037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1A687CA1-06C0-4746-A345-1F96BA39DB37}"/>
                </a:ext>
              </a:extLst>
            </p:cNvPr>
            <p:cNvSpPr/>
            <p:nvPr/>
          </p:nvSpPr>
          <p:spPr>
            <a:xfrm rot="7178993">
              <a:off x="8740860" y="2613553"/>
              <a:ext cx="210544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フリーフォーム: 図形 546">
              <a:extLst>
                <a:ext uri="{FF2B5EF4-FFF2-40B4-BE49-F238E27FC236}">
                  <a16:creationId xmlns:a16="http://schemas.microsoft.com/office/drawing/2014/main" id="{B9E87244-F3FE-47EB-A870-DC2B66DD36C5}"/>
                </a:ext>
              </a:extLst>
            </p:cNvPr>
            <p:cNvSpPr/>
            <p:nvPr/>
          </p:nvSpPr>
          <p:spPr>
            <a:xfrm rot="17978993">
              <a:off x="6820094" y="1520191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フリーフォーム: 図形 547">
              <a:extLst>
                <a:ext uri="{FF2B5EF4-FFF2-40B4-BE49-F238E27FC236}">
                  <a16:creationId xmlns:a16="http://schemas.microsoft.com/office/drawing/2014/main" id="{489B0119-3F10-4ADB-8DD3-74FCB20698C0}"/>
                </a:ext>
              </a:extLst>
            </p:cNvPr>
            <p:cNvSpPr/>
            <p:nvPr/>
          </p:nvSpPr>
          <p:spPr>
            <a:xfrm rot="4478993">
              <a:off x="8847620" y="1779762"/>
              <a:ext cx="210544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1647A3DD-CF08-436A-AB42-4203A4703B78}"/>
                </a:ext>
              </a:extLst>
            </p:cNvPr>
            <p:cNvSpPr/>
            <p:nvPr/>
          </p:nvSpPr>
          <p:spPr>
            <a:xfrm rot="15278993">
              <a:off x="6716311" y="2364826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A2FA2EB0-D528-4906-B90B-8E0EA3531982}"/>
                </a:ext>
              </a:extLst>
            </p:cNvPr>
            <p:cNvSpPr/>
            <p:nvPr/>
          </p:nvSpPr>
          <p:spPr>
            <a:xfrm rot="9878993">
              <a:off x="8073009" y="3132528"/>
              <a:ext cx="210544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1" name="フリーフォーム: 図形 550">
              <a:extLst>
                <a:ext uri="{FF2B5EF4-FFF2-40B4-BE49-F238E27FC236}">
                  <a16:creationId xmlns:a16="http://schemas.microsoft.com/office/drawing/2014/main" id="{DF791DC4-D48B-4B79-AF07-090FBB09FF49}"/>
                </a:ext>
              </a:extLst>
            </p:cNvPr>
            <p:cNvSpPr/>
            <p:nvPr/>
          </p:nvSpPr>
          <p:spPr>
            <a:xfrm rot="20678993">
              <a:off x="7487947" y="1001217"/>
              <a:ext cx="210542" cy="234916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楕円 551">
              <a:extLst>
                <a:ext uri="{FF2B5EF4-FFF2-40B4-BE49-F238E27FC236}">
                  <a16:creationId xmlns:a16="http://schemas.microsoft.com/office/drawing/2014/main" id="{6672FFDC-932A-4F44-8310-89CE1381E119}"/>
                </a:ext>
              </a:extLst>
            </p:cNvPr>
            <p:cNvSpPr/>
            <p:nvPr/>
          </p:nvSpPr>
          <p:spPr>
            <a:xfrm>
              <a:off x="6880575" y="1194275"/>
              <a:ext cx="2003374" cy="200337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50000">
                  <a:srgbClr val="FFC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84A6BA1A-42B4-4907-A9FC-66C8856E29FF}"/>
                </a:ext>
              </a:extLst>
            </p:cNvPr>
            <p:cNvGrpSpPr/>
            <p:nvPr/>
          </p:nvGrpSpPr>
          <p:grpSpPr>
            <a:xfrm>
              <a:off x="6832980" y="1135773"/>
              <a:ext cx="2103464" cy="2103464"/>
              <a:chOff x="7406390" y="3868344"/>
              <a:chExt cx="2103464" cy="2103464"/>
            </a:xfr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</p:grpSpPr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3B8B0646-0911-4863-9C7F-EEF7D6BFF1DE}"/>
                  </a:ext>
                </a:extLst>
              </p:cNvPr>
              <p:cNvSpPr/>
              <p:nvPr/>
            </p:nvSpPr>
            <p:spPr>
              <a:xfrm>
                <a:off x="8312724" y="3868344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0668082B-1051-4B7D-85CC-C5D9A3A13E86}"/>
                  </a:ext>
                </a:extLst>
              </p:cNvPr>
              <p:cNvSpPr/>
              <p:nvPr/>
            </p:nvSpPr>
            <p:spPr>
              <a:xfrm rot="10800000">
                <a:off x="8312724" y="5647350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271414CA-9905-4098-803F-00E66107C5FD}"/>
                  </a:ext>
                </a:extLst>
              </p:cNvPr>
              <p:cNvSpPr/>
              <p:nvPr/>
            </p:nvSpPr>
            <p:spPr>
              <a:xfrm rot="5400000">
                <a:off x="9202227" y="4757847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3B2A728B-9629-4743-90E9-06176EC5C2CE}"/>
                  </a:ext>
                </a:extLst>
              </p:cNvPr>
              <p:cNvSpPr/>
              <p:nvPr/>
            </p:nvSpPr>
            <p:spPr>
              <a:xfrm rot="16200000">
                <a:off x="7423221" y="4757847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837E38E6-BC56-466B-9050-012B2512F110}"/>
                  </a:ext>
                </a:extLst>
              </p:cNvPr>
              <p:cNvSpPr/>
              <p:nvPr/>
            </p:nvSpPr>
            <p:spPr>
              <a:xfrm rot="2700000">
                <a:off x="8941698" y="4128873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23D1B218-80EF-422A-81A7-3ABE3182D778}"/>
                  </a:ext>
                </a:extLst>
              </p:cNvPr>
              <p:cNvSpPr/>
              <p:nvPr/>
            </p:nvSpPr>
            <p:spPr>
              <a:xfrm rot="13500000">
                <a:off x="7683750" y="5386821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193114DE-74AC-4089-9C6D-1C3C11308CE5}"/>
                  </a:ext>
                </a:extLst>
              </p:cNvPr>
              <p:cNvSpPr/>
              <p:nvPr/>
            </p:nvSpPr>
            <p:spPr>
              <a:xfrm rot="8100000">
                <a:off x="8941698" y="5386821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B12B93F6-C77F-4DAF-9424-0821283FBA74}"/>
                  </a:ext>
                </a:extLst>
              </p:cNvPr>
              <p:cNvSpPr/>
              <p:nvPr/>
            </p:nvSpPr>
            <p:spPr>
              <a:xfrm rot="18900000">
                <a:off x="7683750" y="4128873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18D474D5-C574-4E6D-906A-77273EA269FB}"/>
                  </a:ext>
                </a:extLst>
              </p:cNvPr>
              <p:cNvSpPr/>
              <p:nvPr/>
            </p:nvSpPr>
            <p:spPr>
              <a:xfrm rot="1461949">
                <a:off x="8679698" y="3947572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4079F422-6820-472D-AC81-574846EE80AB}"/>
                  </a:ext>
                </a:extLst>
              </p:cNvPr>
              <p:cNvSpPr/>
              <p:nvPr/>
            </p:nvSpPr>
            <p:spPr>
              <a:xfrm rot="12261949">
                <a:off x="7945750" y="5568122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4E15A1AF-13E7-4625-81A0-FB4B8DAB0D11}"/>
                  </a:ext>
                </a:extLst>
              </p:cNvPr>
              <p:cNvSpPr/>
              <p:nvPr/>
            </p:nvSpPr>
            <p:spPr>
              <a:xfrm rot="6861949">
                <a:off x="9122999" y="5124821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17442835-4484-4FF5-8E5C-BDF70AC3EB7E}"/>
                  </a:ext>
                </a:extLst>
              </p:cNvPr>
              <p:cNvSpPr/>
              <p:nvPr/>
            </p:nvSpPr>
            <p:spPr>
              <a:xfrm rot="17661949">
                <a:off x="7502449" y="4390873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1EC2381F-0DBD-4274-AB0D-8BF59037D079}"/>
                  </a:ext>
                </a:extLst>
              </p:cNvPr>
              <p:cNvSpPr/>
              <p:nvPr/>
            </p:nvSpPr>
            <p:spPr>
              <a:xfrm rot="4161949">
                <a:off x="9145165" y="4444386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4A5145DA-5A85-49D2-B1CE-93B0274375A5}"/>
                  </a:ext>
                </a:extLst>
              </p:cNvPr>
              <p:cNvSpPr/>
              <p:nvPr/>
            </p:nvSpPr>
            <p:spPr>
              <a:xfrm rot="14961949">
                <a:off x="7480283" y="5071308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BF8B3883-2D57-421E-96A9-8F77941A1B42}"/>
                  </a:ext>
                </a:extLst>
              </p:cNvPr>
              <p:cNvSpPr/>
              <p:nvPr/>
            </p:nvSpPr>
            <p:spPr>
              <a:xfrm rot="9561949">
                <a:off x="8626185" y="5590288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921FF83C-61D1-4EB8-9DF0-30B8CDD18192}"/>
                  </a:ext>
                </a:extLst>
              </p:cNvPr>
              <p:cNvSpPr/>
              <p:nvPr/>
            </p:nvSpPr>
            <p:spPr>
              <a:xfrm rot="20361949">
                <a:off x="7999263" y="3925406"/>
                <a:ext cx="290796" cy="324458"/>
              </a:xfrm>
              <a:custGeom>
                <a:avLst/>
                <a:gdLst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134374 w 2268748"/>
                  <a:gd name="connsiteY9" fmla="*/ 2123838 h 2157198"/>
                  <a:gd name="connsiteX10" fmla="*/ 1094917 w 2268748"/>
                  <a:gd name="connsiteY10" fmla="*/ 2157197 h 2157198"/>
                  <a:gd name="connsiteX11" fmla="*/ 1094916 w 2268748"/>
                  <a:gd name="connsiteY11" fmla="*/ 2157196 h 2157198"/>
                  <a:gd name="connsiteX12" fmla="*/ 790762 w 2268748"/>
                  <a:gd name="connsiteY12" fmla="*/ 1470562 h 2157198"/>
                  <a:gd name="connsiteX13" fmla="*/ 397066 w 2268748"/>
                  <a:gd name="connsiteY13" fmla="*/ 1011306 h 2157198"/>
                  <a:gd name="connsiteX14" fmla="*/ 361777 w 2268748"/>
                  <a:gd name="connsiteY14" fmla="*/ 983040 h 2157198"/>
                  <a:gd name="connsiteX15" fmla="*/ 307079 w 2268748"/>
                  <a:gd name="connsiteY15" fmla="*/ 966061 h 2157198"/>
                  <a:gd name="connsiteX16" fmla="*/ 0 w 2268748"/>
                  <a:gd name="connsiteY16" fmla="*/ 502786 h 2157198"/>
                  <a:gd name="connsiteX17" fmla="*/ 502786 w 2268748"/>
                  <a:gd name="connsiteY17" fmla="*/ 0 h 2157198"/>
                  <a:gd name="connsiteX0" fmla="*/ 502786 w 2268748"/>
                  <a:gd name="connsiteY0" fmla="*/ 0 h 2157198"/>
                  <a:gd name="connsiteX1" fmla="*/ 1765962 w 2268748"/>
                  <a:gd name="connsiteY1" fmla="*/ 0 h 2157198"/>
                  <a:gd name="connsiteX2" fmla="*/ 2268748 w 2268748"/>
                  <a:gd name="connsiteY2" fmla="*/ 502786 h 2157198"/>
                  <a:gd name="connsiteX3" fmla="*/ 1961669 w 2268748"/>
                  <a:gd name="connsiteY3" fmla="*/ 966061 h 2157198"/>
                  <a:gd name="connsiteX4" fmla="*/ 1906973 w 2268748"/>
                  <a:gd name="connsiteY4" fmla="*/ 983039 h 2157198"/>
                  <a:gd name="connsiteX5" fmla="*/ 1871682 w 2268748"/>
                  <a:gd name="connsiteY5" fmla="*/ 1011307 h 2157198"/>
                  <a:gd name="connsiteX6" fmla="*/ 1477986 w 2268748"/>
                  <a:gd name="connsiteY6" fmla="*/ 1470563 h 2157198"/>
                  <a:gd name="connsiteX7" fmla="*/ 1173832 w 2268748"/>
                  <a:gd name="connsiteY7" fmla="*/ 2157196 h 2157198"/>
                  <a:gd name="connsiteX8" fmla="*/ 1173831 w 2268748"/>
                  <a:gd name="connsiteY8" fmla="*/ 2157198 h 2157198"/>
                  <a:gd name="connsiteX9" fmla="*/ 1094917 w 2268748"/>
                  <a:gd name="connsiteY9" fmla="*/ 2157197 h 2157198"/>
                  <a:gd name="connsiteX10" fmla="*/ 1094916 w 2268748"/>
                  <a:gd name="connsiteY10" fmla="*/ 2157196 h 2157198"/>
                  <a:gd name="connsiteX11" fmla="*/ 790762 w 2268748"/>
                  <a:gd name="connsiteY11" fmla="*/ 1470562 h 2157198"/>
                  <a:gd name="connsiteX12" fmla="*/ 397066 w 2268748"/>
                  <a:gd name="connsiteY12" fmla="*/ 1011306 h 2157198"/>
                  <a:gd name="connsiteX13" fmla="*/ 361777 w 2268748"/>
                  <a:gd name="connsiteY13" fmla="*/ 983040 h 2157198"/>
                  <a:gd name="connsiteX14" fmla="*/ 307079 w 2268748"/>
                  <a:gd name="connsiteY14" fmla="*/ 966061 h 2157198"/>
                  <a:gd name="connsiteX15" fmla="*/ 0 w 2268748"/>
                  <a:gd name="connsiteY15" fmla="*/ 502786 h 2157198"/>
                  <a:gd name="connsiteX16" fmla="*/ 502786 w 2268748"/>
                  <a:gd name="connsiteY16" fmla="*/ 0 h 2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8748" h="2157198">
                    <a:moveTo>
                      <a:pt x="502786" y="0"/>
                    </a:moveTo>
                    <a:lnTo>
                      <a:pt x="1765962" y="0"/>
                    </a:lnTo>
                    <a:cubicBezTo>
                      <a:pt x="2043643" y="0"/>
                      <a:pt x="2268748" y="225105"/>
                      <a:pt x="2268748" y="502786"/>
                    </a:cubicBezTo>
                    <a:cubicBezTo>
                      <a:pt x="2268748" y="711047"/>
                      <a:pt x="2142127" y="889734"/>
                      <a:pt x="1961669" y="966061"/>
                    </a:cubicBezTo>
                    <a:lnTo>
                      <a:pt x="1906973" y="983039"/>
                    </a:lnTo>
                    <a:lnTo>
                      <a:pt x="1871682" y="1011307"/>
                    </a:lnTo>
                    <a:cubicBezTo>
                      <a:pt x="1731806" y="1135841"/>
                      <a:pt x="1595005" y="1294888"/>
                      <a:pt x="1477986" y="1470563"/>
                    </a:cubicBezTo>
                    <a:cubicBezTo>
                      <a:pt x="1321960" y="1704798"/>
                      <a:pt x="1213057" y="1950649"/>
                      <a:pt x="1173832" y="2157196"/>
                    </a:cubicBezTo>
                    <a:cubicBezTo>
                      <a:pt x="1173832" y="2157197"/>
                      <a:pt x="1173831" y="2157197"/>
                      <a:pt x="1173831" y="2157198"/>
                    </a:cubicBezTo>
                    <a:lnTo>
                      <a:pt x="1094917" y="2157197"/>
                    </a:lnTo>
                    <a:lnTo>
                      <a:pt x="1094916" y="2157196"/>
                    </a:lnTo>
                    <a:cubicBezTo>
                      <a:pt x="1055691" y="1950648"/>
                      <a:pt x="946788" y="1704797"/>
                      <a:pt x="790762" y="1470562"/>
                    </a:cubicBezTo>
                    <a:cubicBezTo>
                      <a:pt x="673744" y="1294887"/>
                      <a:pt x="536943" y="1135840"/>
                      <a:pt x="397066" y="1011306"/>
                    </a:cubicBezTo>
                    <a:lnTo>
                      <a:pt x="361777" y="983040"/>
                    </a:lnTo>
                    <a:lnTo>
                      <a:pt x="307079" y="966061"/>
                    </a:lnTo>
                    <a:cubicBezTo>
                      <a:pt x="126622" y="889734"/>
                      <a:pt x="0" y="711047"/>
                      <a:pt x="0" y="502786"/>
                    </a:cubicBezTo>
                    <a:cubicBezTo>
                      <a:pt x="0" y="225105"/>
                      <a:pt x="225105" y="0"/>
                      <a:pt x="50278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4" name="楕円 553">
              <a:extLst>
                <a:ext uri="{FF2B5EF4-FFF2-40B4-BE49-F238E27FC236}">
                  <a16:creationId xmlns:a16="http://schemas.microsoft.com/office/drawing/2014/main" id="{597B116E-A30B-4061-8343-E52B2AA063C8}"/>
                </a:ext>
              </a:extLst>
            </p:cNvPr>
            <p:cNvSpPr/>
            <p:nvPr/>
          </p:nvSpPr>
          <p:spPr>
            <a:xfrm>
              <a:off x="7688343" y="1385237"/>
              <a:ext cx="353038" cy="247284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楕円 554">
              <a:extLst>
                <a:ext uri="{FF2B5EF4-FFF2-40B4-BE49-F238E27FC236}">
                  <a16:creationId xmlns:a16="http://schemas.microsoft.com/office/drawing/2014/main" id="{D19E2A99-7E47-42B0-86F4-DC1CC0D54A12}"/>
                </a:ext>
              </a:extLst>
            </p:cNvPr>
            <p:cNvSpPr/>
            <p:nvPr/>
          </p:nvSpPr>
          <p:spPr>
            <a:xfrm>
              <a:off x="7688343" y="2790112"/>
              <a:ext cx="353038" cy="247284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楕円 555">
              <a:extLst>
                <a:ext uri="{FF2B5EF4-FFF2-40B4-BE49-F238E27FC236}">
                  <a16:creationId xmlns:a16="http://schemas.microsoft.com/office/drawing/2014/main" id="{8BAE10BE-3FFA-44A1-9A20-4239B5F68A27}"/>
                </a:ext>
              </a:extLst>
            </p:cNvPr>
            <p:cNvSpPr/>
            <p:nvPr/>
          </p:nvSpPr>
          <p:spPr>
            <a:xfrm rot="5400000">
              <a:off x="8388911" y="2087676"/>
              <a:ext cx="353038" cy="247284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楕円 556">
              <a:extLst>
                <a:ext uri="{FF2B5EF4-FFF2-40B4-BE49-F238E27FC236}">
                  <a16:creationId xmlns:a16="http://schemas.microsoft.com/office/drawing/2014/main" id="{9762B4E9-A337-4428-BC0B-346AF0BE30B3}"/>
                </a:ext>
              </a:extLst>
            </p:cNvPr>
            <p:cNvSpPr/>
            <p:nvPr/>
          </p:nvSpPr>
          <p:spPr>
            <a:xfrm rot="5400000">
              <a:off x="6984036" y="2087676"/>
              <a:ext cx="353038" cy="247284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楕円 557">
              <a:extLst>
                <a:ext uri="{FF2B5EF4-FFF2-40B4-BE49-F238E27FC236}">
                  <a16:creationId xmlns:a16="http://schemas.microsoft.com/office/drawing/2014/main" id="{9F9FB356-BB38-4EEC-8217-5F505328446C}"/>
                </a:ext>
              </a:extLst>
            </p:cNvPr>
            <p:cNvSpPr/>
            <p:nvPr/>
          </p:nvSpPr>
          <p:spPr>
            <a:xfrm>
              <a:off x="7688343" y="1385237"/>
              <a:ext cx="353038" cy="247284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楕円 558">
              <a:extLst>
                <a:ext uri="{FF2B5EF4-FFF2-40B4-BE49-F238E27FC236}">
                  <a16:creationId xmlns:a16="http://schemas.microsoft.com/office/drawing/2014/main" id="{4316B010-A0CA-4D9F-AEEC-2F6547164F87}"/>
                </a:ext>
              </a:extLst>
            </p:cNvPr>
            <p:cNvSpPr/>
            <p:nvPr/>
          </p:nvSpPr>
          <p:spPr>
            <a:xfrm>
              <a:off x="7688343" y="2790112"/>
              <a:ext cx="353038" cy="247284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楕円 559">
              <a:extLst>
                <a:ext uri="{FF2B5EF4-FFF2-40B4-BE49-F238E27FC236}">
                  <a16:creationId xmlns:a16="http://schemas.microsoft.com/office/drawing/2014/main" id="{33B3CFEF-8E00-4500-9BC1-E3E07B115753}"/>
                </a:ext>
              </a:extLst>
            </p:cNvPr>
            <p:cNvSpPr/>
            <p:nvPr/>
          </p:nvSpPr>
          <p:spPr>
            <a:xfrm rot="5400000">
              <a:off x="8388911" y="2087676"/>
              <a:ext cx="353038" cy="247284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楕円 560">
              <a:extLst>
                <a:ext uri="{FF2B5EF4-FFF2-40B4-BE49-F238E27FC236}">
                  <a16:creationId xmlns:a16="http://schemas.microsoft.com/office/drawing/2014/main" id="{1E832592-56CC-4EEB-9169-F7E7D3B268BE}"/>
                </a:ext>
              </a:extLst>
            </p:cNvPr>
            <p:cNvSpPr/>
            <p:nvPr/>
          </p:nvSpPr>
          <p:spPr>
            <a:xfrm rot="5400000">
              <a:off x="6984036" y="2087676"/>
              <a:ext cx="353038" cy="247284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楕円 561">
              <a:extLst>
                <a:ext uri="{FF2B5EF4-FFF2-40B4-BE49-F238E27FC236}">
                  <a16:creationId xmlns:a16="http://schemas.microsoft.com/office/drawing/2014/main" id="{BA828B2B-61FC-42F9-943C-DB2DE68E0F37}"/>
                </a:ext>
              </a:extLst>
            </p:cNvPr>
            <p:cNvSpPr/>
            <p:nvPr/>
          </p:nvSpPr>
          <p:spPr>
            <a:xfrm rot="1735758">
              <a:off x="8028133" y="1472889"/>
              <a:ext cx="353038" cy="247284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楕円 562">
              <a:extLst>
                <a:ext uri="{FF2B5EF4-FFF2-40B4-BE49-F238E27FC236}">
                  <a16:creationId xmlns:a16="http://schemas.microsoft.com/office/drawing/2014/main" id="{A22A95DA-F3A3-4B1D-84E4-921AB46DFF5C}"/>
                </a:ext>
              </a:extLst>
            </p:cNvPr>
            <p:cNvSpPr/>
            <p:nvPr/>
          </p:nvSpPr>
          <p:spPr>
            <a:xfrm rot="1735758">
              <a:off x="7348553" y="2702460"/>
              <a:ext cx="353038" cy="247284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楕円 563">
              <a:extLst>
                <a:ext uri="{FF2B5EF4-FFF2-40B4-BE49-F238E27FC236}">
                  <a16:creationId xmlns:a16="http://schemas.microsoft.com/office/drawing/2014/main" id="{EBC91A93-441C-4923-BFA8-AC6624C964DE}"/>
                </a:ext>
              </a:extLst>
            </p:cNvPr>
            <p:cNvSpPr/>
            <p:nvPr/>
          </p:nvSpPr>
          <p:spPr>
            <a:xfrm rot="7135758">
              <a:off x="8301257" y="2427465"/>
              <a:ext cx="353038" cy="247284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楕円 564">
              <a:extLst>
                <a:ext uri="{FF2B5EF4-FFF2-40B4-BE49-F238E27FC236}">
                  <a16:creationId xmlns:a16="http://schemas.microsoft.com/office/drawing/2014/main" id="{9BD768BD-6F48-4F67-842C-51221E134A1B}"/>
                </a:ext>
              </a:extLst>
            </p:cNvPr>
            <p:cNvSpPr/>
            <p:nvPr/>
          </p:nvSpPr>
          <p:spPr>
            <a:xfrm rot="7135758">
              <a:off x="7071687" y="1747884"/>
              <a:ext cx="353038" cy="247284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楕円 565">
              <a:extLst>
                <a:ext uri="{FF2B5EF4-FFF2-40B4-BE49-F238E27FC236}">
                  <a16:creationId xmlns:a16="http://schemas.microsoft.com/office/drawing/2014/main" id="{30180BD4-2274-4CE8-B3B0-A3741B8EBAA5}"/>
                </a:ext>
              </a:extLst>
            </p:cNvPr>
            <p:cNvSpPr/>
            <p:nvPr/>
          </p:nvSpPr>
          <p:spPr>
            <a:xfrm rot="3584686">
              <a:off x="8295102" y="1733749"/>
              <a:ext cx="353038" cy="247284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楕円 566">
              <a:extLst>
                <a:ext uri="{FF2B5EF4-FFF2-40B4-BE49-F238E27FC236}">
                  <a16:creationId xmlns:a16="http://schemas.microsoft.com/office/drawing/2014/main" id="{5BEDC974-C1F1-467F-B801-27C5D22CFE31}"/>
                </a:ext>
              </a:extLst>
            </p:cNvPr>
            <p:cNvSpPr/>
            <p:nvPr/>
          </p:nvSpPr>
          <p:spPr>
            <a:xfrm rot="3584686">
              <a:off x="7081586" y="2441600"/>
              <a:ext cx="353038" cy="247284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8" name="楕円 567">
              <a:extLst>
                <a:ext uri="{FF2B5EF4-FFF2-40B4-BE49-F238E27FC236}">
                  <a16:creationId xmlns:a16="http://schemas.microsoft.com/office/drawing/2014/main" id="{12D9DCB6-48AC-41C4-B6BC-8EE5D60699BE}"/>
                </a:ext>
              </a:extLst>
            </p:cNvPr>
            <p:cNvSpPr/>
            <p:nvPr/>
          </p:nvSpPr>
          <p:spPr>
            <a:xfrm rot="8984686">
              <a:off x="8040398" y="2694434"/>
              <a:ext cx="353038" cy="247282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楕円 568">
              <a:extLst>
                <a:ext uri="{FF2B5EF4-FFF2-40B4-BE49-F238E27FC236}">
                  <a16:creationId xmlns:a16="http://schemas.microsoft.com/office/drawing/2014/main" id="{6BF93399-A1EF-4145-8D25-7D74CC100BBC}"/>
                </a:ext>
              </a:extLst>
            </p:cNvPr>
            <p:cNvSpPr/>
            <p:nvPr/>
          </p:nvSpPr>
          <p:spPr>
            <a:xfrm rot="8984686">
              <a:off x="7332548" y="1480917"/>
              <a:ext cx="353038" cy="247282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楕円 569">
              <a:extLst>
                <a:ext uri="{FF2B5EF4-FFF2-40B4-BE49-F238E27FC236}">
                  <a16:creationId xmlns:a16="http://schemas.microsoft.com/office/drawing/2014/main" id="{71EE6BED-A447-4D0A-94ED-DA15632104D1}"/>
                </a:ext>
              </a:extLst>
            </p:cNvPr>
            <p:cNvSpPr/>
            <p:nvPr/>
          </p:nvSpPr>
          <p:spPr>
            <a:xfrm>
              <a:off x="7709375" y="1633724"/>
              <a:ext cx="310974" cy="294036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楕円 570">
              <a:extLst>
                <a:ext uri="{FF2B5EF4-FFF2-40B4-BE49-F238E27FC236}">
                  <a16:creationId xmlns:a16="http://schemas.microsoft.com/office/drawing/2014/main" id="{22B6EAA7-AE9D-4DEA-9055-137822D1E326}"/>
                </a:ext>
              </a:extLst>
            </p:cNvPr>
            <p:cNvSpPr/>
            <p:nvPr/>
          </p:nvSpPr>
          <p:spPr>
            <a:xfrm>
              <a:off x="7709375" y="2487799"/>
              <a:ext cx="310974" cy="294036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楕円 571">
              <a:extLst>
                <a:ext uri="{FF2B5EF4-FFF2-40B4-BE49-F238E27FC236}">
                  <a16:creationId xmlns:a16="http://schemas.microsoft.com/office/drawing/2014/main" id="{E3595D8D-B40A-4ACA-95C2-05A0FAA8B3CC}"/>
                </a:ext>
              </a:extLst>
            </p:cNvPr>
            <p:cNvSpPr/>
            <p:nvPr/>
          </p:nvSpPr>
          <p:spPr>
            <a:xfrm rot="5400000">
              <a:off x="8133061" y="2060762"/>
              <a:ext cx="310972" cy="294036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楕円 572">
              <a:extLst>
                <a:ext uri="{FF2B5EF4-FFF2-40B4-BE49-F238E27FC236}">
                  <a16:creationId xmlns:a16="http://schemas.microsoft.com/office/drawing/2014/main" id="{8059F780-DFE6-4FEA-93AB-4483CA3C4923}"/>
                </a:ext>
              </a:extLst>
            </p:cNvPr>
            <p:cNvSpPr/>
            <p:nvPr/>
          </p:nvSpPr>
          <p:spPr>
            <a:xfrm rot="5400000">
              <a:off x="7278986" y="2060762"/>
              <a:ext cx="310972" cy="294036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楕円 573">
              <a:extLst>
                <a:ext uri="{FF2B5EF4-FFF2-40B4-BE49-F238E27FC236}">
                  <a16:creationId xmlns:a16="http://schemas.microsoft.com/office/drawing/2014/main" id="{D2388757-FDD0-46E8-8014-0AADADDD3758}"/>
                </a:ext>
              </a:extLst>
            </p:cNvPr>
            <p:cNvSpPr/>
            <p:nvPr/>
          </p:nvSpPr>
          <p:spPr>
            <a:xfrm rot="2700000">
              <a:off x="8004277" y="1758800"/>
              <a:ext cx="310972" cy="294036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楕円 574">
              <a:extLst>
                <a:ext uri="{FF2B5EF4-FFF2-40B4-BE49-F238E27FC236}">
                  <a16:creationId xmlns:a16="http://schemas.microsoft.com/office/drawing/2014/main" id="{C89E2DF4-3373-4FF5-B387-87D3D490BF7A}"/>
                </a:ext>
              </a:extLst>
            </p:cNvPr>
            <p:cNvSpPr/>
            <p:nvPr/>
          </p:nvSpPr>
          <p:spPr>
            <a:xfrm rot="2700000">
              <a:off x="7400355" y="2362723"/>
              <a:ext cx="310972" cy="294036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楕円 575">
              <a:extLst>
                <a:ext uri="{FF2B5EF4-FFF2-40B4-BE49-F238E27FC236}">
                  <a16:creationId xmlns:a16="http://schemas.microsoft.com/office/drawing/2014/main" id="{20858830-BD6B-42C4-86C4-44F8987337FA}"/>
                </a:ext>
              </a:extLst>
            </p:cNvPr>
            <p:cNvSpPr/>
            <p:nvPr/>
          </p:nvSpPr>
          <p:spPr>
            <a:xfrm rot="18900000">
              <a:off x="7403389" y="1758799"/>
              <a:ext cx="310974" cy="294036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楕円 576">
              <a:extLst>
                <a:ext uri="{FF2B5EF4-FFF2-40B4-BE49-F238E27FC236}">
                  <a16:creationId xmlns:a16="http://schemas.microsoft.com/office/drawing/2014/main" id="{9DEE7259-0B78-4A1B-ABD4-2474050BD481}"/>
                </a:ext>
              </a:extLst>
            </p:cNvPr>
            <p:cNvSpPr/>
            <p:nvPr/>
          </p:nvSpPr>
          <p:spPr>
            <a:xfrm rot="18900000">
              <a:off x="8007311" y="2362722"/>
              <a:ext cx="310974" cy="294036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楕円 577">
              <a:extLst>
                <a:ext uri="{FF2B5EF4-FFF2-40B4-BE49-F238E27FC236}">
                  <a16:creationId xmlns:a16="http://schemas.microsoft.com/office/drawing/2014/main" id="{2ACE00CE-4B39-4D4A-B8A9-7C982E75756E}"/>
                </a:ext>
              </a:extLst>
            </p:cNvPr>
            <p:cNvSpPr/>
            <p:nvPr/>
          </p:nvSpPr>
          <p:spPr>
            <a:xfrm>
              <a:off x="7629245" y="1962663"/>
              <a:ext cx="457024" cy="457024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5" name="グループ化 594">
            <a:extLst>
              <a:ext uri="{FF2B5EF4-FFF2-40B4-BE49-F238E27FC236}">
                <a16:creationId xmlns:a16="http://schemas.microsoft.com/office/drawing/2014/main" id="{41BF460A-4DC9-46B1-8551-21D50426F4D6}"/>
              </a:ext>
            </a:extLst>
          </p:cNvPr>
          <p:cNvGrpSpPr/>
          <p:nvPr/>
        </p:nvGrpSpPr>
        <p:grpSpPr>
          <a:xfrm>
            <a:off x="3771318" y="931981"/>
            <a:ext cx="2482787" cy="2482788"/>
            <a:chOff x="3771318" y="931981"/>
            <a:chExt cx="2482787" cy="2482788"/>
          </a:xfrm>
        </p:grpSpPr>
        <p:sp>
          <p:nvSpPr>
            <p:cNvPr id="596" name="フリーフォーム: 図形 595">
              <a:extLst>
                <a:ext uri="{FF2B5EF4-FFF2-40B4-BE49-F238E27FC236}">
                  <a16:creationId xmlns:a16="http://schemas.microsoft.com/office/drawing/2014/main" id="{F49CFB1A-4872-4E21-8445-BE0EA0277E64}"/>
                </a:ext>
              </a:extLst>
            </p:cNvPr>
            <p:cNvSpPr/>
            <p:nvPr/>
          </p:nvSpPr>
          <p:spPr>
            <a:xfrm>
              <a:off x="4896159" y="931981"/>
              <a:ext cx="244348" cy="27263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81D13D7D-6792-4DB5-B445-0B0D9F25E8FA}"/>
                </a:ext>
              </a:extLst>
            </p:cNvPr>
            <p:cNvSpPr/>
            <p:nvPr/>
          </p:nvSpPr>
          <p:spPr>
            <a:xfrm rot="10800000">
              <a:off x="4896160" y="3142137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フリーフォーム: 図形 597">
              <a:extLst>
                <a:ext uri="{FF2B5EF4-FFF2-40B4-BE49-F238E27FC236}">
                  <a16:creationId xmlns:a16="http://schemas.microsoft.com/office/drawing/2014/main" id="{A300DF08-C8CB-4DE2-9AAA-D97ABB119BD5}"/>
                </a:ext>
              </a:extLst>
            </p:cNvPr>
            <p:cNvSpPr/>
            <p:nvPr/>
          </p:nvSpPr>
          <p:spPr>
            <a:xfrm rot="5400000">
              <a:off x="5995615" y="2037060"/>
              <a:ext cx="244348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フリーフォーム: 図形 598">
              <a:extLst>
                <a:ext uri="{FF2B5EF4-FFF2-40B4-BE49-F238E27FC236}">
                  <a16:creationId xmlns:a16="http://schemas.microsoft.com/office/drawing/2014/main" id="{05CA7C92-0CAE-4AA9-903E-F8FCA1A5EAE3}"/>
                </a:ext>
              </a:extLst>
            </p:cNvPr>
            <p:cNvSpPr/>
            <p:nvPr/>
          </p:nvSpPr>
          <p:spPr>
            <a:xfrm rot="16200000">
              <a:off x="3785462" y="2037059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0" name="フリーフォーム: 図形 599">
              <a:extLst>
                <a:ext uri="{FF2B5EF4-FFF2-40B4-BE49-F238E27FC236}">
                  <a16:creationId xmlns:a16="http://schemas.microsoft.com/office/drawing/2014/main" id="{3FD1F931-B650-4877-8C22-8CDBD2D75183}"/>
                </a:ext>
              </a:extLst>
            </p:cNvPr>
            <p:cNvSpPr/>
            <p:nvPr/>
          </p:nvSpPr>
          <p:spPr>
            <a:xfrm rot="2700000">
              <a:off x="5675921" y="1259628"/>
              <a:ext cx="244348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1" name="フリーフォーム: 図形 600">
              <a:extLst>
                <a:ext uri="{FF2B5EF4-FFF2-40B4-BE49-F238E27FC236}">
                  <a16:creationId xmlns:a16="http://schemas.microsoft.com/office/drawing/2014/main" id="{BE9AAA5A-DB87-4EE8-908A-1A7BFA4AD778}"/>
                </a:ext>
              </a:extLst>
            </p:cNvPr>
            <p:cNvSpPr/>
            <p:nvPr/>
          </p:nvSpPr>
          <p:spPr>
            <a:xfrm rot="13500000">
              <a:off x="4113106" y="2822443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2" name="フリーフォーム: 図形 601">
              <a:extLst>
                <a:ext uri="{FF2B5EF4-FFF2-40B4-BE49-F238E27FC236}">
                  <a16:creationId xmlns:a16="http://schemas.microsoft.com/office/drawing/2014/main" id="{45D31197-6339-4E67-A95D-7BF517FCCCCE}"/>
                </a:ext>
              </a:extLst>
            </p:cNvPr>
            <p:cNvSpPr/>
            <p:nvPr/>
          </p:nvSpPr>
          <p:spPr>
            <a:xfrm rot="8100000">
              <a:off x="5671946" y="2818466"/>
              <a:ext cx="244348" cy="27263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3" name="フリーフォーム: 図形 602">
              <a:extLst>
                <a:ext uri="{FF2B5EF4-FFF2-40B4-BE49-F238E27FC236}">
                  <a16:creationId xmlns:a16="http://schemas.microsoft.com/office/drawing/2014/main" id="{F9ED89E3-B2FC-454B-B966-E64104802C3E}"/>
                </a:ext>
              </a:extLst>
            </p:cNvPr>
            <p:cNvSpPr/>
            <p:nvPr/>
          </p:nvSpPr>
          <p:spPr>
            <a:xfrm rot="18900000">
              <a:off x="4109133" y="1255651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4" name="フリーフォーム: 図形 603">
              <a:extLst>
                <a:ext uri="{FF2B5EF4-FFF2-40B4-BE49-F238E27FC236}">
                  <a16:creationId xmlns:a16="http://schemas.microsoft.com/office/drawing/2014/main" id="{2D1786F9-C014-442E-808B-FD0F2F73FB8F}"/>
                </a:ext>
              </a:extLst>
            </p:cNvPr>
            <p:cNvSpPr/>
            <p:nvPr/>
          </p:nvSpPr>
          <p:spPr>
            <a:xfrm rot="19773398">
              <a:off x="4335457" y="1081489"/>
              <a:ext cx="244348" cy="27263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5" name="フリーフォーム: 図形 604">
              <a:extLst>
                <a:ext uri="{FF2B5EF4-FFF2-40B4-BE49-F238E27FC236}">
                  <a16:creationId xmlns:a16="http://schemas.microsoft.com/office/drawing/2014/main" id="{677AABB8-B98B-4D05-B19D-C90A24D285BC}"/>
                </a:ext>
              </a:extLst>
            </p:cNvPr>
            <p:cNvSpPr/>
            <p:nvPr/>
          </p:nvSpPr>
          <p:spPr>
            <a:xfrm rot="8973398">
              <a:off x="5455314" y="2986932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フリーフォーム: 図形 605">
              <a:extLst>
                <a:ext uri="{FF2B5EF4-FFF2-40B4-BE49-F238E27FC236}">
                  <a16:creationId xmlns:a16="http://schemas.microsoft.com/office/drawing/2014/main" id="{BA39481D-C151-4204-AE8D-6AFBB22C4110}"/>
                </a:ext>
              </a:extLst>
            </p:cNvPr>
            <p:cNvSpPr/>
            <p:nvPr/>
          </p:nvSpPr>
          <p:spPr>
            <a:xfrm rot="3573398">
              <a:off x="5843259" y="1477132"/>
              <a:ext cx="244348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フリーフォーム: 図形 606">
              <a:extLst>
                <a:ext uri="{FF2B5EF4-FFF2-40B4-BE49-F238E27FC236}">
                  <a16:creationId xmlns:a16="http://schemas.microsoft.com/office/drawing/2014/main" id="{9C536E18-8DEE-4003-873F-8AAAC9307E38}"/>
                </a:ext>
              </a:extLst>
            </p:cNvPr>
            <p:cNvSpPr/>
            <p:nvPr/>
          </p:nvSpPr>
          <p:spPr>
            <a:xfrm rot="14373398">
              <a:off x="3937819" y="2596986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フリーフォーム: 図形 607">
              <a:extLst>
                <a:ext uri="{FF2B5EF4-FFF2-40B4-BE49-F238E27FC236}">
                  <a16:creationId xmlns:a16="http://schemas.microsoft.com/office/drawing/2014/main" id="{B2909E00-693B-431E-A8DD-FE4B7AB88789}"/>
                </a:ext>
              </a:extLst>
            </p:cNvPr>
            <p:cNvSpPr/>
            <p:nvPr/>
          </p:nvSpPr>
          <p:spPr>
            <a:xfrm rot="873398">
              <a:off x="5173728" y="968867"/>
              <a:ext cx="244348" cy="27263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フリーフォーム: 図形 608">
              <a:extLst>
                <a:ext uri="{FF2B5EF4-FFF2-40B4-BE49-F238E27FC236}">
                  <a16:creationId xmlns:a16="http://schemas.microsoft.com/office/drawing/2014/main" id="{FD6EF47D-0334-4105-B0C7-2EEE9ED3AC7D}"/>
                </a:ext>
              </a:extLst>
            </p:cNvPr>
            <p:cNvSpPr/>
            <p:nvPr/>
          </p:nvSpPr>
          <p:spPr>
            <a:xfrm rot="11673398">
              <a:off x="4618235" y="3108076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フリーフォーム: 図形 609">
              <a:extLst>
                <a:ext uri="{FF2B5EF4-FFF2-40B4-BE49-F238E27FC236}">
                  <a16:creationId xmlns:a16="http://schemas.microsoft.com/office/drawing/2014/main" id="{64B9CF31-33F2-40A6-873E-099C185EC8C9}"/>
                </a:ext>
              </a:extLst>
            </p:cNvPr>
            <p:cNvSpPr/>
            <p:nvPr/>
          </p:nvSpPr>
          <p:spPr>
            <a:xfrm rot="6273398">
              <a:off x="5960143" y="2314806"/>
              <a:ext cx="244348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1" name="フリーフォーム: 図形 610">
              <a:extLst>
                <a:ext uri="{FF2B5EF4-FFF2-40B4-BE49-F238E27FC236}">
                  <a16:creationId xmlns:a16="http://schemas.microsoft.com/office/drawing/2014/main" id="{D0084D90-7053-4AE4-A7CE-AE6E06D07E04}"/>
                </a:ext>
              </a:extLst>
            </p:cNvPr>
            <p:cNvSpPr/>
            <p:nvPr/>
          </p:nvSpPr>
          <p:spPr>
            <a:xfrm rot="17073398">
              <a:off x="3820937" y="1759312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フリーフォーム: 図形 611">
              <a:extLst>
                <a:ext uri="{FF2B5EF4-FFF2-40B4-BE49-F238E27FC236}">
                  <a16:creationId xmlns:a16="http://schemas.microsoft.com/office/drawing/2014/main" id="{13B473DA-999A-4B07-BA91-FCECCF0E9375}"/>
                </a:ext>
              </a:extLst>
            </p:cNvPr>
            <p:cNvSpPr/>
            <p:nvPr/>
          </p:nvSpPr>
          <p:spPr>
            <a:xfrm rot="1778993">
              <a:off x="5440744" y="1079459"/>
              <a:ext cx="244344" cy="272628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フリーフォーム: 図形 612">
              <a:extLst>
                <a:ext uri="{FF2B5EF4-FFF2-40B4-BE49-F238E27FC236}">
                  <a16:creationId xmlns:a16="http://schemas.microsoft.com/office/drawing/2014/main" id="{A964BFCB-42CC-41B3-AB3B-473065228F1A}"/>
                </a:ext>
              </a:extLst>
            </p:cNvPr>
            <p:cNvSpPr/>
            <p:nvPr/>
          </p:nvSpPr>
          <p:spPr>
            <a:xfrm rot="12578993">
              <a:off x="4347383" y="3000224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フリーフォーム: 図形 613">
              <a:extLst>
                <a:ext uri="{FF2B5EF4-FFF2-40B4-BE49-F238E27FC236}">
                  <a16:creationId xmlns:a16="http://schemas.microsoft.com/office/drawing/2014/main" id="{2797333D-0004-45C6-9804-A19482287D9D}"/>
                </a:ext>
              </a:extLst>
            </p:cNvPr>
            <p:cNvSpPr/>
            <p:nvPr/>
          </p:nvSpPr>
          <p:spPr>
            <a:xfrm rot="7178993">
              <a:off x="5849560" y="2583740"/>
              <a:ext cx="244348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フリーフォーム: 図形 614">
              <a:extLst>
                <a:ext uri="{FF2B5EF4-FFF2-40B4-BE49-F238E27FC236}">
                  <a16:creationId xmlns:a16="http://schemas.microsoft.com/office/drawing/2014/main" id="{C2848F68-B2B4-4556-9017-529BD17D4892}"/>
                </a:ext>
              </a:extLst>
            </p:cNvPr>
            <p:cNvSpPr/>
            <p:nvPr/>
          </p:nvSpPr>
          <p:spPr>
            <a:xfrm rot="17978993">
              <a:off x="3928795" y="1490378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フリーフォーム: 図形 615">
              <a:extLst>
                <a:ext uri="{FF2B5EF4-FFF2-40B4-BE49-F238E27FC236}">
                  <a16:creationId xmlns:a16="http://schemas.microsoft.com/office/drawing/2014/main" id="{59D63E42-B2C9-4276-BA49-BA78658C29B2}"/>
                </a:ext>
              </a:extLst>
            </p:cNvPr>
            <p:cNvSpPr/>
            <p:nvPr/>
          </p:nvSpPr>
          <p:spPr>
            <a:xfrm rot="4478993">
              <a:off x="5956320" y="1749949"/>
              <a:ext cx="244348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フリーフォーム: 図形 616">
              <a:extLst>
                <a:ext uri="{FF2B5EF4-FFF2-40B4-BE49-F238E27FC236}">
                  <a16:creationId xmlns:a16="http://schemas.microsoft.com/office/drawing/2014/main" id="{14CC4931-D715-45C8-8B28-BA0283E782D5}"/>
                </a:ext>
              </a:extLst>
            </p:cNvPr>
            <p:cNvSpPr/>
            <p:nvPr/>
          </p:nvSpPr>
          <p:spPr>
            <a:xfrm rot="15278993">
              <a:off x="3825012" y="2335013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D2D1B4BF-E514-4CB4-95D4-703AB8A5F640}"/>
                </a:ext>
              </a:extLst>
            </p:cNvPr>
            <p:cNvSpPr/>
            <p:nvPr/>
          </p:nvSpPr>
          <p:spPr>
            <a:xfrm rot="9878993">
              <a:off x="5181709" y="3102714"/>
              <a:ext cx="244348" cy="272634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フリーフォーム: 図形 618">
              <a:extLst>
                <a:ext uri="{FF2B5EF4-FFF2-40B4-BE49-F238E27FC236}">
                  <a16:creationId xmlns:a16="http://schemas.microsoft.com/office/drawing/2014/main" id="{1E060BFC-C34C-4D9F-BCEF-AB7905F1F11E}"/>
                </a:ext>
              </a:extLst>
            </p:cNvPr>
            <p:cNvSpPr/>
            <p:nvPr/>
          </p:nvSpPr>
          <p:spPr>
            <a:xfrm rot="20678993">
              <a:off x="4596648" y="971404"/>
              <a:ext cx="244344" cy="272632"/>
            </a:xfrm>
            <a:custGeom>
              <a:avLst/>
              <a:gdLst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134374 w 2268748"/>
                <a:gd name="connsiteY9" fmla="*/ 2123838 h 2157198"/>
                <a:gd name="connsiteX10" fmla="*/ 1094917 w 2268748"/>
                <a:gd name="connsiteY10" fmla="*/ 2157197 h 2157198"/>
                <a:gd name="connsiteX11" fmla="*/ 1094916 w 2268748"/>
                <a:gd name="connsiteY11" fmla="*/ 2157196 h 2157198"/>
                <a:gd name="connsiteX12" fmla="*/ 790762 w 2268748"/>
                <a:gd name="connsiteY12" fmla="*/ 1470562 h 2157198"/>
                <a:gd name="connsiteX13" fmla="*/ 397066 w 2268748"/>
                <a:gd name="connsiteY13" fmla="*/ 1011306 h 2157198"/>
                <a:gd name="connsiteX14" fmla="*/ 361777 w 2268748"/>
                <a:gd name="connsiteY14" fmla="*/ 983040 h 2157198"/>
                <a:gd name="connsiteX15" fmla="*/ 307079 w 2268748"/>
                <a:gd name="connsiteY15" fmla="*/ 966061 h 2157198"/>
                <a:gd name="connsiteX16" fmla="*/ 0 w 2268748"/>
                <a:gd name="connsiteY16" fmla="*/ 502786 h 2157198"/>
                <a:gd name="connsiteX17" fmla="*/ 502786 w 2268748"/>
                <a:gd name="connsiteY17" fmla="*/ 0 h 2157198"/>
                <a:gd name="connsiteX0" fmla="*/ 502786 w 2268748"/>
                <a:gd name="connsiteY0" fmla="*/ 0 h 2157198"/>
                <a:gd name="connsiteX1" fmla="*/ 1765962 w 2268748"/>
                <a:gd name="connsiteY1" fmla="*/ 0 h 2157198"/>
                <a:gd name="connsiteX2" fmla="*/ 2268748 w 2268748"/>
                <a:gd name="connsiteY2" fmla="*/ 502786 h 2157198"/>
                <a:gd name="connsiteX3" fmla="*/ 1961669 w 2268748"/>
                <a:gd name="connsiteY3" fmla="*/ 966061 h 2157198"/>
                <a:gd name="connsiteX4" fmla="*/ 1906973 w 2268748"/>
                <a:gd name="connsiteY4" fmla="*/ 983039 h 2157198"/>
                <a:gd name="connsiteX5" fmla="*/ 1871682 w 2268748"/>
                <a:gd name="connsiteY5" fmla="*/ 1011307 h 2157198"/>
                <a:gd name="connsiteX6" fmla="*/ 1477986 w 2268748"/>
                <a:gd name="connsiteY6" fmla="*/ 1470563 h 2157198"/>
                <a:gd name="connsiteX7" fmla="*/ 1173832 w 2268748"/>
                <a:gd name="connsiteY7" fmla="*/ 2157196 h 2157198"/>
                <a:gd name="connsiteX8" fmla="*/ 1173831 w 2268748"/>
                <a:gd name="connsiteY8" fmla="*/ 2157198 h 2157198"/>
                <a:gd name="connsiteX9" fmla="*/ 1094917 w 2268748"/>
                <a:gd name="connsiteY9" fmla="*/ 2157197 h 2157198"/>
                <a:gd name="connsiteX10" fmla="*/ 1094916 w 2268748"/>
                <a:gd name="connsiteY10" fmla="*/ 2157196 h 2157198"/>
                <a:gd name="connsiteX11" fmla="*/ 790762 w 2268748"/>
                <a:gd name="connsiteY11" fmla="*/ 1470562 h 2157198"/>
                <a:gd name="connsiteX12" fmla="*/ 397066 w 2268748"/>
                <a:gd name="connsiteY12" fmla="*/ 1011306 h 2157198"/>
                <a:gd name="connsiteX13" fmla="*/ 361777 w 2268748"/>
                <a:gd name="connsiteY13" fmla="*/ 983040 h 2157198"/>
                <a:gd name="connsiteX14" fmla="*/ 307079 w 2268748"/>
                <a:gd name="connsiteY14" fmla="*/ 966061 h 2157198"/>
                <a:gd name="connsiteX15" fmla="*/ 0 w 2268748"/>
                <a:gd name="connsiteY15" fmla="*/ 502786 h 2157198"/>
                <a:gd name="connsiteX16" fmla="*/ 502786 w 2268748"/>
                <a:gd name="connsiteY16" fmla="*/ 0 h 215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748" h="2157198">
                  <a:moveTo>
                    <a:pt x="502786" y="0"/>
                  </a:moveTo>
                  <a:lnTo>
                    <a:pt x="1765962" y="0"/>
                  </a:lnTo>
                  <a:cubicBezTo>
                    <a:pt x="2043643" y="0"/>
                    <a:pt x="2268748" y="225105"/>
                    <a:pt x="2268748" y="502786"/>
                  </a:cubicBezTo>
                  <a:cubicBezTo>
                    <a:pt x="2268748" y="711047"/>
                    <a:pt x="2142127" y="889734"/>
                    <a:pt x="1961669" y="966061"/>
                  </a:cubicBezTo>
                  <a:lnTo>
                    <a:pt x="1906973" y="983039"/>
                  </a:lnTo>
                  <a:lnTo>
                    <a:pt x="1871682" y="1011307"/>
                  </a:lnTo>
                  <a:cubicBezTo>
                    <a:pt x="1731806" y="1135841"/>
                    <a:pt x="1595005" y="1294888"/>
                    <a:pt x="1477986" y="1470563"/>
                  </a:cubicBezTo>
                  <a:cubicBezTo>
                    <a:pt x="1321960" y="1704798"/>
                    <a:pt x="1213057" y="1950649"/>
                    <a:pt x="1173832" y="2157196"/>
                  </a:cubicBezTo>
                  <a:cubicBezTo>
                    <a:pt x="1173832" y="2157197"/>
                    <a:pt x="1173831" y="2157197"/>
                    <a:pt x="1173831" y="2157198"/>
                  </a:cubicBezTo>
                  <a:lnTo>
                    <a:pt x="1094917" y="2157197"/>
                  </a:lnTo>
                  <a:lnTo>
                    <a:pt x="1094916" y="2157196"/>
                  </a:lnTo>
                  <a:cubicBezTo>
                    <a:pt x="1055691" y="1950648"/>
                    <a:pt x="946788" y="1704797"/>
                    <a:pt x="790762" y="1470562"/>
                  </a:cubicBezTo>
                  <a:cubicBezTo>
                    <a:pt x="673744" y="1294887"/>
                    <a:pt x="536943" y="1135840"/>
                    <a:pt x="397066" y="1011306"/>
                  </a:cubicBezTo>
                  <a:lnTo>
                    <a:pt x="361777" y="983040"/>
                  </a:lnTo>
                  <a:lnTo>
                    <a:pt x="307079" y="966061"/>
                  </a:lnTo>
                  <a:cubicBezTo>
                    <a:pt x="126622" y="889734"/>
                    <a:pt x="0" y="711047"/>
                    <a:pt x="0" y="502786"/>
                  </a:cubicBezTo>
                  <a:cubicBezTo>
                    <a:pt x="0" y="225105"/>
                    <a:pt x="225105" y="0"/>
                    <a:pt x="50278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0" name="楕円 619">
              <a:extLst>
                <a:ext uri="{FF2B5EF4-FFF2-40B4-BE49-F238E27FC236}">
                  <a16:creationId xmlns:a16="http://schemas.microsoft.com/office/drawing/2014/main" id="{4A87FFFB-314D-442C-B85A-7AAE4DC98647}"/>
                </a:ext>
              </a:extLst>
            </p:cNvPr>
            <p:cNvSpPr/>
            <p:nvPr/>
          </p:nvSpPr>
          <p:spPr>
            <a:xfrm>
              <a:off x="3977602" y="1154745"/>
              <a:ext cx="2060524" cy="206052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50000">
                  <a:srgbClr val="FFC000"/>
                </a:gs>
                <a:gs pos="100000">
                  <a:srgbClr val="C00000"/>
                </a:gs>
              </a:gsLst>
              <a:path path="circle">
                <a:fillToRect l="50000" t="-80000" r="50000" b="18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1" name="楕円 20">
              <a:extLst>
                <a:ext uri="{FF2B5EF4-FFF2-40B4-BE49-F238E27FC236}">
                  <a16:creationId xmlns:a16="http://schemas.microsoft.com/office/drawing/2014/main" id="{97E925ED-515B-4FC3-8877-274C02C93762}"/>
                </a:ext>
              </a:extLst>
            </p:cNvPr>
            <p:cNvSpPr/>
            <p:nvPr/>
          </p:nvSpPr>
          <p:spPr>
            <a:xfrm>
              <a:off x="4873669" y="1229966"/>
              <a:ext cx="268390" cy="232648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2" name="楕円 20">
              <a:extLst>
                <a:ext uri="{FF2B5EF4-FFF2-40B4-BE49-F238E27FC236}">
                  <a16:creationId xmlns:a16="http://schemas.microsoft.com/office/drawing/2014/main" id="{4B483C77-0591-4410-B854-66FC7D97FFA0}"/>
                </a:ext>
              </a:extLst>
            </p:cNvPr>
            <p:cNvSpPr/>
            <p:nvPr/>
          </p:nvSpPr>
          <p:spPr>
            <a:xfrm rot="10800000">
              <a:off x="4873669" y="2907396"/>
              <a:ext cx="268390" cy="232648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楕円 20">
              <a:extLst>
                <a:ext uri="{FF2B5EF4-FFF2-40B4-BE49-F238E27FC236}">
                  <a16:creationId xmlns:a16="http://schemas.microsoft.com/office/drawing/2014/main" id="{38B8B8D9-C511-4C4C-8446-07C7FDF1E541}"/>
                </a:ext>
              </a:extLst>
            </p:cNvPr>
            <p:cNvSpPr/>
            <p:nvPr/>
          </p:nvSpPr>
          <p:spPr>
            <a:xfrm rot="5400000">
              <a:off x="5712384" y="2068681"/>
              <a:ext cx="268390" cy="232648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4" name="楕円 20">
              <a:extLst>
                <a:ext uri="{FF2B5EF4-FFF2-40B4-BE49-F238E27FC236}">
                  <a16:creationId xmlns:a16="http://schemas.microsoft.com/office/drawing/2014/main" id="{80A7E371-0CFB-4818-BF84-8669C298ABDC}"/>
                </a:ext>
              </a:extLst>
            </p:cNvPr>
            <p:cNvSpPr/>
            <p:nvPr/>
          </p:nvSpPr>
          <p:spPr>
            <a:xfrm rot="16200000">
              <a:off x="4034954" y="2068681"/>
              <a:ext cx="268390" cy="232648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楕円 20">
              <a:extLst>
                <a:ext uri="{FF2B5EF4-FFF2-40B4-BE49-F238E27FC236}">
                  <a16:creationId xmlns:a16="http://schemas.microsoft.com/office/drawing/2014/main" id="{49D8C3AC-6F81-4ADB-9CFB-5253B79AD427}"/>
                </a:ext>
              </a:extLst>
            </p:cNvPr>
            <p:cNvSpPr/>
            <p:nvPr/>
          </p:nvSpPr>
          <p:spPr>
            <a:xfrm rot="2700000">
              <a:off x="5466545" y="1475620"/>
              <a:ext cx="268390" cy="232648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6" name="楕円 20">
              <a:extLst>
                <a:ext uri="{FF2B5EF4-FFF2-40B4-BE49-F238E27FC236}">
                  <a16:creationId xmlns:a16="http://schemas.microsoft.com/office/drawing/2014/main" id="{A3B7216A-4DAA-49CF-A622-F44AE5AA084E}"/>
                </a:ext>
              </a:extLst>
            </p:cNvPr>
            <p:cNvSpPr/>
            <p:nvPr/>
          </p:nvSpPr>
          <p:spPr>
            <a:xfrm rot="13500000">
              <a:off x="4280423" y="2661742"/>
              <a:ext cx="268390" cy="232648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楕円 20">
              <a:extLst>
                <a:ext uri="{FF2B5EF4-FFF2-40B4-BE49-F238E27FC236}">
                  <a16:creationId xmlns:a16="http://schemas.microsoft.com/office/drawing/2014/main" id="{20287F40-11E8-4755-BF15-7B3C48B31110}"/>
                </a:ext>
              </a:extLst>
            </p:cNvPr>
            <p:cNvSpPr/>
            <p:nvPr/>
          </p:nvSpPr>
          <p:spPr>
            <a:xfrm rot="8100000">
              <a:off x="5466545" y="2661742"/>
              <a:ext cx="268390" cy="232648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8" name="楕円 20">
              <a:extLst>
                <a:ext uri="{FF2B5EF4-FFF2-40B4-BE49-F238E27FC236}">
                  <a16:creationId xmlns:a16="http://schemas.microsoft.com/office/drawing/2014/main" id="{3068B128-F0A1-4B73-BD37-DF7E15195E4D}"/>
                </a:ext>
              </a:extLst>
            </p:cNvPr>
            <p:cNvSpPr/>
            <p:nvPr/>
          </p:nvSpPr>
          <p:spPr>
            <a:xfrm rot="18900000">
              <a:off x="4280423" y="1475620"/>
              <a:ext cx="268390" cy="232648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9" name="楕円 20">
              <a:extLst>
                <a:ext uri="{FF2B5EF4-FFF2-40B4-BE49-F238E27FC236}">
                  <a16:creationId xmlns:a16="http://schemas.microsoft.com/office/drawing/2014/main" id="{BE267194-B1C2-4013-9F41-3379BEEB1275}"/>
                </a:ext>
              </a:extLst>
            </p:cNvPr>
            <p:cNvSpPr/>
            <p:nvPr/>
          </p:nvSpPr>
          <p:spPr>
            <a:xfrm rot="16200000">
              <a:off x="4505467" y="2039748"/>
              <a:ext cx="335146" cy="290514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0" name="楕円 20">
              <a:extLst>
                <a:ext uri="{FF2B5EF4-FFF2-40B4-BE49-F238E27FC236}">
                  <a16:creationId xmlns:a16="http://schemas.microsoft.com/office/drawing/2014/main" id="{909CC7AF-42F4-4F5D-8E54-1A34F78C2256}"/>
                </a:ext>
              </a:extLst>
            </p:cNvPr>
            <p:cNvSpPr/>
            <p:nvPr/>
          </p:nvSpPr>
          <p:spPr>
            <a:xfrm rot="5400000">
              <a:off x="5183706" y="2039748"/>
              <a:ext cx="335146" cy="290514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1" name="楕円 20">
              <a:extLst>
                <a:ext uri="{FF2B5EF4-FFF2-40B4-BE49-F238E27FC236}">
                  <a16:creationId xmlns:a16="http://schemas.microsoft.com/office/drawing/2014/main" id="{999D0E8C-8CB8-4E11-8C7F-954CC370E926}"/>
                </a:ext>
              </a:extLst>
            </p:cNvPr>
            <p:cNvSpPr/>
            <p:nvPr/>
          </p:nvSpPr>
          <p:spPr>
            <a:xfrm>
              <a:off x="4840291" y="1667758"/>
              <a:ext cx="335146" cy="290514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2" name="楕円 20">
              <a:extLst>
                <a:ext uri="{FF2B5EF4-FFF2-40B4-BE49-F238E27FC236}">
                  <a16:creationId xmlns:a16="http://schemas.microsoft.com/office/drawing/2014/main" id="{A7589912-E855-4D67-8B78-8642F440F855}"/>
                </a:ext>
              </a:extLst>
            </p:cNvPr>
            <p:cNvSpPr/>
            <p:nvPr/>
          </p:nvSpPr>
          <p:spPr>
            <a:xfrm rot="10800000">
              <a:off x="4840291" y="2430788"/>
              <a:ext cx="335146" cy="290514"/>
            </a:xfrm>
            <a:custGeom>
              <a:avLst/>
              <a:gdLst>
                <a:gd name="connsiteX0" fmla="*/ 0 w 1684035"/>
                <a:gd name="connsiteY0" fmla="*/ 467948 h 935896"/>
                <a:gd name="connsiteX1" fmla="*/ 842018 w 1684035"/>
                <a:gd name="connsiteY1" fmla="*/ 0 h 935896"/>
                <a:gd name="connsiteX2" fmla="*/ 1684036 w 1684035"/>
                <a:gd name="connsiteY2" fmla="*/ 467948 h 935896"/>
                <a:gd name="connsiteX3" fmla="*/ 842018 w 1684035"/>
                <a:gd name="connsiteY3" fmla="*/ 935896 h 935896"/>
                <a:gd name="connsiteX4" fmla="*/ 0 w 1684035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935896"/>
                <a:gd name="connsiteX1" fmla="*/ 842018 w 1684036"/>
                <a:gd name="connsiteY1" fmla="*/ 0 h 935896"/>
                <a:gd name="connsiteX2" fmla="*/ 1684036 w 1684036"/>
                <a:gd name="connsiteY2" fmla="*/ 467948 h 935896"/>
                <a:gd name="connsiteX3" fmla="*/ 842018 w 1684036"/>
                <a:gd name="connsiteY3" fmla="*/ 935896 h 935896"/>
                <a:gd name="connsiteX4" fmla="*/ 0 w 1684036"/>
                <a:gd name="connsiteY4" fmla="*/ 467948 h 935896"/>
                <a:gd name="connsiteX0" fmla="*/ 0 w 1684036"/>
                <a:gd name="connsiteY0" fmla="*/ 467948 h 1459771"/>
                <a:gd name="connsiteX1" fmla="*/ 842018 w 1684036"/>
                <a:gd name="connsiteY1" fmla="*/ 0 h 1459771"/>
                <a:gd name="connsiteX2" fmla="*/ 1684036 w 1684036"/>
                <a:gd name="connsiteY2" fmla="*/ 467948 h 1459771"/>
                <a:gd name="connsiteX3" fmla="*/ 851543 w 1684036"/>
                <a:gd name="connsiteY3" fmla="*/ 1459771 h 1459771"/>
                <a:gd name="connsiteX4" fmla="*/ 0 w 1684036"/>
                <a:gd name="connsiteY4" fmla="*/ 467948 h 145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036" h="1459771">
                  <a:moveTo>
                    <a:pt x="0" y="467948"/>
                  </a:moveTo>
                  <a:cubicBezTo>
                    <a:pt x="0" y="209507"/>
                    <a:pt x="376984" y="0"/>
                    <a:pt x="842018" y="0"/>
                  </a:cubicBezTo>
                  <a:cubicBezTo>
                    <a:pt x="1307052" y="0"/>
                    <a:pt x="1684036" y="209507"/>
                    <a:pt x="1684036" y="467948"/>
                  </a:cubicBezTo>
                  <a:cubicBezTo>
                    <a:pt x="1684036" y="726389"/>
                    <a:pt x="1316577" y="1459771"/>
                    <a:pt x="851543" y="1459771"/>
                  </a:cubicBezTo>
                  <a:cubicBezTo>
                    <a:pt x="386509" y="1459771"/>
                    <a:pt x="0" y="726389"/>
                    <a:pt x="0" y="467948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C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imgd14_コロナウイルスのイラスト</dc:title>
  <dc:subject>imgd14_コロナウイルスのイラスト</dc:subject>
  <dc:creator>でじけろお</dc:creator>
  <cp:revision>1</cp:revision>
  <dcterms:created xsi:type="dcterms:W3CDTF">2018-05-20T00:31:01Z</dcterms:created>
  <dcterms:modified xsi:type="dcterms:W3CDTF">2020-02-25T01:21:47Z</dcterms:modified>
  <cp:version>1</cp:version>
</cp:coreProperties>
</file>