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6714C0EB-BAD7-4867-85E7-B69E98B53A7A}"/>
              </a:ext>
            </a:extLst>
          </p:cNvPr>
          <p:cNvSpPr>
            <a:spLocks/>
          </p:cNvSpPr>
          <p:nvPr/>
        </p:nvSpPr>
        <p:spPr bwMode="auto">
          <a:xfrm>
            <a:off x="481781" y="1204162"/>
            <a:ext cx="1465722" cy="854798"/>
          </a:xfrm>
          <a:custGeom>
            <a:avLst/>
            <a:gdLst>
              <a:gd name="T0" fmla="*/ 316 w 1178"/>
              <a:gd name="T1" fmla="*/ 288 h 687"/>
              <a:gd name="T2" fmla="*/ 182 w 1178"/>
              <a:gd name="T3" fmla="*/ 374 h 687"/>
              <a:gd name="T4" fmla="*/ 108 w 1178"/>
              <a:gd name="T5" fmla="*/ 446 h 687"/>
              <a:gd name="T6" fmla="*/ 10 w 1178"/>
              <a:gd name="T7" fmla="*/ 568 h 687"/>
              <a:gd name="T8" fmla="*/ 0 w 1178"/>
              <a:gd name="T9" fmla="*/ 608 h 687"/>
              <a:gd name="T10" fmla="*/ 22 w 1178"/>
              <a:gd name="T11" fmla="*/ 632 h 687"/>
              <a:gd name="T12" fmla="*/ 125 w 1178"/>
              <a:gd name="T13" fmla="*/ 658 h 687"/>
              <a:gd name="T14" fmla="*/ 234 w 1178"/>
              <a:gd name="T15" fmla="*/ 663 h 687"/>
              <a:gd name="T16" fmla="*/ 352 w 1178"/>
              <a:gd name="T17" fmla="*/ 653 h 687"/>
              <a:gd name="T18" fmla="*/ 481 w 1178"/>
              <a:gd name="T19" fmla="*/ 642 h 687"/>
              <a:gd name="T20" fmla="*/ 622 w 1178"/>
              <a:gd name="T21" fmla="*/ 685 h 687"/>
              <a:gd name="T22" fmla="*/ 660 w 1178"/>
              <a:gd name="T23" fmla="*/ 684 h 687"/>
              <a:gd name="T24" fmla="*/ 665 w 1178"/>
              <a:gd name="T25" fmla="*/ 672 h 687"/>
              <a:gd name="T26" fmla="*/ 642 w 1178"/>
              <a:gd name="T27" fmla="*/ 641 h 687"/>
              <a:gd name="T28" fmla="*/ 632 w 1178"/>
              <a:gd name="T29" fmla="*/ 623 h 687"/>
              <a:gd name="T30" fmla="*/ 653 w 1178"/>
              <a:gd name="T31" fmla="*/ 589 h 687"/>
              <a:gd name="T32" fmla="*/ 646 w 1178"/>
              <a:gd name="T33" fmla="*/ 581 h 687"/>
              <a:gd name="T34" fmla="*/ 522 w 1178"/>
              <a:gd name="T35" fmla="*/ 560 h 687"/>
              <a:gd name="T36" fmla="*/ 699 w 1178"/>
              <a:gd name="T37" fmla="*/ 512 h 687"/>
              <a:gd name="T38" fmla="*/ 782 w 1178"/>
              <a:gd name="T39" fmla="*/ 539 h 687"/>
              <a:gd name="T40" fmla="*/ 807 w 1178"/>
              <a:gd name="T41" fmla="*/ 534 h 687"/>
              <a:gd name="T42" fmla="*/ 816 w 1178"/>
              <a:gd name="T43" fmla="*/ 515 h 687"/>
              <a:gd name="T44" fmla="*/ 797 w 1178"/>
              <a:gd name="T45" fmla="*/ 477 h 687"/>
              <a:gd name="T46" fmla="*/ 778 w 1178"/>
              <a:gd name="T47" fmla="*/ 465 h 687"/>
              <a:gd name="T48" fmla="*/ 763 w 1178"/>
              <a:gd name="T49" fmla="*/ 457 h 687"/>
              <a:gd name="T50" fmla="*/ 766 w 1178"/>
              <a:gd name="T51" fmla="*/ 429 h 687"/>
              <a:gd name="T52" fmla="*/ 757 w 1178"/>
              <a:gd name="T53" fmla="*/ 400 h 687"/>
              <a:gd name="T54" fmla="*/ 756 w 1178"/>
              <a:gd name="T55" fmla="*/ 367 h 687"/>
              <a:gd name="T56" fmla="*/ 824 w 1178"/>
              <a:gd name="T57" fmla="*/ 383 h 687"/>
              <a:gd name="T58" fmla="*/ 948 w 1178"/>
              <a:gd name="T59" fmla="*/ 429 h 687"/>
              <a:gd name="T60" fmla="*/ 1060 w 1178"/>
              <a:gd name="T61" fmla="*/ 471 h 687"/>
              <a:gd name="T62" fmla="*/ 1141 w 1178"/>
              <a:gd name="T63" fmla="*/ 471 h 687"/>
              <a:gd name="T64" fmla="*/ 1170 w 1178"/>
              <a:gd name="T65" fmla="*/ 450 h 687"/>
              <a:gd name="T66" fmla="*/ 1177 w 1178"/>
              <a:gd name="T67" fmla="*/ 426 h 687"/>
              <a:gd name="T68" fmla="*/ 1163 w 1178"/>
              <a:gd name="T69" fmla="*/ 398 h 687"/>
              <a:gd name="T70" fmla="*/ 1106 w 1178"/>
              <a:gd name="T71" fmla="*/ 357 h 687"/>
              <a:gd name="T72" fmla="*/ 940 w 1178"/>
              <a:gd name="T73" fmla="*/ 264 h 687"/>
              <a:gd name="T74" fmla="*/ 940 w 1178"/>
              <a:gd name="T75" fmla="*/ 245 h 687"/>
              <a:gd name="T76" fmla="*/ 1039 w 1178"/>
              <a:gd name="T77" fmla="*/ 82 h 687"/>
              <a:gd name="T78" fmla="*/ 1058 w 1178"/>
              <a:gd name="T79" fmla="*/ 37 h 687"/>
              <a:gd name="T80" fmla="*/ 1039 w 1178"/>
              <a:gd name="T81" fmla="*/ 6 h 687"/>
              <a:gd name="T82" fmla="*/ 982 w 1178"/>
              <a:gd name="T83" fmla="*/ 3 h 687"/>
              <a:gd name="T84" fmla="*/ 946 w 1178"/>
              <a:gd name="T85" fmla="*/ 17 h 687"/>
              <a:gd name="T86" fmla="*/ 854 w 1178"/>
              <a:gd name="T87" fmla="*/ 96 h 687"/>
              <a:gd name="T88" fmla="*/ 749 w 1178"/>
              <a:gd name="T89" fmla="*/ 173 h 687"/>
              <a:gd name="T90" fmla="*/ 715 w 1178"/>
              <a:gd name="T91" fmla="*/ 204 h 687"/>
              <a:gd name="T92" fmla="*/ 694 w 1178"/>
              <a:gd name="T93" fmla="*/ 223 h 687"/>
              <a:gd name="T94" fmla="*/ 639 w 1178"/>
              <a:gd name="T95" fmla="*/ 220 h 687"/>
              <a:gd name="T96" fmla="*/ 584 w 1178"/>
              <a:gd name="T97" fmla="*/ 197 h 687"/>
              <a:gd name="T98" fmla="*/ 550 w 1178"/>
              <a:gd name="T99" fmla="*/ 202 h 687"/>
              <a:gd name="T100" fmla="*/ 522 w 1178"/>
              <a:gd name="T101" fmla="*/ 182 h 687"/>
              <a:gd name="T102" fmla="*/ 508 w 1178"/>
              <a:gd name="T103" fmla="*/ 142 h 687"/>
              <a:gd name="T104" fmla="*/ 488 w 1178"/>
              <a:gd name="T105" fmla="*/ 120 h 687"/>
              <a:gd name="T106" fmla="*/ 441 w 1178"/>
              <a:gd name="T107" fmla="*/ 94 h 687"/>
              <a:gd name="T108" fmla="*/ 419 w 1178"/>
              <a:gd name="T109" fmla="*/ 106 h 687"/>
              <a:gd name="T110" fmla="*/ 383 w 1178"/>
              <a:gd name="T111" fmla="*/ 178 h 687"/>
              <a:gd name="T112" fmla="*/ 366 w 1178"/>
              <a:gd name="T113" fmla="*/ 204 h 687"/>
              <a:gd name="T114" fmla="*/ 357 w 1178"/>
              <a:gd name="T115" fmla="*/ 261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687">
                <a:moveTo>
                  <a:pt x="357" y="271"/>
                </a:moveTo>
                <a:lnTo>
                  <a:pt x="357" y="271"/>
                </a:lnTo>
                <a:lnTo>
                  <a:pt x="338" y="278"/>
                </a:lnTo>
                <a:lnTo>
                  <a:pt x="316" y="288"/>
                </a:lnTo>
                <a:lnTo>
                  <a:pt x="287" y="302"/>
                </a:lnTo>
                <a:lnTo>
                  <a:pt x="254" y="321"/>
                </a:lnTo>
                <a:lnTo>
                  <a:pt x="220" y="345"/>
                </a:lnTo>
                <a:lnTo>
                  <a:pt x="182" y="374"/>
                </a:lnTo>
                <a:lnTo>
                  <a:pt x="163" y="390"/>
                </a:lnTo>
                <a:lnTo>
                  <a:pt x="144" y="409"/>
                </a:lnTo>
                <a:lnTo>
                  <a:pt x="144" y="409"/>
                </a:lnTo>
                <a:lnTo>
                  <a:pt x="108" y="446"/>
                </a:lnTo>
                <a:lnTo>
                  <a:pt x="77" y="481"/>
                </a:lnTo>
                <a:lnTo>
                  <a:pt x="50" y="513"/>
                </a:lnTo>
                <a:lnTo>
                  <a:pt x="28" y="543"/>
                </a:lnTo>
                <a:lnTo>
                  <a:pt x="10" y="568"/>
                </a:lnTo>
                <a:lnTo>
                  <a:pt x="5" y="581"/>
                </a:lnTo>
                <a:lnTo>
                  <a:pt x="2" y="591"/>
                </a:lnTo>
                <a:lnTo>
                  <a:pt x="0" y="601"/>
                </a:lnTo>
                <a:lnTo>
                  <a:pt x="0" y="608"/>
                </a:lnTo>
                <a:lnTo>
                  <a:pt x="2" y="617"/>
                </a:lnTo>
                <a:lnTo>
                  <a:pt x="7" y="622"/>
                </a:lnTo>
                <a:lnTo>
                  <a:pt x="7" y="622"/>
                </a:lnTo>
                <a:lnTo>
                  <a:pt x="22" y="632"/>
                </a:lnTo>
                <a:lnTo>
                  <a:pt x="41" y="639"/>
                </a:lnTo>
                <a:lnTo>
                  <a:pt x="65" y="648"/>
                </a:lnTo>
                <a:lnTo>
                  <a:pt x="94" y="653"/>
                </a:lnTo>
                <a:lnTo>
                  <a:pt x="125" y="658"/>
                </a:lnTo>
                <a:lnTo>
                  <a:pt x="160" y="660"/>
                </a:lnTo>
                <a:lnTo>
                  <a:pt x="196" y="663"/>
                </a:lnTo>
                <a:lnTo>
                  <a:pt x="234" y="663"/>
                </a:lnTo>
                <a:lnTo>
                  <a:pt x="234" y="663"/>
                </a:lnTo>
                <a:lnTo>
                  <a:pt x="270" y="661"/>
                </a:lnTo>
                <a:lnTo>
                  <a:pt x="302" y="660"/>
                </a:lnTo>
                <a:lnTo>
                  <a:pt x="328" y="656"/>
                </a:lnTo>
                <a:lnTo>
                  <a:pt x="352" y="653"/>
                </a:lnTo>
                <a:lnTo>
                  <a:pt x="381" y="646"/>
                </a:lnTo>
                <a:lnTo>
                  <a:pt x="392" y="642"/>
                </a:lnTo>
                <a:lnTo>
                  <a:pt x="481" y="642"/>
                </a:lnTo>
                <a:lnTo>
                  <a:pt x="481" y="642"/>
                </a:lnTo>
                <a:lnTo>
                  <a:pt x="505" y="651"/>
                </a:lnTo>
                <a:lnTo>
                  <a:pt x="562" y="670"/>
                </a:lnTo>
                <a:lnTo>
                  <a:pt x="593" y="680"/>
                </a:lnTo>
                <a:lnTo>
                  <a:pt x="622" y="685"/>
                </a:lnTo>
                <a:lnTo>
                  <a:pt x="634" y="687"/>
                </a:lnTo>
                <a:lnTo>
                  <a:pt x="646" y="687"/>
                </a:lnTo>
                <a:lnTo>
                  <a:pt x="654" y="687"/>
                </a:lnTo>
                <a:lnTo>
                  <a:pt x="660" y="684"/>
                </a:lnTo>
                <a:lnTo>
                  <a:pt x="660" y="684"/>
                </a:lnTo>
                <a:lnTo>
                  <a:pt x="663" y="680"/>
                </a:lnTo>
                <a:lnTo>
                  <a:pt x="665" y="675"/>
                </a:lnTo>
                <a:lnTo>
                  <a:pt x="665" y="672"/>
                </a:lnTo>
                <a:lnTo>
                  <a:pt x="663" y="666"/>
                </a:lnTo>
                <a:lnTo>
                  <a:pt x="660" y="658"/>
                </a:lnTo>
                <a:lnTo>
                  <a:pt x="651" y="648"/>
                </a:lnTo>
                <a:lnTo>
                  <a:pt x="642" y="641"/>
                </a:lnTo>
                <a:lnTo>
                  <a:pt x="634" y="634"/>
                </a:lnTo>
                <a:lnTo>
                  <a:pt x="625" y="629"/>
                </a:lnTo>
                <a:lnTo>
                  <a:pt x="625" y="629"/>
                </a:lnTo>
                <a:lnTo>
                  <a:pt x="632" y="623"/>
                </a:lnTo>
                <a:lnTo>
                  <a:pt x="646" y="610"/>
                </a:lnTo>
                <a:lnTo>
                  <a:pt x="651" y="601"/>
                </a:lnTo>
                <a:lnTo>
                  <a:pt x="653" y="593"/>
                </a:lnTo>
                <a:lnTo>
                  <a:pt x="653" y="589"/>
                </a:lnTo>
                <a:lnTo>
                  <a:pt x="653" y="586"/>
                </a:lnTo>
                <a:lnTo>
                  <a:pt x="649" y="582"/>
                </a:lnTo>
                <a:lnTo>
                  <a:pt x="646" y="581"/>
                </a:lnTo>
                <a:lnTo>
                  <a:pt x="646" y="581"/>
                </a:lnTo>
                <a:lnTo>
                  <a:pt x="634" y="577"/>
                </a:lnTo>
                <a:lnTo>
                  <a:pt x="617" y="572"/>
                </a:lnTo>
                <a:lnTo>
                  <a:pt x="574" y="565"/>
                </a:lnTo>
                <a:lnTo>
                  <a:pt x="522" y="560"/>
                </a:lnTo>
                <a:lnTo>
                  <a:pt x="639" y="484"/>
                </a:lnTo>
                <a:lnTo>
                  <a:pt x="639" y="484"/>
                </a:lnTo>
                <a:lnTo>
                  <a:pt x="656" y="493"/>
                </a:lnTo>
                <a:lnTo>
                  <a:pt x="699" y="512"/>
                </a:lnTo>
                <a:lnTo>
                  <a:pt x="725" y="522"/>
                </a:lnTo>
                <a:lnTo>
                  <a:pt x="749" y="532"/>
                </a:lnTo>
                <a:lnTo>
                  <a:pt x="771" y="538"/>
                </a:lnTo>
                <a:lnTo>
                  <a:pt x="782" y="539"/>
                </a:lnTo>
                <a:lnTo>
                  <a:pt x="790" y="539"/>
                </a:lnTo>
                <a:lnTo>
                  <a:pt x="790" y="539"/>
                </a:lnTo>
                <a:lnTo>
                  <a:pt x="804" y="538"/>
                </a:lnTo>
                <a:lnTo>
                  <a:pt x="807" y="534"/>
                </a:lnTo>
                <a:lnTo>
                  <a:pt x="811" y="532"/>
                </a:lnTo>
                <a:lnTo>
                  <a:pt x="814" y="529"/>
                </a:lnTo>
                <a:lnTo>
                  <a:pt x="816" y="526"/>
                </a:lnTo>
                <a:lnTo>
                  <a:pt x="816" y="515"/>
                </a:lnTo>
                <a:lnTo>
                  <a:pt x="814" y="507"/>
                </a:lnTo>
                <a:lnTo>
                  <a:pt x="809" y="496"/>
                </a:lnTo>
                <a:lnTo>
                  <a:pt x="804" y="486"/>
                </a:lnTo>
                <a:lnTo>
                  <a:pt x="797" y="477"/>
                </a:lnTo>
                <a:lnTo>
                  <a:pt x="797" y="477"/>
                </a:lnTo>
                <a:lnTo>
                  <a:pt x="790" y="471"/>
                </a:lnTo>
                <a:lnTo>
                  <a:pt x="783" y="467"/>
                </a:lnTo>
                <a:lnTo>
                  <a:pt x="778" y="465"/>
                </a:lnTo>
                <a:lnTo>
                  <a:pt x="773" y="465"/>
                </a:lnTo>
                <a:lnTo>
                  <a:pt x="770" y="464"/>
                </a:lnTo>
                <a:lnTo>
                  <a:pt x="766" y="462"/>
                </a:lnTo>
                <a:lnTo>
                  <a:pt x="763" y="457"/>
                </a:lnTo>
                <a:lnTo>
                  <a:pt x="763" y="450"/>
                </a:lnTo>
                <a:lnTo>
                  <a:pt x="763" y="450"/>
                </a:lnTo>
                <a:lnTo>
                  <a:pt x="764" y="436"/>
                </a:lnTo>
                <a:lnTo>
                  <a:pt x="766" y="429"/>
                </a:lnTo>
                <a:lnTo>
                  <a:pt x="766" y="426"/>
                </a:lnTo>
                <a:lnTo>
                  <a:pt x="763" y="416"/>
                </a:lnTo>
                <a:lnTo>
                  <a:pt x="763" y="416"/>
                </a:lnTo>
                <a:lnTo>
                  <a:pt x="757" y="400"/>
                </a:lnTo>
                <a:lnTo>
                  <a:pt x="754" y="385"/>
                </a:lnTo>
                <a:lnTo>
                  <a:pt x="752" y="373"/>
                </a:lnTo>
                <a:lnTo>
                  <a:pt x="752" y="369"/>
                </a:lnTo>
                <a:lnTo>
                  <a:pt x="756" y="367"/>
                </a:lnTo>
                <a:lnTo>
                  <a:pt x="756" y="367"/>
                </a:lnTo>
                <a:lnTo>
                  <a:pt x="763" y="367"/>
                </a:lnTo>
                <a:lnTo>
                  <a:pt x="778" y="371"/>
                </a:lnTo>
                <a:lnTo>
                  <a:pt x="824" y="383"/>
                </a:lnTo>
                <a:lnTo>
                  <a:pt x="883" y="403"/>
                </a:lnTo>
                <a:lnTo>
                  <a:pt x="915" y="416"/>
                </a:lnTo>
                <a:lnTo>
                  <a:pt x="948" y="429"/>
                </a:lnTo>
                <a:lnTo>
                  <a:pt x="948" y="429"/>
                </a:lnTo>
                <a:lnTo>
                  <a:pt x="979" y="443"/>
                </a:lnTo>
                <a:lnTo>
                  <a:pt x="1008" y="455"/>
                </a:lnTo>
                <a:lnTo>
                  <a:pt x="1036" y="464"/>
                </a:lnTo>
                <a:lnTo>
                  <a:pt x="1060" y="471"/>
                </a:lnTo>
                <a:lnTo>
                  <a:pt x="1084" y="474"/>
                </a:lnTo>
                <a:lnTo>
                  <a:pt x="1104" y="476"/>
                </a:lnTo>
                <a:lnTo>
                  <a:pt x="1123" y="476"/>
                </a:lnTo>
                <a:lnTo>
                  <a:pt x="1141" y="471"/>
                </a:lnTo>
                <a:lnTo>
                  <a:pt x="1141" y="471"/>
                </a:lnTo>
                <a:lnTo>
                  <a:pt x="1154" y="464"/>
                </a:lnTo>
                <a:lnTo>
                  <a:pt x="1166" y="455"/>
                </a:lnTo>
                <a:lnTo>
                  <a:pt x="1170" y="450"/>
                </a:lnTo>
                <a:lnTo>
                  <a:pt x="1173" y="445"/>
                </a:lnTo>
                <a:lnTo>
                  <a:pt x="1177" y="440"/>
                </a:lnTo>
                <a:lnTo>
                  <a:pt x="1178" y="433"/>
                </a:lnTo>
                <a:lnTo>
                  <a:pt x="1177" y="426"/>
                </a:lnTo>
                <a:lnTo>
                  <a:pt x="1177" y="419"/>
                </a:lnTo>
                <a:lnTo>
                  <a:pt x="1173" y="412"/>
                </a:lnTo>
                <a:lnTo>
                  <a:pt x="1168" y="405"/>
                </a:lnTo>
                <a:lnTo>
                  <a:pt x="1163" y="398"/>
                </a:lnTo>
                <a:lnTo>
                  <a:pt x="1154" y="390"/>
                </a:lnTo>
                <a:lnTo>
                  <a:pt x="1134" y="374"/>
                </a:lnTo>
                <a:lnTo>
                  <a:pt x="1134" y="374"/>
                </a:lnTo>
                <a:lnTo>
                  <a:pt x="1106" y="357"/>
                </a:lnTo>
                <a:lnTo>
                  <a:pt x="1075" y="340"/>
                </a:lnTo>
                <a:lnTo>
                  <a:pt x="1008" y="304"/>
                </a:lnTo>
                <a:lnTo>
                  <a:pt x="957" y="275"/>
                </a:lnTo>
                <a:lnTo>
                  <a:pt x="940" y="264"/>
                </a:lnTo>
                <a:lnTo>
                  <a:pt x="936" y="261"/>
                </a:lnTo>
                <a:lnTo>
                  <a:pt x="934" y="257"/>
                </a:lnTo>
                <a:lnTo>
                  <a:pt x="934" y="257"/>
                </a:lnTo>
                <a:lnTo>
                  <a:pt x="940" y="245"/>
                </a:lnTo>
                <a:lnTo>
                  <a:pt x="953" y="223"/>
                </a:lnTo>
                <a:lnTo>
                  <a:pt x="996" y="154"/>
                </a:lnTo>
                <a:lnTo>
                  <a:pt x="1019" y="116"/>
                </a:lnTo>
                <a:lnTo>
                  <a:pt x="1039" y="82"/>
                </a:lnTo>
                <a:lnTo>
                  <a:pt x="1053" y="55"/>
                </a:lnTo>
                <a:lnTo>
                  <a:pt x="1056" y="44"/>
                </a:lnTo>
                <a:lnTo>
                  <a:pt x="1058" y="37"/>
                </a:lnTo>
                <a:lnTo>
                  <a:pt x="1058" y="37"/>
                </a:lnTo>
                <a:lnTo>
                  <a:pt x="1056" y="27"/>
                </a:lnTo>
                <a:lnTo>
                  <a:pt x="1053" y="18"/>
                </a:lnTo>
                <a:lnTo>
                  <a:pt x="1048" y="12"/>
                </a:lnTo>
                <a:lnTo>
                  <a:pt x="1039" y="6"/>
                </a:lnTo>
                <a:lnTo>
                  <a:pt x="1029" y="1"/>
                </a:lnTo>
                <a:lnTo>
                  <a:pt x="1015" y="0"/>
                </a:lnTo>
                <a:lnTo>
                  <a:pt x="1000" y="1"/>
                </a:lnTo>
                <a:lnTo>
                  <a:pt x="982" y="3"/>
                </a:lnTo>
                <a:lnTo>
                  <a:pt x="982" y="3"/>
                </a:lnTo>
                <a:lnTo>
                  <a:pt x="974" y="5"/>
                </a:lnTo>
                <a:lnTo>
                  <a:pt x="964" y="8"/>
                </a:lnTo>
                <a:lnTo>
                  <a:pt x="946" y="17"/>
                </a:lnTo>
                <a:lnTo>
                  <a:pt x="929" y="30"/>
                </a:lnTo>
                <a:lnTo>
                  <a:pt x="912" y="44"/>
                </a:lnTo>
                <a:lnTo>
                  <a:pt x="874" y="77"/>
                </a:lnTo>
                <a:lnTo>
                  <a:pt x="854" y="96"/>
                </a:lnTo>
                <a:lnTo>
                  <a:pt x="831" y="113"/>
                </a:lnTo>
                <a:lnTo>
                  <a:pt x="831" y="113"/>
                </a:lnTo>
                <a:lnTo>
                  <a:pt x="768" y="158"/>
                </a:lnTo>
                <a:lnTo>
                  <a:pt x="749" y="173"/>
                </a:lnTo>
                <a:lnTo>
                  <a:pt x="728" y="189"/>
                </a:lnTo>
                <a:lnTo>
                  <a:pt x="728" y="189"/>
                </a:lnTo>
                <a:lnTo>
                  <a:pt x="720" y="197"/>
                </a:lnTo>
                <a:lnTo>
                  <a:pt x="715" y="204"/>
                </a:lnTo>
                <a:lnTo>
                  <a:pt x="709" y="216"/>
                </a:lnTo>
                <a:lnTo>
                  <a:pt x="706" y="220"/>
                </a:lnTo>
                <a:lnTo>
                  <a:pt x="703" y="221"/>
                </a:lnTo>
                <a:lnTo>
                  <a:pt x="694" y="223"/>
                </a:lnTo>
                <a:lnTo>
                  <a:pt x="680" y="223"/>
                </a:lnTo>
                <a:lnTo>
                  <a:pt x="680" y="223"/>
                </a:lnTo>
                <a:lnTo>
                  <a:pt x="654" y="223"/>
                </a:lnTo>
                <a:lnTo>
                  <a:pt x="639" y="220"/>
                </a:lnTo>
                <a:lnTo>
                  <a:pt x="622" y="213"/>
                </a:lnTo>
                <a:lnTo>
                  <a:pt x="598" y="202"/>
                </a:lnTo>
                <a:lnTo>
                  <a:pt x="598" y="202"/>
                </a:lnTo>
                <a:lnTo>
                  <a:pt x="584" y="197"/>
                </a:lnTo>
                <a:lnTo>
                  <a:pt x="574" y="197"/>
                </a:lnTo>
                <a:lnTo>
                  <a:pt x="563" y="199"/>
                </a:lnTo>
                <a:lnTo>
                  <a:pt x="557" y="201"/>
                </a:lnTo>
                <a:lnTo>
                  <a:pt x="550" y="202"/>
                </a:lnTo>
                <a:lnTo>
                  <a:pt x="541" y="199"/>
                </a:lnTo>
                <a:lnTo>
                  <a:pt x="532" y="194"/>
                </a:lnTo>
                <a:lnTo>
                  <a:pt x="522" y="182"/>
                </a:lnTo>
                <a:lnTo>
                  <a:pt x="522" y="182"/>
                </a:lnTo>
                <a:lnTo>
                  <a:pt x="514" y="168"/>
                </a:lnTo>
                <a:lnTo>
                  <a:pt x="508" y="158"/>
                </a:lnTo>
                <a:lnTo>
                  <a:pt x="507" y="149"/>
                </a:lnTo>
                <a:lnTo>
                  <a:pt x="508" y="142"/>
                </a:lnTo>
                <a:lnTo>
                  <a:pt x="507" y="137"/>
                </a:lnTo>
                <a:lnTo>
                  <a:pt x="505" y="132"/>
                </a:lnTo>
                <a:lnTo>
                  <a:pt x="500" y="127"/>
                </a:lnTo>
                <a:lnTo>
                  <a:pt x="488" y="120"/>
                </a:lnTo>
                <a:lnTo>
                  <a:pt x="488" y="120"/>
                </a:lnTo>
                <a:lnTo>
                  <a:pt x="464" y="106"/>
                </a:lnTo>
                <a:lnTo>
                  <a:pt x="447" y="96"/>
                </a:lnTo>
                <a:lnTo>
                  <a:pt x="441" y="94"/>
                </a:lnTo>
                <a:lnTo>
                  <a:pt x="435" y="94"/>
                </a:lnTo>
                <a:lnTo>
                  <a:pt x="428" y="99"/>
                </a:lnTo>
                <a:lnTo>
                  <a:pt x="419" y="106"/>
                </a:lnTo>
                <a:lnTo>
                  <a:pt x="419" y="106"/>
                </a:lnTo>
                <a:lnTo>
                  <a:pt x="411" y="116"/>
                </a:lnTo>
                <a:lnTo>
                  <a:pt x="405" y="128"/>
                </a:lnTo>
                <a:lnTo>
                  <a:pt x="393" y="154"/>
                </a:lnTo>
                <a:lnTo>
                  <a:pt x="383" y="178"/>
                </a:lnTo>
                <a:lnTo>
                  <a:pt x="378" y="189"/>
                </a:lnTo>
                <a:lnTo>
                  <a:pt x="371" y="195"/>
                </a:lnTo>
                <a:lnTo>
                  <a:pt x="371" y="195"/>
                </a:lnTo>
                <a:lnTo>
                  <a:pt x="366" y="204"/>
                </a:lnTo>
                <a:lnTo>
                  <a:pt x="361" y="214"/>
                </a:lnTo>
                <a:lnTo>
                  <a:pt x="359" y="226"/>
                </a:lnTo>
                <a:lnTo>
                  <a:pt x="357" y="238"/>
                </a:lnTo>
                <a:lnTo>
                  <a:pt x="357" y="261"/>
                </a:lnTo>
                <a:lnTo>
                  <a:pt x="357" y="271"/>
                </a:lnTo>
                <a:lnTo>
                  <a:pt x="357" y="271"/>
                </a:lnTo>
                <a:close/>
              </a:path>
            </a:pathLst>
          </a:custGeom>
          <a:solidFill>
            <a:schemeClr val="tx1"/>
          </a:solidFill>
          <a:ln w="333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1597BA2-532B-4D78-AA9D-E1A74303161C}"/>
              </a:ext>
            </a:extLst>
          </p:cNvPr>
          <p:cNvSpPr>
            <a:spLocks/>
          </p:cNvSpPr>
          <p:nvPr/>
        </p:nvSpPr>
        <p:spPr bwMode="auto">
          <a:xfrm>
            <a:off x="2383041" y="1155636"/>
            <a:ext cx="1442082" cy="951850"/>
          </a:xfrm>
          <a:custGeom>
            <a:avLst/>
            <a:gdLst>
              <a:gd name="T0" fmla="*/ 309 w 1159"/>
              <a:gd name="T1" fmla="*/ 137 h 765"/>
              <a:gd name="T2" fmla="*/ 165 w 1159"/>
              <a:gd name="T3" fmla="*/ 153 h 765"/>
              <a:gd name="T4" fmla="*/ 56 w 1159"/>
              <a:gd name="T5" fmla="*/ 208 h 765"/>
              <a:gd name="T6" fmla="*/ 5 w 1159"/>
              <a:gd name="T7" fmla="*/ 270 h 765"/>
              <a:gd name="T8" fmla="*/ 3 w 1159"/>
              <a:gd name="T9" fmla="*/ 309 h 765"/>
              <a:gd name="T10" fmla="*/ 75 w 1159"/>
              <a:gd name="T11" fmla="*/ 368 h 765"/>
              <a:gd name="T12" fmla="*/ 202 w 1159"/>
              <a:gd name="T13" fmla="*/ 426 h 765"/>
              <a:gd name="T14" fmla="*/ 189 w 1159"/>
              <a:gd name="T15" fmla="*/ 522 h 765"/>
              <a:gd name="T16" fmla="*/ 225 w 1159"/>
              <a:gd name="T17" fmla="*/ 589 h 765"/>
              <a:gd name="T18" fmla="*/ 259 w 1159"/>
              <a:gd name="T19" fmla="*/ 613 h 765"/>
              <a:gd name="T20" fmla="*/ 268 w 1159"/>
              <a:gd name="T21" fmla="*/ 564 h 765"/>
              <a:gd name="T22" fmla="*/ 434 w 1159"/>
              <a:gd name="T23" fmla="*/ 514 h 765"/>
              <a:gd name="T24" fmla="*/ 462 w 1159"/>
              <a:gd name="T25" fmla="*/ 569 h 765"/>
              <a:gd name="T26" fmla="*/ 488 w 1159"/>
              <a:gd name="T27" fmla="*/ 612 h 765"/>
              <a:gd name="T28" fmla="*/ 512 w 1159"/>
              <a:gd name="T29" fmla="*/ 677 h 765"/>
              <a:gd name="T30" fmla="*/ 553 w 1159"/>
              <a:gd name="T31" fmla="*/ 722 h 765"/>
              <a:gd name="T32" fmla="*/ 611 w 1159"/>
              <a:gd name="T33" fmla="*/ 744 h 765"/>
              <a:gd name="T34" fmla="*/ 623 w 1159"/>
              <a:gd name="T35" fmla="*/ 725 h 765"/>
              <a:gd name="T36" fmla="*/ 615 w 1159"/>
              <a:gd name="T37" fmla="*/ 680 h 765"/>
              <a:gd name="T38" fmla="*/ 632 w 1159"/>
              <a:gd name="T39" fmla="*/ 608 h 765"/>
              <a:gd name="T40" fmla="*/ 675 w 1159"/>
              <a:gd name="T41" fmla="*/ 605 h 765"/>
              <a:gd name="T42" fmla="*/ 670 w 1159"/>
              <a:gd name="T43" fmla="*/ 570 h 765"/>
              <a:gd name="T44" fmla="*/ 644 w 1159"/>
              <a:gd name="T45" fmla="*/ 483 h 765"/>
              <a:gd name="T46" fmla="*/ 666 w 1159"/>
              <a:gd name="T47" fmla="*/ 440 h 765"/>
              <a:gd name="T48" fmla="*/ 704 w 1159"/>
              <a:gd name="T49" fmla="*/ 474 h 765"/>
              <a:gd name="T50" fmla="*/ 701 w 1159"/>
              <a:gd name="T51" fmla="*/ 498 h 765"/>
              <a:gd name="T52" fmla="*/ 755 w 1159"/>
              <a:gd name="T53" fmla="*/ 539 h 765"/>
              <a:gd name="T54" fmla="*/ 809 w 1159"/>
              <a:gd name="T55" fmla="*/ 570 h 765"/>
              <a:gd name="T56" fmla="*/ 819 w 1159"/>
              <a:gd name="T57" fmla="*/ 538 h 765"/>
              <a:gd name="T58" fmla="*/ 834 w 1159"/>
              <a:gd name="T59" fmla="*/ 447 h 765"/>
              <a:gd name="T60" fmla="*/ 862 w 1159"/>
              <a:gd name="T61" fmla="*/ 412 h 765"/>
              <a:gd name="T62" fmla="*/ 891 w 1159"/>
              <a:gd name="T63" fmla="*/ 426 h 765"/>
              <a:gd name="T64" fmla="*/ 939 w 1159"/>
              <a:gd name="T65" fmla="*/ 493 h 765"/>
              <a:gd name="T66" fmla="*/ 977 w 1159"/>
              <a:gd name="T67" fmla="*/ 576 h 765"/>
              <a:gd name="T68" fmla="*/ 1034 w 1159"/>
              <a:gd name="T69" fmla="*/ 653 h 765"/>
              <a:gd name="T70" fmla="*/ 1099 w 1159"/>
              <a:gd name="T71" fmla="*/ 758 h 765"/>
              <a:gd name="T72" fmla="*/ 1116 w 1159"/>
              <a:gd name="T73" fmla="*/ 763 h 765"/>
              <a:gd name="T74" fmla="*/ 1154 w 1159"/>
              <a:gd name="T75" fmla="*/ 744 h 765"/>
              <a:gd name="T76" fmla="*/ 1151 w 1159"/>
              <a:gd name="T77" fmla="*/ 687 h 765"/>
              <a:gd name="T78" fmla="*/ 1084 w 1159"/>
              <a:gd name="T79" fmla="*/ 570 h 765"/>
              <a:gd name="T80" fmla="*/ 991 w 1159"/>
              <a:gd name="T81" fmla="*/ 440 h 765"/>
              <a:gd name="T82" fmla="*/ 938 w 1159"/>
              <a:gd name="T83" fmla="*/ 388 h 765"/>
              <a:gd name="T84" fmla="*/ 951 w 1159"/>
              <a:gd name="T85" fmla="*/ 350 h 765"/>
              <a:gd name="T86" fmla="*/ 1017 w 1159"/>
              <a:gd name="T87" fmla="*/ 290 h 765"/>
              <a:gd name="T88" fmla="*/ 1059 w 1159"/>
              <a:gd name="T89" fmla="*/ 244 h 765"/>
              <a:gd name="T90" fmla="*/ 1068 w 1159"/>
              <a:gd name="T91" fmla="*/ 170 h 765"/>
              <a:gd name="T92" fmla="*/ 1046 w 1159"/>
              <a:gd name="T93" fmla="*/ 139 h 765"/>
              <a:gd name="T94" fmla="*/ 1015 w 1159"/>
              <a:gd name="T95" fmla="*/ 154 h 765"/>
              <a:gd name="T96" fmla="*/ 970 w 1159"/>
              <a:gd name="T97" fmla="*/ 199 h 765"/>
              <a:gd name="T98" fmla="*/ 822 w 1159"/>
              <a:gd name="T99" fmla="*/ 237 h 765"/>
              <a:gd name="T100" fmla="*/ 767 w 1159"/>
              <a:gd name="T101" fmla="*/ 240 h 765"/>
              <a:gd name="T102" fmla="*/ 757 w 1159"/>
              <a:gd name="T103" fmla="*/ 258 h 765"/>
              <a:gd name="T104" fmla="*/ 718 w 1159"/>
              <a:gd name="T105" fmla="*/ 220 h 765"/>
              <a:gd name="T106" fmla="*/ 615 w 1159"/>
              <a:gd name="T107" fmla="*/ 120 h 765"/>
              <a:gd name="T108" fmla="*/ 622 w 1159"/>
              <a:gd name="T109" fmla="*/ 68 h 765"/>
              <a:gd name="T110" fmla="*/ 625 w 1159"/>
              <a:gd name="T111" fmla="*/ 7 h 765"/>
              <a:gd name="T112" fmla="*/ 572 w 1159"/>
              <a:gd name="T113" fmla="*/ 3 h 765"/>
              <a:gd name="T114" fmla="*/ 488 w 1159"/>
              <a:gd name="T115" fmla="*/ 34 h 765"/>
              <a:gd name="T116" fmla="*/ 429 w 1159"/>
              <a:gd name="T117" fmla="*/ 111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59" h="765">
                <a:moveTo>
                  <a:pt x="402" y="144"/>
                </a:moveTo>
                <a:lnTo>
                  <a:pt x="402" y="144"/>
                </a:lnTo>
                <a:lnTo>
                  <a:pt x="374" y="141"/>
                </a:lnTo>
                <a:lnTo>
                  <a:pt x="345" y="139"/>
                </a:lnTo>
                <a:lnTo>
                  <a:pt x="309" y="137"/>
                </a:lnTo>
                <a:lnTo>
                  <a:pt x="268" y="139"/>
                </a:lnTo>
                <a:lnTo>
                  <a:pt x="226" y="141"/>
                </a:lnTo>
                <a:lnTo>
                  <a:pt x="204" y="144"/>
                </a:lnTo>
                <a:lnTo>
                  <a:pt x="185" y="148"/>
                </a:lnTo>
                <a:lnTo>
                  <a:pt x="165" y="153"/>
                </a:lnTo>
                <a:lnTo>
                  <a:pt x="147" y="158"/>
                </a:lnTo>
                <a:lnTo>
                  <a:pt x="147" y="158"/>
                </a:lnTo>
                <a:lnTo>
                  <a:pt x="115" y="172"/>
                </a:lnTo>
                <a:lnTo>
                  <a:pt x="84" y="189"/>
                </a:lnTo>
                <a:lnTo>
                  <a:pt x="56" y="208"/>
                </a:lnTo>
                <a:lnTo>
                  <a:pt x="34" y="228"/>
                </a:lnTo>
                <a:lnTo>
                  <a:pt x="24" y="239"/>
                </a:lnTo>
                <a:lnTo>
                  <a:pt x="15" y="249"/>
                </a:lnTo>
                <a:lnTo>
                  <a:pt x="8" y="259"/>
                </a:lnTo>
                <a:lnTo>
                  <a:pt x="5" y="270"/>
                </a:lnTo>
                <a:lnTo>
                  <a:pt x="1" y="280"/>
                </a:lnTo>
                <a:lnTo>
                  <a:pt x="0" y="290"/>
                </a:lnTo>
                <a:lnTo>
                  <a:pt x="0" y="301"/>
                </a:lnTo>
                <a:lnTo>
                  <a:pt x="3" y="309"/>
                </a:lnTo>
                <a:lnTo>
                  <a:pt x="3" y="309"/>
                </a:lnTo>
                <a:lnTo>
                  <a:pt x="8" y="318"/>
                </a:lnTo>
                <a:lnTo>
                  <a:pt x="17" y="328"/>
                </a:lnTo>
                <a:lnTo>
                  <a:pt x="29" y="338"/>
                </a:lnTo>
                <a:lnTo>
                  <a:pt x="43" y="347"/>
                </a:lnTo>
                <a:lnTo>
                  <a:pt x="75" y="368"/>
                </a:lnTo>
                <a:lnTo>
                  <a:pt x="111" y="385"/>
                </a:lnTo>
                <a:lnTo>
                  <a:pt x="144" y="402"/>
                </a:lnTo>
                <a:lnTo>
                  <a:pt x="175" y="414"/>
                </a:lnTo>
                <a:lnTo>
                  <a:pt x="202" y="426"/>
                </a:lnTo>
                <a:lnTo>
                  <a:pt x="202" y="426"/>
                </a:lnTo>
                <a:lnTo>
                  <a:pt x="199" y="436"/>
                </a:lnTo>
                <a:lnTo>
                  <a:pt x="194" y="460"/>
                </a:lnTo>
                <a:lnTo>
                  <a:pt x="189" y="493"/>
                </a:lnTo>
                <a:lnTo>
                  <a:pt x="189" y="509"/>
                </a:lnTo>
                <a:lnTo>
                  <a:pt x="189" y="522"/>
                </a:lnTo>
                <a:lnTo>
                  <a:pt x="189" y="522"/>
                </a:lnTo>
                <a:lnTo>
                  <a:pt x="192" y="538"/>
                </a:lnTo>
                <a:lnTo>
                  <a:pt x="201" y="555"/>
                </a:lnTo>
                <a:lnTo>
                  <a:pt x="213" y="574"/>
                </a:lnTo>
                <a:lnTo>
                  <a:pt x="225" y="589"/>
                </a:lnTo>
                <a:lnTo>
                  <a:pt x="237" y="603"/>
                </a:lnTo>
                <a:lnTo>
                  <a:pt x="244" y="608"/>
                </a:lnTo>
                <a:lnTo>
                  <a:pt x="249" y="612"/>
                </a:lnTo>
                <a:lnTo>
                  <a:pt x="254" y="613"/>
                </a:lnTo>
                <a:lnTo>
                  <a:pt x="259" y="613"/>
                </a:lnTo>
                <a:lnTo>
                  <a:pt x="263" y="610"/>
                </a:lnTo>
                <a:lnTo>
                  <a:pt x="264" y="605"/>
                </a:lnTo>
                <a:lnTo>
                  <a:pt x="264" y="605"/>
                </a:lnTo>
                <a:lnTo>
                  <a:pt x="268" y="588"/>
                </a:lnTo>
                <a:lnTo>
                  <a:pt x="268" y="564"/>
                </a:lnTo>
                <a:lnTo>
                  <a:pt x="268" y="509"/>
                </a:lnTo>
                <a:lnTo>
                  <a:pt x="264" y="440"/>
                </a:lnTo>
                <a:lnTo>
                  <a:pt x="422" y="488"/>
                </a:lnTo>
                <a:lnTo>
                  <a:pt x="422" y="488"/>
                </a:lnTo>
                <a:lnTo>
                  <a:pt x="434" y="514"/>
                </a:lnTo>
                <a:lnTo>
                  <a:pt x="446" y="538"/>
                </a:lnTo>
                <a:lnTo>
                  <a:pt x="457" y="557"/>
                </a:lnTo>
                <a:lnTo>
                  <a:pt x="457" y="557"/>
                </a:lnTo>
                <a:lnTo>
                  <a:pt x="462" y="565"/>
                </a:lnTo>
                <a:lnTo>
                  <a:pt x="462" y="569"/>
                </a:lnTo>
                <a:lnTo>
                  <a:pt x="462" y="572"/>
                </a:lnTo>
                <a:lnTo>
                  <a:pt x="463" y="577"/>
                </a:lnTo>
                <a:lnTo>
                  <a:pt x="477" y="598"/>
                </a:lnTo>
                <a:lnTo>
                  <a:pt x="477" y="598"/>
                </a:lnTo>
                <a:lnTo>
                  <a:pt x="488" y="612"/>
                </a:lnTo>
                <a:lnTo>
                  <a:pt x="493" y="625"/>
                </a:lnTo>
                <a:lnTo>
                  <a:pt x="498" y="637"/>
                </a:lnTo>
                <a:lnTo>
                  <a:pt x="501" y="648"/>
                </a:lnTo>
                <a:lnTo>
                  <a:pt x="508" y="667"/>
                </a:lnTo>
                <a:lnTo>
                  <a:pt x="512" y="677"/>
                </a:lnTo>
                <a:lnTo>
                  <a:pt x="518" y="687"/>
                </a:lnTo>
                <a:lnTo>
                  <a:pt x="518" y="687"/>
                </a:lnTo>
                <a:lnTo>
                  <a:pt x="527" y="698"/>
                </a:lnTo>
                <a:lnTo>
                  <a:pt x="539" y="710"/>
                </a:lnTo>
                <a:lnTo>
                  <a:pt x="553" y="722"/>
                </a:lnTo>
                <a:lnTo>
                  <a:pt x="567" y="730"/>
                </a:lnTo>
                <a:lnTo>
                  <a:pt x="582" y="739"/>
                </a:lnTo>
                <a:lnTo>
                  <a:pt x="594" y="744"/>
                </a:lnTo>
                <a:lnTo>
                  <a:pt x="606" y="746"/>
                </a:lnTo>
                <a:lnTo>
                  <a:pt x="611" y="744"/>
                </a:lnTo>
                <a:lnTo>
                  <a:pt x="615" y="742"/>
                </a:lnTo>
                <a:lnTo>
                  <a:pt x="615" y="742"/>
                </a:lnTo>
                <a:lnTo>
                  <a:pt x="620" y="737"/>
                </a:lnTo>
                <a:lnTo>
                  <a:pt x="623" y="730"/>
                </a:lnTo>
                <a:lnTo>
                  <a:pt x="623" y="725"/>
                </a:lnTo>
                <a:lnTo>
                  <a:pt x="623" y="718"/>
                </a:lnTo>
                <a:lnTo>
                  <a:pt x="618" y="703"/>
                </a:lnTo>
                <a:lnTo>
                  <a:pt x="616" y="692"/>
                </a:lnTo>
                <a:lnTo>
                  <a:pt x="615" y="680"/>
                </a:lnTo>
                <a:lnTo>
                  <a:pt x="615" y="680"/>
                </a:lnTo>
                <a:lnTo>
                  <a:pt x="615" y="653"/>
                </a:lnTo>
                <a:lnTo>
                  <a:pt x="618" y="629"/>
                </a:lnTo>
                <a:lnTo>
                  <a:pt x="622" y="605"/>
                </a:lnTo>
                <a:lnTo>
                  <a:pt x="622" y="605"/>
                </a:lnTo>
                <a:lnTo>
                  <a:pt x="632" y="608"/>
                </a:lnTo>
                <a:lnTo>
                  <a:pt x="642" y="610"/>
                </a:lnTo>
                <a:lnTo>
                  <a:pt x="652" y="610"/>
                </a:lnTo>
                <a:lnTo>
                  <a:pt x="663" y="610"/>
                </a:lnTo>
                <a:lnTo>
                  <a:pt x="671" y="608"/>
                </a:lnTo>
                <a:lnTo>
                  <a:pt x="675" y="605"/>
                </a:lnTo>
                <a:lnTo>
                  <a:pt x="676" y="601"/>
                </a:lnTo>
                <a:lnTo>
                  <a:pt x="678" y="596"/>
                </a:lnTo>
                <a:lnTo>
                  <a:pt x="676" y="591"/>
                </a:lnTo>
                <a:lnTo>
                  <a:pt x="676" y="591"/>
                </a:lnTo>
                <a:lnTo>
                  <a:pt x="670" y="570"/>
                </a:lnTo>
                <a:lnTo>
                  <a:pt x="663" y="558"/>
                </a:lnTo>
                <a:lnTo>
                  <a:pt x="656" y="541"/>
                </a:lnTo>
                <a:lnTo>
                  <a:pt x="649" y="515"/>
                </a:lnTo>
                <a:lnTo>
                  <a:pt x="649" y="515"/>
                </a:lnTo>
                <a:lnTo>
                  <a:pt x="644" y="483"/>
                </a:lnTo>
                <a:lnTo>
                  <a:pt x="639" y="454"/>
                </a:lnTo>
                <a:lnTo>
                  <a:pt x="635" y="426"/>
                </a:lnTo>
                <a:lnTo>
                  <a:pt x="635" y="426"/>
                </a:lnTo>
                <a:lnTo>
                  <a:pt x="646" y="429"/>
                </a:lnTo>
                <a:lnTo>
                  <a:pt x="666" y="440"/>
                </a:lnTo>
                <a:lnTo>
                  <a:pt x="678" y="447"/>
                </a:lnTo>
                <a:lnTo>
                  <a:pt x="690" y="454"/>
                </a:lnTo>
                <a:lnTo>
                  <a:pt x="699" y="464"/>
                </a:lnTo>
                <a:lnTo>
                  <a:pt x="702" y="469"/>
                </a:lnTo>
                <a:lnTo>
                  <a:pt x="704" y="474"/>
                </a:lnTo>
                <a:lnTo>
                  <a:pt x="704" y="474"/>
                </a:lnTo>
                <a:lnTo>
                  <a:pt x="706" y="483"/>
                </a:lnTo>
                <a:lnTo>
                  <a:pt x="704" y="490"/>
                </a:lnTo>
                <a:lnTo>
                  <a:pt x="701" y="495"/>
                </a:lnTo>
                <a:lnTo>
                  <a:pt x="701" y="498"/>
                </a:lnTo>
                <a:lnTo>
                  <a:pt x="704" y="502"/>
                </a:lnTo>
                <a:lnTo>
                  <a:pt x="725" y="515"/>
                </a:lnTo>
                <a:lnTo>
                  <a:pt x="725" y="515"/>
                </a:lnTo>
                <a:lnTo>
                  <a:pt x="742" y="527"/>
                </a:lnTo>
                <a:lnTo>
                  <a:pt x="755" y="539"/>
                </a:lnTo>
                <a:lnTo>
                  <a:pt x="783" y="560"/>
                </a:lnTo>
                <a:lnTo>
                  <a:pt x="793" y="569"/>
                </a:lnTo>
                <a:lnTo>
                  <a:pt x="802" y="572"/>
                </a:lnTo>
                <a:lnTo>
                  <a:pt x="805" y="572"/>
                </a:lnTo>
                <a:lnTo>
                  <a:pt x="809" y="570"/>
                </a:lnTo>
                <a:lnTo>
                  <a:pt x="812" y="569"/>
                </a:lnTo>
                <a:lnTo>
                  <a:pt x="814" y="564"/>
                </a:lnTo>
                <a:lnTo>
                  <a:pt x="814" y="564"/>
                </a:lnTo>
                <a:lnTo>
                  <a:pt x="817" y="551"/>
                </a:lnTo>
                <a:lnTo>
                  <a:pt x="819" y="538"/>
                </a:lnTo>
                <a:lnTo>
                  <a:pt x="822" y="509"/>
                </a:lnTo>
                <a:lnTo>
                  <a:pt x="826" y="478"/>
                </a:lnTo>
                <a:lnTo>
                  <a:pt x="829" y="462"/>
                </a:lnTo>
                <a:lnTo>
                  <a:pt x="834" y="447"/>
                </a:lnTo>
                <a:lnTo>
                  <a:pt x="834" y="447"/>
                </a:lnTo>
                <a:lnTo>
                  <a:pt x="840" y="433"/>
                </a:lnTo>
                <a:lnTo>
                  <a:pt x="847" y="424"/>
                </a:lnTo>
                <a:lnTo>
                  <a:pt x="852" y="417"/>
                </a:lnTo>
                <a:lnTo>
                  <a:pt x="857" y="412"/>
                </a:lnTo>
                <a:lnTo>
                  <a:pt x="862" y="412"/>
                </a:lnTo>
                <a:lnTo>
                  <a:pt x="869" y="412"/>
                </a:lnTo>
                <a:lnTo>
                  <a:pt x="876" y="414"/>
                </a:lnTo>
                <a:lnTo>
                  <a:pt x="883" y="419"/>
                </a:lnTo>
                <a:lnTo>
                  <a:pt x="883" y="419"/>
                </a:lnTo>
                <a:lnTo>
                  <a:pt x="891" y="426"/>
                </a:lnTo>
                <a:lnTo>
                  <a:pt x="900" y="435"/>
                </a:lnTo>
                <a:lnTo>
                  <a:pt x="908" y="447"/>
                </a:lnTo>
                <a:lnTo>
                  <a:pt x="919" y="459"/>
                </a:lnTo>
                <a:lnTo>
                  <a:pt x="929" y="476"/>
                </a:lnTo>
                <a:lnTo>
                  <a:pt x="939" y="493"/>
                </a:lnTo>
                <a:lnTo>
                  <a:pt x="948" y="514"/>
                </a:lnTo>
                <a:lnTo>
                  <a:pt x="958" y="536"/>
                </a:lnTo>
                <a:lnTo>
                  <a:pt x="958" y="536"/>
                </a:lnTo>
                <a:lnTo>
                  <a:pt x="968" y="557"/>
                </a:lnTo>
                <a:lnTo>
                  <a:pt x="977" y="576"/>
                </a:lnTo>
                <a:lnTo>
                  <a:pt x="987" y="591"/>
                </a:lnTo>
                <a:lnTo>
                  <a:pt x="996" y="605"/>
                </a:lnTo>
                <a:lnTo>
                  <a:pt x="1015" y="631"/>
                </a:lnTo>
                <a:lnTo>
                  <a:pt x="1034" y="653"/>
                </a:lnTo>
                <a:lnTo>
                  <a:pt x="1034" y="653"/>
                </a:lnTo>
                <a:lnTo>
                  <a:pt x="1044" y="667"/>
                </a:lnTo>
                <a:lnTo>
                  <a:pt x="1054" y="686"/>
                </a:lnTo>
                <a:lnTo>
                  <a:pt x="1077" y="725"/>
                </a:lnTo>
                <a:lnTo>
                  <a:pt x="1087" y="744"/>
                </a:lnTo>
                <a:lnTo>
                  <a:pt x="1099" y="758"/>
                </a:lnTo>
                <a:lnTo>
                  <a:pt x="1102" y="761"/>
                </a:lnTo>
                <a:lnTo>
                  <a:pt x="1108" y="765"/>
                </a:lnTo>
                <a:lnTo>
                  <a:pt x="1113" y="765"/>
                </a:lnTo>
                <a:lnTo>
                  <a:pt x="1116" y="763"/>
                </a:lnTo>
                <a:lnTo>
                  <a:pt x="1116" y="763"/>
                </a:lnTo>
                <a:lnTo>
                  <a:pt x="1125" y="758"/>
                </a:lnTo>
                <a:lnTo>
                  <a:pt x="1133" y="754"/>
                </a:lnTo>
                <a:lnTo>
                  <a:pt x="1142" y="753"/>
                </a:lnTo>
                <a:lnTo>
                  <a:pt x="1151" y="747"/>
                </a:lnTo>
                <a:lnTo>
                  <a:pt x="1154" y="744"/>
                </a:lnTo>
                <a:lnTo>
                  <a:pt x="1156" y="741"/>
                </a:lnTo>
                <a:lnTo>
                  <a:pt x="1157" y="735"/>
                </a:lnTo>
                <a:lnTo>
                  <a:pt x="1159" y="729"/>
                </a:lnTo>
                <a:lnTo>
                  <a:pt x="1157" y="711"/>
                </a:lnTo>
                <a:lnTo>
                  <a:pt x="1151" y="687"/>
                </a:lnTo>
                <a:lnTo>
                  <a:pt x="1151" y="687"/>
                </a:lnTo>
                <a:lnTo>
                  <a:pt x="1138" y="658"/>
                </a:lnTo>
                <a:lnTo>
                  <a:pt x="1123" y="629"/>
                </a:lnTo>
                <a:lnTo>
                  <a:pt x="1104" y="600"/>
                </a:lnTo>
                <a:lnTo>
                  <a:pt x="1084" y="570"/>
                </a:lnTo>
                <a:lnTo>
                  <a:pt x="1039" y="512"/>
                </a:lnTo>
                <a:lnTo>
                  <a:pt x="1018" y="483"/>
                </a:lnTo>
                <a:lnTo>
                  <a:pt x="999" y="454"/>
                </a:lnTo>
                <a:lnTo>
                  <a:pt x="999" y="454"/>
                </a:lnTo>
                <a:lnTo>
                  <a:pt x="991" y="440"/>
                </a:lnTo>
                <a:lnTo>
                  <a:pt x="982" y="429"/>
                </a:lnTo>
                <a:lnTo>
                  <a:pt x="967" y="414"/>
                </a:lnTo>
                <a:lnTo>
                  <a:pt x="953" y="402"/>
                </a:lnTo>
                <a:lnTo>
                  <a:pt x="944" y="395"/>
                </a:lnTo>
                <a:lnTo>
                  <a:pt x="938" y="388"/>
                </a:lnTo>
                <a:lnTo>
                  <a:pt x="936" y="385"/>
                </a:lnTo>
                <a:lnTo>
                  <a:pt x="936" y="380"/>
                </a:lnTo>
                <a:lnTo>
                  <a:pt x="941" y="368"/>
                </a:lnTo>
                <a:lnTo>
                  <a:pt x="951" y="350"/>
                </a:lnTo>
                <a:lnTo>
                  <a:pt x="951" y="350"/>
                </a:lnTo>
                <a:lnTo>
                  <a:pt x="965" y="331"/>
                </a:lnTo>
                <a:lnTo>
                  <a:pt x="979" y="318"/>
                </a:lnTo>
                <a:lnTo>
                  <a:pt x="991" y="307"/>
                </a:lnTo>
                <a:lnTo>
                  <a:pt x="1005" y="299"/>
                </a:lnTo>
                <a:lnTo>
                  <a:pt x="1017" y="290"/>
                </a:lnTo>
                <a:lnTo>
                  <a:pt x="1030" y="282"/>
                </a:lnTo>
                <a:lnTo>
                  <a:pt x="1042" y="270"/>
                </a:lnTo>
                <a:lnTo>
                  <a:pt x="1054" y="254"/>
                </a:lnTo>
                <a:lnTo>
                  <a:pt x="1054" y="254"/>
                </a:lnTo>
                <a:lnTo>
                  <a:pt x="1059" y="244"/>
                </a:lnTo>
                <a:lnTo>
                  <a:pt x="1065" y="235"/>
                </a:lnTo>
                <a:lnTo>
                  <a:pt x="1066" y="223"/>
                </a:lnTo>
                <a:lnTo>
                  <a:pt x="1070" y="213"/>
                </a:lnTo>
                <a:lnTo>
                  <a:pt x="1070" y="191"/>
                </a:lnTo>
                <a:lnTo>
                  <a:pt x="1068" y="170"/>
                </a:lnTo>
                <a:lnTo>
                  <a:pt x="1065" y="161"/>
                </a:lnTo>
                <a:lnTo>
                  <a:pt x="1061" y="153"/>
                </a:lnTo>
                <a:lnTo>
                  <a:pt x="1058" y="148"/>
                </a:lnTo>
                <a:lnTo>
                  <a:pt x="1053" y="142"/>
                </a:lnTo>
                <a:lnTo>
                  <a:pt x="1046" y="139"/>
                </a:lnTo>
                <a:lnTo>
                  <a:pt x="1041" y="139"/>
                </a:lnTo>
                <a:lnTo>
                  <a:pt x="1034" y="141"/>
                </a:lnTo>
                <a:lnTo>
                  <a:pt x="1027" y="144"/>
                </a:lnTo>
                <a:lnTo>
                  <a:pt x="1027" y="144"/>
                </a:lnTo>
                <a:lnTo>
                  <a:pt x="1015" y="154"/>
                </a:lnTo>
                <a:lnTo>
                  <a:pt x="1008" y="163"/>
                </a:lnTo>
                <a:lnTo>
                  <a:pt x="1001" y="179"/>
                </a:lnTo>
                <a:lnTo>
                  <a:pt x="996" y="185"/>
                </a:lnTo>
                <a:lnTo>
                  <a:pt x="986" y="192"/>
                </a:lnTo>
                <a:lnTo>
                  <a:pt x="970" y="199"/>
                </a:lnTo>
                <a:lnTo>
                  <a:pt x="944" y="206"/>
                </a:lnTo>
                <a:lnTo>
                  <a:pt x="944" y="206"/>
                </a:lnTo>
                <a:lnTo>
                  <a:pt x="889" y="221"/>
                </a:lnTo>
                <a:lnTo>
                  <a:pt x="841" y="234"/>
                </a:lnTo>
                <a:lnTo>
                  <a:pt x="822" y="237"/>
                </a:lnTo>
                <a:lnTo>
                  <a:pt x="804" y="240"/>
                </a:lnTo>
                <a:lnTo>
                  <a:pt x="788" y="240"/>
                </a:lnTo>
                <a:lnTo>
                  <a:pt x="773" y="240"/>
                </a:lnTo>
                <a:lnTo>
                  <a:pt x="773" y="240"/>
                </a:lnTo>
                <a:lnTo>
                  <a:pt x="767" y="240"/>
                </a:lnTo>
                <a:lnTo>
                  <a:pt x="762" y="242"/>
                </a:lnTo>
                <a:lnTo>
                  <a:pt x="761" y="244"/>
                </a:lnTo>
                <a:lnTo>
                  <a:pt x="759" y="247"/>
                </a:lnTo>
                <a:lnTo>
                  <a:pt x="757" y="252"/>
                </a:lnTo>
                <a:lnTo>
                  <a:pt x="757" y="258"/>
                </a:lnTo>
                <a:lnTo>
                  <a:pt x="757" y="259"/>
                </a:lnTo>
                <a:lnTo>
                  <a:pt x="755" y="261"/>
                </a:lnTo>
                <a:lnTo>
                  <a:pt x="750" y="256"/>
                </a:lnTo>
                <a:lnTo>
                  <a:pt x="718" y="220"/>
                </a:lnTo>
                <a:lnTo>
                  <a:pt x="718" y="220"/>
                </a:lnTo>
                <a:lnTo>
                  <a:pt x="694" y="192"/>
                </a:lnTo>
                <a:lnTo>
                  <a:pt x="671" y="170"/>
                </a:lnTo>
                <a:lnTo>
                  <a:pt x="652" y="153"/>
                </a:lnTo>
                <a:lnTo>
                  <a:pt x="637" y="139"/>
                </a:lnTo>
                <a:lnTo>
                  <a:pt x="615" y="120"/>
                </a:lnTo>
                <a:lnTo>
                  <a:pt x="609" y="115"/>
                </a:lnTo>
                <a:lnTo>
                  <a:pt x="608" y="110"/>
                </a:lnTo>
                <a:lnTo>
                  <a:pt x="608" y="110"/>
                </a:lnTo>
                <a:lnTo>
                  <a:pt x="615" y="87"/>
                </a:lnTo>
                <a:lnTo>
                  <a:pt x="622" y="68"/>
                </a:lnTo>
                <a:lnTo>
                  <a:pt x="627" y="48"/>
                </a:lnTo>
                <a:lnTo>
                  <a:pt x="628" y="29"/>
                </a:lnTo>
                <a:lnTo>
                  <a:pt x="628" y="20"/>
                </a:lnTo>
                <a:lnTo>
                  <a:pt x="627" y="13"/>
                </a:lnTo>
                <a:lnTo>
                  <a:pt x="625" y="7"/>
                </a:lnTo>
                <a:lnTo>
                  <a:pt x="622" y="3"/>
                </a:lnTo>
                <a:lnTo>
                  <a:pt x="615" y="0"/>
                </a:lnTo>
                <a:lnTo>
                  <a:pt x="608" y="0"/>
                </a:lnTo>
                <a:lnTo>
                  <a:pt x="608" y="0"/>
                </a:lnTo>
                <a:lnTo>
                  <a:pt x="572" y="3"/>
                </a:lnTo>
                <a:lnTo>
                  <a:pt x="553" y="7"/>
                </a:lnTo>
                <a:lnTo>
                  <a:pt x="536" y="10"/>
                </a:lnTo>
                <a:lnTo>
                  <a:pt x="517" y="15"/>
                </a:lnTo>
                <a:lnTo>
                  <a:pt x="501" y="24"/>
                </a:lnTo>
                <a:lnTo>
                  <a:pt x="488" y="34"/>
                </a:lnTo>
                <a:lnTo>
                  <a:pt x="482" y="41"/>
                </a:lnTo>
                <a:lnTo>
                  <a:pt x="477" y="48"/>
                </a:lnTo>
                <a:lnTo>
                  <a:pt x="477" y="48"/>
                </a:lnTo>
                <a:lnTo>
                  <a:pt x="455" y="81"/>
                </a:lnTo>
                <a:lnTo>
                  <a:pt x="429" y="111"/>
                </a:lnTo>
                <a:lnTo>
                  <a:pt x="402" y="144"/>
                </a:lnTo>
                <a:lnTo>
                  <a:pt x="402" y="144"/>
                </a:lnTo>
                <a:close/>
              </a:path>
            </a:pathLst>
          </a:custGeom>
          <a:solidFill>
            <a:schemeClr val="tx1"/>
          </a:solidFill>
          <a:ln w="333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081DF07-6750-4050-AE62-71B7F436D796}"/>
              </a:ext>
            </a:extLst>
          </p:cNvPr>
          <p:cNvSpPr>
            <a:spLocks/>
          </p:cNvSpPr>
          <p:nvPr/>
        </p:nvSpPr>
        <p:spPr bwMode="auto">
          <a:xfrm>
            <a:off x="4340153" y="981044"/>
            <a:ext cx="1205240" cy="1337561"/>
          </a:xfrm>
          <a:custGeom>
            <a:avLst/>
            <a:gdLst>
              <a:gd name="T0" fmla="*/ 560 w 756"/>
              <a:gd name="T1" fmla="*/ 96 h 839"/>
              <a:gd name="T2" fmla="*/ 449 w 756"/>
              <a:gd name="T3" fmla="*/ 27 h 839"/>
              <a:gd name="T4" fmla="*/ 358 w 756"/>
              <a:gd name="T5" fmla="*/ 3 h 839"/>
              <a:gd name="T6" fmla="*/ 256 w 756"/>
              <a:gd name="T7" fmla="*/ 7 h 839"/>
              <a:gd name="T8" fmla="*/ 231 w 756"/>
              <a:gd name="T9" fmla="*/ 22 h 839"/>
              <a:gd name="T10" fmla="*/ 217 w 756"/>
              <a:gd name="T11" fmla="*/ 56 h 839"/>
              <a:gd name="T12" fmla="*/ 219 w 756"/>
              <a:gd name="T13" fmla="*/ 153 h 839"/>
              <a:gd name="T14" fmla="*/ 227 w 756"/>
              <a:gd name="T15" fmla="*/ 211 h 839"/>
              <a:gd name="T16" fmla="*/ 220 w 756"/>
              <a:gd name="T17" fmla="*/ 244 h 839"/>
              <a:gd name="T18" fmla="*/ 181 w 756"/>
              <a:gd name="T19" fmla="*/ 295 h 839"/>
              <a:gd name="T20" fmla="*/ 150 w 756"/>
              <a:gd name="T21" fmla="*/ 337 h 839"/>
              <a:gd name="T22" fmla="*/ 100 w 756"/>
              <a:gd name="T23" fmla="*/ 369 h 839"/>
              <a:gd name="T24" fmla="*/ 59 w 756"/>
              <a:gd name="T25" fmla="*/ 404 h 839"/>
              <a:gd name="T26" fmla="*/ 23 w 756"/>
              <a:gd name="T27" fmla="*/ 459 h 839"/>
              <a:gd name="T28" fmla="*/ 0 w 756"/>
              <a:gd name="T29" fmla="*/ 484 h 839"/>
              <a:gd name="T30" fmla="*/ 6 w 756"/>
              <a:gd name="T31" fmla="*/ 495 h 839"/>
              <a:gd name="T32" fmla="*/ 23 w 756"/>
              <a:gd name="T33" fmla="*/ 517 h 839"/>
              <a:gd name="T34" fmla="*/ 52 w 756"/>
              <a:gd name="T35" fmla="*/ 546 h 839"/>
              <a:gd name="T36" fmla="*/ 126 w 756"/>
              <a:gd name="T37" fmla="*/ 586 h 839"/>
              <a:gd name="T38" fmla="*/ 227 w 756"/>
              <a:gd name="T39" fmla="*/ 636 h 839"/>
              <a:gd name="T40" fmla="*/ 279 w 756"/>
              <a:gd name="T41" fmla="*/ 653 h 839"/>
              <a:gd name="T42" fmla="*/ 438 w 756"/>
              <a:gd name="T43" fmla="*/ 682 h 839"/>
              <a:gd name="T44" fmla="*/ 466 w 756"/>
              <a:gd name="T45" fmla="*/ 749 h 839"/>
              <a:gd name="T46" fmla="*/ 507 w 756"/>
              <a:gd name="T47" fmla="*/ 814 h 839"/>
              <a:gd name="T48" fmla="*/ 536 w 756"/>
              <a:gd name="T49" fmla="*/ 827 h 839"/>
              <a:gd name="T50" fmla="*/ 564 w 756"/>
              <a:gd name="T51" fmla="*/ 837 h 839"/>
              <a:gd name="T52" fmla="*/ 584 w 756"/>
              <a:gd name="T53" fmla="*/ 787 h 839"/>
              <a:gd name="T54" fmla="*/ 608 w 756"/>
              <a:gd name="T55" fmla="*/ 746 h 839"/>
              <a:gd name="T56" fmla="*/ 617 w 756"/>
              <a:gd name="T57" fmla="*/ 713 h 839"/>
              <a:gd name="T58" fmla="*/ 610 w 756"/>
              <a:gd name="T59" fmla="*/ 699 h 839"/>
              <a:gd name="T60" fmla="*/ 581 w 756"/>
              <a:gd name="T61" fmla="*/ 677 h 839"/>
              <a:gd name="T62" fmla="*/ 505 w 756"/>
              <a:gd name="T63" fmla="*/ 649 h 839"/>
              <a:gd name="T64" fmla="*/ 641 w 756"/>
              <a:gd name="T65" fmla="*/ 637 h 839"/>
              <a:gd name="T66" fmla="*/ 657 w 756"/>
              <a:gd name="T67" fmla="*/ 625 h 839"/>
              <a:gd name="T68" fmla="*/ 657 w 756"/>
              <a:gd name="T69" fmla="*/ 603 h 839"/>
              <a:gd name="T70" fmla="*/ 657 w 756"/>
              <a:gd name="T71" fmla="*/ 589 h 839"/>
              <a:gd name="T72" fmla="*/ 632 w 756"/>
              <a:gd name="T73" fmla="*/ 570 h 839"/>
              <a:gd name="T74" fmla="*/ 590 w 756"/>
              <a:gd name="T75" fmla="*/ 562 h 839"/>
              <a:gd name="T76" fmla="*/ 629 w 756"/>
              <a:gd name="T77" fmla="*/ 517 h 839"/>
              <a:gd name="T78" fmla="*/ 689 w 756"/>
              <a:gd name="T79" fmla="*/ 557 h 839"/>
              <a:gd name="T80" fmla="*/ 720 w 756"/>
              <a:gd name="T81" fmla="*/ 558 h 839"/>
              <a:gd name="T82" fmla="*/ 749 w 756"/>
              <a:gd name="T83" fmla="*/ 536 h 839"/>
              <a:gd name="T84" fmla="*/ 753 w 756"/>
              <a:gd name="T85" fmla="*/ 490 h 839"/>
              <a:gd name="T86" fmla="*/ 734 w 756"/>
              <a:gd name="T87" fmla="*/ 443 h 839"/>
              <a:gd name="T88" fmla="*/ 717 w 756"/>
              <a:gd name="T89" fmla="*/ 419 h 839"/>
              <a:gd name="T90" fmla="*/ 706 w 756"/>
              <a:gd name="T91" fmla="*/ 368 h 839"/>
              <a:gd name="T92" fmla="*/ 710 w 756"/>
              <a:gd name="T93" fmla="*/ 328 h 839"/>
              <a:gd name="T94" fmla="*/ 727 w 756"/>
              <a:gd name="T95" fmla="*/ 304 h 839"/>
              <a:gd name="T96" fmla="*/ 729 w 756"/>
              <a:gd name="T97" fmla="*/ 273 h 839"/>
              <a:gd name="T98" fmla="*/ 717 w 756"/>
              <a:gd name="T99" fmla="*/ 227 h 839"/>
              <a:gd name="T100" fmla="*/ 720 w 756"/>
              <a:gd name="T101" fmla="*/ 203 h 839"/>
              <a:gd name="T102" fmla="*/ 744 w 756"/>
              <a:gd name="T103" fmla="*/ 170 h 839"/>
              <a:gd name="T104" fmla="*/ 744 w 756"/>
              <a:gd name="T105" fmla="*/ 149 h 839"/>
              <a:gd name="T106" fmla="*/ 732 w 756"/>
              <a:gd name="T107" fmla="*/ 137 h 839"/>
              <a:gd name="T108" fmla="*/ 708 w 756"/>
              <a:gd name="T109" fmla="*/ 63 h 839"/>
              <a:gd name="T110" fmla="*/ 693 w 756"/>
              <a:gd name="T111" fmla="*/ 19 h 839"/>
              <a:gd name="T112" fmla="*/ 679 w 756"/>
              <a:gd name="T113" fmla="*/ 19 h 839"/>
              <a:gd name="T114" fmla="*/ 662 w 756"/>
              <a:gd name="T115" fmla="*/ 34 h 839"/>
              <a:gd name="T116" fmla="*/ 626 w 756"/>
              <a:gd name="T117" fmla="*/ 127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839">
                <a:moveTo>
                  <a:pt x="620" y="142"/>
                </a:moveTo>
                <a:lnTo>
                  <a:pt x="620" y="142"/>
                </a:lnTo>
                <a:lnTo>
                  <a:pt x="603" y="129"/>
                </a:lnTo>
                <a:lnTo>
                  <a:pt x="560" y="96"/>
                </a:lnTo>
                <a:lnTo>
                  <a:pt x="533" y="77"/>
                </a:lnTo>
                <a:lnTo>
                  <a:pt x="504" y="58"/>
                </a:lnTo>
                <a:lnTo>
                  <a:pt x="476" y="41"/>
                </a:lnTo>
                <a:lnTo>
                  <a:pt x="449" y="27"/>
                </a:lnTo>
                <a:lnTo>
                  <a:pt x="449" y="27"/>
                </a:lnTo>
                <a:lnTo>
                  <a:pt x="421" y="17"/>
                </a:lnTo>
                <a:lnTo>
                  <a:pt x="390" y="8"/>
                </a:lnTo>
                <a:lnTo>
                  <a:pt x="358" y="3"/>
                </a:lnTo>
                <a:lnTo>
                  <a:pt x="327" y="0"/>
                </a:lnTo>
                <a:lnTo>
                  <a:pt x="296" y="0"/>
                </a:lnTo>
                <a:lnTo>
                  <a:pt x="268" y="3"/>
                </a:lnTo>
                <a:lnTo>
                  <a:pt x="256" y="7"/>
                </a:lnTo>
                <a:lnTo>
                  <a:pt x="246" y="10"/>
                </a:lnTo>
                <a:lnTo>
                  <a:pt x="237" y="15"/>
                </a:lnTo>
                <a:lnTo>
                  <a:pt x="231" y="22"/>
                </a:lnTo>
                <a:lnTo>
                  <a:pt x="231" y="22"/>
                </a:lnTo>
                <a:lnTo>
                  <a:pt x="225" y="29"/>
                </a:lnTo>
                <a:lnTo>
                  <a:pt x="222" y="36"/>
                </a:lnTo>
                <a:lnTo>
                  <a:pt x="219" y="46"/>
                </a:lnTo>
                <a:lnTo>
                  <a:pt x="217" y="56"/>
                </a:lnTo>
                <a:lnTo>
                  <a:pt x="213" y="79"/>
                </a:lnTo>
                <a:lnTo>
                  <a:pt x="215" y="105"/>
                </a:lnTo>
                <a:lnTo>
                  <a:pt x="217" y="129"/>
                </a:lnTo>
                <a:lnTo>
                  <a:pt x="219" y="153"/>
                </a:lnTo>
                <a:lnTo>
                  <a:pt x="224" y="191"/>
                </a:lnTo>
                <a:lnTo>
                  <a:pt x="224" y="191"/>
                </a:lnTo>
                <a:lnTo>
                  <a:pt x="225" y="203"/>
                </a:lnTo>
                <a:lnTo>
                  <a:pt x="227" y="211"/>
                </a:lnTo>
                <a:lnTo>
                  <a:pt x="232" y="220"/>
                </a:lnTo>
                <a:lnTo>
                  <a:pt x="232" y="223"/>
                </a:lnTo>
                <a:lnTo>
                  <a:pt x="231" y="228"/>
                </a:lnTo>
                <a:lnTo>
                  <a:pt x="220" y="244"/>
                </a:lnTo>
                <a:lnTo>
                  <a:pt x="220" y="244"/>
                </a:lnTo>
                <a:lnTo>
                  <a:pt x="196" y="273"/>
                </a:lnTo>
                <a:lnTo>
                  <a:pt x="189" y="283"/>
                </a:lnTo>
                <a:lnTo>
                  <a:pt x="181" y="295"/>
                </a:lnTo>
                <a:lnTo>
                  <a:pt x="181" y="295"/>
                </a:lnTo>
                <a:lnTo>
                  <a:pt x="172" y="314"/>
                </a:lnTo>
                <a:lnTo>
                  <a:pt x="165" y="323"/>
                </a:lnTo>
                <a:lnTo>
                  <a:pt x="150" y="337"/>
                </a:lnTo>
                <a:lnTo>
                  <a:pt x="150" y="337"/>
                </a:lnTo>
                <a:lnTo>
                  <a:pt x="140" y="345"/>
                </a:lnTo>
                <a:lnTo>
                  <a:pt x="127" y="354"/>
                </a:lnTo>
                <a:lnTo>
                  <a:pt x="100" y="369"/>
                </a:lnTo>
                <a:lnTo>
                  <a:pt x="76" y="385"/>
                </a:lnTo>
                <a:lnTo>
                  <a:pt x="66" y="393"/>
                </a:lnTo>
                <a:lnTo>
                  <a:pt x="59" y="404"/>
                </a:lnTo>
                <a:lnTo>
                  <a:pt x="59" y="404"/>
                </a:lnTo>
                <a:lnTo>
                  <a:pt x="47" y="421"/>
                </a:lnTo>
                <a:lnTo>
                  <a:pt x="40" y="435"/>
                </a:lnTo>
                <a:lnTo>
                  <a:pt x="33" y="445"/>
                </a:lnTo>
                <a:lnTo>
                  <a:pt x="23" y="459"/>
                </a:lnTo>
                <a:lnTo>
                  <a:pt x="23" y="459"/>
                </a:lnTo>
                <a:lnTo>
                  <a:pt x="11" y="471"/>
                </a:lnTo>
                <a:lnTo>
                  <a:pt x="2" y="479"/>
                </a:lnTo>
                <a:lnTo>
                  <a:pt x="0" y="484"/>
                </a:lnTo>
                <a:lnTo>
                  <a:pt x="0" y="488"/>
                </a:lnTo>
                <a:lnTo>
                  <a:pt x="2" y="491"/>
                </a:lnTo>
                <a:lnTo>
                  <a:pt x="6" y="495"/>
                </a:lnTo>
                <a:lnTo>
                  <a:pt x="6" y="495"/>
                </a:lnTo>
                <a:lnTo>
                  <a:pt x="23" y="510"/>
                </a:lnTo>
                <a:lnTo>
                  <a:pt x="23" y="510"/>
                </a:lnTo>
                <a:lnTo>
                  <a:pt x="23" y="512"/>
                </a:lnTo>
                <a:lnTo>
                  <a:pt x="23" y="517"/>
                </a:lnTo>
                <a:lnTo>
                  <a:pt x="26" y="524"/>
                </a:lnTo>
                <a:lnTo>
                  <a:pt x="35" y="534"/>
                </a:lnTo>
                <a:lnTo>
                  <a:pt x="35" y="534"/>
                </a:lnTo>
                <a:lnTo>
                  <a:pt x="52" y="546"/>
                </a:lnTo>
                <a:lnTo>
                  <a:pt x="74" y="560"/>
                </a:lnTo>
                <a:lnTo>
                  <a:pt x="100" y="576"/>
                </a:lnTo>
                <a:lnTo>
                  <a:pt x="126" y="586"/>
                </a:lnTo>
                <a:lnTo>
                  <a:pt x="126" y="586"/>
                </a:lnTo>
                <a:lnTo>
                  <a:pt x="150" y="596"/>
                </a:lnTo>
                <a:lnTo>
                  <a:pt x="172" y="607"/>
                </a:lnTo>
                <a:lnTo>
                  <a:pt x="198" y="619"/>
                </a:lnTo>
                <a:lnTo>
                  <a:pt x="227" y="636"/>
                </a:lnTo>
                <a:lnTo>
                  <a:pt x="227" y="636"/>
                </a:lnTo>
                <a:lnTo>
                  <a:pt x="237" y="641"/>
                </a:lnTo>
                <a:lnTo>
                  <a:pt x="249" y="644"/>
                </a:lnTo>
                <a:lnTo>
                  <a:pt x="279" y="653"/>
                </a:lnTo>
                <a:lnTo>
                  <a:pt x="313" y="662"/>
                </a:lnTo>
                <a:lnTo>
                  <a:pt x="349" y="668"/>
                </a:lnTo>
                <a:lnTo>
                  <a:pt x="411" y="679"/>
                </a:lnTo>
                <a:lnTo>
                  <a:pt x="438" y="682"/>
                </a:lnTo>
                <a:lnTo>
                  <a:pt x="438" y="682"/>
                </a:lnTo>
                <a:lnTo>
                  <a:pt x="445" y="703"/>
                </a:lnTo>
                <a:lnTo>
                  <a:pt x="454" y="723"/>
                </a:lnTo>
                <a:lnTo>
                  <a:pt x="466" y="749"/>
                </a:lnTo>
                <a:lnTo>
                  <a:pt x="478" y="775"/>
                </a:lnTo>
                <a:lnTo>
                  <a:pt x="493" y="797"/>
                </a:lnTo>
                <a:lnTo>
                  <a:pt x="500" y="806"/>
                </a:lnTo>
                <a:lnTo>
                  <a:pt x="507" y="814"/>
                </a:lnTo>
                <a:lnTo>
                  <a:pt x="516" y="820"/>
                </a:lnTo>
                <a:lnTo>
                  <a:pt x="523" y="823"/>
                </a:lnTo>
                <a:lnTo>
                  <a:pt x="523" y="823"/>
                </a:lnTo>
                <a:lnTo>
                  <a:pt x="536" y="827"/>
                </a:lnTo>
                <a:lnTo>
                  <a:pt x="547" y="830"/>
                </a:lnTo>
                <a:lnTo>
                  <a:pt x="557" y="837"/>
                </a:lnTo>
                <a:lnTo>
                  <a:pt x="560" y="839"/>
                </a:lnTo>
                <a:lnTo>
                  <a:pt x="564" y="837"/>
                </a:lnTo>
                <a:lnTo>
                  <a:pt x="567" y="832"/>
                </a:lnTo>
                <a:lnTo>
                  <a:pt x="571" y="821"/>
                </a:lnTo>
                <a:lnTo>
                  <a:pt x="571" y="821"/>
                </a:lnTo>
                <a:lnTo>
                  <a:pt x="584" y="787"/>
                </a:lnTo>
                <a:lnTo>
                  <a:pt x="590" y="773"/>
                </a:lnTo>
                <a:lnTo>
                  <a:pt x="598" y="761"/>
                </a:lnTo>
                <a:lnTo>
                  <a:pt x="598" y="761"/>
                </a:lnTo>
                <a:lnTo>
                  <a:pt x="608" y="746"/>
                </a:lnTo>
                <a:lnTo>
                  <a:pt x="614" y="734"/>
                </a:lnTo>
                <a:lnTo>
                  <a:pt x="617" y="722"/>
                </a:lnTo>
                <a:lnTo>
                  <a:pt x="617" y="713"/>
                </a:lnTo>
                <a:lnTo>
                  <a:pt x="617" y="713"/>
                </a:lnTo>
                <a:lnTo>
                  <a:pt x="615" y="710"/>
                </a:lnTo>
                <a:lnTo>
                  <a:pt x="617" y="706"/>
                </a:lnTo>
                <a:lnTo>
                  <a:pt x="617" y="704"/>
                </a:lnTo>
                <a:lnTo>
                  <a:pt x="610" y="699"/>
                </a:lnTo>
                <a:lnTo>
                  <a:pt x="610" y="699"/>
                </a:lnTo>
                <a:lnTo>
                  <a:pt x="596" y="687"/>
                </a:lnTo>
                <a:lnTo>
                  <a:pt x="591" y="682"/>
                </a:lnTo>
                <a:lnTo>
                  <a:pt x="581" y="677"/>
                </a:lnTo>
                <a:lnTo>
                  <a:pt x="581" y="677"/>
                </a:lnTo>
                <a:lnTo>
                  <a:pt x="536" y="662"/>
                </a:lnTo>
                <a:lnTo>
                  <a:pt x="505" y="649"/>
                </a:lnTo>
                <a:lnTo>
                  <a:pt x="505" y="649"/>
                </a:lnTo>
                <a:lnTo>
                  <a:pt x="565" y="646"/>
                </a:lnTo>
                <a:lnTo>
                  <a:pt x="612" y="643"/>
                </a:lnTo>
                <a:lnTo>
                  <a:pt x="631" y="639"/>
                </a:lnTo>
                <a:lnTo>
                  <a:pt x="641" y="637"/>
                </a:lnTo>
                <a:lnTo>
                  <a:pt x="641" y="637"/>
                </a:lnTo>
                <a:lnTo>
                  <a:pt x="648" y="634"/>
                </a:lnTo>
                <a:lnTo>
                  <a:pt x="653" y="629"/>
                </a:lnTo>
                <a:lnTo>
                  <a:pt x="657" y="625"/>
                </a:lnTo>
                <a:lnTo>
                  <a:pt x="658" y="620"/>
                </a:lnTo>
                <a:lnTo>
                  <a:pt x="658" y="612"/>
                </a:lnTo>
                <a:lnTo>
                  <a:pt x="657" y="603"/>
                </a:lnTo>
                <a:lnTo>
                  <a:pt x="657" y="603"/>
                </a:lnTo>
                <a:lnTo>
                  <a:pt x="657" y="600"/>
                </a:lnTo>
                <a:lnTo>
                  <a:pt x="657" y="596"/>
                </a:lnTo>
                <a:lnTo>
                  <a:pt x="658" y="593"/>
                </a:lnTo>
                <a:lnTo>
                  <a:pt x="657" y="589"/>
                </a:lnTo>
                <a:lnTo>
                  <a:pt x="655" y="586"/>
                </a:lnTo>
                <a:lnTo>
                  <a:pt x="641" y="576"/>
                </a:lnTo>
                <a:lnTo>
                  <a:pt x="641" y="576"/>
                </a:lnTo>
                <a:lnTo>
                  <a:pt x="632" y="570"/>
                </a:lnTo>
                <a:lnTo>
                  <a:pt x="624" y="567"/>
                </a:lnTo>
                <a:lnTo>
                  <a:pt x="607" y="562"/>
                </a:lnTo>
                <a:lnTo>
                  <a:pt x="593" y="562"/>
                </a:lnTo>
                <a:lnTo>
                  <a:pt x="590" y="562"/>
                </a:lnTo>
                <a:lnTo>
                  <a:pt x="600" y="521"/>
                </a:lnTo>
                <a:lnTo>
                  <a:pt x="619" y="507"/>
                </a:lnTo>
                <a:lnTo>
                  <a:pt x="619" y="507"/>
                </a:lnTo>
                <a:lnTo>
                  <a:pt x="629" y="517"/>
                </a:lnTo>
                <a:lnTo>
                  <a:pt x="641" y="527"/>
                </a:lnTo>
                <a:lnTo>
                  <a:pt x="655" y="538"/>
                </a:lnTo>
                <a:lnTo>
                  <a:pt x="672" y="550"/>
                </a:lnTo>
                <a:lnTo>
                  <a:pt x="689" y="557"/>
                </a:lnTo>
                <a:lnTo>
                  <a:pt x="698" y="560"/>
                </a:lnTo>
                <a:lnTo>
                  <a:pt x="705" y="560"/>
                </a:lnTo>
                <a:lnTo>
                  <a:pt x="713" y="560"/>
                </a:lnTo>
                <a:lnTo>
                  <a:pt x="720" y="558"/>
                </a:lnTo>
                <a:lnTo>
                  <a:pt x="720" y="558"/>
                </a:lnTo>
                <a:lnTo>
                  <a:pt x="732" y="551"/>
                </a:lnTo>
                <a:lnTo>
                  <a:pt x="742" y="545"/>
                </a:lnTo>
                <a:lnTo>
                  <a:pt x="749" y="536"/>
                </a:lnTo>
                <a:lnTo>
                  <a:pt x="754" y="527"/>
                </a:lnTo>
                <a:lnTo>
                  <a:pt x="756" y="517"/>
                </a:lnTo>
                <a:lnTo>
                  <a:pt x="756" y="505"/>
                </a:lnTo>
                <a:lnTo>
                  <a:pt x="753" y="490"/>
                </a:lnTo>
                <a:lnTo>
                  <a:pt x="746" y="471"/>
                </a:lnTo>
                <a:lnTo>
                  <a:pt x="746" y="471"/>
                </a:lnTo>
                <a:lnTo>
                  <a:pt x="741" y="455"/>
                </a:lnTo>
                <a:lnTo>
                  <a:pt x="734" y="443"/>
                </a:lnTo>
                <a:lnTo>
                  <a:pt x="729" y="436"/>
                </a:lnTo>
                <a:lnTo>
                  <a:pt x="725" y="431"/>
                </a:lnTo>
                <a:lnTo>
                  <a:pt x="720" y="426"/>
                </a:lnTo>
                <a:lnTo>
                  <a:pt x="717" y="419"/>
                </a:lnTo>
                <a:lnTo>
                  <a:pt x="713" y="411"/>
                </a:lnTo>
                <a:lnTo>
                  <a:pt x="711" y="395"/>
                </a:lnTo>
                <a:lnTo>
                  <a:pt x="711" y="395"/>
                </a:lnTo>
                <a:lnTo>
                  <a:pt x="706" y="368"/>
                </a:lnTo>
                <a:lnTo>
                  <a:pt x="703" y="354"/>
                </a:lnTo>
                <a:lnTo>
                  <a:pt x="703" y="349"/>
                </a:lnTo>
                <a:lnTo>
                  <a:pt x="703" y="344"/>
                </a:lnTo>
                <a:lnTo>
                  <a:pt x="710" y="328"/>
                </a:lnTo>
                <a:lnTo>
                  <a:pt x="710" y="328"/>
                </a:lnTo>
                <a:lnTo>
                  <a:pt x="715" y="319"/>
                </a:lnTo>
                <a:lnTo>
                  <a:pt x="718" y="313"/>
                </a:lnTo>
                <a:lnTo>
                  <a:pt x="727" y="304"/>
                </a:lnTo>
                <a:lnTo>
                  <a:pt x="729" y="299"/>
                </a:lnTo>
                <a:lnTo>
                  <a:pt x="730" y="294"/>
                </a:lnTo>
                <a:lnTo>
                  <a:pt x="730" y="285"/>
                </a:lnTo>
                <a:lnTo>
                  <a:pt x="729" y="273"/>
                </a:lnTo>
                <a:lnTo>
                  <a:pt x="729" y="273"/>
                </a:lnTo>
                <a:lnTo>
                  <a:pt x="723" y="251"/>
                </a:lnTo>
                <a:lnTo>
                  <a:pt x="718" y="234"/>
                </a:lnTo>
                <a:lnTo>
                  <a:pt x="717" y="227"/>
                </a:lnTo>
                <a:lnTo>
                  <a:pt x="717" y="220"/>
                </a:lnTo>
                <a:lnTo>
                  <a:pt x="718" y="211"/>
                </a:lnTo>
                <a:lnTo>
                  <a:pt x="720" y="203"/>
                </a:lnTo>
                <a:lnTo>
                  <a:pt x="720" y="203"/>
                </a:lnTo>
                <a:lnTo>
                  <a:pt x="725" y="194"/>
                </a:lnTo>
                <a:lnTo>
                  <a:pt x="730" y="187"/>
                </a:lnTo>
                <a:lnTo>
                  <a:pt x="741" y="175"/>
                </a:lnTo>
                <a:lnTo>
                  <a:pt x="744" y="170"/>
                </a:lnTo>
                <a:lnTo>
                  <a:pt x="746" y="165"/>
                </a:lnTo>
                <a:lnTo>
                  <a:pt x="746" y="158"/>
                </a:lnTo>
                <a:lnTo>
                  <a:pt x="744" y="149"/>
                </a:lnTo>
                <a:lnTo>
                  <a:pt x="744" y="149"/>
                </a:lnTo>
                <a:lnTo>
                  <a:pt x="741" y="144"/>
                </a:lnTo>
                <a:lnTo>
                  <a:pt x="737" y="141"/>
                </a:lnTo>
                <a:lnTo>
                  <a:pt x="734" y="139"/>
                </a:lnTo>
                <a:lnTo>
                  <a:pt x="732" y="137"/>
                </a:lnTo>
                <a:lnTo>
                  <a:pt x="730" y="134"/>
                </a:lnTo>
                <a:lnTo>
                  <a:pt x="723" y="113"/>
                </a:lnTo>
                <a:lnTo>
                  <a:pt x="723" y="113"/>
                </a:lnTo>
                <a:lnTo>
                  <a:pt x="708" y="63"/>
                </a:lnTo>
                <a:lnTo>
                  <a:pt x="698" y="34"/>
                </a:lnTo>
                <a:lnTo>
                  <a:pt x="698" y="34"/>
                </a:lnTo>
                <a:lnTo>
                  <a:pt x="694" y="24"/>
                </a:lnTo>
                <a:lnTo>
                  <a:pt x="693" y="19"/>
                </a:lnTo>
                <a:lnTo>
                  <a:pt x="691" y="17"/>
                </a:lnTo>
                <a:lnTo>
                  <a:pt x="687" y="15"/>
                </a:lnTo>
                <a:lnTo>
                  <a:pt x="684" y="15"/>
                </a:lnTo>
                <a:lnTo>
                  <a:pt x="679" y="19"/>
                </a:lnTo>
                <a:lnTo>
                  <a:pt x="672" y="24"/>
                </a:lnTo>
                <a:lnTo>
                  <a:pt x="672" y="24"/>
                </a:lnTo>
                <a:lnTo>
                  <a:pt x="667" y="27"/>
                </a:lnTo>
                <a:lnTo>
                  <a:pt x="662" y="34"/>
                </a:lnTo>
                <a:lnTo>
                  <a:pt x="653" y="50"/>
                </a:lnTo>
                <a:lnTo>
                  <a:pt x="646" y="70"/>
                </a:lnTo>
                <a:lnTo>
                  <a:pt x="638" y="91"/>
                </a:lnTo>
                <a:lnTo>
                  <a:pt x="626" y="127"/>
                </a:lnTo>
                <a:lnTo>
                  <a:pt x="620" y="142"/>
                </a:lnTo>
                <a:lnTo>
                  <a:pt x="620" y="14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2015B9C4-33EF-48C6-AABD-4E7F81A0FF8A}"/>
              </a:ext>
            </a:extLst>
          </p:cNvPr>
          <p:cNvSpPr>
            <a:spLocks/>
          </p:cNvSpPr>
          <p:nvPr/>
        </p:nvSpPr>
        <p:spPr bwMode="auto">
          <a:xfrm>
            <a:off x="6091084" y="986244"/>
            <a:ext cx="1469172" cy="1290635"/>
          </a:xfrm>
          <a:custGeom>
            <a:avLst/>
            <a:gdLst>
              <a:gd name="T0" fmla="*/ 275 w 1366"/>
              <a:gd name="T1" fmla="*/ 442 h 1200"/>
              <a:gd name="T2" fmla="*/ 236 w 1366"/>
              <a:gd name="T3" fmla="*/ 530 h 1200"/>
              <a:gd name="T4" fmla="*/ 196 w 1366"/>
              <a:gd name="T5" fmla="*/ 578 h 1200"/>
              <a:gd name="T6" fmla="*/ 66 w 1366"/>
              <a:gd name="T7" fmla="*/ 707 h 1200"/>
              <a:gd name="T8" fmla="*/ 45 w 1366"/>
              <a:gd name="T9" fmla="*/ 726 h 1200"/>
              <a:gd name="T10" fmla="*/ 31 w 1366"/>
              <a:gd name="T11" fmla="*/ 753 h 1200"/>
              <a:gd name="T12" fmla="*/ 2 w 1366"/>
              <a:gd name="T13" fmla="*/ 813 h 1200"/>
              <a:gd name="T14" fmla="*/ 12 w 1366"/>
              <a:gd name="T15" fmla="*/ 853 h 1200"/>
              <a:gd name="T16" fmla="*/ 86 w 1366"/>
              <a:gd name="T17" fmla="*/ 930 h 1200"/>
              <a:gd name="T18" fmla="*/ 210 w 1366"/>
              <a:gd name="T19" fmla="*/ 984 h 1200"/>
              <a:gd name="T20" fmla="*/ 493 w 1366"/>
              <a:gd name="T21" fmla="*/ 1066 h 1200"/>
              <a:gd name="T22" fmla="*/ 600 w 1366"/>
              <a:gd name="T23" fmla="*/ 1121 h 1200"/>
              <a:gd name="T24" fmla="*/ 717 w 1366"/>
              <a:gd name="T25" fmla="*/ 1164 h 1200"/>
              <a:gd name="T26" fmla="*/ 746 w 1366"/>
              <a:gd name="T27" fmla="*/ 1149 h 1200"/>
              <a:gd name="T28" fmla="*/ 761 w 1366"/>
              <a:gd name="T29" fmla="*/ 1092 h 1200"/>
              <a:gd name="T30" fmla="*/ 739 w 1366"/>
              <a:gd name="T31" fmla="*/ 1051 h 1200"/>
              <a:gd name="T32" fmla="*/ 663 w 1366"/>
              <a:gd name="T33" fmla="*/ 1020 h 1200"/>
              <a:gd name="T34" fmla="*/ 722 w 1366"/>
              <a:gd name="T35" fmla="*/ 982 h 1200"/>
              <a:gd name="T36" fmla="*/ 789 w 1366"/>
              <a:gd name="T37" fmla="*/ 929 h 1200"/>
              <a:gd name="T38" fmla="*/ 823 w 1366"/>
              <a:gd name="T39" fmla="*/ 819 h 1200"/>
              <a:gd name="T40" fmla="*/ 840 w 1366"/>
              <a:gd name="T41" fmla="*/ 770 h 1200"/>
              <a:gd name="T42" fmla="*/ 897 w 1366"/>
              <a:gd name="T43" fmla="*/ 978 h 1200"/>
              <a:gd name="T44" fmla="*/ 954 w 1366"/>
              <a:gd name="T45" fmla="*/ 1054 h 1200"/>
              <a:gd name="T46" fmla="*/ 1031 w 1366"/>
              <a:gd name="T47" fmla="*/ 1121 h 1200"/>
              <a:gd name="T48" fmla="*/ 1170 w 1366"/>
              <a:gd name="T49" fmla="*/ 1176 h 1200"/>
              <a:gd name="T50" fmla="*/ 1241 w 1366"/>
              <a:gd name="T51" fmla="*/ 1192 h 1200"/>
              <a:gd name="T52" fmla="*/ 1261 w 1366"/>
              <a:gd name="T53" fmla="*/ 1186 h 1200"/>
              <a:gd name="T54" fmla="*/ 1208 w 1366"/>
              <a:gd name="T55" fmla="*/ 1118 h 1200"/>
              <a:gd name="T56" fmla="*/ 1204 w 1366"/>
              <a:gd name="T57" fmla="*/ 1075 h 1200"/>
              <a:gd name="T58" fmla="*/ 1203 w 1366"/>
              <a:gd name="T59" fmla="*/ 1009 h 1200"/>
              <a:gd name="T60" fmla="*/ 1196 w 1366"/>
              <a:gd name="T61" fmla="*/ 937 h 1200"/>
              <a:gd name="T62" fmla="*/ 1218 w 1366"/>
              <a:gd name="T63" fmla="*/ 868 h 1200"/>
              <a:gd name="T64" fmla="*/ 1204 w 1366"/>
              <a:gd name="T65" fmla="*/ 800 h 1200"/>
              <a:gd name="T66" fmla="*/ 1184 w 1366"/>
              <a:gd name="T67" fmla="*/ 722 h 1200"/>
              <a:gd name="T68" fmla="*/ 1170 w 1366"/>
              <a:gd name="T69" fmla="*/ 688 h 1200"/>
              <a:gd name="T70" fmla="*/ 1220 w 1366"/>
              <a:gd name="T71" fmla="*/ 623 h 1200"/>
              <a:gd name="T72" fmla="*/ 1241 w 1366"/>
              <a:gd name="T73" fmla="*/ 571 h 1200"/>
              <a:gd name="T74" fmla="*/ 1249 w 1366"/>
              <a:gd name="T75" fmla="*/ 538 h 1200"/>
              <a:gd name="T76" fmla="*/ 1347 w 1366"/>
              <a:gd name="T77" fmla="*/ 504 h 1200"/>
              <a:gd name="T78" fmla="*/ 1366 w 1366"/>
              <a:gd name="T79" fmla="*/ 482 h 1200"/>
              <a:gd name="T80" fmla="*/ 1357 w 1366"/>
              <a:gd name="T81" fmla="*/ 363 h 1200"/>
              <a:gd name="T82" fmla="*/ 1356 w 1366"/>
              <a:gd name="T83" fmla="*/ 327 h 1200"/>
              <a:gd name="T84" fmla="*/ 1321 w 1366"/>
              <a:gd name="T85" fmla="*/ 317 h 1200"/>
              <a:gd name="T86" fmla="*/ 1208 w 1366"/>
              <a:gd name="T87" fmla="*/ 306 h 1200"/>
              <a:gd name="T88" fmla="*/ 1172 w 1366"/>
              <a:gd name="T89" fmla="*/ 300 h 1200"/>
              <a:gd name="T90" fmla="*/ 1098 w 1366"/>
              <a:gd name="T91" fmla="*/ 324 h 1200"/>
              <a:gd name="T92" fmla="*/ 1026 w 1366"/>
              <a:gd name="T93" fmla="*/ 339 h 1200"/>
              <a:gd name="T94" fmla="*/ 974 w 1366"/>
              <a:gd name="T95" fmla="*/ 346 h 1200"/>
              <a:gd name="T96" fmla="*/ 921 w 1366"/>
              <a:gd name="T97" fmla="*/ 367 h 1200"/>
              <a:gd name="T98" fmla="*/ 766 w 1366"/>
              <a:gd name="T99" fmla="*/ 332 h 1200"/>
              <a:gd name="T100" fmla="*/ 839 w 1366"/>
              <a:gd name="T101" fmla="*/ 269 h 1200"/>
              <a:gd name="T102" fmla="*/ 900 w 1366"/>
              <a:gd name="T103" fmla="*/ 238 h 1200"/>
              <a:gd name="T104" fmla="*/ 904 w 1366"/>
              <a:gd name="T105" fmla="*/ 190 h 1200"/>
              <a:gd name="T106" fmla="*/ 839 w 1366"/>
              <a:gd name="T107" fmla="*/ 105 h 1200"/>
              <a:gd name="T108" fmla="*/ 768 w 1366"/>
              <a:gd name="T109" fmla="*/ 37 h 1200"/>
              <a:gd name="T110" fmla="*/ 713 w 1366"/>
              <a:gd name="T111" fmla="*/ 0 h 1200"/>
              <a:gd name="T112" fmla="*/ 662 w 1366"/>
              <a:gd name="T113" fmla="*/ 23 h 1200"/>
              <a:gd name="T114" fmla="*/ 591 w 1366"/>
              <a:gd name="T115" fmla="*/ 73 h 1200"/>
              <a:gd name="T116" fmla="*/ 483 w 1366"/>
              <a:gd name="T117" fmla="*/ 117 h 1200"/>
              <a:gd name="T118" fmla="*/ 418 w 1366"/>
              <a:gd name="T119" fmla="*/ 136 h 1200"/>
              <a:gd name="T120" fmla="*/ 359 w 1366"/>
              <a:gd name="T121" fmla="*/ 208 h 1200"/>
              <a:gd name="T122" fmla="*/ 337 w 1366"/>
              <a:gd name="T123" fmla="*/ 287 h 1200"/>
              <a:gd name="T124" fmla="*/ 334 w 1366"/>
              <a:gd name="T125" fmla="*/ 363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6" h="1200">
                <a:moveTo>
                  <a:pt x="334" y="363"/>
                </a:moveTo>
                <a:lnTo>
                  <a:pt x="334" y="363"/>
                </a:lnTo>
                <a:lnTo>
                  <a:pt x="323" y="375"/>
                </a:lnTo>
                <a:lnTo>
                  <a:pt x="301" y="404"/>
                </a:lnTo>
                <a:lnTo>
                  <a:pt x="275" y="442"/>
                </a:lnTo>
                <a:lnTo>
                  <a:pt x="265" y="461"/>
                </a:lnTo>
                <a:lnTo>
                  <a:pt x="256" y="477"/>
                </a:lnTo>
                <a:lnTo>
                  <a:pt x="256" y="477"/>
                </a:lnTo>
                <a:lnTo>
                  <a:pt x="244" y="506"/>
                </a:lnTo>
                <a:lnTo>
                  <a:pt x="236" y="530"/>
                </a:lnTo>
                <a:lnTo>
                  <a:pt x="229" y="542"/>
                </a:lnTo>
                <a:lnTo>
                  <a:pt x="220" y="554"/>
                </a:lnTo>
                <a:lnTo>
                  <a:pt x="210" y="566"/>
                </a:lnTo>
                <a:lnTo>
                  <a:pt x="196" y="578"/>
                </a:lnTo>
                <a:lnTo>
                  <a:pt x="196" y="578"/>
                </a:lnTo>
                <a:lnTo>
                  <a:pt x="160" y="611"/>
                </a:lnTo>
                <a:lnTo>
                  <a:pt x="119" y="648"/>
                </a:lnTo>
                <a:lnTo>
                  <a:pt x="85" y="685"/>
                </a:lnTo>
                <a:lnTo>
                  <a:pt x="73" y="698"/>
                </a:lnTo>
                <a:lnTo>
                  <a:pt x="66" y="707"/>
                </a:lnTo>
                <a:lnTo>
                  <a:pt x="66" y="707"/>
                </a:lnTo>
                <a:lnTo>
                  <a:pt x="62" y="712"/>
                </a:lnTo>
                <a:lnTo>
                  <a:pt x="59" y="717"/>
                </a:lnTo>
                <a:lnTo>
                  <a:pt x="49" y="722"/>
                </a:lnTo>
                <a:lnTo>
                  <a:pt x="45" y="726"/>
                </a:lnTo>
                <a:lnTo>
                  <a:pt x="40" y="729"/>
                </a:lnTo>
                <a:lnTo>
                  <a:pt x="37" y="736"/>
                </a:lnTo>
                <a:lnTo>
                  <a:pt x="33" y="743"/>
                </a:lnTo>
                <a:lnTo>
                  <a:pt x="33" y="743"/>
                </a:lnTo>
                <a:lnTo>
                  <a:pt x="31" y="753"/>
                </a:lnTo>
                <a:lnTo>
                  <a:pt x="26" y="760"/>
                </a:lnTo>
                <a:lnTo>
                  <a:pt x="18" y="777"/>
                </a:lnTo>
                <a:lnTo>
                  <a:pt x="9" y="793"/>
                </a:lnTo>
                <a:lnTo>
                  <a:pt x="4" y="803"/>
                </a:lnTo>
                <a:lnTo>
                  <a:pt x="2" y="813"/>
                </a:lnTo>
                <a:lnTo>
                  <a:pt x="2" y="813"/>
                </a:lnTo>
                <a:lnTo>
                  <a:pt x="0" y="819"/>
                </a:lnTo>
                <a:lnTo>
                  <a:pt x="0" y="824"/>
                </a:lnTo>
                <a:lnTo>
                  <a:pt x="6" y="839"/>
                </a:lnTo>
                <a:lnTo>
                  <a:pt x="12" y="853"/>
                </a:lnTo>
                <a:lnTo>
                  <a:pt x="24" y="870"/>
                </a:lnTo>
                <a:lnTo>
                  <a:pt x="37" y="886"/>
                </a:lnTo>
                <a:lnTo>
                  <a:pt x="52" y="903"/>
                </a:lnTo>
                <a:lnTo>
                  <a:pt x="69" y="917"/>
                </a:lnTo>
                <a:lnTo>
                  <a:pt x="86" y="930"/>
                </a:lnTo>
                <a:lnTo>
                  <a:pt x="86" y="930"/>
                </a:lnTo>
                <a:lnTo>
                  <a:pt x="97" y="937"/>
                </a:lnTo>
                <a:lnTo>
                  <a:pt x="114" y="946"/>
                </a:lnTo>
                <a:lnTo>
                  <a:pt x="157" y="963"/>
                </a:lnTo>
                <a:lnTo>
                  <a:pt x="210" y="984"/>
                </a:lnTo>
                <a:lnTo>
                  <a:pt x="268" y="1004"/>
                </a:lnTo>
                <a:lnTo>
                  <a:pt x="382" y="1039"/>
                </a:lnTo>
                <a:lnTo>
                  <a:pt x="449" y="1058"/>
                </a:lnTo>
                <a:lnTo>
                  <a:pt x="449" y="1058"/>
                </a:lnTo>
                <a:lnTo>
                  <a:pt x="493" y="1066"/>
                </a:lnTo>
                <a:lnTo>
                  <a:pt x="505" y="1068"/>
                </a:lnTo>
                <a:lnTo>
                  <a:pt x="505" y="1068"/>
                </a:lnTo>
                <a:lnTo>
                  <a:pt x="535" y="1085"/>
                </a:lnTo>
                <a:lnTo>
                  <a:pt x="564" y="1102"/>
                </a:lnTo>
                <a:lnTo>
                  <a:pt x="600" y="1121"/>
                </a:lnTo>
                <a:lnTo>
                  <a:pt x="638" y="1140"/>
                </a:lnTo>
                <a:lnTo>
                  <a:pt x="674" y="1156"/>
                </a:lnTo>
                <a:lnTo>
                  <a:pt x="689" y="1161"/>
                </a:lnTo>
                <a:lnTo>
                  <a:pt x="705" y="1164"/>
                </a:lnTo>
                <a:lnTo>
                  <a:pt x="717" y="1164"/>
                </a:lnTo>
                <a:lnTo>
                  <a:pt x="727" y="1162"/>
                </a:lnTo>
                <a:lnTo>
                  <a:pt x="727" y="1162"/>
                </a:lnTo>
                <a:lnTo>
                  <a:pt x="734" y="1159"/>
                </a:lnTo>
                <a:lnTo>
                  <a:pt x="741" y="1156"/>
                </a:lnTo>
                <a:lnTo>
                  <a:pt x="746" y="1149"/>
                </a:lnTo>
                <a:lnTo>
                  <a:pt x="751" y="1142"/>
                </a:lnTo>
                <a:lnTo>
                  <a:pt x="754" y="1135"/>
                </a:lnTo>
                <a:lnTo>
                  <a:pt x="758" y="1126"/>
                </a:lnTo>
                <a:lnTo>
                  <a:pt x="761" y="1109"/>
                </a:lnTo>
                <a:lnTo>
                  <a:pt x="761" y="1092"/>
                </a:lnTo>
                <a:lnTo>
                  <a:pt x="756" y="1076"/>
                </a:lnTo>
                <a:lnTo>
                  <a:pt x="753" y="1068"/>
                </a:lnTo>
                <a:lnTo>
                  <a:pt x="749" y="1061"/>
                </a:lnTo>
                <a:lnTo>
                  <a:pt x="744" y="1056"/>
                </a:lnTo>
                <a:lnTo>
                  <a:pt x="739" y="1051"/>
                </a:lnTo>
                <a:lnTo>
                  <a:pt x="739" y="1051"/>
                </a:lnTo>
                <a:lnTo>
                  <a:pt x="725" y="1044"/>
                </a:lnTo>
                <a:lnTo>
                  <a:pt x="712" y="1037"/>
                </a:lnTo>
                <a:lnTo>
                  <a:pt x="684" y="1027"/>
                </a:lnTo>
                <a:lnTo>
                  <a:pt x="663" y="1020"/>
                </a:lnTo>
                <a:lnTo>
                  <a:pt x="655" y="1018"/>
                </a:lnTo>
                <a:lnTo>
                  <a:pt x="655" y="1018"/>
                </a:lnTo>
                <a:lnTo>
                  <a:pt x="669" y="1011"/>
                </a:lnTo>
                <a:lnTo>
                  <a:pt x="701" y="994"/>
                </a:lnTo>
                <a:lnTo>
                  <a:pt x="722" y="982"/>
                </a:lnTo>
                <a:lnTo>
                  <a:pt x="744" y="968"/>
                </a:lnTo>
                <a:lnTo>
                  <a:pt x="763" y="954"/>
                </a:lnTo>
                <a:lnTo>
                  <a:pt x="782" y="939"/>
                </a:lnTo>
                <a:lnTo>
                  <a:pt x="782" y="939"/>
                </a:lnTo>
                <a:lnTo>
                  <a:pt x="789" y="929"/>
                </a:lnTo>
                <a:lnTo>
                  <a:pt x="796" y="917"/>
                </a:lnTo>
                <a:lnTo>
                  <a:pt x="803" y="903"/>
                </a:lnTo>
                <a:lnTo>
                  <a:pt x="808" y="887"/>
                </a:lnTo>
                <a:lnTo>
                  <a:pt x="816" y="855"/>
                </a:lnTo>
                <a:lnTo>
                  <a:pt x="823" y="819"/>
                </a:lnTo>
                <a:lnTo>
                  <a:pt x="828" y="786"/>
                </a:lnTo>
                <a:lnTo>
                  <a:pt x="832" y="757"/>
                </a:lnTo>
                <a:lnTo>
                  <a:pt x="833" y="731"/>
                </a:lnTo>
                <a:lnTo>
                  <a:pt x="833" y="731"/>
                </a:lnTo>
                <a:lnTo>
                  <a:pt x="840" y="770"/>
                </a:lnTo>
                <a:lnTo>
                  <a:pt x="849" y="810"/>
                </a:lnTo>
                <a:lnTo>
                  <a:pt x="859" y="858"/>
                </a:lnTo>
                <a:lnTo>
                  <a:pt x="873" y="910"/>
                </a:lnTo>
                <a:lnTo>
                  <a:pt x="888" y="956"/>
                </a:lnTo>
                <a:lnTo>
                  <a:pt x="897" y="978"/>
                </a:lnTo>
                <a:lnTo>
                  <a:pt x="906" y="996"/>
                </a:lnTo>
                <a:lnTo>
                  <a:pt x="914" y="1011"/>
                </a:lnTo>
                <a:lnTo>
                  <a:pt x="923" y="1023"/>
                </a:lnTo>
                <a:lnTo>
                  <a:pt x="923" y="1023"/>
                </a:lnTo>
                <a:lnTo>
                  <a:pt x="954" y="1054"/>
                </a:lnTo>
                <a:lnTo>
                  <a:pt x="976" y="1080"/>
                </a:lnTo>
                <a:lnTo>
                  <a:pt x="986" y="1090"/>
                </a:lnTo>
                <a:lnTo>
                  <a:pt x="998" y="1101"/>
                </a:lnTo>
                <a:lnTo>
                  <a:pt x="1014" y="1111"/>
                </a:lnTo>
                <a:lnTo>
                  <a:pt x="1031" y="1121"/>
                </a:lnTo>
                <a:lnTo>
                  <a:pt x="1031" y="1121"/>
                </a:lnTo>
                <a:lnTo>
                  <a:pt x="1074" y="1142"/>
                </a:lnTo>
                <a:lnTo>
                  <a:pt x="1122" y="1162"/>
                </a:lnTo>
                <a:lnTo>
                  <a:pt x="1146" y="1169"/>
                </a:lnTo>
                <a:lnTo>
                  <a:pt x="1170" y="1176"/>
                </a:lnTo>
                <a:lnTo>
                  <a:pt x="1191" y="1181"/>
                </a:lnTo>
                <a:lnTo>
                  <a:pt x="1210" y="1185"/>
                </a:lnTo>
                <a:lnTo>
                  <a:pt x="1210" y="1185"/>
                </a:lnTo>
                <a:lnTo>
                  <a:pt x="1225" y="1186"/>
                </a:lnTo>
                <a:lnTo>
                  <a:pt x="1241" y="1192"/>
                </a:lnTo>
                <a:lnTo>
                  <a:pt x="1261" y="1200"/>
                </a:lnTo>
                <a:lnTo>
                  <a:pt x="1266" y="1200"/>
                </a:lnTo>
                <a:lnTo>
                  <a:pt x="1266" y="1199"/>
                </a:lnTo>
                <a:lnTo>
                  <a:pt x="1266" y="1195"/>
                </a:lnTo>
                <a:lnTo>
                  <a:pt x="1261" y="1186"/>
                </a:lnTo>
                <a:lnTo>
                  <a:pt x="1251" y="1169"/>
                </a:lnTo>
                <a:lnTo>
                  <a:pt x="1251" y="1169"/>
                </a:lnTo>
                <a:lnTo>
                  <a:pt x="1237" y="1150"/>
                </a:lnTo>
                <a:lnTo>
                  <a:pt x="1225" y="1137"/>
                </a:lnTo>
                <a:lnTo>
                  <a:pt x="1208" y="1118"/>
                </a:lnTo>
                <a:lnTo>
                  <a:pt x="1203" y="1109"/>
                </a:lnTo>
                <a:lnTo>
                  <a:pt x="1199" y="1101"/>
                </a:lnTo>
                <a:lnTo>
                  <a:pt x="1201" y="1088"/>
                </a:lnTo>
                <a:lnTo>
                  <a:pt x="1204" y="1075"/>
                </a:lnTo>
                <a:lnTo>
                  <a:pt x="1204" y="1075"/>
                </a:lnTo>
                <a:lnTo>
                  <a:pt x="1208" y="1066"/>
                </a:lnTo>
                <a:lnTo>
                  <a:pt x="1210" y="1058"/>
                </a:lnTo>
                <a:lnTo>
                  <a:pt x="1210" y="1042"/>
                </a:lnTo>
                <a:lnTo>
                  <a:pt x="1208" y="1025"/>
                </a:lnTo>
                <a:lnTo>
                  <a:pt x="1203" y="1009"/>
                </a:lnTo>
                <a:lnTo>
                  <a:pt x="1194" y="980"/>
                </a:lnTo>
                <a:lnTo>
                  <a:pt x="1192" y="965"/>
                </a:lnTo>
                <a:lnTo>
                  <a:pt x="1192" y="951"/>
                </a:lnTo>
                <a:lnTo>
                  <a:pt x="1192" y="951"/>
                </a:lnTo>
                <a:lnTo>
                  <a:pt x="1196" y="937"/>
                </a:lnTo>
                <a:lnTo>
                  <a:pt x="1199" y="927"/>
                </a:lnTo>
                <a:lnTo>
                  <a:pt x="1208" y="908"/>
                </a:lnTo>
                <a:lnTo>
                  <a:pt x="1215" y="891"/>
                </a:lnTo>
                <a:lnTo>
                  <a:pt x="1217" y="881"/>
                </a:lnTo>
                <a:lnTo>
                  <a:pt x="1218" y="868"/>
                </a:lnTo>
                <a:lnTo>
                  <a:pt x="1218" y="868"/>
                </a:lnTo>
                <a:lnTo>
                  <a:pt x="1218" y="850"/>
                </a:lnTo>
                <a:lnTo>
                  <a:pt x="1217" y="838"/>
                </a:lnTo>
                <a:lnTo>
                  <a:pt x="1213" y="824"/>
                </a:lnTo>
                <a:lnTo>
                  <a:pt x="1204" y="800"/>
                </a:lnTo>
                <a:lnTo>
                  <a:pt x="1204" y="800"/>
                </a:lnTo>
                <a:lnTo>
                  <a:pt x="1196" y="774"/>
                </a:lnTo>
                <a:lnTo>
                  <a:pt x="1191" y="755"/>
                </a:lnTo>
                <a:lnTo>
                  <a:pt x="1184" y="722"/>
                </a:lnTo>
                <a:lnTo>
                  <a:pt x="1184" y="722"/>
                </a:lnTo>
                <a:lnTo>
                  <a:pt x="1182" y="714"/>
                </a:lnTo>
                <a:lnTo>
                  <a:pt x="1179" y="707"/>
                </a:lnTo>
                <a:lnTo>
                  <a:pt x="1172" y="698"/>
                </a:lnTo>
                <a:lnTo>
                  <a:pt x="1170" y="695"/>
                </a:lnTo>
                <a:lnTo>
                  <a:pt x="1170" y="688"/>
                </a:lnTo>
                <a:lnTo>
                  <a:pt x="1174" y="681"/>
                </a:lnTo>
                <a:lnTo>
                  <a:pt x="1182" y="673"/>
                </a:lnTo>
                <a:lnTo>
                  <a:pt x="1182" y="673"/>
                </a:lnTo>
                <a:lnTo>
                  <a:pt x="1203" y="648"/>
                </a:lnTo>
                <a:lnTo>
                  <a:pt x="1220" y="623"/>
                </a:lnTo>
                <a:lnTo>
                  <a:pt x="1234" y="600"/>
                </a:lnTo>
                <a:lnTo>
                  <a:pt x="1241" y="583"/>
                </a:lnTo>
                <a:lnTo>
                  <a:pt x="1241" y="583"/>
                </a:lnTo>
                <a:lnTo>
                  <a:pt x="1242" y="578"/>
                </a:lnTo>
                <a:lnTo>
                  <a:pt x="1241" y="571"/>
                </a:lnTo>
                <a:lnTo>
                  <a:pt x="1239" y="564"/>
                </a:lnTo>
                <a:lnTo>
                  <a:pt x="1237" y="557"/>
                </a:lnTo>
                <a:lnTo>
                  <a:pt x="1237" y="550"/>
                </a:lnTo>
                <a:lnTo>
                  <a:pt x="1241" y="544"/>
                </a:lnTo>
                <a:lnTo>
                  <a:pt x="1249" y="538"/>
                </a:lnTo>
                <a:lnTo>
                  <a:pt x="1265" y="533"/>
                </a:lnTo>
                <a:lnTo>
                  <a:pt x="1265" y="533"/>
                </a:lnTo>
                <a:lnTo>
                  <a:pt x="1297" y="525"/>
                </a:lnTo>
                <a:lnTo>
                  <a:pt x="1326" y="514"/>
                </a:lnTo>
                <a:lnTo>
                  <a:pt x="1347" y="504"/>
                </a:lnTo>
                <a:lnTo>
                  <a:pt x="1357" y="495"/>
                </a:lnTo>
                <a:lnTo>
                  <a:pt x="1357" y="495"/>
                </a:lnTo>
                <a:lnTo>
                  <a:pt x="1362" y="490"/>
                </a:lnTo>
                <a:lnTo>
                  <a:pt x="1364" y="487"/>
                </a:lnTo>
                <a:lnTo>
                  <a:pt x="1366" y="482"/>
                </a:lnTo>
                <a:lnTo>
                  <a:pt x="1366" y="465"/>
                </a:lnTo>
                <a:lnTo>
                  <a:pt x="1362" y="430"/>
                </a:lnTo>
                <a:lnTo>
                  <a:pt x="1362" y="430"/>
                </a:lnTo>
                <a:lnTo>
                  <a:pt x="1357" y="392"/>
                </a:lnTo>
                <a:lnTo>
                  <a:pt x="1357" y="363"/>
                </a:lnTo>
                <a:lnTo>
                  <a:pt x="1356" y="342"/>
                </a:lnTo>
                <a:lnTo>
                  <a:pt x="1356" y="332"/>
                </a:lnTo>
                <a:lnTo>
                  <a:pt x="1356" y="332"/>
                </a:lnTo>
                <a:lnTo>
                  <a:pt x="1356" y="329"/>
                </a:lnTo>
                <a:lnTo>
                  <a:pt x="1356" y="327"/>
                </a:lnTo>
                <a:lnTo>
                  <a:pt x="1357" y="324"/>
                </a:lnTo>
                <a:lnTo>
                  <a:pt x="1357" y="322"/>
                </a:lnTo>
                <a:lnTo>
                  <a:pt x="1354" y="320"/>
                </a:lnTo>
                <a:lnTo>
                  <a:pt x="1349" y="318"/>
                </a:lnTo>
                <a:lnTo>
                  <a:pt x="1321" y="317"/>
                </a:lnTo>
                <a:lnTo>
                  <a:pt x="1321" y="317"/>
                </a:lnTo>
                <a:lnTo>
                  <a:pt x="1285" y="313"/>
                </a:lnTo>
                <a:lnTo>
                  <a:pt x="1256" y="312"/>
                </a:lnTo>
                <a:lnTo>
                  <a:pt x="1232" y="308"/>
                </a:lnTo>
                <a:lnTo>
                  <a:pt x="1208" y="306"/>
                </a:lnTo>
                <a:lnTo>
                  <a:pt x="1208" y="306"/>
                </a:lnTo>
                <a:lnTo>
                  <a:pt x="1198" y="306"/>
                </a:lnTo>
                <a:lnTo>
                  <a:pt x="1191" y="305"/>
                </a:lnTo>
                <a:lnTo>
                  <a:pt x="1179" y="300"/>
                </a:lnTo>
                <a:lnTo>
                  <a:pt x="1172" y="300"/>
                </a:lnTo>
                <a:lnTo>
                  <a:pt x="1163" y="301"/>
                </a:lnTo>
                <a:lnTo>
                  <a:pt x="1150" y="305"/>
                </a:lnTo>
                <a:lnTo>
                  <a:pt x="1131" y="312"/>
                </a:lnTo>
                <a:lnTo>
                  <a:pt x="1131" y="312"/>
                </a:lnTo>
                <a:lnTo>
                  <a:pt x="1098" y="324"/>
                </a:lnTo>
                <a:lnTo>
                  <a:pt x="1079" y="329"/>
                </a:lnTo>
                <a:lnTo>
                  <a:pt x="1064" y="332"/>
                </a:lnTo>
                <a:lnTo>
                  <a:pt x="1040" y="337"/>
                </a:lnTo>
                <a:lnTo>
                  <a:pt x="1040" y="337"/>
                </a:lnTo>
                <a:lnTo>
                  <a:pt x="1026" y="339"/>
                </a:lnTo>
                <a:lnTo>
                  <a:pt x="1016" y="339"/>
                </a:lnTo>
                <a:lnTo>
                  <a:pt x="1002" y="339"/>
                </a:lnTo>
                <a:lnTo>
                  <a:pt x="990" y="339"/>
                </a:lnTo>
                <a:lnTo>
                  <a:pt x="983" y="342"/>
                </a:lnTo>
                <a:lnTo>
                  <a:pt x="974" y="346"/>
                </a:lnTo>
                <a:lnTo>
                  <a:pt x="974" y="346"/>
                </a:lnTo>
                <a:lnTo>
                  <a:pt x="957" y="355"/>
                </a:lnTo>
                <a:lnTo>
                  <a:pt x="943" y="360"/>
                </a:lnTo>
                <a:lnTo>
                  <a:pt x="931" y="361"/>
                </a:lnTo>
                <a:lnTo>
                  <a:pt x="921" y="367"/>
                </a:lnTo>
                <a:lnTo>
                  <a:pt x="921" y="367"/>
                </a:lnTo>
                <a:lnTo>
                  <a:pt x="864" y="398"/>
                </a:lnTo>
                <a:lnTo>
                  <a:pt x="760" y="341"/>
                </a:lnTo>
                <a:lnTo>
                  <a:pt x="760" y="341"/>
                </a:lnTo>
                <a:lnTo>
                  <a:pt x="766" y="332"/>
                </a:lnTo>
                <a:lnTo>
                  <a:pt x="784" y="310"/>
                </a:lnTo>
                <a:lnTo>
                  <a:pt x="794" y="298"/>
                </a:lnTo>
                <a:lnTo>
                  <a:pt x="808" y="286"/>
                </a:lnTo>
                <a:lnTo>
                  <a:pt x="823" y="275"/>
                </a:lnTo>
                <a:lnTo>
                  <a:pt x="839" y="269"/>
                </a:lnTo>
                <a:lnTo>
                  <a:pt x="839" y="269"/>
                </a:lnTo>
                <a:lnTo>
                  <a:pt x="870" y="257"/>
                </a:lnTo>
                <a:lnTo>
                  <a:pt x="882" y="251"/>
                </a:lnTo>
                <a:lnTo>
                  <a:pt x="892" y="245"/>
                </a:lnTo>
                <a:lnTo>
                  <a:pt x="900" y="238"/>
                </a:lnTo>
                <a:lnTo>
                  <a:pt x="906" y="229"/>
                </a:lnTo>
                <a:lnTo>
                  <a:pt x="907" y="220"/>
                </a:lnTo>
                <a:lnTo>
                  <a:pt x="907" y="210"/>
                </a:lnTo>
                <a:lnTo>
                  <a:pt x="907" y="210"/>
                </a:lnTo>
                <a:lnTo>
                  <a:pt x="904" y="190"/>
                </a:lnTo>
                <a:lnTo>
                  <a:pt x="900" y="179"/>
                </a:lnTo>
                <a:lnTo>
                  <a:pt x="894" y="169"/>
                </a:lnTo>
                <a:lnTo>
                  <a:pt x="885" y="157"/>
                </a:lnTo>
                <a:lnTo>
                  <a:pt x="875" y="143"/>
                </a:lnTo>
                <a:lnTo>
                  <a:pt x="839" y="105"/>
                </a:lnTo>
                <a:lnTo>
                  <a:pt x="839" y="105"/>
                </a:lnTo>
                <a:lnTo>
                  <a:pt x="808" y="73"/>
                </a:lnTo>
                <a:lnTo>
                  <a:pt x="796" y="59"/>
                </a:lnTo>
                <a:lnTo>
                  <a:pt x="787" y="50"/>
                </a:lnTo>
                <a:lnTo>
                  <a:pt x="768" y="37"/>
                </a:lnTo>
                <a:lnTo>
                  <a:pt x="768" y="37"/>
                </a:lnTo>
                <a:lnTo>
                  <a:pt x="742" y="19"/>
                </a:lnTo>
                <a:lnTo>
                  <a:pt x="732" y="11"/>
                </a:lnTo>
                <a:lnTo>
                  <a:pt x="722" y="6"/>
                </a:lnTo>
                <a:lnTo>
                  <a:pt x="713" y="0"/>
                </a:lnTo>
                <a:lnTo>
                  <a:pt x="703" y="0"/>
                </a:lnTo>
                <a:lnTo>
                  <a:pt x="693" y="2"/>
                </a:lnTo>
                <a:lnTo>
                  <a:pt x="681" y="9"/>
                </a:lnTo>
                <a:lnTo>
                  <a:pt x="681" y="9"/>
                </a:lnTo>
                <a:lnTo>
                  <a:pt x="662" y="23"/>
                </a:lnTo>
                <a:lnTo>
                  <a:pt x="648" y="33"/>
                </a:lnTo>
                <a:lnTo>
                  <a:pt x="636" y="43"/>
                </a:lnTo>
                <a:lnTo>
                  <a:pt x="615" y="57"/>
                </a:lnTo>
                <a:lnTo>
                  <a:pt x="615" y="57"/>
                </a:lnTo>
                <a:lnTo>
                  <a:pt x="591" y="73"/>
                </a:lnTo>
                <a:lnTo>
                  <a:pt x="571" y="85"/>
                </a:lnTo>
                <a:lnTo>
                  <a:pt x="543" y="97"/>
                </a:lnTo>
                <a:lnTo>
                  <a:pt x="504" y="110"/>
                </a:lnTo>
                <a:lnTo>
                  <a:pt x="504" y="110"/>
                </a:lnTo>
                <a:lnTo>
                  <a:pt x="483" y="117"/>
                </a:lnTo>
                <a:lnTo>
                  <a:pt x="468" y="119"/>
                </a:lnTo>
                <a:lnTo>
                  <a:pt x="447" y="121"/>
                </a:lnTo>
                <a:lnTo>
                  <a:pt x="438" y="122"/>
                </a:lnTo>
                <a:lnTo>
                  <a:pt x="430" y="126"/>
                </a:lnTo>
                <a:lnTo>
                  <a:pt x="418" y="136"/>
                </a:lnTo>
                <a:lnTo>
                  <a:pt x="402" y="152"/>
                </a:lnTo>
                <a:lnTo>
                  <a:pt x="402" y="152"/>
                </a:lnTo>
                <a:lnTo>
                  <a:pt x="385" y="171"/>
                </a:lnTo>
                <a:lnTo>
                  <a:pt x="371" y="190"/>
                </a:lnTo>
                <a:lnTo>
                  <a:pt x="359" y="208"/>
                </a:lnTo>
                <a:lnTo>
                  <a:pt x="351" y="226"/>
                </a:lnTo>
                <a:lnTo>
                  <a:pt x="344" y="243"/>
                </a:lnTo>
                <a:lnTo>
                  <a:pt x="341" y="260"/>
                </a:lnTo>
                <a:lnTo>
                  <a:pt x="339" y="274"/>
                </a:lnTo>
                <a:lnTo>
                  <a:pt x="337" y="287"/>
                </a:lnTo>
                <a:lnTo>
                  <a:pt x="337" y="287"/>
                </a:lnTo>
                <a:lnTo>
                  <a:pt x="337" y="313"/>
                </a:lnTo>
                <a:lnTo>
                  <a:pt x="335" y="337"/>
                </a:lnTo>
                <a:lnTo>
                  <a:pt x="334" y="363"/>
                </a:lnTo>
                <a:lnTo>
                  <a:pt x="334" y="36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DE770FB2-40AF-42DE-A46B-AFE5381D1582}"/>
              </a:ext>
            </a:extLst>
          </p:cNvPr>
          <p:cNvSpPr>
            <a:spLocks/>
          </p:cNvSpPr>
          <p:nvPr/>
        </p:nvSpPr>
        <p:spPr bwMode="auto">
          <a:xfrm>
            <a:off x="7976575" y="986244"/>
            <a:ext cx="1447644" cy="1331102"/>
          </a:xfrm>
          <a:custGeom>
            <a:avLst/>
            <a:gdLst>
              <a:gd name="T0" fmla="*/ 246 w 1031"/>
              <a:gd name="T1" fmla="*/ 172 h 948"/>
              <a:gd name="T2" fmla="*/ 149 w 1031"/>
              <a:gd name="T3" fmla="*/ 60 h 948"/>
              <a:gd name="T4" fmla="*/ 100 w 1031"/>
              <a:gd name="T5" fmla="*/ 53 h 948"/>
              <a:gd name="T6" fmla="*/ 76 w 1031"/>
              <a:gd name="T7" fmla="*/ 111 h 948"/>
              <a:gd name="T8" fmla="*/ 79 w 1031"/>
              <a:gd name="T9" fmla="*/ 189 h 948"/>
              <a:gd name="T10" fmla="*/ 98 w 1031"/>
              <a:gd name="T11" fmla="*/ 280 h 948"/>
              <a:gd name="T12" fmla="*/ 108 w 1031"/>
              <a:gd name="T13" fmla="*/ 316 h 948"/>
              <a:gd name="T14" fmla="*/ 82 w 1031"/>
              <a:gd name="T15" fmla="*/ 361 h 948"/>
              <a:gd name="T16" fmla="*/ 15 w 1031"/>
              <a:gd name="T17" fmla="*/ 448 h 948"/>
              <a:gd name="T18" fmla="*/ 3 w 1031"/>
              <a:gd name="T19" fmla="*/ 546 h 948"/>
              <a:gd name="T20" fmla="*/ 27 w 1031"/>
              <a:gd name="T21" fmla="*/ 606 h 948"/>
              <a:gd name="T22" fmla="*/ 45 w 1031"/>
              <a:gd name="T23" fmla="*/ 629 h 948"/>
              <a:gd name="T24" fmla="*/ 107 w 1031"/>
              <a:gd name="T25" fmla="*/ 618 h 948"/>
              <a:gd name="T26" fmla="*/ 218 w 1031"/>
              <a:gd name="T27" fmla="*/ 514 h 948"/>
              <a:gd name="T28" fmla="*/ 314 w 1031"/>
              <a:gd name="T29" fmla="*/ 455 h 948"/>
              <a:gd name="T30" fmla="*/ 374 w 1031"/>
              <a:gd name="T31" fmla="*/ 465 h 948"/>
              <a:gd name="T32" fmla="*/ 395 w 1031"/>
              <a:gd name="T33" fmla="*/ 508 h 948"/>
              <a:gd name="T34" fmla="*/ 366 w 1031"/>
              <a:gd name="T35" fmla="*/ 514 h 948"/>
              <a:gd name="T36" fmla="*/ 295 w 1031"/>
              <a:gd name="T37" fmla="*/ 479 h 948"/>
              <a:gd name="T38" fmla="*/ 278 w 1031"/>
              <a:gd name="T39" fmla="*/ 502 h 948"/>
              <a:gd name="T40" fmla="*/ 258 w 1031"/>
              <a:gd name="T41" fmla="*/ 529 h 948"/>
              <a:gd name="T42" fmla="*/ 261 w 1031"/>
              <a:gd name="T43" fmla="*/ 544 h 948"/>
              <a:gd name="T44" fmla="*/ 242 w 1031"/>
              <a:gd name="T45" fmla="*/ 550 h 948"/>
              <a:gd name="T46" fmla="*/ 265 w 1031"/>
              <a:gd name="T47" fmla="*/ 587 h 948"/>
              <a:gd name="T48" fmla="*/ 373 w 1031"/>
              <a:gd name="T49" fmla="*/ 620 h 948"/>
              <a:gd name="T50" fmla="*/ 373 w 1031"/>
              <a:gd name="T51" fmla="*/ 696 h 948"/>
              <a:gd name="T52" fmla="*/ 419 w 1031"/>
              <a:gd name="T53" fmla="*/ 777 h 948"/>
              <a:gd name="T54" fmla="*/ 373 w 1031"/>
              <a:gd name="T55" fmla="*/ 814 h 948"/>
              <a:gd name="T56" fmla="*/ 345 w 1031"/>
              <a:gd name="T57" fmla="*/ 881 h 948"/>
              <a:gd name="T58" fmla="*/ 369 w 1031"/>
              <a:gd name="T59" fmla="*/ 902 h 948"/>
              <a:gd name="T60" fmla="*/ 503 w 1031"/>
              <a:gd name="T61" fmla="*/ 892 h 948"/>
              <a:gd name="T62" fmla="*/ 462 w 1031"/>
              <a:gd name="T63" fmla="*/ 931 h 948"/>
              <a:gd name="T64" fmla="*/ 491 w 1031"/>
              <a:gd name="T65" fmla="*/ 947 h 948"/>
              <a:gd name="T66" fmla="*/ 565 w 1031"/>
              <a:gd name="T67" fmla="*/ 942 h 948"/>
              <a:gd name="T68" fmla="*/ 658 w 1031"/>
              <a:gd name="T69" fmla="*/ 892 h 948"/>
              <a:gd name="T70" fmla="*/ 776 w 1031"/>
              <a:gd name="T71" fmla="*/ 842 h 948"/>
              <a:gd name="T72" fmla="*/ 950 w 1031"/>
              <a:gd name="T73" fmla="*/ 710 h 948"/>
              <a:gd name="T74" fmla="*/ 1015 w 1031"/>
              <a:gd name="T75" fmla="*/ 642 h 948"/>
              <a:gd name="T76" fmla="*/ 1022 w 1031"/>
              <a:gd name="T77" fmla="*/ 575 h 948"/>
              <a:gd name="T78" fmla="*/ 996 w 1031"/>
              <a:gd name="T79" fmla="*/ 529 h 948"/>
              <a:gd name="T80" fmla="*/ 950 w 1031"/>
              <a:gd name="T81" fmla="*/ 472 h 948"/>
              <a:gd name="T82" fmla="*/ 878 w 1031"/>
              <a:gd name="T83" fmla="*/ 419 h 948"/>
              <a:gd name="T84" fmla="*/ 775 w 1031"/>
              <a:gd name="T85" fmla="*/ 307 h 948"/>
              <a:gd name="T86" fmla="*/ 685 w 1031"/>
              <a:gd name="T87" fmla="*/ 137 h 948"/>
              <a:gd name="T88" fmla="*/ 615 w 1031"/>
              <a:gd name="T89" fmla="*/ 25 h 948"/>
              <a:gd name="T90" fmla="*/ 558 w 1031"/>
              <a:gd name="T91" fmla="*/ 0 h 948"/>
              <a:gd name="T92" fmla="*/ 505 w 1031"/>
              <a:gd name="T93" fmla="*/ 29 h 948"/>
              <a:gd name="T94" fmla="*/ 448 w 1031"/>
              <a:gd name="T95" fmla="*/ 89 h 948"/>
              <a:gd name="T96" fmla="*/ 414 w 1031"/>
              <a:gd name="T97" fmla="*/ 115 h 948"/>
              <a:gd name="T98" fmla="*/ 380 w 1031"/>
              <a:gd name="T99" fmla="*/ 154 h 948"/>
              <a:gd name="T100" fmla="*/ 335 w 1031"/>
              <a:gd name="T101" fmla="*/ 189 h 948"/>
              <a:gd name="T102" fmla="*/ 330 w 1031"/>
              <a:gd name="T103" fmla="*/ 225 h 948"/>
              <a:gd name="T104" fmla="*/ 323 w 1031"/>
              <a:gd name="T105" fmla="*/ 242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1" h="948">
                <a:moveTo>
                  <a:pt x="318" y="252"/>
                </a:moveTo>
                <a:lnTo>
                  <a:pt x="318" y="252"/>
                </a:lnTo>
                <a:lnTo>
                  <a:pt x="297" y="232"/>
                </a:lnTo>
                <a:lnTo>
                  <a:pt x="275" y="206"/>
                </a:lnTo>
                <a:lnTo>
                  <a:pt x="246" y="172"/>
                </a:lnTo>
                <a:lnTo>
                  <a:pt x="246" y="172"/>
                </a:lnTo>
                <a:lnTo>
                  <a:pt x="218" y="134"/>
                </a:lnTo>
                <a:lnTo>
                  <a:pt x="196" y="101"/>
                </a:lnTo>
                <a:lnTo>
                  <a:pt x="186" y="87"/>
                </a:lnTo>
                <a:lnTo>
                  <a:pt x="173" y="75"/>
                </a:lnTo>
                <a:lnTo>
                  <a:pt x="161" y="67"/>
                </a:lnTo>
                <a:lnTo>
                  <a:pt x="149" y="60"/>
                </a:lnTo>
                <a:lnTo>
                  <a:pt x="149" y="60"/>
                </a:lnTo>
                <a:lnTo>
                  <a:pt x="127" y="51"/>
                </a:lnTo>
                <a:lnTo>
                  <a:pt x="119" y="48"/>
                </a:lnTo>
                <a:lnTo>
                  <a:pt x="112" y="46"/>
                </a:lnTo>
                <a:lnTo>
                  <a:pt x="107" y="48"/>
                </a:lnTo>
                <a:lnTo>
                  <a:pt x="100" y="53"/>
                </a:lnTo>
                <a:lnTo>
                  <a:pt x="94" y="60"/>
                </a:lnTo>
                <a:lnTo>
                  <a:pt x="89" y="72"/>
                </a:lnTo>
                <a:lnTo>
                  <a:pt x="89" y="72"/>
                </a:lnTo>
                <a:lnTo>
                  <a:pt x="84" y="86"/>
                </a:lnTo>
                <a:lnTo>
                  <a:pt x="79" y="98"/>
                </a:lnTo>
                <a:lnTo>
                  <a:pt x="76" y="111"/>
                </a:lnTo>
                <a:lnTo>
                  <a:pt x="74" y="125"/>
                </a:lnTo>
                <a:lnTo>
                  <a:pt x="74" y="141"/>
                </a:lnTo>
                <a:lnTo>
                  <a:pt x="74" y="154"/>
                </a:lnTo>
                <a:lnTo>
                  <a:pt x="76" y="172"/>
                </a:lnTo>
                <a:lnTo>
                  <a:pt x="79" y="189"/>
                </a:lnTo>
                <a:lnTo>
                  <a:pt x="79" y="189"/>
                </a:lnTo>
                <a:lnTo>
                  <a:pt x="88" y="225"/>
                </a:lnTo>
                <a:lnTo>
                  <a:pt x="88" y="225"/>
                </a:lnTo>
                <a:lnTo>
                  <a:pt x="93" y="249"/>
                </a:lnTo>
                <a:lnTo>
                  <a:pt x="93" y="249"/>
                </a:lnTo>
                <a:lnTo>
                  <a:pt x="96" y="269"/>
                </a:lnTo>
                <a:lnTo>
                  <a:pt x="98" y="280"/>
                </a:lnTo>
                <a:lnTo>
                  <a:pt x="101" y="287"/>
                </a:lnTo>
                <a:lnTo>
                  <a:pt x="101" y="295"/>
                </a:lnTo>
                <a:lnTo>
                  <a:pt x="101" y="295"/>
                </a:lnTo>
                <a:lnTo>
                  <a:pt x="103" y="300"/>
                </a:lnTo>
                <a:lnTo>
                  <a:pt x="105" y="306"/>
                </a:lnTo>
                <a:lnTo>
                  <a:pt x="108" y="316"/>
                </a:lnTo>
                <a:lnTo>
                  <a:pt x="110" y="321"/>
                </a:lnTo>
                <a:lnTo>
                  <a:pt x="108" y="328"/>
                </a:lnTo>
                <a:lnTo>
                  <a:pt x="105" y="337"/>
                </a:lnTo>
                <a:lnTo>
                  <a:pt x="96" y="345"/>
                </a:lnTo>
                <a:lnTo>
                  <a:pt x="96" y="345"/>
                </a:lnTo>
                <a:lnTo>
                  <a:pt x="82" y="361"/>
                </a:lnTo>
                <a:lnTo>
                  <a:pt x="72" y="374"/>
                </a:lnTo>
                <a:lnTo>
                  <a:pt x="58" y="390"/>
                </a:lnTo>
                <a:lnTo>
                  <a:pt x="38" y="414"/>
                </a:lnTo>
                <a:lnTo>
                  <a:pt x="38" y="414"/>
                </a:lnTo>
                <a:lnTo>
                  <a:pt x="26" y="431"/>
                </a:lnTo>
                <a:lnTo>
                  <a:pt x="15" y="448"/>
                </a:lnTo>
                <a:lnTo>
                  <a:pt x="9" y="467"/>
                </a:lnTo>
                <a:lnTo>
                  <a:pt x="3" y="486"/>
                </a:lnTo>
                <a:lnTo>
                  <a:pt x="2" y="505"/>
                </a:lnTo>
                <a:lnTo>
                  <a:pt x="0" y="522"/>
                </a:lnTo>
                <a:lnTo>
                  <a:pt x="0" y="536"/>
                </a:lnTo>
                <a:lnTo>
                  <a:pt x="3" y="546"/>
                </a:lnTo>
                <a:lnTo>
                  <a:pt x="3" y="546"/>
                </a:lnTo>
                <a:lnTo>
                  <a:pt x="12" y="577"/>
                </a:lnTo>
                <a:lnTo>
                  <a:pt x="17" y="589"/>
                </a:lnTo>
                <a:lnTo>
                  <a:pt x="26" y="601"/>
                </a:lnTo>
                <a:lnTo>
                  <a:pt x="26" y="601"/>
                </a:lnTo>
                <a:lnTo>
                  <a:pt x="27" y="606"/>
                </a:lnTo>
                <a:lnTo>
                  <a:pt x="29" y="610"/>
                </a:lnTo>
                <a:lnTo>
                  <a:pt x="27" y="618"/>
                </a:lnTo>
                <a:lnTo>
                  <a:pt x="27" y="620"/>
                </a:lnTo>
                <a:lnTo>
                  <a:pt x="29" y="624"/>
                </a:lnTo>
                <a:lnTo>
                  <a:pt x="36" y="625"/>
                </a:lnTo>
                <a:lnTo>
                  <a:pt x="45" y="629"/>
                </a:lnTo>
                <a:lnTo>
                  <a:pt x="45" y="629"/>
                </a:lnTo>
                <a:lnTo>
                  <a:pt x="67" y="630"/>
                </a:lnTo>
                <a:lnTo>
                  <a:pt x="77" y="630"/>
                </a:lnTo>
                <a:lnTo>
                  <a:pt x="88" y="627"/>
                </a:lnTo>
                <a:lnTo>
                  <a:pt x="96" y="624"/>
                </a:lnTo>
                <a:lnTo>
                  <a:pt x="107" y="618"/>
                </a:lnTo>
                <a:lnTo>
                  <a:pt x="119" y="610"/>
                </a:lnTo>
                <a:lnTo>
                  <a:pt x="129" y="598"/>
                </a:lnTo>
                <a:lnTo>
                  <a:pt x="129" y="598"/>
                </a:lnTo>
                <a:lnTo>
                  <a:pt x="153" y="574"/>
                </a:lnTo>
                <a:lnTo>
                  <a:pt x="175" y="553"/>
                </a:lnTo>
                <a:lnTo>
                  <a:pt x="218" y="514"/>
                </a:lnTo>
                <a:lnTo>
                  <a:pt x="218" y="514"/>
                </a:lnTo>
                <a:lnTo>
                  <a:pt x="242" y="493"/>
                </a:lnTo>
                <a:lnTo>
                  <a:pt x="271" y="474"/>
                </a:lnTo>
                <a:lnTo>
                  <a:pt x="287" y="465"/>
                </a:lnTo>
                <a:lnTo>
                  <a:pt x="301" y="459"/>
                </a:lnTo>
                <a:lnTo>
                  <a:pt x="314" y="455"/>
                </a:lnTo>
                <a:lnTo>
                  <a:pt x="328" y="453"/>
                </a:lnTo>
                <a:lnTo>
                  <a:pt x="328" y="453"/>
                </a:lnTo>
                <a:lnTo>
                  <a:pt x="349" y="455"/>
                </a:lnTo>
                <a:lnTo>
                  <a:pt x="364" y="459"/>
                </a:lnTo>
                <a:lnTo>
                  <a:pt x="369" y="460"/>
                </a:lnTo>
                <a:lnTo>
                  <a:pt x="374" y="465"/>
                </a:lnTo>
                <a:lnTo>
                  <a:pt x="380" y="471"/>
                </a:lnTo>
                <a:lnTo>
                  <a:pt x="385" y="479"/>
                </a:lnTo>
                <a:lnTo>
                  <a:pt x="385" y="479"/>
                </a:lnTo>
                <a:lnTo>
                  <a:pt x="392" y="496"/>
                </a:lnTo>
                <a:lnTo>
                  <a:pt x="395" y="503"/>
                </a:lnTo>
                <a:lnTo>
                  <a:pt x="395" y="508"/>
                </a:lnTo>
                <a:lnTo>
                  <a:pt x="395" y="514"/>
                </a:lnTo>
                <a:lnTo>
                  <a:pt x="392" y="515"/>
                </a:lnTo>
                <a:lnTo>
                  <a:pt x="386" y="517"/>
                </a:lnTo>
                <a:lnTo>
                  <a:pt x="380" y="517"/>
                </a:lnTo>
                <a:lnTo>
                  <a:pt x="380" y="517"/>
                </a:lnTo>
                <a:lnTo>
                  <a:pt x="366" y="514"/>
                </a:lnTo>
                <a:lnTo>
                  <a:pt x="354" y="508"/>
                </a:lnTo>
                <a:lnTo>
                  <a:pt x="342" y="503"/>
                </a:lnTo>
                <a:lnTo>
                  <a:pt x="328" y="495"/>
                </a:lnTo>
                <a:lnTo>
                  <a:pt x="328" y="495"/>
                </a:lnTo>
                <a:lnTo>
                  <a:pt x="311" y="484"/>
                </a:lnTo>
                <a:lnTo>
                  <a:pt x="295" y="479"/>
                </a:lnTo>
                <a:lnTo>
                  <a:pt x="289" y="479"/>
                </a:lnTo>
                <a:lnTo>
                  <a:pt x="283" y="479"/>
                </a:lnTo>
                <a:lnTo>
                  <a:pt x="280" y="483"/>
                </a:lnTo>
                <a:lnTo>
                  <a:pt x="278" y="486"/>
                </a:lnTo>
                <a:lnTo>
                  <a:pt x="278" y="486"/>
                </a:lnTo>
                <a:lnTo>
                  <a:pt x="278" y="502"/>
                </a:lnTo>
                <a:lnTo>
                  <a:pt x="275" y="508"/>
                </a:lnTo>
                <a:lnTo>
                  <a:pt x="270" y="514"/>
                </a:lnTo>
                <a:lnTo>
                  <a:pt x="270" y="514"/>
                </a:lnTo>
                <a:lnTo>
                  <a:pt x="263" y="520"/>
                </a:lnTo>
                <a:lnTo>
                  <a:pt x="259" y="524"/>
                </a:lnTo>
                <a:lnTo>
                  <a:pt x="258" y="529"/>
                </a:lnTo>
                <a:lnTo>
                  <a:pt x="258" y="529"/>
                </a:lnTo>
                <a:lnTo>
                  <a:pt x="258" y="532"/>
                </a:lnTo>
                <a:lnTo>
                  <a:pt x="258" y="534"/>
                </a:lnTo>
                <a:lnTo>
                  <a:pt x="261" y="538"/>
                </a:lnTo>
                <a:lnTo>
                  <a:pt x="263" y="543"/>
                </a:lnTo>
                <a:lnTo>
                  <a:pt x="261" y="544"/>
                </a:lnTo>
                <a:lnTo>
                  <a:pt x="258" y="548"/>
                </a:lnTo>
                <a:lnTo>
                  <a:pt x="258" y="548"/>
                </a:lnTo>
                <a:lnTo>
                  <a:pt x="254" y="551"/>
                </a:lnTo>
                <a:lnTo>
                  <a:pt x="251" y="551"/>
                </a:lnTo>
                <a:lnTo>
                  <a:pt x="244" y="550"/>
                </a:lnTo>
                <a:lnTo>
                  <a:pt x="242" y="550"/>
                </a:lnTo>
                <a:lnTo>
                  <a:pt x="242" y="551"/>
                </a:lnTo>
                <a:lnTo>
                  <a:pt x="249" y="563"/>
                </a:lnTo>
                <a:lnTo>
                  <a:pt x="249" y="563"/>
                </a:lnTo>
                <a:lnTo>
                  <a:pt x="256" y="579"/>
                </a:lnTo>
                <a:lnTo>
                  <a:pt x="259" y="584"/>
                </a:lnTo>
                <a:lnTo>
                  <a:pt x="265" y="587"/>
                </a:lnTo>
                <a:lnTo>
                  <a:pt x="277" y="593"/>
                </a:lnTo>
                <a:lnTo>
                  <a:pt x="302" y="601"/>
                </a:lnTo>
                <a:lnTo>
                  <a:pt x="302" y="601"/>
                </a:lnTo>
                <a:lnTo>
                  <a:pt x="354" y="615"/>
                </a:lnTo>
                <a:lnTo>
                  <a:pt x="373" y="620"/>
                </a:lnTo>
                <a:lnTo>
                  <a:pt x="373" y="620"/>
                </a:lnTo>
                <a:lnTo>
                  <a:pt x="371" y="627"/>
                </a:lnTo>
                <a:lnTo>
                  <a:pt x="368" y="646"/>
                </a:lnTo>
                <a:lnTo>
                  <a:pt x="366" y="656"/>
                </a:lnTo>
                <a:lnTo>
                  <a:pt x="366" y="670"/>
                </a:lnTo>
                <a:lnTo>
                  <a:pt x="368" y="682"/>
                </a:lnTo>
                <a:lnTo>
                  <a:pt x="373" y="696"/>
                </a:lnTo>
                <a:lnTo>
                  <a:pt x="373" y="696"/>
                </a:lnTo>
                <a:lnTo>
                  <a:pt x="378" y="708"/>
                </a:lnTo>
                <a:lnTo>
                  <a:pt x="385" y="722"/>
                </a:lnTo>
                <a:lnTo>
                  <a:pt x="402" y="747"/>
                </a:lnTo>
                <a:lnTo>
                  <a:pt x="414" y="768"/>
                </a:lnTo>
                <a:lnTo>
                  <a:pt x="419" y="777"/>
                </a:lnTo>
                <a:lnTo>
                  <a:pt x="419" y="777"/>
                </a:lnTo>
                <a:lnTo>
                  <a:pt x="414" y="780"/>
                </a:lnTo>
                <a:lnTo>
                  <a:pt x="402" y="787"/>
                </a:lnTo>
                <a:lnTo>
                  <a:pt x="386" y="797"/>
                </a:lnTo>
                <a:lnTo>
                  <a:pt x="380" y="806"/>
                </a:lnTo>
                <a:lnTo>
                  <a:pt x="373" y="814"/>
                </a:lnTo>
                <a:lnTo>
                  <a:pt x="373" y="814"/>
                </a:lnTo>
                <a:lnTo>
                  <a:pt x="357" y="837"/>
                </a:lnTo>
                <a:lnTo>
                  <a:pt x="352" y="849"/>
                </a:lnTo>
                <a:lnTo>
                  <a:pt x="347" y="859"/>
                </a:lnTo>
                <a:lnTo>
                  <a:pt x="345" y="871"/>
                </a:lnTo>
                <a:lnTo>
                  <a:pt x="345" y="881"/>
                </a:lnTo>
                <a:lnTo>
                  <a:pt x="349" y="887"/>
                </a:lnTo>
                <a:lnTo>
                  <a:pt x="352" y="892"/>
                </a:lnTo>
                <a:lnTo>
                  <a:pt x="356" y="895"/>
                </a:lnTo>
                <a:lnTo>
                  <a:pt x="362" y="899"/>
                </a:lnTo>
                <a:lnTo>
                  <a:pt x="362" y="899"/>
                </a:lnTo>
                <a:lnTo>
                  <a:pt x="369" y="902"/>
                </a:lnTo>
                <a:lnTo>
                  <a:pt x="380" y="904"/>
                </a:lnTo>
                <a:lnTo>
                  <a:pt x="400" y="905"/>
                </a:lnTo>
                <a:lnTo>
                  <a:pt x="424" y="904"/>
                </a:lnTo>
                <a:lnTo>
                  <a:pt x="448" y="900"/>
                </a:lnTo>
                <a:lnTo>
                  <a:pt x="488" y="895"/>
                </a:lnTo>
                <a:lnTo>
                  <a:pt x="503" y="892"/>
                </a:lnTo>
                <a:lnTo>
                  <a:pt x="503" y="892"/>
                </a:lnTo>
                <a:lnTo>
                  <a:pt x="493" y="899"/>
                </a:lnTo>
                <a:lnTo>
                  <a:pt x="474" y="912"/>
                </a:lnTo>
                <a:lnTo>
                  <a:pt x="467" y="921"/>
                </a:lnTo>
                <a:lnTo>
                  <a:pt x="462" y="928"/>
                </a:lnTo>
                <a:lnTo>
                  <a:pt x="462" y="931"/>
                </a:lnTo>
                <a:lnTo>
                  <a:pt x="462" y="935"/>
                </a:lnTo>
                <a:lnTo>
                  <a:pt x="465" y="938"/>
                </a:lnTo>
                <a:lnTo>
                  <a:pt x="469" y="942"/>
                </a:lnTo>
                <a:lnTo>
                  <a:pt x="469" y="942"/>
                </a:lnTo>
                <a:lnTo>
                  <a:pt x="479" y="945"/>
                </a:lnTo>
                <a:lnTo>
                  <a:pt x="491" y="947"/>
                </a:lnTo>
                <a:lnTo>
                  <a:pt x="502" y="948"/>
                </a:lnTo>
                <a:lnTo>
                  <a:pt x="514" y="948"/>
                </a:lnTo>
                <a:lnTo>
                  <a:pt x="536" y="947"/>
                </a:lnTo>
                <a:lnTo>
                  <a:pt x="555" y="943"/>
                </a:lnTo>
                <a:lnTo>
                  <a:pt x="555" y="943"/>
                </a:lnTo>
                <a:lnTo>
                  <a:pt x="565" y="942"/>
                </a:lnTo>
                <a:lnTo>
                  <a:pt x="575" y="936"/>
                </a:lnTo>
                <a:lnTo>
                  <a:pt x="594" y="926"/>
                </a:lnTo>
                <a:lnTo>
                  <a:pt x="622" y="905"/>
                </a:lnTo>
                <a:lnTo>
                  <a:pt x="622" y="905"/>
                </a:lnTo>
                <a:lnTo>
                  <a:pt x="634" y="900"/>
                </a:lnTo>
                <a:lnTo>
                  <a:pt x="658" y="892"/>
                </a:lnTo>
                <a:lnTo>
                  <a:pt x="658" y="892"/>
                </a:lnTo>
                <a:lnTo>
                  <a:pt x="699" y="878"/>
                </a:lnTo>
                <a:lnTo>
                  <a:pt x="725" y="869"/>
                </a:lnTo>
                <a:lnTo>
                  <a:pt x="756" y="854"/>
                </a:lnTo>
                <a:lnTo>
                  <a:pt x="756" y="854"/>
                </a:lnTo>
                <a:lnTo>
                  <a:pt x="776" y="842"/>
                </a:lnTo>
                <a:lnTo>
                  <a:pt x="797" y="826"/>
                </a:lnTo>
                <a:lnTo>
                  <a:pt x="843" y="790"/>
                </a:lnTo>
                <a:lnTo>
                  <a:pt x="888" y="754"/>
                </a:lnTo>
                <a:lnTo>
                  <a:pt x="922" y="727"/>
                </a:lnTo>
                <a:lnTo>
                  <a:pt x="922" y="727"/>
                </a:lnTo>
                <a:lnTo>
                  <a:pt x="950" y="710"/>
                </a:lnTo>
                <a:lnTo>
                  <a:pt x="977" y="691"/>
                </a:lnTo>
                <a:lnTo>
                  <a:pt x="989" y="680"/>
                </a:lnTo>
                <a:lnTo>
                  <a:pt x="1000" y="668"/>
                </a:lnTo>
                <a:lnTo>
                  <a:pt x="1008" y="656"/>
                </a:lnTo>
                <a:lnTo>
                  <a:pt x="1015" y="642"/>
                </a:lnTo>
                <a:lnTo>
                  <a:pt x="1015" y="642"/>
                </a:lnTo>
                <a:lnTo>
                  <a:pt x="1024" y="622"/>
                </a:lnTo>
                <a:lnTo>
                  <a:pt x="1029" y="606"/>
                </a:lnTo>
                <a:lnTo>
                  <a:pt x="1031" y="601"/>
                </a:lnTo>
                <a:lnTo>
                  <a:pt x="1031" y="594"/>
                </a:lnTo>
                <a:lnTo>
                  <a:pt x="1027" y="586"/>
                </a:lnTo>
                <a:lnTo>
                  <a:pt x="1022" y="575"/>
                </a:lnTo>
                <a:lnTo>
                  <a:pt x="1022" y="575"/>
                </a:lnTo>
                <a:lnTo>
                  <a:pt x="1003" y="546"/>
                </a:lnTo>
                <a:lnTo>
                  <a:pt x="1000" y="539"/>
                </a:lnTo>
                <a:lnTo>
                  <a:pt x="996" y="534"/>
                </a:lnTo>
                <a:lnTo>
                  <a:pt x="996" y="534"/>
                </a:lnTo>
                <a:lnTo>
                  <a:pt x="996" y="529"/>
                </a:lnTo>
                <a:lnTo>
                  <a:pt x="994" y="520"/>
                </a:lnTo>
                <a:lnTo>
                  <a:pt x="986" y="508"/>
                </a:lnTo>
                <a:lnTo>
                  <a:pt x="970" y="489"/>
                </a:lnTo>
                <a:lnTo>
                  <a:pt x="970" y="489"/>
                </a:lnTo>
                <a:lnTo>
                  <a:pt x="958" y="479"/>
                </a:lnTo>
                <a:lnTo>
                  <a:pt x="950" y="472"/>
                </a:lnTo>
                <a:lnTo>
                  <a:pt x="934" y="464"/>
                </a:lnTo>
                <a:lnTo>
                  <a:pt x="917" y="453"/>
                </a:lnTo>
                <a:lnTo>
                  <a:pt x="909" y="447"/>
                </a:lnTo>
                <a:lnTo>
                  <a:pt x="898" y="436"/>
                </a:lnTo>
                <a:lnTo>
                  <a:pt x="898" y="436"/>
                </a:lnTo>
                <a:lnTo>
                  <a:pt x="878" y="419"/>
                </a:lnTo>
                <a:lnTo>
                  <a:pt x="864" y="409"/>
                </a:lnTo>
                <a:lnTo>
                  <a:pt x="850" y="398"/>
                </a:lnTo>
                <a:lnTo>
                  <a:pt x="833" y="383"/>
                </a:lnTo>
                <a:lnTo>
                  <a:pt x="833" y="383"/>
                </a:lnTo>
                <a:lnTo>
                  <a:pt x="809" y="352"/>
                </a:lnTo>
                <a:lnTo>
                  <a:pt x="775" y="307"/>
                </a:lnTo>
                <a:lnTo>
                  <a:pt x="716" y="228"/>
                </a:lnTo>
                <a:lnTo>
                  <a:pt x="716" y="228"/>
                </a:lnTo>
                <a:lnTo>
                  <a:pt x="708" y="214"/>
                </a:lnTo>
                <a:lnTo>
                  <a:pt x="701" y="197"/>
                </a:lnTo>
                <a:lnTo>
                  <a:pt x="690" y="158"/>
                </a:lnTo>
                <a:lnTo>
                  <a:pt x="685" y="137"/>
                </a:lnTo>
                <a:lnTo>
                  <a:pt x="678" y="118"/>
                </a:lnTo>
                <a:lnTo>
                  <a:pt x="672" y="99"/>
                </a:lnTo>
                <a:lnTo>
                  <a:pt x="660" y="82"/>
                </a:lnTo>
                <a:lnTo>
                  <a:pt x="660" y="82"/>
                </a:lnTo>
                <a:lnTo>
                  <a:pt x="636" y="51"/>
                </a:lnTo>
                <a:lnTo>
                  <a:pt x="615" y="25"/>
                </a:lnTo>
                <a:lnTo>
                  <a:pt x="605" y="15"/>
                </a:lnTo>
                <a:lnTo>
                  <a:pt x="593" y="6"/>
                </a:lnTo>
                <a:lnTo>
                  <a:pt x="582" y="1"/>
                </a:lnTo>
                <a:lnTo>
                  <a:pt x="570" y="0"/>
                </a:lnTo>
                <a:lnTo>
                  <a:pt x="570" y="0"/>
                </a:lnTo>
                <a:lnTo>
                  <a:pt x="558" y="0"/>
                </a:lnTo>
                <a:lnTo>
                  <a:pt x="548" y="1"/>
                </a:lnTo>
                <a:lnTo>
                  <a:pt x="538" y="6"/>
                </a:lnTo>
                <a:lnTo>
                  <a:pt x="527" y="10"/>
                </a:lnTo>
                <a:lnTo>
                  <a:pt x="519" y="17"/>
                </a:lnTo>
                <a:lnTo>
                  <a:pt x="512" y="22"/>
                </a:lnTo>
                <a:lnTo>
                  <a:pt x="505" y="29"/>
                </a:lnTo>
                <a:lnTo>
                  <a:pt x="498" y="37"/>
                </a:lnTo>
                <a:lnTo>
                  <a:pt x="498" y="37"/>
                </a:lnTo>
                <a:lnTo>
                  <a:pt x="488" y="51"/>
                </a:lnTo>
                <a:lnTo>
                  <a:pt x="478" y="65"/>
                </a:lnTo>
                <a:lnTo>
                  <a:pt x="464" y="77"/>
                </a:lnTo>
                <a:lnTo>
                  <a:pt x="448" y="89"/>
                </a:lnTo>
                <a:lnTo>
                  <a:pt x="448" y="89"/>
                </a:lnTo>
                <a:lnTo>
                  <a:pt x="436" y="98"/>
                </a:lnTo>
                <a:lnTo>
                  <a:pt x="428" y="101"/>
                </a:lnTo>
                <a:lnTo>
                  <a:pt x="421" y="106"/>
                </a:lnTo>
                <a:lnTo>
                  <a:pt x="414" y="115"/>
                </a:lnTo>
                <a:lnTo>
                  <a:pt x="414" y="115"/>
                </a:lnTo>
                <a:lnTo>
                  <a:pt x="404" y="134"/>
                </a:lnTo>
                <a:lnTo>
                  <a:pt x="395" y="146"/>
                </a:lnTo>
                <a:lnTo>
                  <a:pt x="395" y="146"/>
                </a:lnTo>
                <a:lnTo>
                  <a:pt x="390" y="149"/>
                </a:lnTo>
                <a:lnTo>
                  <a:pt x="386" y="151"/>
                </a:lnTo>
                <a:lnTo>
                  <a:pt x="380" y="154"/>
                </a:lnTo>
                <a:lnTo>
                  <a:pt x="368" y="161"/>
                </a:lnTo>
                <a:lnTo>
                  <a:pt x="368" y="161"/>
                </a:lnTo>
                <a:lnTo>
                  <a:pt x="354" y="172"/>
                </a:lnTo>
                <a:lnTo>
                  <a:pt x="345" y="178"/>
                </a:lnTo>
                <a:lnTo>
                  <a:pt x="335" y="189"/>
                </a:lnTo>
                <a:lnTo>
                  <a:pt x="335" y="189"/>
                </a:lnTo>
                <a:lnTo>
                  <a:pt x="332" y="190"/>
                </a:lnTo>
                <a:lnTo>
                  <a:pt x="328" y="194"/>
                </a:lnTo>
                <a:lnTo>
                  <a:pt x="328" y="197"/>
                </a:lnTo>
                <a:lnTo>
                  <a:pt x="328" y="206"/>
                </a:lnTo>
                <a:lnTo>
                  <a:pt x="328" y="206"/>
                </a:lnTo>
                <a:lnTo>
                  <a:pt x="330" y="225"/>
                </a:lnTo>
                <a:lnTo>
                  <a:pt x="332" y="232"/>
                </a:lnTo>
                <a:lnTo>
                  <a:pt x="332" y="233"/>
                </a:lnTo>
                <a:lnTo>
                  <a:pt x="330" y="233"/>
                </a:lnTo>
                <a:lnTo>
                  <a:pt x="330" y="233"/>
                </a:lnTo>
                <a:lnTo>
                  <a:pt x="326" y="235"/>
                </a:lnTo>
                <a:lnTo>
                  <a:pt x="323" y="242"/>
                </a:lnTo>
                <a:lnTo>
                  <a:pt x="318" y="252"/>
                </a:lnTo>
                <a:lnTo>
                  <a:pt x="318" y="25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8F2A338-AD51-457A-B94D-060471D6ECBE}"/>
              </a:ext>
            </a:extLst>
          </p:cNvPr>
          <p:cNvSpPr>
            <a:spLocks/>
          </p:cNvSpPr>
          <p:nvPr/>
        </p:nvSpPr>
        <p:spPr bwMode="auto">
          <a:xfrm>
            <a:off x="8252687" y="4821162"/>
            <a:ext cx="1023244" cy="1458258"/>
          </a:xfrm>
          <a:custGeom>
            <a:avLst/>
            <a:gdLst>
              <a:gd name="T0" fmla="*/ 354 w 955"/>
              <a:gd name="T1" fmla="*/ 223 h 1361"/>
              <a:gd name="T2" fmla="*/ 354 w 955"/>
              <a:gd name="T3" fmla="*/ 41 h 1361"/>
              <a:gd name="T4" fmla="*/ 374 w 955"/>
              <a:gd name="T5" fmla="*/ 0 h 1361"/>
              <a:gd name="T6" fmla="*/ 434 w 955"/>
              <a:gd name="T7" fmla="*/ 51 h 1361"/>
              <a:gd name="T8" fmla="*/ 443 w 955"/>
              <a:gd name="T9" fmla="*/ 82 h 1361"/>
              <a:gd name="T10" fmla="*/ 417 w 955"/>
              <a:gd name="T11" fmla="*/ 161 h 1361"/>
              <a:gd name="T12" fmla="*/ 428 w 955"/>
              <a:gd name="T13" fmla="*/ 204 h 1361"/>
              <a:gd name="T14" fmla="*/ 422 w 955"/>
              <a:gd name="T15" fmla="*/ 264 h 1361"/>
              <a:gd name="T16" fmla="*/ 419 w 955"/>
              <a:gd name="T17" fmla="*/ 356 h 1361"/>
              <a:gd name="T18" fmla="*/ 512 w 955"/>
              <a:gd name="T19" fmla="*/ 361 h 1361"/>
              <a:gd name="T20" fmla="*/ 577 w 955"/>
              <a:gd name="T21" fmla="*/ 268 h 1361"/>
              <a:gd name="T22" fmla="*/ 611 w 955"/>
              <a:gd name="T23" fmla="*/ 264 h 1361"/>
              <a:gd name="T24" fmla="*/ 639 w 955"/>
              <a:gd name="T25" fmla="*/ 311 h 1361"/>
              <a:gd name="T26" fmla="*/ 635 w 955"/>
              <a:gd name="T27" fmla="*/ 414 h 1361"/>
              <a:gd name="T28" fmla="*/ 587 w 955"/>
              <a:gd name="T29" fmla="*/ 524 h 1361"/>
              <a:gd name="T30" fmla="*/ 598 w 955"/>
              <a:gd name="T31" fmla="*/ 582 h 1361"/>
              <a:gd name="T32" fmla="*/ 740 w 955"/>
              <a:gd name="T33" fmla="*/ 674 h 1361"/>
              <a:gd name="T34" fmla="*/ 821 w 955"/>
              <a:gd name="T35" fmla="*/ 751 h 1361"/>
              <a:gd name="T36" fmla="*/ 814 w 955"/>
              <a:gd name="T37" fmla="*/ 832 h 1361"/>
              <a:gd name="T38" fmla="*/ 793 w 955"/>
              <a:gd name="T39" fmla="*/ 870 h 1361"/>
              <a:gd name="T40" fmla="*/ 721 w 955"/>
              <a:gd name="T41" fmla="*/ 830 h 1361"/>
              <a:gd name="T42" fmla="*/ 730 w 955"/>
              <a:gd name="T43" fmla="*/ 961 h 1361"/>
              <a:gd name="T44" fmla="*/ 675 w 955"/>
              <a:gd name="T45" fmla="*/ 1120 h 1361"/>
              <a:gd name="T46" fmla="*/ 805 w 955"/>
              <a:gd name="T47" fmla="*/ 1096 h 1361"/>
              <a:gd name="T48" fmla="*/ 929 w 955"/>
              <a:gd name="T49" fmla="*/ 1105 h 1361"/>
              <a:gd name="T50" fmla="*/ 955 w 955"/>
              <a:gd name="T51" fmla="*/ 1139 h 1361"/>
              <a:gd name="T52" fmla="*/ 927 w 955"/>
              <a:gd name="T53" fmla="*/ 1163 h 1361"/>
              <a:gd name="T54" fmla="*/ 776 w 955"/>
              <a:gd name="T55" fmla="*/ 1155 h 1361"/>
              <a:gd name="T56" fmla="*/ 646 w 955"/>
              <a:gd name="T57" fmla="*/ 1163 h 1361"/>
              <a:gd name="T58" fmla="*/ 658 w 955"/>
              <a:gd name="T59" fmla="*/ 1230 h 1361"/>
              <a:gd name="T60" fmla="*/ 656 w 955"/>
              <a:gd name="T61" fmla="*/ 1294 h 1361"/>
              <a:gd name="T62" fmla="*/ 635 w 955"/>
              <a:gd name="T63" fmla="*/ 1265 h 1361"/>
              <a:gd name="T64" fmla="*/ 579 w 955"/>
              <a:gd name="T65" fmla="*/ 1263 h 1361"/>
              <a:gd name="T66" fmla="*/ 483 w 955"/>
              <a:gd name="T67" fmla="*/ 1315 h 1361"/>
              <a:gd name="T68" fmla="*/ 374 w 955"/>
              <a:gd name="T69" fmla="*/ 1308 h 1361"/>
              <a:gd name="T70" fmla="*/ 328 w 955"/>
              <a:gd name="T71" fmla="*/ 1325 h 1361"/>
              <a:gd name="T72" fmla="*/ 292 w 955"/>
              <a:gd name="T73" fmla="*/ 1361 h 1361"/>
              <a:gd name="T74" fmla="*/ 239 w 955"/>
              <a:gd name="T75" fmla="*/ 1316 h 1361"/>
              <a:gd name="T76" fmla="*/ 232 w 955"/>
              <a:gd name="T77" fmla="*/ 1243 h 1361"/>
              <a:gd name="T78" fmla="*/ 184 w 955"/>
              <a:gd name="T79" fmla="*/ 1213 h 1361"/>
              <a:gd name="T80" fmla="*/ 39 w 955"/>
              <a:gd name="T81" fmla="*/ 1234 h 1361"/>
              <a:gd name="T82" fmla="*/ 8 w 955"/>
              <a:gd name="T83" fmla="*/ 1217 h 1361"/>
              <a:gd name="T84" fmla="*/ 7 w 955"/>
              <a:gd name="T85" fmla="*/ 1179 h 1361"/>
              <a:gd name="T86" fmla="*/ 100 w 955"/>
              <a:gd name="T87" fmla="*/ 1133 h 1361"/>
              <a:gd name="T88" fmla="*/ 211 w 955"/>
              <a:gd name="T89" fmla="*/ 1143 h 1361"/>
              <a:gd name="T90" fmla="*/ 172 w 955"/>
              <a:gd name="T91" fmla="*/ 1059 h 1361"/>
              <a:gd name="T92" fmla="*/ 139 w 955"/>
              <a:gd name="T93" fmla="*/ 890 h 1361"/>
              <a:gd name="T94" fmla="*/ 115 w 955"/>
              <a:gd name="T95" fmla="*/ 906 h 1361"/>
              <a:gd name="T96" fmla="*/ 84 w 955"/>
              <a:gd name="T97" fmla="*/ 902 h 1361"/>
              <a:gd name="T98" fmla="*/ 29 w 955"/>
              <a:gd name="T99" fmla="*/ 851 h 1361"/>
              <a:gd name="T100" fmla="*/ 24 w 955"/>
              <a:gd name="T101" fmla="*/ 820 h 1361"/>
              <a:gd name="T102" fmla="*/ 53 w 955"/>
              <a:gd name="T103" fmla="*/ 753 h 1361"/>
              <a:gd name="T104" fmla="*/ 96 w 955"/>
              <a:gd name="T105" fmla="*/ 717 h 1361"/>
              <a:gd name="T106" fmla="*/ 136 w 955"/>
              <a:gd name="T107" fmla="*/ 684 h 1361"/>
              <a:gd name="T108" fmla="*/ 211 w 955"/>
              <a:gd name="T109" fmla="*/ 629 h 1361"/>
              <a:gd name="T110" fmla="*/ 278 w 955"/>
              <a:gd name="T111" fmla="*/ 481 h 1361"/>
              <a:gd name="T112" fmla="*/ 340 w 955"/>
              <a:gd name="T113" fmla="*/ 376 h 1361"/>
              <a:gd name="T114" fmla="*/ 350 w 955"/>
              <a:gd name="T115" fmla="*/ 349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55" h="1361">
                <a:moveTo>
                  <a:pt x="374" y="347"/>
                </a:moveTo>
                <a:lnTo>
                  <a:pt x="374" y="347"/>
                </a:lnTo>
                <a:lnTo>
                  <a:pt x="371" y="330"/>
                </a:lnTo>
                <a:lnTo>
                  <a:pt x="362" y="285"/>
                </a:lnTo>
                <a:lnTo>
                  <a:pt x="359" y="254"/>
                </a:lnTo>
                <a:lnTo>
                  <a:pt x="354" y="223"/>
                </a:lnTo>
                <a:lnTo>
                  <a:pt x="352" y="189"/>
                </a:lnTo>
                <a:lnTo>
                  <a:pt x="350" y="154"/>
                </a:lnTo>
                <a:lnTo>
                  <a:pt x="350" y="154"/>
                </a:lnTo>
                <a:lnTo>
                  <a:pt x="350" y="91"/>
                </a:lnTo>
                <a:lnTo>
                  <a:pt x="352" y="63"/>
                </a:lnTo>
                <a:lnTo>
                  <a:pt x="354" y="41"/>
                </a:lnTo>
                <a:lnTo>
                  <a:pt x="357" y="22"/>
                </a:lnTo>
                <a:lnTo>
                  <a:pt x="361" y="8"/>
                </a:lnTo>
                <a:lnTo>
                  <a:pt x="364" y="5"/>
                </a:lnTo>
                <a:lnTo>
                  <a:pt x="367" y="1"/>
                </a:lnTo>
                <a:lnTo>
                  <a:pt x="371" y="0"/>
                </a:lnTo>
                <a:lnTo>
                  <a:pt x="374" y="0"/>
                </a:lnTo>
                <a:lnTo>
                  <a:pt x="374" y="0"/>
                </a:lnTo>
                <a:lnTo>
                  <a:pt x="385" y="5"/>
                </a:lnTo>
                <a:lnTo>
                  <a:pt x="398" y="14"/>
                </a:lnTo>
                <a:lnTo>
                  <a:pt x="412" y="24"/>
                </a:lnTo>
                <a:lnTo>
                  <a:pt x="424" y="38"/>
                </a:lnTo>
                <a:lnTo>
                  <a:pt x="434" y="51"/>
                </a:lnTo>
                <a:lnTo>
                  <a:pt x="443" y="65"/>
                </a:lnTo>
                <a:lnTo>
                  <a:pt x="445" y="70"/>
                </a:lnTo>
                <a:lnTo>
                  <a:pt x="445" y="75"/>
                </a:lnTo>
                <a:lnTo>
                  <a:pt x="445" y="79"/>
                </a:lnTo>
                <a:lnTo>
                  <a:pt x="443" y="82"/>
                </a:lnTo>
                <a:lnTo>
                  <a:pt x="443" y="82"/>
                </a:lnTo>
                <a:lnTo>
                  <a:pt x="436" y="89"/>
                </a:lnTo>
                <a:lnTo>
                  <a:pt x="431" y="99"/>
                </a:lnTo>
                <a:lnTo>
                  <a:pt x="426" y="115"/>
                </a:lnTo>
                <a:lnTo>
                  <a:pt x="422" y="130"/>
                </a:lnTo>
                <a:lnTo>
                  <a:pt x="419" y="146"/>
                </a:lnTo>
                <a:lnTo>
                  <a:pt x="417" y="161"/>
                </a:lnTo>
                <a:lnTo>
                  <a:pt x="417" y="177"/>
                </a:lnTo>
                <a:lnTo>
                  <a:pt x="419" y="187"/>
                </a:lnTo>
                <a:lnTo>
                  <a:pt x="419" y="187"/>
                </a:lnTo>
                <a:lnTo>
                  <a:pt x="421" y="196"/>
                </a:lnTo>
                <a:lnTo>
                  <a:pt x="422" y="199"/>
                </a:lnTo>
                <a:lnTo>
                  <a:pt x="428" y="204"/>
                </a:lnTo>
                <a:lnTo>
                  <a:pt x="429" y="206"/>
                </a:lnTo>
                <a:lnTo>
                  <a:pt x="431" y="213"/>
                </a:lnTo>
                <a:lnTo>
                  <a:pt x="429" y="222"/>
                </a:lnTo>
                <a:lnTo>
                  <a:pt x="428" y="235"/>
                </a:lnTo>
                <a:lnTo>
                  <a:pt x="428" y="235"/>
                </a:lnTo>
                <a:lnTo>
                  <a:pt x="422" y="264"/>
                </a:lnTo>
                <a:lnTo>
                  <a:pt x="417" y="287"/>
                </a:lnTo>
                <a:lnTo>
                  <a:pt x="414" y="302"/>
                </a:lnTo>
                <a:lnTo>
                  <a:pt x="414" y="318"/>
                </a:lnTo>
                <a:lnTo>
                  <a:pt x="414" y="318"/>
                </a:lnTo>
                <a:lnTo>
                  <a:pt x="417" y="345"/>
                </a:lnTo>
                <a:lnTo>
                  <a:pt x="419" y="356"/>
                </a:lnTo>
                <a:lnTo>
                  <a:pt x="467" y="395"/>
                </a:lnTo>
                <a:lnTo>
                  <a:pt x="467" y="395"/>
                </a:lnTo>
                <a:lnTo>
                  <a:pt x="471" y="393"/>
                </a:lnTo>
                <a:lnTo>
                  <a:pt x="483" y="387"/>
                </a:lnTo>
                <a:lnTo>
                  <a:pt x="500" y="371"/>
                </a:lnTo>
                <a:lnTo>
                  <a:pt x="512" y="361"/>
                </a:lnTo>
                <a:lnTo>
                  <a:pt x="524" y="347"/>
                </a:lnTo>
                <a:lnTo>
                  <a:pt x="524" y="347"/>
                </a:lnTo>
                <a:lnTo>
                  <a:pt x="537" y="330"/>
                </a:lnTo>
                <a:lnTo>
                  <a:pt x="548" y="313"/>
                </a:lnTo>
                <a:lnTo>
                  <a:pt x="567" y="280"/>
                </a:lnTo>
                <a:lnTo>
                  <a:pt x="577" y="268"/>
                </a:lnTo>
                <a:lnTo>
                  <a:pt x="582" y="263"/>
                </a:lnTo>
                <a:lnTo>
                  <a:pt x="587" y="259"/>
                </a:lnTo>
                <a:lnTo>
                  <a:pt x="592" y="258"/>
                </a:lnTo>
                <a:lnTo>
                  <a:pt x="598" y="259"/>
                </a:lnTo>
                <a:lnTo>
                  <a:pt x="604" y="261"/>
                </a:lnTo>
                <a:lnTo>
                  <a:pt x="611" y="264"/>
                </a:lnTo>
                <a:lnTo>
                  <a:pt x="611" y="264"/>
                </a:lnTo>
                <a:lnTo>
                  <a:pt x="618" y="270"/>
                </a:lnTo>
                <a:lnTo>
                  <a:pt x="625" y="277"/>
                </a:lnTo>
                <a:lnTo>
                  <a:pt x="629" y="283"/>
                </a:lnTo>
                <a:lnTo>
                  <a:pt x="634" y="292"/>
                </a:lnTo>
                <a:lnTo>
                  <a:pt x="639" y="311"/>
                </a:lnTo>
                <a:lnTo>
                  <a:pt x="642" y="330"/>
                </a:lnTo>
                <a:lnTo>
                  <a:pt x="644" y="352"/>
                </a:lnTo>
                <a:lnTo>
                  <a:pt x="642" y="373"/>
                </a:lnTo>
                <a:lnTo>
                  <a:pt x="641" y="393"/>
                </a:lnTo>
                <a:lnTo>
                  <a:pt x="635" y="414"/>
                </a:lnTo>
                <a:lnTo>
                  <a:pt x="635" y="414"/>
                </a:lnTo>
                <a:lnTo>
                  <a:pt x="630" y="431"/>
                </a:lnTo>
                <a:lnTo>
                  <a:pt x="623" y="448"/>
                </a:lnTo>
                <a:lnTo>
                  <a:pt x="606" y="479"/>
                </a:lnTo>
                <a:lnTo>
                  <a:pt x="592" y="505"/>
                </a:lnTo>
                <a:lnTo>
                  <a:pt x="589" y="515"/>
                </a:lnTo>
                <a:lnTo>
                  <a:pt x="587" y="524"/>
                </a:lnTo>
                <a:lnTo>
                  <a:pt x="587" y="524"/>
                </a:lnTo>
                <a:lnTo>
                  <a:pt x="587" y="539"/>
                </a:lnTo>
                <a:lnTo>
                  <a:pt x="587" y="555"/>
                </a:lnTo>
                <a:lnTo>
                  <a:pt x="591" y="569"/>
                </a:lnTo>
                <a:lnTo>
                  <a:pt x="592" y="576"/>
                </a:lnTo>
                <a:lnTo>
                  <a:pt x="598" y="582"/>
                </a:lnTo>
                <a:lnTo>
                  <a:pt x="598" y="582"/>
                </a:lnTo>
                <a:lnTo>
                  <a:pt x="601" y="586"/>
                </a:lnTo>
                <a:lnTo>
                  <a:pt x="610" y="591"/>
                </a:lnTo>
                <a:lnTo>
                  <a:pt x="634" y="608"/>
                </a:lnTo>
                <a:lnTo>
                  <a:pt x="702" y="650"/>
                </a:lnTo>
                <a:lnTo>
                  <a:pt x="740" y="674"/>
                </a:lnTo>
                <a:lnTo>
                  <a:pt x="773" y="696"/>
                </a:lnTo>
                <a:lnTo>
                  <a:pt x="800" y="718"/>
                </a:lnTo>
                <a:lnTo>
                  <a:pt x="809" y="727"/>
                </a:lnTo>
                <a:lnTo>
                  <a:pt x="814" y="735"/>
                </a:lnTo>
                <a:lnTo>
                  <a:pt x="814" y="735"/>
                </a:lnTo>
                <a:lnTo>
                  <a:pt x="821" y="751"/>
                </a:lnTo>
                <a:lnTo>
                  <a:pt x="824" y="765"/>
                </a:lnTo>
                <a:lnTo>
                  <a:pt x="826" y="777"/>
                </a:lnTo>
                <a:lnTo>
                  <a:pt x="826" y="789"/>
                </a:lnTo>
                <a:lnTo>
                  <a:pt x="824" y="799"/>
                </a:lnTo>
                <a:lnTo>
                  <a:pt x="823" y="809"/>
                </a:lnTo>
                <a:lnTo>
                  <a:pt x="814" y="832"/>
                </a:lnTo>
                <a:lnTo>
                  <a:pt x="814" y="832"/>
                </a:lnTo>
                <a:lnTo>
                  <a:pt x="809" y="852"/>
                </a:lnTo>
                <a:lnTo>
                  <a:pt x="804" y="866"/>
                </a:lnTo>
                <a:lnTo>
                  <a:pt x="802" y="870"/>
                </a:lnTo>
                <a:lnTo>
                  <a:pt x="799" y="871"/>
                </a:lnTo>
                <a:lnTo>
                  <a:pt x="793" y="870"/>
                </a:lnTo>
                <a:lnTo>
                  <a:pt x="785" y="866"/>
                </a:lnTo>
                <a:lnTo>
                  <a:pt x="785" y="866"/>
                </a:lnTo>
                <a:lnTo>
                  <a:pt x="744" y="837"/>
                </a:lnTo>
                <a:lnTo>
                  <a:pt x="718" y="818"/>
                </a:lnTo>
                <a:lnTo>
                  <a:pt x="718" y="818"/>
                </a:lnTo>
                <a:lnTo>
                  <a:pt x="721" y="830"/>
                </a:lnTo>
                <a:lnTo>
                  <a:pt x="726" y="859"/>
                </a:lnTo>
                <a:lnTo>
                  <a:pt x="732" y="899"/>
                </a:lnTo>
                <a:lnTo>
                  <a:pt x="733" y="918"/>
                </a:lnTo>
                <a:lnTo>
                  <a:pt x="733" y="938"/>
                </a:lnTo>
                <a:lnTo>
                  <a:pt x="733" y="938"/>
                </a:lnTo>
                <a:lnTo>
                  <a:pt x="730" y="961"/>
                </a:lnTo>
                <a:lnTo>
                  <a:pt x="721" y="988"/>
                </a:lnTo>
                <a:lnTo>
                  <a:pt x="713" y="1017"/>
                </a:lnTo>
                <a:lnTo>
                  <a:pt x="702" y="1048"/>
                </a:lnTo>
                <a:lnTo>
                  <a:pt x="683" y="1100"/>
                </a:lnTo>
                <a:lnTo>
                  <a:pt x="675" y="1120"/>
                </a:lnTo>
                <a:lnTo>
                  <a:pt x="675" y="1120"/>
                </a:lnTo>
                <a:lnTo>
                  <a:pt x="682" y="1117"/>
                </a:lnTo>
                <a:lnTo>
                  <a:pt x="708" y="1110"/>
                </a:lnTo>
                <a:lnTo>
                  <a:pt x="725" y="1107"/>
                </a:lnTo>
                <a:lnTo>
                  <a:pt x="747" y="1102"/>
                </a:lnTo>
                <a:lnTo>
                  <a:pt x="775" y="1098"/>
                </a:lnTo>
                <a:lnTo>
                  <a:pt x="805" y="1096"/>
                </a:lnTo>
                <a:lnTo>
                  <a:pt x="805" y="1096"/>
                </a:lnTo>
                <a:lnTo>
                  <a:pt x="836" y="1095"/>
                </a:lnTo>
                <a:lnTo>
                  <a:pt x="864" y="1095"/>
                </a:lnTo>
                <a:lnTo>
                  <a:pt x="890" y="1096"/>
                </a:lnTo>
                <a:lnTo>
                  <a:pt x="912" y="1100"/>
                </a:lnTo>
                <a:lnTo>
                  <a:pt x="929" y="1105"/>
                </a:lnTo>
                <a:lnTo>
                  <a:pt x="936" y="1108"/>
                </a:lnTo>
                <a:lnTo>
                  <a:pt x="943" y="1114"/>
                </a:lnTo>
                <a:lnTo>
                  <a:pt x="948" y="1119"/>
                </a:lnTo>
                <a:lnTo>
                  <a:pt x="951" y="1126"/>
                </a:lnTo>
                <a:lnTo>
                  <a:pt x="953" y="1133"/>
                </a:lnTo>
                <a:lnTo>
                  <a:pt x="955" y="1139"/>
                </a:lnTo>
                <a:lnTo>
                  <a:pt x="955" y="1139"/>
                </a:lnTo>
                <a:lnTo>
                  <a:pt x="953" y="1148"/>
                </a:lnTo>
                <a:lnTo>
                  <a:pt x="950" y="1153"/>
                </a:lnTo>
                <a:lnTo>
                  <a:pt x="945" y="1158"/>
                </a:lnTo>
                <a:lnTo>
                  <a:pt x="936" y="1162"/>
                </a:lnTo>
                <a:lnTo>
                  <a:pt x="927" y="1163"/>
                </a:lnTo>
                <a:lnTo>
                  <a:pt x="915" y="1165"/>
                </a:lnTo>
                <a:lnTo>
                  <a:pt x="890" y="1165"/>
                </a:lnTo>
                <a:lnTo>
                  <a:pt x="860" y="1163"/>
                </a:lnTo>
                <a:lnTo>
                  <a:pt x="829" y="1160"/>
                </a:lnTo>
                <a:lnTo>
                  <a:pt x="800" y="1157"/>
                </a:lnTo>
                <a:lnTo>
                  <a:pt x="776" y="1155"/>
                </a:lnTo>
                <a:lnTo>
                  <a:pt x="776" y="1155"/>
                </a:lnTo>
                <a:lnTo>
                  <a:pt x="754" y="1153"/>
                </a:lnTo>
                <a:lnTo>
                  <a:pt x="730" y="1155"/>
                </a:lnTo>
                <a:lnTo>
                  <a:pt x="689" y="1158"/>
                </a:lnTo>
                <a:lnTo>
                  <a:pt x="658" y="1162"/>
                </a:lnTo>
                <a:lnTo>
                  <a:pt x="646" y="1163"/>
                </a:lnTo>
                <a:lnTo>
                  <a:pt x="641" y="1179"/>
                </a:lnTo>
                <a:lnTo>
                  <a:pt x="641" y="1179"/>
                </a:lnTo>
                <a:lnTo>
                  <a:pt x="644" y="1186"/>
                </a:lnTo>
                <a:lnTo>
                  <a:pt x="654" y="1217"/>
                </a:lnTo>
                <a:lnTo>
                  <a:pt x="654" y="1217"/>
                </a:lnTo>
                <a:lnTo>
                  <a:pt x="658" y="1230"/>
                </a:lnTo>
                <a:lnTo>
                  <a:pt x="659" y="1244"/>
                </a:lnTo>
                <a:lnTo>
                  <a:pt x="661" y="1258"/>
                </a:lnTo>
                <a:lnTo>
                  <a:pt x="659" y="1272"/>
                </a:lnTo>
                <a:lnTo>
                  <a:pt x="658" y="1291"/>
                </a:lnTo>
                <a:lnTo>
                  <a:pt x="656" y="1294"/>
                </a:lnTo>
                <a:lnTo>
                  <a:pt x="656" y="1294"/>
                </a:lnTo>
                <a:lnTo>
                  <a:pt x="654" y="1294"/>
                </a:lnTo>
                <a:lnTo>
                  <a:pt x="654" y="1294"/>
                </a:lnTo>
                <a:lnTo>
                  <a:pt x="653" y="1287"/>
                </a:lnTo>
                <a:lnTo>
                  <a:pt x="647" y="1279"/>
                </a:lnTo>
                <a:lnTo>
                  <a:pt x="635" y="1265"/>
                </a:lnTo>
                <a:lnTo>
                  <a:pt x="635" y="1265"/>
                </a:lnTo>
                <a:lnTo>
                  <a:pt x="627" y="1256"/>
                </a:lnTo>
                <a:lnTo>
                  <a:pt x="613" y="1249"/>
                </a:lnTo>
                <a:lnTo>
                  <a:pt x="598" y="1241"/>
                </a:lnTo>
                <a:lnTo>
                  <a:pt x="598" y="1241"/>
                </a:lnTo>
                <a:lnTo>
                  <a:pt x="589" y="1251"/>
                </a:lnTo>
                <a:lnTo>
                  <a:pt x="579" y="1263"/>
                </a:lnTo>
                <a:lnTo>
                  <a:pt x="565" y="1275"/>
                </a:lnTo>
                <a:lnTo>
                  <a:pt x="548" y="1289"/>
                </a:lnTo>
                <a:lnTo>
                  <a:pt x="525" y="1301"/>
                </a:lnTo>
                <a:lnTo>
                  <a:pt x="512" y="1308"/>
                </a:lnTo>
                <a:lnTo>
                  <a:pt x="498" y="1311"/>
                </a:lnTo>
                <a:lnTo>
                  <a:pt x="483" y="1315"/>
                </a:lnTo>
                <a:lnTo>
                  <a:pt x="467" y="1318"/>
                </a:lnTo>
                <a:lnTo>
                  <a:pt x="467" y="1318"/>
                </a:lnTo>
                <a:lnTo>
                  <a:pt x="436" y="1320"/>
                </a:lnTo>
                <a:lnTo>
                  <a:pt x="410" y="1318"/>
                </a:lnTo>
                <a:lnTo>
                  <a:pt x="390" y="1313"/>
                </a:lnTo>
                <a:lnTo>
                  <a:pt x="374" y="1308"/>
                </a:lnTo>
                <a:lnTo>
                  <a:pt x="364" y="1301"/>
                </a:lnTo>
                <a:lnTo>
                  <a:pt x="355" y="1294"/>
                </a:lnTo>
                <a:lnTo>
                  <a:pt x="350" y="1289"/>
                </a:lnTo>
                <a:lnTo>
                  <a:pt x="350" y="1289"/>
                </a:lnTo>
                <a:lnTo>
                  <a:pt x="343" y="1299"/>
                </a:lnTo>
                <a:lnTo>
                  <a:pt x="328" y="1325"/>
                </a:lnTo>
                <a:lnTo>
                  <a:pt x="318" y="1337"/>
                </a:lnTo>
                <a:lnTo>
                  <a:pt x="309" y="1349"/>
                </a:lnTo>
                <a:lnTo>
                  <a:pt x="300" y="1358"/>
                </a:lnTo>
                <a:lnTo>
                  <a:pt x="295" y="1359"/>
                </a:lnTo>
                <a:lnTo>
                  <a:pt x="292" y="1361"/>
                </a:lnTo>
                <a:lnTo>
                  <a:pt x="292" y="1361"/>
                </a:lnTo>
                <a:lnTo>
                  <a:pt x="285" y="1359"/>
                </a:lnTo>
                <a:lnTo>
                  <a:pt x="276" y="1356"/>
                </a:lnTo>
                <a:lnTo>
                  <a:pt x="266" y="1347"/>
                </a:lnTo>
                <a:lnTo>
                  <a:pt x="258" y="1339"/>
                </a:lnTo>
                <a:lnTo>
                  <a:pt x="247" y="1328"/>
                </a:lnTo>
                <a:lnTo>
                  <a:pt x="239" y="1316"/>
                </a:lnTo>
                <a:lnTo>
                  <a:pt x="233" y="1304"/>
                </a:lnTo>
                <a:lnTo>
                  <a:pt x="230" y="1294"/>
                </a:lnTo>
                <a:lnTo>
                  <a:pt x="230" y="1294"/>
                </a:lnTo>
                <a:lnTo>
                  <a:pt x="228" y="1282"/>
                </a:lnTo>
                <a:lnTo>
                  <a:pt x="228" y="1270"/>
                </a:lnTo>
                <a:lnTo>
                  <a:pt x="232" y="1243"/>
                </a:lnTo>
                <a:lnTo>
                  <a:pt x="237" y="1222"/>
                </a:lnTo>
                <a:lnTo>
                  <a:pt x="239" y="1212"/>
                </a:lnTo>
                <a:lnTo>
                  <a:pt x="239" y="1212"/>
                </a:lnTo>
                <a:lnTo>
                  <a:pt x="235" y="1212"/>
                </a:lnTo>
                <a:lnTo>
                  <a:pt x="223" y="1212"/>
                </a:lnTo>
                <a:lnTo>
                  <a:pt x="184" y="1213"/>
                </a:lnTo>
                <a:lnTo>
                  <a:pt x="136" y="1217"/>
                </a:lnTo>
                <a:lnTo>
                  <a:pt x="115" y="1218"/>
                </a:lnTo>
                <a:lnTo>
                  <a:pt x="100" y="1222"/>
                </a:lnTo>
                <a:lnTo>
                  <a:pt x="100" y="1222"/>
                </a:lnTo>
                <a:lnTo>
                  <a:pt x="55" y="1232"/>
                </a:lnTo>
                <a:lnTo>
                  <a:pt x="39" y="1234"/>
                </a:lnTo>
                <a:lnTo>
                  <a:pt x="33" y="1232"/>
                </a:lnTo>
                <a:lnTo>
                  <a:pt x="27" y="1230"/>
                </a:lnTo>
                <a:lnTo>
                  <a:pt x="27" y="1230"/>
                </a:lnTo>
                <a:lnTo>
                  <a:pt x="20" y="1227"/>
                </a:lnTo>
                <a:lnTo>
                  <a:pt x="14" y="1224"/>
                </a:lnTo>
                <a:lnTo>
                  <a:pt x="8" y="1217"/>
                </a:lnTo>
                <a:lnTo>
                  <a:pt x="3" y="1210"/>
                </a:lnTo>
                <a:lnTo>
                  <a:pt x="0" y="1201"/>
                </a:lnTo>
                <a:lnTo>
                  <a:pt x="0" y="1194"/>
                </a:lnTo>
                <a:lnTo>
                  <a:pt x="2" y="1186"/>
                </a:lnTo>
                <a:lnTo>
                  <a:pt x="7" y="1179"/>
                </a:lnTo>
                <a:lnTo>
                  <a:pt x="7" y="1179"/>
                </a:lnTo>
                <a:lnTo>
                  <a:pt x="26" y="1163"/>
                </a:lnTo>
                <a:lnTo>
                  <a:pt x="38" y="1155"/>
                </a:lnTo>
                <a:lnTo>
                  <a:pt x="51" y="1148"/>
                </a:lnTo>
                <a:lnTo>
                  <a:pt x="65" y="1141"/>
                </a:lnTo>
                <a:lnTo>
                  <a:pt x="82" y="1136"/>
                </a:lnTo>
                <a:lnTo>
                  <a:pt x="100" y="1133"/>
                </a:lnTo>
                <a:lnTo>
                  <a:pt x="118" y="1131"/>
                </a:lnTo>
                <a:lnTo>
                  <a:pt x="118" y="1131"/>
                </a:lnTo>
                <a:lnTo>
                  <a:pt x="137" y="1131"/>
                </a:lnTo>
                <a:lnTo>
                  <a:pt x="156" y="1133"/>
                </a:lnTo>
                <a:lnTo>
                  <a:pt x="189" y="1138"/>
                </a:lnTo>
                <a:lnTo>
                  <a:pt x="211" y="1143"/>
                </a:lnTo>
                <a:lnTo>
                  <a:pt x="220" y="1145"/>
                </a:lnTo>
                <a:lnTo>
                  <a:pt x="220" y="1145"/>
                </a:lnTo>
                <a:lnTo>
                  <a:pt x="216" y="1141"/>
                </a:lnTo>
                <a:lnTo>
                  <a:pt x="208" y="1127"/>
                </a:lnTo>
                <a:lnTo>
                  <a:pt x="192" y="1100"/>
                </a:lnTo>
                <a:lnTo>
                  <a:pt x="172" y="1059"/>
                </a:lnTo>
                <a:lnTo>
                  <a:pt x="172" y="1059"/>
                </a:lnTo>
                <a:lnTo>
                  <a:pt x="161" y="1029"/>
                </a:lnTo>
                <a:lnTo>
                  <a:pt x="153" y="1000"/>
                </a:lnTo>
                <a:lnTo>
                  <a:pt x="148" y="969"/>
                </a:lnTo>
                <a:lnTo>
                  <a:pt x="142" y="938"/>
                </a:lnTo>
                <a:lnTo>
                  <a:pt x="139" y="890"/>
                </a:lnTo>
                <a:lnTo>
                  <a:pt x="137" y="871"/>
                </a:lnTo>
                <a:lnTo>
                  <a:pt x="137" y="871"/>
                </a:lnTo>
                <a:lnTo>
                  <a:pt x="136" y="878"/>
                </a:lnTo>
                <a:lnTo>
                  <a:pt x="127" y="892"/>
                </a:lnTo>
                <a:lnTo>
                  <a:pt x="122" y="900"/>
                </a:lnTo>
                <a:lnTo>
                  <a:pt x="115" y="906"/>
                </a:lnTo>
                <a:lnTo>
                  <a:pt x="108" y="909"/>
                </a:lnTo>
                <a:lnTo>
                  <a:pt x="103" y="909"/>
                </a:lnTo>
                <a:lnTo>
                  <a:pt x="100" y="909"/>
                </a:lnTo>
                <a:lnTo>
                  <a:pt x="100" y="909"/>
                </a:lnTo>
                <a:lnTo>
                  <a:pt x="91" y="906"/>
                </a:lnTo>
                <a:lnTo>
                  <a:pt x="84" y="902"/>
                </a:lnTo>
                <a:lnTo>
                  <a:pt x="72" y="892"/>
                </a:lnTo>
                <a:lnTo>
                  <a:pt x="51" y="866"/>
                </a:lnTo>
                <a:lnTo>
                  <a:pt x="51" y="866"/>
                </a:lnTo>
                <a:lnTo>
                  <a:pt x="45" y="861"/>
                </a:lnTo>
                <a:lnTo>
                  <a:pt x="39" y="856"/>
                </a:lnTo>
                <a:lnTo>
                  <a:pt x="29" y="851"/>
                </a:lnTo>
                <a:lnTo>
                  <a:pt x="26" y="849"/>
                </a:lnTo>
                <a:lnTo>
                  <a:pt x="24" y="845"/>
                </a:lnTo>
                <a:lnTo>
                  <a:pt x="22" y="840"/>
                </a:lnTo>
                <a:lnTo>
                  <a:pt x="22" y="832"/>
                </a:lnTo>
                <a:lnTo>
                  <a:pt x="22" y="832"/>
                </a:lnTo>
                <a:lnTo>
                  <a:pt x="24" y="820"/>
                </a:lnTo>
                <a:lnTo>
                  <a:pt x="26" y="811"/>
                </a:lnTo>
                <a:lnTo>
                  <a:pt x="31" y="801"/>
                </a:lnTo>
                <a:lnTo>
                  <a:pt x="41" y="784"/>
                </a:lnTo>
                <a:lnTo>
                  <a:pt x="41" y="784"/>
                </a:lnTo>
                <a:lnTo>
                  <a:pt x="50" y="765"/>
                </a:lnTo>
                <a:lnTo>
                  <a:pt x="53" y="753"/>
                </a:lnTo>
                <a:lnTo>
                  <a:pt x="57" y="746"/>
                </a:lnTo>
                <a:lnTo>
                  <a:pt x="65" y="741"/>
                </a:lnTo>
                <a:lnTo>
                  <a:pt x="94" y="727"/>
                </a:lnTo>
                <a:lnTo>
                  <a:pt x="94" y="727"/>
                </a:lnTo>
                <a:lnTo>
                  <a:pt x="94" y="723"/>
                </a:lnTo>
                <a:lnTo>
                  <a:pt x="96" y="717"/>
                </a:lnTo>
                <a:lnTo>
                  <a:pt x="98" y="711"/>
                </a:lnTo>
                <a:lnTo>
                  <a:pt x="101" y="708"/>
                </a:lnTo>
                <a:lnTo>
                  <a:pt x="106" y="703"/>
                </a:lnTo>
                <a:lnTo>
                  <a:pt x="113" y="698"/>
                </a:lnTo>
                <a:lnTo>
                  <a:pt x="113" y="698"/>
                </a:lnTo>
                <a:lnTo>
                  <a:pt x="136" y="684"/>
                </a:lnTo>
                <a:lnTo>
                  <a:pt x="153" y="674"/>
                </a:lnTo>
                <a:lnTo>
                  <a:pt x="153" y="674"/>
                </a:lnTo>
                <a:lnTo>
                  <a:pt x="184" y="655"/>
                </a:lnTo>
                <a:lnTo>
                  <a:pt x="206" y="644"/>
                </a:lnTo>
                <a:lnTo>
                  <a:pt x="206" y="644"/>
                </a:lnTo>
                <a:lnTo>
                  <a:pt x="211" y="629"/>
                </a:lnTo>
                <a:lnTo>
                  <a:pt x="225" y="588"/>
                </a:lnTo>
                <a:lnTo>
                  <a:pt x="235" y="562"/>
                </a:lnTo>
                <a:lnTo>
                  <a:pt x="249" y="534"/>
                </a:lnTo>
                <a:lnTo>
                  <a:pt x="263" y="507"/>
                </a:lnTo>
                <a:lnTo>
                  <a:pt x="278" y="481"/>
                </a:lnTo>
                <a:lnTo>
                  <a:pt x="278" y="481"/>
                </a:lnTo>
                <a:lnTo>
                  <a:pt x="307" y="438"/>
                </a:lnTo>
                <a:lnTo>
                  <a:pt x="328" y="407"/>
                </a:lnTo>
                <a:lnTo>
                  <a:pt x="345" y="385"/>
                </a:lnTo>
                <a:lnTo>
                  <a:pt x="345" y="385"/>
                </a:lnTo>
                <a:lnTo>
                  <a:pt x="343" y="383"/>
                </a:lnTo>
                <a:lnTo>
                  <a:pt x="340" y="376"/>
                </a:lnTo>
                <a:lnTo>
                  <a:pt x="338" y="366"/>
                </a:lnTo>
                <a:lnTo>
                  <a:pt x="338" y="361"/>
                </a:lnTo>
                <a:lnTo>
                  <a:pt x="342" y="356"/>
                </a:lnTo>
                <a:lnTo>
                  <a:pt x="342" y="356"/>
                </a:lnTo>
                <a:lnTo>
                  <a:pt x="345" y="352"/>
                </a:lnTo>
                <a:lnTo>
                  <a:pt x="350" y="349"/>
                </a:lnTo>
                <a:lnTo>
                  <a:pt x="355" y="347"/>
                </a:lnTo>
                <a:lnTo>
                  <a:pt x="361" y="345"/>
                </a:lnTo>
                <a:lnTo>
                  <a:pt x="371" y="345"/>
                </a:lnTo>
                <a:lnTo>
                  <a:pt x="374" y="347"/>
                </a:lnTo>
                <a:lnTo>
                  <a:pt x="374" y="347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7DC6222-7EAD-467A-9D90-4D89FE0C5FE5}"/>
              </a:ext>
            </a:extLst>
          </p:cNvPr>
          <p:cNvSpPr>
            <a:spLocks noEditPoints="1"/>
          </p:cNvSpPr>
          <p:nvPr/>
        </p:nvSpPr>
        <p:spPr bwMode="auto">
          <a:xfrm>
            <a:off x="2357190" y="3269019"/>
            <a:ext cx="1467933" cy="727029"/>
          </a:xfrm>
          <a:custGeom>
            <a:avLst/>
            <a:gdLst>
              <a:gd name="T0" fmla="*/ 386 w 1587"/>
              <a:gd name="T1" fmla="*/ 163 h 786"/>
              <a:gd name="T2" fmla="*/ 251 w 1587"/>
              <a:gd name="T3" fmla="*/ 93 h 786"/>
              <a:gd name="T4" fmla="*/ 57 w 1587"/>
              <a:gd name="T5" fmla="*/ 31 h 786"/>
              <a:gd name="T6" fmla="*/ 19 w 1587"/>
              <a:gd name="T7" fmla="*/ 47 h 786"/>
              <a:gd name="T8" fmla="*/ 58 w 1587"/>
              <a:gd name="T9" fmla="*/ 115 h 786"/>
              <a:gd name="T10" fmla="*/ 26 w 1587"/>
              <a:gd name="T11" fmla="*/ 167 h 786"/>
              <a:gd name="T12" fmla="*/ 7 w 1587"/>
              <a:gd name="T13" fmla="*/ 199 h 786"/>
              <a:gd name="T14" fmla="*/ 105 w 1587"/>
              <a:gd name="T15" fmla="*/ 246 h 786"/>
              <a:gd name="T16" fmla="*/ 161 w 1587"/>
              <a:gd name="T17" fmla="*/ 284 h 786"/>
              <a:gd name="T18" fmla="*/ 218 w 1587"/>
              <a:gd name="T19" fmla="*/ 325 h 786"/>
              <a:gd name="T20" fmla="*/ 405 w 1587"/>
              <a:gd name="T21" fmla="*/ 392 h 786"/>
              <a:gd name="T22" fmla="*/ 522 w 1587"/>
              <a:gd name="T23" fmla="*/ 464 h 786"/>
              <a:gd name="T24" fmla="*/ 534 w 1587"/>
              <a:gd name="T25" fmla="*/ 490 h 786"/>
              <a:gd name="T26" fmla="*/ 529 w 1587"/>
              <a:gd name="T27" fmla="*/ 548 h 786"/>
              <a:gd name="T28" fmla="*/ 526 w 1587"/>
              <a:gd name="T29" fmla="*/ 615 h 786"/>
              <a:gd name="T30" fmla="*/ 522 w 1587"/>
              <a:gd name="T31" fmla="*/ 705 h 786"/>
              <a:gd name="T32" fmla="*/ 539 w 1587"/>
              <a:gd name="T33" fmla="*/ 737 h 786"/>
              <a:gd name="T34" fmla="*/ 553 w 1587"/>
              <a:gd name="T35" fmla="*/ 772 h 786"/>
              <a:gd name="T36" fmla="*/ 589 w 1587"/>
              <a:gd name="T37" fmla="*/ 779 h 786"/>
              <a:gd name="T38" fmla="*/ 648 w 1587"/>
              <a:gd name="T39" fmla="*/ 777 h 786"/>
              <a:gd name="T40" fmla="*/ 809 w 1587"/>
              <a:gd name="T41" fmla="*/ 602 h 786"/>
              <a:gd name="T42" fmla="*/ 790 w 1587"/>
              <a:gd name="T43" fmla="*/ 650 h 786"/>
              <a:gd name="T44" fmla="*/ 759 w 1587"/>
              <a:gd name="T45" fmla="*/ 707 h 786"/>
              <a:gd name="T46" fmla="*/ 737 w 1587"/>
              <a:gd name="T47" fmla="*/ 756 h 786"/>
              <a:gd name="T48" fmla="*/ 821 w 1587"/>
              <a:gd name="T49" fmla="*/ 750 h 786"/>
              <a:gd name="T50" fmla="*/ 936 w 1587"/>
              <a:gd name="T51" fmla="*/ 708 h 786"/>
              <a:gd name="T52" fmla="*/ 1007 w 1587"/>
              <a:gd name="T53" fmla="*/ 648 h 786"/>
              <a:gd name="T54" fmla="*/ 1094 w 1587"/>
              <a:gd name="T55" fmla="*/ 624 h 786"/>
              <a:gd name="T56" fmla="*/ 1146 w 1587"/>
              <a:gd name="T57" fmla="*/ 622 h 786"/>
              <a:gd name="T58" fmla="*/ 1099 w 1587"/>
              <a:gd name="T59" fmla="*/ 672 h 786"/>
              <a:gd name="T60" fmla="*/ 1051 w 1587"/>
              <a:gd name="T61" fmla="*/ 708 h 786"/>
              <a:gd name="T62" fmla="*/ 1051 w 1587"/>
              <a:gd name="T63" fmla="*/ 731 h 786"/>
              <a:gd name="T64" fmla="*/ 1113 w 1587"/>
              <a:gd name="T65" fmla="*/ 698 h 786"/>
              <a:gd name="T66" fmla="*/ 1168 w 1587"/>
              <a:gd name="T67" fmla="*/ 698 h 786"/>
              <a:gd name="T68" fmla="*/ 1173 w 1587"/>
              <a:gd name="T69" fmla="*/ 650 h 786"/>
              <a:gd name="T70" fmla="*/ 1201 w 1587"/>
              <a:gd name="T71" fmla="*/ 641 h 786"/>
              <a:gd name="T72" fmla="*/ 1232 w 1587"/>
              <a:gd name="T73" fmla="*/ 595 h 786"/>
              <a:gd name="T74" fmla="*/ 1347 w 1587"/>
              <a:gd name="T75" fmla="*/ 588 h 786"/>
              <a:gd name="T76" fmla="*/ 1378 w 1587"/>
              <a:gd name="T77" fmla="*/ 609 h 786"/>
              <a:gd name="T78" fmla="*/ 1474 w 1587"/>
              <a:gd name="T79" fmla="*/ 640 h 786"/>
              <a:gd name="T80" fmla="*/ 1553 w 1587"/>
              <a:gd name="T81" fmla="*/ 614 h 786"/>
              <a:gd name="T82" fmla="*/ 1587 w 1587"/>
              <a:gd name="T83" fmla="*/ 531 h 786"/>
              <a:gd name="T84" fmla="*/ 1541 w 1587"/>
              <a:gd name="T85" fmla="*/ 456 h 786"/>
              <a:gd name="T86" fmla="*/ 1527 w 1587"/>
              <a:gd name="T87" fmla="*/ 383 h 786"/>
              <a:gd name="T88" fmla="*/ 1506 w 1587"/>
              <a:gd name="T89" fmla="*/ 315 h 786"/>
              <a:gd name="T90" fmla="*/ 1408 w 1587"/>
              <a:gd name="T91" fmla="*/ 258 h 786"/>
              <a:gd name="T92" fmla="*/ 1319 w 1587"/>
              <a:gd name="T93" fmla="*/ 287 h 786"/>
              <a:gd name="T94" fmla="*/ 1168 w 1587"/>
              <a:gd name="T95" fmla="*/ 208 h 786"/>
              <a:gd name="T96" fmla="*/ 1089 w 1587"/>
              <a:gd name="T97" fmla="*/ 53 h 786"/>
              <a:gd name="T98" fmla="*/ 1001 w 1587"/>
              <a:gd name="T99" fmla="*/ 0 h 786"/>
              <a:gd name="T100" fmla="*/ 943 w 1587"/>
              <a:gd name="T101" fmla="*/ 19 h 786"/>
              <a:gd name="T102" fmla="*/ 823 w 1587"/>
              <a:gd name="T103" fmla="*/ 88 h 786"/>
              <a:gd name="T104" fmla="*/ 742 w 1587"/>
              <a:gd name="T105" fmla="*/ 132 h 786"/>
              <a:gd name="T106" fmla="*/ 687 w 1587"/>
              <a:gd name="T107" fmla="*/ 170 h 786"/>
              <a:gd name="T108" fmla="*/ 654 w 1587"/>
              <a:gd name="T109" fmla="*/ 210 h 786"/>
              <a:gd name="T110" fmla="*/ 797 w 1587"/>
              <a:gd name="T111" fmla="*/ 476 h 786"/>
              <a:gd name="T112" fmla="*/ 818 w 1587"/>
              <a:gd name="T113" fmla="*/ 528 h 786"/>
              <a:gd name="T114" fmla="*/ 794 w 1587"/>
              <a:gd name="T115" fmla="*/ 538 h 786"/>
              <a:gd name="T116" fmla="*/ 766 w 1587"/>
              <a:gd name="T117" fmla="*/ 545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87" h="786">
                <a:moveTo>
                  <a:pt x="661" y="263"/>
                </a:moveTo>
                <a:lnTo>
                  <a:pt x="661" y="263"/>
                </a:lnTo>
                <a:lnTo>
                  <a:pt x="620" y="251"/>
                </a:lnTo>
                <a:lnTo>
                  <a:pt x="529" y="218"/>
                </a:lnTo>
                <a:lnTo>
                  <a:pt x="476" y="199"/>
                </a:lnTo>
                <a:lnTo>
                  <a:pt x="428" y="181"/>
                </a:lnTo>
                <a:lnTo>
                  <a:pt x="386" y="163"/>
                </a:lnTo>
                <a:lnTo>
                  <a:pt x="373" y="155"/>
                </a:lnTo>
                <a:lnTo>
                  <a:pt x="361" y="148"/>
                </a:lnTo>
                <a:lnTo>
                  <a:pt x="361" y="148"/>
                </a:lnTo>
                <a:lnTo>
                  <a:pt x="350" y="141"/>
                </a:lnTo>
                <a:lnTo>
                  <a:pt x="335" y="132"/>
                </a:lnTo>
                <a:lnTo>
                  <a:pt x="297" y="114"/>
                </a:lnTo>
                <a:lnTo>
                  <a:pt x="251" y="93"/>
                </a:lnTo>
                <a:lnTo>
                  <a:pt x="201" y="74"/>
                </a:lnTo>
                <a:lnTo>
                  <a:pt x="151" y="55"/>
                </a:lnTo>
                <a:lnTo>
                  <a:pt x="108" y="41"/>
                </a:lnTo>
                <a:lnTo>
                  <a:pt x="76" y="33"/>
                </a:lnTo>
                <a:lnTo>
                  <a:pt x="64" y="31"/>
                </a:lnTo>
                <a:lnTo>
                  <a:pt x="57" y="31"/>
                </a:lnTo>
                <a:lnTo>
                  <a:pt x="57" y="31"/>
                </a:lnTo>
                <a:lnTo>
                  <a:pt x="48" y="34"/>
                </a:lnTo>
                <a:lnTo>
                  <a:pt x="40" y="34"/>
                </a:lnTo>
                <a:lnTo>
                  <a:pt x="31" y="36"/>
                </a:lnTo>
                <a:lnTo>
                  <a:pt x="24" y="38"/>
                </a:lnTo>
                <a:lnTo>
                  <a:pt x="21" y="41"/>
                </a:lnTo>
                <a:lnTo>
                  <a:pt x="19" y="43"/>
                </a:lnTo>
                <a:lnTo>
                  <a:pt x="19" y="47"/>
                </a:lnTo>
                <a:lnTo>
                  <a:pt x="21" y="57"/>
                </a:lnTo>
                <a:lnTo>
                  <a:pt x="29" y="71"/>
                </a:lnTo>
                <a:lnTo>
                  <a:pt x="29" y="71"/>
                </a:lnTo>
                <a:lnTo>
                  <a:pt x="38" y="84"/>
                </a:lnTo>
                <a:lnTo>
                  <a:pt x="46" y="95"/>
                </a:lnTo>
                <a:lnTo>
                  <a:pt x="57" y="108"/>
                </a:lnTo>
                <a:lnTo>
                  <a:pt x="58" y="115"/>
                </a:lnTo>
                <a:lnTo>
                  <a:pt x="58" y="122"/>
                </a:lnTo>
                <a:lnTo>
                  <a:pt x="55" y="131"/>
                </a:lnTo>
                <a:lnTo>
                  <a:pt x="48" y="144"/>
                </a:lnTo>
                <a:lnTo>
                  <a:pt x="48" y="144"/>
                </a:lnTo>
                <a:lnTo>
                  <a:pt x="43" y="151"/>
                </a:lnTo>
                <a:lnTo>
                  <a:pt x="38" y="158"/>
                </a:lnTo>
                <a:lnTo>
                  <a:pt x="26" y="167"/>
                </a:lnTo>
                <a:lnTo>
                  <a:pt x="14" y="175"/>
                </a:lnTo>
                <a:lnTo>
                  <a:pt x="5" y="182"/>
                </a:lnTo>
                <a:lnTo>
                  <a:pt x="2" y="184"/>
                </a:lnTo>
                <a:lnTo>
                  <a:pt x="0" y="187"/>
                </a:lnTo>
                <a:lnTo>
                  <a:pt x="0" y="191"/>
                </a:lnTo>
                <a:lnTo>
                  <a:pt x="2" y="196"/>
                </a:lnTo>
                <a:lnTo>
                  <a:pt x="7" y="199"/>
                </a:lnTo>
                <a:lnTo>
                  <a:pt x="14" y="205"/>
                </a:lnTo>
                <a:lnTo>
                  <a:pt x="34" y="218"/>
                </a:lnTo>
                <a:lnTo>
                  <a:pt x="34" y="218"/>
                </a:lnTo>
                <a:lnTo>
                  <a:pt x="60" y="230"/>
                </a:lnTo>
                <a:lnTo>
                  <a:pt x="79" y="239"/>
                </a:lnTo>
                <a:lnTo>
                  <a:pt x="93" y="244"/>
                </a:lnTo>
                <a:lnTo>
                  <a:pt x="105" y="246"/>
                </a:lnTo>
                <a:lnTo>
                  <a:pt x="115" y="248"/>
                </a:lnTo>
                <a:lnTo>
                  <a:pt x="125" y="251"/>
                </a:lnTo>
                <a:lnTo>
                  <a:pt x="136" y="258"/>
                </a:lnTo>
                <a:lnTo>
                  <a:pt x="148" y="267"/>
                </a:lnTo>
                <a:lnTo>
                  <a:pt x="148" y="267"/>
                </a:lnTo>
                <a:lnTo>
                  <a:pt x="158" y="277"/>
                </a:lnTo>
                <a:lnTo>
                  <a:pt x="161" y="284"/>
                </a:lnTo>
                <a:lnTo>
                  <a:pt x="160" y="289"/>
                </a:lnTo>
                <a:lnTo>
                  <a:pt x="160" y="292"/>
                </a:lnTo>
                <a:lnTo>
                  <a:pt x="163" y="297"/>
                </a:lnTo>
                <a:lnTo>
                  <a:pt x="170" y="303"/>
                </a:lnTo>
                <a:lnTo>
                  <a:pt x="189" y="311"/>
                </a:lnTo>
                <a:lnTo>
                  <a:pt x="218" y="325"/>
                </a:lnTo>
                <a:lnTo>
                  <a:pt x="218" y="325"/>
                </a:lnTo>
                <a:lnTo>
                  <a:pt x="251" y="337"/>
                </a:lnTo>
                <a:lnTo>
                  <a:pt x="277" y="346"/>
                </a:lnTo>
                <a:lnTo>
                  <a:pt x="313" y="354"/>
                </a:lnTo>
                <a:lnTo>
                  <a:pt x="330" y="359"/>
                </a:lnTo>
                <a:lnTo>
                  <a:pt x="349" y="366"/>
                </a:lnTo>
                <a:lnTo>
                  <a:pt x="373" y="377"/>
                </a:lnTo>
                <a:lnTo>
                  <a:pt x="405" y="392"/>
                </a:lnTo>
                <a:lnTo>
                  <a:pt x="405" y="392"/>
                </a:lnTo>
                <a:lnTo>
                  <a:pt x="465" y="425"/>
                </a:lnTo>
                <a:lnTo>
                  <a:pt x="500" y="445"/>
                </a:lnTo>
                <a:lnTo>
                  <a:pt x="517" y="457"/>
                </a:lnTo>
                <a:lnTo>
                  <a:pt x="520" y="461"/>
                </a:lnTo>
                <a:lnTo>
                  <a:pt x="522" y="464"/>
                </a:lnTo>
                <a:lnTo>
                  <a:pt x="522" y="464"/>
                </a:lnTo>
                <a:lnTo>
                  <a:pt x="522" y="464"/>
                </a:lnTo>
                <a:lnTo>
                  <a:pt x="520" y="464"/>
                </a:lnTo>
                <a:lnTo>
                  <a:pt x="520" y="464"/>
                </a:lnTo>
                <a:lnTo>
                  <a:pt x="529" y="476"/>
                </a:lnTo>
                <a:lnTo>
                  <a:pt x="529" y="476"/>
                </a:lnTo>
                <a:lnTo>
                  <a:pt x="532" y="485"/>
                </a:lnTo>
                <a:lnTo>
                  <a:pt x="534" y="490"/>
                </a:lnTo>
                <a:lnTo>
                  <a:pt x="532" y="495"/>
                </a:lnTo>
                <a:lnTo>
                  <a:pt x="532" y="500"/>
                </a:lnTo>
                <a:lnTo>
                  <a:pt x="529" y="512"/>
                </a:lnTo>
                <a:lnTo>
                  <a:pt x="527" y="523"/>
                </a:lnTo>
                <a:lnTo>
                  <a:pt x="529" y="535"/>
                </a:lnTo>
                <a:lnTo>
                  <a:pt x="529" y="535"/>
                </a:lnTo>
                <a:lnTo>
                  <a:pt x="529" y="548"/>
                </a:lnTo>
                <a:lnTo>
                  <a:pt x="529" y="559"/>
                </a:lnTo>
                <a:lnTo>
                  <a:pt x="524" y="578"/>
                </a:lnTo>
                <a:lnTo>
                  <a:pt x="520" y="593"/>
                </a:lnTo>
                <a:lnTo>
                  <a:pt x="520" y="598"/>
                </a:lnTo>
                <a:lnTo>
                  <a:pt x="522" y="605"/>
                </a:lnTo>
                <a:lnTo>
                  <a:pt x="522" y="605"/>
                </a:lnTo>
                <a:lnTo>
                  <a:pt x="526" y="615"/>
                </a:lnTo>
                <a:lnTo>
                  <a:pt x="526" y="621"/>
                </a:lnTo>
                <a:lnTo>
                  <a:pt x="524" y="633"/>
                </a:lnTo>
                <a:lnTo>
                  <a:pt x="526" y="653"/>
                </a:lnTo>
                <a:lnTo>
                  <a:pt x="526" y="653"/>
                </a:lnTo>
                <a:lnTo>
                  <a:pt x="526" y="667"/>
                </a:lnTo>
                <a:lnTo>
                  <a:pt x="526" y="681"/>
                </a:lnTo>
                <a:lnTo>
                  <a:pt x="522" y="705"/>
                </a:lnTo>
                <a:lnTo>
                  <a:pt x="520" y="715"/>
                </a:lnTo>
                <a:lnTo>
                  <a:pt x="522" y="724"/>
                </a:lnTo>
                <a:lnTo>
                  <a:pt x="524" y="731"/>
                </a:lnTo>
                <a:lnTo>
                  <a:pt x="529" y="734"/>
                </a:lnTo>
                <a:lnTo>
                  <a:pt x="529" y="734"/>
                </a:lnTo>
                <a:lnTo>
                  <a:pt x="534" y="736"/>
                </a:lnTo>
                <a:lnTo>
                  <a:pt x="539" y="737"/>
                </a:lnTo>
                <a:lnTo>
                  <a:pt x="548" y="739"/>
                </a:lnTo>
                <a:lnTo>
                  <a:pt x="551" y="741"/>
                </a:lnTo>
                <a:lnTo>
                  <a:pt x="553" y="744"/>
                </a:lnTo>
                <a:lnTo>
                  <a:pt x="553" y="750"/>
                </a:lnTo>
                <a:lnTo>
                  <a:pt x="555" y="756"/>
                </a:lnTo>
                <a:lnTo>
                  <a:pt x="555" y="756"/>
                </a:lnTo>
                <a:lnTo>
                  <a:pt x="553" y="772"/>
                </a:lnTo>
                <a:lnTo>
                  <a:pt x="553" y="779"/>
                </a:lnTo>
                <a:lnTo>
                  <a:pt x="555" y="782"/>
                </a:lnTo>
                <a:lnTo>
                  <a:pt x="558" y="786"/>
                </a:lnTo>
                <a:lnTo>
                  <a:pt x="565" y="786"/>
                </a:lnTo>
                <a:lnTo>
                  <a:pt x="575" y="784"/>
                </a:lnTo>
                <a:lnTo>
                  <a:pt x="589" y="779"/>
                </a:lnTo>
                <a:lnTo>
                  <a:pt x="589" y="779"/>
                </a:lnTo>
                <a:lnTo>
                  <a:pt x="605" y="775"/>
                </a:lnTo>
                <a:lnTo>
                  <a:pt x="615" y="775"/>
                </a:lnTo>
                <a:lnTo>
                  <a:pt x="624" y="779"/>
                </a:lnTo>
                <a:lnTo>
                  <a:pt x="629" y="780"/>
                </a:lnTo>
                <a:lnTo>
                  <a:pt x="636" y="782"/>
                </a:lnTo>
                <a:lnTo>
                  <a:pt x="641" y="782"/>
                </a:lnTo>
                <a:lnTo>
                  <a:pt x="648" y="777"/>
                </a:lnTo>
                <a:lnTo>
                  <a:pt x="658" y="767"/>
                </a:lnTo>
                <a:lnTo>
                  <a:pt x="658" y="767"/>
                </a:lnTo>
                <a:lnTo>
                  <a:pt x="670" y="748"/>
                </a:lnTo>
                <a:lnTo>
                  <a:pt x="685" y="725"/>
                </a:lnTo>
                <a:lnTo>
                  <a:pt x="718" y="670"/>
                </a:lnTo>
                <a:lnTo>
                  <a:pt x="754" y="602"/>
                </a:lnTo>
                <a:lnTo>
                  <a:pt x="809" y="602"/>
                </a:lnTo>
                <a:lnTo>
                  <a:pt x="809" y="602"/>
                </a:lnTo>
                <a:lnTo>
                  <a:pt x="809" y="607"/>
                </a:lnTo>
                <a:lnTo>
                  <a:pt x="807" y="617"/>
                </a:lnTo>
                <a:lnTo>
                  <a:pt x="806" y="626"/>
                </a:lnTo>
                <a:lnTo>
                  <a:pt x="802" y="633"/>
                </a:lnTo>
                <a:lnTo>
                  <a:pt x="797" y="641"/>
                </a:lnTo>
                <a:lnTo>
                  <a:pt x="790" y="650"/>
                </a:lnTo>
                <a:lnTo>
                  <a:pt x="790" y="650"/>
                </a:lnTo>
                <a:lnTo>
                  <a:pt x="780" y="662"/>
                </a:lnTo>
                <a:lnTo>
                  <a:pt x="775" y="667"/>
                </a:lnTo>
                <a:lnTo>
                  <a:pt x="773" y="674"/>
                </a:lnTo>
                <a:lnTo>
                  <a:pt x="768" y="689"/>
                </a:lnTo>
                <a:lnTo>
                  <a:pt x="768" y="689"/>
                </a:lnTo>
                <a:lnTo>
                  <a:pt x="759" y="707"/>
                </a:lnTo>
                <a:lnTo>
                  <a:pt x="752" y="719"/>
                </a:lnTo>
                <a:lnTo>
                  <a:pt x="739" y="737"/>
                </a:lnTo>
                <a:lnTo>
                  <a:pt x="739" y="737"/>
                </a:lnTo>
                <a:lnTo>
                  <a:pt x="735" y="743"/>
                </a:lnTo>
                <a:lnTo>
                  <a:pt x="733" y="748"/>
                </a:lnTo>
                <a:lnTo>
                  <a:pt x="735" y="753"/>
                </a:lnTo>
                <a:lnTo>
                  <a:pt x="737" y="756"/>
                </a:lnTo>
                <a:lnTo>
                  <a:pt x="742" y="758"/>
                </a:lnTo>
                <a:lnTo>
                  <a:pt x="749" y="762"/>
                </a:lnTo>
                <a:lnTo>
                  <a:pt x="768" y="763"/>
                </a:lnTo>
                <a:lnTo>
                  <a:pt x="768" y="763"/>
                </a:lnTo>
                <a:lnTo>
                  <a:pt x="780" y="762"/>
                </a:lnTo>
                <a:lnTo>
                  <a:pt x="792" y="760"/>
                </a:lnTo>
                <a:lnTo>
                  <a:pt x="821" y="750"/>
                </a:lnTo>
                <a:lnTo>
                  <a:pt x="850" y="736"/>
                </a:lnTo>
                <a:lnTo>
                  <a:pt x="879" y="724"/>
                </a:lnTo>
                <a:lnTo>
                  <a:pt x="879" y="724"/>
                </a:lnTo>
                <a:lnTo>
                  <a:pt x="905" y="719"/>
                </a:lnTo>
                <a:lnTo>
                  <a:pt x="922" y="715"/>
                </a:lnTo>
                <a:lnTo>
                  <a:pt x="929" y="712"/>
                </a:lnTo>
                <a:lnTo>
                  <a:pt x="936" y="708"/>
                </a:lnTo>
                <a:lnTo>
                  <a:pt x="945" y="701"/>
                </a:lnTo>
                <a:lnTo>
                  <a:pt x="955" y="693"/>
                </a:lnTo>
                <a:lnTo>
                  <a:pt x="955" y="693"/>
                </a:lnTo>
                <a:lnTo>
                  <a:pt x="988" y="658"/>
                </a:lnTo>
                <a:lnTo>
                  <a:pt x="1000" y="646"/>
                </a:lnTo>
                <a:lnTo>
                  <a:pt x="1000" y="646"/>
                </a:lnTo>
                <a:lnTo>
                  <a:pt x="1007" y="648"/>
                </a:lnTo>
                <a:lnTo>
                  <a:pt x="1024" y="646"/>
                </a:lnTo>
                <a:lnTo>
                  <a:pt x="1046" y="643"/>
                </a:lnTo>
                <a:lnTo>
                  <a:pt x="1058" y="640"/>
                </a:lnTo>
                <a:lnTo>
                  <a:pt x="1070" y="634"/>
                </a:lnTo>
                <a:lnTo>
                  <a:pt x="1070" y="634"/>
                </a:lnTo>
                <a:lnTo>
                  <a:pt x="1082" y="629"/>
                </a:lnTo>
                <a:lnTo>
                  <a:pt x="1094" y="624"/>
                </a:lnTo>
                <a:lnTo>
                  <a:pt x="1116" y="619"/>
                </a:lnTo>
                <a:lnTo>
                  <a:pt x="1139" y="615"/>
                </a:lnTo>
                <a:lnTo>
                  <a:pt x="1139" y="615"/>
                </a:lnTo>
                <a:lnTo>
                  <a:pt x="1140" y="615"/>
                </a:lnTo>
                <a:lnTo>
                  <a:pt x="1142" y="617"/>
                </a:lnTo>
                <a:lnTo>
                  <a:pt x="1144" y="619"/>
                </a:lnTo>
                <a:lnTo>
                  <a:pt x="1146" y="622"/>
                </a:lnTo>
                <a:lnTo>
                  <a:pt x="1144" y="627"/>
                </a:lnTo>
                <a:lnTo>
                  <a:pt x="1140" y="634"/>
                </a:lnTo>
                <a:lnTo>
                  <a:pt x="1135" y="645"/>
                </a:lnTo>
                <a:lnTo>
                  <a:pt x="1135" y="645"/>
                </a:lnTo>
                <a:lnTo>
                  <a:pt x="1122" y="658"/>
                </a:lnTo>
                <a:lnTo>
                  <a:pt x="1110" y="667"/>
                </a:lnTo>
                <a:lnTo>
                  <a:pt x="1099" y="672"/>
                </a:lnTo>
                <a:lnTo>
                  <a:pt x="1084" y="679"/>
                </a:lnTo>
                <a:lnTo>
                  <a:pt x="1084" y="679"/>
                </a:lnTo>
                <a:lnTo>
                  <a:pt x="1068" y="688"/>
                </a:lnTo>
                <a:lnTo>
                  <a:pt x="1061" y="691"/>
                </a:lnTo>
                <a:lnTo>
                  <a:pt x="1061" y="691"/>
                </a:lnTo>
                <a:lnTo>
                  <a:pt x="1058" y="696"/>
                </a:lnTo>
                <a:lnTo>
                  <a:pt x="1051" y="708"/>
                </a:lnTo>
                <a:lnTo>
                  <a:pt x="1051" y="708"/>
                </a:lnTo>
                <a:lnTo>
                  <a:pt x="1041" y="724"/>
                </a:lnTo>
                <a:lnTo>
                  <a:pt x="1032" y="734"/>
                </a:lnTo>
                <a:lnTo>
                  <a:pt x="1032" y="737"/>
                </a:lnTo>
                <a:lnTo>
                  <a:pt x="1034" y="737"/>
                </a:lnTo>
                <a:lnTo>
                  <a:pt x="1051" y="731"/>
                </a:lnTo>
                <a:lnTo>
                  <a:pt x="1051" y="731"/>
                </a:lnTo>
                <a:lnTo>
                  <a:pt x="1063" y="724"/>
                </a:lnTo>
                <a:lnTo>
                  <a:pt x="1072" y="717"/>
                </a:lnTo>
                <a:lnTo>
                  <a:pt x="1084" y="705"/>
                </a:lnTo>
                <a:lnTo>
                  <a:pt x="1089" y="700"/>
                </a:lnTo>
                <a:lnTo>
                  <a:pt x="1094" y="698"/>
                </a:lnTo>
                <a:lnTo>
                  <a:pt x="1101" y="696"/>
                </a:lnTo>
                <a:lnTo>
                  <a:pt x="1113" y="698"/>
                </a:lnTo>
                <a:lnTo>
                  <a:pt x="1113" y="698"/>
                </a:lnTo>
                <a:lnTo>
                  <a:pt x="1134" y="707"/>
                </a:lnTo>
                <a:lnTo>
                  <a:pt x="1147" y="712"/>
                </a:lnTo>
                <a:lnTo>
                  <a:pt x="1153" y="712"/>
                </a:lnTo>
                <a:lnTo>
                  <a:pt x="1158" y="710"/>
                </a:lnTo>
                <a:lnTo>
                  <a:pt x="1163" y="707"/>
                </a:lnTo>
                <a:lnTo>
                  <a:pt x="1168" y="698"/>
                </a:lnTo>
                <a:lnTo>
                  <a:pt x="1168" y="698"/>
                </a:lnTo>
                <a:lnTo>
                  <a:pt x="1171" y="689"/>
                </a:lnTo>
                <a:lnTo>
                  <a:pt x="1171" y="682"/>
                </a:lnTo>
                <a:lnTo>
                  <a:pt x="1170" y="669"/>
                </a:lnTo>
                <a:lnTo>
                  <a:pt x="1170" y="662"/>
                </a:lnTo>
                <a:lnTo>
                  <a:pt x="1170" y="657"/>
                </a:lnTo>
                <a:lnTo>
                  <a:pt x="1173" y="650"/>
                </a:lnTo>
                <a:lnTo>
                  <a:pt x="1180" y="645"/>
                </a:lnTo>
                <a:lnTo>
                  <a:pt x="1180" y="645"/>
                </a:lnTo>
                <a:lnTo>
                  <a:pt x="1187" y="640"/>
                </a:lnTo>
                <a:lnTo>
                  <a:pt x="1192" y="638"/>
                </a:lnTo>
                <a:lnTo>
                  <a:pt x="1195" y="640"/>
                </a:lnTo>
                <a:lnTo>
                  <a:pt x="1199" y="641"/>
                </a:lnTo>
                <a:lnTo>
                  <a:pt x="1201" y="641"/>
                </a:lnTo>
                <a:lnTo>
                  <a:pt x="1202" y="641"/>
                </a:lnTo>
                <a:lnTo>
                  <a:pt x="1207" y="636"/>
                </a:lnTo>
                <a:lnTo>
                  <a:pt x="1213" y="627"/>
                </a:lnTo>
                <a:lnTo>
                  <a:pt x="1213" y="627"/>
                </a:lnTo>
                <a:lnTo>
                  <a:pt x="1228" y="600"/>
                </a:lnTo>
                <a:lnTo>
                  <a:pt x="1230" y="597"/>
                </a:lnTo>
                <a:lnTo>
                  <a:pt x="1232" y="595"/>
                </a:lnTo>
                <a:lnTo>
                  <a:pt x="1232" y="595"/>
                </a:lnTo>
                <a:lnTo>
                  <a:pt x="1259" y="597"/>
                </a:lnTo>
                <a:lnTo>
                  <a:pt x="1309" y="595"/>
                </a:lnTo>
                <a:lnTo>
                  <a:pt x="1309" y="595"/>
                </a:lnTo>
                <a:lnTo>
                  <a:pt x="1321" y="595"/>
                </a:lnTo>
                <a:lnTo>
                  <a:pt x="1331" y="593"/>
                </a:lnTo>
                <a:lnTo>
                  <a:pt x="1347" y="588"/>
                </a:lnTo>
                <a:lnTo>
                  <a:pt x="1357" y="586"/>
                </a:lnTo>
                <a:lnTo>
                  <a:pt x="1360" y="585"/>
                </a:lnTo>
                <a:lnTo>
                  <a:pt x="1360" y="586"/>
                </a:lnTo>
                <a:lnTo>
                  <a:pt x="1360" y="586"/>
                </a:lnTo>
                <a:lnTo>
                  <a:pt x="1362" y="590"/>
                </a:lnTo>
                <a:lnTo>
                  <a:pt x="1369" y="598"/>
                </a:lnTo>
                <a:lnTo>
                  <a:pt x="1378" y="609"/>
                </a:lnTo>
                <a:lnTo>
                  <a:pt x="1391" y="619"/>
                </a:lnTo>
                <a:lnTo>
                  <a:pt x="1410" y="629"/>
                </a:lnTo>
                <a:lnTo>
                  <a:pt x="1420" y="633"/>
                </a:lnTo>
                <a:lnTo>
                  <a:pt x="1432" y="636"/>
                </a:lnTo>
                <a:lnTo>
                  <a:pt x="1445" y="640"/>
                </a:lnTo>
                <a:lnTo>
                  <a:pt x="1458" y="640"/>
                </a:lnTo>
                <a:lnTo>
                  <a:pt x="1474" y="640"/>
                </a:lnTo>
                <a:lnTo>
                  <a:pt x="1489" y="638"/>
                </a:lnTo>
                <a:lnTo>
                  <a:pt x="1489" y="638"/>
                </a:lnTo>
                <a:lnTo>
                  <a:pt x="1506" y="634"/>
                </a:lnTo>
                <a:lnTo>
                  <a:pt x="1520" y="631"/>
                </a:lnTo>
                <a:lnTo>
                  <a:pt x="1532" y="626"/>
                </a:lnTo>
                <a:lnTo>
                  <a:pt x="1542" y="621"/>
                </a:lnTo>
                <a:lnTo>
                  <a:pt x="1553" y="614"/>
                </a:lnTo>
                <a:lnTo>
                  <a:pt x="1561" y="607"/>
                </a:lnTo>
                <a:lnTo>
                  <a:pt x="1566" y="600"/>
                </a:lnTo>
                <a:lnTo>
                  <a:pt x="1573" y="593"/>
                </a:lnTo>
                <a:lnTo>
                  <a:pt x="1580" y="578"/>
                </a:lnTo>
                <a:lnTo>
                  <a:pt x="1585" y="562"/>
                </a:lnTo>
                <a:lnTo>
                  <a:pt x="1587" y="547"/>
                </a:lnTo>
                <a:lnTo>
                  <a:pt x="1587" y="531"/>
                </a:lnTo>
                <a:lnTo>
                  <a:pt x="1587" y="531"/>
                </a:lnTo>
                <a:lnTo>
                  <a:pt x="1584" y="517"/>
                </a:lnTo>
                <a:lnTo>
                  <a:pt x="1578" y="504"/>
                </a:lnTo>
                <a:lnTo>
                  <a:pt x="1570" y="492"/>
                </a:lnTo>
                <a:lnTo>
                  <a:pt x="1561" y="481"/>
                </a:lnTo>
                <a:lnTo>
                  <a:pt x="1546" y="462"/>
                </a:lnTo>
                <a:lnTo>
                  <a:pt x="1541" y="456"/>
                </a:lnTo>
                <a:lnTo>
                  <a:pt x="1539" y="450"/>
                </a:lnTo>
                <a:lnTo>
                  <a:pt x="1539" y="450"/>
                </a:lnTo>
                <a:lnTo>
                  <a:pt x="1536" y="435"/>
                </a:lnTo>
                <a:lnTo>
                  <a:pt x="1532" y="414"/>
                </a:lnTo>
                <a:lnTo>
                  <a:pt x="1525" y="390"/>
                </a:lnTo>
                <a:lnTo>
                  <a:pt x="1525" y="390"/>
                </a:lnTo>
                <a:lnTo>
                  <a:pt x="1527" y="383"/>
                </a:lnTo>
                <a:lnTo>
                  <a:pt x="1529" y="378"/>
                </a:lnTo>
                <a:lnTo>
                  <a:pt x="1529" y="370"/>
                </a:lnTo>
                <a:lnTo>
                  <a:pt x="1529" y="359"/>
                </a:lnTo>
                <a:lnTo>
                  <a:pt x="1524" y="346"/>
                </a:lnTo>
                <a:lnTo>
                  <a:pt x="1517" y="332"/>
                </a:lnTo>
                <a:lnTo>
                  <a:pt x="1506" y="315"/>
                </a:lnTo>
                <a:lnTo>
                  <a:pt x="1506" y="315"/>
                </a:lnTo>
                <a:lnTo>
                  <a:pt x="1482" y="287"/>
                </a:lnTo>
                <a:lnTo>
                  <a:pt x="1472" y="277"/>
                </a:lnTo>
                <a:lnTo>
                  <a:pt x="1462" y="270"/>
                </a:lnTo>
                <a:lnTo>
                  <a:pt x="1451" y="263"/>
                </a:lnTo>
                <a:lnTo>
                  <a:pt x="1439" y="260"/>
                </a:lnTo>
                <a:lnTo>
                  <a:pt x="1426" y="258"/>
                </a:lnTo>
                <a:lnTo>
                  <a:pt x="1408" y="258"/>
                </a:lnTo>
                <a:lnTo>
                  <a:pt x="1408" y="258"/>
                </a:lnTo>
                <a:lnTo>
                  <a:pt x="1391" y="258"/>
                </a:lnTo>
                <a:lnTo>
                  <a:pt x="1376" y="261"/>
                </a:lnTo>
                <a:lnTo>
                  <a:pt x="1362" y="265"/>
                </a:lnTo>
                <a:lnTo>
                  <a:pt x="1348" y="268"/>
                </a:lnTo>
                <a:lnTo>
                  <a:pt x="1329" y="279"/>
                </a:lnTo>
                <a:lnTo>
                  <a:pt x="1319" y="287"/>
                </a:lnTo>
                <a:lnTo>
                  <a:pt x="1319" y="287"/>
                </a:lnTo>
                <a:lnTo>
                  <a:pt x="1312" y="292"/>
                </a:lnTo>
                <a:lnTo>
                  <a:pt x="1307" y="296"/>
                </a:lnTo>
                <a:lnTo>
                  <a:pt x="1300" y="299"/>
                </a:lnTo>
                <a:lnTo>
                  <a:pt x="1183" y="258"/>
                </a:lnTo>
                <a:lnTo>
                  <a:pt x="1183" y="258"/>
                </a:lnTo>
                <a:lnTo>
                  <a:pt x="1168" y="208"/>
                </a:lnTo>
                <a:lnTo>
                  <a:pt x="1142" y="122"/>
                </a:lnTo>
                <a:lnTo>
                  <a:pt x="1142" y="122"/>
                </a:lnTo>
                <a:lnTo>
                  <a:pt x="1135" y="105"/>
                </a:lnTo>
                <a:lnTo>
                  <a:pt x="1127" y="91"/>
                </a:lnTo>
                <a:lnTo>
                  <a:pt x="1118" y="79"/>
                </a:lnTo>
                <a:lnTo>
                  <a:pt x="1108" y="69"/>
                </a:lnTo>
                <a:lnTo>
                  <a:pt x="1089" y="53"/>
                </a:lnTo>
                <a:lnTo>
                  <a:pt x="1074" y="41"/>
                </a:lnTo>
                <a:lnTo>
                  <a:pt x="1074" y="41"/>
                </a:lnTo>
                <a:lnTo>
                  <a:pt x="1058" y="28"/>
                </a:lnTo>
                <a:lnTo>
                  <a:pt x="1046" y="19"/>
                </a:lnTo>
                <a:lnTo>
                  <a:pt x="1032" y="10"/>
                </a:lnTo>
                <a:lnTo>
                  <a:pt x="1019" y="4"/>
                </a:lnTo>
                <a:lnTo>
                  <a:pt x="1001" y="0"/>
                </a:lnTo>
                <a:lnTo>
                  <a:pt x="993" y="0"/>
                </a:lnTo>
                <a:lnTo>
                  <a:pt x="984" y="0"/>
                </a:lnTo>
                <a:lnTo>
                  <a:pt x="976" y="2"/>
                </a:lnTo>
                <a:lnTo>
                  <a:pt x="967" y="7"/>
                </a:lnTo>
                <a:lnTo>
                  <a:pt x="967" y="7"/>
                </a:lnTo>
                <a:lnTo>
                  <a:pt x="953" y="14"/>
                </a:lnTo>
                <a:lnTo>
                  <a:pt x="943" y="19"/>
                </a:lnTo>
                <a:lnTo>
                  <a:pt x="931" y="29"/>
                </a:lnTo>
                <a:lnTo>
                  <a:pt x="926" y="36"/>
                </a:lnTo>
                <a:lnTo>
                  <a:pt x="915" y="41"/>
                </a:lnTo>
                <a:lnTo>
                  <a:pt x="902" y="50"/>
                </a:lnTo>
                <a:lnTo>
                  <a:pt x="879" y="60"/>
                </a:lnTo>
                <a:lnTo>
                  <a:pt x="879" y="60"/>
                </a:lnTo>
                <a:lnTo>
                  <a:pt x="823" y="88"/>
                </a:lnTo>
                <a:lnTo>
                  <a:pt x="790" y="103"/>
                </a:lnTo>
                <a:lnTo>
                  <a:pt x="790" y="103"/>
                </a:lnTo>
                <a:lnTo>
                  <a:pt x="771" y="112"/>
                </a:lnTo>
                <a:lnTo>
                  <a:pt x="759" y="115"/>
                </a:lnTo>
                <a:lnTo>
                  <a:pt x="751" y="120"/>
                </a:lnTo>
                <a:lnTo>
                  <a:pt x="742" y="132"/>
                </a:lnTo>
                <a:lnTo>
                  <a:pt x="742" y="132"/>
                </a:lnTo>
                <a:lnTo>
                  <a:pt x="732" y="146"/>
                </a:lnTo>
                <a:lnTo>
                  <a:pt x="723" y="155"/>
                </a:lnTo>
                <a:lnTo>
                  <a:pt x="715" y="162"/>
                </a:lnTo>
                <a:lnTo>
                  <a:pt x="703" y="167"/>
                </a:lnTo>
                <a:lnTo>
                  <a:pt x="703" y="167"/>
                </a:lnTo>
                <a:lnTo>
                  <a:pt x="692" y="170"/>
                </a:lnTo>
                <a:lnTo>
                  <a:pt x="687" y="170"/>
                </a:lnTo>
                <a:lnTo>
                  <a:pt x="685" y="170"/>
                </a:lnTo>
                <a:lnTo>
                  <a:pt x="680" y="174"/>
                </a:lnTo>
                <a:lnTo>
                  <a:pt x="680" y="174"/>
                </a:lnTo>
                <a:lnTo>
                  <a:pt x="665" y="186"/>
                </a:lnTo>
                <a:lnTo>
                  <a:pt x="658" y="196"/>
                </a:lnTo>
                <a:lnTo>
                  <a:pt x="656" y="201"/>
                </a:lnTo>
                <a:lnTo>
                  <a:pt x="654" y="210"/>
                </a:lnTo>
                <a:lnTo>
                  <a:pt x="654" y="210"/>
                </a:lnTo>
                <a:lnTo>
                  <a:pt x="654" y="227"/>
                </a:lnTo>
                <a:lnTo>
                  <a:pt x="656" y="244"/>
                </a:lnTo>
                <a:lnTo>
                  <a:pt x="661" y="263"/>
                </a:lnTo>
                <a:lnTo>
                  <a:pt x="661" y="263"/>
                </a:lnTo>
                <a:close/>
                <a:moveTo>
                  <a:pt x="797" y="476"/>
                </a:moveTo>
                <a:lnTo>
                  <a:pt x="797" y="476"/>
                </a:lnTo>
                <a:lnTo>
                  <a:pt x="795" y="478"/>
                </a:lnTo>
                <a:lnTo>
                  <a:pt x="795" y="483"/>
                </a:lnTo>
                <a:lnTo>
                  <a:pt x="797" y="492"/>
                </a:lnTo>
                <a:lnTo>
                  <a:pt x="802" y="505"/>
                </a:lnTo>
                <a:lnTo>
                  <a:pt x="802" y="505"/>
                </a:lnTo>
                <a:lnTo>
                  <a:pt x="811" y="519"/>
                </a:lnTo>
                <a:lnTo>
                  <a:pt x="818" y="528"/>
                </a:lnTo>
                <a:lnTo>
                  <a:pt x="823" y="533"/>
                </a:lnTo>
                <a:lnTo>
                  <a:pt x="823" y="535"/>
                </a:lnTo>
                <a:lnTo>
                  <a:pt x="823" y="535"/>
                </a:lnTo>
                <a:lnTo>
                  <a:pt x="823" y="535"/>
                </a:lnTo>
                <a:lnTo>
                  <a:pt x="811" y="535"/>
                </a:lnTo>
                <a:lnTo>
                  <a:pt x="802" y="535"/>
                </a:lnTo>
                <a:lnTo>
                  <a:pt x="794" y="538"/>
                </a:lnTo>
                <a:lnTo>
                  <a:pt x="794" y="538"/>
                </a:lnTo>
                <a:lnTo>
                  <a:pt x="782" y="543"/>
                </a:lnTo>
                <a:lnTo>
                  <a:pt x="773" y="547"/>
                </a:lnTo>
                <a:lnTo>
                  <a:pt x="773" y="547"/>
                </a:lnTo>
                <a:lnTo>
                  <a:pt x="764" y="550"/>
                </a:lnTo>
                <a:lnTo>
                  <a:pt x="764" y="550"/>
                </a:lnTo>
                <a:lnTo>
                  <a:pt x="766" y="545"/>
                </a:lnTo>
                <a:lnTo>
                  <a:pt x="770" y="538"/>
                </a:lnTo>
                <a:lnTo>
                  <a:pt x="771" y="524"/>
                </a:lnTo>
                <a:lnTo>
                  <a:pt x="771" y="524"/>
                </a:lnTo>
                <a:lnTo>
                  <a:pt x="771" y="504"/>
                </a:lnTo>
                <a:lnTo>
                  <a:pt x="771" y="499"/>
                </a:lnTo>
                <a:lnTo>
                  <a:pt x="797" y="47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7DA44A7E-B3C6-43E2-89DF-79BABF60368F}"/>
              </a:ext>
            </a:extLst>
          </p:cNvPr>
          <p:cNvSpPr>
            <a:spLocks/>
          </p:cNvSpPr>
          <p:nvPr/>
        </p:nvSpPr>
        <p:spPr bwMode="auto">
          <a:xfrm>
            <a:off x="482428" y="2878097"/>
            <a:ext cx="1384848" cy="1403512"/>
          </a:xfrm>
          <a:custGeom>
            <a:avLst/>
            <a:gdLst>
              <a:gd name="T0" fmla="*/ 778 w 1113"/>
              <a:gd name="T1" fmla="*/ 1014 h 1128"/>
              <a:gd name="T2" fmla="*/ 772 w 1113"/>
              <a:gd name="T3" fmla="*/ 1067 h 1128"/>
              <a:gd name="T4" fmla="*/ 717 w 1113"/>
              <a:gd name="T5" fmla="*/ 1122 h 1128"/>
              <a:gd name="T6" fmla="*/ 691 w 1113"/>
              <a:gd name="T7" fmla="*/ 1126 h 1128"/>
              <a:gd name="T8" fmla="*/ 653 w 1113"/>
              <a:gd name="T9" fmla="*/ 1073 h 1128"/>
              <a:gd name="T10" fmla="*/ 650 w 1113"/>
              <a:gd name="T11" fmla="*/ 1016 h 1128"/>
              <a:gd name="T12" fmla="*/ 633 w 1113"/>
              <a:gd name="T13" fmla="*/ 968 h 1128"/>
              <a:gd name="T14" fmla="*/ 512 w 1113"/>
              <a:gd name="T15" fmla="*/ 969 h 1128"/>
              <a:gd name="T16" fmla="*/ 373 w 1113"/>
              <a:gd name="T17" fmla="*/ 975 h 1128"/>
              <a:gd name="T18" fmla="*/ 282 w 1113"/>
              <a:gd name="T19" fmla="*/ 966 h 1128"/>
              <a:gd name="T20" fmla="*/ 251 w 1113"/>
              <a:gd name="T21" fmla="*/ 926 h 1128"/>
              <a:gd name="T22" fmla="*/ 251 w 1113"/>
              <a:gd name="T23" fmla="*/ 890 h 1128"/>
              <a:gd name="T24" fmla="*/ 284 w 1113"/>
              <a:gd name="T25" fmla="*/ 865 h 1128"/>
              <a:gd name="T26" fmla="*/ 342 w 1113"/>
              <a:gd name="T27" fmla="*/ 858 h 1128"/>
              <a:gd name="T28" fmla="*/ 380 w 1113"/>
              <a:gd name="T29" fmla="*/ 846 h 1128"/>
              <a:gd name="T30" fmla="*/ 356 w 1113"/>
              <a:gd name="T31" fmla="*/ 765 h 1128"/>
              <a:gd name="T32" fmla="*/ 354 w 1113"/>
              <a:gd name="T33" fmla="*/ 698 h 1128"/>
              <a:gd name="T34" fmla="*/ 332 w 1113"/>
              <a:gd name="T35" fmla="*/ 687 h 1128"/>
              <a:gd name="T36" fmla="*/ 244 w 1113"/>
              <a:gd name="T37" fmla="*/ 696 h 1128"/>
              <a:gd name="T38" fmla="*/ 220 w 1113"/>
              <a:gd name="T39" fmla="*/ 693 h 1128"/>
              <a:gd name="T40" fmla="*/ 196 w 1113"/>
              <a:gd name="T41" fmla="*/ 674 h 1128"/>
              <a:gd name="T42" fmla="*/ 229 w 1113"/>
              <a:gd name="T43" fmla="*/ 632 h 1128"/>
              <a:gd name="T44" fmla="*/ 268 w 1113"/>
              <a:gd name="T45" fmla="*/ 593 h 1128"/>
              <a:gd name="T46" fmla="*/ 174 w 1113"/>
              <a:gd name="T47" fmla="*/ 632 h 1128"/>
              <a:gd name="T48" fmla="*/ 73 w 1113"/>
              <a:gd name="T49" fmla="*/ 645 h 1128"/>
              <a:gd name="T50" fmla="*/ 4 w 1113"/>
              <a:gd name="T51" fmla="*/ 632 h 1128"/>
              <a:gd name="T52" fmla="*/ 7 w 1113"/>
              <a:gd name="T53" fmla="*/ 605 h 1128"/>
              <a:gd name="T54" fmla="*/ 98 w 1113"/>
              <a:gd name="T55" fmla="*/ 490 h 1128"/>
              <a:gd name="T56" fmla="*/ 128 w 1113"/>
              <a:gd name="T57" fmla="*/ 397 h 1128"/>
              <a:gd name="T58" fmla="*/ 122 w 1113"/>
              <a:gd name="T59" fmla="*/ 323 h 1128"/>
              <a:gd name="T60" fmla="*/ 90 w 1113"/>
              <a:gd name="T61" fmla="*/ 225 h 1128"/>
              <a:gd name="T62" fmla="*/ 100 w 1113"/>
              <a:gd name="T63" fmla="*/ 206 h 1128"/>
              <a:gd name="T64" fmla="*/ 71 w 1113"/>
              <a:gd name="T65" fmla="*/ 161 h 1128"/>
              <a:gd name="T66" fmla="*/ 71 w 1113"/>
              <a:gd name="T67" fmla="*/ 120 h 1128"/>
              <a:gd name="T68" fmla="*/ 112 w 1113"/>
              <a:gd name="T69" fmla="*/ 110 h 1128"/>
              <a:gd name="T70" fmla="*/ 165 w 1113"/>
              <a:gd name="T71" fmla="*/ 100 h 1128"/>
              <a:gd name="T72" fmla="*/ 188 w 1113"/>
              <a:gd name="T73" fmla="*/ 55 h 1128"/>
              <a:gd name="T74" fmla="*/ 203 w 1113"/>
              <a:gd name="T75" fmla="*/ 0 h 1128"/>
              <a:gd name="T76" fmla="*/ 225 w 1113"/>
              <a:gd name="T77" fmla="*/ 17 h 1128"/>
              <a:gd name="T78" fmla="*/ 322 w 1113"/>
              <a:gd name="T79" fmla="*/ 235 h 1128"/>
              <a:gd name="T80" fmla="*/ 349 w 1113"/>
              <a:gd name="T81" fmla="*/ 244 h 1128"/>
              <a:gd name="T82" fmla="*/ 389 w 1113"/>
              <a:gd name="T83" fmla="*/ 229 h 1128"/>
              <a:gd name="T84" fmla="*/ 445 w 1113"/>
              <a:gd name="T85" fmla="*/ 189 h 1128"/>
              <a:gd name="T86" fmla="*/ 485 w 1113"/>
              <a:gd name="T87" fmla="*/ 167 h 1128"/>
              <a:gd name="T88" fmla="*/ 526 w 1113"/>
              <a:gd name="T89" fmla="*/ 156 h 1128"/>
              <a:gd name="T90" fmla="*/ 552 w 1113"/>
              <a:gd name="T91" fmla="*/ 187 h 1128"/>
              <a:gd name="T92" fmla="*/ 605 w 1113"/>
              <a:gd name="T93" fmla="*/ 220 h 1128"/>
              <a:gd name="T94" fmla="*/ 706 w 1113"/>
              <a:gd name="T95" fmla="*/ 272 h 1128"/>
              <a:gd name="T96" fmla="*/ 796 w 1113"/>
              <a:gd name="T97" fmla="*/ 345 h 1128"/>
              <a:gd name="T98" fmla="*/ 866 w 1113"/>
              <a:gd name="T99" fmla="*/ 438 h 1128"/>
              <a:gd name="T100" fmla="*/ 902 w 1113"/>
              <a:gd name="T101" fmla="*/ 502 h 1128"/>
              <a:gd name="T102" fmla="*/ 921 w 1113"/>
              <a:gd name="T103" fmla="*/ 540 h 1128"/>
              <a:gd name="T104" fmla="*/ 1067 w 1113"/>
              <a:gd name="T105" fmla="*/ 674 h 1128"/>
              <a:gd name="T106" fmla="*/ 1103 w 1113"/>
              <a:gd name="T107" fmla="*/ 746 h 1128"/>
              <a:gd name="T108" fmla="*/ 1110 w 1113"/>
              <a:gd name="T109" fmla="*/ 794 h 1128"/>
              <a:gd name="T110" fmla="*/ 1055 w 1113"/>
              <a:gd name="T111" fmla="*/ 859 h 1128"/>
              <a:gd name="T112" fmla="*/ 962 w 1113"/>
              <a:gd name="T113" fmla="*/ 897 h 1128"/>
              <a:gd name="T114" fmla="*/ 847 w 1113"/>
              <a:gd name="T115" fmla="*/ 932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3" h="1128">
                <a:moveTo>
                  <a:pt x="766" y="942"/>
                </a:moveTo>
                <a:lnTo>
                  <a:pt x="766" y="942"/>
                </a:lnTo>
                <a:lnTo>
                  <a:pt x="770" y="957"/>
                </a:lnTo>
                <a:lnTo>
                  <a:pt x="777" y="993"/>
                </a:lnTo>
                <a:lnTo>
                  <a:pt x="778" y="1014"/>
                </a:lnTo>
                <a:lnTo>
                  <a:pt x="778" y="1035"/>
                </a:lnTo>
                <a:lnTo>
                  <a:pt x="777" y="1052"/>
                </a:lnTo>
                <a:lnTo>
                  <a:pt x="775" y="1060"/>
                </a:lnTo>
                <a:lnTo>
                  <a:pt x="772" y="1067"/>
                </a:lnTo>
                <a:lnTo>
                  <a:pt x="772" y="1067"/>
                </a:lnTo>
                <a:lnTo>
                  <a:pt x="758" y="1088"/>
                </a:lnTo>
                <a:lnTo>
                  <a:pt x="742" y="1105"/>
                </a:lnTo>
                <a:lnTo>
                  <a:pt x="736" y="1112"/>
                </a:lnTo>
                <a:lnTo>
                  <a:pt x="727" y="1119"/>
                </a:lnTo>
                <a:lnTo>
                  <a:pt x="717" y="1122"/>
                </a:lnTo>
                <a:lnTo>
                  <a:pt x="706" y="1128"/>
                </a:lnTo>
                <a:lnTo>
                  <a:pt x="706" y="1128"/>
                </a:lnTo>
                <a:lnTo>
                  <a:pt x="701" y="1128"/>
                </a:lnTo>
                <a:lnTo>
                  <a:pt x="696" y="1128"/>
                </a:lnTo>
                <a:lnTo>
                  <a:pt x="691" y="1126"/>
                </a:lnTo>
                <a:lnTo>
                  <a:pt x="686" y="1122"/>
                </a:lnTo>
                <a:lnTo>
                  <a:pt x="675" y="1114"/>
                </a:lnTo>
                <a:lnTo>
                  <a:pt x="667" y="1102"/>
                </a:lnTo>
                <a:lnTo>
                  <a:pt x="658" y="1088"/>
                </a:lnTo>
                <a:lnTo>
                  <a:pt x="653" y="1073"/>
                </a:lnTo>
                <a:lnTo>
                  <a:pt x="648" y="1057"/>
                </a:lnTo>
                <a:lnTo>
                  <a:pt x="646" y="1043"/>
                </a:lnTo>
                <a:lnTo>
                  <a:pt x="646" y="1043"/>
                </a:lnTo>
                <a:lnTo>
                  <a:pt x="646" y="1030"/>
                </a:lnTo>
                <a:lnTo>
                  <a:pt x="650" y="1016"/>
                </a:lnTo>
                <a:lnTo>
                  <a:pt x="655" y="988"/>
                </a:lnTo>
                <a:lnTo>
                  <a:pt x="662" y="969"/>
                </a:lnTo>
                <a:lnTo>
                  <a:pt x="665" y="961"/>
                </a:lnTo>
                <a:lnTo>
                  <a:pt x="665" y="961"/>
                </a:lnTo>
                <a:lnTo>
                  <a:pt x="633" y="968"/>
                </a:lnTo>
                <a:lnTo>
                  <a:pt x="602" y="971"/>
                </a:lnTo>
                <a:lnTo>
                  <a:pt x="567" y="975"/>
                </a:lnTo>
                <a:lnTo>
                  <a:pt x="567" y="975"/>
                </a:lnTo>
                <a:lnTo>
                  <a:pt x="536" y="973"/>
                </a:lnTo>
                <a:lnTo>
                  <a:pt x="512" y="969"/>
                </a:lnTo>
                <a:lnTo>
                  <a:pt x="488" y="964"/>
                </a:lnTo>
                <a:lnTo>
                  <a:pt x="488" y="964"/>
                </a:lnTo>
                <a:lnTo>
                  <a:pt x="450" y="969"/>
                </a:lnTo>
                <a:lnTo>
                  <a:pt x="413" y="973"/>
                </a:lnTo>
                <a:lnTo>
                  <a:pt x="373" y="975"/>
                </a:lnTo>
                <a:lnTo>
                  <a:pt x="373" y="975"/>
                </a:lnTo>
                <a:lnTo>
                  <a:pt x="335" y="975"/>
                </a:lnTo>
                <a:lnTo>
                  <a:pt x="304" y="971"/>
                </a:lnTo>
                <a:lnTo>
                  <a:pt x="292" y="969"/>
                </a:lnTo>
                <a:lnTo>
                  <a:pt x="282" y="966"/>
                </a:lnTo>
                <a:lnTo>
                  <a:pt x="275" y="961"/>
                </a:lnTo>
                <a:lnTo>
                  <a:pt x="270" y="956"/>
                </a:lnTo>
                <a:lnTo>
                  <a:pt x="270" y="956"/>
                </a:lnTo>
                <a:lnTo>
                  <a:pt x="262" y="942"/>
                </a:lnTo>
                <a:lnTo>
                  <a:pt x="251" y="926"/>
                </a:lnTo>
                <a:lnTo>
                  <a:pt x="248" y="918"/>
                </a:lnTo>
                <a:lnTo>
                  <a:pt x="246" y="909"/>
                </a:lnTo>
                <a:lnTo>
                  <a:pt x="248" y="901"/>
                </a:lnTo>
                <a:lnTo>
                  <a:pt x="251" y="890"/>
                </a:lnTo>
                <a:lnTo>
                  <a:pt x="251" y="890"/>
                </a:lnTo>
                <a:lnTo>
                  <a:pt x="263" y="877"/>
                </a:lnTo>
                <a:lnTo>
                  <a:pt x="267" y="871"/>
                </a:lnTo>
                <a:lnTo>
                  <a:pt x="272" y="868"/>
                </a:lnTo>
                <a:lnTo>
                  <a:pt x="277" y="866"/>
                </a:lnTo>
                <a:lnTo>
                  <a:pt x="284" y="865"/>
                </a:lnTo>
                <a:lnTo>
                  <a:pt x="303" y="863"/>
                </a:lnTo>
                <a:lnTo>
                  <a:pt x="303" y="863"/>
                </a:lnTo>
                <a:lnTo>
                  <a:pt x="322" y="863"/>
                </a:lnTo>
                <a:lnTo>
                  <a:pt x="334" y="861"/>
                </a:lnTo>
                <a:lnTo>
                  <a:pt x="342" y="858"/>
                </a:lnTo>
                <a:lnTo>
                  <a:pt x="354" y="854"/>
                </a:lnTo>
                <a:lnTo>
                  <a:pt x="354" y="854"/>
                </a:lnTo>
                <a:lnTo>
                  <a:pt x="382" y="849"/>
                </a:lnTo>
                <a:lnTo>
                  <a:pt x="382" y="849"/>
                </a:lnTo>
                <a:lnTo>
                  <a:pt x="380" y="846"/>
                </a:lnTo>
                <a:lnTo>
                  <a:pt x="373" y="832"/>
                </a:lnTo>
                <a:lnTo>
                  <a:pt x="366" y="810"/>
                </a:lnTo>
                <a:lnTo>
                  <a:pt x="359" y="780"/>
                </a:lnTo>
                <a:lnTo>
                  <a:pt x="359" y="780"/>
                </a:lnTo>
                <a:lnTo>
                  <a:pt x="356" y="765"/>
                </a:lnTo>
                <a:lnTo>
                  <a:pt x="356" y="749"/>
                </a:lnTo>
                <a:lnTo>
                  <a:pt x="356" y="725"/>
                </a:lnTo>
                <a:lnTo>
                  <a:pt x="356" y="708"/>
                </a:lnTo>
                <a:lnTo>
                  <a:pt x="356" y="701"/>
                </a:lnTo>
                <a:lnTo>
                  <a:pt x="354" y="698"/>
                </a:lnTo>
                <a:lnTo>
                  <a:pt x="354" y="698"/>
                </a:lnTo>
                <a:lnTo>
                  <a:pt x="351" y="694"/>
                </a:lnTo>
                <a:lnTo>
                  <a:pt x="346" y="691"/>
                </a:lnTo>
                <a:lnTo>
                  <a:pt x="339" y="689"/>
                </a:lnTo>
                <a:lnTo>
                  <a:pt x="332" y="687"/>
                </a:lnTo>
                <a:lnTo>
                  <a:pt x="311" y="686"/>
                </a:lnTo>
                <a:lnTo>
                  <a:pt x="284" y="687"/>
                </a:lnTo>
                <a:lnTo>
                  <a:pt x="284" y="687"/>
                </a:lnTo>
                <a:lnTo>
                  <a:pt x="262" y="693"/>
                </a:lnTo>
                <a:lnTo>
                  <a:pt x="244" y="696"/>
                </a:lnTo>
                <a:lnTo>
                  <a:pt x="237" y="698"/>
                </a:lnTo>
                <a:lnTo>
                  <a:pt x="232" y="698"/>
                </a:lnTo>
                <a:lnTo>
                  <a:pt x="225" y="696"/>
                </a:lnTo>
                <a:lnTo>
                  <a:pt x="220" y="693"/>
                </a:lnTo>
                <a:lnTo>
                  <a:pt x="220" y="693"/>
                </a:lnTo>
                <a:lnTo>
                  <a:pt x="208" y="687"/>
                </a:lnTo>
                <a:lnTo>
                  <a:pt x="200" y="684"/>
                </a:lnTo>
                <a:lnTo>
                  <a:pt x="198" y="684"/>
                </a:lnTo>
                <a:lnTo>
                  <a:pt x="196" y="682"/>
                </a:lnTo>
                <a:lnTo>
                  <a:pt x="196" y="674"/>
                </a:lnTo>
                <a:lnTo>
                  <a:pt x="196" y="674"/>
                </a:lnTo>
                <a:lnTo>
                  <a:pt x="200" y="663"/>
                </a:lnTo>
                <a:lnTo>
                  <a:pt x="205" y="655"/>
                </a:lnTo>
                <a:lnTo>
                  <a:pt x="213" y="645"/>
                </a:lnTo>
                <a:lnTo>
                  <a:pt x="229" y="632"/>
                </a:lnTo>
                <a:lnTo>
                  <a:pt x="229" y="632"/>
                </a:lnTo>
                <a:lnTo>
                  <a:pt x="249" y="615"/>
                </a:lnTo>
                <a:lnTo>
                  <a:pt x="267" y="595"/>
                </a:lnTo>
                <a:lnTo>
                  <a:pt x="267" y="595"/>
                </a:lnTo>
                <a:lnTo>
                  <a:pt x="268" y="593"/>
                </a:lnTo>
                <a:lnTo>
                  <a:pt x="268" y="591"/>
                </a:lnTo>
                <a:lnTo>
                  <a:pt x="262" y="591"/>
                </a:lnTo>
                <a:lnTo>
                  <a:pt x="231" y="607"/>
                </a:lnTo>
                <a:lnTo>
                  <a:pt x="191" y="626"/>
                </a:lnTo>
                <a:lnTo>
                  <a:pt x="174" y="632"/>
                </a:lnTo>
                <a:lnTo>
                  <a:pt x="158" y="638"/>
                </a:lnTo>
                <a:lnTo>
                  <a:pt x="158" y="638"/>
                </a:lnTo>
                <a:lnTo>
                  <a:pt x="122" y="641"/>
                </a:lnTo>
                <a:lnTo>
                  <a:pt x="98" y="643"/>
                </a:lnTo>
                <a:lnTo>
                  <a:pt x="73" y="645"/>
                </a:lnTo>
                <a:lnTo>
                  <a:pt x="47" y="643"/>
                </a:lnTo>
                <a:lnTo>
                  <a:pt x="26" y="641"/>
                </a:lnTo>
                <a:lnTo>
                  <a:pt x="16" y="638"/>
                </a:lnTo>
                <a:lnTo>
                  <a:pt x="9" y="636"/>
                </a:lnTo>
                <a:lnTo>
                  <a:pt x="4" y="632"/>
                </a:lnTo>
                <a:lnTo>
                  <a:pt x="0" y="627"/>
                </a:lnTo>
                <a:lnTo>
                  <a:pt x="0" y="627"/>
                </a:lnTo>
                <a:lnTo>
                  <a:pt x="0" y="622"/>
                </a:lnTo>
                <a:lnTo>
                  <a:pt x="2" y="617"/>
                </a:lnTo>
                <a:lnTo>
                  <a:pt x="7" y="605"/>
                </a:lnTo>
                <a:lnTo>
                  <a:pt x="19" y="590"/>
                </a:lnTo>
                <a:lnTo>
                  <a:pt x="33" y="572"/>
                </a:lnTo>
                <a:lnTo>
                  <a:pt x="67" y="533"/>
                </a:lnTo>
                <a:lnTo>
                  <a:pt x="85" y="512"/>
                </a:lnTo>
                <a:lnTo>
                  <a:pt x="98" y="490"/>
                </a:lnTo>
                <a:lnTo>
                  <a:pt x="98" y="490"/>
                </a:lnTo>
                <a:lnTo>
                  <a:pt x="110" y="466"/>
                </a:lnTo>
                <a:lnTo>
                  <a:pt x="119" y="443"/>
                </a:lnTo>
                <a:lnTo>
                  <a:pt x="124" y="419"/>
                </a:lnTo>
                <a:lnTo>
                  <a:pt x="128" y="397"/>
                </a:lnTo>
                <a:lnTo>
                  <a:pt x="129" y="376"/>
                </a:lnTo>
                <a:lnTo>
                  <a:pt x="128" y="356"/>
                </a:lnTo>
                <a:lnTo>
                  <a:pt x="126" y="339"/>
                </a:lnTo>
                <a:lnTo>
                  <a:pt x="122" y="323"/>
                </a:lnTo>
                <a:lnTo>
                  <a:pt x="122" y="323"/>
                </a:lnTo>
                <a:lnTo>
                  <a:pt x="110" y="294"/>
                </a:lnTo>
                <a:lnTo>
                  <a:pt x="98" y="263"/>
                </a:lnTo>
                <a:lnTo>
                  <a:pt x="93" y="247"/>
                </a:lnTo>
                <a:lnTo>
                  <a:pt x="90" y="235"/>
                </a:lnTo>
                <a:lnTo>
                  <a:pt x="90" y="225"/>
                </a:lnTo>
                <a:lnTo>
                  <a:pt x="91" y="220"/>
                </a:lnTo>
                <a:lnTo>
                  <a:pt x="95" y="217"/>
                </a:lnTo>
                <a:lnTo>
                  <a:pt x="95" y="217"/>
                </a:lnTo>
                <a:lnTo>
                  <a:pt x="98" y="211"/>
                </a:lnTo>
                <a:lnTo>
                  <a:pt x="100" y="206"/>
                </a:lnTo>
                <a:lnTo>
                  <a:pt x="98" y="201"/>
                </a:lnTo>
                <a:lnTo>
                  <a:pt x="95" y="196"/>
                </a:lnTo>
                <a:lnTo>
                  <a:pt x="83" y="182"/>
                </a:lnTo>
                <a:lnTo>
                  <a:pt x="76" y="174"/>
                </a:lnTo>
                <a:lnTo>
                  <a:pt x="71" y="161"/>
                </a:lnTo>
                <a:lnTo>
                  <a:pt x="71" y="161"/>
                </a:lnTo>
                <a:lnTo>
                  <a:pt x="67" y="148"/>
                </a:lnTo>
                <a:lnTo>
                  <a:pt x="66" y="137"/>
                </a:lnTo>
                <a:lnTo>
                  <a:pt x="66" y="127"/>
                </a:lnTo>
                <a:lnTo>
                  <a:pt x="71" y="120"/>
                </a:lnTo>
                <a:lnTo>
                  <a:pt x="76" y="113"/>
                </a:lnTo>
                <a:lnTo>
                  <a:pt x="86" y="110"/>
                </a:lnTo>
                <a:lnTo>
                  <a:pt x="98" y="110"/>
                </a:lnTo>
                <a:lnTo>
                  <a:pt x="112" y="110"/>
                </a:lnTo>
                <a:lnTo>
                  <a:pt x="112" y="110"/>
                </a:lnTo>
                <a:lnTo>
                  <a:pt x="128" y="112"/>
                </a:lnTo>
                <a:lnTo>
                  <a:pt x="140" y="112"/>
                </a:lnTo>
                <a:lnTo>
                  <a:pt x="150" y="110"/>
                </a:lnTo>
                <a:lnTo>
                  <a:pt x="157" y="106"/>
                </a:lnTo>
                <a:lnTo>
                  <a:pt x="165" y="100"/>
                </a:lnTo>
                <a:lnTo>
                  <a:pt x="170" y="93"/>
                </a:lnTo>
                <a:lnTo>
                  <a:pt x="176" y="81"/>
                </a:lnTo>
                <a:lnTo>
                  <a:pt x="182" y="69"/>
                </a:lnTo>
                <a:lnTo>
                  <a:pt x="182" y="69"/>
                </a:lnTo>
                <a:lnTo>
                  <a:pt x="188" y="55"/>
                </a:lnTo>
                <a:lnTo>
                  <a:pt x="191" y="39"/>
                </a:lnTo>
                <a:lnTo>
                  <a:pt x="195" y="14"/>
                </a:lnTo>
                <a:lnTo>
                  <a:pt x="198" y="5"/>
                </a:lnTo>
                <a:lnTo>
                  <a:pt x="200" y="2"/>
                </a:lnTo>
                <a:lnTo>
                  <a:pt x="203" y="0"/>
                </a:lnTo>
                <a:lnTo>
                  <a:pt x="207" y="0"/>
                </a:lnTo>
                <a:lnTo>
                  <a:pt x="210" y="2"/>
                </a:lnTo>
                <a:lnTo>
                  <a:pt x="220" y="9"/>
                </a:lnTo>
                <a:lnTo>
                  <a:pt x="220" y="9"/>
                </a:lnTo>
                <a:lnTo>
                  <a:pt x="225" y="17"/>
                </a:lnTo>
                <a:lnTo>
                  <a:pt x="234" y="29"/>
                </a:lnTo>
                <a:lnTo>
                  <a:pt x="251" y="62"/>
                </a:lnTo>
                <a:lnTo>
                  <a:pt x="270" y="105"/>
                </a:lnTo>
                <a:lnTo>
                  <a:pt x="289" y="151"/>
                </a:lnTo>
                <a:lnTo>
                  <a:pt x="322" y="235"/>
                </a:lnTo>
                <a:lnTo>
                  <a:pt x="335" y="272"/>
                </a:lnTo>
                <a:lnTo>
                  <a:pt x="335" y="272"/>
                </a:lnTo>
                <a:lnTo>
                  <a:pt x="337" y="266"/>
                </a:lnTo>
                <a:lnTo>
                  <a:pt x="344" y="253"/>
                </a:lnTo>
                <a:lnTo>
                  <a:pt x="349" y="244"/>
                </a:lnTo>
                <a:lnTo>
                  <a:pt x="356" y="237"/>
                </a:lnTo>
                <a:lnTo>
                  <a:pt x="363" y="234"/>
                </a:lnTo>
                <a:lnTo>
                  <a:pt x="373" y="230"/>
                </a:lnTo>
                <a:lnTo>
                  <a:pt x="373" y="230"/>
                </a:lnTo>
                <a:lnTo>
                  <a:pt x="389" y="229"/>
                </a:lnTo>
                <a:lnTo>
                  <a:pt x="401" y="227"/>
                </a:lnTo>
                <a:lnTo>
                  <a:pt x="411" y="222"/>
                </a:lnTo>
                <a:lnTo>
                  <a:pt x="423" y="211"/>
                </a:lnTo>
                <a:lnTo>
                  <a:pt x="423" y="211"/>
                </a:lnTo>
                <a:lnTo>
                  <a:pt x="445" y="189"/>
                </a:lnTo>
                <a:lnTo>
                  <a:pt x="456" y="182"/>
                </a:lnTo>
                <a:lnTo>
                  <a:pt x="469" y="175"/>
                </a:lnTo>
                <a:lnTo>
                  <a:pt x="469" y="175"/>
                </a:lnTo>
                <a:lnTo>
                  <a:pt x="478" y="172"/>
                </a:lnTo>
                <a:lnTo>
                  <a:pt x="485" y="167"/>
                </a:lnTo>
                <a:lnTo>
                  <a:pt x="497" y="156"/>
                </a:lnTo>
                <a:lnTo>
                  <a:pt x="504" y="153"/>
                </a:lnTo>
                <a:lnTo>
                  <a:pt x="511" y="151"/>
                </a:lnTo>
                <a:lnTo>
                  <a:pt x="517" y="151"/>
                </a:lnTo>
                <a:lnTo>
                  <a:pt x="526" y="156"/>
                </a:lnTo>
                <a:lnTo>
                  <a:pt x="526" y="156"/>
                </a:lnTo>
                <a:lnTo>
                  <a:pt x="533" y="163"/>
                </a:lnTo>
                <a:lnTo>
                  <a:pt x="538" y="170"/>
                </a:lnTo>
                <a:lnTo>
                  <a:pt x="547" y="182"/>
                </a:lnTo>
                <a:lnTo>
                  <a:pt x="552" y="187"/>
                </a:lnTo>
                <a:lnTo>
                  <a:pt x="557" y="194"/>
                </a:lnTo>
                <a:lnTo>
                  <a:pt x="566" y="201"/>
                </a:lnTo>
                <a:lnTo>
                  <a:pt x="578" y="208"/>
                </a:lnTo>
                <a:lnTo>
                  <a:pt x="578" y="208"/>
                </a:lnTo>
                <a:lnTo>
                  <a:pt x="605" y="220"/>
                </a:lnTo>
                <a:lnTo>
                  <a:pt x="638" y="232"/>
                </a:lnTo>
                <a:lnTo>
                  <a:pt x="655" y="241"/>
                </a:lnTo>
                <a:lnTo>
                  <a:pt x="672" y="249"/>
                </a:lnTo>
                <a:lnTo>
                  <a:pt x="689" y="259"/>
                </a:lnTo>
                <a:lnTo>
                  <a:pt x="706" y="272"/>
                </a:lnTo>
                <a:lnTo>
                  <a:pt x="706" y="272"/>
                </a:lnTo>
                <a:lnTo>
                  <a:pt x="737" y="294"/>
                </a:lnTo>
                <a:lnTo>
                  <a:pt x="758" y="309"/>
                </a:lnTo>
                <a:lnTo>
                  <a:pt x="775" y="325"/>
                </a:lnTo>
                <a:lnTo>
                  <a:pt x="796" y="345"/>
                </a:lnTo>
                <a:lnTo>
                  <a:pt x="796" y="345"/>
                </a:lnTo>
                <a:lnTo>
                  <a:pt x="827" y="390"/>
                </a:lnTo>
                <a:lnTo>
                  <a:pt x="845" y="416"/>
                </a:lnTo>
                <a:lnTo>
                  <a:pt x="845" y="416"/>
                </a:lnTo>
                <a:lnTo>
                  <a:pt x="866" y="438"/>
                </a:lnTo>
                <a:lnTo>
                  <a:pt x="878" y="455"/>
                </a:lnTo>
                <a:lnTo>
                  <a:pt x="892" y="479"/>
                </a:lnTo>
                <a:lnTo>
                  <a:pt x="892" y="479"/>
                </a:lnTo>
                <a:lnTo>
                  <a:pt x="899" y="493"/>
                </a:lnTo>
                <a:lnTo>
                  <a:pt x="902" y="502"/>
                </a:lnTo>
                <a:lnTo>
                  <a:pt x="904" y="516"/>
                </a:lnTo>
                <a:lnTo>
                  <a:pt x="906" y="521"/>
                </a:lnTo>
                <a:lnTo>
                  <a:pt x="909" y="526"/>
                </a:lnTo>
                <a:lnTo>
                  <a:pt x="912" y="533"/>
                </a:lnTo>
                <a:lnTo>
                  <a:pt x="921" y="540"/>
                </a:lnTo>
                <a:lnTo>
                  <a:pt x="921" y="540"/>
                </a:lnTo>
                <a:lnTo>
                  <a:pt x="952" y="569"/>
                </a:lnTo>
                <a:lnTo>
                  <a:pt x="1002" y="610"/>
                </a:lnTo>
                <a:lnTo>
                  <a:pt x="1050" y="655"/>
                </a:lnTo>
                <a:lnTo>
                  <a:pt x="1067" y="674"/>
                </a:lnTo>
                <a:lnTo>
                  <a:pt x="1077" y="687"/>
                </a:lnTo>
                <a:lnTo>
                  <a:pt x="1077" y="687"/>
                </a:lnTo>
                <a:lnTo>
                  <a:pt x="1089" y="710"/>
                </a:lnTo>
                <a:lnTo>
                  <a:pt x="1098" y="729"/>
                </a:lnTo>
                <a:lnTo>
                  <a:pt x="1103" y="746"/>
                </a:lnTo>
                <a:lnTo>
                  <a:pt x="1110" y="761"/>
                </a:lnTo>
                <a:lnTo>
                  <a:pt x="1110" y="761"/>
                </a:lnTo>
                <a:lnTo>
                  <a:pt x="1113" y="772"/>
                </a:lnTo>
                <a:lnTo>
                  <a:pt x="1113" y="782"/>
                </a:lnTo>
                <a:lnTo>
                  <a:pt x="1110" y="794"/>
                </a:lnTo>
                <a:lnTo>
                  <a:pt x="1105" y="808"/>
                </a:lnTo>
                <a:lnTo>
                  <a:pt x="1096" y="822"/>
                </a:lnTo>
                <a:lnTo>
                  <a:pt x="1084" y="834"/>
                </a:lnTo>
                <a:lnTo>
                  <a:pt x="1070" y="847"/>
                </a:lnTo>
                <a:lnTo>
                  <a:pt x="1055" y="859"/>
                </a:lnTo>
                <a:lnTo>
                  <a:pt x="1055" y="859"/>
                </a:lnTo>
                <a:lnTo>
                  <a:pt x="1036" y="870"/>
                </a:lnTo>
                <a:lnTo>
                  <a:pt x="1012" y="880"/>
                </a:lnTo>
                <a:lnTo>
                  <a:pt x="988" y="889"/>
                </a:lnTo>
                <a:lnTo>
                  <a:pt x="962" y="897"/>
                </a:lnTo>
                <a:lnTo>
                  <a:pt x="914" y="911"/>
                </a:lnTo>
                <a:lnTo>
                  <a:pt x="878" y="923"/>
                </a:lnTo>
                <a:lnTo>
                  <a:pt x="878" y="923"/>
                </a:lnTo>
                <a:lnTo>
                  <a:pt x="864" y="928"/>
                </a:lnTo>
                <a:lnTo>
                  <a:pt x="847" y="932"/>
                </a:lnTo>
                <a:lnTo>
                  <a:pt x="809" y="938"/>
                </a:lnTo>
                <a:lnTo>
                  <a:pt x="766" y="942"/>
                </a:lnTo>
                <a:lnTo>
                  <a:pt x="766" y="94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11B869B3-DEC8-46F5-909C-D3A296004CEF}"/>
              </a:ext>
            </a:extLst>
          </p:cNvPr>
          <p:cNvSpPr>
            <a:spLocks/>
          </p:cNvSpPr>
          <p:nvPr/>
        </p:nvSpPr>
        <p:spPr bwMode="auto">
          <a:xfrm>
            <a:off x="4236915" y="3269019"/>
            <a:ext cx="1412707" cy="910852"/>
          </a:xfrm>
          <a:custGeom>
            <a:avLst/>
            <a:gdLst>
              <a:gd name="T0" fmla="*/ 196 w 1354"/>
              <a:gd name="T1" fmla="*/ 230 h 873"/>
              <a:gd name="T2" fmla="*/ 119 w 1354"/>
              <a:gd name="T3" fmla="*/ 242 h 873"/>
              <a:gd name="T4" fmla="*/ 48 w 1354"/>
              <a:gd name="T5" fmla="*/ 313 h 873"/>
              <a:gd name="T6" fmla="*/ 2 w 1354"/>
              <a:gd name="T7" fmla="*/ 424 h 873"/>
              <a:gd name="T8" fmla="*/ 81 w 1354"/>
              <a:gd name="T9" fmla="*/ 528 h 873"/>
              <a:gd name="T10" fmla="*/ 186 w 1354"/>
              <a:gd name="T11" fmla="*/ 553 h 873"/>
              <a:gd name="T12" fmla="*/ 139 w 1354"/>
              <a:gd name="T13" fmla="*/ 723 h 873"/>
              <a:gd name="T14" fmla="*/ 151 w 1354"/>
              <a:gd name="T15" fmla="*/ 803 h 873"/>
              <a:gd name="T16" fmla="*/ 186 w 1354"/>
              <a:gd name="T17" fmla="*/ 698 h 873"/>
              <a:gd name="T18" fmla="*/ 235 w 1354"/>
              <a:gd name="T19" fmla="*/ 689 h 873"/>
              <a:gd name="T20" fmla="*/ 285 w 1354"/>
              <a:gd name="T21" fmla="*/ 641 h 873"/>
              <a:gd name="T22" fmla="*/ 366 w 1354"/>
              <a:gd name="T23" fmla="*/ 555 h 873"/>
              <a:gd name="T24" fmla="*/ 375 w 1354"/>
              <a:gd name="T25" fmla="*/ 576 h 873"/>
              <a:gd name="T26" fmla="*/ 428 w 1354"/>
              <a:gd name="T27" fmla="*/ 605 h 873"/>
              <a:gd name="T28" fmla="*/ 445 w 1354"/>
              <a:gd name="T29" fmla="*/ 584 h 873"/>
              <a:gd name="T30" fmla="*/ 445 w 1354"/>
              <a:gd name="T31" fmla="*/ 560 h 873"/>
              <a:gd name="T32" fmla="*/ 539 w 1354"/>
              <a:gd name="T33" fmla="*/ 608 h 873"/>
              <a:gd name="T34" fmla="*/ 761 w 1354"/>
              <a:gd name="T35" fmla="*/ 772 h 873"/>
              <a:gd name="T36" fmla="*/ 857 w 1354"/>
              <a:gd name="T37" fmla="*/ 844 h 873"/>
              <a:gd name="T38" fmla="*/ 898 w 1354"/>
              <a:gd name="T39" fmla="*/ 861 h 873"/>
              <a:gd name="T40" fmla="*/ 900 w 1354"/>
              <a:gd name="T41" fmla="*/ 827 h 873"/>
              <a:gd name="T42" fmla="*/ 936 w 1354"/>
              <a:gd name="T43" fmla="*/ 833 h 873"/>
              <a:gd name="T44" fmla="*/ 936 w 1354"/>
              <a:gd name="T45" fmla="*/ 804 h 873"/>
              <a:gd name="T46" fmla="*/ 928 w 1354"/>
              <a:gd name="T47" fmla="*/ 773 h 873"/>
              <a:gd name="T48" fmla="*/ 916 w 1354"/>
              <a:gd name="T49" fmla="*/ 753 h 873"/>
              <a:gd name="T50" fmla="*/ 945 w 1354"/>
              <a:gd name="T51" fmla="*/ 725 h 873"/>
              <a:gd name="T52" fmla="*/ 940 w 1354"/>
              <a:gd name="T53" fmla="*/ 713 h 873"/>
              <a:gd name="T54" fmla="*/ 878 w 1354"/>
              <a:gd name="T55" fmla="*/ 662 h 873"/>
              <a:gd name="T56" fmla="*/ 830 w 1354"/>
              <a:gd name="T57" fmla="*/ 600 h 873"/>
              <a:gd name="T58" fmla="*/ 806 w 1354"/>
              <a:gd name="T59" fmla="*/ 528 h 873"/>
              <a:gd name="T60" fmla="*/ 790 w 1354"/>
              <a:gd name="T61" fmla="*/ 479 h 873"/>
              <a:gd name="T62" fmla="*/ 823 w 1354"/>
              <a:gd name="T63" fmla="*/ 491 h 873"/>
              <a:gd name="T64" fmla="*/ 857 w 1354"/>
              <a:gd name="T65" fmla="*/ 519 h 873"/>
              <a:gd name="T66" fmla="*/ 881 w 1354"/>
              <a:gd name="T67" fmla="*/ 519 h 873"/>
              <a:gd name="T68" fmla="*/ 916 w 1354"/>
              <a:gd name="T69" fmla="*/ 536 h 873"/>
              <a:gd name="T70" fmla="*/ 943 w 1354"/>
              <a:gd name="T71" fmla="*/ 558 h 873"/>
              <a:gd name="T72" fmla="*/ 976 w 1354"/>
              <a:gd name="T73" fmla="*/ 570 h 873"/>
              <a:gd name="T74" fmla="*/ 991 w 1354"/>
              <a:gd name="T75" fmla="*/ 536 h 873"/>
              <a:gd name="T76" fmla="*/ 1038 w 1354"/>
              <a:gd name="T77" fmla="*/ 569 h 873"/>
              <a:gd name="T78" fmla="*/ 1058 w 1354"/>
              <a:gd name="T79" fmla="*/ 552 h 873"/>
              <a:gd name="T80" fmla="*/ 1111 w 1354"/>
              <a:gd name="T81" fmla="*/ 515 h 873"/>
              <a:gd name="T82" fmla="*/ 1168 w 1354"/>
              <a:gd name="T83" fmla="*/ 491 h 873"/>
              <a:gd name="T84" fmla="*/ 1196 w 1354"/>
              <a:gd name="T85" fmla="*/ 505 h 873"/>
              <a:gd name="T86" fmla="*/ 1204 w 1354"/>
              <a:gd name="T87" fmla="*/ 488 h 873"/>
              <a:gd name="T88" fmla="*/ 1278 w 1354"/>
              <a:gd name="T89" fmla="*/ 512 h 873"/>
              <a:gd name="T90" fmla="*/ 1309 w 1354"/>
              <a:gd name="T91" fmla="*/ 473 h 873"/>
              <a:gd name="T92" fmla="*/ 1317 w 1354"/>
              <a:gd name="T93" fmla="*/ 452 h 873"/>
              <a:gd name="T94" fmla="*/ 1328 w 1354"/>
              <a:gd name="T95" fmla="*/ 395 h 873"/>
              <a:gd name="T96" fmla="*/ 1342 w 1354"/>
              <a:gd name="T97" fmla="*/ 390 h 873"/>
              <a:gd name="T98" fmla="*/ 1347 w 1354"/>
              <a:gd name="T99" fmla="*/ 347 h 873"/>
              <a:gd name="T100" fmla="*/ 1223 w 1354"/>
              <a:gd name="T101" fmla="*/ 278 h 873"/>
              <a:gd name="T102" fmla="*/ 1122 w 1354"/>
              <a:gd name="T103" fmla="*/ 230 h 873"/>
              <a:gd name="T104" fmla="*/ 763 w 1354"/>
              <a:gd name="T105" fmla="*/ 184 h 873"/>
              <a:gd name="T106" fmla="*/ 661 w 1354"/>
              <a:gd name="T107" fmla="*/ 105 h 873"/>
              <a:gd name="T108" fmla="*/ 630 w 1354"/>
              <a:gd name="T109" fmla="*/ 39 h 873"/>
              <a:gd name="T110" fmla="*/ 558 w 1354"/>
              <a:gd name="T111" fmla="*/ 26 h 873"/>
              <a:gd name="T112" fmla="*/ 569 w 1354"/>
              <a:gd name="T113" fmla="*/ 2 h 873"/>
              <a:gd name="T114" fmla="*/ 388 w 1354"/>
              <a:gd name="T115" fmla="*/ 48 h 873"/>
              <a:gd name="T116" fmla="*/ 280 w 1354"/>
              <a:gd name="T117" fmla="*/ 11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4" h="873">
                <a:moveTo>
                  <a:pt x="259" y="172"/>
                </a:moveTo>
                <a:lnTo>
                  <a:pt x="259" y="172"/>
                </a:lnTo>
                <a:lnTo>
                  <a:pt x="234" y="197"/>
                </a:lnTo>
                <a:lnTo>
                  <a:pt x="215" y="218"/>
                </a:lnTo>
                <a:lnTo>
                  <a:pt x="206" y="225"/>
                </a:lnTo>
                <a:lnTo>
                  <a:pt x="201" y="228"/>
                </a:lnTo>
                <a:lnTo>
                  <a:pt x="201" y="228"/>
                </a:lnTo>
                <a:lnTo>
                  <a:pt x="196" y="230"/>
                </a:lnTo>
                <a:lnTo>
                  <a:pt x="189" y="232"/>
                </a:lnTo>
                <a:lnTo>
                  <a:pt x="180" y="232"/>
                </a:lnTo>
                <a:lnTo>
                  <a:pt x="165" y="232"/>
                </a:lnTo>
                <a:lnTo>
                  <a:pt x="165" y="232"/>
                </a:lnTo>
                <a:lnTo>
                  <a:pt x="146" y="234"/>
                </a:lnTo>
                <a:lnTo>
                  <a:pt x="132" y="235"/>
                </a:lnTo>
                <a:lnTo>
                  <a:pt x="125" y="239"/>
                </a:lnTo>
                <a:lnTo>
                  <a:pt x="119" y="242"/>
                </a:lnTo>
                <a:lnTo>
                  <a:pt x="103" y="256"/>
                </a:lnTo>
                <a:lnTo>
                  <a:pt x="103" y="256"/>
                </a:lnTo>
                <a:lnTo>
                  <a:pt x="83" y="278"/>
                </a:lnTo>
                <a:lnTo>
                  <a:pt x="76" y="285"/>
                </a:lnTo>
                <a:lnTo>
                  <a:pt x="64" y="295"/>
                </a:lnTo>
                <a:lnTo>
                  <a:pt x="64" y="295"/>
                </a:lnTo>
                <a:lnTo>
                  <a:pt x="55" y="304"/>
                </a:lnTo>
                <a:lnTo>
                  <a:pt x="48" y="313"/>
                </a:lnTo>
                <a:lnTo>
                  <a:pt x="31" y="337"/>
                </a:lnTo>
                <a:lnTo>
                  <a:pt x="16" y="362"/>
                </a:lnTo>
                <a:lnTo>
                  <a:pt x="4" y="390"/>
                </a:lnTo>
                <a:lnTo>
                  <a:pt x="4" y="390"/>
                </a:lnTo>
                <a:lnTo>
                  <a:pt x="0" y="397"/>
                </a:lnTo>
                <a:lnTo>
                  <a:pt x="0" y="405"/>
                </a:lnTo>
                <a:lnTo>
                  <a:pt x="0" y="414"/>
                </a:lnTo>
                <a:lnTo>
                  <a:pt x="2" y="424"/>
                </a:lnTo>
                <a:lnTo>
                  <a:pt x="9" y="445"/>
                </a:lnTo>
                <a:lnTo>
                  <a:pt x="17" y="466"/>
                </a:lnTo>
                <a:lnTo>
                  <a:pt x="29" y="485"/>
                </a:lnTo>
                <a:lnTo>
                  <a:pt x="40" y="502"/>
                </a:lnTo>
                <a:lnTo>
                  <a:pt x="52" y="514"/>
                </a:lnTo>
                <a:lnTo>
                  <a:pt x="60" y="521"/>
                </a:lnTo>
                <a:lnTo>
                  <a:pt x="60" y="521"/>
                </a:lnTo>
                <a:lnTo>
                  <a:pt x="81" y="528"/>
                </a:lnTo>
                <a:lnTo>
                  <a:pt x="101" y="534"/>
                </a:lnTo>
                <a:lnTo>
                  <a:pt x="141" y="543"/>
                </a:lnTo>
                <a:lnTo>
                  <a:pt x="141" y="543"/>
                </a:lnTo>
                <a:lnTo>
                  <a:pt x="156" y="545"/>
                </a:lnTo>
                <a:lnTo>
                  <a:pt x="174" y="545"/>
                </a:lnTo>
                <a:lnTo>
                  <a:pt x="192" y="543"/>
                </a:lnTo>
                <a:lnTo>
                  <a:pt x="192" y="543"/>
                </a:lnTo>
                <a:lnTo>
                  <a:pt x="186" y="553"/>
                </a:lnTo>
                <a:lnTo>
                  <a:pt x="172" y="579"/>
                </a:lnTo>
                <a:lnTo>
                  <a:pt x="163" y="595"/>
                </a:lnTo>
                <a:lnTo>
                  <a:pt x="156" y="613"/>
                </a:lnTo>
                <a:lnTo>
                  <a:pt x="150" y="631"/>
                </a:lnTo>
                <a:lnTo>
                  <a:pt x="146" y="650"/>
                </a:lnTo>
                <a:lnTo>
                  <a:pt x="146" y="650"/>
                </a:lnTo>
                <a:lnTo>
                  <a:pt x="143" y="686"/>
                </a:lnTo>
                <a:lnTo>
                  <a:pt x="139" y="723"/>
                </a:lnTo>
                <a:lnTo>
                  <a:pt x="138" y="753"/>
                </a:lnTo>
                <a:lnTo>
                  <a:pt x="139" y="765"/>
                </a:lnTo>
                <a:lnTo>
                  <a:pt x="141" y="772"/>
                </a:lnTo>
                <a:lnTo>
                  <a:pt x="141" y="772"/>
                </a:lnTo>
                <a:lnTo>
                  <a:pt x="144" y="782"/>
                </a:lnTo>
                <a:lnTo>
                  <a:pt x="146" y="794"/>
                </a:lnTo>
                <a:lnTo>
                  <a:pt x="150" y="801"/>
                </a:lnTo>
                <a:lnTo>
                  <a:pt x="151" y="803"/>
                </a:lnTo>
                <a:lnTo>
                  <a:pt x="153" y="801"/>
                </a:lnTo>
                <a:lnTo>
                  <a:pt x="153" y="801"/>
                </a:lnTo>
                <a:lnTo>
                  <a:pt x="156" y="782"/>
                </a:lnTo>
                <a:lnTo>
                  <a:pt x="165" y="746"/>
                </a:lnTo>
                <a:lnTo>
                  <a:pt x="170" y="727"/>
                </a:lnTo>
                <a:lnTo>
                  <a:pt x="177" y="711"/>
                </a:lnTo>
                <a:lnTo>
                  <a:pt x="180" y="703"/>
                </a:lnTo>
                <a:lnTo>
                  <a:pt x="186" y="698"/>
                </a:lnTo>
                <a:lnTo>
                  <a:pt x="191" y="694"/>
                </a:lnTo>
                <a:lnTo>
                  <a:pt x="196" y="691"/>
                </a:lnTo>
                <a:lnTo>
                  <a:pt x="196" y="691"/>
                </a:lnTo>
                <a:lnTo>
                  <a:pt x="205" y="691"/>
                </a:lnTo>
                <a:lnTo>
                  <a:pt x="211" y="689"/>
                </a:lnTo>
                <a:lnTo>
                  <a:pt x="223" y="691"/>
                </a:lnTo>
                <a:lnTo>
                  <a:pt x="232" y="691"/>
                </a:lnTo>
                <a:lnTo>
                  <a:pt x="235" y="689"/>
                </a:lnTo>
                <a:lnTo>
                  <a:pt x="241" y="686"/>
                </a:lnTo>
                <a:lnTo>
                  <a:pt x="241" y="686"/>
                </a:lnTo>
                <a:lnTo>
                  <a:pt x="253" y="677"/>
                </a:lnTo>
                <a:lnTo>
                  <a:pt x="263" y="670"/>
                </a:lnTo>
                <a:lnTo>
                  <a:pt x="263" y="670"/>
                </a:lnTo>
                <a:lnTo>
                  <a:pt x="268" y="665"/>
                </a:lnTo>
                <a:lnTo>
                  <a:pt x="273" y="658"/>
                </a:lnTo>
                <a:lnTo>
                  <a:pt x="285" y="641"/>
                </a:lnTo>
                <a:lnTo>
                  <a:pt x="294" y="622"/>
                </a:lnTo>
                <a:lnTo>
                  <a:pt x="297" y="612"/>
                </a:lnTo>
                <a:lnTo>
                  <a:pt x="299" y="603"/>
                </a:lnTo>
                <a:lnTo>
                  <a:pt x="299" y="603"/>
                </a:lnTo>
                <a:lnTo>
                  <a:pt x="299" y="588"/>
                </a:lnTo>
                <a:lnTo>
                  <a:pt x="299" y="574"/>
                </a:lnTo>
                <a:lnTo>
                  <a:pt x="299" y="560"/>
                </a:lnTo>
                <a:lnTo>
                  <a:pt x="366" y="555"/>
                </a:lnTo>
                <a:lnTo>
                  <a:pt x="366" y="555"/>
                </a:lnTo>
                <a:lnTo>
                  <a:pt x="364" y="557"/>
                </a:lnTo>
                <a:lnTo>
                  <a:pt x="364" y="560"/>
                </a:lnTo>
                <a:lnTo>
                  <a:pt x="364" y="564"/>
                </a:lnTo>
                <a:lnTo>
                  <a:pt x="366" y="567"/>
                </a:lnTo>
                <a:lnTo>
                  <a:pt x="369" y="570"/>
                </a:lnTo>
                <a:lnTo>
                  <a:pt x="375" y="576"/>
                </a:lnTo>
                <a:lnTo>
                  <a:pt x="375" y="576"/>
                </a:lnTo>
                <a:lnTo>
                  <a:pt x="381" y="581"/>
                </a:lnTo>
                <a:lnTo>
                  <a:pt x="388" y="583"/>
                </a:lnTo>
                <a:lnTo>
                  <a:pt x="400" y="588"/>
                </a:lnTo>
                <a:lnTo>
                  <a:pt x="412" y="591"/>
                </a:lnTo>
                <a:lnTo>
                  <a:pt x="417" y="593"/>
                </a:lnTo>
                <a:lnTo>
                  <a:pt x="421" y="598"/>
                </a:lnTo>
                <a:lnTo>
                  <a:pt x="421" y="598"/>
                </a:lnTo>
                <a:lnTo>
                  <a:pt x="428" y="605"/>
                </a:lnTo>
                <a:lnTo>
                  <a:pt x="433" y="610"/>
                </a:lnTo>
                <a:lnTo>
                  <a:pt x="435" y="612"/>
                </a:lnTo>
                <a:lnTo>
                  <a:pt x="436" y="612"/>
                </a:lnTo>
                <a:lnTo>
                  <a:pt x="440" y="607"/>
                </a:lnTo>
                <a:lnTo>
                  <a:pt x="440" y="607"/>
                </a:lnTo>
                <a:lnTo>
                  <a:pt x="442" y="593"/>
                </a:lnTo>
                <a:lnTo>
                  <a:pt x="443" y="588"/>
                </a:lnTo>
                <a:lnTo>
                  <a:pt x="445" y="584"/>
                </a:lnTo>
                <a:lnTo>
                  <a:pt x="445" y="584"/>
                </a:lnTo>
                <a:lnTo>
                  <a:pt x="448" y="581"/>
                </a:lnTo>
                <a:lnTo>
                  <a:pt x="454" y="576"/>
                </a:lnTo>
                <a:lnTo>
                  <a:pt x="455" y="570"/>
                </a:lnTo>
                <a:lnTo>
                  <a:pt x="454" y="567"/>
                </a:lnTo>
                <a:lnTo>
                  <a:pt x="452" y="564"/>
                </a:lnTo>
                <a:lnTo>
                  <a:pt x="452" y="564"/>
                </a:lnTo>
                <a:lnTo>
                  <a:pt x="445" y="560"/>
                </a:lnTo>
                <a:lnTo>
                  <a:pt x="440" y="557"/>
                </a:lnTo>
                <a:lnTo>
                  <a:pt x="436" y="555"/>
                </a:lnTo>
                <a:lnTo>
                  <a:pt x="433" y="552"/>
                </a:lnTo>
                <a:lnTo>
                  <a:pt x="433" y="552"/>
                </a:lnTo>
                <a:lnTo>
                  <a:pt x="426" y="540"/>
                </a:lnTo>
                <a:lnTo>
                  <a:pt x="454" y="531"/>
                </a:lnTo>
                <a:lnTo>
                  <a:pt x="454" y="531"/>
                </a:lnTo>
                <a:lnTo>
                  <a:pt x="539" y="608"/>
                </a:lnTo>
                <a:lnTo>
                  <a:pt x="610" y="668"/>
                </a:lnTo>
                <a:lnTo>
                  <a:pt x="639" y="694"/>
                </a:lnTo>
                <a:lnTo>
                  <a:pt x="661" y="713"/>
                </a:lnTo>
                <a:lnTo>
                  <a:pt x="661" y="713"/>
                </a:lnTo>
                <a:lnTo>
                  <a:pt x="680" y="725"/>
                </a:lnTo>
                <a:lnTo>
                  <a:pt x="697" y="737"/>
                </a:lnTo>
                <a:lnTo>
                  <a:pt x="732" y="756"/>
                </a:lnTo>
                <a:lnTo>
                  <a:pt x="761" y="772"/>
                </a:lnTo>
                <a:lnTo>
                  <a:pt x="783" y="784"/>
                </a:lnTo>
                <a:lnTo>
                  <a:pt x="783" y="784"/>
                </a:lnTo>
                <a:lnTo>
                  <a:pt x="806" y="797"/>
                </a:lnTo>
                <a:lnTo>
                  <a:pt x="814" y="804"/>
                </a:lnTo>
                <a:lnTo>
                  <a:pt x="814" y="804"/>
                </a:lnTo>
                <a:lnTo>
                  <a:pt x="826" y="818"/>
                </a:lnTo>
                <a:lnTo>
                  <a:pt x="837" y="828"/>
                </a:lnTo>
                <a:lnTo>
                  <a:pt x="857" y="844"/>
                </a:lnTo>
                <a:lnTo>
                  <a:pt x="857" y="844"/>
                </a:lnTo>
                <a:lnTo>
                  <a:pt x="893" y="870"/>
                </a:lnTo>
                <a:lnTo>
                  <a:pt x="898" y="871"/>
                </a:lnTo>
                <a:lnTo>
                  <a:pt x="902" y="873"/>
                </a:lnTo>
                <a:lnTo>
                  <a:pt x="904" y="871"/>
                </a:lnTo>
                <a:lnTo>
                  <a:pt x="902" y="868"/>
                </a:lnTo>
                <a:lnTo>
                  <a:pt x="902" y="868"/>
                </a:lnTo>
                <a:lnTo>
                  <a:pt x="898" y="861"/>
                </a:lnTo>
                <a:lnTo>
                  <a:pt x="893" y="854"/>
                </a:lnTo>
                <a:lnTo>
                  <a:pt x="892" y="851"/>
                </a:lnTo>
                <a:lnTo>
                  <a:pt x="892" y="847"/>
                </a:lnTo>
                <a:lnTo>
                  <a:pt x="892" y="844"/>
                </a:lnTo>
                <a:lnTo>
                  <a:pt x="893" y="839"/>
                </a:lnTo>
                <a:lnTo>
                  <a:pt x="893" y="839"/>
                </a:lnTo>
                <a:lnTo>
                  <a:pt x="897" y="830"/>
                </a:lnTo>
                <a:lnTo>
                  <a:pt x="900" y="827"/>
                </a:lnTo>
                <a:lnTo>
                  <a:pt x="900" y="823"/>
                </a:lnTo>
                <a:lnTo>
                  <a:pt x="900" y="816"/>
                </a:lnTo>
                <a:lnTo>
                  <a:pt x="900" y="816"/>
                </a:lnTo>
                <a:lnTo>
                  <a:pt x="898" y="799"/>
                </a:lnTo>
                <a:lnTo>
                  <a:pt x="900" y="792"/>
                </a:lnTo>
                <a:lnTo>
                  <a:pt x="900" y="792"/>
                </a:lnTo>
                <a:lnTo>
                  <a:pt x="921" y="818"/>
                </a:lnTo>
                <a:lnTo>
                  <a:pt x="936" y="833"/>
                </a:lnTo>
                <a:lnTo>
                  <a:pt x="941" y="837"/>
                </a:lnTo>
                <a:lnTo>
                  <a:pt x="941" y="837"/>
                </a:lnTo>
                <a:lnTo>
                  <a:pt x="943" y="835"/>
                </a:lnTo>
                <a:lnTo>
                  <a:pt x="943" y="835"/>
                </a:lnTo>
                <a:lnTo>
                  <a:pt x="941" y="827"/>
                </a:lnTo>
                <a:lnTo>
                  <a:pt x="938" y="820"/>
                </a:lnTo>
                <a:lnTo>
                  <a:pt x="936" y="813"/>
                </a:lnTo>
                <a:lnTo>
                  <a:pt x="936" y="804"/>
                </a:lnTo>
                <a:lnTo>
                  <a:pt x="936" y="804"/>
                </a:lnTo>
                <a:lnTo>
                  <a:pt x="936" y="792"/>
                </a:lnTo>
                <a:lnTo>
                  <a:pt x="936" y="785"/>
                </a:lnTo>
                <a:lnTo>
                  <a:pt x="936" y="785"/>
                </a:lnTo>
                <a:lnTo>
                  <a:pt x="934" y="784"/>
                </a:lnTo>
                <a:lnTo>
                  <a:pt x="933" y="782"/>
                </a:lnTo>
                <a:lnTo>
                  <a:pt x="931" y="778"/>
                </a:lnTo>
                <a:lnTo>
                  <a:pt x="928" y="773"/>
                </a:lnTo>
                <a:lnTo>
                  <a:pt x="928" y="773"/>
                </a:lnTo>
                <a:lnTo>
                  <a:pt x="926" y="772"/>
                </a:lnTo>
                <a:lnTo>
                  <a:pt x="924" y="770"/>
                </a:lnTo>
                <a:lnTo>
                  <a:pt x="919" y="768"/>
                </a:lnTo>
                <a:lnTo>
                  <a:pt x="917" y="768"/>
                </a:lnTo>
                <a:lnTo>
                  <a:pt x="917" y="765"/>
                </a:lnTo>
                <a:lnTo>
                  <a:pt x="916" y="753"/>
                </a:lnTo>
                <a:lnTo>
                  <a:pt x="916" y="753"/>
                </a:lnTo>
                <a:lnTo>
                  <a:pt x="914" y="739"/>
                </a:lnTo>
                <a:lnTo>
                  <a:pt x="916" y="730"/>
                </a:lnTo>
                <a:lnTo>
                  <a:pt x="916" y="725"/>
                </a:lnTo>
                <a:lnTo>
                  <a:pt x="916" y="722"/>
                </a:lnTo>
                <a:lnTo>
                  <a:pt x="916" y="722"/>
                </a:lnTo>
                <a:lnTo>
                  <a:pt x="917" y="722"/>
                </a:lnTo>
                <a:lnTo>
                  <a:pt x="922" y="722"/>
                </a:lnTo>
                <a:lnTo>
                  <a:pt x="945" y="725"/>
                </a:lnTo>
                <a:lnTo>
                  <a:pt x="965" y="727"/>
                </a:lnTo>
                <a:lnTo>
                  <a:pt x="971" y="727"/>
                </a:lnTo>
                <a:lnTo>
                  <a:pt x="971" y="727"/>
                </a:lnTo>
                <a:lnTo>
                  <a:pt x="971" y="725"/>
                </a:lnTo>
                <a:lnTo>
                  <a:pt x="971" y="725"/>
                </a:lnTo>
                <a:lnTo>
                  <a:pt x="965" y="722"/>
                </a:lnTo>
                <a:lnTo>
                  <a:pt x="959" y="718"/>
                </a:lnTo>
                <a:lnTo>
                  <a:pt x="940" y="713"/>
                </a:lnTo>
                <a:lnTo>
                  <a:pt x="921" y="705"/>
                </a:lnTo>
                <a:lnTo>
                  <a:pt x="910" y="701"/>
                </a:lnTo>
                <a:lnTo>
                  <a:pt x="902" y="694"/>
                </a:lnTo>
                <a:lnTo>
                  <a:pt x="902" y="694"/>
                </a:lnTo>
                <a:lnTo>
                  <a:pt x="890" y="686"/>
                </a:lnTo>
                <a:lnTo>
                  <a:pt x="885" y="680"/>
                </a:lnTo>
                <a:lnTo>
                  <a:pt x="881" y="674"/>
                </a:lnTo>
                <a:lnTo>
                  <a:pt x="878" y="662"/>
                </a:lnTo>
                <a:lnTo>
                  <a:pt x="878" y="662"/>
                </a:lnTo>
                <a:lnTo>
                  <a:pt x="876" y="648"/>
                </a:lnTo>
                <a:lnTo>
                  <a:pt x="874" y="641"/>
                </a:lnTo>
                <a:lnTo>
                  <a:pt x="873" y="638"/>
                </a:lnTo>
                <a:lnTo>
                  <a:pt x="866" y="631"/>
                </a:lnTo>
                <a:lnTo>
                  <a:pt x="866" y="631"/>
                </a:lnTo>
                <a:lnTo>
                  <a:pt x="845" y="613"/>
                </a:lnTo>
                <a:lnTo>
                  <a:pt x="830" y="600"/>
                </a:lnTo>
                <a:lnTo>
                  <a:pt x="830" y="600"/>
                </a:lnTo>
                <a:lnTo>
                  <a:pt x="807" y="581"/>
                </a:lnTo>
                <a:lnTo>
                  <a:pt x="790" y="564"/>
                </a:lnTo>
                <a:lnTo>
                  <a:pt x="790" y="564"/>
                </a:lnTo>
                <a:lnTo>
                  <a:pt x="794" y="550"/>
                </a:lnTo>
                <a:lnTo>
                  <a:pt x="797" y="538"/>
                </a:lnTo>
                <a:lnTo>
                  <a:pt x="801" y="533"/>
                </a:lnTo>
                <a:lnTo>
                  <a:pt x="806" y="528"/>
                </a:lnTo>
                <a:lnTo>
                  <a:pt x="806" y="528"/>
                </a:lnTo>
                <a:lnTo>
                  <a:pt x="813" y="519"/>
                </a:lnTo>
                <a:lnTo>
                  <a:pt x="816" y="512"/>
                </a:lnTo>
                <a:lnTo>
                  <a:pt x="816" y="507"/>
                </a:lnTo>
                <a:lnTo>
                  <a:pt x="814" y="503"/>
                </a:lnTo>
                <a:lnTo>
                  <a:pt x="814" y="503"/>
                </a:lnTo>
                <a:lnTo>
                  <a:pt x="799" y="488"/>
                </a:lnTo>
                <a:lnTo>
                  <a:pt x="790" y="479"/>
                </a:lnTo>
                <a:lnTo>
                  <a:pt x="787" y="473"/>
                </a:lnTo>
                <a:lnTo>
                  <a:pt x="787" y="473"/>
                </a:lnTo>
                <a:lnTo>
                  <a:pt x="790" y="445"/>
                </a:lnTo>
                <a:lnTo>
                  <a:pt x="790" y="445"/>
                </a:lnTo>
                <a:lnTo>
                  <a:pt x="801" y="464"/>
                </a:lnTo>
                <a:lnTo>
                  <a:pt x="811" y="479"/>
                </a:lnTo>
                <a:lnTo>
                  <a:pt x="818" y="486"/>
                </a:lnTo>
                <a:lnTo>
                  <a:pt x="823" y="491"/>
                </a:lnTo>
                <a:lnTo>
                  <a:pt x="823" y="491"/>
                </a:lnTo>
                <a:lnTo>
                  <a:pt x="833" y="497"/>
                </a:lnTo>
                <a:lnTo>
                  <a:pt x="840" y="498"/>
                </a:lnTo>
                <a:lnTo>
                  <a:pt x="845" y="500"/>
                </a:lnTo>
                <a:lnTo>
                  <a:pt x="850" y="505"/>
                </a:lnTo>
                <a:lnTo>
                  <a:pt x="850" y="505"/>
                </a:lnTo>
                <a:lnTo>
                  <a:pt x="854" y="514"/>
                </a:lnTo>
                <a:lnTo>
                  <a:pt x="857" y="519"/>
                </a:lnTo>
                <a:lnTo>
                  <a:pt x="857" y="521"/>
                </a:lnTo>
                <a:lnTo>
                  <a:pt x="861" y="522"/>
                </a:lnTo>
                <a:lnTo>
                  <a:pt x="869" y="524"/>
                </a:lnTo>
                <a:lnTo>
                  <a:pt x="869" y="524"/>
                </a:lnTo>
                <a:lnTo>
                  <a:pt x="874" y="524"/>
                </a:lnTo>
                <a:lnTo>
                  <a:pt x="878" y="522"/>
                </a:lnTo>
                <a:lnTo>
                  <a:pt x="880" y="519"/>
                </a:lnTo>
                <a:lnTo>
                  <a:pt x="881" y="519"/>
                </a:lnTo>
                <a:lnTo>
                  <a:pt x="883" y="519"/>
                </a:lnTo>
                <a:lnTo>
                  <a:pt x="890" y="524"/>
                </a:lnTo>
                <a:lnTo>
                  <a:pt x="890" y="524"/>
                </a:lnTo>
                <a:lnTo>
                  <a:pt x="904" y="534"/>
                </a:lnTo>
                <a:lnTo>
                  <a:pt x="907" y="536"/>
                </a:lnTo>
                <a:lnTo>
                  <a:pt x="912" y="536"/>
                </a:lnTo>
                <a:lnTo>
                  <a:pt x="912" y="536"/>
                </a:lnTo>
                <a:lnTo>
                  <a:pt x="916" y="536"/>
                </a:lnTo>
                <a:lnTo>
                  <a:pt x="917" y="534"/>
                </a:lnTo>
                <a:lnTo>
                  <a:pt x="919" y="534"/>
                </a:lnTo>
                <a:lnTo>
                  <a:pt x="924" y="540"/>
                </a:lnTo>
                <a:lnTo>
                  <a:pt x="924" y="540"/>
                </a:lnTo>
                <a:lnTo>
                  <a:pt x="931" y="545"/>
                </a:lnTo>
                <a:lnTo>
                  <a:pt x="936" y="546"/>
                </a:lnTo>
                <a:lnTo>
                  <a:pt x="940" y="550"/>
                </a:lnTo>
                <a:lnTo>
                  <a:pt x="943" y="558"/>
                </a:lnTo>
                <a:lnTo>
                  <a:pt x="943" y="558"/>
                </a:lnTo>
                <a:lnTo>
                  <a:pt x="943" y="567"/>
                </a:lnTo>
                <a:lnTo>
                  <a:pt x="941" y="572"/>
                </a:lnTo>
                <a:lnTo>
                  <a:pt x="941" y="572"/>
                </a:lnTo>
                <a:lnTo>
                  <a:pt x="943" y="574"/>
                </a:lnTo>
                <a:lnTo>
                  <a:pt x="948" y="572"/>
                </a:lnTo>
                <a:lnTo>
                  <a:pt x="948" y="572"/>
                </a:lnTo>
                <a:lnTo>
                  <a:pt x="976" y="570"/>
                </a:lnTo>
                <a:lnTo>
                  <a:pt x="976" y="570"/>
                </a:lnTo>
                <a:lnTo>
                  <a:pt x="979" y="570"/>
                </a:lnTo>
                <a:lnTo>
                  <a:pt x="983" y="570"/>
                </a:lnTo>
                <a:lnTo>
                  <a:pt x="986" y="570"/>
                </a:lnTo>
                <a:lnTo>
                  <a:pt x="988" y="564"/>
                </a:lnTo>
                <a:lnTo>
                  <a:pt x="988" y="564"/>
                </a:lnTo>
                <a:lnTo>
                  <a:pt x="991" y="545"/>
                </a:lnTo>
                <a:lnTo>
                  <a:pt x="991" y="536"/>
                </a:lnTo>
                <a:lnTo>
                  <a:pt x="991" y="536"/>
                </a:lnTo>
                <a:lnTo>
                  <a:pt x="1001" y="540"/>
                </a:lnTo>
                <a:lnTo>
                  <a:pt x="1010" y="541"/>
                </a:lnTo>
                <a:lnTo>
                  <a:pt x="1019" y="545"/>
                </a:lnTo>
                <a:lnTo>
                  <a:pt x="1019" y="545"/>
                </a:lnTo>
                <a:lnTo>
                  <a:pt x="1026" y="552"/>
                </a:lnTo>
                <a:lnTo>
                  <a:pt x="1031" y="562"/>
                </a:lnTo>
                <a:lnTo>
                  <a:pt x="1038" y="569"/>
                </a:lnTo>
                <a:lnTo>
                  <a:pt x="1043" y="570"/>
                </a:lnTo>
                <a:lnTo>
                  <a:pt x="1046" y="570"/>
                </a:lnTo>
                <a:lnTo>
                  <a:pt x="1046" y="570"/>
                </a:lnTo>
                <a:lnTo>
                  <a:pt x="1050" y="567"/>
                </a:lnTo>
                <a:lnTo>
                  <a:pt x="1053" y="565"/>
                </a:lnTo>
                <a:lnTo>
                  <a:pt x="1055" y="558"/>
                </a:lnTo>
                <a:lnTo>
                  <a:pt x="1058" y="552"/>
                </a:lnTo>
                <a:lnTo>
                  <a:pt x="1058" y="552"/>
                </a:lnTo>
                <a:lnTo>
                  <a:pt x="1075" y="550"/>
                </a:lnTo>
                <a:lnTo>
                  <a:pt x="1089" y="546"/>
                </a:lnTo>
                <a:lnTo>
                  <a:pt x="1096" y="543"/>
                </a:lnTo>
                <a:lnTo>
                  <a:pt x="1101" y="540"/>
                </a:lnTo>
                <a:lnTo>
                  <a:pt x="1101" y="540"/>
                </a:lnTo>
                <a:lnTo>
                  <a:pt x="1105" y="534"/>
                </a:lnTo>
                <a:lnTo>
                  <a:pt x="1108" y="528"/>
                </a:lnTo>
                <a:lnTo>
                  <a:pt x="1111" y="515"/>
                </a:lnTo>
                <a:lnTo>
                  <a:pt x="1115" y="510"/>
                </a:lnTo>
                <a:lnTo>
                  <a:pt x="1118" y="505"/>
                </a:lnTo>
                <a:lnTo>
                  <a:pt x="1123" y="500"/>
                </a:lnTo>
                <a:lnTo>
                  <a:pt x="1132" y="497"/>
                </a:lnTo>
                <a:lnTo>
                  <a:pt x="1132" y="497"/>
                </a:lnTo>
                <a:lnTo>
                  <a:pt x="1153" y="488"/>
                </a:lnTo>
                <a:lnTo>
                  <a:pt x="1159" y="488"/>
                </a:lnTo>
                <a:lnTo>
                  <a:pt x="1168" y="491"/>
                </a:lnTo>
                <a:lnTo>
                  <a:pt x="1168" y="491"/>
                </a:lnTo>
                <a:lnTo>
                  <a:pt x="1173" y="493"/>
                </a:lnTo>
                <a:lnTo>
                  <a:pt x="1177" y="497"/>
                </a:lnTo>
                <a:lnTo>
                  <a:pt x="1184" y="505"/>
                </a:lnTo>
                <a:lnTo>
                  <a:pt x="1187" y="507"/>
                </a:lnTo>
                <a:lnTo>
                  <a:pt x="1190" y="509"/>
                </a:lnTo>
                <a:lnTo>
                  <a:pt x="1192" y="509"/>
                </a:lnTo>
                <a:lnTo>
                  <a:pt x="1196" y="505"/>
                </a:lnTo>
                <a:lnTo>
                  <a:pt x="1196" y="505"/>
                </a:lnTo>
                <a:lnTo>
                  <a:pt x="1197" y="502"/>
                </a:lnTo>
                <a:lnTo>
                  <a:pt x="1197" y="498"/>
                </a:lnTo>
                <a:lnTo>
                  <a:pt x="1197" y="491"/>
                </a:lnTo>
                <a:lnTo>
                  <a:pt x="1197" y="490"/>
                </a:lnTo>
                <a:lnTo>
                  <a:pt x="1197" y="488"/>
                </a:lnTo>
                <a:lnTo>
                  <a:pt x="1201" y="488"/>
                </a:lnTo>
                <a:lnTo>
                  <a:pt x="1204" y="488"/>
                </a:lnTo>
                <a:lnTo>
                  <a:pt x="1204" y="488"/>
                </a:lnTo>
                <a:lnTo>
                  <a:pt x="1211" y="490"/>
                </a:lnTo>
                <a:lnTo>
                  <a:pt x="1221" y="493"/>
                </a:lnTo>
                <a:lnTo>
                  <a:pt x="1244" y="503"/>
                </a:lnTo>
                <a:lnTo>
                  <a:pt x="1264" y="512"/>
                </a:lnTo>
                <a:lnTo>
                  <a:pt x="1273" y="514"/>
                </a:lnTo>
                <a:lnTo>
                  <a:pt x="1276" y="514"/>
                </a:lnTo>
                <a:lnTo>
                  <a:pt x="1278" y="512"/>
                </a:lnTo>
                <a:lnTo>
                  <a:pt x="1278" y="512"/>
                </a:lnTo>
                <a:lnTo>
                  <a:pt x="1281" y="507"/>
                </a:lnTo>
                <a:lnTo>
                  <a:pt x="1281" y="503"/>
                </a:lnTo>
                <a:lnTo>
                  <a:pt x="1283" y="500"/>
                </a:lnTo>
                <a:lnTo>
                  <a:pt x="1290" y="491"/>
                </a:lnTo>
                <a:lnTo>
                  <a:pt x="1290" y="491"/>
                </a:lnTo>
                <a:lnTo>
                  <a:pt x="1305" y="478"/>
                </a:lnTo>
                <a:lnTo>
                  <a:pt x="1309" y="473"/>
                </a:lnTo>
                <a:lnTo>
                  <a:pt x="1311" y="466"/>
                </a:lnTo>
                <a:lnTo>
                  <a:pt x="1311" y="466"/>
                </a:lnTo>
                <a:lnTo>
                  <a:pt x="1311" y="460"/>
                </a:lnTo>
                <a:lnTo>
                  <a:pt x="1311" y="457"/>
                </a:lnTo>
                <a:lnTo>
                  <a:pt x="1311" y="455"/>
                </a:lnTo>
                <a:lnTo>
                  <a:pt x="1311" y="455"/>
                </a:lnTo>
                <a:lnTo>
                  <a:pt x="1317" y="452"/>
                </a:lnTo>
                <a:lnTo>
                  <a:pt x="1317" y="452"/>
                </a:lnTo>
                <a:lnTo>
                  <a:pt x="1326" y="447"/>
                </a:lnTo>
                <a:lnTo>
                  <a:pt x="1331" y="442"/>
                </a:lnTo>
                <a:lnTo>
                  <a:pt x="1335" y="436"/>
                </a:lnTo>
                <a:lnTo>
                  <a:pt x="1336" y="430"/>
                </a:lnTo>
                <a:lnTo>
                  <a:pt x="1336" y="430"/>
                </a:lnTo>
                <a:lnTo>
                  <a:pt x="1338" y="412"/>
                </a:lnTo>
                <a:lnTo>
                  <a:pt x="1338" y="412"/>
                </a:lnTo>
                <a:lnTo>
                  <a:pt x="1328" y="395"/>
                </a:lnTo>
                <a:lnTo>
                  <a:pt x="1321" y="385"/>
                </a:lnTo>
                <a:lnTo>
                  <a:pt x="1319" y="381"/>
                </a:lnTo>
                <a:lnTo>
                  <a:pt x="1317" y="381"/>
                </a:lnTo>
                <a:lnTo>
                  <a:pt x="1317" y="381"/>
                </a:lnTo>
                <a:lnTo>
                  <a:pt x="1319" y="383"/>
                </a:lnTo>
                <a:lnTo>
                  <a:pt x="1321" y="385"/>
                </a:lnTo>
                <a:lnTo>
                  <a:pt x="1331" y="388"/>
                </a:lnTo>
                <a:lnTo>
                  <a:pt x="1342" y="390"/>
                </a:lnTo>
                <a:lnTo>
                  <a:pt x="1347" y="388"/>
                </a:lnTo>
                <a:lnTo>
                  <a:pt x="1348" y="387"/>
                </a:lnTo>
                <a:lnTo>
                  <a:pt x="1348" y="387"/>
                </a:lnTo>
                <a:lnTo>
                  <a:pt x="1352" y="378"/>
                </a:lnTo>
                <a:lnTo>
                  <a:pt x="1354" y="371"/>
                </a:lnTo>
                <a:lnTo>
                  <a:pt x="1350" y="359"/>
                </a:lnTo>
                <a:lnTo>
                  <a:pt x="1350" y="359"/>
                </a:lnTo>
                <a:lnTo>
                  <a:pt x="1347" y="347"/>
                </a:lnTo>
                <a:lnTo>
                  <a:pt x="1342" y="337"/>
                </a:lnTo>
                <a:lnTo>
                  <a:pt x="1335" y="328"/>
                </a:lnTo>
                <a:lnTo>
                  <a:pt x="1330" y="323"/>
                </a:lnTo>
                <a:lnTo>
                  <a:pt x="1323" y="320"/>
                </a:lnTo>
                <a:lnTo>
                  <a:pt x="1323" y="320"/>
                </a:lnTo>
                <a:lnTo>
                  <a:pt x="1275" y="301"/>
                </a:lnTo>
                <a:lnTo>
                  <a:pt x="1245" y="289"/>
                </a:lnTo>
                <a:lnTo>
                  <a:pt x="1223" y="278"/>
                </a:lnTo>
                <a:lnTo>
                  <a:pt x="1223" y="278"/>
                </a:lnTo>
                <a:lnTo>
                  <a:pt x="1211" y="270"/>
                </a:lnTo>
                <a:lnTo>
                  <a:pt x="1202" y="263"/>
                </a:lnTo>
                <a:lnTo>
                  <a:pt x="1192" y="254"/>
                </a:lnTo>
                <a:lnTo>
                  <a:pt x="1168" y="244"/>
                </a:lnTo>
                <a:lnTo>
                  <a:pt x="1168" y="244"/>
                </a:lnTo>
                <a:lnTo>
                  <a:pt x="1147" y="237"/>
                </a:lnTo>
                <a:lnTo>
                  <a:pt x="1122" y="230"/>
                </a:lnTo>
                <a:lnTo>
                  <a:pt x="1058" y="216"/>
                </a:lnTo>
                <a:lnTo>
                  <a:pt x="991" y="206"/>
                </a:lnTo>
                <a:lnTo>
                  <a:pt x="933" y="199"/>
                </a:lnTo>
                <a:lnTo>
                  <a:pt x="933" y="199"/>
                </a:lnTo>
                <a:lnTo>
                  <a:pt x="840" y="192"/>
                </a:lnTo>
                <a:lnTo>
                  <a:pt x="799" y="189"/>
                </a:lnTo>
                <a:lnTo>
                  <a:pt x="763" y="184"/>
                </a:lnTo>
                <a:lnTo>
                  <a:pt x="763" y="184"/>
                </a:lnTo>
                <a:lnTo>
                  <a:pt x="728" y="175"/>
                </a:lnTo>
                <a:lnTo>
                  <a:pt x="697" y="168"/>
                </a:lnTo>
                <a:lnTo>
                  <a:pt x="668" y="160"/>
                </a:lnTo>
                <a:lnTo>
                  <a:pt x="668" y="160"/>
                </a:lnTo>
                <a:lnTo>
                  <a:pt x="667" y="139"/>
                </a:lnTo>
                <a:lnTo>
                  <a:pt x="665" y="122"/>
                </a:lnTo>
                <a:lnTo>
                  <a:pt x="661" y="105"/>
                </a:lnTo>
                <a:lnTo>
                  <a:pt x="661" y="105"/>
                </a:lnTo>
                <a:lnTo>
                  <a:pt x="658" y="91"/>
                </a:lnTo>
                <a:lnTo>
                  <a:pt x="655" y="84"/>
                </a:lnTo>
                <a:lnTo>
                  <a:pt x="644" y="67"/>
                </a:lnTo>
                <a:lnTo>
                  <a:pt x="644" y="67"/>
                </a:lnTo>
                <a:lnTo>
                  <a:pt x="639" y="58"/>
                </a:lnTo>
                <a:lnTo>
                  <a:pt x="637" y="51"/>
                </a:lnTo>
                <a:lnTo>
                  <a:pt x="636" y="45"/>
                </a:lnTo>
                <a:lnTo>
                  <a:pt x="630" y="39"/>
                </a:lnTo>
                <a:lnTo>
                  <a:pt x="630" y="39"/>
                </a:lnTo>
                <a:lnTo>
                  <a:pt x="625" y="36"/>
                </a:lnTo>
                <a:lnTo>
                  <a:pt x="617" y="31"/>
                </a:lnTo>
                <a:lnTo>
                  <a:pt x="608" y="29"/>
                </a:lnTo>
                <a:lnTo>
                  <a:pt x="598" y="27"/>
                </a:lnTo>
                <a:lnTo>
                  <a:pt x="598" y="27"/>
                </a:lnTo>
                <a:lnTo>
                  <a:pt x="572" y="26"/>
                </a:lnTo>
                <a:lnTo>
                  <a:pt x="558" y="26"/>
                </a:lnTo>
                <a:lnTo>
                  <a:pt x="558" y="26"/>
                </a:lnTo>
                <a:lnTo>
                  <a:pt x="567" y="17"/>
                </a:lnTo>
                <a:lnTo>
                  <a:pt x="574" y="12"/>
                </a:lnTo>
                <a:lnTo>
                  <a:pt x="574" y="8"/>
                </a:lnTo>
                <a:lnTo>
                  <a:pt x="574" y="7"/>
                </a:lnTo>
                <a:lnTo>
                  <a:pt x="574" y="7"/>
                </a:lnTo>
                <a:lnTo>
                  <a:pt x="570" y="3"/>
                </a:lnTo>
                <a:lnTo>
                  <a:pt x="569" y="2"/>
                </a:lnTo>
                <a:lnTo>
                  <a:pt x="565" y="0"/>
                </a:lnTo>
                <a:lnTo>
                  <a:pt x="555" y="0"/>
                </a:lnTo>
                <a:lnTo>
                  <a:pt x="555" y="0"/>
                </a:lnTo>
                <a:lnTo>
                  <a:pt x="531" y="7"/>
                </a:lnTo>
                <a:lnTo>
                  <a:pt x="493" y="17"/>
                </a:lnTo>
                <a:lnTo>
                  <a:pt x="414" y="39"/>
                </a:lnTo>
                <a:lnTo>
                  <a:pt x="414" y="39"/>
                </a:lnTo>
                <a:lnTo>
                  <a:pt x="388" y="48"/>
                </a:lnTo>
                <a:lnTo>
                  <a:pt x="368" y="51"/>
                </a:lnTo>
                <a:lnTo>
                  <a:pt x="352" y="57"/>
                </a:lnTo>
                <a:lnTo>
                  <a:pt x="338" y="65"/>
                </a:lnTo>
                <a:lnTo>
                  <a:pt x="338" y="65"/>
                </a:lnTo>
                <a:lnTo>
                  <a:pt x="306" y="86"/>
                </a:lnTo>
                <a:lnTo>
                  <a:pt x="292" y="96"/>
                </a:lnTo>
                <a:lnTo>
                  <a:pt x="285" y="103"/>
                </a:lnTo>
                <a:lnTo>
                  <a:pt x="280" y="110"/>
                </a:lnTo>
                <a:lnTo>
                  <a:pt x="280" y="110"/>
                </a:lnTo>
                <a:lnTo>
                  <a:pt x="271" y="129"/>
                </a:lnTo>
                <a:lnTo>
                  <a:pt x="266" y="148"/>
                </a:lnTo>
                <a:lnTo>
                  <a:pt x="259" y="172"/>
                </a:lnTo>
                <a:lnTo>
                  <a:pt x="259" y="17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A60DCE14-6763-4A2C-A692-9B4A0448DD78}"/>
              </a:ext>
            </a:extLst>
          </p:cNvPr>
          <p:cNvSpPr>
            <a:spLocks/>
          </p:cNvSpPr>
          <p:nvPr/>
        </p:nvSpPr>
        <p:spPr bwMode="auto">
          <a:xfrm>
            <a:off x="6127218" y="2910798"/>
            <a:ext cx="1320717" cy="1395333"/>
          </a:xfrm>
          <a:custGeom>
            <a:avLst/>
            <a:gdLst>
              <a:gd name="T0" fmla="*/ 433 w 885"/>
              <a:gd name="T1" fmla="*/ 212 h 935"/>
              <a:gd name="T2" fmla="*/ 479 w 885"/>
              <a:gd name="T3" fmla="*/ 117 h 935"/>
              <a:gd name="T4" fmla="*/ 563 w 885"/>
              <a:gd name="T5" fmla="*/ 12 h 935"/>
              <a:gd name="T6" fmla="*/ 599 w 885"/>
              <a:gd name="T7" fmla="*/ 2 h 935"/>
              <a:gd name="T8" fmla="*/ 641 w 885"/>
              <a:gd name="T9" fmla="*/ 66 h 935"/>
              <a:gd name="T10" fmla="*/ 690 w 885"/>
              <a:gd name="T11" fmla="*/ 224 h 935"/>
              <a:gd name="T12" fmla="*/ 716 w 885"/>
              <a:gd name="T13" fmla="*/ 329 h 935"/>
              <a:gd name="T14" fmla="*/ 749 w 885"/>
              <a:gd name="T15" fmla="*/ 404 h 935"/>
              <a:gd name="T16" fmla="*/ 769 w 885"/>
              <a:gd name="T17" fmla="*/ 442 h 935"/>
              <a:gd name="T18" fmla="*/ 879 w 885"/>
              <a:gd name="T19" fmla="*/ 573 h 935"/>
              <a:gd name="T20" fmla="*/ 883 w 885"/>
              <a:gd name="T21" fmla="*/ 619 h 935"/>
              <a:gd name="T22" fmla="*/ 874 w 885"/>
              <a:gd name="T23" fmla="*/ 660 h 935"/>
              <a:gd name="T24" fmla="*/ 852 w 885"/>
              <a:gd name="T25" fmla="*/ 705 h 935"/>
              <a:gd name="T26" fmla="*/ 843 w 885"/>
              <a:gd name="T27" fmla="*/ 784 h 935"/>
              <a:gd name="T28" fmla="*/ 862 w 885"/>
              <a:gd name="T29" fmla="*/ 813 h 935"/>
              <a:gd name="T30" fmla="*/ 833 w 885"/>
              <a:gd name="T31" fmla="*/ 843 h 935"/>
              <a:gd name="T32" fmla="*/ 785 w 885"/>
              <a:gd name="T33" fmla="*/ 861 h 935"/>
              <a:gd name="T34" fmla="*/ 720 w 885"/>
              <a:gd name="T35" fmla="*/ 853 h 935"/>
              <a:gd name="T36" fmla="*/ 690 w 885"/>
              <a:gd name="T37" fmla="*/ 822 h 935"/>
              <a:gd name="T38" fmla="*/ 618 w 885"/>
              <a:gd name="T39" fmla="*/ 853 h 935"/>
              <a:gd name="T40" fmla="*/ 562 w 885"/>
              <a:gd name="T41" fmla="*/ 853 h 935"/>
              <a:gd name="T42" fmla="*/ 544 w 885"/>
              <a:gd name="T43" fmla="*/ 901 h 935"/>
              <a:gd name="T44" fmla="*/ 503 w 885"/>
              <a:gd name="T45" fmla="*/ 935 h 935"/>
              <a:gd name="T46" fmla="*/ 502 w 885"/>
              <a:gd name="T47" fmla="*/ 915 h 935"/>
              <a:gd name="T48" fmla="*/ 433 w 885"/>
              <a:gd name="T49" fmla="*/ 848 h 935"/>
              <a:gd name="T50" fmla="*/ 378 w 885"/>
              <a:gd name="T51" fmla="*/ 884 h 935"/>
              <a:gd name="T52" fmla="*/ 326 w 885"/>
              <a:gd name="T53" fmla="*/ 923 h 935"/>
              <a:gd name="T54" fmla="*/ 326 w 885"/>
              <a:gd name="T55" fmla="*/ 894 h 935"/>
              <a:gd name="T56" fmla="*/ 326 w 885"/>
              <a:gd name="T57" fmla="*/ 867 h 935"/>
              <a:gd name="T58" fmla="*/ 332 w 885"/>
              <a:gd name="T59" fmla="*/ 836 h 935"/>
              <a:gd name="T60" fmla="*/ 330 w 885"/>
              <a:gd name="T61" fmla="*/ 810 h 935"/>
              <a:gd name="T62" fmla="*/ 330 w 885"/>
              <a:gd name="T63" fmla="*/ 791 h 935"/>
              <a:gd name="T64" fmla="*/ 356 w 885"/>
              <a:gd name="T65" fmla="*/ 745 h 935"/>
              <a:gd name="T66" fmla="*/ 390 w 885"/>
              <a:gd name="T67" fmla="*/ 750 h 935"/>
              <a:gd name="T68" fmla="*/ 349 w 885"/>
              <a:gd name="T69" fmla="*/ 678 h 935"/>
              <a:gd name="T70" fmla="*/ 350 w 885"/>
              <a:gd name="T71" fmla="*/ 590 h 935"/>
              <a:gd name="T72" fmla="*/ 309 w 885"/>
              <a:gd name="T73" fmla="*/ 550 h 935"/>
              <a:gd name="T74" fmla="*/ 268 w 885"/>
              <a:gd name="T75" fmla="*/ 540 h 935"/>
              <a:gd name="T76" fmla="*/ 251 w 885"/>
              <a:gd name="T77" fmla="*/ 531 h 935"/>
              <a:gd name="T78" fmla="*/ 149 w 885"/>
              <a:gd name="T79" fmla="*/ 492 h 935"/>
              <a:gd name="T80" fmla="*/ 34 w 885"/>
              <a:gd name="T81" fmla="*/ 497 h 935"/>
              <a:gd name="T82" fmla="*/ 9 w 885"/>
              <a:gd name="T83" fmla="*/ 475 h 935"/>
              <a:gd name="T84" fmla="*/ 3 w 885"/>
              <a:gd name="T85" fmla="*/ 437 h 935"/>
              <a:gd name="T86" fmla="*/ 2 w 885"/>
              <a:gd name="T87" fmla="*/ 392 h 935"/>
              <a:gd name="T88" fmla="*/ 22 w 885"/>
              <a:gd name="T89" fmla="*/ 351 h 935"/>
              <a:gd name="T90" fmla="*/ 57 w 885"/>
              <a:gd name="T91" fmla="*/ 329 h 935"/>
              <a:gd name="T92" fmla="*/ 168 w 885"/>
              <a:gd name="T93" fmla="*/ 313 h 935"/>
              <a:gd name="T94" fmla="*/ 206 w 885"/>
              <a:gd name="T95" fmla="*/ 260 h 935"/>
              <a:gd name="T96" fmla="*/ 187 w 885"/>
              <a:gd name="T97" fmla="*/ 196 h 935"/>
              <a:gd name="T98" fmla="*/ 168 w 885"/>
              <a:gd name="T99" fmla="*/ 136 h 935"/>
              <a:gd name="T100" fmla="*/ 199 w 885"/>
              <a:gd name="T101" fmla="*/ 91 h 935"/>
              <a:gd name="T102" fmla="*/ 232 w 885"/>
              <a:gd name="T103" fmla="*/ 66 h 935"/>
              <a:gd name="T104" fmla="*/ 252 w 885"/>
              <a:gd name="T105" fmla="*/ 55 h 935"/>
              <a:gd name="T106" fmla="*/ 311 w 885"/>
              <a:gd name="T107" fmla="*/ 95 h 935"/>
              <a:gd name="T108" fmla="*/ 323 w 885"/>
              <a:gd name="T109" fmla="*/ 47 h 935"/>
              <a:gd name="T110" fmla="*/ 326 w 885"/>
              <a:gd name="T111" fmla="*/ 24 h 935"/>
              <a:gd name="T112" fmla="*/ 366 w 885"/>
              <a:gd name="T113" fmla="*/ 7 h 935"/>
              <a:gd name="T114" fmla="*/ 381 w 885"/>
              <a:gd name="T115" fmla="*/ 26 h 935"/>
              <a:gd name="T116" fmla="*/ 380 w 885"/>
              <a:gd name="T117" fmla="*/ 98 h 935"/>
              <a:gd name="T118" fmla="*/ 388 w 885"/>
              <a:gd name="T119" fmla="*/ 167 h 935"/>
              <a:gd name="T120" fmla="*/ 435 w 885"/>
              <a:gd name="T121" fmla="*/ 25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5" h="935">
                <a:moveTo>
                  <a:pt x="435" y="253"/>
                </a:moveTo>
                <a:lnTo>
                  <a:pt x="435" y="253"/>
                </a:lnTo>
                <a:lnTo>
                  <a:pt x="433" y="244"/>
                </a:lnTo>
                <a:lnTo>
                  <a:pt x="433" y="225"/>
                </a:lnTo>
                <a:lnTo>
                  <a:pt x="433" y="212"/>
                </a:lnTo>
                <a:lnTo>
                  <a:pt x="436" y="198"/>
                </a:lnTo>
                <a:lnTo>
                  <a:pt x="441" y="181"/>
                </a:lnTo>
                <a:lnTo>
                  <a:pt x="450" y="164"/>
                </a:lnTo>
                <a:lnTo>
                  <a:pt x="450" y="164"/>
                </a:lnTo>
                <a:lnTo>
                  <a:pt x="479" y="117"/>
                </a:lnTo>
                <a:lnTo>
                  <a:pt x="500" y="88"/>
                </a:lnTo>
                <a:lnTo>
                  <a:pt x="520" y="59"/>
                </a:lnTo>
                <a:lnTo>
                  <a:pt x="543" y="33"/>
                </a:lnTo>
                <a:lnTo>
                  <a:pt x="553" y="21"/>
                </a:lnTo>
                <a:lnTo>
                  <a:pt x="563" y="12"/>
                </a:lnTo>
                <a:lnTo>
                  <a:pt x="574" y="5"/>
                </a:lnTo>
                <a:lnTo>
                  <a:pt x="582" y="2"/>
                </a:lnTo>
                <a:lnTo>
                  <a:pt x="591" y="0"/>
                </a:lnTo>
                <a:lnTo>
                  <a:pt x="599" y="2"/>
                </a:lnTo>
                <a:lnTo>
                  <a:pt x="599" y="2"/>
                </a:lnTo>
                <a:lnTo>
                  <a:pt x="606" y="7"/>
                </a:lnTo>
                <a:lnTo>
                  <a:pt x="613" y="16"/>
                </a:lnTo>
                <a:lnTo>
                  <a:pt x="620" y="26"/>
                </a:lnTo>
                <a:lnTo>
                  <a:pt x="627" y="36"/>
                </a:lnTo>
                <a:lnTo>
                  <a:pt x="641" y="66"/>
                </a:lnTo>
                <a:lnTo>
                  <a:pt x="654" y="98"/>
                </a:lnTo>
                <a:lnTo>
                  <a:pt x="666" y="133"/>
                </a:lnTo>
                <a:lnTo>
                  <a:pt x="677" y="167"/>
                </a:lnTo>
                <a:lnTo>
                  <a:pt x="685" y="198"/>
                </a:lnTo>
                <a:lnTo>
                  <a:pt x="690" y="224"/>
                </a:lnTo>
                <a:lnTo>
                  <a:pt x="690" y="224"/>
                </a:lnTo>
                <a:lnTo>
                  <a:pt x="699" y="286"/>
                </a:lnTo>
                <a:lnTo>
                  <a:pt x="701" y="299"/>
                </a:lnTo>
                <a:lnTo>
                  <a:pt x="701" y="299"/>
                </a:lnTo>
                <a:lnTo>
                  <a:pt x="716" y="329"/>
                </a:lnTo>
                <a:lnTo>
                  <a:pt x="732" y="356"/>
                </a:lnTo>
                <a:lnTo>
                  <a:pt x="744" y="385"/>
                </a:lnTo>
                <a:lnTo>
                  <a:pt x="744" y="385"/>
                </a:lnTo>
                <a:lnTo>
                  <a:pt x="749" y="397"/>
                </a:lnTo>
                <a:lnTo>
                  <a:pt x="749" y="404"/>
                </a:lnTo>
                <a:lnTo>
                  <a:pt x="747" y="411"/>
                </a:lnTo>
                <a:lnTo>
                  <a:pt x="749" y="415"/>
                </a:lnTo>
                <a:lnTo>
                  <a:pt x="751" y="420"/>
                </a:lnTo>
                <a:lnTo>
                  <a:pt x="769" y="442"/>
                </a:lnTo>
                <a:lnTo>
                  <a:pt x="769" y="442"/>
                </a:lnTo>
                <a:lnTo>
                  <a:pt x="835" y="514"/>
                </a:lnTo>
                <a:lnTo>
                  <a:pt x="861" y="543"/>
                </a:lnTo>
                <a:lnTo>
                  <a:pt x="874" y="562"/>
                </a:lnTo>
                <a:lnTo>
                  <a:pt x="874" y="562"/>
                </a:lnTo>
                <a:lnTo>
                  <a:pt x="879" y="573"/>
                </a:lnTo>
                <a:lnTo>
                  <a:pt x="883" y="583"/>
                </a:lnTo>
                <a:lnTo>
                  <a:pt x="885" y="593"/>
                </a:lnTo>
                <a:lnTo>
                  <a:pt x="885" y="607"/>
                </a:lnTo>
                <a:lnTo>
                  <a:pt x="885" y="607"/>
                </a:lnTo>
                <a:lnTo>
                  <a:pt x="883" y="619"/>
                </a:lnTo>
                <a:lnTo>
                  <a:pt x="879" y="628"/>
                </a:lnTo>
                <a:lnTo>
                  <a:pt x="878" y="635"/>
                </a:lnTo>
                <a:lnTo>
                  <a:pt x="878" y="635"/>
                </a:lnTo>
                <a:lnTo>
                  <a:pt x="878" y="643"/>
                </a:lnTo>
                <a:lnTo>
                  <a:pt x="874" y="660"/>
                </a:lnTo>
                <a:lnTo>
                  <a:pt x="873" y="672"/>
                </a:lnTo>
                <a:lnTo>
                  <a:pt x="867" y="684"/>
                </a:lnTo>
                <a:lnTo>
                  <a:pt x="861" y="695"/>
                </a:lnTo>
                <a:lnTo>
                  <a:pt x="852" y="705"/>
                </a:lnTo>
                <a:lnTo>
                  <a:pt x="852" y="705"/>
                </a:lnTo>
                <a:lnTo>
                  <a:pt x="802" y="750"/>
                </a:lnTo>
                <a:lnTo>
                  <a:pt x="802" y="750"/>
                </a:lnTo>
                <a:lnTo>
                  <a:pt x="811" y="757"/>
                </a:lnTo>
                <a:lnTo>
                  <a:pt x="831" y="774"/>
                </a:lnTo>
                <a:lnTo>
                  <a:pt x="843" y="784"/>
                </a:lnTo>
                <a:lnTo>
                  <a:pt x="852" y="794"/>
                </a:lnTo>
                <a:lnTo>
                  <a:pt x="859" y="805"/>
                </a:lnTo>
                <a:lnTo>
                  <a:pt x="861" y="808"/>
                </a:lnTo>
                <a:lnTo>
                  <a:pt x="862" y="813"/>
                </a:lnTo>
                <a:lnTo>
                  <a:pt x="862" y="813"/>
                </a:lnTo>
                <a:lnTo>
                  <a:pt x="861" y="819"/>
                </a:lnTo>
                <a:lnTo>
                  <a:pt x="857" y="825"/>
                </a:lnTo>
                <a:lnTo>
                  <a:pt x="854" y="829"/>
                </a:lnTo>
                <a:lnTo>
                  <a:pt x="847" y="834"/>
                </a:lnTo>
                <a:lnTo>
                  <a:pt x="833" y="843"/>
                </a:lnTo>
                <a:lnTo>
                  <a:pt x="818" y="853"/>
                </a:lnTo>
                <a:lnTo>
                  <a:pt x="818" y="853"/>
                </a:lnTo>
                <a:lnTo>
                  <a:pt x="807" y="860"/>
                </a:lnTo>
                <a:lnTo>
                  <a:pt x="797" y="861"/>
                </a:lnTo>
                <a:lnTo>
                  <a:pt x="785" y="861"/>
                </a:lnTo>
                <a:lnTo>
                  <a:pt x="773" y="861"/>
                </a:lnTo>
                <a:lnTo>
                  <a:pt x="751" y="856"/>
                </a:lnTo>
                <a:lnTo>
                  <a:pt x="735" y="853"/>
                </a:lnTo>
                <a:lnTo>
                  <a:pt x="735" y="853"/>
                </a:lnTo>
                <a:lnTo>
                  <a:pt x="720" y="853"/>
                </a:lnTo>
                <a:lnTo>
                  <a:pt x="715" y="851"/>
                </a:lnTo>
                <a:lnTo>
                  <a:pt x="709" y="848"/>
                </a:lnTo>
                <a:lnTo>
                  <a:pt x="709" y="848"/>
                </a:lnTo>
                <a:lnTo>
                  <a:pt x="697" y="832"/>
                </a:lnTo>
                <a:lnTo>
                  <a:pt x="690" y="822"/>
                </a:lnTo>
                <a:lnTo>
                  <a:pt x="690" y="822"/>
                </a:lnTo>
                <a:lnTo>
                  <a:pt x="665" y="834"/>
                </a:lnTo>
                <a:lnTo>
                  <a:pt x="641" y="844"/>
                </a:lnTo>
                <a:lnTo>
                  <a:pt x="618" y="853"/>
                </a:lnTo>
                <a:lnTo>
                  <a:pt x="618" y="853"/>
                </a:lnTo>
                <a:lnTo>
                  <a:pt x="608" y="856"/>
                </a:lnTo>
                <a:lnTo>
                  <a:pt x="598" y="858"/>
                </a:lnTo>
                <a:lnTo>
                  <a:pt x="579" y="858"/>
                </a:lnTo>
                <a:lnTo>
                  <a:pt x="567" y="855"/>
                </a:lnTo>
                <a:lnTo>
                  <a:pt x="562" y="853"/>
                </a:lnTo>
                <a:lnTo>
                  <a:pt x="562" y="853"/>
                </a:lnTo>
                <a:lnTo>
                  <a:pt x="557" y="874"/>
                </a:lnTo>
                <a:lnTo>
                  <a:pt x="551" y="891"/>
                </a:lnTo>
                <a:lnTo>
                  <a:pt x="544" y="901"/>
                </a:lnTo>
                <a:lnTo>
                  <a:pt x="544" y="901"/>
                </a:lnTo>
                <a:lnTo>
                  <a:pt x="536" y="911"/>
                </a:lnTo>
                <a:lnTo>
                  <a:pt x="522" y="925"/>
                </a:lnTo>
                <a:lnTo>
                  <a:pt x="515" y="930"/>
                </a:lnTo>
                <a:lnTo>
                  <a:pt x="508" y="934"/>
                </a:lnTo>
                <a:lnTo>
                  <a:pt x="503" y="935"/>
                </a:lnTo>
                <a:lnTo>
                  <a:pt x="502" y="934"/>
                </a:lnTo>
                <a:lnTo>
                  <a:pt x="500" y="932"/>
                </a:lnTo>
                <a:lnTo>
                  <a:pt x="500" y="932"/>
                </a:lnTo>
                <a:lnTo>
                  <a:pt x="500" y="925"/>
                </a:lnTo>
                <a:lnTo>
                  <a:pt x="502" y="915"/>
                </a:lnTo>
                <a:lnTo>
                  <a:pt x="510" y="887"/>
                </a:lnTo>
                <a:lnTo>
                  <a:pt x="522" y="851"/>
                </a:lnTo>
                <a:lnTo>
                  <a:pt x="462" y="834"/>
                </a:lnTo>
                <a:lnTo>
                  <a:pt x="462" y="834"/>
                </a:lnTo>
                <a:lnTo>
                  <a:pt x="433" y="848"/>
                </a:lnTo>
                <a:lnTo>
                  <a:pt x="409" y="860"/>
                </a:lnTo>
                <a:lnTo>
                  <a:pt x="398" y="867"/>
                </a:lnTo>
                <a:lnTo>
                  <a:pt x="390" y="872"/>
                </a:lnTo>
                <a:lnTo>
                  <a:pt x="390" y="872"/>
                </a:lnTo>
                <a:lnTo>
                  <a:pt x="378" y="884"/>
                </a:lnTo>
                <a:lnTo>
                  <a:pt x="368" y="892"/>
                </a:lnTo>
                <a:lnTo>
                  <a:pt x="352" y="904"/>
                </a:lnTo>
                <a:lnTo>
                  <a:pt x="352" y="904"/>
                </a:lnTo>
                <a:lnTo>
                  <a:pt x="333" y="920"/>
                </a:lnTo>
                <a:lnTo>
                  <a:pt x="326" y="923"/>
                </a:lnTo>
                <a:lnTo>
                  <a:pt x="325" y="922"/>
                </a:lnTo>
                <a:lnTo>
                  <a:pt x="323" y="920"/>
                </a:lnTo>
                <a:lnTo>
                  <a:pt x="323" y="920"/>
                </a:lnTo>
                <a:lnTo>
                  <a:pt x="326" y="903"/>
                </a:lnTo>
                <a:lnTo>
                  <a:pt x="326" y="894"/>
                </a:lnTo>
                <a:lnTo>
                  <a:pt x="326" y="889"/>
                </a:lnTo>
                <a:lnTo>
                  <a:pt x="326" y="889"/>
                </a:lnTo>
                <a:lnTo>
                  <a:pt x="326" y="877"/>
                </a:lnTo>
                <a:lnTo>
                  <a:pt x="326" y="867"/>
                </a:lnTo>
                <a:lnTo>
                  <a:pt x="326" y="867"/>
                </a:lnTo>
                <a:lnTo>
                  <a:pt x="335" y="855"/>
                </a:lnTo>
                <a:lnTo>
                  <a:pt x="342" y="844"/>
                </a:lnTo>
                <a:lnTo>
                  <a:pt x="342" y="844"/>
                </a:lnTo>
                <a:lnTo>
                  <a:pt x="337" y="841"/>
                </a:lnTo>
                <a:lnTo>
                  <a:pt x="332" y="836"/>
                </a:lnTo>
                <a:lnTo>
                  <a:pt x="330" y="829"/>
                </a:lnTo>
                <a:lnTo>
                  <a:pt x="330" y="829"/>
                </a:lnTo>
                <a:lnTo>
                  <a:pt x="330" y="819"/>
                </a:lnTo>
                <a:lnTo>
                  <a:pt x="330" y="810"/>
                </a:lnTo>
                <a:lnTo>
                  <a:pt x="330" y="810"/>
                </a:lnTo>
                <a:lnTo>
                  <a:pt x="328" y="803"/>
                </a:lnTo>
                <a:lnTo>
                  <a:pt x="326" y="801"/>
                </a:lnTo>
                <a:lnTo>
                  <a:pt x="326" y="798"/>
                </a:lnTo>
                <a:lnTo>
                  <a:pt x="330" y="791"/>
                </a:lnTo>
                <a:lnTo>
                  <a:pt x="330" y="791"/>
                </a:lnTo>
                <a:lnTo>
                  <a:pt x="337" y="779"/>
                </a:lnTo>
                <a:lnTo>
                  <a:pt x="342" y="769"/>
                </a:lnTo>
                <a:lnTo>
                  <a:pt x="342" y="769"/>
                </a:lnTo>
                <a:lnTo>
                  <a:pt x="352" y="751"/>
                </a:lnTo>
                <a:lnTo>
                  <a:pt x="356" y="745"/>
                </a:lnTo>
                <a:lnTo>
                  <a:pt x="357" y="743"/>
                </a:lnTo>
                <a:lnTo>
                  <a:pt x="359" y="743"/>
                </a:lnTo>
                <a:lnTo>
                  <a:pt x="359" y="743"/>
                </a:lnTo>
                <a:lnTo>
                  <a:pt x="390" y="750"/>
                </a:lnTo>
                <a:lnTo>
                  <a:pt x="390" y="750"/>
                </a:lnTo>
                <a:lnTo>
                  <a:pt x="383" y="741"/>
                </a:lnTo>
                <a:lnTo>
                  <a:pt x="369" y="722"/>
                </a:lnTo>
                <a:lnTo>
                  <a:pt x="361" y="709"/>
                </a:lnTo>
                <a:lnTo>
                  <a:pt x="354" y="693"/>
                </a:lnTo>
                <a:lnTo>
                  <a:pt x="349" y="678"/>
                </a:lnTo>
                <a:lnTo>
                  <a:pt x="345" y="660"/>
                </a:lnTo>
                <a:lnTo>
                  <a:pt x="345" y="660"/>
                </a:lnTo>
                <a:lnTo>
                  <a:pt x="345" y="643"/>
                </a:lnTo>
                <a:lnTo>
                  <a:pt x="345" y="624"/>
                </a:lnTo>
                <a:lnTo>
                  <a:pt x="350" y="590"/>
                </a:lnTo>
                <a:lnTo>
                  <a:pt x="356" y="564"/>
                </a:lnTo>
                <a:lnTo>
                  <a:pt x="359" y="554"/>
                </a:lnTo>
                <a:lnTo>
                  <a:pt x="359" y="554"/>
                </a:lnTo>
                <a:lnTo>
                  <a:pt x="333" y="552"/>
                </a:lnTo>
                <a:lnTo>
                  <a:pt x="309" y="550"/>
                </a:lnTo>
                <a:lnTo>
                  <a:pt x="297" y="547"/>
                </a:lnTo>
                <a:lnTo>
                  <a:pt x="285" y="543"/>
                </a:lnTo>
                <a:lnTo>
                  <a:pt x="285" y="543"/>
                </a:lnTo>
                <a:lnTo>
                  <a:pt x="275" y="540"/>
                </a:lnTo>
                <a:lnTo>
                  <a:pt x="268" y="540"/>
                </a:lnTo>
                <a:lnTo>
                  <a:pt x="258" y="540"/>
                </a:lnTo>
                <a:lnTo>
                  <a:pt x="256" y="540"/>
                </a:lnTo>
                <a:lnTo>
                  <a:pt x="254" y="540"/>
                </a:lnTo>
                <a:lnTo>
                  <a:pt x="251" y="531"/>
                </a:lnTo>
                <a:lnTo>
                  <a:pt x="251" y="531"/>
                </a:lnTo>
                <a:lnTo>
                  <a:pt x="237" y="471"/>
                </a:lnTo>
                <a:lnTo>
                  <a:pt x="237" y="471"/>
                </a:lnTo>
                <a:lnTo>
                  <a:pt x="225" y="475"/>
                </a:lnTo>
                <a:lnTo>
                  <a:pt x="192" y="483"/>
                </a:lnTo>
                <a:lnTo>
                  <a:pt x="149" y="492"/>
                </a:lnTo>
                <a:lnTo>
                  <a:pt x="131" y="495"/>
                </a:lnTo>
                <a:lnTo>
                  <a:pt x="112" y="495"/>
                </a:lnTo>
                <a:lnTo>
                  <a:pt x="112" y="495"/>
                </a:lnTo>
                <a:lnTo>
                  <a:pt x="53" y="497"/>
                </a:lnTo>
                <a:lnTo>
                  <a:pt x="34" y="497"/>
                </a:lnTo>
                <a:lnTo>
                  <a:pt x="27" y="495"/>
                </a:lnTo>
                <a:lnTo>
                  <a:pt x="22" y="494"/>
                </a:lnTo>
                <a:lnTo>
                  <a:pt x="22" y="494"/>
                </a:lnTo>
                <a:lnTo>
                  <a:pt x="15" y="485"/>
                </a:lnTo>
                <a:lnTo>
                  <a:pt x="9" y="475"/>
                </a:lnTo>
                <a:lnTo>
                  <a:pt x="5" y="463"/>
                </a:lnTo>
                <a:lnTo>
                  <a:pt x="3" y="456"/>
                </a:lnTo>
                <a:lnTo>
                  <a:pt x="3" y="449"/>
                </a:lnTo>
                <a:lnTo>
                  <a:pt x="3" y="449"/>
                </a:lnTo>
                <a:lnTo>
                  <a:pt x="3" y="437"/>
                </a:lnTo>
                <a:lnTo>
                  <a:pt x="2" y="425"/>
                </a:lnTo>
                <a:lnTo>
                  <a:pt x="0" y="415"/>
                </a:lnTo>
                <a:lnTo>
                  <a:pt x="0" y="404"/>
                </a:lnTo>
                <a:lnTo>
                  <a:pt x="0" y="404"/>
                </a:lnTo>
                <a:lnTo>
                  <a:pt x="2" y="392"/>
                </a:lnTo>
                <a:lnTo>
                  <a:pt x="5" y="378"/>
                </a:lnTo>
                <a:lnTo>
                  <a:pt x="7" y="370"/>
                </a:lnTo>
                <a:lnTo>
                  <a:pt x="10" y="363"/>
                </a:lnTo>
                <a:lnTo>
                  <a:pt x="15" y="356"/>
                </a:lnTo>
                <a:lnTo>
                  <a:pt x="22" y="351"/>
                </a:lnTo>
                <a:lnTo>
                  <a:pt x="22" y="351"/>
                </a:lnTo>
                <a:lnTo>
                  <a:pt x="43" y="334"/>
                </a:lnTo>
                <a:lnTo>
                  <a:pt x="50" y="330"/>
                </a:lnTo>
                <a:lnTo>
                  <a:pt x="57" y="329"/>
                </a:lnTo>
                <a:lnTo>
                  <a:pt x="57" y="329"/>
                </a:lnTo>
                <a:lnTo>
                  <a:pt x="105" y="325"/>
                </a:lnTo>
                <a:lnTo>
                  <a:pt x="139" y="320"/>
                </a:lnTo>
                <a:lnTo>
                  <a:pt x="155" y="317"/>
                </a:lnTo>
                <a:lnTo>
                  <a:pt x="168" y="313"/>
                </a:lnTo>
                <a:lnTo>
                  <a:pt x="168" y="313"/>
                </a:lnTo>
                <a:lnTo>
                  <a:pt x="180" y="306"/>
                </a:lnTo>
                <a:lnTo>
                  <a:pt x="189" y="298"/>
                </a:lnTo>
                <a:lnTo>
                  <a:pt x="198" y="286"/>
                </a:lnTo>
                <a:lnTo>
                  <a:pt x="203" y="274"/>
                </a:lnTo>
                <a:lnTo>
                  <a:pt x="206" y="260"/>
                </a:lnTo>
                <a:lnTo>
                  <a:pt x="206" y="248"/>
                </a:lnTo>
                <a:lnTo>
                  <a:pt x="204" y="234"/>
                </a:lnTo>
                <a:lnTo>
                  <a:pt x="199" y="220"/>
                </a:lnTo>
                <a:lnTo>
                  <a:pt x="199" y="220"/>
                </a:lnTo>
                <a:lnTo>
                  <a:pt x="187" y="196"/>
                </a:lnTo>
                <a:lnTo>
                  <a:pt x="175" y="172"/>
                </a:lnTo>
                <a:lnTo>
                  <a:pt x="172" y="162"/>
                </a:lnTo>
                <a:lnTo>
                  <a:pt x="168" y="152"/>
                </a:lnTo>
                <a:lnTo>
                  <a:pt x="167" y="143"/>
                </a:lnTo>
                <a:lnTo>
                  <a:pt x="168" y="136"/>
                </a:lnTo>
                <a:lnTo>
                  <a:pt x="168" y="136"/>
                </a:lnTo>
                <a:lnTo>
                  <a:pt x="173" y="122"/>
                </a:lnTo>
                <a:lnTo>
                  <a:pt x="180" y="110"/>
                </a:lnTo>
                <a:lnTo>
                  <a:pt x="189" y="100"/>
                </a:lnTo>
                <a:lnTo>
                  <a:pt x="199" y="91"/>
                </a:lnTo>
                <a:lnTo>
                  <a:pt x="199" y="91"/>
                </a:lnTo>
                <a:lnTo>
                  <a:pt x="210" y="83"/>
                </a:lnTo>
                <a:lnTo>
                  <a:pt x="216" y="76"/>
                </a:lnTo>
                <a:lnTo>
                  <a:pt x="223" y="71"/>
                </a:lnTo>
                <a:lnTo>
                  <a:pt x="232" y="66"/>
                </a:lnTo>
                <a:lnTo>
                  <a:pt x="232" y="66"/>
                </a:lnTo>
                <a:lnTo>
                  <a:pt x="239" y="62"/>
                </a:lnTo>
                <a:lnTo>
                  <a:pt x="244" y="57"/>
                </a:lnTo>
                <a:lnTo>
                  <a:pt x="249" y="55"/>
                </a:lnTo>
                <a:lnTo>
                  <a:pt x="252" y="55"/>
                </a:lnTo>
                <a:lnTo>
                  <a:pt x="258" y="57"/>
                </a:lnTo>
                <a:lnTo>
                  <a:pt x="258" y="57"/>
                </a:lnTo>
                <a:lnTo>
                  <a:pt x="271" y="64"/>
                </a:lnTo>
                <a:lnTo>
                  <a:pt x="289" y="78"/>
                </a:lnTo>
                <a:lnTo>
                  <a:pt x="311" y="95"/>
                </a:lnTo>
                <a:lnTo>
                  <a:pt x="311" y="95"/>
                </a:lnTo>
                <a:lnTo>
                  <a:pt x="318" y="74"/>
                </a:lnTo>
                <a:lnTo>
                  <a:pt x="321" y="59"/>
                </a:lnTo>
                <a:lnTo>
                  <a:pt x="323" y="47"/>
                </a:lnTo>
                <a:lnTo>
                  <a:pt x="323" y="47"/>
                </a:lnTo>
                <a:lnTo>
                  <a:pt x="323" y="40"/>
                </a:lnTo>
                <a:lnTo>
                  <a:pt x="321" y="35"/>
                </a:lnTo>
                <a:lnTo>
                  <a:pt x="321" y="30"/>
                </a:lnTo>
                <a:lnTo>
                  <a:pt x="323" y="26"/>
                </a:lnTo>
                <a:lnTo>
                  <a:pt x="326" y="24"/>
                </a:lnTo>
                <a:lnTo>
                  <a:pt x="326" y="24"/>
                </a:lnTo>
                <a:lnTo>
                  <a:pt x="337" y="19"/>
                </a:lnTo>
                <a:lnTo>
                  <a:pt x="349" y="12"/>
                </a:lnTo>
                <a:lnTo>
                  <a:pt x="361" y="7"/>
                </a:lnTo>
                <a:lnTo>
                  <a:pt x="366" y="7"/>
                </a:lnTo>
                <a:lnTo>
                  <a:pt x="371" y="9"/>
                </a:lnTo>
                <a:lnTo>
                  <a:pt x="371" y="9"/>
                </a:lnTo>
                <a:lnTo>
                  <a:pt x="374" y="12"/>
                </a:lnTo>
                <a:lnTo>
                  <a:pt x="378" y="16"/>
                </a:lnTo>
                <a:lnTo>
                  <a:pt x="381" y="26"/>
                </a:lnTo>
                <a:lnTo>
                  <a:pt x="383" y="40"/>
                </a:lnTo>
                <a:lnTo>
                  <a:pt x="383" y="57"/>
                </a:lnTo>
                <a:lnTo>
                  <a:pt x="383" y="57"/>
                </a:lnTo>
                <a:lnTo>
                  <a:pt x="383" y="76"/>
                </a:lnTo>
                <a:lnTo>
                  <a:pt x="380" y="98"/>
                </a:lnTo>
                <a:lnTo>
                  <a:pt x="380" y="124"/>
                </a:lnTo>
                <a:lnTo>
                  <a:pt x="381" y="138"/>
                </a:lnTo>
                <a:lnTo>
                  <a:pt x="383" y="152"/>
                </a:lnTo>
                <a:lnTo>
                  <a:pt x="383" y="152"/>
                </a:lnTo>
                <a:lnTo>
                  <a:pt x="388" y="167"/>
                </a:lnTo>
                <a:lnTo>
                  <a:pt x="395" y="183"/>
                </a:lnTo>
                <a:lnTo>
                  <a:pt x="412" y="215"/>
                </a:lnTo>
                <a:lnTo>
                  <a:pt x="428" y="243"/>
                </a:lnTo>
                <a:lnTo>
                  <a:pt x="435" y="253"/>
                </a:lnTo>
                <a:lnTo>
                  <a:pt x="435" y="25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F5FBB147-BF27-4513-9B47-4564B9392AC6}"/>
              </a:ext>
            </a:extLst>
          </p:cNvPr>
          <p:cNvSpPr>
            <a:spLocks/>
          </p:cNvSpPr>
          <p:nvPr/>
        </p:nvSpPr>
        <p:spPr bwMode="auto">
          <a:xfrm>
            <a:off x="7999335" y="2928747"/>
            <a:ext cx="1424884" cy="1322115"/>
          </a:xfrm>
          <a:custGeom>
            <a:avLst/>
            <a:gdLst>
              <a:gd name="T0" fmla="*/ 277 w 1026"/>
              <a:gd name="T1" fmla="*/ 282 h 952"/>
              <a:gd name="T2" fmla="*/ 150 w 1026"/>
              <a:gd name="T3" fmla="*/ 278 h 952"/>
              <a:gd name="T4" fmla="*/ 14 w 1026"/>
              <a:gd name="T5" fmla="*/ 265 h 952"/>
              <a:gd name="T6" fmla="*/ 7 w 1026"/>
              <a:gd name="T7" fmla="*/ 299 h 952"/>
              <a:gd name="T8" fmla="*/ 22 w 1026"/>
              <a:gd name="T9" fmla="*/ 344 h 952"/>
              <a:gd name="T10" fmla="*/ 14 w 1026"/>
              <a:gd name="T11" fmla="*/ 376 h 952"/>
              <a:gd name="T12" fmla="*/ 38 w 1026"/>
              <a:gd name="T13" fmla="*/ 426 h 952"/>
              <a:gd name="T14" fmla="*/ 55 w 1026"/>
              <a:gd name="T15" fmla="*/ 449 h 952"/>
              <a:gd name="T16" fmla="*/ 105 w 1026"/>
              <a:gd name="T17" fmla="*/ 426 h 952"/>
              <a:gd name="T18" fmla="*/ 170 w 1026"/>
              <a:gd name="T19" fmla="*/ 416 h 952"/>
              <a:gd name="T20" fmla="*/ 225 w 1026"/>
              <a:gd name="T21" fmla="*/ 466 h 952"/>
              <a:gd name="T22" fmla="*/ 287 w 1026"/>
              <a:gd name="T23" fmla="*/ 517 h 952"/>
              <a:gd name="T24" fmla="*/ 280 w 1026"/>
              <a:gd name="T25" fmla="*/ 581 h 952"/>
              <a:gd name="T26" fmla="*/ 304 w 1026"/>
              <a:gd name="T27" fmla="*/ 617 h 952"/>
              <a:gd name="T28" fmla="*/ 368 w 1026"/>
              <a:gd name="T29" fmla="*/ 564 h 952"/>
              <a:gd name="T30" fmla="*/ 409 w 1026"/>
              <a:gd name="T31" fmla="*/ 521 h 952"/>
              <a:gd name="T32" fmla="*/ 483 w 1026"/>
              <a:gd name="T33" fmla="*/ 576 h 952"/>
              <a:gd name="T34" fmla="*/ 409 w 1026"/>
              <a:gd name="T35" fmla="*/ 607 h 952"/>
              <a:gd name="T36" fmla="*/ 361 w 1026"/>
              <a:gd name="T37" fmla="*/ 624 h 952"/>
              <a:gd name="T38" fmla="*/ 369 w 1026"/>
              <a:gd name="T39" fmla="*/ 672 h 952"/>
              <a:gd name="T40" fmla="*/ 354 w 1026"/>
              <a:gd name="T41" fmla="*/ 722 h 952"/>
              <a:gd name="T42" fmla="*/ 363 w 1026"/>
              <a:gd name="T43" fmla="*/ 760 h 952"/>
              <a:gd name="T44" fmla="*/ 378 w 1026"/>
              <a:gd name="T45" fmla="*/ 787 h 952"/>
              <a:gd name="T46" fmla="*/ 352 w 1026"/>
              <a:gd name="T47" fmla="*/ 877 h 952"/>
              <a:gd name="T48" fmla="*/ 431 w 1026"/>
              <a:gd name="T49" fmla="*/ 794 h 952"/>
              <a:gd name="T50" fmla="*/ 473 w 1026"/>
              <a:gd name="T51" fmla="*/ 775 h 952"/>
              <a:gd name="T52" fmla="*/ 490 w 1026"/>
              <a:gd name="T53" fmla="*/ 810 h 952"/>
              <a:gd name="T54" fmla="*/ 514 w 1026"/>
              <a:gd name="T55" fmla="*/ 834 h 952"/>
              <a:gd name="T56" fmla="*/ 555 w 1026"/>
              <a:gd name="T57" fmla="*/ 763 h 952"/>
              <a:gd name="T58" fmla="*/ 576 w 1026"/>
              <a:gd name="T59" fmla="*/ 780 h 952"/>
              <a:gd name="T60" fmla="*/ 545 w 1026"/>
              <a:gd name="T61" fmla="*/ 837 h 952"/>
              <a:gd name="T62" fmla="*/ 502 w 1026"/>
              <a:gd name="T63" fmla="*/ 885 h 952"/>
              <a:gd name="T64" fmla="*/ 512 w 1026"/>
              <a:gd name="T65" fmla="*/ 949 h 952"/>
              <a:gd name="T66" fmla="*/ 548 w 1026"/>
              <a:gd name="T67" fmla="*/ 938 h 952"/>
              <a:gd name="T68" fmla="*/ 617 w 1026"/>
              <a:gd name="T69" fmla="*/ 849 h 952"/>
              <a:gd name="T70" fmla="*/ 648 w 1026"/>
              <a:gd name="T71" fmla="*/ 734 h 952"/>
              <a:gd name="T72" fmla="*/ 747 w 1026"/>
              <a:gd name="T73" fmla="*/ 712 h 952"/>
              <a:gd name="T74" fmla="*/ 825 w 1026"/>
              <a:gd name="T75" fmla="*/ 712 h 952"/>
              <a:gd name="T76" fmla="*/ 847 w 1026"/>
              <a:gd name="T77" fmla="*/ 722 h 952"/>
              <a:gd name="T78" fmla="*/ 909 w 1026"/>
              <a:gd name="T79" fmla="*/ 720 h 952"/>
              <a:gd name="T80" fmla="*/ 847 w 1026"/>
              <a:gd name="T81" fmla="*/ 651 h 952"/>
              <a:gd name="T82" fmla="*/ 878 w 1026"/>
              <a:gd name="T83" fmla="*/ 591 h 952"/>
              <a:gd name="T84" fmla="*/ 984 w 1026"/>
              <a:gd name="T85" fmla="*/ 559 h 952"/>
              <a:gd name="T86" fmla="*/ 1026 w 1026"/>
              <a:gd name="T87" fmla="*/ 471 h 952"/>
              <a:gd name="T88" fmla="*/ 995 w 1026"/>
              <a:gd name="T89" fmla="*/ 407 h 952"/>
              <a:gd name="T90" fmla="*/ 886 w 1026"/>
              <a:gd name="T91" fmla="*/ 370 h 952"/>
              <a:gd name="T92" fmla="*/ 840 w 1026"/>
              <a:gd name="T93" fmla="*/ 376 h 952"/>
              <a:gd name="T94" fmla="*/ 773 w 1026"/>
              <a:gd name="T95" fmla="*/ 327 h 952"/>
              <a:gd name="T96" fmla="*/ 723 w 1026"/>
              <a:gd name="T97" fmla="*/ 275 h 952"/>
              <a:gd name="T98" fmla="*/ 699 w 1026"/>
              <a:gd name="T99" fmla="*/ 235 h 952"/>
              <a:gd name="T100" fmla="*/ 677 w 1026"/>
              <a:gd name="T101" fmla="*/ 115 h 952"/>
              <a:gd name="T102" fmla="*/ 682 w 1026"/>
              <a:gd name="T103" fmla="*/ 79 h 952"/>
              <a:gd name="T104" fmla="*/ 631 w 1026"/>
              <a:gd name="T105" fmla="*/ 12 h 952"/>
              <a:gd name="T106" fmla="*/ 594 w 1026"/>
              <a:gd name="T107" fmla="*/ 46 h 952"/>
              <a:gd name="T108" fmla="*/ 582 w 1026"/>
              <a:gd name="T109" fmla="*/ 74 h 952"/>
              <a:gd name="T110" fmla="*/ 608 w 1026"/>
              <a:gd name="T111" fmla="*/ 129 h 952"/>
              <a:gd name="T112" fmla="*/ 581 w 1026"/>
              <a:gd name="T113" fmla="*/ 180 h 952"/>
              <a:gd name="T114" fmla="*/ 562 w 1026"/>
              <a:gd name="T115" fmla="*/ 199 h 952"/>
              <a:gd name="T116" fmla="*/ 521 w 1026"/>
              <a:gd name="T117" fmla="*/ 253 h 952"/>
              <a:gd name="T118" fmla="*/ 486 w 1026"/>
              <a:gd name="T119" fmla="*/ 266 h 952"/>
              <a:gd name="T120" fmla="*/ 454 w 1026"/>
              <a:gd name="T121" fmla="*/ 272 h 952"/>
              <a:gd name="T122" fmla="*/ 442 w 1026"/>
              <a:gd name="T123" fmla="*/ 287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6" h="952">
                <a:moveTo>
                  <a:pt x="438" y="287"/>
                </a:moveTo>
                <a:lnTo>
                  <a:pt x="438" y="287"/>
                </a:lnTo>
                <a:lnTo>
                  <a:pt x="431" y="289"/>
                </a:lnTo>
                <a:lnTo>
                  <a:pt x="419" y="289"/>
                </a:lnTo>
                <a:lnTo>
                  <a:pt x="376" y="287"/>
                </a:lnTo>
                <a:lnTo>
                  <a:pt x="325" y="285"/>
                </a:lnTo>
                <a:lnTo>
                  <a:pt x="277" y="282"/>
                </a:lnTo>
                <a:lnTo>
                  <a:pt x="277" y="282"/>
                </a:lnTo>
                <a:lnTo>
                  <a:pt x="256" y="280"/>
                </a:lnTo>
                <a:lnTo>
                  <a:pt x="237" y="280"/>
                </a:lnTo>
                <a:lnTo>
                  <a:pt x="206" y="280"/>
                </a:lnTo>
                <a:lnTo>
                  <a:pt x="177" y="282"/>
                </a:lnTo>
                <a:lnTo>
                  <a:pt x="163" y="280"/>
                </a:lnTo>
                <a:lnTo>
                  <a:pt x="150" y="278"/>
                </a:lnTo>
                <a:lnTo>
                  <a:pt x="150" y="278"/>
                </a:lnTo>
                <a:lnTo>
                  <a:pt x="112" y="272"/>
                </a:lnTo>
                <a:lnTo>
                  <a:pt x="88" y="266"/>
                </a:lnTo>
                <a:lnTo>
                  <a:pt x="64" y="263"/>
                </a:lnTo>
                <a:lnTo>
                  <a:pt x="41" y="261"/>
                </a:lnTo>
                <a:lnTo>
                  <a:pt x="22" y="263"/>
                </a:lnTo>
                <a:lnTo>
                  <a:pt x="14" y="265"/>
                </a:lnTo>
                <a:lnTo>
                  <a:pt x="7" y="266"/>
                </a:lnTo>
                <a:lnTo>
                  <a:pt x="4" y="270"/>
                </a:lnTo>
                <a:lnTo>
                  <a:pt x="0" y="275"/>
                </a:lnTo>
                <a:lnTo>
                  <a:pt x="0" y="275"/>
                </a:lnTo>
                <a:lnTo>
                  <a:pt x="0" y="285"/>
                </a:lnTo>
                <a:lnTo>
                  <a:pt x="2" y="292"/>
                </a:lnTo>
                <a:lnTo>
                  <a:pt x="7" y="299"/>
                </a:lnTo>
                <a:lnTo>
                  <a:pt x="12" y="306"/>
                </a:lnTo>
                <a:lnTo>
                  <a:pt x="19" y="311"/>
                </a:lnTo>
                <a:lnTo>
                  <a:pt x="24" y="318"/>
                </a:lnTo>
                <a:lnTo>
                  <a:pt x="26" y="327"/>
                </a:lnTo>
                <a:lnTo>
                  <a:pt x="26" y="335"/>
                </a:lnTo>
                <a:lnTo>
                  <a:pt x="26" y="335"/>
                </a:lnTo>
                <a:lnTo>
                  <a:pt x="22" y="344"/>
                </a:lnTo>
                <a:lnTo>
                  <a:pt x="19" y="351"/>
                </a:lnTo>
                <a:lnTo>
                  <a:pt x="12" y="359"/>
                </a:lnTo>
                <a:lnTo>
                  <a:pt x="10" y="363"/>
                </a:lnTo>
                <a:lnTo>
                  <a:pt x="9" y="366"/>
                </a:lnTo>
                <a:lnTo>
                  <a:pt x="10" y="371"/>
                </a:lnTo>
                <a:lnTo>
                  <a:pt x="14" y="376"/>
                </a:lnTo>
                <a:lnTo>
                  <a:pt x="14" y="376"/>
                </a:lnTo>
                <a:lnTo>
                  <a:pt x="22" y="387"/>
                </a:lnTo>
                <a:lnTo>
                  <a:pt x="29" y="394"/>
                </a:lnTo>
                <a:lnTo>
                  <a:pt x="36" y="402"/>
                </a:lnTo>
                <a:lnTo>
                  <a:pt x="38" y="407"/>
                </a:lnTo>
                <a:lnTo>
                  <a:pt x="38" y="414"/>
                </a:lnTo>
                <a:lnTo>
                  <a:pt x="38" y="414"/>
                </a:lnTo>
                <a:lnTo>
                  <a:pt x="38" y="426"/>
                </a:lnTo>
                <a:lnTo>
                  <a:pt x="36" y="437"/>
                </a:lnTo>
                <a:lnTo>
                  <a:pt x="36" y="438"/>
                </a:lnTo>
                <a:lnTo>
                  <a:pt x="38" y="442"/>
                </a:lnTo>
                <a:lnTo>
                  <a:pt x="40" y="443"/>
                </a:lnTo>
                <a:lnTo>
                  <a:pt x="45" y="445"/>
                </a:lnTo>
                <a:lnTo>
                  <a:pt x="45" y="445"/>
                </a:lnTo>
                <a:lnTo>
                  <a:pt x="55" y="449"/>
                </a:lnTo>
                <a:lnTo>
                  <a:pt x="62" y="450"/>
                </a:lnTo>
                <a:lnTo>
                  <a:pt x="71" y="449"/>
                </a:lnTo>
                <a:lnTo>
                  <a:pt x="79" y="443"/>
                </a:lnTo>
                <a:lnTo>
                  <a:pt x="79" y="443"/>
                </a:lnTo>
                <a:lnTo>
                  <a:pt x="89" y="437"/>
                </a:lnTo>
                <a:lnTo>
                  <a:pt x="96" y="430"/>
                </a:lnTo>
                <a:lnTo>
                  <a:pt x="105" y="426"/>
                </a:lnTo>
                <a:lnTo>
                  <a:pt x="124" y="425"/>
                </a:lnTo>
                <a:lnTo>
                  <a:pt x="124" y="425"/>
                </a:lnTo>
                <a:lnTo>
                  <a:pt x="136" y="423"/>
                </a:lnTo>
                <a:lnTo>
                  <a:pt x="144" y="419"/>
                </a:lnTo>
                <a:lnTo>
                  <a:pt x="158" y="416"/>
                </a:lnTo>
                <a:lnTo>
                  <a:pt x="163" y="414"/>
                </a:lnTo>
                <a:lnTo>
                  <a:pt x="170" y="416"/>
                </a:lnTo>
                <a:lnTo>
                  <a:pt x="177" y="418"/>
                </a:lnTo>
                <a:lnTo>
                  <a:pt x="184" y="425"/>
                </a:lnTo>
                <a:lnTo>
                  <a:pt x="184" y="425"/>
                </a:lnTo>
                <a:lnTo>
                  <a:pt x="196" y="435"/>
                </a:lnTo>
                <a:lnTo>
                  <a:pt x="203" y="443"/>
                </a:lnTo>
                <a:lnTo>
                  <a:pt x="210" y="452"/>
                </a:lnTo>
                <a:lnTo>
                  <a:pt x="225" y="466"/>
                </a:lnTo>
                <a:lnTo>
                  <a:pt x="225" y="466"/>
                </a:lnTo>
                <a:lnTo>
                  <a:pt x="254" y="486"/>
                </a:lnTo>
                <a:lnTo>
                  <a:pt x="270" y="497"/>
                </a:lnTo>
                <a:lnTo>
                  <a:pt x="270" y="497"/>
                </a:lnTo>
                <a:lnTo>
                  <a:pt x="278" y="502"/>
                </a:lnTo>
                <a:lnTo>
                  <a:pt x="284" y="509"/>
                </a:lnTo>
                <a:lnTo>
                  <a:pt x="287" y="517"/>
                </a:lnTo>
                <a:lnTo>
                  <a:pt x="289" y="531"/>
                </a:lnTo>
                <a:lnTo>
                  <a:pt x="289" y="531"/>
                </a:lnTo>
                <a:lnTo>
                  <a:pt x="289" y="540"/>
                </a:lnTo>
                <a:lnTo>
                  <a:pt x="287" y="548"/>
                </a:lnTo>
                <a:lnTo>
                  <a:pt x="282" y="565"/>
                </a:lnTo>
                <a:lnTo>
                  <a:pt x="280" y="572"/>
                </a:lnTo>
                <a:lnTo>
                  <a:pt x="280" y="581"/>
                </a:lnTo>
                <a:lnTo>
                  <a:pt x="282" y="588"/>
                </a:lnTo>
                <a:lnTo>
                  <a:pt x="285" y="595"/>
                </a:lnTo>
                <a:lnTo>
                  <a:pt x="285" y="595"/>
                </a:lnTo>
                <a:lnTo>
                  <a:pt x="294" y="607"/>
                </a:lnTo>
                <a:lnTo>
                  <a:pt x="299" y="615"/>
                </a:lnTo>
                <a:lnTo>
                  <a:pt x="301" y="617"/>
                </a:lnTo>
                <a:lnTo>
                  <a:pt x="304" y="617"/>
                </a:lnTo>
                <a:lnTo>
                  <a:pt x="314" y="614"/>
                </a:lnTo>
                <a:lnTo>
                  <a:pt x="314" y="614"/>
                </a:lnTo>
                <a:lnTo>
                  <a:pt x="321" y="610"/>
                </a:lnTo>
                <a:lnTo>
                  <a:pt x="328" y="603"/>
                </a:lnTo>
                <a:lnTo>
                  <a:pt x="340" y="591"/>
                </a:lnTo>
                <a:lnTo>
                  <a:pt x="354" y="577"/>
                </a:lnTo>
                <a:lnTo>
                  <a:pt x="368" y="564"/>
                </a:lnTo>
                <a:lnTo>
                  <a:pt x="368" y="564"/>
                </a:lnTo>
                <a:lnTo>
                  <a:pt x="375" y="555"/>
                </a:lnTo>
                <a:lnTo>
                  <a:pt x="381" y="548"/>
                </a:lnTo>
                <a:lnTo>
                  <a:pt x="392" y="533"/>
                </a:lnTo>
                <a:lnTo>
                  <a:pt x="399" y="526"/>
                </a:lnTo>
                <a:lnTo>
                  <a:pt x="404" y="521"/>
                </a:lnTo>
                <a:lnTo>
                  <a:pt x="409" y="521"/>
                </a:lnTo>
                <a:lnTo>
                  <a:pt x="416" y="522"/>
                </a:lnTo>
                <a:lnTo>
                  <a:pt x="416" y="522"/>
                </a:lnTo>
                <a:lnTo>
                  <a:pt x="435" y="535"/>
                </a:lnTo>
                <a:lnTo>
                  <a:pt x="459" y="550"/>
                </a:lnTo>
                <a:lnTo>
                  <a:pt x="469" y="559"/>
                </a:lnTo>
                <a:lnTo>
                  <a:pt x="478" y="567"/>
                </a:lnTo>
                <a:lnTo>
                  <a:pt x="483" y="576"/>
                </a:lnTo>
                <a:lnTo>
                  <a:pt x="483" y="579"/>
                </a:lnTo>
                <a:lnTo>
                  <a:pt x="483" y="583"/>
                </a:lnTo>
                <a:lnTo>
                  <a:pt x="483" y="583"/>
                </a:lnTo>
                <a:lnTo>
                  <a:pt x="478" y="588"/>
                </a:lnTo>
                <a:lnTo>
                  <a:pt x="471" y="591"/>
                </a:lnTo>
                <a:lnTo>
                  <a:pt x="452" y="598"/>
                </a:lnTo>
                <a:lnTo>
                  <a:pt x="409" y="607"/>
                </a:lnTo>
                <a:lnTo>
                  <a:pt x="409" y="607"/>
                </a:lnTo>
                <a:lnTo>
                  <a:pt x="393" y="610"/>
                </a:lnTo>
                <a:lnTo>
                  <a:pt x="385" y="610"/>
                </a:lnTo>
                <a:lnTo>
                  <a:pt x="376" y="612"/>
                </a:lnTo>
                <a:lnTo>
                  <a:pt x="368" y="617"/>
                </a:lnTo>
                <a:lnTo>
                  <a:pt x="368" y="617"/>
                </a:lnTo>
                <a:lnTo>
                  <a:pt x="361" y="624"/>
                </a:lnTo>
                <a:lnTo>
                  <a:pt x="359" y="627"/>
                </a:lnTo>
                <a:lnTo>
                  <a:pt x="359" y="631"/>
                </a:lnTo>
                <a:lnTo>
                  <a:pt x="361" y="641"/>
                </a:lnTo>
                <a:lnTo>
                  <a:pt x="364" y="658"/>
                </a:lnTo>
                <a:lnTo>
                  <a:pt x="364" y="658"/>
                </a:lnTo>
                <a:lnTo>
                  <a:pt x="368" y="667"/>
                </a:lnTo>
                <a:lnTo>
                  <a:pt x="369" y="672"/>
                </a:lnTo>
                <a:lnTo>
                  <a:pt x="373" y="681"/>
                </a:lnTo>
                <a:lnTo>
                  <a:pt x="373" y="684"/>
                </a:lnTo>
                <a:lnTo>
                  <a:pt x="373" y="689"/>
                </a:lnTo>
                <a:lnTo>
                  <a:pt x="364" y="705"/>
                </a:lnTo>
                <a:lnTo>
                  <a:pt x="364" y="705"/>
                </a:lnTo>
                <a:lnTo>
                  <a:pt x="359" y="715"/>
                </a:lnTo>
                <a:lnTo>
                  <a:pt x="354" y="722"/>
                </a:lnTo>
                <a:lnTo>
                  <a:pt x="345" y="732"/>
                </a:lnTo>
                <a:lnTo>
                  <a:pt x="345" y="736"/>
                </a:lnTo>
                <a:lnTo>
                  <a:pt x="345" y="739"/>
                </a:lnTo>
                <a:lnTo>
                  <a:pt x="349" y="746"/>
                </a:lnTo>
                <a:lnTo>
                  <a:pt x="356" y="753"/>
                </a:lnTo>
                <a:lnTo>
                  <a:pt x="356" y="753"/>
                </a:lnTo>
                <a:lnTo>
                  <a:pt x="363" y="760"/>
                </a:lnTo>
                <a:lnTo>
                  <a:pt x="369" y="765"/>
                </a:lnTo>
                <a:lnTo>
                  <a:pt x="378" y="772"/>
                </a:lnTo>
                <a:lnTo>
                  <a:pt x="381" y="773"/>
                </a:lnTo>
                <a:lnTo>
                  <a:pt x="381" y="777"/>
                </a:lnTo>
                <a:lnTo>
                  <a:pt x="381" y="780"/>
                </a:lnTo>
                <a:lnTo>
                  <a:pt x="378" y="787"/>
                </a:lnTo>
                <a:lnTo>
                  <a:pt x="378" y="787"/>
                </a:lnTo>
                <a:lnTo>
                  <a:pt x="366" y="811"/>
                </a:lnTo>
                <a:lnTo>
                  <a:pt x="356" y="842"/>
                </a:lnTo>
                <a:lnTo>
                  <a:pt x="351" y="856"/>
                </a:lnTo>
                <a:lnTo>
                  <a:pt x="349" y="868"/>
                </a:lnTo>
                <a:lnTo>
                  <a:pt x="349" y="871"/>
                </a:lnTo>
                <a:lnTo>
                  <a:pt x="351" y="875"/>
                </a:lnTo>
                <a:lnTo>
                  <a:pt x="352" y="877"/>
                </a:lnTo>
                <a:lnTo>
                  <a:pt x="356" y="877"/>
                </a:lnTo>
                <a:lnTo>
                  <a:pt x="356" y="877"/>
                </a:lnTo>
                <a:lnTo>
                  <a:pt x="364" y="871"/>
                </a:lnTo>
                <a:lnTo>
                  <a:pt x="373" y="863"/>
                </a:lnTo>
                <a:lnTo>
                  <a:pt x="397" y="835"/>
                </a:lnTo>
                <a:lnTo>
                  <a:pt x="421" y="806"/>
                </a:lnTo>
                <a:lnTo>
                  <a:pt x="431" y="794"/>
                </a:lnTo>
                <a:lnTo>
                  <a:pt x="442" y="784"/>
                </a:lnTo>
                <a:lnTo>
                  <a:pt x="442" y="784"/>
                </a:lnTo>
                <a:lnTo>
                  <a:pt x="467" y="761"/>
                </a:lnTo>
                <a:lnTo>
                  <a:pt x="479" y="753"/>
                </a:lnTo>
                <a:lnTo>
                  <a:pt x="479" y="753"/>
                </a:lnTo>
                <a:lnTo>
                  <a:pt x="476" y="760"/>
                </a:lnTo>
                <a:lnTo>
                  <a:pt x="473" y="775"/>
                </a:lnTo>
                <a:lnTo>
                  <a:pt x="471" y="784"/>
                </a:lnTo>
                <a:lnTo>
                  <a:pt x="471" y="792"/>
                </a:lnTo>
                <a:lnTo>
                  <a:pt x="473" y="799"/>
                </a:lnTo>
                <a:lnTo>
                  <a:pt x="476" y="801"/>
                </a:lnTo>
                <a:lnTo>
                  <a:pt x="479" y="803"/>
                </a:lnTo>
                <a:lnTo>
                  <a:pt x="479" y="803"/>
                </a:lnTo>
                <a:lnTo>
                  <a:pt x="490" y="810"/>
                </a:lnTo>
                <a:lnTo>
                  <a:pt x="495" y="815"/>
                </a:lnTo>
                <a:lnTo>
                  <a:pt x="498" y="820"/>
                </a:lnTo>
                <a:lnTo>
                  <a:pt x="503" y="825"/>
                </a:lnTo>
                <a:lnTo>
                  <a:pt x="503" y="825"/>
                </a:lnTo>
                <a:lnTo>
                  <a:pt x="509" y="832"/>
                </a:lnTo>
                <a:lnTo>
                  <a:pt x="512" y="834"/>
                </a:lnTo>
                <a:lnTo>
                  <a:pt x="514" y="834"/>
                </a:lnTo>
                <a:lnTo>
                  <a:pt x="515" y="832"/>
                </a:lnTo>
                <a:lnTo>
                  <a:pt x="522" y="820"/>
                </a:lnTo>
                <a:lnTo>
                  <a:pt x="522" y="820"/>
                </a:lnTo>
                <a:lnTo>
                  <a:pt x="543" y="782"/>
                </a:lnTo>
                <a:lnTo>
                  <a:pt x="550" y="767"/>
                </a:lnTo>
                <a:lnTo>
                  <a:pt x="553" y="763"/>
                </a:lnTo>
                <a:lnTo>
                  <a:pt x="555" y="763"/>
                </a:lnTo>
                <a:lnTo>
                  <a:pt x="555" y="763"/>
                </a:lnTo>
                <a:lnTo>
                  <a:pt x="565" y="763"/>
                </a:lnTo>
                <a:lnTo>
                  <a:pt x="570" y="767"/>
                </a:lnTo>
                <a:lnTo>
                  <a:pt x="572" y="768"/>
                </a:lnTo>
                <a:lnTo>
                  <a:pt x="574" y="772"/>
                </a:lnTo>
                <a:lnTo>
                  <a:pt x="574" y="772"/>
                </a:lnTo>
                <a:lnTo>
                  <a:pt x="576" y="780"/>
                </a:lnTo>
                <a:lnTo>
                  <a:pt x="576" y="791"/>
                </a:lnTo>
                <a:lnTo>
                  <a:pt x="574" y="798"/>
                </a:lnTo>
                <a:lnTo>
                  <a:pt x="569" y="804"/>
                </a:lnTo>
                <a:lnTo>
                  <a:pt x="564" y="815"/>
                </a:lnTo>
                <a:lnTo>
                  <a:pt x="555" y="825"/>
                </a:lnTo>
                <a:lnTo>
                  <a:pt x="555" y="825"/>
                </a:lnTo>
                <a:lnTo>
                  <a:pt x="545" y="837"/>
                </a:lnTo>
                <a:lnTo>
                  <a:pt x="534" y="846"/>
                </a:lnTo>
                <a:lnTo>
                  <a:pt x="515" y="859"/>
                </a:lnTo>
                <a:lnTo>
                  <a:pt x="509" y="865"/>
                </a:lnTo>
                <a:lnTo>
                  <a:pt x="503" y="871"/>
                </a:lnTo>
                <a:lnTo>
                  <a:pt x="500" y="878"/>
                </a:lnTo>
                <a:lnTo>
                  <a:pt x="502" y="885"/>
                </a:lnTo>
                <a:lnTo>
                  <a:pt x="502" y="885"/>
                </a:lnTo>
                <a:lnTo>
                  <a:pt x="505" y="899"/>
                </a:lnTo>
                <a:lnTo>
                  <a:pt x="509" y="908"/>
                </a:lnTo>
                <a:lnTo>
                  <a:pt x="512" y="916"/>
                </a:lnTo>
                <a:lnTo>
                  <a:pt x="514" y="926"/>
                </a:lnTo>
                <a:lnTo>
                  <a:pt x="514" y="926"/>
                </a:lnTo>
                <a:lnTo>
                  <a:pt x="514" y="940"/>
                </a:lnTo>
                <a:lnTo>
                  <a:pt x="512" y="949"/>
                </a:lnTo>
                <a:lnTo>
                  <a:pt x="514" y="950"/>
                </a:lnTo>
                <a:lnTo>
                  <a:pt x="515" y="952"/>
                </a:lnTo>
                <a:lnTo>
                  <a:pt x="519" y="952"/>
                </a:lnTo>
                <a:lnTo>
                  <a:pt x="526" y="949"/>
                </a:lnTo>
                <a:lnTo>
                  <a:pt x="526" y="949"/>
                </a:lnTo>
                <a:lnTo>
                  <a:pt x="539" y="944"/>
                </a:lnTo>
                <a:lnTo>
                  <a:pt x="548" y="938"/>
                </a:lnTo>
                <a:lnTo>
                  <a:pt x="557" y="930"/>
                </a:lnTo>
                <a:lnTo>
                  <a:pt x="574" y="914"/>
                </a:lnTo>
                <a:lnTo>
                  <a:pt x="574" y="914"/>
                </a:lnTo>
                <a:lnTo>
                  <a:pt x="584" y="904"/>
                </a:lnTo>
                <a:lnTo>
                  <a:pt x="593" y="892"/>
                </a:lnTo>
                <a:lnTo>
                  <a:pt x="606" y="871"/>
                </a:lnTo>
                <a:lnTo>
                  <a:pt x="617" y="849"/>
                </a:lnTo>
                <a:lnTo>
                  <a:pt x="624" y="828"/>
                </a:lnTo>
                <a:lnTo>
                  <a:pt x="624" y="828"/>
                </a:lnTo>
                <a:lnTo>
                  <a:pt x="634" y="798"/>
                </a:lnTo>
                <a:lnTo>
                  <a:pt x="637" y="787"/>
                </a:lnTo>
                <a:lnTo>
                  <a:pt x="644" y="734"/>
                </a:lnTo>
                <a:lnTo>
                  <a:pt x="644" y="734"/>
                </a:lnTo>
                <a:lnTo>
                  <a:pt x="648" y="734"/>
                </a:lnTo>
                <a:lnTo>
                  <a:pt x="660" y="736"/>
                </a:lnTo>
                <a:lnTo>
                  <a:pt x="680" y="734"/>
                </a:lnTo>
                <a:lnTo>
                  <a:pt x="704" y="730"/>
                </a:lnTo>
                <a:lnTo>
                  <a:pt x="704" y="730"/>
                </a:lnTo>
                <a:lnTo>
                  <a:pt x="716" y="727"/>
                </a:lnTo>
                <a:lnTo>
                  <a:pt x="728" y="722"/>
                </a:lnTo>
                <a:lnTo>
                  <a:pt x="747" y="712"/>
                </a:lnTo>
                <a:lnTo>
                  <a:pt x="761" y="703"/>
                </a:lnTo>
                <a:lnTo>
                  <a:pt x="766" y="700"/>
                </a:lnTo>
                <a:lnTo>
                  <a:pt x="766" y="700"/>
                </a:lnTo>
                <a:lnTo>
                  <a:pt x="792" y="703"/>
                </a:lnTo>
                <a:lnTo>
                  <a:pt x="811" y="706"/>
                </a:lnTo>
                <a:lnTo>
                  <a:pt x="825" y="712"/>
                </a:lnTo>
                <a:lnTo>
                  <a:pt x="825" y="712"/>
                </a:lnTo>
                <a:lnTo>
                  <a:pt x="826" y="713"/>
                </a:lnTo>
                <a:lnTo>
                  <a:pt x="828" y="715"/>
                </a:lnTo>
                <a:lnTo>
                  <a:pt x="828" y="718"/>
                </a:lnTo>
                <a:lnTo>
                  <a:pt x="830" y="720"/>
                </a:lnTo>
                <a:lnTo>
                  <a:pt x="831" y="720"/>
                </a:lnTo>
                <a:lnTo>
                  <a:pt x="847" y="722"/>
                </a:lnTo>
                <a:lnTo>
                  <a:pt x="847" y="722"/>
                </a:lnTo>
                <a:lnTo>
                  <a:pt x="871" y="720"/>
                </a:lnTo>
                <a:lnTo>
                  <a:pt x="886" y="718"/>
                </a:lnTo>
                <a:lnTo>
                  <a:pt x="886" y="718"/>
                </a:lnTo>
                <a:lnTo>
                  <a:pt x="893" y="718"/>
                </a:lnTo>
                <a:lnTo>
                  <a:pt x="898" y="718"/>
                </a:lnTo>
                <a:lnTo>
                  <a:pt x="907" y="720"/>
                </a:lnTo>
                <a:lnTo>
                  <a:pt x="909" y="720"/>
                </a:lnTo>
                <a:lnTo>
                  <a:pt x="909" y="720"/>
                </a:lnTo>
                <a:lnTo>
                  <a:pt x="904" y="708"/>
                </a:lnTo>
                <a:lnTo>
                  <a:pt x="904" y="708"/>
                </a:lnTo>
                <a:lnTo>
                  <a:pt x="897" y="700"/>
                </a:lnTo>
                <a:lnTo>
                  <a:pt x="888" y="691"/>
                </a:lnTo>
                <a:lnTo>
                  <a:pt x="869" y="672"/>
                </a:lnTo>
                <a:lnTo>
                  <a:pt x="847" y="651"/>
                </a:lnTo>
                <a:lnTo>
                  <a:pt x="847" y="651"/>
                </a:lnTo>
                <a:lnTo>
                  <a:pt x="835" y="639"/>
                </a:lnTo>
                <a:lnTo>
                  <a:pt x="825" y="629"/>
                </a:lnTo>
                <a:lnTo>
                  <a:pt x="840" y="584"/>
                </a:lnTo>
                <a:lnTo>
                  <a:pt x="840" y="584"/>
                </a:lnTo>
                <a:lnTo>
                  <a:pt x="850" y="588"/>
                </a:lnTo>
                <a:lnTo>
                  <a:pt x="878" y="591"/>
                </a:lnTo>
                <a:lnTo>
                  <a:pt x="895" y="593"/>
                </a:lnTo>
                <a:lnTo>
                  <a:pt x="914" y="591"/>
                </a:lnTo>
                <a:lnTo>
                  <a:pt x="933" y="588"/>
                </a:lnTo>
                <a:lnTo>
                  <a:pt x="950" y="583"/>
                </a:lnTo>
                <a:lnTo>
                  <a:pt x="950" y="583"/>
                </a:lnTo>
                <a:lnTo>
                  <a:pt x="967" y="572"/>
                </a:lnTo>
                <a:lnTo>
                  <a:pt x="984" y="559"/>
                </a:lnTo>
                <a:lnTo>
                  <a:pt x="1000" y="541"/>
                </a:lnTo>
                <a:lnTo>
                  <a:pt x="1012" y="524"/>
                </a:lnTo>
                <a:lnTo>
                  <a:pt x="1017" y="514"/>
                </a:lnTo>
                <a:lnTo>
                  <a:pt x="1020" y="504"/>
                </a:lnTo>
                <a:lnTo>
                  <a:pt x="1024" y="492"/>
                </a:lnTo>
                <a:lnTo>
                  <a:pt x="1026" y="481"/>
                </a:lnTo>
                <a:lnTo>
                  <a:pt x="1026" y="471"/>
                </a:lnTo>
                <a:lnTo>
                  <a:pt x="1024" y="459"/>
                </a:lnTo>
                <a:lnTo>
                  <a:pt x="1022" y="449"/>
                </a:lnTo>
                <a:lnTo>
                  <a:pt x="1017" y="437"/>
                </a:lnTo>
                <a:lnTo>
                  <a:pt x="1017" y="437"/>
                </a:lnTo>
                <a:lnTo>
                  <a:pt x="1012" y="426"/>
                </a:lnTo>
                <a:lnTo>
                  <a:pt x="1003" y="416"/>
                </a:lnTo>
                <a:lnTo>
                  <a:pt x="995" y="407"/>
                </a:lnTo>
                <a:lnTo>
                  <a:pt x="986" y="400"/>
                </a:lnTo>
                <a:lnTo>
                  <a:pt x="976" y="394"/>
                </a:lnTo>
                <a:lnTo>
                  <a:pt x="965" y="388"/>
                </a:lnTo>
                <a:lnTo>
                  <a:pt x="943" y="380"/>
                </a:lnTo>
                <a:lnTo>
                  <a:pt x="921" y="375"/>
                </a:lnTo>
                <a:lnTo>
                  <a:pt x="902" y="371"/>
                </a:lnTo>
                <a:lnTo>
                  <a:pt x="886" y="370"/>
                </a:lnTo>
                <a:lnTo>
                  <a:pt x="878" y="370"/>
                </a:lnTo>
                <a:lnTo>
                  <a:pt x="878" y="370"/>
                </a:lnTo>
                <a:lnTo>
                  <a:pt x="868" y="373"/>
                </a:lnTo>
                <a:lnTo>
                  <a:pt x="859" y="376"/>
                </a:lnTo>
                <a:lnTo>
                  <a:pt x="850" y="378"/>
                </a:lnTo>
                <a:lnTo>
                  <a:pt x="840" y="376"/>
                </a:lnTo>
                <a:lnTo>
                  <a:pt x="840" y="376"/>
                </a:lnTo>
                <a:lnTo>
                  <a:pt x="828" y="371"/>
                </a:lnTo>
                <a:lnTo>
                  <a:pt x="816" y="363"/>
                </a:lnTo>
                <a:lnTo>
                  <a:pt x="795" y="342"/>
                </a:lnTo>
                <a:lnTo>
                  <a:pt x="795" y="342"/>
                </a:lnTo>
                <a:lnTo>
                  <a:pt x="787" y="335"/>
                </a:lnTo>
                <a:lnTo>
                  <a:pt x="782" y="332"/>
                </a:lnTo>
                <a:lnTo>
                  <a:pt x="773" y="327"/>
                </a:lnTo>
                <a:lnTo>
                  <a:pt x="761" y="316"/>
                </a:lnTo>
                <a:lnTo>
                  <a:pt x="761" y="316"/>
                </a:lnTo>
                <a:lnTo>
                  <a:pt x="747" y="304"/>
                </a:lnTo>
                <a:lnTo>
                  <a:pt x="740" y="296"/>
                </a:lnTo>
                <a:lnTo>
                  <a:pt x="732" y="285"/>
                </a:lnTo>
                <a:lnTo>
                  <a:pt x="723" y="275"/>
                </a:lnTo>
                <a:lnTo>
                  <a:pt x="723" y="275"/>
                </a:lnTo>
                <a:lnTo>
                  <a:pt x="713" y="266"/>
                </a:lnTo>
                <a:lnTo>
                  <a:pt x="708" y="261"/>
                </a:lnTo>
                <a:lnTo>
                  <a:pt x="704" y="258"/>
                </a:lnTo>
                <a:lnTo>
                  <a:pt x="701" y="253"/>
                </a:lnTo>
                <a:lnTo>
                  <a:pt x="701" y="253"/>
                </a:lnTo>
                <a:lnTo>
                  <a:pt x="699" y="244"/>
                </a:lnTo>
                <a:lnTo>
                  <a:pt x="699" y="235"/>
                </a:lnTo>
                <a:lnTo>
                  <a:pt x="701" y="225"/>
                </a:lnTo>
                <a:lnTo>
                  <a:pt x="701" y="215"/>
                </a:lnTo>
                <a:lnTo>
                  <a:pt x="701" y="215"/>
                </a:lnTo>
                <a:lnTo>
                  <a:pt x="696" y="194"/>
                </a:lnTo>
                <a:lnTo>
                  <a:pt x="685" y="162"/>
                </a:lnTo>
                <a:lnTo>
                  <a:pt x="679" y="129"/>
                </a:lnTo>
                <a:lnTo>
                  <a:pt x="677" y="115"/>
                </a:lnTo>
                <a:lnTo>
                  <a:pt x="677" y="112"/>
                </a:lnTo>
                <a:lnTo>
                  <a:pt x="679" y="108"/>
                </a:lnTo>
                <a:lnTo>
                  <a:pt x="679" y="108"/>
                </a:lnTo>
                <a:lnTo>
                  <a:pt x="682" y="96"/>
                </a:lnTo>
                <a:lnTo>
                  <a:pt x="684" y="91"/>
                </a:lnTo>
                <a:lnTo>
                  <a:pt x="684" y="84"/>
                </a:lnTo>
                <a:lnTo>
                  <a:pt x="682" y="79"/>
                </a:lnTo>
                <a:lnTo>
                  <a:pt x="679" y="70"/>
                </a:lnTo>
                <a:lnTo>
                  <a:pt x="668" y="53"/>
                </a:lnTo>
                <a:lnTo>
                  <a:pt x="668" y="53"/>
                </a:lnTo>
                <a:lnTo>
                  <a:pt x="631" y="0"/>
                </a:lnTo>
                <a:lnTo>
                  <a:pt x="631" y="0"/>
                </a:lnTo>
                <a:lnTo>
                  <a:pt x="632" y="3"/>
                </a:lnTo>
                <a:lnTo>
                  <a:pt x="631" y="12"/>
                </a:lnTo>
                <a:lnTo>
                  <a:pt x="629" y="17"/>
                </a:lnTo>
                <a:lnTo>
                  <a:pt x="625" y="24"/>
                </a:lnTo>
                <a:lnTo>
                  <a:pt x="620" y="31"/>
                </a:lnTo>
                <a:lnTo>
                  <a:pt x="612" y="38"/>
                </a:lnTo>
                <a:lnTo>
                  <a:pt x="612" y="38"/>
                </a:lnTo>
                <a:lnTo>
                  <a:pt x="603" y="43"/>
                </a:lnTo>
                <a:lnTo>
                  <a:pt x="594" y="46"/>
                </a:lnTo>
                <a:lnTo>
                  <a:pt x="581" y="50"/>
                </a:lnTo>
                <a:lnTo>
                  <a:pt x="577" y="52"/>
                </a:lnTo>
                <a:lnTo>
                  <a:pt x="576" y="53"/>
                </a:lnTo>
                <a:lnTo>
                  <a:pt x="576" y="57"/>
                </a:lnTo>
                <a:lnTo>
                  <a:pt x="577" y="64"/>
                </a:lnTo>
                <a:lnTo>
                  <a:pt x="577" y="64"/>
                </a:lnTo>
                <a:lnTo>
                  <a:pt x="582" y="74"/>
                </a:lnTo>
                <a:lnTo>
                  <a:pt x="586" y="81"/>
                </a:lnTo>
                <a:lnTo>
                  <a:pt x="591" y="88"/>
                </a:lnTo>
                <a:lnTo>
                  <a:pt x="596" y="101"/>
                </a:lnTo>
                <a:lnTo>
                  <a:pt x="596" y="101"/>
                </a:lnTo>
                <a:lnTo>
                  <a:pt x="601" y="113"/>
                </a:lnTo>
                <a:lnTo>
                  <a:pt x="606" y="122"/>
                </a:lnTo>
                <a:lnTo>
                  <a:pt x="608" y="129"/>
                </a:lnTo>
                <a:lnTo>
                  <a:pt x="605" y="139"/>
                </a:lnTo>
                <a:lnTo>
                  <a:pt x="605" y="139"/>
                </a:lnTo>
                <a:lnTo>
                  <a:pt x="598" y="162"/>
                </a:lnTo>
                <a:lnTo>
                  <a:pt x="594" y="170"/>
                </a:lnTo>
                <a:lnTo>
                  <a:pt x="586" y="177"/>
                </a:lnTo>
                <a:lnTo>
                  <a:pt x="586" y="177"/>
                </a:lnTo>
                <a:lnTo>
                  <a:pt x="581" y="180"/>
                </a:lnTo>
                <a:lnTo>
                  <a:pt x="577" y="182"/>
                </a:lnTo>
                <a:lnTo>
                  <a:pt x="569" y="184"/>
                </a:lnTo>
                <a:lnTo>
                  <a:pt x="565" y="186"/>
                </a:lnTo>
                <a:lnTo>
                  <a:pt x="564" y="189"/>
                </a:lnTo>
                <a:lnTo>
                  <a:pt x="562" y="192"/>
                </a:lnTo>
                <a:lnTo>
                  <a:pt x="562" y="199"/>
                </a:lnTo>
                <a:lnTo>
                  <a:pt x="562" y="199"/>
                </a:lnTo>
                <a:lnTo>
                  <a:pt x="564" y="211"/>
                </a:lnTo>
                <a:lnTo>
                  <a:pt x="567" y="222"/>
                </a:lnTo>
                <a:lnTo>
                  <a:pt x="570" y="229"/>
                </a:lnTo>
                <a:lnTo>
                  <a:pt x="570" y="229"/>
                </a:lnTo>
                <a:lnTo>
                  <a:pt x="550" y="237"/>
                </a:lnTo>
                <a:lnTo>
                  <a:pt x="534" y="246"/>
                </a:lnTo>
                <a:lnTo>
                  <a:pt x="521" y="253"/>
                </a:lnTo>
                <a:lnTo>
                  <a:pt x="521" y="253"/>
                </a:lnTo>
                <a:lnTo>
                  <a:pt x="512" y="259"/>
                </a:lnTo>
                <a:lnTo>
                  <a:pt x="505" y="265"/>
                </a:lnTo>
                <a:lnTo>
                  <a:pt x="500" y="268"/>
                </a:lnTo>
                <a:lnTo>
                  <a:pt x="495" y="268"/>
                </a:lnTo>
                <a:lnTo>
                  <a:pt x="495" y="268"/>
                </a:lnTo>
                <a:lnTo>
                  <a:pt x="486" y="266"/>
                </a:lnTo>
                <a:lnTo>
                  <a:pt x="474" y="261"/>
                </a:lnTo>
                <a:lnTo>
                  <a:pt x="469" y="259"/>
                </a:lnTo>
                <a:lnTo>
                  <a:pt x="464" y="258"/>
                </a:lnTo>
                <a:lnTo>
                  <a:pt x="459" y="259"/>
                </a:lnTo>
                <a:lnTo>
                  <a:pt x="457" y="263"/>
                </a:lnTo>
                <a:lnTo>
                  <a:pt x="457" y="263"/>
                </a:lnTo>
                <a:lnTo>
                  <a:pt x="454" y="272"/>
                </a:lnTo>
                <a:lnTo>
                  <a:pt x="452" y="280"/>
                </a:lnTo>
                <a:lnTo>
                  <a:pt x="452" y="285"/>
                </a:lnTo>
                <a:lnTo>
                  <a:pt x="450" y="287"/>
                </a:lnTo>
                <a:lnTo>
                  <a:pt x="450" y="287"/>
                </a:lnTo>
                <a:lnTo>
                  <a:pt x="447" y="287"/>
                </a:lnTo>
                <a:lnTo>
                  <a:pt x="445" y="287"/>
                </a:lnTo>
                <a:lnTo>
                  <a:pt x="442" y="287"/>
                </a:lnTo>
                <a:lnTo>
                  <a:pt x="438" y="287"/>
                </a:lnTo>
                <a:lnTo>
                  <a:pt x="438" y="28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9E2361AA-BC55-4AF0-A579-7073360B197B}"/>
              </a:ext>
            </a:extLst>
          </p:cNvPr>
          <p:cNvSpPr>
            <a:spLocks/>
          </p:cNvSpPr>
          <p:nvPr/>
        </p:nvSpPr>
        <p:spPr bwMode="auto">
          <a:xfrm>
            <a:off x="494554" y="4999425"/>
            <a:ext cx="1381114" cy="980468"/>
          </a:xfrm>
          <a:custGeom>
            <a:avLst/>
            <a:gdLst>
              <a:gd name="T0" fmla="*/ 246 w 1110"/>
              <a:gd name="T1" fmla="*/ 197 h 788"/>
              <a:gd name="T2" fmla="*/ 196 w 1110"/>
              <a:gd name="T3" fmla="*/ 101 h 788"/>
              <a:gd name="T4" fmla="*/ 126 w 1110"/>
              <a:gd name="T5" fmla="*/ 5 h 788"/>
              <a:gd name="T6" fmla="*/ 107 w 1110"/>
              <a:gd name="T7" fmla="*/ 0 h 788"/>
              <a:gd name="T8" fmla="*/ 109 w 1110"/>
              <a:gd name="T9" fmla="*/ 30 h 788"/>
              <a:gd name="T10" fmla="*/ 122 w 1110"/>
              <a:gd name="T11" fmla="*/ 82 h 788"/>
              <a:gd name="T12" fmla="*/ 90 w 1110"/>
              <a:gd name="T13" fmla="*/ 42 h 788"/>
              <a:gd name="T14" fmla="*/ 61 w 1110"/>
              <a:gd name="T15" fmla="*/ 18 h 788"/>
              <a:gd name="T16" fmla="*/ 54 w 1110"/>
              <a:gd name="T17" fmla="*/ 30 h 788"/>
              <a:gd name="T18" fmla="*/ 38 w 1110"/>
              <a:gd name="T19" fmla="*/ 152 h 788"/>
              <a:gd name="T20" fmla="*/ 52 w 1110"/>
              <a:gd name="T21" fmla="*/ 225 h 788"/>
              <a:gd name="T22" fmla="*/ 81 w 1110"/>
              <a:gd name="T23" fmla="*/ 304 h 788"/>
              <a:gd name="T24" fmla="*/ 79 w 1110"/>
              <a:gd name="T25" fmla="*/ 323 h 788"/>
              <a:gd name="T26" fmla="*/ 50 w 1110"/>
              <a:gd name="T27" fmla="*/ 355 h 788"/>
              <a:gd name="T28" fmla="*/ 24 w 1110"/>
              <a:gd name="T29" fmla="*/ 390 h 788"/>
              <a:gd name="T30" fmla="*/ 9 w 1110"/>
              <a:gd name="T31" fmla="*/ 483 h 788"/>
              <a:gd name="T32" fmla="*/ 0 w 1110"/>
              <a:gd name="T33" fmla="*/ 512 h 788"/>
              <a:gd name="T34" fmla="*/ 6 w 1110"/>
              <a:gd name="T35" fmla="*/ 531 h 788"/>
              <a:gd name="T36" fmla="*/ 16 w 1110"/>
              <a:gd name="T37" fmla="*/ 572 h 788"/>
              <a:gd name="T38" fmla="*/ 11 w 1110"/>
              <a:gd name="T39" fmla="*/ 596 h 788"/>
              <a:gd name="T40" fmla="*/ 31 w 1110"/>
              <a:gd name="T41" fmla="*/ 608 h 788"/>
              <a:gd name="T42" fmla="*/ 55 w 1110"/>
              <a:gd name="T43" fmla="*/ 611 h 788"/>
              <a:gd name="T44" fmla="*/ 102 w 1110"/>
              <a:gd name="T45" fmla="*/ 579 h 788"/>
              <a:gd name="T46" fmla="*/ 170 w 1110"/>
              <a:gd name="T47" fmla="*/ 508 h 788"/>
              <a:gd name="T48" fmla="*/ 227 w 1110"/>
              <a:gd name="T49" fmla="*/ 500 h 788"/>
              <a:gd name="T50" fmla="*/ 330 w 1110"/>
              <a:gd name="T51" fmla="*/ 507 h 788"/>
              <a:gd name="T52" fmla="*/ 339 w 1110"/>
              <a:gd name="T53" fmla="*/ 529 h 788"/>
              <a:gd name="T54" fmla="*/ 347 w 1110"/>
              <a:gd name="T55" fmla="*/ 572 h 788"/>
              <a:gd name="T56" fmla="*/ 377 w 1110"/>
              <a:gd name="T57" fmla="*/ 608 h 788"/>
              <a:gd name="T58" fmla="*/ 361 w 1110"/>
              <a:gd name="T59" fmla="*/ 627 h 788"/>
              <a:gd name="T60" fmla="*/ 327 w 1110"/>
              <a:gd name="T61" fmla="*/ 644 h 788"/>
              <a:gd name="T62" fmla="*/ 320 w 1110"/>
              <a:gd name="T63" fmla="*/ 677 h 788"/>
              <a:gd name="T64" fmla="*/ 330 w 1110"/>
              <a:gd name="T65" fmla="*/ 754 h 788"/>
              <a:gd name="T66" fmla="*/ 354 w 1110"/>
              <a:gd name="T67" fmla="*/ 783 h 788"/>
              <a:gd name="T68" fmla="*/ 389 w 1110"/>
              <a:gd name="T69" fmla="*/ 787 h 788"/>
              <a:gd name="T70" fmla="*/ 464 w 1110"/>
              <a:gd name="T71" fmla="*/ 756 h 788"/>
              <a:gd name="T72" fmla="*/ 540 w 1110"/>
              <a:gd name="T73" fmla="*/ 709 h 788"/>
              <a:gd name="T74" fmla="*/ 693 w 1110"/>
              <a:gd name="T75" fmla="*/ 742 h 788"/>
              <a:gd name="T76" fmla="*/ 791 w 1110"/>
              <a:gd name="T77" fmla="*/ 749 h 788"/>
              <a:gd name="T78" fmla="*/ 921 w 1110"/>
              <a:gd name="T79" fmla="*/ 746 h 788"/>
              <a:gd name="T80" fmla="*/ 962 w 1110"/>
              <a:gd name="T81" fmla="*/ 749 h 788"/>
              <a:gd name="T82" fmla="*/ 1007 w 1110"/>
              <a:gd name="T83" fmla="*/ 735 h 788"/>
              <a:gd name="T84" fmla="*/ 1072 w 1110"/>
              <a:gd name="T85" fmla="*/ 699 h 788"/>
              <a:gd name="T86" fmla="*/ 1088 w 1110"/>
              <a:gd name="T87" fmla="*/ 672 h 788"/>
              <a:gd name="T88" fmla="*/ 1083 w 1110"/>
              <a:gd name="T89" fmla="*/ 618 h 788"/>
              <a:gd name="T90" fmla="*/ 1091 w 1110"/>
              <a:gd name="T91" fmla="*/ 598 h 788"/>
              <a:gd name="T92" fmla="*/ 1108 w 1110"/>
              <a:gd name="T93" fmla="*/ 538 h 788"/>
              <a:gd name="T94" fmla="*/ 1105 w 1110"/>
              <a:gd name="T95" fmla="*/ 472 h 788"/>
              <a:gd name="T96" fmla="*/ 1067 w 1110"/>
              <a:gd name="T97" fmla="*/ 393 h 788"/>
              <a:gd name="T98" fmla="*/ 1021 w 1110"/>
              <a:gd name="T99" fmla="*/ 354 h 788"/>
              <a:gd name="T100" fmla="*/ 986 w 1110"/>
              <a:gd name="T101" fmla="*/ 343 h 788"/>
              <a:gd name="T102" fmla="*/ 959 w 1110"/>
              <a:gd name="T103" fmla="*/ 319 h 788"/>
              <a:gd name="T104" fmla="*/ 875 w 1110"/>
              <a:gd name="T105" fmla="*/ 240 h 788"/>
              <a:gd name="T106" fmla="*/ 801 w 1110"/>
              <a:gd name="T107" fmla="*/ 201 h 788"/>
              <a:gd name="T108" fmla="*/ 660 w 1110"/>
              <a:gd name="T109" fmla="*/ 158 h 788"/>
              <a:gd name="T110" fmla="*/ 476 w 1110"/>
              <a:gd name="T111" fmla="*/ 135 h 788"/>
              <a:gd name="T112" fmla="*/ 401 w 1110"/>
              <a:gd name="T113" fmla="*/ 144 h 788"/>
              <a:gd name="T114" fmla="*/ 315 w 1110"/>
              <a:gd name="T115" fmla="*/ 178 h 788"/>
              <a:gd name="T116" fmla="*/ 289 w 1110"/>
              <a:gd name="T117" fmla="*/ 201 h 788"/>
              <a:gd name="T118" fmla="*/ 263 w 1110"/>
              <a:gd name="T119" fmla="*/ 249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788">
                <a:moveTo>
                  <a:pt x="263" y="249"/>
                </a:moveTo>
                <a:lnTo>
                  <a:pt x="263" y="249"/>
                </a:lnTo>
                <a:lnTo>
                  <a:pt x="258" y="235"/>
                </a:lnTo>
                <a:lnTo>
                  <a:pt x="246" y="197"/>
                </a:lnTo>
                <a:lnTo>
                  <a:pt x="237" y="175"/>
                </a:lnTo>
                <a:lnTo>
                  <a:pt x="225" y="149"/>
                </a:lnTo>
                <a:lnTo>
                  <a:pt x="212" y="125"/>
                </a:lnTo>
                <a:lnTo>
                  <a:pt x="196" y="101"/>
                </a:lnTo>
                <a:lnTo>
                  <a:pt x="196" y="101"/>
                </a:lnTo>
                <a:lnTo>
                  <a:pt x="148" y="30"/>
                </a:lnTo>
                <a:lnTo>
                  <a:pt x="133" y="12"/>
                </a:lnTo>
                <a:lnTo>
                  <a:pt x="126" y="5"/>
                </a:lnTo>
                <a:lnTo>
                  <a:pt x="119" y="1"/>
                </a:lnTo>
                <a:lnTo>
                  <a:pt x="119" y="1"/>
                </a:lnTo>
                <a:lnTo>
                  <a:pt x="110" y="0"/>
                </a:lnTo>
                <a:lnTo>
                  <a:pt x="107" y="0"/>
                </a:lnTo>
                <a:lnTo>
                  <a:pt x="105" y="3"/>
                </a:lnTo>
                <a:lnTo>
                  <a:pt x="105" y="6"/>
                </a:lnTo>
                <a:lnTo>
                  <a:pt x="105" y="13"/>
                </a:lnTo>
                <a:lnTo>
                  <a:pt x="109" y="30"/>
                </a:lnTo>
                <a:lnTo>
                  <a:pt x="109" y="30"/>
                </a:lnTo>
                <a:lnTo>
                  <a:pt x="114" y="51"/>
                </a:lnTo>
                <a:lnTo>
                  <a:pt x="119" y="68"/>
                </a:lnTo>
                <a:lnTo>
                  <a:pt x="122" y="82"/>
                </a:lnTo>
                <a:lnTo>
                  <a:pt x="122" y="82"/>
                </a:lnTo>
                <a:lnTo>
                  <a:pt x="114" y="68"/>
                </a:lnTo>
                <a:lnTo>
                  <a:pt x="103" y="56"/>
                </a:lnTo>
                <a:lnTo>
                  <a:pt x="90" y="42"/>
                </a:lnTo>
                <a:lnTo>
                  <a:pt x="90" y="42"/>
                </a:lnTo>
                <a:lnTo>
                  <a:pt x="76" y="29"/>
                </a:lnTo>
                <a:lnTo>
                  <a:pt x="66" y="20"/>
                </a:lnTo>
                <a:lnTo>
                  <a:pt x="61" y="18"/>
                </a:lnTo>
                <a:lnTo>
                  <a:pt x="57" y="20"/>
                </a:lnTo>
                <a:lnTo>
                  <a:pt x="54" y="24"/>
                </a:lnTo>
                <a:lnTo>
                  <a:pt x="54" y="30"/>
                </a:lnTo>
                <a:lnTo>
                  <a:pt x="54" y="30"/>
                </a:lnTo>
                <a:lnTo>
                  <a:pt x="50" y="58"/>
                </a:lnTo>
                <a:lnTo>
                  <a:pt x="43" y="94"/>
                </a:lnTo>
                <a:lnTo>
                  <a:pt x="38" y="134"/>
                </a:lnTo>
                <a:lnTo>
                  <a:pt x="38" y="152"/>
                </a:lnTo>
                <a:lnTo>
                  <a:pt x="38" y="168"/>
                </a:lnTo>
                <a:lnTo>
                  <a:pt x="38" y="168"/>
                </a:lnTo>
                <a:lnTo>
                  <a:pt x="43" y="195"/>
                </a:lnTo>
                <a:lnTo>
                  <a:pt x="52" y="225"/>
                </a:lnTo>
                <a:lnTo>
                  <a:pt x="67" y="275"/>
                </a:lnTo>
                <a:lnTo>
                  <a:pt x="67" y="275"/>
                </a:lnTo>
                <a:lnTo>
                  <a:pt x="76" y="292"/>
                </a:lnTo>
                <a:lnTo>
                  <a:pt x="81" y="304"/>
                </a:lnTo>
                <a:lnTo>
                  <a:pt x="83" y="307"/>
                </a:lnTo>
                <a:lnTo>
                  <a:pt x="83" y="312"/>
                </a:lnTo>
                <a:lnTo>
                  <a:pt x="83" y="318"/>
                </a:lnTo>
                <a:lnTo>
                  <a:pt x="79" y="323"/>
                </a:lnTo>
                <a:lnTo>
                  <a:pt x="79" y="323"/>
                </a:lnTo>
                <a:lnTo>
                  <a:pt x="74" y="331"/>
                </a:lnTo>
                <a:lnTo>
                  <a:pt x="67" y="340"/>
                </a:lnTo>
                <a:lnTo>
                  <a:pt x="50" y="355"/>
                </a:lnTo>
                <a:lnTo>
                  <a:pt x="35" y="373"/>
                </a:lnTo>
                <a:lnTo>
                  <a:pt x="28" y="381"/>
                </a:lnTo>
                <a:lnTo>
                  <a:pt x="24" y="390"/>
                </a:lnTo>
                <a:lnTo>
                  <a:pt x="24" y="390"/>
                </a:lnTo>
                <a:lnTo>
                  <a:pt x="19" y="412"/>
                </a:lnTo>
                <a:lnTo>
                  <a:pt x="16" y="440"/>
                </a:lnTo>
                <a:lnTo>
                  <a:pt x="12" y="465"/>
                </a:lnTo>
                <a:lnTo>
                  <a:pt x="9" y="483"/>
                </a:lnTo>
                <a:lnTo>
                  <a:pt x="9" y="483"/>
                </a:lnTo>
                <a:lnTo>
                  <a:pt x="6" y="495"/>
                </a:lnTo>
                <a:lnTo>
                  <a:pt x="2" y="505"/>
                </a:lnTo>
                <a:lnTo>
                  <a:pt x="0" y="512"/>
                </a:lnTo>
                <a:lnTo>
                  <a:pt x="0" y="517"/>
                </a:lnTo>
                <a:lnTo>
                  <a:pt x="2" y="524"/>
                </a:lnTo>
                <a:lnTo>
                  <a:pt x="6" y="531"/>
                </a:lnTo>
                <a:lnTo>
                  <a:pt x="6" y="531"/>
                </a:lnTo>
                <a:lnTo>
                  <a:pt x="12" y="543"/>
                </a:lnTo>
                <a:lnTo>
                  <a:pt x="16" y="551"/>
                </a:lnTo>
                <a:lnTo>
                  <a:pt x="18" y="560"/>
                </a:lnTo>
                <a:lnTo>
                  <a:pt x="16" y="572"/>
                </a:lnTo>
                <a:lnTo>
                  <a:pt x="16" y="572"/>
                </a:lnTo>
                <a:lnTo>
                  <a:pt x="16" y="579"/>
                </a:lnTo>
                <a:lnTo>
                  <a:pt x="14" y="586"/>
                </a:lnTo>
                <a:lnTo>
                  <a:pt x="11" y="596"/>
                </a:lnTo>
                <a:lnTo>
                  <a:pt x="11" y="601"/>
                </a:lnTo>
                <a:lnTo>
                  <a:pt x="14" y="605"/>
                </a:lnTo>
                <a:lnTo>
                  <a:pt x="21" y="608"/>
                </a:lnTo>
                <a:lnTo>
                  <a:pt x="31" y="608"/>
                </a:lnTo>
                <a:lnTo>
                  <a:pt x="31" y="608"/>
                </a:lnTo>
                <a:lnTo>
                  <a:pt x="42" y="610"/>
                </a:lnTo>
                <a:lnTo>
                  <a:pt x="50" y="611"/>
                </a:lnTo>
                <a:lnTo>
                  <a:pt x="55" y="611"/>
                </a:lnTo>
                <a:lnTo>
                  <a:pt x="61" y="611"/>
                </a:lnTo>
                <a:lnTo>
                  <a:pt x="66" y="610"/>
                </a:lnTo>
                <a:lnTo>
                  <a:pt x="74" y="603"/>
                </a:lnTo>
                <a:lnTo>
                  <a:pt x="102" y="579"/>
                </a:lnTo>
                <a:lnTo>
                  <a:pt x="102" y="579"/>
                </a:lnTo>
                <a:lnTo>
                  <a:pt x="133" y="548"/>
                </a:lnTo>
                <a:lnTo>
                  <a:pt x="157" y="524"/>
                </a:lnTo>
                <a:lnTo>
                  <a:pt x="170" y="508"/>
                </a:lnTo>
                <a:lnTo>
                  <a:pt x="176" y="503"/>
                </a:lnTo>
                <a:lnTo>
                  <a:pt x="179" y="501"/>
                </a:lnTo>
                <a:lnTo>
                  <a:pt x="179" y="501"/>
                </a:lnTo>
                <a:lnTo>
                  <a:pt x="227" y="500"/>
                </a:lnTo>
                <a:lnTo>
                  <a:pt x="265" y="500"/>
                </a:lnTo>
                <a:lnTo>
                  <a:pt x="296" y="501"/>
                </a:lnTo>
                <a:lnTo>
                  <a:pt x="296" y="501"/>
                </a:lnTo>
                <a:lnTo>
                  <a:pt x="330" y="507"/>
                </a:lnTo>
                <a:lnTo>
                  <a:pt x="341" y="508"/>
                </a:lnTo>
                <a:lnTo>
                  <a:pt x="341" y="508"/>
                </a:lnTo>
                <a:lnTo>
                  <a:pt x="339" y="515"/>
                </a:lnTo>
                <a:lnTo>
                  <a:pt x="339" y="529"/>
                </a:lnTo>
                <a:lnTo>
                  <a:pt x="339" y="539"/>
                </a:lnTo>
                <a:lnTo>
                  <a:pt x="341" y="550"/>
                </a:lnTo>
                <a:lnTo>
                  <a:pt x="342" y="562"/>
                </a:lnTo>
                <a:lnTo>
                  <a:pt x="347" y="572"/>
                </a:lnTo>
                <a:lnTo>
                  <a:pt x="347" y="572"/>
                </a:lnTo>
                <a:lnTo>
                  <a:pt x="354" y="582"/>
                </a:lnTo>
                <a:lnTo>
                  <a:pt x="361" y="593"/>
                </a:lnTo>
                <a:lnTo>
                  <a:pt x="377" y="608"/>
                </a:lnTo>
                <a:lnTo>
                  <a:pt x="392" y="623"/>
                </a:lnTo>
                <a:lnTo>
                  <a:pt x="392" y="623"/>
                </a:lnTo>
                <a:lnTo>
                  <a:pt x="382" y="623"/>
                </a:lnTo>
                <a:lnTo>
                  <a:pt x="361" y="627"/>
                </a:lnTo>
                <a:lnTo>
                  <a:pt x="349" y="630"/>
                </a:lnTo>
                <a:lnTo>
                  <a:pt x="339" y="634"/>
                </a:lnTo>
                <a:lnTo>
                  <a:pt x="330" y="641"/>
                </a:lnTo>
                <a:lnTo>
                  <a:pt x="327" y="644"/>
                </a:lnTo>
                <a:lnTo>
                  <a:pt x="325" y="649"/>
                </a:lnTo>
                <a:lnTo>
                  <a:pt x="325" y="649"/>
                </a:lnTo>
                <a:lnTo>
                  <a:pt x="323" y="661"/>
                </a:lnTo>
                <a:lnTo>
                  <a:pt x="320" y="677"/>
                </a:lnTo>
                <a:lnTo>
                  <a:pt x="320" y="696"/>
                </a:lnTo>
                <a:lnTo>
                  <a:pt x="320" y="715"/>
                </a:lnTo>
                <a:lnTo>
                  <a:pt x="323" y="735"/>
                </a:lnTo>
                <a:lnTo>
                  <a:pt x="330" y="754"/>
                </a:lnTo>
                <a:lnTo>
                  <a:pt x="334" y="763"/>
                </a:lnTo>
                <a:lnTo>
                  <a:pt x="341" y="770"/>
                </a:lnTo>
                <a:lnTo>
                  <a:pt x="347" y="776"/>
                </a:lnTo>
                <a:lnTo>
                  <a:pt x="354" y="783"/>
                </a:lnTo>
                <a:lnTo>
                  <a:pt x="354" y="783"/>
                </a:lnTo>
                <a:lnTo>
                  <a:pt x="365" y="787"/>
                </a:lnTo>
                <a:lnTo>
                  <a:pt x="377" y="788"/>
                </a:lnTo>
                <a:lnTo>
                  <a:pt x="389" y="787"/>
                </a:lnTo>
                <a:lnTo>
                  <a:pt x="404" y="783"/>
                </a:lnTo>
                <a:lnTo>
                  <a:pt x="418" y="778"/>
                </a:lnTo>
                <a:lnTo>
                  <a:pt x="433" y="771"/>
                </a:lnTo>
                <a:lnTo>
                  <a:pt x="464" y="756"/>
                </a:lnTo>
                <a:lnTo>
                  <a:pt x="493" y="740"/>
                </a:lnTo>
                <a:lnTo>
                  <a:pt x="517" y="725"/>
                </a:lnTo>
                <a:lnTo>
                  <a:pt x="540" y="709"/>
                </a:lnTo>
                <a:lnTo>
                  <a:pt x="540" y="709"/>
                </a:lnTo>
                <a:lnTo>
                  <a:pt x="555" y="713"/>
                </a:lnTo>
                <a:lnTo>
                  <a:pt x="598" y="725"/>
                </a:lnTo>
                <a:lnTo>
                  <a:pt x="658" y="737"/>
                </a:lnTo>
                <a:lnTo>
                  <a:pt x="693" y="742"/>
                </a:lnTo>
                <a:lnTo>
                  <a:pt x="727" y="746"/>
                </a:lnTo>
                <a:lnTo>
                  <a:pt x="727" y="746"/>
                </a:lnTo>
                <a:lnTo>
                  <a:pt x="760" y="747"/>
                </a:lnTo>
                <a:lnTo>
                  <a:pt x="791" y="749"/>
                </a:lnTo>
                <a:lnTo>
                  <a:pt x="847" y="747"/>
                </a:lnTo>
                <a:lnTo>
                  <a:pt x="892" y="744"/>
                </a:lnTo>
                <a:lnTo>
                  <a:pt x="909" y="744"/>
                </a:lnTo>
                <a:lnTo>
                  <a:pt x="921" y="746"/>
                </a:lnTo>
                <a:lnTo>
                  <a:pt x="921" y="746"/>
                </a:lnTo>
                <a:lnTo>
                  <a:pt x="942" y="749"/>
                </a:lnTo>
                <a:lnTo>
                  <a:pt x="952" y="751"/>
                </a:lnTo>
                <a:lnTo>
                  <a:pt x="962" y="749"/>
                </a:lnTo>
                <a:lnTo>
                  <a:pt x="971" y="747"/>
                </a:lnTo>
                <a:lnTo>
                  <a:pt x="983" y="746"/>
                </a:lnTo>
                <a:lnTo>
                  <a:pt x="993" y="740"/>
                </a:lnTo>
                <a:lnTo>
                  <a:pt x="1007" y="735"/>
                </a:lnTo>
                <a:lnTo>
                  <a:pt x="1007" y="735"/>
                </a:lnTo>
                <a:lnTo>
                  <a:pt x="1034" y="721"/>
                </a:lnTo>
                <a:lnTo>
                  <a:pt x="1060" y="708"/>
                </a:lnTo>
                <a:lnTo>
                  <a:pt x="1072" y="699"/>
                </a:lnTo>
                <a:lnTo>
                  <a:pt x="1081" y="692"/>
                </a:lnTo>
                <a:lnTo>
                  <a:pt x="1086" y="682"/>
                </a:lnTo>
                <a:lnTo>
                  <a:pt x="1088" y="677"/>
                </a:lnTo>
                <a:lnTo>
                  <a:pt x="1088" y="672"/>
                </a:lnTo>
                <a:lnTo>
                  <a:pt x="1088" y="672"/>
                </a:lnTo>
                <a:lnTo>
                  <a:pt x="1086" y="651"/>
                </a:lnTo>
                <a:lnTo>
                  <a:pt x="1083" y="634"/>
                </a:lnTo>
                <a:lnTo>
                  <a:pt x="1083" y="618"/>
                </a:lnTo>
                <a:lnTo>
                  <a:pt x="1084" y="611"/>
                </a:lnTo>
                <a:lnTo>
                  <a:pt x="1088" y="605"/>
                </a:lnTo>
                <a:lnTo>
                  <a:pt x="1088" y="605"/>
                </a:lnTo>
                <a:lnTo>
                  <a:pt x="1091" y="598"/>
                </a:lnTo>
                <a:lnTo>
                  <a:pt x="1096" y="586"/>
                </a:lnTo>
                <a:lnTo>
                  <a:pt x="1101" y="572"/>
                </a:lnTo>
                <a:lnTo>
                  <a:pt x="1105" y="555"/>
                </a:lnTo>
                <a:lnTo>
                  <a:pt x="1108" y="538"/>
                </a:lnTo>
                <a:lnTo>
                  <a:pt x="1110" y="517"/>
                </a:lnTo>
                <a:lnTo>
                  <a:pt x="1108" y="495"/>
                </a:lnTo>
                <a:lnTo>
                  <a:pt x="1105" y="472"/>
                </a:lnTo>
                <a:lnTo>
                  <a:pt x="1105" y="472"/>
                </a:lnTo>
                <a:lnTo>
                  <a:pt x="1100" y="448"/>
                </a:lnTo>
                <a:lnTo>
                  <a:pt x="1091" y="428"/>
                </a:lnTo>
                <a:lnTo>
                  <a:pt x="1079" y="410"/>
                </a:lnTo>
                <a:lnTo>
                  <a:pt x="1067" y="393"/>
                </a:lnTo>
                <a:lnTo>
                  <a:pt x="1055" y="379"/>
                </a:lnTo>
                <a:lnTo>
                  <a:pt x="1043" y="367"/>
                </a:lnTo>
                <a:lnTo>
                  <a:pt x="1031" y="359"/>
                </a:lnTo>
                <a:lnTo>
                  <a:pt x="1021" y="354"/>
                </a:lnTo>
                <a:lnTo>
                  <a:pt x="1021" y="354"/>
                </a:lnTo>
                <a:lnTo>
                  <a:pt x="1007" y="347"/>
                </a:lnTo>
                <a:lnTo>
                  <a:pt x="995" y="345"/>
                </a:lnTo>
                <a:lnTo>
                  <a:pt x="986" y="343"/>
                </a:lnTo>
                <a:lnTo>
                  <a:pt x="976" y="338"/>
                </a:lnTo>
                <a:lnTo>
                  <a:pt x="976" y="338"/>
                </a:lnTo>
                <a:lnTo>
                  <a:pt x="969" y="331"/>
                </a:lnTo>
                <a:lnTo>
                  <a:pt x="959" y="319"/>
                </a:lnTo>
                <a:lnTo>
                  <a:pt x="945" y="302"/>
                </a:lnTo>
                <a:lnTo>
                  <a:pt x="928" y="283"/>
                </a:lnTo>
                <a:lnTo>
                  <a:pt x="904" y="261"/>
                </a:lnTo>
                <a:lnTo>
                  <a:pt x="875" y="240"/>
                </a:lnTo>
                <a:lnTo>
                  <a:pt x="859" y="230"/>
                </a:lnTo>
                <a:lnTo>
                  <a:pt x="840" y="220"/>
                </a:lnTo>
                <a:lnTo>
                  <a:pt x="821" y="209"/>
                </a:lnTo>
                <a:lnTo>
                  <a:pt x="801" y="201"/>
                </a:lnTo>
                <a:lnTo>
                  <a:pt x="801" y="201"/>
                </a:lnTo>
                <a:lnTo>
                  <a:pt x="754" y="185"/>
                </a:lnTo>
                <a:lnTo>
                  <a:pt x="708" y="170"/>
                </a:lnTo>
                <a:lnTo>
                  <a:pt x="660" y="158"/>
                </a:lnTo>
                <a:lnTo>
                  <a:pt x="612" y="147"/>
                </a:lnTo>
                <a:lnTo>
                  <a:pt x="564" y="140"/>
                </a:lnTo>
                <a:lnTo>
                  <a:pt x="519" y="135"/>
                </a:lnTo>
                <a:lnTo>
                  <a:pt x="476" y="135"/>
                </a:lnTo>
                <a:lnTo>
                  <a:pt x="456" y="135"/>
                </a:lnTo>
                <a:lnTo>
                  <a:pt x="437" y="139"/>
                </a:lnTo>
                <a:lnTo>
                  <a:pt x="437" y="139"/>
                </a:lnTo>
                <a:lnTo>
                  <a:pt x="401" y="144"/>
                </a:lnTo>
                <a:lnTo>
                  <a:pt x="371" y="152"/>
                </a:lnTo>
                <a:lnTo>
                  <a:pt x="349" y="161"/>
                </a:lnTo>
                <a:lnTo>
                  <a:pt x="328" y="170"/>
                </a:lnTo>
                <a:lnTo>
                  <a:pt x="315" y="178"/>
                </a:lnTo>
                <a:lnTo>
                  <a:pt x="303" y="187"/>
                </a:lnTo>
                <a:lnTo>
                  <a:pt x="294" y="195"/>
                </a:lnTo>
                <a:lnTo>
                  <a:pt x="289" y="201"/>
                </a:lnTo>
                <a:lnTo>
                  <a:pt x="289" y="201"/>
                </a:lnTo>
                <a:lnTo>
                  <a:pt x="280" y="214"/>
                </a:lnTo>
                <a:lnTo>
                  <a:pt x="272" y="232"/>
                </a:lnTo>
                <a:lnTo>
                  <a:pt x="263" y="249"/>
                </a:lnTo>
                <a:lnTo>
                  <a:pt x="263" y="249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7C0AC45F-FD07-4A53-9C02-F7FD609C9EDF}"/>
              </a:ext>
            </a:extLst>
          </p:cNvPr>
          <p:cNvSpPr>
            <a:spLocks/>
          </p:cNvSpPr>
          <p:nvPr/>
        </p:nvSpPr>
        <p:spPr bwMode="auto">
          <a:xfrm>
            <a:off x="2364010" y="4835910"/>
            <a:ext cx="1442082" cy="1223094"/>
          </a:xfrm>
          <a:custGeom>
            <a:avLst/>
            <a:gdLst>
              <a:gd name="T0" fmla="*/ 440 w 1159"/>
              <a:gd name="T1" fmla="*/ 419 h 983"/>
              <a:gd name="T2" fmla="*/ 383 w 1159"/>
              <a:gd name="T3" fmla="*/ 285 h 983"/>
              <a:gd name="T4" fmla="*/ 306 w 1159"/>
              <a:gd name="T5" fmla="*/ 174 h 983"/>
              <a:gd name="T6" fmla="*/ 210 w 1159"/>
              <a:gd name="T7" fmla="*/ 64 h 983"/>
              <a:gd name="T8" fmla="*/ 122 w 1159"/>
              <a:gd name="T9" fmla="*/ 0 h 983"/>
              <a:gd name="T10" fmla="*/ 93 w 1159"/>
              <a:gd name="T11" fmla="*/ 19 h 983"/>
              <a:gd name="T12" fmla="*/ 58 w 1159"/>
              <a:gd name="T13" fmla="*/ 83 h 983"/>
              <a:gd name="T14" fmla="*/ 5 w 1159"/>
              <a:gd name="T15" fmla="*/ 127 h 983"/>
              <a:gd name="T16" fmla="*/ 15 w 1159"/>
              <a:gd name="T17" fmla="*/ 175 h 983"/>
              <a:gd name="T18" fmla="*/ 21 w 1159"/>
              <a:gd name="T19" fmla="*/ 225 h 983"/>
              <a:gd name="T20" fmla="*/ 27 w 1159"/>
              <a:gd name="T21" fmla="*/ 254 h 983"/>
              <a:gd name="T22" fmla="*/ 242 w 1159"/>
              <a:gd name="T23" fmla="*/ 421 h 983"/>
              <a:gd name="T24" fmla="*/ 275 w 1159"/>
              <a:gd name="T25" fmla="*/ 517 h 983"/>
              <a:gd name="T26" fmla="*/ 271 w 1159"/>
              <a:gd name="T27" fmla="*/ 586 h 983"/>
              <a:gd name="T28" fmla="*/ 211 w 1159"/>
              <a:gd name="T29" fmla="*/ 665 h 983"/>
              <a:gd name="T30" fmla="*/ 218 w 1159"/>
              <a:gd name="T31" fmla="*/ 720 h 983"/>
              <a:gd name="T32" fmla="*/ 237 w 1159"/>
              <a:gd name="T33" fmla="*/ 789 h 983"/>
              <a:gd name="T34" fmla="*/ 237 w 1159"/>
              <a:gd name="T35" fmla="*/ 875 h 983"/>
              <a:gd name="T36" fmla="*/ 244 w 1159"/>
              <a:gd name="T37" fmla="*/ 949 h 983"/>
              <a:gd name="T38" fmla="*/ 270 w 1159"/>
              <a:gd name="T39" fmla="*/ 947 h 983"/>
              <a:gd name="T40" fmla="*/ 294 w 1159"/>
              <a:gd name="T41" fmla="*/ 901 h 983"/>
              <a:gd name="T42" fmla="*/ 318 w 1159"/>
              <a:gd name="T43" fmla="*/ 779 h 983"/>
              <a:gd name="T44" fmla="*/ 347 w 1159"/>
              <a:gd name="T45" fmla="*/ 694 h 983"/>
              <a:gd name="T46" fmla="*/ 383 w 1159"/>
              <a:gd name="T47" fmla="*/ 636 h 983"/>
              <a:gd name="T48" fmla="*/ 412 w 1159"/>
              <a:gd name="T49" fmla="*/ 655 h 983"/>
              <a:gd name="T50" fmla="*/ 453 w 1159"/>
              <a:gd name="T51" fmla="*/ 749 h 983"/>
              <a:gd name="T52" fmla="*/ 572 w 1159"/>
              <a:gd name="T53" fmla="*/ 854 h 983"/>
              <a:gd name="T54" fmla="*/ 532 w 1159"/>
              <a:gd name="T55" fmla="*/ 942 h 983"/>
              <a:gd name="T56" fmla="*/ 507 w 1159"/>
              <a:gd name="T57" fmla="*/ 961 h 983"/>
              <a:gd name="T58" fmla="*/ 469 w 1159"/>
              <a:gd name="T59" fmla="*/ 973 h 983"/>
              <a:gd name="T60" fmla="*/ 526 w 1159"/>
              <a:gd name="T61" fmla="*/ 983 h 983"/>
              <a:gd name="T62" fmla="*/ 582 w 1159"/>
              <a:gd name="T63" fmla="*/ 945 h 983"/>
              <a:gd name="T64" fmla="*/ 629 w 1159"/>
              <a:gd name="T65" fmla="*/ 940 h 983"/>
              <a:gd name="T66" fmla="*/ 702 w 1159"/>
              <a:gd name="T67" fmla="*/ 926 h 983"/>
              <a:gd name="T68" fmla="*/ 739 w 1159"/>
              <a:gd name="T69" fmla="*/ 920 h 983"/>
              <a:gd name="T70" fmla="*/ 768 w 1159"/>
              <a:gd name="T71" fmla="*/ 887 h 983"/>
              <a:gd name="T72" fmla="*/ 804 w 1159"/>
              <a:gd name="T73" fmla="*/ 885 h 983"/>
              <a:gd name="T74" fmla="*/ 819 w 1159"/>
              <a:gd name="T75" fmla="*/ 844 h 983"/>
              <a:gd name="T76" fmla="*/ 958 w 1159"/>
              <a:gd name="T77" fmla="*/ 834 h 983"/>
              <a:gd name="T78" fmla="*/ 1084 w 1159"/>
              <a:gd name="T79" fmla="*/ 798 h 983"/>
              <a:gd name="T80" fmla="*/ 1116 w 1159"/>
              <a:gd name="T81" fmla="*/ 761 h 983"/>
              <a:gd name="T82" fmla="*/ 1158 w 1159"/>
              <a:gd name="T83" fmla="*/ 737 h 983"/>
              <a:gd name="T84" fmla="*/ 1142 w 1159"/>
              <a:gd name="T85" fmla="*/ 674 h 983"/>
              <a:gd name="T86" fmla="*/ 1128 w 1159"/>
              <a:gd name="T87" fmla="*/ 631 h 983"/>
              <a:gd name="T88" fmla="*/ 1051 w 1159"/>
              <a:gd name="T89" fmla="*/ 578 h 983"/>
              <a:gd name="T90" fmla="*/ 950 w 1159"/>
              <a:gd name="T91" fmla="*/ 519 h 983"/>
              <a:gd name="T92" fmla="*/ 871 w 1159"/>
              <a:gd name="T93" fmla="*/ 473 h 983"/>
              <a:gd name="T94" fmla="*/ 780 w 1159"/>
              <a:gd name="T95" fmla="*/ 361 h 983"/>
              <a:gd name="T96" fmla="*/ 775 w 1159"/>
              <a:gd name="T97" fmla="*/ 215 h 983"/>
              <a:gd name="T98" fmla="*/ 727 w 1159"/>
              <a:gd name="T99" fmla="*/ 127 h 983"/>
              <a:gd name="T100" fmla="*/ 696 w 1159"/>
              <a:gd name="T101" fmla="*/ 131 h 983"/>
              <a:gd name="T102" fmla="*/ 672 w 1159"/>
              <a:gd name="T103" fmla="*/ 201 h 983"/>
              <a:gd name="T104" fmla="*/ 611 w 1159"/>
              <a:gd name="T105" fmla="*/ 285 h 983"/>
              <a:gd name="T106" fmla="*/ 599 w 1159"/>
              <a:gd name="T107" fmla="*/ 342 h 983"/>
              <a:gd name="T108" fmla="*/ 572 w 1159"/>
              <a:gd name="T109" fmla="*/ 358 h 983"/>
              <a:gd name="T110" fmla="*/ 546 w 1159"/>
              <a:gd name="T111" fmla="*/ 373 h 983"/>
              <a:gd name="T112" fmla="*/ 536 w 1159"/>
              <a:gd name="T113" fmla="*/ 423 h 983"/>
              <a:gd name="T114" fmla="*/ 512 w 1159"/>
              <a:gd name="T115" fmla="*/ 443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9" h="983">
                <a:moveTo>
                  <a:pt x="462" y="443"/>
                </a:moveTo>
                <a:lnTo>
                  <a:pt x="462" y="443"/>
                </a:lnTo>
                <a:lnTo>
                  <a:pt x="455" y="442"/>
                </a:lnTo>
                <a:lnTo>
                  <a:pt x="450" y="437"/>
                </a:lnTo>
                <a:lnTo>
                  <a:pt x="445" y="430"/>
                </a:lnTo>
                <a:lnTo>
                  <a:pt x="440" y="419"/>
                </a:lnTo>
                <a:lnTo>
                  <a:pt x="429" y="397"/>
                </a:lnTo>
                <a:lnTo>
                  <a:pt x="419" y="371"/>
                </a:lnTo>
                <a:lnTo>
                  <a:pt x="409" y="342"/>
                </a:lnTo>
                <a:lnTo>
                  <a:pt x="398" y="316"/>
                </a:lnTo>
                <a:lnTo>
                  <a:pt x="388" y="294"/>
                </a:lnTo>
                <a:lnTo>
                  <a:pt x="383" y="285"/>
                </a:lnTo>
                <a:lnTo>
                  <a:pt x="378" y="280"/>
                </a:lnTo>
                <a:lnTo>
                  <a:pt x="378" y="280"/>
                </a:lnTo>
                <a:lnTo>
                  <a:pt x="364" y="266"/>
                </a:lnTo>
                <a:lnTo>
                  <a:pt x="352" y="248"/>
                </a:lnTo>
                <a:lnTo>
                  <a:pt x="321" y="199"/>
                </a:lnTo>
                <a:lnTo>
                  <a:pt x="306" y="174"/>
                </a:lnTo>
                <a:lnTo>
                  <a:pt x="289" y="148"/>
                </a:lnTo>
                <a:lnTo>
                  <a:pt x="268" y="124"/>
                </a:lnTo>
                <a:lnTo>
                  <a:pt x="249" y="101"/>
                </a:lnTo>
                <a:lnTo>
                  <a:pt x="249" y="101"/>
                </a:lnTo>
                <a:lnTo>
                  <a:pt x="228" y="83"/>
                </a:lnTo>
                <a:lnTo>
                  <a:pt x="210" y="64"/>
                </a:lnTo>
                <a:lnTo>
                  <a:pt x="173" y="28"/>
                </a:lnTo>
                <a:lnTo>
                  <a:pt x="158" y="14"/>
                </a:lnTo>
                <a:lnTo>
                  <a:pt x="144" y="5"/>
                </a:lnTo>
                <a:lnTo>
                  <a:pt x="136" y="2"/>
                </a:lnTo>
                <a:lnTo>
                  <a:pt x="129" y="0"/>
                </a:lnTo>
                <a:lnTo>
                  <a:pt x="122" y="0"/>
                </a:lnTo>
                <a:lnTo>
                  <a:pt x="115" y="2"/>
                </a:lnTo>
                <a:lnTo>
                  <a:pt x="115" y="2"/>
                </a:lnTo>
                <a:lnTo>
                  <a:pt x="105" y="7"/>
                </a:lnTo>
                <a:lnTo>
                  <a:pt x="98" y="10"/>
                </a:lnTo>
                <a:lnTo>
                  <a:pt x="94" y="15"/>
                </a:lnTo>
                <a:lnTo>
                  <a:pt x="93" y="19"/>
                </a:lnTo>
                <a:lnTo>
                  <a:pt x="89" y="33"/>
                </a:lnTo>
                <a:lnTo>
                  <a:pt x="86" y="41"/>
                </a:lnTo>
                <a:lnTo>
                  <a:pt x="79" y="53"/>
                </a:lnTo>
                <a:lnTo>
                  <a:pt x="79" y="53"/>
                </a:lnTo>
                <a:lnTo>
                  <a:pt x="67" y="72"/>
                </a:lnTo>
                <a:lnTo>
                  <a:pt x="58" y="83"/>
                </a:lnTo>
                <a:lnTo>
                  <a:pt x="48" y="89"/>
                </a:lnTo>
                <a:lnTo>
                  <a:pt x="34" y="105"/>
                </a:lnTo>
                <a:lnTo>
                  <a:pt x="34" y="105"/>
                </a:lnTo>
                <a:lnTo>
                  <a:pt x="26" y="115"/>
                </a:lnTo>
                <a:lnTo>
                  <a:pt x="19" y="120"/>
                </a:lnTo>
                <a:lnTo>
                  <a:pt x="5" y="127"/>
                </a:lnTo>
                <a:lnTo>
                  <a:pt x="2" y="129"/>
                </a:lnTo>
                <a:lnTo>
                  <a:pt x="0" y="134"/>
                </a:lnTo>
                <a:lnTo>
                  <a:pt x="2" y="143"/>
                </a:lnTo>
                <a:lnTo>
                  <a:pt x="5" y="153"/>
                </a:lnTo>
                <a:lnTo>
                  <a:pt x="5" y="153"/>
                </a:lnTo>
                <a:lnTo>
                  <a:pt x="15" y="175"/>
                </a:lnTo>
                <a:lnTo>
                  <a:pt x="22" y="186"/>
                </a:lnTo>
                <a:lnTo>
                  <a:pt x="24" y="194"/>
                </a:lnTo>
                <a:lnTo>
                  <a:pt x="24" y="210"/>
                </a:lnTo>
                <a:lnTo>
                  <a:pt x="24" y="210"/>
                </a:lnTo>
                <a:lnTo>
                  <a:pt x="22" y="218"/>
                </a:lnTo>
                <a:lnTo>
                  <a:pt x="21" y="225"/>
                </a:lnTo>
                <a:lnTo>
                  <a:pt x="15" y="235"/>
                </a:lnTo>
                <a:lnTo>
                  <a:pt x="15" y="239"/>
                </a:lnTo>
                <a:lnTo>
                  <a:pt x="17" y="244"/>
                </a:lnTo>
                <a:lnTo>
                  <a:pt x="21" y="248"/>
                </a:lnTo>
                <a:lnTo>
                  <a:pt x="27" y="254"/>
                </a:lnTo>
                <a:lnTo>
                  <a:pt x="27" y="254"/>
                </a:lnTo>
                <a:lnTo>
                  <a:pt x="139" y="335"/>
                </a:lnTo>
                <a:lnTo>
                  <a:pt x="206" y="383"/>
                </a:lnTo>
                <a:lnTo>
                  <a:pt x="227" y="401"/>
                </a:lnTo>
                <a:lnTo>
                  <a:pt x="237" y="409"/>
                </a:lnTo>
                <a:lnTo>
                  <a:pt x="237" y="409"/>
                </a:lnTo>
                <a:lnTo>
                  <a:pt x="242" y="421"/>
                </a:lnTo>
                <a:lnTo>
                  <a:pt x="249" y="437"/>
                </a:lnTo>
                <a:lnTo>
                  <a:pt x="256" y="457"/>
                </a:lnTo>
                <a:lnTo>
                  <a:pt x="256" y="457"/>
                </a:lnTo>
                <a:lnTo>
                  <a:pt x="263" y="476"/>
                </a:lnTo>
                <a:lnTo>
                  <a:pt x="275" y="517"/>
                </a:lnTo>
                <a:lnTo>
                  <a:pt x="275" y="517"/>
                </a:lnTo>
                <a:lnTo>
                  <a:pt x="278" y="540"/>
                </a:lnTo>
                <a:lnTo>
                  <a:pt x="280" y="550"/>
                </a:lnTo>
                <a:lnTo>
                  <a:pt x="280" y="559"/>
                </a:lnTo>
                <a:lnTo>
                  <a:pt x="278" y="569"/>
                </a:lnTo>
                <a:lnTo>
                  <a:pt x="277" y="578"/>
                </a:lnTo>
                <a:lnTo>
                  <a:pt x="271" y="586"/>
                </a:lnTo>
                <a:lnTo>
                  <a:pt x="266" y="595"/>
                </a:lnTo>
                <a:lnTo>
                  <a:pt x="266" y="595"/>
                </a:lnTo>
                <a:lnTo>
                  <a:pt x="251" y="617"/>
                </a:lnTo>
                <a:lnTo>
                  <a:pt x="228" y="641"/>
                </a:lnTo>
                <a:lnTo>
                  <a:pt x="220" y="653"/>
                </a:lnTo>
                <a:lnTo>
                  <a:pt x="211" y="665"/>
                </a:lnTo>
                <a:lnTo>
                  <a:pt x="206" y="676"/>
                </a:lnTo>
                <a:lnTo>
                  <a:pt x="204" y="684"/>
                </a:lnTo>
                <a:lnTo>
                  <a:pt x="204" y="684"/>
                </a:lnTo>
                <a:lnTo>
                  <a:pt x="206" y="691"/>
                </a:lnTo>
                <a:lnTo>
                  <a:pt x="208" y="701"/>
                </a:lnTo>
                <a:lnTo>
                  <a:pt x="218" y="720"/>
                </a:lnTo>
                <a:lnTo>
                  <a:pt x="227" y="743"/>
                </a:lnTo>
                <a:lnTo>
                  <a:pt x="232" y="751"/>
                </a:lnTo>
                <a:lnTo>
                  <a:pt x="234" y="761"/>
                </a:lnTo>
                <a:lnTo>
                  <a:pt x="234" y="761"/>
                </a:lnTo>
                <a:lnTo>
                  <a:pt x="237" y="777"/>
                </a:lnTo>
                <a:lnTo>
                  <a:pt x="237" y="789"/>
                </a:lnTo>
                <a:lnTo>
                  <a:pt x="235" y="803"/>
                </a:lnTo>
                <a:lnTo>
                  <a:pt x="234" y="816"/>
                </a:lnTo>
                <a:lnTo>
                  <a:pt x="234" y="816"/>
                </a:lnTo>
                <a:lnTo>
                  <a:pt x="232" y="835"/>
                </a:lnTo>
                <a:lnTo>
                  <a:pt x="234" y="854"/>
                </a:lnTo>
                <a:lnTo>
                  <a:pt x="237" y="875"/>
                </a:lnTo>
                <a:lnTo>
                  <a:pt x="237" y="896"/>
                </a:lnTo>
                <a:lnTo>
                  <a:pt x="237" y="896"/>
                </a:lnTo>
                <a:lnTo>
                  <a:pt x="237" y="918"/>
                </a:lnTo>
                <a:lnTo>
                  <a:pt x="239" y="930"/>
                </a:lnTo>
                <a:lnTo>
                  <a:pt x="240" y="940"/>
                </a:lnTo>
                <a:lnTo>
                  <a:pt x="244" y="949"/>
                </a:lnTo>
                <a:lnTo>
                  <a:pt x="247" y="952"/>
                </a:lnTo>
                <a:lnTo>
                  <a:pt x="251" y="954"/>
                </a:lnTo>
                <a:lnTo>
                  <a:pt x="254" y="954"/>
                </a:lnTo>
                <a:lnTo>
                  <a:pt x="259" y="954"/>
                </a:lnTo>
                <a:lnTo>
                  <a:pt x="265" y="951"/>
                </a:lnTo>
                <a:lnTo>
                  <a:pt x="270" y="947"/>
                </a:lnTo>
                <a:lnTo>
                  <a:pt x="270" y="947"/>
                </a:lnTo>
                <a:lnTo>
                  <a:pt x="277" y="942"/>
                </a:lnTo>
                <a:lnTo>
                  <a:pt x="282" y="935"/>
                </a:lnTo>
                <a:lnTo>
                  <a:pt x="285" y="926"/>
                </a:lnTo>
                <a:lnTo>
                  <a:pt x="289" y="920"/>
                </a:lnTo>
                <a:lnTo>
                  <a:pt x="294" y="901"/>
                </a:lnTo>
                <a:lnTo>
                  <a:pt x="297" y="878"/>
                </a:lnTo>
                <a:lnTo>
                  <a:pt x="301" y="835"/>
                </a:lnTo>
                <a:lnTo>
                  <a:pt x="306" y="815"/>
                </a:lnTo>
                <a:lnTo>
                  <a:pt x="311" y="794"/>
                </a:lnTo>
                <a:lnTo>
                  <a:pt x="311" y="794"/>
                </a:lnTo>
                <a:lnTo>
                  <a:pt x="318" y="779"/>
                </a:lnTo>
                <a:lnTo>
                  <a:pt x="321" y="763"/>
                </a:lnTo>
                <a:lnTo>
                  <a:pt x="326" y="739"/>
                </a:lnTo>
                <a:lnTo>
                  <a:pt x="330" y="727"/>
                </a:lnTo>
                <a:lnTo>
                  <a:pt x="333" y="717"/>
                </a:lnTo>
                <a:lnTo>
                  <a:pt x="338" y="706"/>
                </a:lnTo>
                <a:lnTo>
                  <a:pt x="347" y="694"/>
                </a:lnTo>
                <a:lnTo>
                  <a:pt x="347" y="694"/>
                </a:lnTo>
                <a:lnTo>
                  <a:pt x="357" y="682"/>
                </a:lnTo>
                <a:lnTo>
                  <a:pt x="364" y="670"/>
                </a:lnTo>
                <a:lnTo>
                  <a:pt x="374" y="646"/>
                </a:lnTo>
                <a:lnTo>
                  <a:pt x="380" y="639"/>
                </a:lnTo>
                <a:lnTo>
                  <a:pt x="383" y="636"/>
                </a:lnTo>
                <a:lnTo>
                  <a:pt x="386" y="634"/>
                </a:lnTo>
                <a:lnTo>
                  <a:pt x="390" y="634"/>
                </a:lnTo>
                <a:lnTo>
                  <a:pt x="393" y="636"/>
                </a:lnTo>
                <a:lnTo>
                  <a:pt x="404" y="643"/>
                </a:lnTo>
                <a:lnTo>
                  <a:pt x="404" y="643"/>
                </a:lnTo>
                <a:lnTo>
                  <a:pt x="412" y="655"/>
                </a:lnTo>
                <a:lnTo>
                  <a:pt x="419" y="667"/>
                </a:lnTo>
                <a:lnTo>
                  <a:pt x="424" y="682"/>
                </a:lnTo>
                <a:lnTo>
                  <a:pt x="429" y="698"/>
                </a:lnTo>
                <a:lnTo>
                  <a:pt x="435" y="715"/>
                </a:lnTo>
                <a:lnTo>
                  <a:pt x="443" y="732"/>
                </a:lnTo>
                <a:lnTo>
                  <a:pt x="453" y="749"/>
                </a:lnTo>
                <a:lnTo>
                  <a:pt x="469" y="768"/>
                </a:lnTo>
                <a:lnTo>
                  <a:pt x="469" y="768"/>
                </a:lnTo>
                <a:lnTo>
                  <a:pt x="488" y="787"/>
                </a:lnTo>
                <a:lnTo>
                  <a:pt x="507" y="804"/>
                </a:lnTo>
                <a:lnTo>
                  <a:pt x="544" y="834"/>
                </a:lnTo>
                <a:lnTo>
                  <a:pt x="572" y="854"/>
                </a:lnTo>
                <a:lnTo>
                  <a:pt x="584" y="861"/>
                </a:lnTo>
                <a:lnTo>
                  <a:pt x="584" y="861"/>
                </a:lnTo>
                <a:lnTo>
                  <a:pt x="539" y="928"/>
                </a:lnTo>
                <a:lnTo>
                  <a:pt x="539" y="928"/>
                </a:lnTo>
                <a:lnTo>
                  <a:pt x="534" y="935"/>
                </a:lnTo>
                <a:lnTo>
                  <a:pt x="532" y="942"/>
                </a:lnTo>
                <a:lnTo>
                  <a:pt x="529" y="952"/>
                </a:lnTo>
                <a:lnTo>
                  <a:pt x="526" y="956"/>
                </a:lnTo>
                <a:lnTo>
                  <a:pt x="522" y="959"/>
                </a:lnTo>
                <a:lnTo>
                  <a:pt x="515" y="961"/>
                </a:lnTo>
                <a:lnTo>
                  <a:pt x="507" y="961"/>
                </a:lnTo>
                <a:lnTo>
                  <a:pt x="507" y="961"/>
                </a:lnTo>
                <a:lnTo>
                  <a:pt x="484" y="963"/>
                </a:lnTo>
                <a:lnTo>
                  <a:pt x="471" y="966"/>
                </a:lnTo>
                <a:lnTo>
                  <a:pt x="465" y="968"/>
                </a:lnTo>
                <a:lnTo>
                  <a:pt x="464" y="969"/>
                </a:lnTo>
                <a:lnTo>
                  <a:pt x="465" y="971"/>
                </a:lnTo>
                <a:lnTo>
                  <a:pt x="469" y="973"/>
                </a:lnTo>
                <a:lnTo>
                  <a:pt x="469" y="973"/>
                </a:lnTo>
                <a:lnTo>
                  <a:pt x="483" y="976"/>
                </a:lnTo>
                <a:lnTo>
                  <a:pt x="498" y="981"/>
                </a:lnTo>
                <a:lnTo>
                  <a:pt x="507" y="983"/>
                </a:lnTo>
                <a:lnTo>
                  <a:pt x="517" y="983"/>
                </a:lnTo>
                <a:lnTo>
                  <a:pt x="526" y="983"/>
                </a:lnTo>
                <a:lnTo>
                  <a:pt x="536" y="980"/>
                </a:lnTo>
                <a:lnTo>
                  <a:pt x="536" y="980"/>
                </a:lnTo>
                <a:lnTo>
                  <a:pt x="544" y="976"/>
                </a:lnTo>
                <a:lnTo>
                  <a:pt x="553" y="971"/>
                </a:lnTo>
                <a:lnTo>
                  <a:pt x="569" y="957"/>
                </a:lnTo>
                <a:lnTo>
                  <a:pt x="582" y="945"/>
                </a:lnTo>
                <a:lnTo>
                  <a:pt x="589" y="942"/>
                </a:lnTo>
                <a:lnTo>
                  <a:pt x="598" y="940"/>
                </a:lnTo>
                <a:lnTo>
                  <a:pt x="598" y="940"/>
                </a:lnTo>
                <a:lnTo>
                  <a:pt x="611" y="939"/>
                </a:lnTo>
                <a:lnTo>
                  <a:pt x="620" y="940"/>
                </a:lnTo>
                <a:lnTo>
                  <a:pt x="629" y="940"/>
                </a:lnTo>
                <a:lnTo>
                  <a:pt x="639" y="935"/>
                </a:lnTo>
                <a:lnTo>
                  <a:pt x="639" y="935"/>
                </a:lnTo>
                <a:lnTo>
                  <a:pt x="646" y="933"/>
                </a:lnTo>
                <a:lnTo>
                  <a:pt x="654" y="930"/>
                </a:lnTo>
                <a:lnTo>
                  <a:pt x="678" y="926"/>
                </a:lnTo>
                <a:lnTo>
                  <a:pt x="702" y="926"/>
                </a:lnTo>
                <a:lnTo>
                  <a:pt x="713" y="926"/>
                </a:lnTo>
                <a:lnTo>
                  <a:pt x="723" y="928"/>
                </a:lnTo>
                <a:lnTo>
                  <a:pt x="723" y="928"/>
                </a:lnTo>
                <a:lnTo>
                  <a:pt x="730" y="928"/>
                </a:lnTo>
                <a:lnTo>
                  <a:pt x="735" y="926"/>
                </a:lnTo>
                <a:lnTo>
                  <a:pt x="739" y="920"/>
                </a:lnTo>
                <a:lnTo>
                  <a:pt x="742" y="913"/>
                </a:lnTo>
                <a:lnTo>
                  <a:pt x="745" y="906"/>
                </a:lnTo>
                <a:lnTo>
                  <a:pt x="751" y="899"/>
                </a:lnTo>
                <a:lnTo>
                  <a:pt x="757" y="892"/>
                </a:lnTo>
                <a:lnTo>
                  <a:pt x="768" y="887"/>
                </a:lnTo>
                <a:lnTo>
                  <a:pt x="768" y="887"/>
                </a:lnTo>
                <a:lnTo>
                  <a:pt x="778" y="885"/>
                </a:lnTo>
                <a:lnTo>
                  <a:pt x="785" y="885"/>
                </a:lnTo>
                <a:lnTo>
                  <a:pt x="795" y="887"/>
                </a:lnTo>
                <a:lnTo>
                  <a:pt x="799" y="887"/>
                </a:lnTo>
                <a:lnTo>
                  <a:pt x="800" y="887"/>
                </a:lnTo>
                <a:lnTo>
                  <a:pt x="804" y="885"/>
                </a:lnTo>
                <a:lnTo>
                  <a:pt x="807" y="880"/>
                </a:lnTo>
                <a:lnTo>
                  <a:pt x="807" y="880"/>
                </a:lnTo>
                <a:lnTo>
                  <a:pt x="812" y="873"/>
                </a:lnTo>
                <a:lnTo>
                  <a:pt x="814" y="866"/>
                </a:lnTo>
                <a:lnTo>
                  <a:pt x="818" y="854"/>
                </a:lnTo>
                <a:lnTo>
                  <a:pt x="819" y="844"/>
                </a:lnTo>
                <a:lnTo>
                  <a:pt x="819" y="839"/>
                </a:lnTo>
                <a:lnTo>
                  <a:pt x="819" y="839"/>
                </a:lnTo>
                <a:lnTo>
                  <a:pt x="842" y="839"/>
                </a:lnTo>
                <a:lnTo>
                  <a:pt x="895" y="839"/>
                </a:lnTo>
                <a:lnTo>
                  <a:pt x="926" y="837"/>
                </a:lnTo>
                <a:lnTo>
                  <a:pt x="958" y="834"/>
                </a:lnTo>
                <a:lnTo>
                  <a:pt x="988" y="830"/>
                </a:lnTo>
                <a:lnTo>
                  <a:pt x="1013" y="825"/>
                </a:lnTo>
                <a:lnTo>
                  <a:pt x="1013" y="825"/>
                </a:lnTo>
                <a:lnTo>
                  <a:pt x="1049" y="813"/>
                </a:lnTo>
                <a:lnTo>
                  <a:pt x="1072" y="803"/>
                </a:lnTo>
                <a:lnTo>
                  <a:pt x="1084" y="798"/>
                </a:lnTo>
                <a:lnTo>
                  <a:pt x="1087" y="794"/>
                </a:lnTo>
                <a:lnTo>
                  <a:pt x="1087" y="794"/>
                </a:lnTo>
                <a:lnTo>
                  <a:pt x="1098" y="779"/>
                </a:lnTo>
                <a:lnTo>
                  <a:pt x="1108" y="768"/>
                </a:lnTo>
                <a:lnTo>
                  <a:pt x="1113" y="763"/>
                </a:lnTo>
                <a:lnTo>
                  <a:pt x="1116" y="761"/>
                </a:lnTo>
                <a:lnTo>
                  <a:pt x="1116" y="761"/>
                </a:lnTo>
                <a:lnTo>
                  <a:pt x="1128" y="758"/>
                </a:lnTo>
                <a:lnTo>
                  <a:pt x="1137" y="755"/>
                </a:lnTo>
                <a:lnTo>
                  <a:pt x="1146" y="749"/>
                </a:lnTo>
                <a:lnTo>
                  <a:pt x="1152" y="744"/>
                </a:lnTo>
                <a:lnTo>
                  <a:pt x="1158" y="737"/>
                </a:lnTo>
                <a:lnTo>
                  <a:pt x="1159" y="727"/>
                </a:lnTo>
                <a:lnTo>
                  <a:pt x="1159" y="722"/>
                </a:lnTo>
                <a:lnTo>
                  <a:pt x="1158" y="717"/>
                </a:lnTo>
                <a:lnTo>
                  <a:pt x="1158" y="717"/>
                </a:lnTo>
                <a:lnTo>
                  <a:pt x="1149" y="694"/>
                </a:lnTo>
                <a:lnTo>
                  <a:pt x="1142" y="674"/>
                </a:lnTo>
                <a:lnTo>
                  <a:pt x="1137" y="660"/>
                </a:lnTo>
                <a:lnTo>
                  <a:pt x="1135" y="655"/>
                </a:lnTo>
                <a:lnTo>
                  <a:pt x="1135" y="655"/>
                </a:lnTo>
                <a:lnTo>
                  <a:pt x="1134" y="648"/>
                </a:lnTo>
                <a:lnTo>
                  <a:pt x="1132" y="639"/>
                </a:lnTo>
                <a:lnTo>
                  <a:pt x="1128" y="631"/>
                </a:lnTo>
                <a:lnTo>
                  <a:pt x="1123" y="621"/>
                </a:lnTo>
                <a:lnTo>
                  <a:pt x="1115" y="610"/>
                </a:lnTo>
                <a:lnTo>
                  <a:pt x="1101" y="600"/>
                </a:lnTo>
                <a:lnTo>
                  <a:pt x="1084" y="591"/>
                </a:lnTo>
                <a:lnTo>
                  <a:pt x="1084" y="591"/>
                </a:lnTo>
                <a:lnTo>
                  <a:pt x="1051" y="578"/>
                </a:lnTo>
                <a:lnTo>
                  <a:pt x="1032" y="572"/>
                </a:lnTo>
                <a:lnTo>
                  <a:pt x="1020" y="569"/>
                </a:lnTo>
                <a:lnTo>
                  <a:pt x="1020" y="569"/>
                </a:lnTo>
                <a:lnTo>
                  <a:pt x="989" y="545"/>
                </a:lnTo>
                <a:lnTo>
                  <a:pt x="964" y="526"/>
                </a:lnTo>
                <a:lnTo>
                  <a:pt x="950" y="519"/>
                </a:lnTo>
                <a:lnTo>
                  <a:pt x="940" y="514"/>
                </a:lnTo>
                <a:lnTo>
                  <a:pt x="940" y="514"/>
                </a:lnTo>
                <a:lnTo>
                  <a:pt x="924" y="505"/>
                </a:lnTo>
                <a:lnTo>
                  <a:pt x="909" y="498"/>
                </a:lnTo>
                <a:lnTo>
                  <a:pt x="891" y="488"/>
                </a:lnTo>
                <a:lnTo>
                  <a:pt x="871" y="473"/>
                </a:lnTo>
                <a:lnTo>
                  <a:pt x="871" y="473"/>
                </a:lnTo>
                <a:lnTo>
                  <a:pt x="811" y="430"/>
                </a:lnTo>
                <a:lnTo>
                  <a:pt x="775" y="406"/>
                </a:lnTo>
                <a:lnTo>
                  <a:pt x="775" y="406"/>
                </a:lnTo>
                <a:lnTo>
                  <a:pt x="776" y="394"/>
                </a:lnTo>
                <a:lnTo>
                  <a:pt x="780" y="361"/>
                </a:lnTo>
                <a:lnTo>
                  <a:pt x="782" y="316"/>
                </a:lnTo>
                <a:lnTo>
                  <a:pt x="783" y="290"/>
                </a:lnTo>
                <a:lnTo>
                  <a:pt x="782" y="265"/>
                </a:lnTo>
                <a:lnTo>
                  <a:pt x="782" y="265"/>
                </a:lnTo>
                <a:lnTo>
                  <a:pt x="780" y="239"/>
                </a:lnTo>
                <a:lnTo>
                  <a:pt x="775" y="215"/>
                </a:lnTo>
                <a:lnTo>
                  <a:pt x="768" y="191"/>
                </a:lnTo>
                <a:lnTo>
                  <a:pt x="759" y="168"/>
                </a:lnTo>
                <a:lnTo>
                  <a:pt x="749" y="151"/>
                </a:lnTo>
                <a:lnTo>
                  <a:pt x="739" y="136"/>
                </a:lnTo>
                <a:lnTo>
                  <a:pt x="733" y="131"/>
                </a:lnTo>
                <a:lnTo>
                  <a:pt x="727" y="127"/>
                </a:lnTo>
                <a:lnTo>
                  <a:pt x="721" y="125"/>
                </a:lnTo>
                <a:lnTo>
                  <a:pt x="716" y="124"/>
                </a:lnTo>
                <a:lnTo>
                  <a:pt x="716" y="124"/>
                </a:lnTo>
                <a:lnTo>
                  <a:pt x="706" y="125"/>
                </a:lnTo>
                <a:lnTo>
                  <a:pt x="699" y="127"/>
                </a:lnTo>
                <a:lnTo>
                  <a:pt x="696" y="131"/>
                </a:lnTo>
                <a:lnTo>
                  <a:pt x="694" y="136"/>
                </a:lnTo>
                <a:lnTo>
                  <a:pt x="689" y="153"/>
                </a:lnTo>
                <a:lnTo>
                  <a:pt x="687" y="163"/>
                </a:lnTo>
                <a:lnTo>
                  <a:pt x="682" y="175"/>
                </a:lnTo>
                <a:lnTo>
                  <a:pt x="682" y="175"/>
                </a:lnTo>
                <a:lnTo>
                  <a:pt x="672" y="201"/>
                </a:lnTo>
                <a:lnTo>
                  <a:pt x="661" y="220"/>
                </a:lnTo>
                <a:lnTo>
                  <a:pt x="649" y="239"/>
                </a:lnTo>
                <a:lnTo>
                  <a:pt x="636" y="258"/>
                </a:lnTo>
                <a:lnTo>
                  <a:pt x="636" y="258"/>
                </a:lnTo>
                <a:lnTo>
                  <a:pt x="622" y="273"/>
                </a:lnTo>
                <a:lnTo>
                  <a:pt x="611" y="285"/>
                </a:lnTo>
                <a:lnTo>
                  <a:pt x="606" y="296"/>
                </a:lnTo>
                <a:lnTo>
                  <a:pt x="601" y="313"/>
                </a:lnTo>
                <a:lnTo>
                  <a:pt x="601" y="313"/>
                </a:lnTo>
                <a:lnTo>
                  <a:pt x="599" y="323"/>
                </a:lnTo>
                <a:lnTo>
                  <a:pt x="599" y="330"/>
                </a:lnTo>
                <a:lnTo>
                  <a:pt x="599" y="342"/>
                </a:lnTo>
                <a:lnTo>
                  <a:pt x="599" y="346"/>
                </a:lnTo>
                <a:lnTo>
                  <a:pt x="598" y="349"/>
                </a:lnTo>
                <a:lnTo>
                  <a:pt x="593" y="351"/>
                </a:lnTo>
                <a:lnTo>
                  <a:pt x="587" y="354"/>
                </a:lnTo>
                <a:lnTo>
                  <a:pt x="587" y="354"/>
                </a:lnTo>
                <a:lnTo>
                  <a:pt x="572" y="358"/>
                </a:lnTo>
                <a:lnTo>
                  <a:pt x="560" y="359"/>
                </a:lnTo>
                <a:lnTo>
                  <a:pt x="556" y="361"/>
                </a:lnTo>
                <a:lnTo>
                  <a:pt x="551" y="363"/>
                </a:lnTo>
                <a:lnTo>
                  <a:pt x="548" y="366"/>
                </a:lnTo>
                <a:lnTo>
                  <a:pt x="546" y="373"/>
                </a:lnTo>
                <a:lnTo>
                  <a:pt x="546" y="373"/>
                </a:lnTo>
                <a:lnTo>
                  <a:pt x="544" y="385"/>
                </a:lnTo>
                <a:lnTo>
                  <a:pt x="544" y="394"/>
                </a:lnTo>
                <a:lnTo>
                  <a:pt x="543" y="402"/>
                </a:lnTo>
                <a:lnTo>
                  <a:pt x="539" y="413"/>
                </a:lnTo>
                <a:lnTo>
                  <a:pt x="539" y="413"/>
                </a:lnTo>
                <a:lnTo>
                  <a:pt x="536" y="423"/>
                </a:lnTo>
                <a:lnTo>
                  <a:pt x="534" y="426"/>
                </a:lnTo>
                <a:lnTo>
                  <a:pt x="532" y="428"/>
                </a:lnTo>
                <a:lnTo>
                  <a:pt x="524" y="435"/>
                </a:lnTo>
                <a:lnTo>
                  <a:pt x="524" y="435"/>
                </a:lnTo>
                <a:lnTo>
                  <a:pt x="519" y="440"/>
                </a:lnTo>
                <a:lnTo>
                  <a:pt x="512" y="443"/>
                </a:lnTo>
                <a:lnTo>
                  <a:pt x="507" y="445"/>
                </a:lnTo>
                <a:lnTo>
                  <a:pt x="500" y="445"/>
                </a:lnTo>
                <a:lnTo>
                  <a:pt x="483" y="445"/>
                </a:lnTo>
                <a:lnTo>
                  <a:pt x="462" y="443"/>
                </a:lnTo>
                <a:lnTo>
                  <a:pt x="462" y="443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C7D08264-AB7D-46DE-9425-92A568E0F1F0}"/>
              </a:ext>
            </a:extLst>
          </p:cNvPr>
          <p:cNvSpPr>
            <a:spLocks/>
          </p:cNvSpPr>
          <p:nvPr/>
        </p:nvSpPr>
        <p:spPr bwMode="auto">
          <a:xfrm>
            <a:off x="6099909" y="4936290"/>
            <a:ext cx="1501167" cy="1246045"/>
          </a:xfrm>
          <a:custGeom>
            <a:avLst/>
            <a:gdLst>
              <a:gd name="T0" fmla="*/ 515 w 1371"/>
              <a:gd name="T1" fmla="*/ 1012 h 1138"/>
              <a:gd name="T2" fmla="*/ 419 w 1371"/>
              <a:gd name="T3" fmla="*/ 1026 h 1138"/>
              <a:gd name="T4" fmla="*/ 483 w 1371"/>
              <a:gd name="T5" fmla="*/ 1061 h 1138"/>
              <a:gd name="T6" fmla="*/ 589 w 1371"/>
              <a:gd name="T7" fmla="*/ 1059 h 1138"/>
              <a:gd name="T8" fmla="*/ 728 w 1371"/>
              <a:gd name="T9" fmla="*/ 1016 h 1138"/>
              <a:gd name="T10" fmla="*/ 773 w 1371"/>
              <a:gd name="T11" fmla="*/ 1036 h 1138"/>
              <a:gd name="T12" fmla="*/ 891 w 1371"/>
              <a:gd name="T13" fmla="*/ 1033 h 1138"/>
              <a:gd name="T14" fmla="*/ 979 w 1371"/>
              <a:gd name="T15" fmla="*/ 1033 h 1138"/>
              <a:gd name="T16" fmla="*/ 1024 w 1371"/>
              <a:gd name="T17" fmla="*/ 997 h 1138"/>
              <a:gd name="T18" fmla="*/ 1063 w 1371"/>
              <a:gd name="T19" fmla="*/ 987 h 1138"/>
              <a:gd name="T20" fmla="*/ 1276 w 1371"/>
              <a:gd name="T21" fmla="*/ 1047 h 1138"/>
              <a:gd name="T22" fmla="*/ 1355 w 1371"/>
              <a:gd name="T23" fmla="*/ 1043 h 1138"/>
              <a:gd name="T24" fmla="*/ 1371 w 1371"/>
              <a:gd name="T25" fmla="*/ 971 h 1138"/>
              <a:gd name="T26" fmla="*/ 1345 w 1371"/>
              <a:gd name="T27" fmla="*/ 949 h 1138"/>
              <a:gd name="T28" fmla="*/ 1168 w 1371"/>
              <a:gd name="T29" fmla="*/ 933 h 1138"/>
              <a:gd name="T30" fmla="*/ 1094 w 1371"/>
              <a:gd name="T31" fmla="*/ 890 h 1138"/>
              <a:gd name="T32" fmla="*/ 1144 w 1371"/>
              <a:gd name="T33" fmla="*/ 791 h 1138"/>
              <a:gd name="T34" fmla="*/ 1147 w 1371"/>
              <a:gd name="T35" fmla="*/ 698 h 1138"/>
              <a:gd name="T36" fmla="*/ 1096 w 1371"/>
              <a:gd name="T37" fmla="*/ 627 h 1138"/>
              <a:gd name="T38" fmla="*/ 1031 w 1371"/>
              <a:gd name="T39" fmla="*/ 596 h 1138"/>
              <a:gd name="T40" fmla="*/ 958 w 1371"/>
              <a:gd name="T41" fmla="*/ 510 h 1138"/>
              <a:gd name="T42" fmla="*/ 885 w 1371"/>
              <a:gd name="T43" fmla="*/ 390 h 1138"/>
              <a:gd name="T44" fmla="*/ 897 w 1371"/>
              <a:gd name="T45" fmla="*/ 180 h 1138"/>
              <a:gd name="T46" fmla="*/ 824 w 1371"/>
              <a:gd name="T47" fmla="*/ 7 h 1138"/>
              <a:gd name="T48" fmla="*/ 807 w 1371"/>
              <a:gd name="T49" fmla="*/ 12 h 1138"/>
              <a:gd name="T50" fmla="*/ 781 w 1371"/>
              <a:gd name="T51" fmla="*/ 72 h 1138"/>
              <a:gd name="T52" fmla="*/ 709 w 1371"/>
              <a:gd name="T53" fmla="*/ 151 h 1138"/>
              <a:gd name="T54" fmla="*/ 644 w 1371"/>
              <a:gd name="T55" fmla="*/ 284 h 1138"/>
              <a:gd name="T56" fmla="*/ 647 w 1371"/>
              <a:gd name="T57" fmla="*/ 409 h 1138"/>
              <a:gd name="T58" fmla="*/ 606 w 1371"/>
              <a:gd name="T59" fmla="*/ 397 h 1138"/>
              <a:gd name="T60" fmla="*/ 514 w 1371"/>
              <a:gd name="T61" fmla="*/ 333 h 1138"/>
              <a:gd name="T62" fmla="*/ 445 w 1371"/>
              <a:gd name="T63" fmla="*/ 234 h 1138"/>
              <a:gd name="T64" fmla="*/ 362 w 1371"/>
              <a:gd name="T65" fmla="*/ 179 h 1138"/>
              <a:gd name="T66" fmla="*/ 244 w 1371"/>
              <a:gd name="T67" fmla="*/ 53 h 1138"/>
              <a:gd name="T68" fmla="*/ 197 w 1371"/>
              <a:gd name="T69" fmla="*/ 31 h 1138"/>
              <a:gd name="T70" fmla="*/ 167 w 1371"/>
              <a:gd name="T71" fmla="*/ 21 h 1138"/>
              <a:gd name="T72" fmla="*/ 39 w 1371"/>
              <a:gd name="T73" fmla="*/ 165 h 1138"/>
              <a:gd name="T74" fmla="*/ 0 w 1371"/>
              <a:gd name="T75" fmla="*/ 249 h 1138"/>
              <a:gd name="T76" fmla="*/ 45 w 1371"/>
              <a:gd name="T77" fmla="*/ 345 h 1138"/>
              <a:gd name="T78" fmla="*/ 45 w 1371"/>
              <a:gd name="T79" fmla="*/ 433 h 1138"/>
              <a:gd name="T80" fmla="*/ 46 w 1371"/>
              <a:gd name="T81" fmla="*/ 492 h 1138"/>
              <a:gd name="T82" fmla="*/ 100 w 1371"/>
              <a:gd name="T83" fmla="*/ 526 h 1138"/>
              <a:gd name="T84" fmla="*/ 173 w 1371"/>
              <a:gd name="T85" fmla="*/ 526 h 1138"/>
              <a:gd name="T86" fmla="*/ 240 w 1371"/>
              <a:gd name="T87" fmla="*/ 524 h 1138"/>
              <a:gd name="T88" fmla="*/ 318 w 1371"/>
              <a:gd name="T89" fmla="*/ 586 h 1138"/>
              <a:gd name="T90" fmla="*/ 435 w 1371"/>
              <a:gd name="T91" fmla="*/ 603 h 1138"/>
              <a:gd name="T92" fmla="*/ 373 w 1371"/>
              <a:gd name="T93" fmla="*/ 641 h 1138"/>
              <a:gd name="T94" fmla="*/ 343 w 1371"/>
              <a:gd name="T95" fmla="*/ 722 h 1138"/>
              <a:gd name="T96" fmla="*/ 215 w 1371"/>
              <a:gd name="T97" fmla="*/ 851 h 1138"/>
              <a:gd name="T98" fmla="*/ 225 w 1371"/>
              <a:gd name="T99" fmla="*/ 914 h 1138"/>
              <a:gd name="T100" fmla="*/ 254 w 1371"/>
              <a:gd name="T101" fmla="*/ 1018 h 1138"/>
              <a:gd name="T102" fmla="*/ 232 w 1371"/>
              <a:gd name="T103" fmla="*/ 1121 h 1138"/>
              <a:gd name="T104" fmla="*/ 249 w 1371"/>
              <a:gd name="T105" fmla="*/ 1138 h 1138"/>
              <a:gd name="T106" fmla="*/ 301 w 1371"/>
              <a:gd name="T107" fmla="*/ 1102 h 1138"/>
              <a:gd name="T108" fmla="*/ 325 w 1371"/>
              <a:gd name="T109" fmla="*/ 1054 h 1138"/>
              <a:gd name="T110" fmla="*/ 436 w 1371"/>
              <a:gd name="T111" fmla="*/ 983 h 1138"/>
              <a:gd name="T112" fmla="*/ 515 w 1371"/>
              <a:gd name="T113" fmla="*/ 957 h 1138"/>
              <a:gd name="T114" fmla="*/ 694 w 1371"/>
              <a:gd name="T115" fmla="*/ 98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1" h="1138">
                <a:moveTo>
                  <a:pt x="694" y="983"/>
                </a:moveTo>
                <a:lnTo>
                  <a:pt x="694" y="983"/>
                </a:lnTo>
                <a:lnTo>
                  <a:pt x="627" y="995"/>
                </a:lnTo>
                <a:lnTo>
                  <a:pt x="568" y="1005"/>
                </a:lnTo>
                <a:lnTo>
                  <a:pt x="515" y="1012"/>
                </a:lnTo>
                <a:lnTo>
                  <a:pt x="515" y="1012"/>
                </a:lnTo>
                <a:lnTo>
                  <a:pt x="472" y="1016"/>
                </a:lnTo>
                <a:lnTo>
                  <a:pt x="436" y="1019"/>
                </a:lnTo>
                <a:lnTo>
                  <a:pt x="424" y="1021"/>
                </a:lnTo>
                <a:lnTo>
                  <a:pt x="421" y="1023"/>
                </a:lnTo>
                <a:lnTo>
                  <a:pt x="419" y="1024"/>
                </a:lnTo>
                <a:lnTo>
                  <a:pt x="419" y="1026"/>
                </a:lnTo>
                <a:lnTo>
                  <a:pt x="421" y="1030"/>
                </a:lnTo>
                <a:lnTo>
                  <a:pt x="433" y="1038"/>
                </a:lnTo>
                <a:lnTo>
                  <a:pt x="433" y="1038"/>
                </a:lnTo>
                <a:lnTo>
                  <a:pt x="459" y="1052"/>
                </a:lnTo>
                <a:lnTo>
                  <a:pt x="471" y="1057"/>
                </a:lnTo>
                <a:lnTo>
                  <a:pt x="483" y="1061"/>
                </a:lnTo>
                <a:lnTo>
                  <a:pt x="496" y="1062"/>
                </a:lnTo>
                <a:lnTo>
                  <a:pt x="514" y="1062"/>
                </a:lnTo>
                <a:lnTo>
                  <a:pt x="560" y="1062"/>
                </a:lnTo>
                <a:lnTo>
                  <a:pt x="560" y="1062"/>
                </a:lnTo>
                <a:lnTo>
                  <a:pt x="575" y="1061"/>
                </a:lnTo>
                <a:lnTo>
                  <a:pt x="589" y="1059"/>
                </a:lnTo>
                <a:lnTo>
                  <a:pt x="618" y="1052"/>
                </a:lnTo>
                <a:lnTo>
                  <a:pt x="646" y="1043"/>
                </a:lnTo>
                <a:lnTo>
                  <a:pt x="672" y="1033"/>
                </a:lnTo>
                <a:lnTo>
                  <a:pt x="694" y="1024"/>
                </a:lnTo>
                <a:lnTo>
                  <a:pt x="713" y="1018"/>
                </a:lnTo>
                <a:lnTo>
                  <a:pt x="728" y="1016"/>
                </a:lnTo>
                <a:lnTo>
                  <a:pt x="733" y="1016"/>
                </a:lnTo>
                <a:lnTo>
                  <a:pt x="739" y="1018"/>
                </a:lnTo>
                <a:lnTo>
                  <a:pt x="739" y="1018"/>
                </a:lnTo>
                <a:lnTo>
                  <a:pt x="749" y="1028"/>
                </a:lnTo>
                <a:lnTo>
                  <a:pt x="761" y="1033"/>
                </a:lnTo>
                <a:lnTo>
                  <a:pt x="773" y="1036"/>
                </a:lnTo>
                <a:lnTo>
                  <a:pt x="792" y="1038"/>
                </a:lnTo>
                <a:lnTo>
                  <a:pt x="792" y="1038"/>
                </a:lnTo>
                <a:lnTo>
                  <a:pt x="819" y="1036"/>
                </a:lnTo>
                <a:lnTo>
                  <a:pt x="848" y="1035"/>
                </a:lnTo>
                <a:lnTo>
                  <a:pt x="876" y="1033"/>
                </a:lnTo>
                <a:lnTo>
                  <a:pt x="891" y="1033"/>
                </a:lnTo>
                <a:lnTo>
                  <a:pt x="891" y="1033"/>
                </a:lnTo>
                <a:lnTo>
                  <a:pt x="903" y="1035"/>
                </a:lnTo>
                <a:lnTo>
                  <a:pt x="926" y="1035"/>
                </a:lnTo>
                <a:lnTo>
                  <a:pt x="952" y="1035"/>
                </a:lnTo>
                <a:lnTo>
                  <a:pt x="979" y="1033"/>
                </a:lnTo>
                <a:lnTo>
                  <a:pt x="979" y="1033"/>
                </a:lnTo>
                <a:lnTo>
                  <a:pt x="986" y="1031"/>
                </a:lnTo>
                <a:lnTo>
                  <a:pt x="993" y="1030"/>
                </a:lnTo>
                <a:lnTo>
                  <a:pt x="1001" y="1023"/>
                </a:lnTo>
                <a:lnTo>
                  <a:pt x="1010" y="1014"/>
                </a:lnTo>
                <a:lnTo>
                  <a:pt x="1017" y="1005"/>
                </a:lnTo>
                <a:lnTo>
                  <a:pt x="1024" y="997"/>
                </a:lnTo>
                <a:lnTo>
                  <a:pt x="1031" y="990"/>
                </a:lnTo>
                <a:lnTo>
                  <a:pt x="1039" y="985"/>
                </a:lnTo>
                <a:lnTo>
                  <a:pt x="1044" y="983"/>
                </a:lnTo>
                <a:lnTo>
                  <a:pt x="1049" y="983"/>
                </a:lnTo>
                <a:lnTo>
                  <a:pt x="1049" y="983"/>
                </a:lnTo>
                <a:lnTo>
                  <a:pt x="1063" y="987"/>
                </a:lnTo>
                <a:lnTo>
                  <a:pt x="1085" y="992"/>
                </a:lnTo>
                <a:lnTo>
                  <a:pt x="1144" y="1009"/>
                </a:lnTo>
                <a:lnTo>
                  <a:pt x="1211" y="1031"/>
                </a:lnTo>
                <a:lnTo>
                  <a:pt x="1245" y="1040"/>
                </a:lnTo>
                <a:lnTo>
                  <a:pt x="1276" y="1047"/>
                </a:lnTo>
                <a:lnTo>
                  <a:pt x="1276" y="1047"/>
                </a:lnTo>
                <a:lnTo>
                  <a:pt x="1302" y="1052"/>
                </a:lnTo>
                <a:lnTo>
                  <a:pt x="1323" y="1054"/>
                </a:lnTo>
                <a:lnTo>
                  <a:pt x="1340" y="1052"/>
                </a:lnTo>
                <a:lnTo>
                  <a:pt x="1347" y="1050"/>
                </a:lnTo>
                <a:lnTo>
                  <a:pt x="1352" y="1047"/>
                </a:lnTo>
                <a:lnTo>
                  <a:pt x="1355" y="1043"/>
                </a:lnTo>
                <a:lnTo>
                  <a:pt x="1360" y="1038"/>
                </a:lnTo>
                <a:lnTo>
                  <a:pt x="1365" y="1028"/>
                </a:lnTo>
                <a:lnTo>
                  <a:pt x="1367" y="1014"/>
                </a:lnTo>
                <a:lnTo>
                  <a:pt x="1369" y="999"/>
                </a:lnTo>
                <a:lnTo>
                  <a:pt x="1369" y="999"/>
                </a:lnTo>
                <a:lnTo>
                  <a:pt x="1371" y="971"/>
                </a:lnTo>
                <a:lnTo>
                  <a:pt x="1371" y="961"/>
                </a:lnTo>
                <a:lnTo>
                  <a:pt x="1371" y="956"/>
                </a:lnTo>
                <a:lnTo>
                  <a:pt x="1367" y="950"/>
                </a:lnTo>
                <a:lnTo>
                  <a:pt x="1362" y="949"/>
                </a:lnTo>
                <a:lnTo>
                  <a:pt x="1355" y="949"/>
                </a:lnTo>
                <a:lnTo>
                  <a:pt x="1345" y="949"/>
                </a:lnTo>
                <a:lnTo>
                  <a:pt x="1345" y="949"/>
                </a:lnTo>
                <a:lnTo>
                  <a:pt x="1310" y="950"/>
                </a:lnTo>
                <a:lnTo>
                  <a:pt x="1261" y="949"/>
                </a:lnTo>
                <a:lnTo>
                  <a:pt x="1211" y="944"/>
                </a:lnTo>
                <a:lnTo>
                  <a:pt x="1187" y="938"/>
                </a:lnTo>
                <a:lnTo>
                  <a:pt x="1168" y="933"/>
                </a:lnTo>
                <a:lnTo>
                  <a:pt x="1168" y="933"/>
                </a:lnTo>
                <a:lnTo>
                  <a:pt x="1134" y="925"/>
                </a:lnTo>
                <a:lnTo>
                  <a:pt x="1108" y="918"/>
                </a:lnTo>
                <a:lnTo>
                  <a:pt x="1084" y="914"/>
                </a:lnTo>
                <a:lnTo>
                  <a:pt x="1084" y="914"/>
                </a:lnTo>
                <a:lnTo>
                  <a:pt x="1094" y="890"/>
                </a:lnTo>
                <a:lnTo>
                  <a:pt x="1103" y="870"/>
                </a:lnTo>
                <a:lnTo>
                  <a:pt x="1113" y="851"/>
                </a:lnTo>
                <a:lnTo>
                  <a:pt x="1113" y="851"/>
                </a:lnTo>
                <a:lnTo>
                  <a:pt x="1127" y="827"/>
                </a:lnTo>
                <a:lnTo>
                  <a:pt x="1135" y="810"/>
                </a:lnTo>
                <a:lnTo>
                  <a:pt x="1144" y="791"/>
                </a:lnTo>
                <a:lnTo>
                  <a:pt x="1151" y="770"/>
                </a:lnTo>
                <a:lnTo>
                  <a:pt x="1154" y="746"/>
                </a:lnTo>
                <a:lnTo>
                  <a:pt x="1154" y="734"/>
                </a:lnTo>
                <a:lnTo>
                  <a:pt x="1154" y="722"/>
                </a:lnTo>
                <a:lnTo>
                  <a:pt x="1151" y="710"/>
                </a:lnTo>
                <a:lnTo>
                  <a:pt x="1147" y="698"/>
                </a:lnTo>
                <a:lnTo>
                  <a:pt x="1147" y="698"/>
                </a:lnTo>
                <a:lnTo>
                  <a:pt x="1137" y="675"/>
                </a:lnTo>
                <a:lnTo>
                  <a:pt x="1127" y="658"/>
                </a:lnTo>
                <a:lnTo>
                  <a:pt x="1116" y="645"/>
                </a:lnTo>
                <a:lnTo>
                  <a:pt x="1106" y="634"/>
                </a:lnTo>
                <a:lnTo>
                  <a:pt x="1096" y="627"/>
                </a:lnTo>
                <a:lnTo>
                  <a:pt x="1085" y="622"/>
                </a:lnTo>
                <a:lnTo>
                  <a:pt x="1068" y="614"/>
                </a:lnTo>
                <a:lnTo>
                  <a:pt x="1068" y="614"/>
                </a:lnTo>
                <a:lnTo>
                  <a:pt x="1051" y="607"/>
                </a:lnTo>
                <a:lnTo>
                  <a:pt x="1041" y="602"/>
                </a:lnTo>
                <a:lnTo>
                  <a:pt x="1031" y="596"/>
                </a:lnTo>
                <a:lnTo>
                  <a:pt x="1017" y="586"/>
                </a:lnTo>
                <a:lnTo>
                  <a:pt x="1005" y="574"/>
                </a:lnTo>
                <a:lnTo>
                  <a:pt x="989" y="557"/>
                </a:lnTo>
                <a:lnTo>
                  <a:pt x="976" y="535"/>
                </a:lnTo>
                <a:lnTo>
                  <a:pt x="976" y="535"/>
                </a:lnTo>
                <a:lnTo>
                  <a:pt x="958" y="510"/>
                </a:lnTo>
                <a:lnTo>
                  <a:pt x="943" y="488"/>
                </a:lnTo>
                <a:lnTo>
                  <a:pt x="912" y="450"/>
                </a:lnTo>
                <a:lnTo>
                  <a:pt x="890" y="426"/>
                </a:lnTo>
                <a:lnTo>
                  <a:pt x="881" y="418"/>
                </a:lnTo>
                <a:lnTo>
                  <a:pt x="881" y="418"/>
                </a:lnTo>
                <a:lnTo>
                  <a:pt x="885" y="390"/>
                </a:lnTo>
                <a:lnTo>
                  <a:pt x="893" y="330"/>
                </a:lnTo>
                <a:lnTo>
                  <a:pt x="900" y="260"/>
                </a:lnTo>
                <a:lnTo>
                  <a:pt x="902" y="229"/>
                </a:lnTo>
                <a:lnTo>
                  <a:pt x="900" y="204"/>
                </a:lnTo>
                <a:lnTo>
                  <a:pt x="900" y="204"/>
                </a:lnTo>
                <a:lnTo>
                  <a:pt x="897" y="180"/>
                </a:lnTo>
                <a:lnTo>
                  <a:pt x="886" y="148"/>
                </a:lnTo>
                <a:lnTo>
                  <a:pt x="874" y="112"/>
                </a:lnTo>
                <a:lnTo>
                  <a:pt x="860" y="74"/>
                </a:lnTo>
                <a:lnTo>
                  <a:pt x="845" y="41"/>
                </a:lnTo>
                <a:lnTo>
                  <a:pt x="831" y="15"/>
                </a:lnTo>
                <a:lnTo>
                  <a:pt x="824" y="7"/>
                </a:lnTo>
                <a:lnTo>
                  <a:pt x="819" y="2"/>
                </a:lnTo>
                <a:lnTo>
                  <a:pt x="816" y="0"/>
                </a:lnTo>
                <a:lnTo>
                  <a:pt x="814" y="2"/>
                </a:lnTo>
                <a:lnTo>
                  <a:pt x="812" y="3"/>
                </a:lnTo>
                <a:lnTo>
                  <a:pt x="812" y="3"/>
                </a:lnTo>
                <a:lnTo>
                  <a:pt x="807" y="12"/>
                </a:lnTo>
                <a:lnTo>
                  <a:pt x="806" y="21"/>
                </a:lnTo>
                <a:lnTo>
                  <a:pt x="804" y="33"/>
                </a:lnTo>
                <a:lnTo>
                  <a:pt x="802" y="39"/>
                </a:lnTo>
                <a:lnTo>
                  <a:pt x="799" y="48"/>
                </a:lnTo>
                <a:lnTo>
                  <a:pt x="792" y="58"/>
                </a:lnTo>
                <a:lnTo>
                  <a:pt x="781" y="72"/>
                </a:lnTo>
                <a:lnTo>
                  <a:pt x="781" y="72"/>
                </a:lnTo>
                <a:lnTo>
                  <a:pt x="771" y="86"/>
                </a:lnTo>
                <a:lnTo>
                  <a:pt x="759" y="98"/>
                </a:lnTo>
                <a:lnTo>
                  <a:pt x="739" y="119"/>
                </a:lnTo>
                <a:lnTo>
                  <a:pt x="718" y="139"/>
                </a:lnTo>
                <a:lnTo>
                  <a:pt x="709" y="151"/>
                </a:lnTo>
                <a:lnTo>
                  <a:pt x="699" y="165"/>
                </a:lnTo>
                <a:lnTo>
                  <a:pt x="699" y="165"/>
                </a:lnTo>
                <a:lnTo>
                  <a:pt x="680" y="198"/>
                </a:lnTo>
                <a:lnTo>
                  <a:pt x="665" y="230"/>
                </a:lnTo>
                <a:lnTo>
                  <a:pt x="653" y="260"/>
                </a:lnTo>
                <a:lnTo>
                  <a:pt x="644" y="284"/>
                </a:lnTo>
                <a:lnTo>
                  <a:pt x="644" y="284"/>
                </a:lnTo>
                <a:lnTo>
                  <a:pt x="642" y="297"/>
                </a:lnTo>
                <a:lnTo>
                  <a:pt x="642" y="316"/>
                </a:lnTo>
                <a:lnTo>
                  <a:pt x="646" y="361"/>
                </a:lnTo>
                <a:lnTo>
                  <a:pt x="647" y="399"/>
                </a:lnTo>
                <a:lnTo>
                  <a:pt x="647" y="409"/>
                </a:lnTo>
                <a:lnTo>
                  <a:pt x="646" y="412"/>
                </a:lnTo>
                <a:lnTo>
                  <a:pt x="644" y="412"/>
                </a:lnTo>
                <a:lnTo>
                  <a:pt x="644" y="412"/>
                </a:lnTo>
                <a:lnTo>
                  <a:pt x="637" y="409"/>
                </a:lnTo>
                <a:lnTo>
                  <a:pt x="623" y="404"/>
                </a:lnTo>
                <a:lnTo>
                  <a:pt x="606" y="397"/>
                </a:lnTo>
                <a:lnTo>
                  <a:pt x="584" y="388"/>
                </a:lnTo>
                <a:lnTo>
                  <a:pt x="562" y="375"/>
                </a:lnTo>
                <a:lnTo>
                  <a:pt x="550" y="366"/>
                </a:lnTo>
                <a:lnTo>
                  <a:pt x="536" y="357"/>
                </a:lnTo>
                <a:lnTo>
                  <a:pt x="524" y="345"/>
                </a:lnTo>
                <a:lnTo>
                  <a:pt x="514" y="333"/>
                </a:lnTo>
                <a:lnTo>
                  <a:pt x="501" y="320"/>
                </a:lnTo>
                <a:lnTo>
                  <a:pt x="491" y="304"/>
                </a:lnTo>
                <a:lnTo>
                  <a:pt x="491" y="304"/>
                </a:lnTo>
                <a:lnTo>
                  <a:pt x="472" y="275"/>
                </a:lnTo>
                <a:lnTo>
                  <a:pt x="457" y="251"/>
                </a:lnTo>
                <a:lnTo>
                  <a:pt x="445" y="234"/>
                </a:lnTo>
                <a:lnTo>
                  <a:pt x="433" y="222"/>
                </a:lnTo>
                <a:lnTo>
                  <a:pt x="419" y="211"/>
                </a:lnTo>
                <a:lnTo>
                  <a:pt x="407" y="203"/>
                </a:lnTo>
                <a:lnTo>
                  <a:pt x="373" y="186"/>
                </a:lnTo>
                <a:lnTo>
                  <a:pt x="373" y="186"/>
                </a:lnTo>
                <a:lnTo>
                  <a:pt x="362" y="179"/>
                </a:lnTo>
                <a:lnTo>
                  <a:pt x="352" y="172"/>
                </a:lnTo>
                <a:lnTo>
                  <a:pt x="331" y="151"/>
                </a:lnTo>
                <a:lnTo>
                  <a:pt x="309" y="125"/>
                </a:lnTo>
                <a:lnTo>
                  <a:pt x="287" y="100"/>
                </a:lnTo>
                <a:lnTo>
                  <a:pt x="266" y="76"/>
                </a:lnTo>
                <a:lnTo>
                  <a:pt x="244" y="53"/>
                </a:lnTo>
                <a:lnTo>
                  <a:pt x="234" y="45"/>
                </a:lnTo>
                <a:lnTo>
                  <a:pt x="225" y="39"/>
                </a:lnTo>
                <a:lnTo>
                  <a:pt x="215" y="34"/>
                </a:lnTo>
                <a:lnTo>
                  <a:pt x="204" y="33"/>
                </a:lnTo>
                <a:lnTo>
                  <a:pt x="204" y="33"/>
                </a:lnTo>
                <a:lnTo>
                  <a:pt x="197" y="31"/>
                </a:lnTo>
                <a:lnTo>
                  <a:pt x="191" y="29"/>
                </a:lnTo>
                <a:lnTo>
                  <a:pt x="182" y="26"/>
                </a:lnTo>
                <a:lnTo>
                  <a:pt x="177" y="21"/>
                </a:lnTo>
                <a:lnTo>
                  <a:pt x="172" y="17"/>
                </a:lnTo>
                <a:lnTo>
                  <a:pt x="170" y="19"/>
                </a:lnTo>
                <a:lnTo>
                  <a:pt x="167" y="21"/>
                </a:lnTo>
                <a:lnTo>
                  <a:pt x="156" y="29"/>
                </a:lnTo>
                <a:lnTo>
                  <a:pt x="117" y="77"/>
                </a:lnTo>
                <a:lnTo>
                  <a:pt x="117" y="77"/>
                </a:lnTo>
                <a:lnTo>
                  <a:pt x="88" y="110"/>
                </a:lnTo>
                <a:lnTo>
                  <a:pt x="62" y="139"/>
                </a:lnTo>
                <a:lnTo>
                  <a:pt x="39" y="165"/>
                </a:lnTo>
                <a:lnTo>
                  <a:pt x="21" y="189"/>
                </a:lnTo>
                <a:lnTo>
                  <a:pt x="9" y="210"/>
                </a:lnTo>
                <a:lnTo>
                  <a:pt x="3" y="220"/>
                </a:lnTo>
                <a:lnTo>
                  <a:pt x="2" y="230"/>
                </a:lnTo>
                <a:lnTo>
                  <a:pt x="0" y="239"/>
                </a:lnTo>
                <a:lnTo>
                  <a:pt x="0" y="249"/>
                </a:lnTo>
                <a:lnTo>
                  <a:pt x="3" y="260"/>
                </a:lnTo>
                <a:lnTo>
                  <a:pt x="9" y="270"/>
                </a:lnTo>
                <a:lnTo>
                  <a:pt x="9" y="270"/>
                </a:lnTo>
                <a:lnTo>
                  <a:pt x="27" y="309"/>
                </a:lnTo>
                <a:lnTo>
                  <a:pt x="36" y="328"/>
                </a:lnTo>
                <a:lnTo>
                  <a:pt x="45" y="345"/>
                </a:lnTo>
                <a:lnTo>
                  <a:pt x="50" y="363"/>
                </a:lnTo>
                <a:lnTo>
                  <a:pt x="53" y="378"/>
                </a:lnTo>
                <a:lnTo>
                  <a:pt x="53" y="394"/>
                </a:lnTo>
                <a:lnTo>
                  <a:pt x="51" y="407"/>
                </a:lnTo>
                <a:lnTo>
                  <a:pt x="51" y="407"/>
                </a:lnTo>
                <a:lnTo>
                  <a:pt x="45" y="433"/>
                </a:lnTo>
                <a:lnTo>
                  <a:pt x="41" y="447"/>
                </a:lnTo>
                <a:lnTo>
                  <a:pt x="38" y="459"/>
                </a:lnTo>
                <a:lnTo>
                  <a:pt x="38" y="471"/>
                </a:lnTo>
                <a:lnTo>
                  <a:pt x="39" y="483"/>
                </a:lnTo>
                <a:lnTo>
                  <a:pt x="43" y="488"/>
                </a:lnTo>
                <a:lnTo>
                  <a:pt x="46" y="492"/>
                </a:lnTo>
                <a:lnTo>
                  <a:pt x="51" y="497"/>
                </a:lnTo>
                <a:lnTo>
                  <a:pt x="57" y="500"/>
                </a:lnTo>
                <a:lnTo>
                  <a:pt x="57" y="500"/>
                </a:lnTo>
                <a:lnTo>
                  <a:pt x="81" y="516"/>
                </a:lnTo>
                <a:lnTo>
                  <a:pt x="91" y="521"/>
                </a:lnTo>
                <a:lnTo>
                  <a:pt x="100" y="526"/>
                </a:lnTo>
                <a:lnTo>
                  <a:pt x="110" y="531"/>
                </a:lnTo>
                <a:lnTo>
                  <a:pt x="122" y="533"/>
                </a:lnTo>
                <a:lnTo>
                  <a:pt x="137" y="533"/>
                </a:lnTo>
                <a:lnTo>
                  <a:pt x="156" y="529"/>
                </a:lnTo>
                <a:lnTo>
                  <a:pt x="156" y="529"/>
                </a:lnTo>
                <a:lnTo>
                  <a:pt x="173" y="526"/>
                </a:lnTo>
                <a:lnTo>
                  <a:pt x="187" y="522"/>
                </a:lnTo>
                <a:lnTo>
                  <a:pt x="199" y="519"/>
                </a:lnTo>
                <a:lnTo>
                  <a:pt x="210" y="516"/>
                </a:lnTo>
                <a:lnTo>
                  <a:pt x="218" y="516"/>
                </a:lnTo>
                <a:lnTo>
                  <a:pt x="228" y="519"/>
                </a:lnTo>
                <a:lnTo>
                  <a:pt x="240" y="524"/>
                </a:lnTo>
                <a:lnTo>
                  <a:pt x="254" y="535"/>
                </a:lnTo>
                <a:lnTo>
                  <a:pt x="254" y="535"/>
                </a:lnTo>
                <a:lnTo>
                  <a:pt x="282" y="559"/>
                </a:lnTo>
                <a:lnTo>
                  <a:pt x="301" y="576"/>
                </a:lnTo>
                <a:lnTo>
                  <a:pt x="309" y="581"/>
                </a:lnTo>
                <a:lnTo>
                  <a:pt x="318" y="586"/>
                </a:lnTo>
                <a:lnTo>
                  <a:pt x="328" y="588"/>
                </a:lnTo>
                <a:lnTo>
                  <a:pt x="338" y="590"/>
                </a:lnTo>
                <a:lnTo>
                  <a:pt x="476" y="590"/>
                </a:lnTo>
                <a:lnTo>
                  <a:pt x="476" y="590"/>
                </a:lnTo>
                <a:lnTo>
                  <a:pt x="464" y="593"/>
                </a:lnTo>
                <a:lnTo>
                  <a:pt x="435" y="603"/>
                </a:lnTo>
                <a:lnTo>
                  <a:pt x="417" y="610"/>
                </a:lnTo>
                <a:lnTo>
                  <a:pt x="402" y="617"/>
                </a:lnTo>
                <a:lnTo>
                  <a:pt x="388" y="626"/>
                </a:lnTo>
                <a:lnTo>
                  <a:pt x="378" y="634"/>
                </a:lnTo>
                <a:lnTo>
                  <a:pt x="378" y="634"/>
                </a:lnTo>
                <a:lnTo>
                  <a:pt x="373" y="641"/>
                </a:lnTo>
                <a:lnTo>
                  <a:pt x="373" y="650"/>
                </a:lnTo>
                <a:lnTo>
                  <a:pt x="374" y="665"/>
                </a:lnTo>
                <a:lnTo>
                  <a:pt x="374" y="675"/>
                </a:lnTo>
                <a:lnTo>
                  <a:pt x="369" y="689"/>
                </a:lnTo>
                <a:lnTo>
                  <a:pt x="361" y="703"/>
                </a:lnTo>
                <a:lnTo>
                  <a:pt x="343" y="722"/>
                </a:lnTo>
                <a:lnTo>
                  <a:pt x="343" y="722"/>
                </a:lnTo>
                <a:lnTo>
                  <a:pt x="301" y="763"/>
                </a:lnTo>
                <a:lnTo>
                  <a:pt x="259" y="799"/>
                </a:lnTo>
                <a:lnTo>
                  <a:pt x="228" y="830"/>
                </a:lnTo>
                <a:lnTo>
                  <a:pt x="220" y="842"/>
                </a:lnTo>
                <a:lnTo>
                  <a:pt x="215" y="851"/>
                </a:lnTo>
                <a:lnTo>
                  <a:pt x="215" y="851"/>
                </a:lnTo>
                <a:lnTo>
                  <a:pt x="213" y="865"/>
                </a:lnTo>
                <a:lnTo>
                  <a:pt x="215" y="878"/>
                </a:lnTo>
                <a:lnTo>
                  <a:pt x="218" y="895"/>
                </a:lnTo>
                <a:lnTo>
                  <a:pt x="225" y="914"/>
                </a:lnTo>
                <a:lnTo>
                  <a:pt x="225" y="914"/>
                </a:lnTo>
                <a:lnTo>
                  <a:pt x="234" y="937"/>
                </a:lnTo>
                <a:lnTo>
                  <a:pt x="244" y="961"/>
                </a:lnTo>
                <a:lnTo>
                  <a:pt x="249" y="973"/>
                </a:lnTo>
                <a:lnTo>
                  <a:pt x="252" y="987"/>
                </a:lnTo>
                <a:lnTo>
                  <a:pt x="254" y="1002"/>
                </a:lnTo>
                <a:lnTo>
                  <a:pt x="254" y="1018"/>
                </a:lnTo>
                <a:lnTo>
                  <a:pt x="254" y="1018"/>
                </a:lnTo>
                <a:lnTo>
                  <a:pt x="252" y="1035"/>
                </a:lnTo>
                <a:lnTo>
                  <a:pt x="247" y="1054"/>
                </a:lnTo>
                <a:lnTo>
                  <a:pt x="237" y="1091"/>
                </a:lnTo>
                <a:lnTo>
                  <a:pt x="234" y="1107"/>
                </a:lnTo>
                <a:lnTo>
                  <a:pt x="232" y="1121"/>
                </a:lnTo>
                <a:lnTo>
                  <a:pt x="232" y="1126"/>
                </a:lnTo>
                <a:lnTo>
                  <a:pt x="234" y="1131"/>
                </a:lnTo>
                <a:lnTo>
                  <a:pt x="235" y="1134"/>
                </a:lnTo>
                <a:lnTo>
                  <a:pt x="240" y="1136"/>
                </a:lnTo>
                <a:lnTo>
                  <a:pt x="240" y="1136"/>
                </a:lnTo>
                <a:lnTo>
                  <a:pt x="249" y="1138"/>
                </a:lnTo>
                <a:lnTo>
                  <a:pt x="259" y="1138"/>
                </a:lnTo>
                <a:lnTo>
                  <a:pt x="270" y="1134"/>
                </a:lnTo>
                <a:lnTo>
                  <a:pt x="278" y="1129"/>
                </a:lnTo>
                <a:lnTo>
                  <a:pt x="287" y="1122"/>
                </a:lnTo>
                <a:lnTo>
                  <a:pt x="294" y="1114"/>
                </a:lnTo>
                <a:lnTo>
                  <a:pt x="301" y="1102"/>
                </a:lnTo>
                <a:lnTo>
                  <a:pt x="304" y="1086"/>
                </a:lnTo>
                <a:lnTo>
                  <a:pt x="304" y="1086"/>
                </a:lnTo>
                <a:lnTo>
                  <a:pt x="306" y="1079"/>
                </a:lnTo>
                <a:lnTo>
                  <a:pt x="311" y="1071"/>
                </a:lnTo>
                <a:lnTo>
                  <a:pt x="316" y="1062"/>
                </a:lnTo>
                <a:lnTo>
                  <a:pt x="325" y="1054"/>
                </a:lnTo>
                <a:lnTo>
                  <a:pt x="342" y="1038"/>
                </a:lnTo>
                <a:lnTo>
                  <a:pt x="364" y="1023"/>
                </a:lnTo>
                <a:lnTo>
                  <a:pt x="386" y="1009"/>
                </a:lnTo>
                <a:lnTo>
                  <a:pt x="407" y="999"/>
                </a:lnTo>
                <a:lnTo>
                  <a:pt x="436" y="983"/>
                </a:lnTo>
                <a:lnTo>
                  <a:pt x="436" y="983"/>
                </a:lnTo>
                <a:lnTo>
                  <a:pt x="452" y="976"/>
                </a:lnTo>
                <a:lnTo>
                  <a:pt x="464" y="969"/>
                </a:lnTo>
                <a:lnTo>
                  <a:pt x="479" y="964"/>
                </a:lnTo>
                <a:lnTo>
                  <a:pt x="501" y="959"/>
                </a:lnTo>
                <a:lnTo>
                  <a:pt x="501" y="959"/>
                </a:lnTo>
                <a:lnTo>
                  <a:pt x="515" y="957"/>
                </a:lnTo>
                <a:lnTo>
                  <a:pt x="532" y="957"/>
                </a:lnTo>
                <a:lnTo>
                  <a:pt x="548" y="959"/>
                </a:lnTo>
                <a:lnTo>
                  <a:pt x="565" y="961"/>
                </a:lnTo>
                <a:lnTo>
                  <a:pt x="589" y="966"/>
                </a:lnTo>
                <a:lnTo>
                  <a:pt x="599" y="969"/>
                </a:lnTo>
                <a:lnTo>
                  <a:pt x="694" y="98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54C0E023-6F0D-47AA-835E-05A010F758D5}"/>
              </a:ext>
            </a:extLst>
          </p:cNvPr>
          <p:cNvSpPr>
            <a:spLocks/>
          </p:cNvSpPr>
          <p:nvPr/>
        </p:nvSpPr>
        <p:spPr bwMode="auto">
          <a:xfrm>
            <a:off x="4236915" y="4936290"/>
            <a:ext cx="1382220" cy="1149058"/>
          </a:xfrm>
          <a:custGeom>
            <a:avLst/>
            <a:gdLst>
              <a:gd name="T0" fmla="*/ 143 w 990"/>
              <a:gd name="T1" fmla="*/ 225 h 823"/>
              <a:gd name="T2" fmla="*/ 43 w 990"/>
              <a:gd name="T3" fmla="*/ 156 h 823"/>
              <a:gd name="T4" fmla="*/ 4 w 990"/>
              <a:gd name="T5" fmla="*/ 132 h 823"/>
              <a:gd name="T6" fmla="*/ 12 w 990"/>
              <a:gd name="T7" fmla="*/ 158 h 823"/>
              <a:gd name="T8" fmla="*/ 19 w 990"/>
              <a:gd name="T9" fmla="*/ 206 h 823"/>
              <a:gd name="T10" fmla="*/ 2 w 990"/>
              <a:gd name="T11" fmla="*/ 237 h 823"/>
              <a:gd name="T12" fmla="*/ 9 w 990"/>
              <a:gd name="T13" fmla="*/ 264 h 823"/>
              <a:gd name="T14" fmla="*/ 18 w 990"/>
              <a:gd name="T15" fmla="*/ 288 h 823"/>
              <a:gd name="T16" fmla="*/ 30 w 990"/>
              <a:gd name="T17" fmla="*/ 309 h 823"/>
              <a:gd name="T18" fmla="*/ 79 w 990"/>
              <a:gd name="T19" fmla="*/ 354 h 823"/>
              <a:gd name="T20" fmla="*/ 115 w 990"/>
              <a:gd name="T21" fmla="*/ 398 h 823"/>
              <a:gd name="T22" fmla="*/ 126 w 990"/>
              <a:gd name="T23" fmla="*/ 438 h 823"/>
              <a:gd name="T24" fmla="*/ 110 w 990"/>
              <a:gd name="T25" fmla="*/ 464 h 823"/>
              <a:gd name="T26" fmla="*/ 115 w 990"/>
              <a:gd name="T27" fmla="*/ 479 h 823"/>
              <a:gd name="T28" fmla="*/ 138 w 990"/>
              <a:gd name="T29" fmla="*/ 484 h 823"/>
              <a:gd name="T30" fmla="*/ 143 w 990"/>
              <a:gd name="T31" fmla="*/ 505 h 823"/>
              <a:gd name="T32" fmla="*/ 140 w 990"/>
              <a:gd name="T33" fmla="*/ 562 h 823"/>
              <a:gd name="T34" fmla="*/ 152 w 990"/>
              <a:gd name="T35" fmla="*/ 582 h 823"/>
              <a:gd name="T36" fmla="*/ 164 w 990"/>
              <a:gd name="T37" fmla="*/ 601 h 823"/>
              <a:gd name="T38" fmla="*/ 152 w 990"/>
              <a:gd name="T39" fmla="*/ 641 h 823"/>
              <a:gd name="T40" fmla="*/ 158 w 990"/>
              <a:gd name="T41" fmla="*/ 653 h 823"/>
              <a:gd name="T42" fmla="*/ 200 w 990"/>
              <a:gd name="T43" fmla="*/ 636 h 823"/>
              <a:gd name="T44" fmla="*/ 241 w 990"/>
              <a:gd name="T45" fmla="*/ 605 h 823"/>
              <a:gd name="T46" fmla="*/ 354 w 990"/>
              <a:gd name="T47" fmla="*/ 555 h 823"/>
              <a:gd name="T48" fmla="*/ 361 w 990"/>
              <a:gd name="T49" fmla="*/ 594 h 823"/>
              <a:gd name="T50" fmla="*/ 389 w 990"/>
              <a:gd name="T51" fmla="*/ 644 h 823"/>
              <a:gd name="T52" fmla="*/ 373 w 990"/>
              <a:gd name="T53" fmla="*/ 706 h 823"/>
              <a:gd name="T54" fmla="*/ 375 w 990"/>
              <a:gd name="T55" fmla="*/ 723 h 823"/>
              <a:gd name="T56" fmla="*/ 397 w 990"/>
              <a:gd name="T57" fmla="*/ 742 h 823"/>
              <a:gd name="T58" fmla="*/ 363 w 990"/>
              <a:gd name="T59" fmla="*/ 782 h 823"/>
              <a:gd name="T60" fmla="*/ 370 w 990"/>
              <a:gd name="T61" fmla="*/ 801 h 823"/>
              <a:gd name="T62" fmla="*/ 411 w 990"/>
              <a:gd name="T63" fmla="*/ 823 h 823"/>
              <a:gd name="T64" fmla="*/ 473 w 990"/>
              <a:gd name="T65" fmla="*/ 816 h 823"/>
              <a:gd name="T66" fmla="*/ 538 w 990"/>
              <a:gd name="T67" fmla="*/ 785 h 823"/>
              <a:gd name="T68" fmla="*/ 577 w 990"/>
              <a:gd name="T69" fmla="*/ 742 h 823"/>
              <a:gd name="T70" fmla="*/ 650 w 990"/>
              <a:gd name="T71" fmla="*/ 732 h 823"/>
              <a:gd name="T72" fmla="*/ 710 w 990"/>
              <a:gd name="T73" fmla="*/ 708 h 823"/>
              <a:gd name="T74" fmla="*/ 782 w 990"/>
              <a:gd name="T75" fmla="*/ 637 h 823"/>
              <a:gd name="T76" fmla="*/ 876 w 990"/>
              <a:gd name="T77" fmla="*/ 541 h 823"/>
              <a:gd name="T78" fmla="*/ 950 w 990"/>
              <a:gd name="T79" fmla="*/ 481 h 823"/>
              <a:gd name="T80" fmla="*/ 986 w 990"/>
              <a:gd name="T81" fmla="*/ 441 h 823"/>
              <a:gd name="T82" fmla="*/ 986 w 990"/>
              <a:gd name="T83" fmla="*/ 407 h 823"/>
              <a:gd name="T84" fmla="*/ 990 w 990"/>
              <a:gd name="T85" fmla="*/ 398 h 823"/>
              <a:gd name="T86" fmla="*/ 974 w 990"/>
              <a:gd name="T87" fmla="*/ 374 h 823"/>
              <a:gd name="T88" fmla="*/ 775 w 990"/>
              <a:gd name="T89" fmla="*/ 264 h 823"/>
              <a:gd name="T90" fmla="*/ 675 w 990"/>
              <a:gd name="T91" fmla="*/ 171 h 823"/>
              <a:gd name="T92" fmla="*/ 631 w 990"/>
              <a:gd name="T93" fmla="*/ 127 h 823"/>
              <a:gd name="T94" fmla="*/ 536 w 990"/>
              <a:gd name="T95" fmla="*/ 39 h 823"/>
              <a:gd name="T96" fmla="*/ 486 w 990"/>
              <a:gd name="T97" fmla="*/ 3 h 823"/>
              <a:gd name="T98" fmla="*/ 464 w 990"/>
              <a:gd name="T99" fmla="*/ 3 h 823"/>
              <a:gd name="T100" fmla="*/ 452 w 990"/>
              <a:gd name="T101" fmla="*/ 20 h 823"/>
              <a:gd name="T102" fmla="*/ 444 w 990"/>
              <a:gd name="T103" fmla="*/ 37 h 823"/>
              <a:gd name="T104" fmla="*/ 389 w 990"/>
              <a:gd name="T105" fmla="*/ 82 h 823"/>
              <a:gd name="T106" fmla="*/ 389 w 990"/>
              <a:gd name="T107" fmla="*/ 92 h 823"/>
              <a:gd name="T108" fmla="*/ 370 w 990"/>
              <a:gd name="T109" fmla="*/ 106 h 823"/>
              <a:gd name="T110" fmla="*/ 311 w 990"/>
              <a:gd name="T111" fmla="*/ 140 h 823"/>
              <a:gd name="T112" fmla="*/ 292 w 990"/>
              <a:gd name="T113" fmla="*/ 147 h 823"/>
              <a:gd name="T114" fmla="*/ 261 w 990"/>
              <a:gd name="T115" fmla="*/ 180 h 823"/>
              <a:gd name="T116" fmla="*/ 249 w 990"/>
              <a:gd name="T117" fmla="*/ 197 h 823"/>
              <a:gd name="T118" fmla="*/ 244 w 990"/>
              <a:gd name="T119" fmla="*/ 218 h 823"/>
              <a:gd name="T120" fmla="*/ 251 w 990"/>
              <a:gd name="T121" fmla="*/ 263 h 823"/>
              <a:gd name="T122" fmla="*/ 236 w 990"/>
              <a:gd name="T123" fmla="*/ 288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0" h="823">
                <a:moveTo>
                  <a:pt x="236" y="288"/>
                </a:moveTo>
                <a:lnTo>
                  <a:pt x="236" y="288"/>
                </a:lnTo>
                <a:lnTo>
                  <a:pt x="205" y="266"/>
                </a:lnTo>
                <a:lnTo>
                  <a:pt x="143" y="225"/>
                </a:lnTo>
                <a:lnTo>
                  <a:pt x="143" y="225"/>
                </a:lnTo>
                <a:lnTo>
                  <a:pt x="86" y="187"/>
                </a:lnTo>
                <a:lnTo>
                  <a:pt x="43" y="156"/>
                </a:lnTo>
                <a:lnTo>
                  <a:pt x="43" y="156"/>
                </a:lnTo>
                <a:lnTo>
                  <a:pt x="28" y="144"/>
                </a:lnTo>
                <a:lnTo>
                  <a:pt x="12" y="135"/>
                </a:lnTo>
                <a:lnTo>
                  <a:pt x="7" y="132"/>
                </a:lnTo>
                <a:lnTo>
                  <a:pt x="4" y="132"/>
                </a:lnTo>
                <a:lnTo>
                  <a:pt x="2" y="135"/>
                </a:lnTo>
                <a:lnTo>
                  <a:pt x="4" y="140"/>
                </a:lnTo>
                <a:lnTo>
                  <a:pt x="4" y="140"/>
                </a:lnTo>
                <a:lnTo>
                  <a:pt x="12" y="158"/>
                </a:lnTo>
                <a:lnTo>
                  <a:pt x="21" y="177"/>
                </a:lnTo>
                <a:lnTo>
                  <a:pt x="23" y="185"/>
                </a:lnTo>
                <a:lnTo>
                  <a:pt x="23" y="195"/>
                </a:lnTo>
                <a:lnTo>
                  <a:pt x="19" y="206"/>
                </a:lnTo>
                <a:lnTo>
                  <a:pt x="14" y="214"/>
                </a:lnTo>
                <a:lnTo>
                  <a:pt x="14" y="214"/>
                </a:lnTo>
                <a:lnTo>
                  <a:pt x="4" y="232"/>
                </a:lnTo>
                <a:lnTo>
                  <a:pt x="2" y="237"/>
                </a:lnTo>
                <a:lnTo>
                  <a:pt x="0" y="242"/>
                </a:lnTo>
                <a:lnTo>
                  <a:pt x="0" y="245"/>
                </a:lnTo>
                <a:lnTo>
                  <a:pt x="2" y="250"/>
                </a:lnTo>
                <a:lnTo>
                  <a:pt x="9" y="264"/>
                </a:lnTo>
                <a:lnTo>
                  <a:pt x="9" y="264"/>
                </a:lnTo>
                <a:lnTo>
                  <a:pt x="14" y="273"/>
                </a:lnTo>
                <a:lnTo>
                  <a:pt x="16" y="278"/>
                </a:lnTo>
                <a:lnTo>
                  <a:pt x="18" y="288"/>
                </a:lnTo>
                <a:lnTo>
                  <a:pt x="21" y="297"/>
                </a:lnTo>
                <a:lnTo>
                  <a:pt x="24" y="302"/>
                </a:lnTo>
                <a:lnTo>
                  <a:pt x="30" y="309"/>
                </a:lnTo>
                <a:lnTo>
                  <a:pt x="30" y="309"/>
                </a:lnTo>
                <a:lnTo>
                  <a:pt x="42" y="321"/>
                </a:lnTo>
                <a:lnTo>
                  <a:pt x="52" y="330"/>
                </a:lnTo>
                <a:lnTo>
                  <a:pt x="64" y="338"/>
                </a:lnTo>
                <a:lnTo>
                  <a:pt x="79" y="354"/>
                </a:lnTo>
                <a:lnTo>
                  <a:pt x="79" y="354"/>
                </a:lnTo>
                <a:lnTo>
                  <a:pt x="97" y="374"/>
                </a:lnTo>
                <a:lnTo>
                  <a:pt x="107" y="385"/>
                </a:lnTo>
                <a:lnTo>
                  <a:pt x="115" y="398"/>
                </a:lnTo>
                <a:lnTo>
                  <a:pt x="121" y="410"/>
                </a:lnTo>
                <a:lnTo>
                  <a:pt x="126" y="421"/>
                </a:lnTo>
                <a:lnTo>
                  <a:pt x="126" y="433"/>
                </a:lnTo>
                <a:lnTo>
                  <a:pt x="126" y="438"/>
                </a:lnTo>
                <a:lnTo>
                  <a:pt x="122" y="441"/>
                </a:lnTo>
                <a:lnTo>
                  <a:pt x="122" y="441"/>
                </a:lnTo>
                <a:lnTo>
                  <a:pt x="115" y="455"/>
                </a:lnTo>
                <a:lnTo>
                  <a:pt x="110" y="464"/>
                </a:lnTo>
                <a:lnTo>
                  <a:pt x="110" y="470"/>
                </a:lnTo>
                <a:lnTo>
                  <a:pt x="114" y="476"/>
                </a:lnTo>
                <a:lnTo>
                  <a:pt x="114" y="476"/>
                </a:lnTo>
                <a:lnTo>
                  <a:pt x="115" y="479"/>
                </a:lnTo>
                <a:lnTo>
                  <a:pt x="121" y="481"/>
                </a:lnTo>
                <a:lnTo>
                  <a:pt x="129" y="481"/>
                </a:lnTo>
                <a:lnTo>
                  <a:pt x="134" y="483"/>
                </a:lnTo>
                <a:lnTo>
                  <a:pt x="138" y="484"/>
                </a:lnTo>
                <a:lnTo>
                  <a:pt x="141" y="489"/>
                </a:lnTo>
                <a:lnTo>
                  <a:pt x="143" y="496"/>
                </a:lnTo>
                <a:lnTo>
                  <a:pt x="143" y="496"/>
                </a:lnTo>
                <a:lnTo>
                  <a:pt x="143" y="505"/>
                </a:lnTo>
                <a:lnTo>
                  <a:pt x="143" y="513"/>
                </a:lnTo>
                <a:lnTo>
                  <a:pt x="140" y="532"/>
                </a:lnTo>
                <a:lnTo>
                  <a:pt x="140" y="553"/>
                </a:lnTo>
                <a:lnTo>
                  <a:pt x="140" y="562"/>
                </a:lnTo>
                <a:lnTo>
                  <a:pt x="143" y="570"/>
                </a:lnTo>
                <a:lnTo>
                  <a:pt x="143" y="570"/>
                </a:lnTo>
                <a:lnTo>
                  <a:pt x="146" y="577"/>
                </a:lnTo>
                <a:lnTo>
                  <a:pt x="152" y="582"/>
                </a:lnTo>
                <a:lnTo>
                  <a:pt x="158" y="589"/>
                </a:lnTo>
                <a:lnTo>
                  <a:pt x="162" y="593"/>
                </a:lnTo>
                <a:lnTo>
                  <a:pt x="164" y="596"/>
                </a:lnTo>
                <a:lnTo>
                  <a:pt x="164" y="601"/>
                </a:lnTo>
                <a:lnTo>
                  <a:pt x="162" y="610"/>
                </a:lnTo>
                <a:lnTo>
                  <a:pt x="162" y="610"/>
                </a:lnTo>
                <a:lnTo>
                  <a:pt x="157" y="625"/>
                </a:lnTo>
                <a:lnTo>
                  <a:pt x="152" y="641"/>
                </a:lnTo>
                <a:lnTo>
                  <a:pt x="150" y="646"/>
                </a:lnTo>
                <a:lnTo>
                  <a:pt x="150" y="651"/>
                </a:lnTo>
                <a:lnTo>
                  <a:pt x="153" y="653"/>
                </a:lnTo>
                <a:lnTo>
                  <a:pt x="158" y="653"/>
                </a:lnTo>
                <a:lnTo>
                  <a:pt x="158" y="653"/>
                </a:lnTo>
                <a:lnTo>
                  <a:pt x="165" y="651"/>
                </a:lnTo>
                <a:lnTo>
                  <a:pt x="176" y="648"/>
                </a:lnTo>
                <a:lnTo>
                  <a:pt x="200" y="636"/>
                </a:lnTo>
                <a:lnTo>
                  <a:pt x="222" y="620"/>
                </a:lnTo>
                <a:lnTo>
                  <a:pt x="234" y="611"/>
                </a:lnTo>
                <a:lnTo>
                  <a:pt x="241" y="605"/>
                </a:lnTo>
                <a:lnTo>
                  <a:pt x="241" y="605"/>
                </a:lnTo>
                <a:lnTo>
                  <a:pt x="255" y="589"/>
                </a:lnTo>
                <a:lnTo>
                  <a:pt x="263" y="575"/>
                </a:lnTo>
                <a:lnTo>
                  <a:pt x="272" y="560"/>
                </a:lnTo>
                <a:lnTo>
                  <a:pt x="354" y="555"/>
                </a:lnTo>
                <a:lnTo>
                  <a:pt x="354" y="555"/>
                </a:lnTo>
                <a:lnTo>
                  <a:pt x="356" y="560"/>
                </a:lnTo>
                <a:lnTo>
                  <a:pt x="356" y="574"/>
                </a:lnTo>
                <a:lnTo>
                  <a:pt x="361" y="594"/>
                </a:lnTo>
                <a:lnTo>
                  <a:pt x="365" y="605"/>
                </a:lnTo>
                <a:lnTo>
                  <a:pt x="370" y="615"/>
                </a:lnTo>
                <a:lnTo>
                  <a:pt x="370" y="615"/>
                </a:lnTo>
                <a:lnTo>
                  <a:pt x="389" y="644"/>
                </a:lnTo>
                <a:lnTo>
                  <a:pt x="394" y="653"/>
                </a:lnTo>
                <a:lnTo>
                  <a:pt x="394" y="653"/>
                </a:lnTo>
                <a:lnTo>
                  <a:pt x="382" y="684"/>
                </a:lnTo>
                <a:lnTo>
                  <a:pt x="373" y="706"/>
                </a:lnTo>
                <a:lnTo>
                  <a:pt x="370" y="718"/>
                </a:lnTo>
                <a:lnTo>
                  <a:pt x="370" y="718"/>
                </a:lnTo>
                <a:lnTo>
                  <a:pt x="371" y="720"/>
                </a:lnTo>
                <a:lnTo>
                  <a:pt x="375" y="723"/>
                </a:lnTo>
                <a:lnTo>
                  <a:pt x="387" y="730"/>
                </a:lnTo>
                <a:lnTo>
                  <a:pt x="404" y="737"/>
                </a:lnTo>
                <a:lnTo>
                  <a:pt x="404" y="737"/>
                </a:lnTo>
                <a:lnTo>
                  <a:pt x="397" y="742"/>
                </a:lnTo>
                <a:lnTo>
                  <a:pt x="380" y="756"/>
                </a:lnTo>
                <a:lnTo>
                  <a:pt x="371" y="763"/>
                </a:lnTo>
                <a:lnTo>
                  <a:pt x="366" y="773"/>
                </a:lnTo>
                <a:lnTo>
                  <a:pt x="363" y="782"/>
                </a:lnTo>
                <a:lnTo>
                  <a:pt x="363" y="787"/>
                </a:lnTo>
                <a:lnTo>
                  <a:pt x="365" y="792"/>
                </a:lnTo>
                <a:lnTo>
                  <a:pt x="365" y="792"/>
                </a:lnTo>
                <a:lnTo>
                  <a:pt x="370" y="801"/>
                </a:lnTo>
                <a:lnTo>
                  <a:pt x="377" y="807"/>
                </a:lnTo>
                <a:lnTo>
                  <a:pt x="385" y="814"/>
                </a:lnTo>
                <a:lnTo>
                  <a:pt x="397" y="819"/>
                </a:lnTo>
                <a:lnTo>
                  <a:pt x="411" y="823"/>
                </a:lnTo>
                <a:lnTo>
                  <a:pt x="428" y="823"/>
                </a:lnTo>
                <a:lnTo>
                  <a:pt x="449" y="821"/>
                </a:lnTo>
                <a:lnTo>
                  <a:pt x="473" y="816"/>
                </a:lnTo>
                <a:lnTo>
                  <a:pt x="473" y="816"/>
                </a:lnTo>
                <a:lnTo>
                  <a:pt x="486" y="813"/>
                </a:lnTo>
                <a:lnTo>
                  <a:pt x="498" y="807"/>
                </a:lnTo>
                <a:lnTo>
                  <a:pt x="519" y="797"/>
                </a:lnTo>
                <a:lnTo>
                  <a:pt x="538" y="785"/>
                </a:lnTo>
                <a:lnTo>
                  <a:pt x="552" y="773"/>
                </a:lnTo>
                <a:lnTo>
                  <a:pt x="564" y="761"/>
                </a:lnTo>
                <a:lnTo>
                  <a:pt x="571" y="751"/>
                </a:lnTo>
                <a:lnTo>
                  <a:pt x="577" y="742"/>
                </a:lnTo>
                <a:lnTo>
                  <a:pt x="577" y="742"/>
                </a:lnTo>
                <a:lnTo>
                  <a:pt x="591" y="740"/>
                </a:lnTo>
                <a:lnTo>
                  <a:pt x="627" y="735"/>
                </a:lnTo>
                <a:lnTo>
                  <a:pt x="650" y="732"/>
                </a:lnTo>
                <a:lnTo>
                  <a:pt x="670" y="725"/>
                </a:lnTo>
                <a:lnTo>
                  <a:pt x="693" y="718"/>
                </a:lnTo>
                <a:lnTo>
                  <a:pt x="710" y="708"/>
                </a:lnTo>
                <a:lnTo>
                  <a:pt x="710" y="708"/>
                </a:lnTo>
                <a:lnTo>
                  <a:pt x="725" y="696"/>
                </a:lnTo>
                <a:lnTo>
                  <a:pt x="739" y="685"/>
                </a:lnTo>
                <a:lnTo>
                  <a:pt x="761" y="661"/>
                </a:lnTo>
                <a:lnTo>
                  <a:pt x="782" y="637"/>
                </a:lnTo>
                <a:lnTo>
                  <a:pt x="804" y="615"/>
                </a:lnTo>
                <a:lnTo>
                  <a:pt x="804" y="615"/>
                </a:lnTo>
                <a:lnTo>
                  <a:pt x="852" y="565"/>
                </a:lnTo>
                <a:lnTo>
                  <a:pt x="876" y="541"/>
                </a:lnTo>
                <a:lnTo>
                  <a:pt x="897" y="520"/>
                </a:lnTo>
                <a:lnTo>
                  <a:pt x="897" y="520"/>
                </a:lnTo>
                <a:lnTo>
                  <a:pt x="923" y="501"/>
                </a:lnTo>
                <a:lnTo>
                  <a:pt x="950" y="481"/>
                </a:lnTo>
                <a:lnTo>
                  <a:pt x="964" y="470"/>
                </a:lnTo>
                <a:lnTo>
                  <a:pt x="974" y="460"/>
                </a:lnTo>
                <a:lnTo>
                  <a:pt x="983" y="450"/>
                </a:lnTo>
                <a:lnTo>
                  <a:pt x="986" y="441"/>
                </a:lnTo>
                <a:lnTo>
                  <a:pt x="986" y="441"/>
                </a:lnTo>
                <a:lnTo>
                  <a:pt x="988" y="428"/>
                </a:lnTo>
                <a:lnTo>
                  <a:pt x="988" y="417"/>
                </a:lnTo>
                <a:lnTo>
                  <a:pt x="986" y="407"/>
                </a:lnTo>
                <a:lnTo>
                  <a:pt x="986" y="407"/>
                </a:lnTo>
                <a:lnTo>
                  <a:pt x="988" y="407"/>
                </a:lnTo>
                <a:lnTo>
                  <a:pt x="990" y="403"/>
                </a:lnTo>
                <a:lnTo>
                  <a:pt x="990" y="398"/>
                </a:lnTo>
                <a:lnTo>
                  <a:pt x="986" y="388"/>
                </a:lnTo>
                <a:lnTo>
                  <a:pt x="986" y="388"/>
                </a:lnTo>
                <a:lnTo>
                  <a:pt x="983" y="381"/>
                </a:lnTo>
                <a:lnTo>
                  <a:pt x="974" y="374"/>
                </a:lnTo>
                <a:lnTo>
                  <a:pt x="954" y="360"/>
                </a:lnTo>
                <a:lnTo>
                  <a:pt x="894" y="328"/>
                </a:lnTo>
                <a:lnTo>
                  <a:pt x="894" y="328"/>
                </a:lnTo>
                <a:lnTo>
                  <a:pt x="775" y="264"/>
                </a:lnTo>
                <a:lnTo>
                  <a:pt x="775" y="264"/>
                </a:lnTo>
                <a:lnTo>
                  <a:pt x="732" y="223"/>
                </a:lnTo>
                <a:lnTo>
                  <a:pt x="699" y="192"/>
                </a:lnTo>
                <a:lnTo>
                  <a:pt x="675" y="171"/>
                </a:lnTo>
                <a:lnTo>
                  <a:pt x="675" y="171"/>
                </a:lnTo>
                <a:lnTo>
                  <a:pt x="660" y="158"/>
                </a:lnTo>
                <a:lnTo>
                  <a:pt x="646" y="144"/>
                </a:lnTo>
                <a:lnTo>
                  <a:pt x="631" y="127"/>
                </a:lnTo>
                <a:lnTo>
                  <a:pt x="631" y="127"/>
                </a:lnTo>
                <a:lnTo>
                  <a:pt x="590" y="85"/>
                </a:lnTo>
                <a:lnTo>
                  <a:pt x="553" y="53"/>
                </a:lnTo>
                <a:lnTo>
                  <a:pt x="536" y="39"/>
                </a:lnTo>
                <a:lnTo>
                  <a:pt x="523" y="29"/>
                </a:lnTo>
                <a:lnTo>
                  <a:pt x="523" y="29"/>
                </a:lnTo>
                <a:lnTo>
                  <a:pt x="502" y="13"/>
                </a:lnTo>
                <a:lnTo>
                  <a:pt x="486" y="3"/>
                </a:lnTo>
                <a:lnTo>
                  <a:pt x="481" y="1"/>
                </a:lnTo>
                <a:lnTo>
                  <a:pt x="474" y="0"/>
                </a:lnTo>
                <a:lnTo>
                  <a:pt x="469" y="1"/>
                </a:lnTo>
                <a:lnTo>
                  <a:pt x="464" y="3"/>
                </a:lnTo>
                <a:lnTo>
                  <a:pt x="464" y="3"/>
                </a:lnTo>
                <a:lnTo>
                  <a:pt x="459" y="8"/>
                </a:lnTo>
                <a:lnTo>
                  <a:pt x="456" y="12"/>
                </a:lnTo>
                <a:lnTo>
                  <a:pt x="452" y="20"/>
                </a:lnTo>
                <a:lnTo>
                  <a:pt x="449" y="30"/>
                </a:lnTo>
                <a:lnTo>
                  <a:pt x="447" y="34"/>
                </a:lnTo>
                <a:lnTo>
                  <a:pt x="444" y="37"/>
                </a:lnTo>
                <a:lnTo>
                  <a:pt x="444" y="37"/>
                </a:lnTo>
                <a:lnTo>
                  <a:pt x="421" y="56"/>
                </a:lnTo>
                <a:lnTo>
                  <a:pt x="394" y="77"/>
                </a:lnTo>
                <a:lnTo>
                  <a:pt x="394" y="77"/>
                </a:lnTo>
                <a:lnTo>
                  <a:pt x="389" y="82"/>
                </a:lnTo>
                <a:lnTo>
                  <a:pt x="387" y="85"/>
                </a:lnTo>
                <a:lnTo>
                  <a:pt x="387" y="87"/>
                </a:lnTo>
                <a:lnTo>
                  <a:pt x="389" y="91"/>
                </a:lnTo>
                <a:lnTo>
                  <a:pt x="389" y="92"/>
                </a:lnTo>
                <a:lnTo>
                  <a:pt x="385" y="96"/>
                </a:lnTo>
                <a:lnTo>
                  <a:pt x="380" y="101"/>
                </a:lnTo>
                <a:lnTo>
                  <a:pt x="370" y="106"/>
                </a:lnTo>
                <a:lnTo>
                  <a:pt x="370" y="106"/>
                </a:lnTo>
                <a:lnTo>
                  <a:pt x="349" y="118"/>
                </a:lnTo>
                <a:lnTo>
                  <a:pt x="334" y="128"/>
                </a:lnTo>
                <a:lnTo>
                  <a:pt x="322" y="135"/>
                </a:lnTo>
                <a:lnTo>
                  <a:pt x="311" y="140"/>
                </a:lnTo>
                <a:lnTo>
                  <a:pt x="311" y="140"/>
                </a:lnTo>
                <a:lnTo>
                  <a:pt x="301" y="144"/>
                </a:lnTo>
                <a:lnTo>
                  <a:pt x="298" y="146"/>
                </a:lnTo>
                <a:lnTo>
                  <a:pt x="292" y="147"/>
                </a:lnTo>
                <a:lnTo>
                  <a:pt x="286" y="156"/>
                </a:lnTo>
                <a:lnTo>
                  <a:pt x="286" y="156"/>
                </a:lnTo>
                <a:lnTo>
                  <a:pt x="273" y="170"/>
                </a:lnTo>
                <a:lnTo>
                  <a:pt x="261" y="180"/>
                </a:lnTo>
                <a:lnTo>
                  <a:pt x="261" y="180"/>
                </a:lnTo>
                <a:lnTo>
                  <a:pt x="255" y="187"/>
                </a:lnTo>
                <a:lnTo>
                  <a:pt x="251" y="192"/>
                </a:lnTo>
                <a:lnTo>
                  <a:pt x="249" y="197"/>
                </a:lnTo>
                <a:lnTo>
                  <a:pt x="246" y="206"/>
                </a:lnTo>
                <a:lnTo>
                  <a:pt x="246" y="206"/>
                </a:lnTo>
                <a:lnTo>
                  <a:pt x="244" y="211"/>
                </a:lnTo>
                <a:lnTo>
                  <a:pt x="244" y="218"/>
                </a:lnTo>
                <a:lnTo>
                  <a:pt x="246" y="233"/>
                </a:lnTo>
                <a:lnTo>
                  <a:pt x="251" y="259"/>
                </a:lnTo>
                <a:lnTo>
                  <a:pt x="251" y="259"/>
                </a:lnTo>
                <a:lnTo>
                  <a:pt x="251" y="263"/>
                </a:lnTo>
                <a:lnTo>
                  <a:pt x="249" y="268"/>
                </a:lnTo>
                <a:lnTo>
                  <a:pt x="244" y="278"/>
                </a:lnTo>
                <a:lnTo>
                  <a:pt x="236" y="288"/>
                </a:lnTo>
                <a:lnTo>
                  <a:pt x="236" y="28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>
            <a:extLst>
              <a:ext uri="{FF2B5EF4-FFF2-40B4-BE49-F238E27FC236}">
                <a16:creationId xmlns:a16="http://schemas.microsoft.com/office/drawing/2014/main" id="{79CF51B6-BDCE-40A4-B73F-2F3243CBA040}"/>
              </a:ext>
            </a:extLst>
          </p:cNvPr>
          <p:cNvSpPr>
            <a:spLocks/>
          </p:cNvSpPr>
          <p:nvPr/>
        </p:nvSpPr>
        <p:spPr bwMode="auto">
          <a:xfrm>
            <a:off x="481781" y="1204162"/>
            <a:ext cx="1465722" cy="854798"/>
          </a:xfrm>
          <a:custGeom>
            <a:avLst/>
            <a:gdLst>
              <a:gd name="T0" fmla="*/ 316 w 1178"/>
              <a:gd name="T1" fmla="*/ 288 h 687"/>
              <a:gd name="T2" fmla="*/ 182 w 1178"/>
              <a:gd name="T3" fmla="*/ 374 h 687"/>
              <a:gd name="T4" fmla="*/ 108 w 1178"/>
              <a:gd name="T5" fmla="*/ 446 h 687"/>
              <a:gd name="T6" fmla="*/ 10 w 1178"/>
              <a:gd name="T7" fmla="*/ 568 h 687"/>
              <a:gd name="T8" fmla="*/ 0 w 1178"/>
              <a:gd name="T9" fmla="*/ 608 h 687"/>
              <a:gd name="T10" fmla="*/ 22 w 1178"/>
              <a:gd name="T11" fmla="*/ 632 h 687"/>
              <a:gd name="T12" fmla="*/ 125 w 1178"/>
              <a:gd name="T13" fmla="*/ 658 h 687"/>
              <a:gd name="T14" fmla="*/ 234 w 1178"/>
              <a:gd name="T15" fmla="*/ 663 h 687"/>
              <a:gd name="T16" fmla="*/ 352 w 1178"/>
              <a:gd name="T17" fmla="*/ 653 h 687"/>
              <a:gd name="T18" fmla="*/ 481 w 1178"/>
              <a:gd name="T19" fmla="*/ 642 h 687"/>
              <a:gd name="T20" fmla="*/ 622 w 1178"/>
              <a:gd name="T21" fmla="*/ 685 h 687"/>
              <a:gd name="T22" fmla="*/ 660 w 1178"/>
              <a:gd name="T23" fmla="*/ 684 h 687"/>
              <a:gd name="T24" fmla="*/ 665 w 1178"/>
              <a:gd name="T25" fmla="*/ 672 h 687"/>
              <a:gd name="T26" fmla="*/ 642 w 1178"/>
              <a:gd name="T27" fmla="*/ 641 h 687"/>
              <a:gd name="T28" fmla="*/ 632 w 1178"/>
              <a:gd name="T29" fmla="*/ 623 h 687"/>
              <a:gd name="T30" fmla="*/ 653 w 1178"/>
              <a:gd name="T31" fmla="*/ 589 h 687"/>
              <a:gd name="T32" fmla="*/ 646 w 1178"/>
              <a:gd name="T33" fmla="*/ 581 h 687"/>
              <a:gd name="T34" fmla="*/ 522 w 1178"/>
              <a:gd name="T35" fmla="*/ 560 h 687"/>
              <a:gd name="T36" fmla="*/ 699 w 1178"/>
              <a:gd name="T37" fmla="*/ 512 h 687"/>
              <a:gd name="T38" fmla="*/ 782 w 1178"/>
              <a:gd name="T39" fmla="*/ 539 h 687"/>
              <a:gd name="T40" fmla="*/ 807 w 1178"/>
              <a:gd name="T41" fmla="*/ 534 h 687"/>
              <a:gd name="T42" fmla="*/ 816 w 1178"/>
              <a:gd name="T43" fmla="*/ 515 h 687"/>
              <a:gd name="T44" fmla="*/ 797 w 1178"/>
              <a:gd name="T45" fmla="*/ 477 h 687"/>
              <a:gd name="T46" fmla="*/ 778 w 1178"/>
              <a:gd name="T47" fmla="*/ 465 h 687"/>
              <a:gd name="T48" fmla="*/ 763 w 1178"/>
              <a:gd name="T49" fmla="*/ 457 h 687"/>
              <a:gd name="T50" fmla="*/ 766 w 1178"/>
              <a:gd name="T51" fmla="*/ 429 h 687"/>
              <a:gd name="T52" fmla="*/ 757 w 1178"/>
              <a:gd name="T53" fmla="*/ 400 h 687"/>
              <a:gd name="T54" fmla="*/ 756 w 1178"/>
              <a:gd name="T55" fmla="*/ 367 h 687"/>
              <a:gd name="T56" fmla="*/ 824 w 1178"/>
              <a:gd name="T57" fmla="*/ 383 h 687"/>
              <a:gd name="T58" fmla="*/ 948 w 1178"/>
              <a:gd name="T59" fmla="*/ 429 h 687"/>
              <a:gd name="T60" fmla="*/ 1060 w 1178"/>
              <a:gd name="T61" fmla="*/ 471 h 687"/>
              <a:gd name="T62" fmla="*/ 1141 w 1178"/>
              <a:gd name="T63" fmla="*/ 471 h 687"/>
              <a:gd name="T64" fmla="*/ 1170 w 1178"/>
              <a:gd name="T65" fmla="*/ 450 h 687"/>
              <a:gd name="T66" fmla="*/ 1177 w 1178"/>
              <a:gd name="T67" fmla="*/ 426 h 687"/>
              <a:gd name="T68" fmla="*/ 1163 w 1178"/>
              <a:gd name="T69" fmla="*/ 398 h 687"/>
              <a:gd name="T70" fmla="*/ 1106 w 1178"/>
              <a:gd name="T71" fmla="*/ 357 h 687"/>
              <a:gd name="T72" fmla="*/ 940 w 1178"/>
              <a:gd name="T73" fmla="*/ 264 h 687"/>
              <a:gd name="T74" fmla="*/ 940 w 1178"/>
              <a:gd name="T75" fmla="*/ 245 h 687"/>
              <a:gd name="T76" fmla="*/ 1039 w 1178"/>
              <a:gd name="T77" fmla="*/ 82 h 687"/>
              <a:gd name="T78" fmla="*/ 1058 w 1178"/>
              <a:gd name="T79" fmla="*/ 37 h 687"/>
              <a:gd name="T80" fmla="*/ 1039 w 1178"/>
              <a:gd name="T81" fmla="*/ 6 h 687"/>
              <a:gd name="T82" fmla="*/ 982 w 1178"/>
              <a:gd name="T83" fmla="*/ 3 h 687"/>
              <a:gd name="T84" fmla="*/ 946 w 1178"/>
              <a:gd name="T85" fmla="*/ 17 h 687"/>
              <a:gd name="T86" fmla="*/ 854 w 1178"/>
              <a:gd name="T87" fmla="*/ 96 h 687"/>
              <a:gd name="T88" fmla="*/ 749 w 1178"/>
              <a:gd name="T89" fmla="*/ 173 h 687"/>
              <a:gd name="T90" fmla="*/ 715 w 1178"/>
              <a:gd name="T91" fmla="*/ 204 h 687"/>
              <a:gd name="T92" fmla="*/ 694 w 1178"/>
              <a:gd name="T93" fmla="*/ 223 h 687"/>
              <a:gd name="T94" fmla="*/ 639 w 1178"/>
              <a:gd name="T95" fmla="*/ 220 h 687"/>
              <a:gd name="T96" fmla="*/ 584 w 1178"/>
              <a:gd name="T97" fmla="*/ 197 h 687"/>
              <a:gd name="T98" fmla="*/ 550 w 1178"/>
              <a:gd name="T99" fmla="*/ 202 h 687"/>
              <a:gd name="T100" fmla="*/ 522 w 1178"/>
              <a:gd name="T101" fmla="*/ 182 h 687"/>
              <a:gd name="T102" fmla="*/ 508 w 1178"/>
              <a:gd name="T103" fmla="*/ 142 h 687"/>
              <a:gd name="T104" fmla="*/ 488 w 1178"/>
              <a:gd name="T105" fmla="*/ 120 h 687"/>
              <a:gd name="T106" fmla="*/ 441 w 1178"/>
              <a:gd name="T107" fmla="*/ 94 h 687"/>
              <a:gd name="T108" fmla="*/ 419 w 1178"/>
              <a:gd name="T109" fmla="*/ 106 h 687"/>
              <a:gd name="T110" fmla="*/ 383 w 1178"/>
              <a:gd name="T111" fmla="*/ 178 h 687"/>
              <a:gd name="T112" fmla="*/ 366 w 1178"/>
              <a:gd name="T113" fmla="*/ 204 h 687"/>
              <a:gd name="T114" fmla="*/ 357 w 1178"/>
              <a:gd name="T115" fmla="*/ 261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687">
                <a:moveTo>
                  <a:pt x="357" y="271"/>
                </a:moveTo>
                <a:lnTo>
                  <a:pt x="357" y="271"/>
                </a:lnTo>
                <a:lnTo>
                  <a:pt x="338" y="278"/>
                </a:lnTo>
                <a:lnTo>
                  <a:pt x="316" y="288"/>
                </a:lnTo>
                <a:lnTo>
                  <a:pt x="287" y="302"/>
                </a:lnTo>
                <a:lnTo>
                  <a:pt x="254" y="321"/>
                </a:lnTo>
                <a:lnTo>
                  <a:pt x="220" y="345"/>
                </a:lnTo>
                <a:lnTo>
                  <a:pt x="182" y="374"/>
                </a:lnTo>
                <a:lnTo>
                  <a:pt x="163" y="390"/>
                </a:lnTo>
                <a:lnTo>
                  <a:pt x="144" y="409"/>
                </a:lnTo>
                <a:lnTo>
                  <a:pt x="144" y="409"/>
                </a:lnTo>
                <a:lnTo>
                  <a:pt x="108" y="446"/>
                </a:lnTo>
                <a:lnTo>
                  <a:pt x="77" y="481"/>
                </a:lnTo>
                <a:lnTo>
                  <a:pt x="50" y="513"/>
                </a:lnTo>
                <a:lnTo>
                  <a:pt x="28" y="543"/>
                </a:lnTo>
                <a:lnTo>
                  <a:pt x="10" y="568"/>
                </a:lnTo>
                <a:lnTo>
                  <a:pt x="5" y="581"/>
                </a:lnTo>
                <a:lnTo>
                  <a:pt x="2" y="591"/>
                </a:lnTo>
                <a:lnTo>
                  <a:pt x="0" y="601"/>
                </a:lnTo>
                <a:lnTo>
                  <a:pt x="0" y="608"/>
                </a:lnTo>
                <a:lnTo>
                  <a:pt x="2" y="617"/>
                </a:lnTo>
                <a:lnTo>
                  <a:pt x="7" y="622"/>
                </a:lnTo>
                <a:lnTo>
                  <a:pt x="7" y="622"/>
                </a:lnTo>
                <a:lnTo>
                  <a:pt x="22" y="632"/>
                </a:lnTo>
                <a:lnTo>
                  <a:pt x="41" y="639"/>
                </a:lnTo>
                <a:lnTo>
                  <a:pt x="65" y="648"/>
                </a:lnTo>
                <a:lnTo>
                  <a:pt x="94" y="653"/>
                </a:lnTo>
                <a:lnTo>
                  <a:pt x="125" y="658"/>
                </a:lnTo>
                <a:lnTo>
                  <a:pt x="160" y="660"/>
                </a:lnTo>
                <a:lnTo>
                  <a:pt x="196" y="663"/>
                </a:lnTo>
                <a:lnTo>
                  <a:pt x="234" y="663"/>
                </a:lnTo>
                <a:lnTo>
                  <a:pt x="234" y="663"/>
                </a:lnTo>
                <a:lnTo>
                  <a:pt x="270" y="661"/>
                </a:lnTo>
                <a:lnTo>
                  <a:pt x="302" y="660"/>
                </a:lnTo>
                <a:lnTo>
                  <a:pt x="328" y="656"/>
                </a:lnTo>
                <a:lnTo>
                  <a:pt x="352" y="653"/>
                </a:lnTo>
                <a:lnTo>
                  <a:pt x="381" y="646"/>
                </a:lnTo>
                <a:lnTo>
                  <a:pt x="392" y="642"/>
                </a:lnTo>
                <a:lnTo>
                  <a:pt x="481" y="642"/>
                </a:lnTo>
                <a:lnTo>
                  <a:pt x="481" y="642"/>
                </a:lnTo>
                <a:lnTo>
                  <a:pt x="505" y="651"/>
                </a:lnTo>
                <a:lnTo>
                  <a:pt x="562" y="670"/>
                </a:lnTo>
                <a:lnTo>
                  <a:pt x="593" y="680"/>
                </a:lnTo>
                <a:lnTo>
                  <a:pt x="622" y="685"/>
                </a:lnTo>
                <a:lnTo>
                  <a:pt x="634" y="687"/>
                </a:lnTo>
                <a:lnTo>
                  <a:pt x="646" y="687"/>
                </a:lnTo>
                <a:lnTo>
                  <a:pt x="654" y="687"/>
                </a:lnTo>
                <a:lnTo>
                  <a:pt x="660" y="684"/>
                </a:lnTo>
                <a:lnTo>
                  <a:pt x="660" y="684"/>
                </a:lnTo>
                <a:lnTo>
                  <a:pt x="663" y="680"/>
                </a:lnTo>
                <a:lnTo>
                  <a:pt x="665" y="675"/>
                </a:lnTo>
                <a:lnTo>
                  <a:pt x="665" y="672"/>
                </a:lnTo>
                <a:lnTo>
                  <a:pt x="663" y="666"/>
                </a:lnTo>
                <a:lnTo>
                  <a:pt x="660" y="658"/>
                </a:lnTo>
                <a:lnTo>
                  <a:pt x="651" y="648"/>
                </a:lnTo>
                <a:lnTo>
                  <a:pt x="642" y="641"/>
                </a:lnTo>
                <a:lnTo>
                  <a:pt x="634" y="634"/>
                </a:lnTo>
                <a:lnTo>
                  <a:pt x="625" y="629"/>
                </a:lnTo>
                <a:lnTo>
                  <a:pt x="625" y="629"/>
                </a:lnTo>
                <a:lnTo>
                  <a:pt x="632" y="623"/>
                </a:lnTo>
                <a:lnTo>
                  <a:pt x="646" y="610"/>
                </a:lnTo>
                <a:lnTo>
                  <a:pt x="651" y="601"/>
                </a:lnTo>
                <a:lnTo>
                  <a:pt x="653" y="593"/>
                </a:lnTo>
                <a:lnTo>
                  <a:pt x="653" y="589"/>
                </a:lnTo>
                <a:lnTo>
                  <a:pt x="653" y="586"/>
                </a:lnTo>
                <a:lnTo>
                  <a:pt x="649" y="582"/>
                </a:lnTo>
                <a:lnTo>
                  <a:pt x="646" y="581"/>
                </a:lnTo>
                <a:lnTo>
                  <a:pt x="646" y="581"/>
                </a:lnTo>
                <a:lnTo>
                  <a:pt x="634" y="577"/>
                </a:lnTo>
                <a:lnTo>
                  <a:pt x="617" y="572"/>
                </a:lnTo>
                <a:lnTo>
                  <a:pt x="574" y="565"/>
                </a:lnTo>
                <a:lnTo>
                  <a:pt x="522" y="560"/>
                </a:lnTo>
                <a:lnTo>
                  <a:pt x="639" y="484"/>
                </a:lnTo>
                <a:lnTo>
                  <a:pt x="639" y="484"/>
                </a:lnTo>
                <a:lnTo>
                  <a:pt x="656" y="493"/>
                </a:lnTo>
                <a:lnTo>
                  <a:pt x="699" y="512"/>
                </a:lnTo>
                <a:lnTo>
                  <a:pt x="725" y="522"/>
                </a:lnTo>
                <a:lnTo>
                  <a:pt x="749" y="532"/>
                </a:lnTo>
                <a:lnTo>
                  <a:pt x="771" y="538"/>
                </a:lnTo>
                <a:lnTo>
                  <a:pt x="782" y="539"/>
                </a:lnTo>
                <a:lnTo>
                  <a:pt x="790" y="539"/>
                </a:lnTo>
                <a:lnTo>
                  <a:pt x="790" y="539"/>
                </a:lnTo>
                <a:lnTo>
                  <a:pt x="804" y="538"/>
                </a:lnTo>
                <a:lnTo>
                  <a:pt x="807" y="534"/>
                </a:lnTo>
                <a:lnTo>
                  <a:pt x="811" y="532"/>
                </a:lnTo>
                <a:lnTo>
                  <a:pt x="814" y="529"/>
                </a:lnTo>
                <a:lnTo>
                  <a:pt x="816" y="526"/>
                </a:lnTo>
                <a:lnTo>
                  <a:pt x="816" y="515"/>
                </a:lnTo>
                <a:lnTo>
                  <a:pt x="814" y="507"/>
                </a:lnTo>
                <a:lnTo>
                  <a:pt x="809" y="496"/>
                </a:lnTo>
                <a:lnTo>
                  <a:pt x="804" y="486"/>
                </a:lnTo>
                <a:lnTo>
                  <a:pt x="797" y="477"/>
                </a:lnTo>
                <a:lnTo>
                  <a:pt x="797" y="477"/>
                </a:lnTo>
                <a:lnTo>
                  <a:pt x="790" y="471"/>
                </a:lnTo>
                <a:lnTo>
                  <a:pt x="783" y="467"/>
                </a:lnTo>
                <a:lnTo>
                  <a:pt x="778" y="465"/>
                </a:lnTo>
                <a:lnTo>
                  <a:pt x="773" y="465"/>
                </a:lnTo>
                <a:lnTo>
                  <a:pt x="770" y="464"/>
                </a:lnTo>
                <a:lnTo>
                  <a:pt x="766" y="462"/>
                </a:lnTo>
                <a:lnTo>
                  <a:pt x="763" y="457"/>
                </a:lnTo>
                <a:lnTo>
                  <a:pt x="763" y="450"/>
                </a:lnTo>
                <a:lnTo>
                  <a:pt x="763" y="450"/>
                </a:lnTo>
                <a:lnTo>
                  <a:pt x="764" y="436"/>
                </a:lnTo>
                <a:lnTo>
                  <a:pt x="766" y="429"/>
                </a:lnTo>
                <a:lnTo>
                  <a:pt x="766" y="426"/>
                </a:lnTo>
                <a:lnTo>
                  <a:pt x="763" y="416"/>
                </a:lnTo>
                <a:lnTo>
                  <a:pt x="763" y="416"/>
                </a:lnTo>
                <a:lnTo>
                  <a:pt x="757" y="400"/>
                </a:lnTo>
                <a:lnTo>
                  <a:pt x="754" y="385"/>
                </a:lnTo>
                <a:lnTo>
                  <a:pt x="752" y="373"/>
                </a:lnTo>
                <a:lnTo>
                  <a:pt x="752" y="369"/>
                </a:lnTo>
                <a:lnTo>
                  <a:pt x="756" y="367"/>
                </a:lnTo>
                <a:lnTo>
                  <a:pt x="756" y="367"/>
                </a:lnTo>
                <a:lnTo>
                  <a:pt x="763" y="367"/>
                </a:lnTo>
                <a:lnTo>
                  <a:pt x="778" y="371"/>
                </a:lnTo>
                <a:lnTo>
                  <a:pt x="824" y="383"/>
                </a:lnTo>
                <a:lnTo>
                  <a:pt x="883" y="403"/>
                </a:lnTo>
                <a:lnTo>
                  <a:pt x="915" y="416"/>
                </a:lnTo>
                <a:lnTo>
                  <a:pt x="948" y="429"/>
                </a:lnTo>
                <a:lnTo>
                  <a:pt x="948" y="429"/>
                </a:lnTo>
                <a:lnTo>
                  <a:pt x="979" y="443"/>
                </a:lnTo>
                <a:lnTo>
                  <a:pt x="1008" y="455"/>
                </a:lnTo>
                <a:lnTo>
                  <a:pt x="1036" y="464"/>
                </a:lnTo>
                <a:lnTo>
                  <a:pt x="1060" y="471"/>
                </a:lnTo>
                <a:lnTo>
                  <a:pt x="1084" y="474"/>
                </a:lnTo>
                <a:lnTo>
                  <a:pt x="1104" y="476"/>
                </a:lnTo>
                <a:lnTo>
                  <a:pt x="1123" y="476"/>
                </a:lnTo>
                <a:lnTo>
                  <a:pt x="1141" y="471"/>
                </a:lnTo>
                <a:lnTo>
                  <a:pt x="1141" y="471"/>
                </a:lnTo>
                <a:lnTo>
                  <a:pt x="1154" y="464"/>
                </a:lnTo>
                <a:lnTo>
                  <a:pt x="1166" y="455"/>
                </a:lnTo>
                <a:lnTo>
                  <a:pt x="1170" y="450"/>
                </a:lnTo>
                <a:lnTo>
                  <a:pt x="1173" y="445"/>
                </a:lnTo>
                <a:lnTo>
                  <a:pt x="1177" y="440"/>
                </a:lnTo>
                <a:lnTo>
                  <a:pt x="1178" y="433"/>
                </a:lnTo>
                <a:lnTo>
                  <a:pt x="1177" y="426"/>
                </a:lnTo>
                <a:lnTo>
                  <a:pt x="1177" y="419"/>
                </a:lnTo>
                <a:lnTo>
                  <a:pt x="1173" y="412"/>
                </a:lnTo>
                <a:lnTo>
                  <a:pt x="1168" y="405"/>
                </a:lnTo>
                <a:lnTo>
                  <a:pt x="1163" y="398"/>
                </a:lnTo>
                <a:lnTo>
                  <a:pt x="1154" y="390"/>
                </a:lnTo>
                <a:lnTo>
                  <a:pt x="1134" y="374"/>
                </a:lnTo>
                <a:lnTo>
                  <a:pt x="1134" y="374"/>
                </a:lnTo>
                <a:lnTo>
                  <a:pt x="1106" y="357"/>
                </a:lnTo>
                <a:lnTo>
                  <a:pt x="1075" y="340"/>
                </a:lnTo>
                <a:lnTo>
                  <a:pt x="1008" y="304"/>
                </a:lnTo>
                <a:lnTo>
                  <a:pt x="957" y="275"/>
                </a:lnTo>
                <a:lnTo>
                  <a:pt x="940" y="264"/>
                </a:lnTo>
                <a:lnTo>
                  <a:pt x="936" y="261"/>
                </a:lnTo>
                <a:lnTo>
                  <a:pt x="934" y="257"/>
                </a:lnTo>
                <a:lnTo>
                  <a:pt x="934" y="257"/>
                </a:lnTo>
                <a:lnTo>
                  <a:pt x="940" y="245"/>
                </a:lnTo>
                <a:lnTo>
                  <a:pt x="953" y="223"/>
                </a:lnTo>
                <a:lnTo>
                  <a:pt x="996" y="154"/>
                </a:lnTo>
                <a:lnTo>
                  <a:pt x="1019" y="116"/>
                </a:lnTo>
                <a:lnTo>
                  <a:pt x="1039" y="82"/>
                </a:lnTo>
                <a:lnTo>
                  <a:pt x="1053" y="55"/>
                </a:lnTo>
                <a:lnTo>
                  <a:pt x="1056" y="44"/>
                </a:lnTo>
                <a:lnTo>
                  <a:pt x="1058" y="37"/>
                </a:lnTo>
                <a:lnTo>
                  <a:pt x="1058" y="37"/>
                </a:lnTo>
                <a:lnTo>
                  <a:pt x="1056" y="27"/>
                </a:lnTo>
                <a:lnTo>
                  <a:pt x="1053" y="18"/>
                </a:lnTo>
                <a:lnTo>
                  <a:pt x="1048" y="12"/>
                </a:lnTo>
                <a:lnTo>
                  <a:pt x="1039" y="6"/>
                </a:lnTo>
                <a:lnTo>
                  <a:pt x="1029" y="1"/>
                </a:lnTo>
                <a:lnTo>
                  <a:pt x="1015" y="0"/>
                </a:lnTo>
                <a:lnTo>
                  <a:pt x="1000" y="1"/>
                </a:lnTo>
                <a:lnTo>
                  <a:pt x="982" y="3"/>
                </a:lnTo>
                <a:lnTo>
                  <a:pt x="982" y="3"/>
                </a:lnTo>
                <a:lnTo>
                  <a:pt x="974" y="5"/>
                </a:lnTo>
                <a:lnTo>
                  <a:pt x="964" y="8"/>
                </a:lnTo>
                <a:lnTo>
                  <a:pt x="946" y="17"/>
                </a:lnTo>
                <a:lnTo>
                  <a:pt x="929" y="30"/>
                </a:lnTo>
                <a:lnTo>
                  <a:pt x="912" y="44"/>
                </a:lnTo>
                <a:lnTo>
                  <a:pt x="874" y="77"/>
                </a:lnTo>
                <a:lnTo>
                  <a:pt x="854" y="96"/>
                </a:lnTo>
                <a:lnTo>
                  <a:pt x="831" y="113"/>
                </a:lnTo>
                <a:lnTo>
                  <a:pt x="831" y="113"/>
                </a:lnTo>
                <a:lnTo>
                  <a:pt x="768" y="158"/>
                </a:lnTo>
                <a:lnTo>
                  <a:pt x="749" y="173"/>
                </a:lnTo>
                <a:lnTo>
                  <a:pt x="728" y="189"/>
                </a:lnTo>
                <a:lnTo>
                  <a:pt x="728" y="189"/>
                </a:lnTo>
                <a:lnTo>
                  <a:pt x="720" y="197"/>
                </a:lnTo>
                <a:lnTo>
                  <a:pt x="715" y="204"/>
                </a:lnTo>
                <a:lnTo>
                  <a:pt x="709" y="216"/>
                </a:lnTo>
                <a:lnTo>
                  <a:pt x="706" y="220"/>
                </a:lnTo>
                <a:lnTo>
                  <a:pt x="703" y="221"/>
                </a:lnTo>
                <a:lnTo>
                  <a:pt x="694" y="223"/>
                </a:lnTo>
                <a:lnTo>
                  <a:pt x="680" y="223"/>
                </a:lnTo>
                <a:lnTo>
                  <a:pt x="680" y="223"/>
                </a:lnTo>
                <a:lnTo>
                  <a:pt x="654" y="223"/>
                </a:lnTo>
                <a:lnTo>
                  <a:pt x="639" y="220"/>
                </a:lnTo>
                <a:lnTo>
                  <a:pt x="622" y="213"/>
                </a:lnTo>
                <a:lnTo>
                  <a:pt x="598" y="202"/>
                </a:lnTo>
                <a:lnTo>
                  <a:pt x="598" y="202"/>
                </a:lnTo>
                <a:lnTo>
                  <a:pt x="584" y="197"/>
                </a:lnTo>
                <a:lnTo>
                  <a:pt x="574" y="197"/>
                </a:lnTo>
                <a:lnTo>
                  <a:pt x="563" y="199"/>
                </a:lnTo>
                <a:lnTo>
                  <a:pt x="557" y="201"/>
                </a:lnTo>
                <a:lnTo>
                  <a:pt x="550" y="202"/>
                </a:lnTo>
                <a:lnTo>
                  <a:pt x="541" y="199"/>
                </a:lnTo>
                <a:lnTo>
                  <a:pt x="532" y="194"/>
                </a:lnTo>
                <a:lnTo>
                  <a:pt x="522" y="182"/>
                </a:lnTo>
                <a:lnTo>
                  <a:pt x="522" y="182"/>
                </a:lnTo>
                <a:lnTo>
                  <a:pt x="514" y="168"/>
                </a:lnTo>
                <a:lnTo>
                  <a:pt x="508" y="158"/>
                </a:lnTo>
                <a:lnTo>
                  <a:pt x="507" y="149"/>
                </a:lnTo>
                <a:lnTo>
                  <a:pt x="508" y="142"/>
                </a:lnTo>
                <a:lnTo>
                  <a:pt x="507" y="137"/>
                </a:lnTo>
                <a:lnTo>
                  <a:pt x="505" y="132"/>
                </a:lnTo>
                <a:lnTo>
                  <a:pt x="500" y="127"/>
                </a:lnTo>
                <a:lnTo>
                  <a:pt x="488" y="120"/>
                </a:lnTo>
                <a:lnTo>
                  <a:pt x="488" y="120"/>
                </a:lnTo>
                <a:lnTo>
                  <a:pt x="464" y="106"/>
                </a:lnTo>
                <a:lnTo>
                  <a:pt x="447" y="96"/>
                </a:lnTo>
                <a:lnTo>
                  <a:pt x="441" y="94"/>
                </a:lnTo>
                <a:lnTo>
                  <a:pt x="435" y="94"/>
                </a:lnTo>
                <a:lnTo>
                  <a:pt x="428" y="99"/>
                </a:lnTo>
                <a:lnTo>
                  <a:pt x="419" y="106"/>
                </a:lnTo>
                <a:lnTo>
                  <a:pt x="419" y="106"/>
                </a:lnTo>
                <a:lnTo>
                  <a:pt x="411" y="116"/>
                </a:lnTo>
                <a:lnTo>
                  <a:pt x="405" y="128"/>
                </a:lnTo>
                <a:lnTo>
                  <a:pt x="393" y="154"/>
                </a:lnTo>
                <a:lnTo>
                  <a:pt x="383" y="178"/>
                </a:lnTo>
                <a:lnTo>
                  <a:pt x="378" y="189"/>
                </a:lnTo>
                <a:lnTo>
                  <a:pt x="371" y="195"/>
                </a:lnTo>
                <a:lnTo>
                  <a:pt x="371" y="195"/>
                </a:lnTo>
                <a:lnTo>
                  <a:pt x="366" y="204"/>
                </a:lnTo>
                <a:lnTo>
                  <a:pt x="361" y="214"/>
                </a:lnTo>
                <a:lnTo>
                  <a:pt x="359" y="226"/>
                </a:lnTo>
                <a:lnTo>
                  <a:pt x="357" y="238"/>
                </a:lnTo>
                <a:lnTo>
                  <a:pt x="357" y="261"/>
                </a:lnTo>
                <a:lnTo>
                  <a:pt x="357" y="271"/>
                </a:lnTo>
                <a:lnTo>
                  <a:pt x="357" y="271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CC9E520C-961B-4FB4-BA16-DB3BE9C04297}"/>
              </a:ext>
            </a:extLst>
          </p:cNvPr>
          <p:cNvSpPr>
            <a:spLocks/>
          </p:cNvSpPr>
          <p:nvPr/>
        </p:nvSpPr>
        <p:spPr bwMode="auto">
          <a:xfrm>
            <a:off x="2383041" y="1155636"/>
            <a:ext cx="1442082" cy="951850"/>
          </a:xfrm>
          <a:custGeom>
            <a:avLst/>
            <a:gdLst>
              <a:gd name="T0" fmla="*/ 309 w 1159"/>
              <a:gd name="T1" fmla="*/ 137 h 765"/>
              <a:gd name="T2" fmla="*/ 165 w 1159"/>
              <a:gd name="T3" fmla="*/ 153 h 765"/>
              <a:gd name="T4" fmla="*/ 56 w 1159"/>
              <a:gd name="T5" fmla="*/ 208 h 765"/>
              <a:gd name="T6" fmla="*/ 5 w 1159"/>
              <a:gd name="T7" fmla="*/ 270 h 765"/>
              <a:gd name="T8" fmla="*/ 3 w 1159"/>
              <a:gd name="T9" fmla="*/ 309 h 765"/>
              <a:gd name="T10" fmla="*/ 75 w 1159"/>
              <a:gd name="T11" fmla="*/ 368 h 765"/>
              <a:gd name="T12" fmla="*/ 202 w 1159"/>
              <a:gd name="T13" fmla="*/ 426 h 765"/>
              <a:gd name="T14" fmla="*/ 189 w 1159"/>
              <a:gd name="T15" fmla="*/ 522 h 765"/>
              <a:gd name="T16" fmla="*/ 225 w 1159"/>
              <a:gd name="T17" fmla="*/ 589 h 765"/>
              <a:gd name="T18" fmla="*/ 259 w 1159"/>
              <a:gd name="T19" fmla="*/ 613 h 765"/>
              <a:gd name="T20" fmla="*/ 268 w 1159"/>
              <a:gd name="T21" fmla="*/ 564 h 765"/>
              <a:gd name="T22" fmla="*/ 434 w 1159"/>
              <a:gd name="T23" fmla="*/ 514 h 765"/>
              <a:gd name="T24" fmla="*/ 462 w 1159"/>
              <a:gd name="T25" fmla="*/ 569 h 765"/>
              <a:gd name="T26" fmla="*/ 488 w 1159"/>
              <a:gd name="T27" fmla="*/ 612 h 765"/>
              <a:gd name="T28" fmla="*/ 512 w 1159"/>
              <a:gd name="T29" fmla="*/ 677 h 765"/>
              <a:gd name="T30" fmla="*/ 553 w 1159"/>
              <a:gd name="T31" fmla="*/ 722 h 765"/>
              <a:gd name="T32" fmla="*/ 611 w 1159"/>
              <a:gd name="T33" fmla="*/ 744 h 765"/>
              <a:gd name="T34" fmla="*/ 623 w 1159"/>
              <a:gd name="T35" fmla="*/ 725 h 765"/>
              <a:gd name="T36" fmla="*/ 615 w 1159"/>
              <a:gd name="T37" fmla="*/ 680 h 765"/>
              <a:gd name="T38" fmla="*/ 632 w 1159"/>
              <a:gd name="T39" fmla="*/ 608 h 765"/>
              <a:gd name="T40" fmla="*/ 675 w 1159"/>
              <a:gd name="T41" fmla="*/ 605 h 765"/>
              <a:gd name="T42" fmla="*/ 670 w 1159"/>
              <a:gd name="T43" fmla="*/ 570 h 765"/>
              <a:gd name="T44" fmla="*/ 644 w 1159"/>
              <a:gd name="T45" fmla="*/ 483 h 765"/>
              <a:gd name="T46" fmla="*/ 666 w 1159"/>
              <a:gd name="T47" fmla="*/ 440 h 765"/>
              <a:gd name="T48" fmla="*/ 704 w 1159"/>
              <a:gd name="T49" fmla="*/ 474 h 765"/>
              <a:gd name="T50" fmla="*/ 701 w 1159"/>
              <a:gd name="T51" fmla="*/ 498 h 765"/>
              <a:gd name="T52" fmla="*/ 755 w 1159"/>
              <a:gd name="T53" fmla="*/ 539 h 765"/>
              <a:gd name="T54" fmla="*/ 809 w 1159"/>
              <a:gd name="T55" fmla="*/ 570 h 765"/>
              <a:gd name="T56" fmla="*/ 819 w 1159"/>
              <a:gd name="T57" fmla="*/ 538 h 765"/>
              <a:gd name="T58" fmla="*/ 834 w 1159"/>
              <a:gd name="T59" fmla="*/ 447 h 765"/>
              <a:gd name="T60" fmla="*/ 862 w 1159"/>
              <a:gd name="T61" fmla="*/ 412 h 765"/>
              <a:gd name="T62" fmla="*/ 891 w 1159"/>
              <a:gd name="T63" fmla="*/ 426 h 765"/>
              <a:gd name="T64" fmla="*/ 939 w 1159"/>
              <a:gd name="T65" fmla="*/ 493 h 765"/>
              <a:gd name="T66" fmla="*/ 977 w 1159"/>
              <a:gd name="T67" fmla="*/ 576 h 765"/>
              <a:gd name="T68" fmla="*/ 1034 w 1159"/>
              <a:gd name="T69" fmla="*/ 653 h 765"/>
              <a:gd name="T70" fmla="*/ 1099 w 1159"/>
              <a:gd name="T71" fmla="*/ 758 h 765"/>
              <a:gd name="T72" fmla="*/ 1116 w 1159"/>
              <a:gd name="T73" fmla="*/ 763 h 765"/>
              <a:gd name="T74" fmla="*/ 1154 w 1159"/>
              <a:gd name="T75" fmla="*/ 744 h 765"/>
              <a:gd name="T76" fmla="*/ 1151 w 1159"/>
              <a:gd name="T77" fmla="*/ 687 h 765"/>
              <a:gd name="T78" fmla="*/ 1084 w 1159"/>
              <a:gd name="T79" fmla="*/ 570 h 765"/>
              <a:gd name="T80" fmla="*/ 991 w 1159"/>
              <a:gd name="T81" fmla="*/ 440 h 765"/>
              <a:gd name="T82" fmla="*/ 938 w 1159"/>
              <a:gd name="T83" fmla="*/ 388 h 765"/>
              <a:gd name="T84" fmla="*/ 951 w 1159"/>
              <a:gd name="T85" fmla="*/ 350 h 765"/>
              <a:gd name="T86" fmla="*/ 1017 w 1159"/>
              <a:gd name="T87" fmla="*/ 290 h 765"/>
              <a:gd name="T88" fmla="*/ 1059 w 1159"/>
              <a:gd name="T89" fmla="*/ 244 h 765"/>
              <a:gd name="T90" fmla="*/ 1068 w 1159"/>
              <a:gd name="T91" fmla="*/ 170 h 765"/>
              <a:gd name="T92" fmla="*/ 1046 w 1159"/>
              <a:gd name="T93" fmla="*/ 139 h 765"/>
              <a:gd name="T94" fmla="*/ 1015 w 1159"/>
              <a:gd name="T95" fmla="*/ 154 h 765"/>
              <a:gd name="T96" fmla="*/ 970 w 1159"/>
              <a:gd name="T97" fmla="*/ 199 h 765"/>
              <a:gd name="T98" fmla="*/ 822 w 1159"/>
              <a:gd name="T99" fmla="*/ 237 h 765"/>
              <a:gd name="T100" fmla="*/ 767 w 1159"/>
              <a:gd name="T101" fmla="*/ 240 h 765"/>
              <a:gd name="T102" fmla="*/ 757 w 1159"/>
              <a:gd name="T103" fmla="*/ 258 h 765"/>
              <a:gd name="T104" fmla="*/ 718 w 1159"/>
              <a:gd name="T105" fmla="*/ 220 h 765"/>
              <a:gd name="T106" fmla="*/ 615 w 1159"/>
              <a:gd name="T107" fmla="*/ 120 h 765"/>
              <a:gd name="T108" fmla="*/ 622 w 1159"/>
              <a:gd name="T109" fmla="*/ 68 h 765"/>
              <a:gd name="T110" fmla="*/ 625 w 1159"/>
              <a:gd name="T111" fmla="*/ 7 h 765"/>
              <a:gd name="T112" fmla="*/ 572 w 1159"/>
              <a:gd name="T113" fmla="*/ 3 h 765"/>
              <a:gd name="T114" fmla="*/ 488 w 1159"/>
              <a:gd name="T115" fmla="*/ 34 h 765"/>
              <a:gd name="T116" fmla="*/ 429 w 1159"/>
              <a:gd name="T117" fmla="*/ 111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59" h="765">
                <a:moveTo>
                  <a:pt x="402" y="144"/>
                </a:moveTo>
                <a:lnTo>
                  <a:pt x="402" y="144"/>
                </a:lnTo>
                <a:lnTo>
                  <a:pt x="374" y="141"/>
                </a:lnTo>
                <a:lnTo>
                  <a:pt x="345" y="139"/>
                </a:lnTo>
                <a:lnTo>
                  <a:pt x="309" y="137"/>
                </a:lnTo>
                <a:lnTo>
                  <a:pt x="268" y="139"/>
                </a:lnTo>
                <a:lnTo>
                  <a:pt x="226" y="141"/>
                </a:lnTo>
                <a:lnTo>
                  <a:pt x="204" y="144"/>
                </a:lnTo>
                <a:lnTo>
                  <a:pt x="185" y="148"/>
                </a:lnTo>
                <a:lnTo>
                  <a:pt x="165" y="153"/>
                </a:lnTo>
                <a:lnTo>
                  <a:pt x="147" y="158"/>
                </a:lnTo>
                <a:lnTo>
                  <a:pt x="147" y="158"/>
                </a:lnTo>
                <a:lnTo>
                  <a:pt x="115" y="172"/>
                </a:lnTo>
                <a:lnTo>
                  <a:pt x="84" y="189"/>
                </a:lnTo>
                <a:lnTo>
                  <a:pt x="56" y="208"/>
                </a:lnTo>
                <a:lnTo>
                  <a:pt x="34" y="228"/>
                </a:lnTo>
                <a:lnTo>
                  <a:pt x="24" y="239"/>
                </a:lnTo>
                <a:lnTo>
                  <a:pt x="15" y="249"/>
                </a:lnTo>
                <a:lnTo>
                  <a:pt x="8" y="259"/>
                </a:lnTo>
                <a:lnTo>
                  <a:pt x="5" y="270"/>
                </a:lnTo>
                <a:lnTo>
                  <a:pt x="1" y="280"/>
                </a:lnTo>
                <a:lnTo>
                  <a:pt x="0" y="290"/>
                </a:lnTo>
                <a:lnTo>
                  <a:pt x="0" y="301"/>
                </a:lnTo>
                <a:lnTo>
                  <a:pt x="3" y="309"/>
                </a:lnTo>
                <a:lnTo>
                  <a:pt x="3" y="309"/>
                </a:lnTo>
                <a:lnTo>
                  <a:pt x="8" y="318"/>
                </a:lnTo>
                <a:lnTo>
                  <a:pt x="17" y="328"/>
                </a:lnTo>
                <a:lnTo>
                  <a:pt x="29" y="338"/>
                </a:lnTo>
                <a:lnTo>
                  <a:pt x="43" y="347"/>
                </a:lnTo>
                <a:lnTo>
                  <a:pt x="75" y="368"/>
                </a:lnTo>
                <a:lnTo>
                  <a:pt x="111" y="385"/>
                </a:lnTo>
                <a:lnTo>
                  <a:pt x="144" y="402"/>
                </a:lnTo>
                <a:lnTo>
                  <a:pt x="175" y="414"/>
                </a:lnTo>
                <a:lnTo>
                  <a:pt x="202" y="426"/>
                </a:lnTo>
                <a:lnTo>
                  <a:pt x="202" y="426"/>
                </a:lnTo>
                <a:lnTo>
                  <a:pt x="199" y="436"/>
                </a:lnTo>
                <a:lnTo>
                  <a:pt x="194" y="460"/>
                </a:lnTo>
                <a:lnTo>
                  <a:pt x="189" y="493"/>
                </a:lnTo>
                <a:lnTo>
                  <a:pt x="189" y="509"/>
                </a:lnTo>
                <a:lnTo>
                  <a:pt x="189" y="522"/>
                </a:lnTo>
                <a:lnTo>
                  <a:pt x="189" y="522"/>
                </a:lnTo>
                <a:lnTo>
                  <a:pt x="192" y="538"/>
                </a:lnTo>
                <a:lnTo>
                  <a:pt x="201" y="555"/>
                </a:lnTo>
                <a:lnTo>
                  <a:pt x="213" y="574"/>
                </a:lnTo>
                <a:lnTo>
                  <a:pt x="225" y="589"/>
                </a:lnTo>
                <a:lnTo>
                  <a:pt x="237" y="603"/>
                </a:lnTo>
                <a:lnTo>
                  <a:pt x="244" y="608"/>
                </a:lnTo>
                <a:lnTo>
                  <a:pt x="249" y="612"/>
                </a:lnTo>
                <a:lnTo>
                  <a:pt x="254" y="613"/>
                </a:lnTo>
                <a:lnTo>
                  <a:pt x="259" y="613"/>
                </a:lnTo>
                <a:lnTo>
                  <a:pt x="263" y="610"/>
                </a:lnTo>
                <a:lnTo>
                  <a:pt x="264" y="605"/>
                </a:lnTo>
                <a:lnTo>
                  <a:pt x="264" y="605"/>
                </a:lnTo>
                <a:lnTo>
                  <a:pt x="268" y="588"/>
                </a:lnTo>
                <a:lnTo>
                  <a:pt x="268" y="564"/>
                </a:lnTo>
                <a:lnTo>
                  <a:pt x="268" y="509"/>
                </a:lnTo>
                <a:lnTo>
                  <a:pt x="264" y="440"/>
                </a:lnTo>
                <a:lnTo>
                  <a:pt x="422" y="488"/>
                </a:lnTo>
                <a:lnTo>
                  <a:pt x="422" y="488"/>
                </a:lnTo>
                <a:lnTo>
                  <a:pt x="434" y="514"/>
                </a:lnTo>
                <a:lnTo>
                  <a:pt x="446" y="538"/>
                </a:lnTo>
                <a:lnTo>
                  <a:pt x="457" y="557"/>
                </a:lnTo>
                <a:lnTo>
                  <a:pt x="457" y="557"/>
                </a:lnTo>
                <a:lnTo>
                  <a:pt x="462" y="565"/>
                </a:lnTo>
                <a:lnTo>
                  <a:pt x="462" y="569"/>
                </a:lnTo>
                <a:lnTo>
                  <a:pt x="462" y="572"/>
                </a:lnTo>
                <a:lnTo>
                  <a:pt x="463" y="577"/>
                </a:lnTo>
                <a:lnTo>
                  <a:pt x="477" y="598"/>
                </a:lnTo>
                <a:lnTo>
                  <a:pt x="477" y="598"/>
                </a:lnTo>
                <a:lnTo>
                  <a:pt x="488" y="612"/>
                </a:lnTo>
                <a:lnTo>
                  <a:pt x="493" y="625"/>
                </a:lnTo>
                <a:lnTo>
                  <a:pt x="498" y="637"/>
                </a:lnTo>
                <a:lnTo>
                  <a:pt x="501" y="648"/>
                </a:lnTo>
                <a:lnTo>
                  <a:pt x="508" y="667"/>
                </a:lnTo>
                <a:lnTo>
                  <a:pt x="512" y="677"/>
                </a:lnTo>
                <a:lnTo>
                  <a:pt x="518" y="687"/>
                </a:lnTo>
                <a:lnTo>
                  <a:pt x="518" y="687"/>
                </a:lnTo>
                <a:lnTo>
                  <a:pt x="527" y="698"/>
                </a:lnTo>
                <a:lnTo>
                  <a:pt x="539" y="710"/>
                </a:lnTo>
                <a:lnTo>
                  <a:pt x="553" y="722"/>
                </a:lnTo>
                <a:lnTo>
                  <a:pt x="567" y="730"/>
                </a:lnTo>
                <a:lnTo>
                  <a:pt x="582" y="739"/>
                </a:lnTo>
                <a:lnTo>
                  <a:pt x="594" y="744"/>
                </a:lnTo>
                <a:lnTo>
                  <a:pt x="606" y="746"/>
                </a:lnTo>
                <a:lnTo>
                  <a:pt x="611" y="744"/>
                </a:lnTo>
                <a:lnTo>
                  <a:pt x="615" y="742"/>
                </a:lnTo>
                <a:lnTo>
                  <a:pt x="615" y="742"/>
                </a:lnTo>
                <a:lnTo>
                  <a:pt x="620" y="737"/>
                </a:lnTo>
                <a:lnTo>
                  <a:pt x="623" y="730"/>
                </a:lnTo>
                <a:lnTo>
                  <a:pt x="623" y="725"/>
                </a:lnTo>
                <a:lnTo>
                  <a:pt x="623" y="718"/>
                </a:lnTo>
                <a:lnTo>
                  <a:pt x="618" y="703"/>
                </a:lnTo>
                <a:lnTo>
                  <a:pt x="616" y="692"/>
                </a:lnTo>
                <a:lnTo>
                  <a:pt x="615" y="680"/>
                </a:lnTo>
                <a:lnTo>
                  <a:pt x="615" y="680"/>
                </a:lnTo>
                <a:lnTo>
                  <a:pt x="615" y="653"/>
                </a:lnTo>
                <a:lnTo>
                  <a:pt x="618" y="629"/>
                </a:lnTo>
                <a:lnTo>
                  <a:pt x="622" y="605"/>
                </a:lnTo>
                <a:lnTo>
                  <a:pt x="622" y="605"/>
                </a:lnTo>
                <a:lnTo>
                  <a:pt x="632" y="608"/>
                </a:lnTo>
                <a:lnTo>
                  <a:pt x="642" y="610"/>
                </a:lnTo>
                <a:lnTo>
                  <a:pt x="652" y="610"/>
                </a:lnTo>
                <a:lnTo>
                  <a:pt x="663" y="610"/>
                </a:lnTo>
                <a:lnTo>
                  <a:pt x="671" y="608"/>
                </a:lnTo>
                <a:lnTo>
                  <a:pt x="675" y="605"/>
                </a:lnTo>
                <a:lnTo>
                  <a:pt x="676" y="601"/>
                </a:lnTo>
                <a:lnTo>
                  <a:pt x="678" y="596"/>
                </a:lnTo>
                <a:lnTo>
                  <a:pt x="676" y="591"/>
                </a:lnTo>
                <a:lnTo>
                  <a:pt x="676" y="591"/>
                </a:lnTo>
                <a:lnTo>
                  <a:pt x="670" y="570"/>
                </a:lnTo>
                <a:lnTo>
                  <a:pt x="663" y="558"/>
                </a:lnTo>
                <a:lnTo>
                  <a:pt x="656" y="541"/>
                </a:lnTo>
                <a:lnTo>
                  <a:pt x="649" y="515"/>
                </a:lnTo>
                <a:lnTo>
                  <a:pt x="649" y="515"/>
                </a:lnTo>
                <a:lnTo>
                  <a:pt x="644" y="483"/>
                </a:lnTo>
                <a:lnTo>
                  <a:pt x="639" y="454"/>
                </a:lnTo>
                <a:lnTo>
                  <a:pt x="635" y="426"/>
                </a:lnTo>
                <a:lnTo>
                  <a:pt x="635" y="426"/>
                </a:lnTo>
                <a:lnTo>
                  <a:pt x="646" y="429"/>
                </a:lnTo>
                <a:lnTo>
                  <a:pt x="666" y="440"/>
                </a:lnTo>
                <a:lnTo>
                  <a:pt x="678" y="447"/>
                </a:lnTo>
                <a:lnTo>
                  <a:pt x="690" y="454"/>
                </a:lnTo>
                <a:lnTo>
                  <a:pt x="699" y="464"/>
                </a:lnTo>
                <a:lnTo>
                  <a:pt x="702" y="469"/>
                </a:lnTo>
                <a:lnTo>
                  <a:pt x="704" y="474"/>
                </a:lnTo>
                <a:lnTo>
                  <a:pt x="704" y="474"/>
                </a:lnTo>
                <a:lnTo>
                  <a:pt x="706" y="483"/>
                </a:lnTo>
                <a:lnTo>
                  <a:pt x="704" y="490"/>
                </a:lnTo>
                <a:lnTo>
                  <a:pt x="701" y="495"/>
                </a:lnTo>
                <a:lnTo>
                  <a:pt x="701" y="498"/>
                </a:lnTo>
                <a:lnTo>
                  <a:pt x="704" y="502"/>
                </a:lnTo>
                <a:lnTo>
                  <a:pt x="725" y="515"/>
                </a:lnTo>
                <a:lnTo>
                  <a:pt x="725" y="515"/>
                </a:lnTo>
                <a:lnTo>
                  <a:pt x="742" y="527"/>
                </a:lnTo>
                <a:lnTo>
                  <a:pt x="755" y="539"/>
                </a:lnTo>
                <a:lnTo>
                  <a:pt x="783" y="560"/>
                </a:lnTo>
                <a:lnTo>
                  <a:pt x="793" y="569"/>
                </a:lnTo>
                <a:lnTo>
                  <a:pt x="802" y="572"/>
                </a:lnTo>
                <a:lnTo>
                  <a:pt x="805" y="572"/>
                </a:lnTo>
                <a:lnTo>
                  <a:pt x="809" y="570"/>
                </a:lnTo>
                <a:lnTo>
                  <a:pt x="812" y="569"/>
                </a:lnTo>
                <a:lnTo>
                  <a:pt x="814" y="564"/>
                </a:lnTo>
                <a:lnTo>
                  <a:pt x="814" y="564"/>
                </a:lnTo>
                <a:lnTo>
                  <a:pt x="817" y="551"/>
                </a:lnTo>
                <a:lnTo>
                  <a:pt x="819" y="538"/>
                </a:lnTo>
                <a:lnTo>
                  <a:pt x="822" y="509"/>
                </a:lnTo>
                <a:lnTo>
                  <a:pt x="826" y="478"/>
                </a:lnTo>
                <a:lnTo>
                  <a:pt x="829" y="462"/>
                </a:lnTo>
                <a:lnTo>
                  <a:pt x="834" y="447"/>
                </a:lnTo>
                <a:lnTo>
                  <a:pt x="834" y="447"/>
                </a:lnTo>
                <a:lnTo>
                  <a:pt x="840" y="433"/>
                </a:lnTo>
                <a:lnTo>
                  <a:pt x="847" y="424"/>
                </a:lnTo>
                <a:lnTo>
                  <a:pt x="852" y="417"/>
                </a:lnTo>
                <a:lnTo>
                  <a:pt x="857" y="412"/>
                </a:lnTo>
                <a:lnTo>
                  <a:pt x="862" y="412"/>
                </a:lnTo>
                <a:lnTo>
                  <a:pt x="869" y="412"/>
                </a:lnTo>
                <a:lnTo>
                  <a:pt x="876" y="414"/>
                </a:lnTo>
                <a:lnTo>
                  <a:pt x="883" y="419"/>
                </a:lnTo>
                <a:lnTo>
                  <a:pt x="883" y="419"/>
                </a:lnTo>
                <a:lnTo>
                  <a:pt x="891" y="426"/>
                </a:lnTo>
                <a:lnTo>
                  <a:pt x="900" y="435"/>
                </a:lnTo>
                <a:lnTo>
                  <a:pt x="908" y="447"/>
                </a:lnTo>
                <a:lnTo>
                  <a:pt x="919" y="459"/>
                </a:lnTo>
                <a:lnTo>
                  <a:pt x="929" y="476"/>
                </a:lnTo>
                <a:lnTo>
                  <a:pt x="939" y="493"/>
                </a:lnTo>
                <a:lnTo>
                  <a:pt x="948" y="514"/>
                </a:lnTo>
                <a:lnTo>
                  <a:pt x="958" y="536"/>
                </a:lnTo>
                <a:lnTo>
                  <a:pt x="958" y="536"/>
                </a:lnTo>
                <a:lnTo>
                  <a:pt x="968" y="557"/>
                </a:lnTo>
                <a:lnTo>
                  <a:pt x="977" y="576"/>
                </a:lnTo>
                <a:lnTo>
                  <a:pt x="987" y="591"/>
                </a:lnTo>
                <a:lnTo>
                  <a:pt x="996" y="605"/>
                </a:lnTo>
                <a:lnTo>
                  <a:pt x="1015" y="631"/>
                </a:lnTo>
                <a:lnTo>
                  <a:pt x="1034" y="653"/>
                </a:lnTo>
                <a:lnTo>
                  <a:pt x="1034" y="653"/>
                </a:lnTo>
                <a:lnTo>
                  <a:pt x="1044" y="667"/>
                </a:lnTo>
                <a:lnTo>
                  <a:pt x="1054" y="686"/>
                </a:lnTo>
                <a:lnTo>
                  <a:pt x="1077" y="725"/>
                </a:lnTo>
                <a:lnTo>
                  <a:pt x="1087" y="744"/>
                </a:lnTo>
                <a:lnTo>
                  <a:pt x="1099" y="758"/>
                </a:lnTo>
                <a:lnTo>
                  <a:pt x="1102" y="761"/>
                </a:lnTo>
                <a:lnTo>
                  <a:pt x="1108" y="765"/>
                </a:lnTo>
                <a:lnTo>
                  <a:pt x="1113" y="765"/>
                </a:lnTo>
                <a:lnTo>
                  <a:pt x="1116" y="763"/>
                </a:lnTo>
                <a:lnTo>
                  <a:pt x="1116" y="763"/>
                </a:lnTo>
                <a:lnTo>
                  <a:pt x="1125" y="758"/>
                </a:lnTo>
                <a:lnTo>
                  <a:pt x="1133" y="754"/>
                </a:lnTo>
                <a:lnTo>
                  <a:pt x="1142" y="753"/>
                </a:lnTo>
                <a:lnTo>
                  <a:pt x="1151" y="747"/>
                </a:lnTo>
                <a:lnTo>
                  <a:pt x="1154" y="744"/>
                </a:lnTo>
                <a:lnTo>
                  <a:pt x="1156" y="741"/>
                </a:lnTo>
                <a:lnTo>
                  <a:pt x="1157" y="735"/>
                </a:lnTo>
                <a:lnTo>
                  <a:pt x="1159" y="729"/>
                </a:lnTo>
                <a:lnTo>
                  <a:pt x="1157" y="711"/>
                </a:lnTo>
                <a:lnTo>
                  <a:pt x="1151" y="687"/>
                </a:lnTo>
                <a:lnTo>
                  <a:pt x="1151" y="687"/>
                </a:lnTo>
                <a:lnTo>
                  <a:pt x="1138" y="658"/>
                </a:lnTo>
                <a:lnTo>
                  <a:pt x="1123" y="629"/>
                </a:lnTo>
                <a:lnTo>
                  <a:pt x="1104" y="600"/>
                </a:lnTo>
                <a:lnTo>
                  <a:pt x="1084" y="570"/>
                </a:lnTo>
                <a:lnTo>
                  <a:pt x="1039" y="512"/>
                </a:lnTo>
                <a:lnTo>
                  <a:pt x="1018" y="483"/>
                </a:lnTo>
                <a:lnTo>
                  <a:pt x="999" y="454"/>
                </a:lnTo>
                <a:lnTo>
                  <a:pt x="999" y="454"/>
                </a:lnTo>
                <a:lnTo>
                  <a:pt x="991" y="440"/>
                </a:lnTo>
                <a:lnTo>
                  <a:pt x="982" y="429"/>
                </a:lnTo>
                <a:lnTo>
                  <a:pt x="967" y="414"/>
                </a:lnTo>
                <a:lnTo>
                  <a:pt x="953" y="402"/>
                </a:lnTo>
                <a:lnTo>
                  <a:pt x="944" y="395"/>
                </a:lnTo>
                <a:lnTo>
                  <a:pt x="938" y="388"/>
                </a:lnTo>
                <a:lnTo>
                  <a:pt x="936" y="385"/>
                </a:lnTo>
                <a:lnTo>
                  <a:pt x="936" y="380"/>
                </a:lnTo>
                <a:lnTo>
                  <a:pt x="941" y="368"/>
                </a:lnTo>
                <a:lnTo>
                  <a:pt x="951" y="350"/>
                </a:lnTo>
                <a:lnTo>
                  <a:pt x="951" y="350"/>
                </a:lnTo>
                <a:lnTo>
                  <a:pt x="965" y="331"/>
                </a:lnTo>
                <a:lnTo>
                  <a:pt x="979" y="318"/>
                </a:lnTo>
                <a:lnTo>
                  <a:pt x="991" y="307"/>
                </a:lnTo>
                <a:lnTo>
                  <a:pt x="1005" y="299"/>
                </a:lnTo>
                <a:lnTo>
                  <a:pt x="1017" y="290"/>
                </a:lnTo>
                <a:lnTo>
                  <a:pt x="1030" y="282"/>
                </a:lnTo>
                <a:lnTo>
                  <a:pt x="1042" y="270"/>
                </a:lnTo>
                <a:lnTo>
                  <a:pt x="1054" y="254"/>
                </a:lnTo>
                <a:lnTo>
                  <a:pt x="1054" y="254"/>
                </a:lnTo>
                <a:lnTo>
                  <a:pt x="1059" y="244"/>
                </a:lnTo>
                <a:lnTo>
                  <a:pt x="1065" y="235"/>
                </a:lnTo>
                <a:lnTo>
                  <a:pt x="1066" y="223"/>
                </a:lnTo>
                <a:lnTo>
                  <a:pt x="1070" y="213"/>
                </a:lnTo>
                <a:lnTo>
                  <a:pt x="1070" y="191"/>
                </a:lnTo>
                <a:lnTo>
                  <a:pt x="1068" y="170"/>
                </a:lnTo>
                <a:lnTo>
                  <a:pt x="1065" y="161"/>
                </a:lnTo>
                <a:lnTo>
                  <a:pt x="1061" y="153"/>
                </a:lnTo>
                <a:lnTo>
                  <a:pt x="1058" y="148"/>
                </a:lnTo>
                <a:lnTo>
                  <a:pt x="1053" y="142"/>
                </a:lnTo>
                <a:lnTo>
                  <a:pt x="1046" y="139"/>
                </a:lnTo>
                <a:lnTo>
                  <a:pt x="1041" y="139"/>
                </a:lnTo>
                <a:lnTo>
                  <a:pt x="1034" y="141"/>
                </a:lnTo>
                <a:lnTo>
                  <a:pt x="1027" y="144"/>
                </a:lnTo>
                <a:lnTo>
                  <a:pt x="1027" y="144"/>
                </a:lnTo>
                <a:lnTo>
                  <a:pt x="1015" y="154"/>
                </a:lnTo>
                <a:lnTo>
                  <a:pt x="1008" y="163"/>
                </a:lnTo>
                <a:lnTo>
                  <a:pt x="1001" y="179"/>
                </a:lnTo>
                <a:lnTo>
                  <a:pt x="996" y="185"/>
                </a:lnTo>
                <a:lnTo>
                  <a:pt x="986" y="192"/>
                </a:lnTo>
                <a:lnTo>
                  <a:pt x="970" y="199"/>
                </a:lnTo>
                <a:lnTo>
                  <a:pt x="944" y="206"/>
                </a:lnTo>
                <a:lnTo>
                  <a:pt x="944" y="206"/>
                </a:lnTo>
                <a:lnTo>
                  <a:pt x="889" y="221"/>
                </a:lnTo>
                <a:lnTo>
                  <a:pt x="841" y="234"/>
                </a:lnTo>
                <a:lnTo>
                  <a:pt x="822" y="237"/>
                </a:lnTo>
                <a:lnTo>
                  <a:pt x="804" y="240"/>
                </a:lnTo>
                <a:lnTo>
                  <a:pt x="788" y="240"/>
                </a:lnTo>
                <a:lnTo>
                  <a:pt x="773" y="240"/>
                </a:lnTo>
                <a:lnTo>
                  <a:pt x="773" y="240"/>
                </a:lnTo>
                <a:lnTo>
                  <a:pt x="767" y="240"/>
                </a:lnTo>
                <a:lnTo>
                  <a:pt x="762" y="242"/>
                </a:lnTo>
                <a:lnTo>
                  <a:pt x="761" y="244"/>
                </a:lnTo>
                <a:lnTo>
                  <a:pt x="759" y="247"/>
                </a:lnTo>
                <a:lnTo>
                  <a:pt x="757" y="252"/>
                </a:lnTo>
                <a:lnTo>
                  <a:pt x="757" y="258"/>
                </a:lnTo>
                <a:lnTo>
                  <a:pt x="757" y="259"/>
                </a:lnTo>
                <a:lnTo>
                  <a:pt x="755" y="261"/>
                </a:lnTo>
                <a:lnTo>
                  <a:pt x="750" y="256"/>
                </a:lnTo>
                <a:lnTo>
                  <a:pt x="718" y="220"/>
                </a:lnTo>
                <a:lnTo>
                  <a:pt x="718" y="220"/>
                </a:lnTo>
                <a:lnTo>
                  <a:pt x="694" y="192"/>
                </a:lnTo>
                <a:lnTo>
                  <a:pt x="671" y="170"/>
                </a:lnTo>
                <a:lnTo>
                  <a:pt x="652" y="153"/>
                </a:lnTo>
                <a:lnTo>
                  <a:pt x="637" y="139"/>
                </a:lnTo>
                <a:lnTo>
                  <a:pt x="615" y="120"/>
                </a:lnTo>
                <a:lnTo>
                  <a:pt x="609" y="115"/>
                </a:lnTo>
                <a:lnTo>
                  <a:pt x="608" y="110"/>
                </a:lnTo>
                <a:lnTo>
                  <a:pt x="608" y="110"/>
                </a:lnTo>
                <a:lnTo>
                  <a:pt x="615" y="87"/>
                </a:lnTo>
                <a:lnTo>
                  <a:pt x="622" y="68"/>
                </a:lnTo>
                <a:lnTo>
                  <a:pt x="627" y="48"/>
                </a:lnTo>
                <a:lnTo>
                  <a:pt x="628" y="29"/>
                </a:lnTo>
                <a:lnTo>
                  <a:pt x="628" y="20"/>
                </a:lnTo>
                <a:lnTo>
                  <a:pt x="627" y="13"/>
                </a:lnTo>
                <a:lnTo>
                  <a:pt x="625" y="7"/>
                </a:lnTo>
                <a:lnTo>
                  <a:pt x="622" y="3"/>
                </a:lnTo>
                <a:lnTo>
                  <a:pt x="615" y="0"/>
                </a:lnTo>
                <a:lnTo>
                  <a:pt x="608" y="0"/>
                </a:lnTo>
                <a:lnTo>
                  <a:pt x="608" y="0"/>
                </a:lnTo>
                <a:lnTo>
                  <a:pt x="572" y="3"/>
                </a:lnTo>
                <a:lnTo>
                  <a:pt x="553" y="7"/>
                </a:lnTo>
                <a:lnTo>
                  <a:pt x="536" y="10"/>
                </a:lnTo>
                <a:lnTo>
                  <a:pt x="517" y="15"/>
                </a:lnTo>
                <a:lnTo>
                  <a:pt x="501" y="24"/>
                </a:lnTo>
                <a:lnTo>
                  <a:pt x="488" y="34"/>
                </a:lnTo>
                <a:lnTo>
                  <a:pt x="482" y="41"/>
                </a:lnTo>
                <a:lnTo>
                  <a:pt x="477" y="48"/>
                </a:lnTo>
                <a:lnTo>
                  <a:pt x="477" y="48"/>
                </a:lnTo>
                <a:lnTo>
                  <a:pt x="455" y="81"/>
                </a:lnTo>
                <a:lnTo>
                  <a:pt x="429" y="111"/>
                </a:lnTo>
                <a:lnTo>
                  <a:pt x="402" y="144"/>
                </a:lnTo>
                <a:lnTo>
                  <a:pt x="402" y="144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D2B446B0-EAD0-41BB-9DEE-399276093D7A}"/>
              </a:ext>
            </a:extLst>
          </p:cNvPr>
          <p:cNvSpPr>
            <a:spLocks/>
          </p:cNvSpPr>
          <p:nvPr/>
        </p:nvSpPr>
        <p:spPr bwMode="auto">
          <a:xfrm>
            <a:off x="4340153" y="981044"/>
            <a:ext cx="1205240" cy="1337561"/>
          </a:xfrm>
          <a:custGeom>
            <a:avLst/>
            <a:gdLst>
              <a:gd name="T0" fmla="*/ 560 w 756"/>
              <a:gd name="T1" fmla="*/ 96 h 839"/>
              <a:gd name="T2" fmla="*/ 449 w 756"/>
              <a:gd name="T3" fmla="*/ 27 h 839"/>
              <a:gd name="T4" fmla="*/ 358 w 756"/>
              <a:gd name="T5" fmla="*/ 3 h 839"/>
              <a:gd name="T6" fmla="*/ 256 w 756"/>
              <a:gd name="T7" fmla="*/ 7 h 839"/>
              <a:gd name="T8" fmla="*/ 231 w 756"/>
              <a:gd name="T9" fmla="*/ 22 h 839"/>
              <a:gd name="T10" fmla="*/ 217 w 756"/>
              <a:gd name="T11" fmla="*/ 56 h 839"/>
              <a:gd name="T12" fmla="*/ 219 w 756"/>
              <a:gd name="T13" fmla="*/ 153 h 839"/>
              <a:gd name="T14" fmla="*/ 227 w 756"/>
              <a:gd name="T15" fmla="*/ 211 h 839"/>
              <a:gd name="T16" fmla="*/ 220 w 756"/>
              <a:gd name="T17" fmla="*/ 244 h 839"/>
              <a:gd name="T18" fmla="*/ 181 w 756"/>
              <a:gd name="T19" fmla="*/ 295 h 839"/>
              <a:gd name="T20" fmla="*/ 150 w 756"/>
              <a:gd name="T21" fmla="*/ 337 h 839"/>
              <a:gd name="T22" fmla="*/ 100 w 756"/>
              <a:gd name="T23" fmla="*/ 369 h 839"/>
              <a:gd name="T24" fmla="*/ 59 w 756"/>
              <a:gd name="T25" fmla="*/ 404 h 839"/>
              <a:gd name="T26" fmla="*/ 23 w 756"/>
              <a:gd name="T27" fmla="*/ 459 h 839"/>
              <a:gd name="T28" fmla="*/ 0 w 756"/>
              <a:gd name="T29" fmla="*/ 484 h 839"/>
              <a:gd name="T30" fmla="*/ 6 w 756"/>
              <a:gd name="T31" fmla="*/ 495 h 839"/>
              <a:gd name="T32" fmla="*/ 23 w 756"/>
              <a:gd name="T33" fmla="*/ 517 h 839"/>
              <a:gd name="T34" fmla="*/ 52 w 756"/>
              <a:gd name="T35" fmla="*/ 546 h 839"/>
              <a:gd name="T36" fmla="*/ 126 w 756"/>
              <a:gd name="T37" fmla="*/ 586 h 839"/>
              <a:gd name="T38" fmla="*/ 227 w 756"/>
              <a:gd name="T39" fmla="*/ 636 h 839"/>
              <a:gd name="T40" fmla="*/ 279 w 756"/>
              <a:gd name="T41" fmla="*/ 653 h 839"/>
              <a:gd name="T42" fmla="*/ 438 w 756"/>
              <a:gd name="T43" fmla="*/ 682 h 839"/>
              <a:gd name="T44" fmla="*/ 466 w 756"/>
              <a:gd name="T45" fmla="*/ 749 h 839"/>
              <a:gd name="T46" fmla="*/ 507 w 756"/>
              <a:gd name="T47" fmla="*/ 814 h 839"/>
              <a:gd name="T48" fmla="*/ 536 w 756"/>
              <a:gd name="T49" fmla="*/ 827 h 839"/>
              <a:gd name="T50" fmla="*/ 564 w 756"/>
              <a:gd name="T51" fmla="*/ 837 h 839"/>
              <a:gd name="T52" fmla="*/ 584 w 756"/>
              <a:gd name="T53" fmla="*/ 787 h 839"/>
              <a:gd name="T54" fmla="*/ 608 w 756"/>
              <a:gd name="T55" fmla="*/ 746 h 839"/>
              <a:gd name="T56" fmla="*/ 617 w 756"/>
              <a:gd name="T57" fmla="*/ 713 h 839"/>
              <a:gd name="T58" fmla="*/ 610 w 756"/>
              <a:gd name="T59" fmla="*/ 699 h 839"/>
              <a:gd name="T60" fmla="*/ 581 w 756"/>
              <a:gd name="T61" fmla="*/ 677 h 839"/>
              <a:gd name="T62" fmla="*/ 505 w 756"/>
              <a:gd name="T63" fmla="*/ 649 h 839"/>
              <a:gd name="T64" fmla="*/ 641 w 756"/>
              <a:gd name="T65" fmla="*/ 637 h 839"/>
              <a:gd name="T66" fmla="*/ 657 w 756"/>
              <a:gd name="T67" fmla="*/ 625 h 839"/>
              <a:gd name="T68" fmla="*/ 657 w 756"/>
              <a:gd name="T69" fmla="*/ 603 h 839"/>
              <a:gd name="T70" fmla="*/ 657 w 756"/>
              <a:gd name="T71" fmla="*/ 589 h 839"/>
              <a:gd name="T72" fmla="*/ 632 w 756"/>
              <a:gd name="T73" fmla="*/ 570 h 839"/>
              <a:gd name="T74" fmla="*/ 590 w 756"/>
              <a:gd name="T75" fmla="*/ 562 h 839"/>
              <a:gd name="T76" fmla="*/ 629 w 756"/>
              <a:gd name="T77" fmla="*/ 517 h 839"/>
              <a:gd name="T78" fmla="*/ 689 w 756"/>
              <a:gd name="T79" fmla="*/ 557 h 839"/>
              <a:gd name="T80" fmla="*/ 720 w 756"/>
              <a:gd name="T81" fmla="*/ 558 h 839"/>
              <a:gd name="T82" fmla="*/ 749 w 756"/>
              <a:gd name="T83" fmla="*/ 536 h 839"/>
              <a:gd name="T84" fmla="*/ 753 w 756"/>
              <a:gd name="T85" fmla="*/ 490 h 839"/>
              <a:gd name="T86" fmla="*/ 734 w 756"/>
              <a:gd name="T87" fmla="*/ 443 h 839"/>
              <a:gd name="T88" fmla="*/ 717 w 756"/>
              <a:gd name="T89" fmla="*/ 419 h 839"/>
              <a:gd name="T90" fmla="*/ 706 w 756"/>
              <a:gd name="T91" fmla="*/ 368 h 839"/>
              <a:gd name="T92" fmla="*/ 710 w 756"/>
              <a:gd name="T93" fmla="*/ 328 h 839"/>
              <a:gd name="T94" fmla="*/ 727 w 756"/>
              <a:gd name="T95" fmla="*/ 304 h 839"/>
              <a:gd name="T96" fmla="*/ 729 w 756"/>
              <a:gd name="T97" fmla="*/ 273 h 839"/>
              <a:gd name="T98" fmla="*/ 717 w 756"/>
              <a:gd name="T99" fmla="*/ 227 h 839"/>
              <a:gd name="T100" fmla="*/ 720 w 756"/>
              <a:gd name="T101" fmla="*/ 203 h 839"/>
              <a:gd name="T102" fmla="*/ 744 w 756"/>
              <a:gd name="T103" fmla="*/ 170 h 839"/>
              <a:gd name="T104" fmla="*/ 744 w 756"/>
              <a:gd name="T105" fmla="*/ 149 h 839"/>
              <a:gd name="T106" fmla="*/ 732 w 756"/>
              <a:gd name="T107" fmla="*/ 137 h 839"/>
              <a:gd name="T108" fmla="*/ 708 w 756"/>
              <a:gd name="T109" fmla="*/ 63 h 839"/>
              <a:gd name="T110" fmla="*/ 693 w 756"/>
              <a:gd name="T111" fmla="*/ 19 h 839"/>
              <a:gd name="T112" fmla="*/ 679 w 756"/>
              <a:gd name="T113" fmla="*/ 19 h 839"/>
              <a:gd name="T114" fmla="*/ 662 w 756"/>
              <a:gd name="T115" fmla="*/ 34 h 839"/>
              <a:gd name="T116" fmla="*/ 626 w 756"/>
              <a:gd name="T117" fmla="*/ 127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839">
                <a:moveTo>
                  <a:pt x="620" y="142"/>
                </a:moveTo>
                <a:lnTo>
                  <a:pt x="620" y="142"/>
                </a:lnTo>
                <a:lnTo>
                  <a:pt x="603" y="129"/>
                </a:lnTo>
                <a:lnTo>
                  <a:pt x="560" y="96"/>
                </a:lnTo>
                <a:lnTo>
                  <a:pt x="533" y="77"/>
                </a:lnTo>
                <a:lnTo>
                  <a:pt x="504" y="58"/>
                </a:lnTo>
                <a:lnTo>
                  <a:pt x="476" y="41"/>
                </a:lnTo>
                <a:lnTo>
                  <a:pt x="449" y="27"/>
                </a:lnTo>
                <a:lnTo>
                  <a:pt x="449" y="27"/>
                </a:lnTo>
                <a:lnTo>
                  <a:pt x="421" y="17"/>
                </a:lnTo>
                <a:lnTo>
                  <a:pt x="390" y="8"/>
                </a:lnTo>
                <a:lnTo>
                  <a:pt x="358" y="3"/>
                </a:lnTo>
                <a:lnTo>
                  <a:pt x="327" y="0"/>
                </a:lnTo>
                <a:lnTo>
                  <a:pt x="296" y="0"/>
                </a:lnTo>
                <a:lnTo>
                  <a:pt x="268" y="3"/>
                </a:lnTo>
                <a:lnTo>
                  <a:pt x="256" y="7"/>
                </a:lnTo>
                <a:lnTo>
                  <a:pt x="246" y="10"/>
                </a:lnTo>
                <a:lnTo>
                  <a:pt x="237" y="15"/>
                </a:lnTo>
                <a:lnTo>
                  <a:pt x="231" y="22"/>
                </a:lnTo>
                <a:lnTo>
                  <a:pt x="231" y="22"/>
                </a:lnTo>
                <a:lnTo>
                  <a:pt x="225" y="29"/>
                </a:lnTo>
                <a:lnTo>
                  <a:pt x="222" y="36"/>
                </a:lnTo>
                <a:lnTo>
                  <a:pt x="219" y="46"/>
                </a:lnTo>
                <a:lnTo>
                  <a:pt x="217" y="56"/>
                </a:lnTo>
                <a:lnTo>
                  <a:pt x="213" y="79"/>
                </a:lnTo>
                <a:lnTo>
                  <a:pt x="215" y="105"/>
                </a:lnTo>
                <a:lnTo>
                  <a:pt x="217" y="129"/>
                </a:lnTo>
                <a:lnTo>
                  <a:pt x="219" y="153"/>
                </a:lnTo>
                <a:lnTo>
                  <a:pt x="224" y="191"/>
                </a:lnTo>
                <a:lnTo>
                  <a:pt x="224" y="191"/>
                </a:lnTo>
                <a:lnTo>
                  <a:pt x="225" y="203"/>
                </a:lnTo>
                <a:lnTo>
                  <a:pt x="227" y="211"/>
                </a:lnTo>
                <a:lnTo>
                  <a:pt x="232" y="220"/>
                </a:lnTo>
                <a:lnTo>
                  <a:pt x="232" y="223"/>
                </a:lnTo>
                <a:lnTo>
                  <a:pt x="231" y="228"/>
                </a:lnTo>
                <a:lnTo>
                  <a:pt x="220" y="244"/>
                </a:lnTo>
                <a:lnTo>
                  <a:pt x="220" y="244"/>
                </a:lnTo>
                <a:lnTo>
                  <a:pt x="196" y="273"/>
                </a:lnTo>
                <a:lnTo>
                  <a:pt x="189" y="283"/>
                </a:lnTo>
                <a:lnTo>
                  <a:pt x="181" y="295"/>
                </a:lnTo>
                <a:lnTo>
                  <a:pt x="181" y="295"/>
                </a:lnTo>
                <a:lnTo>
                  <a:pt x="172" y="314"/>
                </a:lnTo>
                <a:lnTo>
                  <a:pt x="165" y="323"/>
                </a:lnTo>
                <a:lnTo>
                  <a:pt x="150" y="337"/>
                </a:lnTo>
                <a:lnTo>
                  <a:pt x="150" y="337"/>
                </a:lnTo>
                <a:lnTo>
                  <a:pt x="140" y="345"/>
                </a:lnTo>
                <a:lnTo>
                  <a:pt x="127" y="354"/>
                </a:lnTo>
                <a:lnTo>
                  <a:pt x="100" y="369"/>
                </a:lnTo>
                <a:lnTo>
                  <a:pt x="76" y="385"/>
                </a:lnTo>
                <a:lnTo>
                  <a:pt x="66" y="393"/>
                </a:lnTo>
                <a:lnTo>
                  <a:pt x="59" y="404"/>
                </a:lnTo>
                <a:lnTo>
                  <a:pt x="59" y="404"/>
                </a:lnTo>
                <a:lnTo>
                  <a:pt x="47" y="421"/>
                </a:lnTo>
                <a:lnTo>
                  <a:pt x="40" y="435"/>
                </a:lnTo>
                <a:lnTo>
                  <a:pt x="33" y="445"/>
                </a:lnTo>
                <a:lnTo>
                  <a:pt x="23" y="459"/>
                </a:lnTo>
                <a:lnTo>
                  <a:pt x="23" y="459"/>
                </a:lnTo>
                <a:lnTo>
                  <a:pt x="11" y="471"/>
                </a:lnTo>
                <a:lnTo>
                  <a:pt x="2" y="479"/>
                </a:lnTo>
                <a:lnTo>
                  <a:pt x="0" y="484"/>
                </a:lnTo>
                <a:lnTo>
                  <a:pt x="0" y="488"/>
                </a:lnTo>
                <a:lnTo>
                  <a:pt x="2" y="491"/>
                </a:lnTo>
                <a:lnTo>
                  <a:pt x="6" y="495"/>
                </a:lnTo>
                <a:lnTo>
                  <a:pt x="6" y="495"/>
                </a:lnTo>
                <a:lnTo>
                  <a:pt x="23" y="510"/>
                </a:lnTo>
                <a:lnTo>
                  <a:pt x="23" y="510"/>
                </a:lnTo>
                <a:lnTo>
                  <a:pt x="23" y="512"/>
                </a:lnTo>
                <a:lnTo>
                  <a:pt x="23" y="517"/>
                </a:lnTo>
                <a:lnTo>
                  <a:pt x="26" y="524"/>
                </a:lnTo>
                <a:lnTo>
                  <a:pt x="35" y="534"/>
                </a:lnTo>
                <a:lnTo>
                  <a:pt x="35" y="534"/>
                </a:lnTo>
                <a:lnTo>
                  <a:pt x="52" y="546"/>
                </a:lnTo>
                <a:lnTo>
                  <a:pt x="74" y="560"/>
                </a:lnTo>
                <a:lnTo>
                  <a:pt x="100" y="576"/>
                </a:lnTo>
                <a:lnTo>
                  <a:pt x="126" y="586"/>
                </a:lnTo>
                <a:lnTo>
                  <a:pt x="126" y="586"/>
                </a:lnTo>
                <a:lnTo>
                  <a:pt x="150" y="596"/>
                </a:lnTo>
                <a:lnTo>
                  <a:pt x="172" y="607"/>
                </a:lnTo>
                <a:lnTo>
                  <a:pt x="198" y="619"/>
                </a:lnTo>
                <a:lnTo>
                  <a:pt x="227" y="636"/>
                </a:lnTo>
                <a:lnTo>
                  <a:pt x="227" y="636"/>
                </a:lnTo>
                <a:lnTo>
                  <a:pt x="237" y="641"/>
                </a:lnTo>
                <a:lnTo>
                  <a:pt x="249" y="644"/>
                </a:lnTo>
                <a:lnTo>
                  <a:pt x="279" y="653"/>
                </a:lnTo>
                <a:lnTo>
                  <a:pt x="313" y="662"/>
                </a:lnTo>
                <a:lnTo>
                  <a:pt x="349" y="668"/>
                </a:lnTo>
                <a:lnTo>
                  <a:pt x="411" y="679"/>
                </a:lnTo>
                <a:lnTo>
                  <a:pt x="438" y="682"/>
                </a:lnTo>
                <a:lnTo>
                  <a:pt x="438" y="682"/>
                </a:lnTo>
                <a:lnTo>
                  <a:pt x="445" y="703"/>
                </a:lnTo>
                <a:lnTo>
                  <a:pt x="454" y="723"/>
                </a:lnTo>
                <a:lnTo>
                  <a:pt x="466" y="749"/>
                </a:lnTo>
                <a:lnTo>
                  <a:pt x="478" y="775"/>
                </a:lnTo>
                <a:lnTo>
                  <a:pt x="493" y="797"/>
                </a:lnTo>
                <a:lnTo>
                  <a:pt x="500" y="806"/>
                </a:lnTo>
                <a:lnTo>
                  <a:pt x="507" y="814"/>
                </a:lnTo>
                <a:lnTo>
                  <a:pt x="516" y="820"/>
                </a:lnTo>
                <a:lnTo>
                  <a:pt x="523" y="823"/>
                </a:lnTo>
                <a:lnTo>
                  <a:pt x="523" y="823"/>
                </a:lnTo>
                <a:lnTo>
                  <a:pt x="536" y="827"/>
                </a:lnTo>
                <a:lnTo>
                  <a:pt x="547" y="830"/>
                </a:lnTo>
                <a:lnTo>
                  <a:pt x="557" y="837"/>
                </a:lnTo>
                <a:lnTo>
                  <a:pt x="560" y="839"/>
                </a:lnTo>
                <a:lnTo>
                  <a:pt x="564" y="837"/>
                </a:lnTo>
                <a:lnTo>
                  <a:pt x="567" y="832"/>
                </a:lnTo>
                <a:lnTo>
                  <a:pt x="571" y="821"/>
                </a:lnTo>
                <a:lnTo>
                  <a:pt x="571" y="821"/>
                </a:lnTo>
                <a:lnTo>
                  <a:pt x="584" y="787"/>
                </a:lnTo>
                <a:lnTo>
                  <a:pt x="590" y="773"/>
                </a:lnTo>
                <a:lnTo>
                  <a:pt x="598" y="761"/>
                </a:lnTo>
                <a:lnTo>
                  <a:pt x="598" y="761"/>
                </a:lnTo>
                <a:lnTo>
                  <a:pt x="608" y="746"/>
                </a:lnTo>
                <a:lnTo>
                  <a:pt x="614" y="734"/>
                </a:lnTo>
                <a:lnTo>
                  <a:pt x="617" y="722"/>
                </a:lnTo>
                <a:lnTo>
                  <a:pt x="617" y="713"/>
                </a:lnTo>
                <a:lnTo>
                  <a:pt x="617" y="713"/>
                </a:lnTo>
                <a:lnTo>
                  <a:pt x="615" y="710"/>
                </a:lnTo>
                <a:lnTo>
                  <a:pt x="617" y="706"/>
                </a:lnTo>
                <a:lnTo>
                  <a:pt x="617" y="704"/>
                </a:lnTo>
                <a:lnTo>
                  <a:pt x="610" y="699"/>
                </a:lnTo>
                <a:lnTo>
                  <a:pt x="610" y="699"/>
                </a:lnTo>
                <a:lnTo>
                  <a:pt x="596" y="687"/>
                </a:lnTo>
                <a:lnTo>
                  <a:pt x="591" y="682"/>
                </a:lnTo>
                <a:lnTo>
                  <a:pt x="581" y="677"/>
                </a:lnTo>
                <a:lnTo>
                  <a:pt x="581" y="677"/>
                </a:lnTo>
                <a:lnTo>
                  <a:pt x="536" y="662"/>
                </a:lnTo>
                <a:lnTo>
                  <a:pt x="505" y="649"/>
                </a:lnTo>
                <a:lnTo>
                  <a:pt x="505" y="649"/>
                </a:lnTo>
                <a:lnTo>
                  <a:pt x="565" y="646"/>
                </a:lnTo>
                <a:lnTo>
                  <a:pt x="612" y="643"/>
                </a:lnTo>
                <a:lnTo>
                  <a:pt x="631" y="639"/>
                </a:lnTo>
                <a:lnTo>
                  <a:pt x="641" y="637"/>
                </a:lnTo>
                <a:lnTo>
                  <a:pt x="641" y="637"/>
                </a:lnTo>
                <a:lnTo>
                  <a:pt x="648" y="634"/>
                </a:lnTo>
                <a:lnTo>
                  <a:pt x="653" y="629"/>
                </a:lnTo>
                <a:lnTo>
                  <a:pt x="657" y="625"/>
                </a:lnTo>
                <a:lnTo>
                  <a:pt x="658" y="620"/>
                </a:lnTo>
                <a:lnTo>
                  <a:pt x="658" y="612"/>
                </a:lnTo>
                <a:lnTo>
                  <a:pt x="657" y="603"/>
                </a:lnTo>
                <a:lnTo>
                  <a:pt x="657" y="603"/>
                </a:lnTo>
                <a:lnTo>
                  <a:pt x="657" y="600"/>
                </a:lnTo>
                <a:lnTo>
                  <a:pt x="657" y="596"/>
                </a:lnTo>
                <a:lnTo>
                  <a:pt x="658" y="593"/>
                </a:lnTo>
                <a:lnTo>
                  <a:pt x="657" y="589"/>
                </a:lnTo>
                <a:lnTo>
                  <a:pt x="655" y="586"/>
                </a:lnTo>
                <a:lnTo>
                  <a:pt x="641" y="576"/>
                </a:lnTo>
                <a:lnTo>
                  <a:pt x="641" y="576"/>
                </a:lnTo>
                <a:lnTo>
                  <a:pt x="632" y="570"/>
                </a:lnTo>
                <a:lnTo>
                  <a:pt x="624" y="567"/>
                </a:lnTo>
                <a:lnTo>
                  <a:pt x="607" y="562"/>
                </a:lnTo>
                <a:lnTo>
                  <a:pt x="593" y="562"/>
                </a:lnTo>
                <a:lnTo>
                  <a:pt x="590" y="562"/>
                </a:lnTo>
                <a:lnTo>
                  <a:pt x="600" y="521"/>
                </a:lnTo>
                <a:lnTo>
                  <a:pt x="619" y="507"/>
                </a:lnTo>
                <a:lnTo>
                  <a:pt x="619" y="507"/>
                </a:lnTo>
                <a:lnTo>
                  <a:pt x="629" y="517"/>
                </a:lnTo>
                <a:lnTo>
                  <a:pt x="641" y="527"/>
                </a:lnTo>
                <a:lnTo>
                  <a:pt x="655" y="538"/>
                </a:lnTo>
                <a:lnTo>
                  <a:pt x="672" y="550"/>
                </a:lnTo>
                <a:lnTo>
                  <a:pt x="689" y="557"/>
                </a:lnTo>
                <a:lnTo>
                  <a:pt x="698" y="560"/>
                </a:lnTo>
                <a:lnTo>
                  <a:pt x="705" y="560"/>
                </a:lnTo>
                <a:lnTo>
                  <a:pt x="713" y="560"/>
                </a:lnTo>
                <a:lnTo>
                  <a:pt x="720" y="558"/>
                </a:lnTo>
                <a:lnTo>
                  <a:pt x="720" y="558"/>
                </a:lnTo>
                <a:lnTo>
                  <a:pt x="732" y="551"/>
                </a:lnTo>
                <a:lnTo>
                  <a:pt x="742" y="545"/>
                </a:lnTo>
                <a:lnTo>
                  <a:pt x="749" y="536"/>
                </a:lnTo>
                <a:lnTo>
                  <a:pt x="754" y="527"/>
                </a:lnTo>
                <a:lnTo>
                  <a:pt x="756" y="517"/>
                </a:lnTo>
                <a:lnTo>
                  <a:pt x="756" y="505"/>
                </a:lnTo>
                <a:lnTo>
                  <a:pt x="753" y="490"/>
                </a:lnTo>
                <a:lnTo>
                  <a:pt x="746" y="471"/>
                </a:lnTo>
                <a:lnTo>
                  <a:pt x="746" y="471"/>
                </a:lnTo>
                <a:lnTo>
                  <a:pt x="741" y="455"/>
                </a:lnTo>
                <a:lnTo>
                  <a:pt x="734" y="443"/>
                </a:lnTo>
                <a:lnTo>
                  <a:pt x="729" y="436"/>
                </a:lnTo>
                <a:lnTo>
                  <a:pt x="725" y="431"/>
                </a:lnTo>
                <a:lnTo>
                  <a:pt x="720" y="426"/>
                </a:lnTo>
                <a:lnTo>
                  <a:pt x="717" y="419"/>
                </a:lnTo>
                <a:lnTo>
                  <a:pt x="713" y="411"/>
                </a:lnTo>
                <a:lnTo>
                  <a:pt x="711" y="395"/>
                </a:lnTo>
                <a:lnTo>
                  <a:pt x="711" y="395"/>
                </a:lnTo>
                <a:lnTo>
                  <a:pt x="706" y="368"/>
                </a:lnTo>
                <a:lnTo>
                  <a:pt x="703" y="354"/>
                </a:lnTo>
                <a:lnTo>
                  <a:pt x="703" y="349"/>
                </a:lnTo>
                <a:lnTo>
                  <a:pt x="703" y="344"/>
                </a:lnTo>
                <a:lnTo>
                  <a:pt x="710" y="328"/>
                </a:lnTo>
                <a:lnTo>
                  <a:pt x="710" y="328"/>
                </a:lnTo>
                <a:lnTo>
                  <a:pt x="715" y="319"/>
                </a:lnTo>
                <a:lnTo>
                  <a:pt x="718" y="313"/>
                </a:lnTo>
                <a:lnTo>
                  <a:pt x="727" y="304"/>
                </a:lnTo>
                <a:lnTo>
                  <a:pt x="729" y="299"/>
                </a:lnTo>
                <a:lnTo>
                  <a:pt x="730" y="294"/>
                </a:lnTo>
                <a:lnTo>
                  <a:pt x="730" y="285"/>
                </a:lnTo>
                <a:lnTo>
                  <a:pt x="729" y="273"/>
                </a:lnTo>
                <a:lnTo>
                  <a:pt x="729" y="273"/>
                </a:lnTo>
                <a:lnTo>
                  <a:pt x="723" y="251"/>
                </a:lnTo>
                <a:lnTo>
                  <a:pt x="718" y="234"/>
                </a:lnTo>
                <a:lnTo>
                  <a:pt x="717" y="227"/>
                </a:lnTo>
                <a:lnTo>
                  <a:pt x="717" y="220"/>
                </a:lnTo>
                <a:lnTo>
                  <a:pt x="718" y="211"/>
                </a:lnTo>
                <a:lnTo>
                  <a:pt x="720" y="203"/>
                </a:lnTo>
                <a:lnTo>
                  <a:pt x="720" y="203"/>
                </a:lnTo>
                <a:lnTo>
                  <a:pt x="725" y="194"/>
                </a:lnTo>
                <a:lnTo>
                  <a:pt x="730" y="187"/>
                </a:lnTo>
                <a:lnTo>
                  <a:pt x="741" y="175"/>
                </a:lnTo>
                <a:lnTo>
                  <a:pt x="744" y="170"/>
                </a:lnTo>
                <a:lnTo>
                  <a:pt x="746" y="165"/>
                </a:lnTo>
                <a:lnTo>
                  <a:pt x="746" y="158"/>
                </a:lnTo>
                <a:lnTo>
                  <a:pt x="744" y="149"/>
                </a:lnTo>
                <a:lnTo>
                  <a:pt x="744" y="149"/>
                </a:lnTo>
                <a:lnTo>
                  <a:pt x="741" y="144"/>
                </a:lnTo>
                <a:lnTo>
                  <a:pt x="737" y="141"/>
                </a:lnTo>
                <a:lnTo>
                  <a:pt x="734" y="139"/>
                </a:lnTo>
                <a:lnTo>
                  <a:pt x="732" y="137"/>
                </a:lnTo>
                <a:lnTo>
                  <a:pt x="730" y="134"/>
                </a:lnTo>
                <a:lnTo>
                  <a:pt x="723" y="113"/>
                </a:lnTo>
                <a:lnTo>
                  <a:pt x="723" y="113"/>
                </a:lnTo>
                <a:lnTo>
                  <a:pt x="708" y="63"/>
                </a:lnTo>
                <a:lnTo>
                  <a:pt x="698" y="34"/>
                </a:lnTo>
                <a:lnTo>
                  <a:pt x="698" y="34"/>
                </a:lnTo>
                <a:lnTo>
                  <a:pt x="694" y="24"/>
                </a:lnTo>
                <a:lnTo>
                  <a:pt x="693" y="19"/>
                </a:lnTo>
                <a:lnTo>
                  <a:pt x="691" y="17"/>
                </a:lnTo>
                <a:lnTo>
                  <a:pt x="687" y="15"/>
                </a:lnTo>
                <a:lnTo>
                  <a:pt x="684" y="15"/>
                </a:lnTo>
                <a:lnTo>
                  <a:pt x="679" y="19"/>
                </a:lnTo>
                <a:lnTo>
                  <a:pt x="672" y="24"/>
                </a:lnTo>
                <a:lnTo>
                  <a:pt x="672" y="24"/>
                </a:lnTo>
                <a:lnTo>
                  <a:pt x="667" y="27"/>
                </a:lnTo>
                <a:lnTo>
                  <a:pt x="662" y="34"/>
                </a:lnTo>
                <a:lnTo>
                  <a:pt x="653" y="50"/>
                </a:lnTo>
                <a:lnTo>
                  <a:pt x="646" y="70"/>
                </a:lnTo>
                <a:lnTo>
                  <a:pt x="638" y="91"/>
                </a:lnTo>
                <a:lnTo>
                  <a:pt x="626" y="127"/>
                </a:lnTo>
                <a:lnTo>
                  <a:pt x="620" y="142"/>
                </a:lnTo>
                <a:lnTo>
                  <a:pt x="620" y="142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8">
            <a:extLst>
              <a:ext uri="{FF2B5EF4-FFF2-40B4-BE49-F238E27FC236}">
                <a16:creationId xmlns:a16="http://schemas.microsoft.com/office/drawing/2014/main" id="{2C8D84CA-330A-43E3-B64C-4FC0E8A75841}"/>
              </a:ext>
            </a:extLst>
          </p:cNvPr>
          <p:cNvSpPr>
            <a:spLocks/>
          </p:cNvSpPr>
          <p:nvPr/>
        </p:nvSpPr>
        <p:spPr bwMode="auto">
          <a:xfrm>
            <a:off x="6091084" y="986244"/>
            <a:ext cx="1469172" cy="1290635"/>
          </a:xfrm>
          <a:custGeom>
            <a:avLst/>
            <a:gdLst>
              <a:gd name="T0" fmla="*/ 275 w 1366"/>
              <a:gd name="T1" fmla="*/ 442 h 1200"/>
              <a:gd name="T2" fmla="*/ 236 w 1366"/>
              <a:gd name="T3" fmla="*/ 530 h 1200"/>
              <a:gd name="T4" fmla="*/ 196 w 1366"/>
              <a:gd name="T5" fmla="*/ 578 h 1200"/>
              <a:gd name="T6" fmla="*/ 66 w 1366"/>
              <a:gd name="T7" fmla="*/ 707 h 1200"/>
              <a:gd name="T8" fmla="*/ 45 w 1366"/>
              <a:gd name="T9" fmla="*/ 726 h 1200"/>
              <a:gd name="T10" fmla="*/ 31 w 1366"/>
              <a:gd name="T11" fmla="*/ 753 h 1200"/>
              <a:gd name="T12" fmla="*/ 2 w 1366"/>
              <a:gd name="T13" fmla="*/ 813 h 1200"/>
              <a:gd name="T14" fmla="*/ 12 w 1366"/>
              <a:gd name="T15" fmla="*/ 853 h 1200"/>
              <a:gd name="T16" fmla="*/ 86 w 1366"/>
              <a:gd name="T17" fmla="*/ 930 h 1200"/>
              <a:gd name="T18" fmla="*/ 210 w 1366"/>
              <a:gd name="T19" fmla="*/ 984 h 1200"/>
              <a:gd name="T20" fmla="*/ 493 w 1366"/>
              <a:gd name="T21" fmla="*/ 1066 h 1200"/>
              <a:gd name="T22" fmla="*/ 600 w 1366"/>
              <a:gd name="T23" fmla="*/ 1121 h 1200"/>
              <a:gd name="T24" fmla="*/ 717 w 1366"/>
              <a:gd name="T25" fmla="*/ 1164 h 1200"/>
              <a:gd name="T26" fmla="*/ 746 w 1366"/>
              <a:gd name="T27" fmla="*/ 1149 h 1200"/>
              <a:gd name="T28" fmla="*/ 761 w 1366"/>
              <a:gd name="T29" fmla="*/ 1092 h 1200"/>
              <a:gd name="T30" fmla="*/ 739 w 1366"/>
              <a:gd name="T31" fmla="*/ 1051 h 1200"/>
              <a:gd name="T32" fmla="*/ 663 w 1366"/>
              <a:gd name="T33" fmla="*/ 1020 h 1200"/>
              <a:gd name="T34" fmla="*/ 722 w 1366"/>
              <a:gd name="T35" fmla="*/ 982 h 1200"/>
              <a:gd name="T36" fmla="*/ 789 w 1366"/>
              <a:gd name="T37" fmla="*/ 929 h 1200"/>
              <a:gd name="T38" fmla="*/ 823 w 1366"/>
              <a:gd name="T39" fmla="*/ 819 h 1200"/>
              <a:gd name="T40" fmla="*/ 840 w 1366"/>
              <a:gd name="T41" fmla="*/ 770 h 1200"/>
              <a:gd name="T42" fmla="*/ 897 w 1366"/>
              <a:gd name="T43" fmla="*/ 978 h 1200"/>
              <a:gd name="T44" fmla="*/ 954 w 1366"/>
              <a:gd name="T45" fmla="*/ 1054 h 1200"/>
              <a:gd name="T46" fmla="*/ 1031 w 1366"/>
              <a:gd name="T47" fmla="*/ 1121 h 1200"/>
              <a:gd name="T48" fmla="*/ 1170 w 1366"/>
              <a:gd name="T49" fmla="*/ 1176 h 1200"/>
              <a:gd name="T50" fmla="*/ 1241 w 1366"/>
              <a:gd name="T51" fmla="*/ 1192 h 1200"/>
              <a:gd name="T52" fmla="*/ 1261 w 1366"/>
              <a:gd name="T53" fmla="*/ 1186 h 1200"/>
              <a:gd name="T54" fmla="*/ 1208 w 1366"/>
              <a:gd name="T55" fmla="*/ 1118 h 1200"/>
              <a:gd name="T56" fmla="*/ 1204 w 1366"/>
              <a:gd name="T57" fmla="*/ 1075 h 1200"/>
              <a:gd name="T58" fmla="*/ 1203 w 1366"/>
              <a:gd name="T59" fmla="*/ 1009 h 1200"/>
              <a:gd name="T60" fmla="*/ 1196 w 1366"/>
              <a:gd name="T61" fmla="*/ 937 h 1200"/>
              <a:gd name="T62" fmla="*/ 1218 w 1366"/>
              <a:gd name="T63" fmla="*/ 868 h 1200"/>
              <a:gd name="T64" fmla="*/ 1204 w 1366"/>
              <a:gd name="T65" fmla="*/ 800 h 1200"/>
              <a:gd name="T66" fmla="*/ 1184 w 1366"/>
              <a:gd name="T67" fmla="*/ 722 h 1200"/>
              <a:gd name="T68" fmla="*/ 1170 w 1366"/>
              <a:gd name="T69" fmla="*/ 688 h 1200"/>
              <a:gd name="T70" fmla="*/ 1220 w 1366"/>
              <a:gd name="T71" fmla="*/ 623 h 1200"/>
              <a:gd name="T72" fmla="*/ 1241 w 1366"/>
              <a:gd name="T73" fmla="*/ 571 h 1200"/>
              <a:gd name="T74" fmla="*/ 1249 w 1366"/>
              <a:gd name="T75" fmla="*/ 538 h 1200"/>
              <a:gd name="T76" fmla="*/ 1347 w 1366"/>
              <a:gd name="T77" fmla="*/ 504 h 1200"/>
              <a:gd name="T78" fmla="*/ 1366 w 1366"/>
              <a:gd name="T79" fmla="*/ 482 h 1200"/>
              <a:gd name="T80" fmla="*/ 1357 w 1366"/>
              <a:gd name="T81" fmla="*/ 363 h 1200"/>
              <a:gd name="T82" fmla="*/ 1356 w 1366"/>
              <a:gd name="T83" fmla="*/ 327 h 1200"/>
              <a:gd name="T84" fmla="*/ 1321 w 1366"/>
              <a:gd name="T85" fmla="*/ 317 h 1200"/>
              <a:gd name="T86" fmla="*/ 1208 w 1366"/>
              <a:gd name="T87" fmla="*/ 306 h 1200"/>
              <a:gd name="T88" fmla="*/ 1172 w 1366"/>
              <a:gd name="T89" fmla="*/ 300 h 1200"/>
              <a:gd name="T90" fmla="*/ 1098 w 1366"/>
              <a:gd name="T91" fmla="*/ 324 h 1200"/>
              <a:gd name="T92" fmla="*/ 1026 w 1366"/>
              <a:gd name="T93" fmla="*/ 339 h 1200"/>
              <a:gd name="T94" fmla="*/ 974 w 1366"/>
              <a:gd name="T95" fmla="*/ 346 h 1200"/>
              <a:gd name="T96" fmla="*/ 921 w 1366"/>
              <a:gd name="T97" fmla="*/ 367 h 1200"/>
              <a:gd name="T98" fmla="*/ 766 w 1366"/>
              <a:gd name="T99" fmla="*/ 332 h 1200"/>
              <a:gd name="T100" fmla="*/ 839 w 1366"/>
              <a:gd name="T101" fmla="*/ 269 h 1200"/>
              <a:gd name="T102" fmla="*/ 900 w 1366"/>
              <a:gd name="T103" fmla="*/ 238 h 1200"/>
              <a:gd name="T104" fmla="*/ 904 w 1366"/>
              <a:gd name="T105" fmla="*/ 190 h 1200"/>
              <a:gd name="T106" fmla="*/ 839 w 1366"/>
              <a:gd name="T107" fmla="*/ 105 h 1200"/>
              <a:gd name="T108" fmla="*/ 768 w 1366"/>
              <a:gd name="T109" fmla="*/ 37 h 1200"/>
              <a:gd name="T110" fmla="*/ 713 w 1366"/>
              <a:gd name="T111" fmla="*/ 0 h 1200"/>
              <a:gd name="T112" fmla="*/ 662 w 1366"/>
              <a:gd name="T113" fmla="*/ 23 h 1200"/>
              <a:gd name="T114" fmla="*/ 591 w 1366"/>
              <a:gd name="T115" fmla="*/ 73 h 1200"/>
              <a:gd name="T116" fmla="*/ 483 w 1366"/>
              <a:gd name="T117" fmla="*/ 117 h 1200"/>
              <a:gd name="T118" fmla="*/ 418 w 1366"/>
              <a:gd name="T119" fmla="*/ 136 h 1200"/>
              <a:gd name="T120" fmla="*/ 359 w 1366"/>
              <a:gd name="T121" fmla="*/ 208 h 1200"/>
              <a:gd name="T122" fmla="*/ 337 w 1366"/>
              <a:gd name="T123" fmla="*/ 287 h 1200"/>
              <a:gd name="T124" fmla="*/ 334 w 1366"/>
              <a:gd name="T125" fmla="*/ 363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6" h="1200">
                <a:moveTo>
                  <a:pt x="334" y="363"/>
                </a:moveTo>
                <a:lnTo>
                  <a:pt x="334" y="363"/>
                </a:lnTo>
                <a:lnTo>
                  <a:pt x="323" y="375"/>
                </a:lnTo>
                <a:lnTo>
                  <a:pt x="301" y="404"/>
                </a:lnTo>
                <a:lnTo>
                  <a:pt x="275" y="442"/>
                </a:lnTo>
                <a:lnTo>
                  <a:pt x="265" y="461"/>
                </a:lnTo>
                <a:lnTo>
                  <a:pt x="256" y="477"/>
                </a:lnTo>
                <a:lnTo>
                  <a:pt x="256" y="477"/>
                </a:lnTo>
                <a:lnTo>
                  <a:pt x="244" y="506"/>
                </a:lnTo>
                <a:lnTo>
                  <a:pt x="236" y="530"/>
                </a:lnTo>
                <a:lnTo>
                  <a:pt x="229" y="542"/>
                </a:lnTo>
                <a:lnTo>
                  <a:pt x="220" y="554"/>
                </a:lnTo>
                <a:lnTo>
                  <a:pt x="210" y="566"/>
                </a:lnTo>
                <a:lnTo>
                  <a:pt x="196" y="578"/>
                </a:lnTo>
                <a:lnTo>
                  <a:pt x="196" y="578"/>
                </a:lnTo>
                <a:lnTo>
                  <a:pt x="160" y="611"/>
                </a:lnTo>
                <a:lnTo>
                  <a:pt x="119" y="648"/>
                </a:lnTo>
                <a:lnTo>
                  <a:pt x="85" y="685"/>
                </a:lnTo>
                <a:lnTo>
                  <a:pt x="73" y="698"/>
                </a:lnTo>
                <a:lnTo>
                  <a:pt x="66" y="707"/>
                </a:lnTo>
                <a:lnTo>
                  <a:pt x="66" y="707"/>
                </a:lnTo>
                <a:lnTo>
                  <a:pt x="62" y="712"/>
                </a:lnTo>
                <a:lnTo>
                  <a:pt x="59" y="717"/>
                </a:lnTo>
                <a:lnTo>
                  <a:pt x="49" y="722"/>
                </a:lnTo>
                <a:lnTo>
                  <a:pt x="45" y="726"/>
                </a:lnTo>
                <a:lnTo>
                  <a:pt x="40" y="729"/>
                </a:lnTo>
                <a:lnTo>
                  <a:pt x="37" y="736"/>
                </a:lnTo>
                <a:lnTo>
                  <a:pt x="33" y="743"/>
                </a:lnTo>
                <a:lnTo>
                  <a:pt x="33" y="743"/>
                </a:lnTo>
                <a:lnTo>
                  <a:pt x="31" y="753"/>
                </a:lnTo>
                <a:lnTo>
                  <a:pt x="26" y="760"/>
                </a:lnTo>
                <a:lnTo>
                  <a:pt x="18" y="777"/>
                </a:lnTo>
                <a:lnTo>
                  <a:pt x="9" y="793"/>
                </a:lnTo>
                <a:lnTo>
                  <a:pt x="4" y="803"/>
                </a:lnTo>
                <a:lnTo>
                  <a:pt x="2" y="813"/>
                </a:lnTo>
                <a:lnTo>
                  <a:pt x="2" y="813"/>
                </a:lnTo>
                <a:lnTo>
                  <a:pt x="0" y="819"/>
                </a:lnTo>
                <a:lnTo>
                  <a:pt x="0" y="824"/>
                </a:lnTo>
                <a:lnTo>
                  <a:pt x="6" y="839"/>
                </a:lnTo>
                <a:lnTo>
                  <a:pt x="12" y="853"/>
                </a:lnTo>
                <a:lnTo>
                  <a:pt x="24" y="870"/>
                </a:lnTo>
                <a:lnTo>
                  <a:pt x="37" y="886"/>
                </a:lnTo>
                <a:lnTo>
                  <a:pt x="52" y="903"/>
                </a:lnTo>
                <a:lnTo>
                  <a:pt x="69" y="917"/>
                </a:lnTo>
                <a:lnTo>
                  <a:pt x="86" y="930"/>
                </a:lnTo>
                <a:lnTo>
                  <a:pt x="86" y="930"/>
                </a:lnTo>
                <a:lnTo>
                  <a:pt x="97" y="937"/>
                </a:lnTo>
                <a:lnTo>
                  <a:pt x="114" y="946"/>
                </a:lnTo>
                <a:lnTo>
                  <a:pt x="157" y="963"/>
                </a:lnTo>
                <a:lnTo>
                  <a:pt x="210" y="984"/>
                </a:lnTo>
                <a:lnTo>
                  <a:pt x="268" y="1004"/>
                </a:lnTo>
                <a:lnTo>
                  <a:pt x="382" y="1039"/>
                </a:lnTo>
                <a:lnTo>
                  <a:pt x="449" y="1058"/>
                </a:lnTo>
                <a:lnTo>
                  <a:pt x="449" y="1058"/>
                </a:lnTo>
                <a:lnTo>
                  <a:pt x="493" y="1066"/>
                </a:lnTo>
                <a:lnTo>
                  <a:pt x="505" y="1068"/>
                </a:lnTo>
                <a:lnTo>
                  <a:pt x="505" y="1068"/>
                </a:lnTo>
                <a:lnTo>
                  <a:pt x="535" y="1085"/>
                </a:lnTo>
                <a:lnTo>
                  <a:pt x="564" y="1102"/>
                </a:lnTo>
                <a:lnTo>
                  <a:pt x="600" y="1121"/>
                </a:lnTo>
                <a:lnTo>
                  <a:pt x="638" y="1140"/>
                </a:lnTo>
                <a:lnTo>
                  <a:pt x="674" y="1156"/>
                </a:lnTo>
                <a:lnTo>
                  <a:pt x="689" y="1161"/>
                </a:lnTo>
                <a:lnTo>
                  <a:pt x="705" y="1164"/>
                </a:lnTo>
                <a:lnTo>
                  <a:pt x="717" y="1164"/>
                </a:lnTo>
                <a:lnTo>
                  <a:pt x="727" y="1162"/>
                </a:lnTo>
                <a:lnTo>
                  <a:pt x="727" y="1162"/>
                </a:lnTo>
                <a:lnTo>
                  <a:pt x="734" y="1159"/>
                </a:lnTo>
                <a:lnTo>
                  <a:pt x="741" y="1156"/>
                </a:lnTo>
                <a:lnTo>
                  <a:pt x="746" y="1149"/>
                </a:lnTo>
                <a:lnTo>
                  <a:pt x="751" y="1142"/>
                </a:lnTo>
                <a:lnTo>
                  <a:pt x="754" y="1135"/>
                </a:lnTo>
                <a:lnTo>
                  <a:pt x="758" y="1126"/>
                </a:lnTo>
                <a:lnTo>
                  <a:pt x="761" y="1109"/>
                </a:lnTo>
                <a:lnTo>
                  <a:pt x="761" y="1092"/>
                </a:lnTo>
                <a:lnTo>
                  <a:pt x="756" y="1076"/>
                </a:lnTo>
                <a:lnTo>
                  <a:pt x="753" y="1068"/>
                </a:lnTo>
                <a:lnTo>
                  <a:pt x="749" y="1061"/>
                </a:lnTo>
                <a:lnTo>
                  <a:pt x="744" y="1056"/>
                </a:lnTo>
                <a:lnTo>
                  <a:pt x="739" y="1051"/>
                </a:lnTo>
                <a:lnTo>
                  <a:pt x="739" y="1051"/>
                </a:lnTo>
                <a:lnTo>
                  <a:pt x="725" y="1044"/>
                </a:lnTo>
                <a:lnTo>
                  <a:pt x="712" y="1037"/>
                </a:lnTo>
                <a:lnTo>
                  <a:pt x="684" y="1027"/>
                </a:lnTo>
                <a:lnTo>
                  <a:pt x="663" y="1020"/>
                </a:lnTo>
                <a:lnTo>
                  <a:pt x="655" y="1018"/>
                </a:lnTo>
                <a:lnTo>
                  <a:pt x="655" y="1018"/>
                </a:lnTo>
                <a:lnTo>
                  <a:pt x="669" y="1011"/>
                </a:lnTo>
                <a:lnTo>
                  <a:pt x="701" y="994"/>
                </a:lnTo>
                <a:lnTo>
                  <a:pt x="722" y="982"/>
                </a:lnTo>
                <a:lnTo>
                  <a:pt x="744" y="968"/>
                </a:lnTo>
                <a:lnTo>
                  <a:pt x="763" y="954"/>
                </a:lnTo>
                <a:lnTo>
                  <a:pt x="782" y="939"/>
                </a:lnTo>
                <a:lnTo>
                  <a:pt x="782" y="939"/>
                </a:lnTo>
                <a:lnTo>
                  <a:pt x="789" y="929"/>
                </a:lnTo>
                <a:lnTo>
                  <a:pt x="796" y="917"/>
                </a:lnTo>
                <a:lnTo>
                  <a:pt x="803" y="903"/>
                </a:lnTo>
                <a:lnTo>
                  <a:pt x="808" y="887"/>
                </a:lnTo>
                <a:lnTo>
                  <a:pt x="816" y="855"/>
                </a:lnTo>
                <a:lnTo>
                  <a:pt x="823" y="819"/>
                </a:lnTo>
                <a:lnTo>
                  <a:pt x="828" y="786"/>
                </a:lnTo>
                <a:lnTo>
                  <a:pt x="832" y="757"/>
                </a:lnTo>
                <a:lnTo>
                  <a:pt x="833" y="731"/>
                </a:lnTo>
                <a:lnTo>
                  <a:pt x="833" y="731"/>
                </a:lnTo>
                <a:lnTo>
                  <a:pt x="840" y="770"/>
                </a:lnTo>
                <a:lnTo>
                  <a:pt x="849" y="810"/>
                </a:lnTo>
                <a:lnTo>
                  <a:pt x="859" y="858"/>
                </a:lnTo>
                <a:lnTo>
                  <a:pt x="873" y="910"/>
                </a:lnTo>
                <a:lnTo>
                  <a:pt x="888" y="956"/>
                </a:lnTo>
                <a:lnTo>
                  <a:pt x="897" y="978"/>
                </a:lnTo>
                <a:lnTo>
                  <a:pt x="906" y="996"/>
                </a:lnTo>
                <a:lnTo>
                  <a:pt x="914" y="1011"/>
                </a:lnTo>
                <a:lnTo>
                  <a:pt x="923" y="1023"/>
                </a:lnTo>
                <a:lnTo>
                  <a:pt x="923" y="1023"/>
                </a:lnTo>
                <a:lnTo>
                  <a:pt x="954" y="1054"/>
                </a:lnTo>
                <a:lnTo>
                  <a:pt x="976" y="1080"/>
                </a:lnTo>
                <a:lnTo>
                  <a:pt x="986" y="1090"/>
                </a:lnTo>
                <a:lnTo>
                  <a:pt x="998" y="1101"/>
                </a:lnTo>
                <a:lnTo>
                  <a:pt x="1014" y="1111"/>
                </a:lnTo>
                <a:lnTo>
                  <a:pt x="1031" y="1121"/>
                </a:lnTo>
                <a:lnTo>
                  <a:pt x="1031" y="1121"/>
                </a:lnTo>
                <a:lnTo>
                  <a:pt x="1074" y="1142"/>
                </a:lnTo>
                <a:lnTo>
                  <a:pt x="1122" y="1162"/>
                </a:lnTo>
                <a:lnTo>
                  <a:pt x="1146" y="1169"/>
                </a:lnTo>
                <a:lnTo>
                  <a:pt x="1170" y="1176"/>
                </a:lnTo>
                <a:lnTo>
                  <a:pt x="1191" y="1181"/>
                </a:lnTo>
                <a:lnTo>
                  <a:pt x="1210" y="1185"/>
                </a:lnTo>
                <a:lnTo>
                  <a:pt x="1210" y="1185"/>
                </a:lnTo>
                <a:lnTo>
                  <a:pt x="1225" y="1186"/>
                </a:lnTo>
                <a:lnTo>
                  <a:pt x="1241" y="1192"/>
                </a:lnTo>
                <a:lnTo>
                  <a:pt x="1261" y="1200"/>
                </a:lnTo>
                <a:lnTo>
                  <a:pt x="1266" y="1200"/>
                </a:lnTo>
                <a:lnTo>
                  <a:pt x="1266" y="1199"/>
                </a:lnTo>
                <a:lnTo>
                  <a:pt x="1266" y="1195"/>
                </a:lnTo>
                <a:lnTo>
                  <a:pt x="1261" y="1186"/>
                </a:lnTo>
                <a:lnTo>
                  <a:pt x="1251" y="1169"/>
                </a:lnTo>
                <a:lnTo>
                  <a:pt x="1251" y="1169"/>
                </a:lnTo>
                <a:lnTo>
                  <a:pt x="1237" y="1150"/>
                </a:lnTo>
                <a:lnTo>
                  <a:pt x="1225" y="1137"/>
                </a:lnTo>
                <a:lnTo>
                  <a:pt x="1208" y="1118"/>
                </a:lnTo>
                <a:lnTo>
                  <a:pt x="1203" y="1109"/>
                </a:lnTo>
                <a:lnTo>
                  <a:pt x="1199" y="1101"/>
                </a:lnTo>
                <a:lnTo>
                  <a:pt x="1201" y="1088"/>
                </a:lnTo>
                <a:lnTo>
                  <a:pt x="1204" y="1075"/>
                </a:lnTo>
                <a:lnTo>
                  <a:pt x="1204" y="1075"/>
                </a:lnTo>
                <a:lnTo>
                  <a:pt x="1208" y="1066"/>
                </a:lnTo>
                <a:lnTo>
                  <a:pt x="1210" y="1058"/>
                </a:lnTo>
                <a:lnTo>
                  <a:pt x="1210" y="1042"/>
                </a:lnTo>
                <a:lnTo>
                  <a:pt x="1208" y="1025"/>
                </a:lnTo>
                <a:lnTo>
                  <a:pt x="1203" y="1009"/>
                </a:lnTo>
                <a:lnTo>
                  <a:pt x="1194" y="980"/>
                </a:lnTo>
                <a:lnTo>
                  <a:pt x="1192" y="965"/>
                </a:lnTo>
                <a:lnTo>
                  <a:pt x="1192" y="951"/>
                </a:lnTo>
                <a:lnTo>
                  <a:pt x="1192" y="951"/>
                </a:lnTo>
                <a:lnTo>
                  <a:pt x="1196" y="937"/>
                </a:lnTo>
                <a:lnTo>
                  <a:pt x="1199" y="927"/>
                </a:lnTo>
                <a:lnTo>
                  <a:pt x="1208" y="908"/>
                </a:lnTo>
                <a:lnTo>
                  <a:pt x="1215" y="891"/>
                </a:lnTo>
                <a:lnTo>
                  <a:pt x="1217" y="881"/>
                </a:lnTo>
                <a:lnTo>
                  <a:pt x="1218" y="868"/>
                </a:lnTo>
                <a:lnTo>
                  <a:pt x="1218" y="868"/>
                </a:lnTo>
                <a:lnTo>
                  <a:pt x="1218" y="850"/>
                </a:lnTo>
                <a:lnTo>
                  <a:pt x="1217" y="838"/>
                </a:lnTo>
                <a:lnTo>
                  <a:pt x="1213" y="824"/>
                </a:lnTo>
                <a:lnTo>
                  <a:pt x="1204" y="800"/>
                </a:lnTo>
                <a:lnTo>
                  <a:pt x="1204" y="800"/>
                </a:lnTo>
                <a:lnTo>
                  <a:pt x="1196" y="774"/>
                </a:lnTo>
                <a:lnTo>
                  <a:pt x="1191" y="755"/>
                </a:lnTo>
                <a:lnTo>
                  <a:pt x="1184" y="722"/>
                </a:lnTo>
                <a:lnTo>
                  <a:pt x="1184" y="722"/>
                </a:lnTo>
                <a:lnTo>
                  <a:pt x="1182" y="714"/>
                </a:lnTo>
                <a:lnTo>
                  <a:pt x="1179" y="707"/>
                </a:lnTo>
                <a:lnTo>
                  <a:pt x="1172" y="698"/>
                </a:lnTo>
                <a:lnTo>
                  <a:pt x="1170" y="695"/>
                </a:lnTo>
                <a:lnTo>
                  <a:pt x="1170" y="688"/>
                </a:lnTo>
                <a:lnTo>
                  <a:pt x="1174" y="681"/>
                </a:lnTo>
                <a:lnTo>
                  <a:pt x="1182" y="673"/>
                </a:lnTo>
                <a:lnTo>
                  <a:pt x="1182" y="673"/>
                </a:lnTo>
                <a:lnTo>
                  <a:pt x="1203" y="648"/>
                </a:lnTo>
                <a:lnTo>
                  <a:pt x="1220" y="623"/>
                </a:lnTo>
                <a:lnTo>
                  <a:pt x="1234" y="600"/>
                </a:lnTo>
                <a:lnTo>
                  <a:pt x="1241" y="583"/>
                </a:lnTo>
                <a:lnTo>
                  <a:pt x="1241" y="583"/>
                </a:lnTo>
                <a:lnTo>
                  <a:pt x="1242" y="578"/>
                </a:lnTo>
                <a:lnTo>
                  <a:pt x="1241" y="571"/>
                </a:lnTo>
                <a:lnTo>
                  <a:pt x="1239" y="564"/>
                </a:lnTo>
                <a:lnTo>
                  <a:pt x="1237" y="557"/>
                </a:lnTo>
                <a:lnTo>
                  <a:pt x="1237" y="550"/>
                </a:lnTo>
                <a:lnTo>
                  <a:pt x="1241" y="544"/>
                </a:lnTo>
                <a:lnTo>
                  <a:pt x="1249" y="538"/>
                </a:lnTo>
                <a:lnTo>
                  <a:pt x="1265" y="533"/>
                </a:lnTo>
                <a:lnTo>
                  <a:pt x="1265" y="533"/>
                </a:lnTo>
                <a:lnTo>
                  <a:pt x="1297" y="525"/>
                </a:lnTo>
                <a:lnTo>
                  <a:pt x="1326" y="514"/>
                </a:lnTo>
                <a:lnTo>
                  <a:pt x="1347" y="504"/>
                </a:lnTo>
                <a:lnTo>
                  <a:pt x="1357" y="495"/>
                </a:lnTo>
                <a:lnTo>
                  <a:pt x="1357" y="495"/>
                </a:lnTo>
                <a:lnTo>
                  <a:pt x="1362" y="490"/>
                </a:lnTo>
                <a:lnTo>
                  <a:pt x="1364" y="487"/>
                </a:lnTo>
                <a:lnTo>
                  <a:pt x="1366" y="482"/>
                </a:lnTo>
                <a:lnTo>
                  <a:pt x="1366" y="465"/>
                </a:lnTo>
                <a:lnTo>
                  <a:pt x="1362" y="430"/>
                </a:lnTo>
                <a:lnTo>
                  <a:pt x="1362" y="430"/>
                </a:lnTo>
                <a:lnTo>
                  <a:pt x="1357" y="392"/>
                </a:lnTo>
                <a:lnTo>
                  <a:pt x="1357" y="363"/>
                </a:lnTo>
                <a:lnTo>
                  <a:pt x="1356" y="342"/>
                </a:lnTo>
                <a:lnTo>
                  <a:pt x="1356" y="332"/>
                </a:lnTo>
                <a:lnTo>
                  <a:pt x="1356" y="332"/>
                </a:lnTo>
                <a:lnTo>
                  <a:pt x="1356" y="329"/>
                </a:lnTo>
                <a:lnTo>
                  <a:pt x="1356" y="327"/>
                </a:lnTo>
                <a:lnTo>
                  <a:pt x="1357" y="324"/>
                </a:lnTo>
                <a:lnTo>
                  <a:pt x="1357" y="322"/>
                </a:lnTo>
                <a:lnTo>
                  <a:pt x="1354" y="320"/>
                </a:lnTo>
                <a:lnTo>
                  <a:pt x="1349" y="318"/>
                </a:lnTo>
                <a:lnTo>
                  <a:pt x="1321" y="317"/>
                </a:lnTo>
                <a:lnTo>
                  <a:pt x="1321" y="317"/>
                </a:lnTo>
                <a:lnTo>
                  <a:pt x="1285" y="313"/>
                </a:lnTo>
                <a:lnTo>
                  <a:pt x="1256" y="312"/>
                </a:lnTo>
                <a:lnTo>
                  <a:pt x="1232" y="308"/>
                </a:lnTo>
                <a:lnTo>
                  <a:pt x="1208" y="306"/>
                </a:lnTo>
                <a:lnTo>
                  <a:pt x="1208" y="306"/>
                </a:lnTo>
                <a:lnTo>
                  <a:pt x="1198" y="306"/>
                </a:lnTo>
                <a:lnTo>
                  <a:pt x="1191" y="305"/>
                </a:lnTo>
                <a:lnTo>
                  <a:pt x="1179" y="300"/>
                </a:lnTo>
                <a:lnTo>
                  <a:pt x="1172" y="300"/>
                </a:lnTo>
                <a:lnTo>
                  <a:pt x="1163" y="301"/>
                </a:lnTo>
                <a:lnTo>
                  <a:pt x="1150" y="305"/>
                </a:lnTo>
                <a:lnTo>
                  <a:pt x="1131" y="312"/>
                </a:lnTo>
                <a:lnTo>
                  <a:pt x="1131" y="312"/>
                </a:lnTo>
                <a:lnTo>
                  <a:pt x="1098" y="324"/>
                </a:lnTo>
                <a:lnTo>
                  <a:pt x="1079" y="329"/>
                </a:lnTo>
                <a:lnTo>
                  <a:pt x="1064" y="332"/>
                </a:lnTo>
                <a:lnTo>
                  <a:pt x="1040" y="337"/>
                </a:lnTo>
                <a:lnTo>
                  <a:pt x="1040" y="337"/>
                </a:lnTo>
                <a:lnTo>
                  <a:pt x="1026" y="339"/>
                </a:lnTo>
                <a:lnTo>
                  <a:pt x="1016" y="339"/>
                </a:lnTo>
                <a:lnTo>
                  <a:pt x="1002" y="339"/>
                </a:lnTo>
                <a:lnTo>
                  <a:pt x="990" y="339"/>
                </a:lnTo>
                <a:lnTo>
                  <a:pt x="983" y="342"/>
                </a:lnTo>
                <a:lnTo>
                  <a:pt x="974" y="346"/>
                </a:lnTo>
                <a:lnTo>
                  <a:pt x="974" y="346"/>
                </a:lnTo>
                <a:lnTo>
                  <a:pt x="957" y="355"/>
                </a:lnTo>
                <a:lnTo>
                  <a:pt x="943" y="360"/>
                </a:lnTo>
                <a:lnTo>
                  <a:pt x="931" y="361"/>
                </a:lnTo>
                <a:lnTo>
                  <a:pt x="921" y="367"/>
                </a:lnTo>
                <a:lnTo>
                  <a:pt x="921" y="367"/>
                </a:lnTo>
                <a:lnTo>
                  <a:pt x="864" y="398"/>
                </a:lnTo>
                <a:lnTo>
                  <a:pt x="760" y="341"/>
                </a:lnTo>
                <a:lnTo>
                  <a:pt x="760" y="341"/>
                </a:lnTo>
                <a:lnTo>
                  <a:pt x="766" y="332"/>
                </a:lnTo>
                <a:lnTo>
                  <a:pt x="784" y="310"/>
                </a:lnTo>
                <a:lnTo>
                  <a:pt x="794" y="298"/>
                </a:lnTo>
                <a:lnTo>
                  <a:pt x="808" y="286"/>
                </a:lnTo>
                <a:lnTo>
                  <a:pt x="823" y="275"/>
                </a:lnTo>
                <a:lnTo>
                  <a:pt x="839" y="269"/>
                </a:lnTo>
                <a:lnTo>
                  <a:pt x="839" y="269"/>
                </a:lnTo>
                <a:lnTo>
                  <a:pt x="870" y="257"/>
                </a:lnTo>
                <a:lnTo>
                  <a:pt x="882" y="251"/>
                </a:lnTo>
                <a:lnTo>
                  <a:pt x="892" y="245"/>
                </a:lnTo>
                <a:lnTo>
                  <a:pt x="900" y="238"/>
                </a:lnTo>
                <a:lnTo>
                  <a:pt x="906" y="229"/>
                </a:lnTo>
                <a:lnTo>
                  <a:pt x="907" y="220"/>
                </a:lnTo>
                <a:lnTo>
                  <a:pt x="907" y="210"/>
                </a:lnTo>
                <a:lnTo>
                  <a:pt x="907" y="210"/>
                </a:lnTo>
                <a:lnTo>
                  <a:pt x="904" y="190"/>
                </a:lnTo>
                <a:lnTo>
                  <a:pt x="900" y="179"/>
                </a:lnTo>
                <a:lnTo>
                  <a:pt x="894" y="169"/>
                </a:lnTo>
                <a:lnTo>
                  <a:pt x="885" y="157"/>
                </a:lnTo>
                <a:lnTo>
                  <a:pt x="875" y="143"/>
                </a:lnTo>
                <a:lnTo>
                  <a:pt x="839" y="105"/>
                </a:lnTo>
                <a:lnTo>
                  <a:pt x="839" y="105"/>
                </a:lnTo>
                <a:lnTo>
                  <a:pt x="808" y="73"/>
                </a:lnTo>
                <a:lnTo>
                  <a:pt x="796" y="59"/>
                </a:lnTo>
                <a:lnTo>
                  <a:pt x="787" y="50"/>
                </a:lnTo>
                <a:lnTo>
                  <a:pt x="768" y="37"/>
                </a:lnTo>
                <a:lnTo>
                  <a:pt x="768" y="37"/>
                </a:lnTo>
                <a:lnTo>
                  <a:pt x="742" y="19"/>
                </a:lnTo>
                <a:lnTo>
                  <a:pt x="732" y="11"/>
                </a:lnTo>
                <a:lnTo>
                  <a:pt x="722" y="6"/>
                </a:lnTo>
                <a:lnTo>
                  <a:pt x="713" y="0"/>
                </a:lnTo>
                <a:lnTo>
                  <a:pt x="703" y="0"/>
                </a:lnTo>
                <a:lnTo>
                  <a:pt x="693" y="2"/>
                </a:lnTo>
                <a:lnTo>
                  <a:pt x="681" y="9"/>
                </a:lnTo>
                <a:lnTo>
                  <a:pt x="681" y="9"/>
                </a:lnTo>
                <a:lnTo>
                  <a:pt x="662" y="23"/>
                </a:lnTo>
                <a:lnTo>
                  <a:pt x="648" y="33"/>
                </a:lnTo>
                <a:lnTo>
                  <a:pt x="636" y="43"/>
                </a:lnTo>
                <a:lnTo>
                  <a:pt x="615" y="57"/>
                </a:lnTo>
                <a:lnTo>
                  <a:pt x="615" y="57"/>
                </a:lnTo>
                <a:lnTo>
                  <a:pt x="591" y="73"/>
                </a:lnTo>
                <a:lnTo>
                  <a:pt x="571" y="85"/>
                </a:lnTo>
                <a:lnTo>
                  <a:pt x="543" y="97"/>
                </a:lnTo>
                <a:lnTo>
                  <a:pt x="504" y="110"/>
                </a:lnTo>
                <a:lnTo>
                  <a:pt x="504" y="110"/>
                </a:lnTo>
                <a:lnTo>
                  <a:pt x="483" y="117"/>
                </a:lnTo>
                <a:lnTo>
                  <a:pt x="468" y="119"/>
                </a:lnTo>
                <a:lnTo>
                  <a:pt x="447" y="121"/>
                </a:lnTo>
                <a:lnTo>
                  <a:pt x="438" y="122"/>
                </a:lnTo>
                <a:lnTo>
                  <a:pt x="430" y="126"/>
                </a:lnTo>
                <a:lnTo>
                  <a:pt x="418" y="136"/>
                </a:lnTo>
                <a:lnTo>
                  <a:pt x="402" y="152"/>
                </a:lnTo>
                <a:lnTo>
                  <a:pt x="402" y="152"/>
                </a:lnTo>
                <a:lnTo>
                  <a:pt x="385" y="171"/>
                </a:lnTo>
                <a:lnTo>
                  <a:pt x="371" y="190"/>
                </a:lnTo>
                <a:lnTo>
                  <a:pt x="359" y="208"/>
                </a:lnTo>
                <a:lnTo>
                  <a:pt x="351" y="226"/>
                </a:lnTo>
                <a:lnTo>
                  <a:pt x="344" y="243"/>
                </a:lnTo>
                <a:lnTo>
                  <a:pt x="341" y="260"/>
                </a:lnTo>
                <a:lnTo>
                  <a:pt x="339" y="274"/>
                </a:lnTo>
                <a:lnTo>
                  <a:pt x="337" y="287"/>
                </a:lnTo>
                <a:lnTo>
                  <a:pt x="337" y="287"/>
                </a:lnTo>
                <a:lnTo>
                  <a:pt x="337" y="313"/>
                </a:lnTo>
                <a:lnTo>
                  <a:pt x="335" y="337"/>
                </a:lnTo>
                <a:lnTo>
                  <a:pt x="334" y="363"/>
                </a:lnTo>
                <a:lnTo>
                  <a:pt x="334" y="363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0D2FFD86-6388-470B-917F-DBE7CBFD566C}"/>
              </a:ext>
            </a:extLst>
          </p:cNvPr>
          <p:cNvSpPr>
            <a:spLocks/>
          </p:cNvSpPr>
          <p:nvPr/>
        </p:nvSpPr>
        <p:spPr bwMode="auto">
          <a:xfrm>
            <a:off x="7976575" y="986244"/>
            <a:ext cx="1447644" cy="1331102"/>
          </a:xfrm>
          <a:custGeom>
            <a:avLst/>
            <a:gdLst>
              <a:gd name="T0" fmla="*/ 246 w 1031"/>
              <a:gd name="T1" fmla="*/ 172 h 948"/>
              <a:gd name="T2" fmla="*/ 149 w 1031"/>
              <a:gd name="T3" fmla="*/ 60 h 948"/>
              <a:gd name="T4" fmla="*/ 100 w 1031"/>
              <a:gd name="T5" fmla="*/ 53 h 948"/>
              <a:gd name="T6" fmla="*/ 76 w 1031"/>
              <a:gd name="T7" fmla="*/ 111 h 948"/>
              <a:gd name="T8" fmla="*/ 79 w 1031"/>
              <a:gd name="T9" fmla="*/ 189 h 948"/>
              <a:gd name="T10" fmla="*/ 98 w 1031"/>
              <a:gd name="T11" fmla="*/ 280 h 948"/>
              <a:gd name="T12" fmla="*/ 108 w 1031"/>
              <a:gd name="T13" fmla="*/ 316 h 948"/>
              <a:gd name="T14" fmla="*/ 82 w 1031"/>
              <a:gd name="T15" fmla="*/ 361 h 948"/>
              <a:gd name="T16" fmla="*/ 15 w 1031"/>
              <a:gd name="T17" fmla="*/ 448 h 948"/>
              <a:gd name="T18" fmla="*/ 3 w 1031"/>
              <a:gd name="T19" fmla="*/ 546 h 948"/>
              <a:gd name="T20" fmla="*/ 27 w 1031"/>
              <a:gd name="T21" fmla="*/ 606 h 948"/>
              <a:gd name="T22" fmla="*/ 45 w 1031"/>
              <a:gd name="T23" fmla="*/ 629 h 948"/>
              <a:gd name="T24" fmla="*/ 107 w 1031"/>
              <a:gd name="T25" fmla="*/ 618 h 948"/>
              <a:gd name="T26" fmla="*/ 218 w 1031"/>
              <a:gd name="T27" fmla="*/ 514 h 948"/>
              <a:gd name="T28" fmla="*/ 314 w 1031"/>
              <a:gd name="T29" fmla="*/ 455 h 948"/>
              <a:gd name="T30" fmla="*/ 374 w 1031"/>
              <a:gd name="T31" fmla="*/ 465 h 948"/>
              <a:gd name="T32" fmla="*/ 395 w 1031"/>
              <a:gd name="T33" fmla="*/ 508 h 948"/>
              <a:gd name="T34" fmla="*/ 366 w 1031"/>
              <a:gd name="T35" fmla="*/ 514 h 948"/>
              <a:gd name="T36" fmla="*/ 295 w 1031"/>
              <a:gd name="T37" fmla="*/ 479 h 948"/>
              <a:gd name="T38" fmla="*/ 278 w 1031"/>
              <a:gd name="T39" fmla="*/ 502 h 948"/>
              <a:gd name="T40" fmla="*/ 258 w 1031"/>
              <a:gd name="T41" fmla="*/ 529 h 948"/>
              <a:gd name="T42" fmla="*/ 261 w 1031"/>
              <a:gd name="T43" fmla="*/ 544 h 948"/>
              <a:gd name="T44" fmla="*/ 242 w 1031"/>
              <a:gd name="T45" fmla="*/ 550 h 948"/>
              <a:gd name="T46" fmla="*/ 265 w 1031"/>
              <a:gd name="T47" fmla="*/ 587 h 948"/>
              <a:gd name="T48" fmla="*/ 373 w 1031"/>
              <a:gd name="T49" fmla="*/ 620 h 948"/>
              <a:gd name="T50" fmla="*/ 373 w 1031"/>
              <a:gd name="T51" fmla="*/ 696 h 948"/>
              <a:gd name="T52" fmla="*/ 419 w 1031"/>
              <a:gd name="T53" fmla="*/ 777 h 948"/>
              <a:gd name="T54" fmla="*/ 373 w 1031"/>
              <a:gd name="T55" fmla="*/ 814 h 948"/>
              <a:gd name="T56" fmla="*/ 345 w 1031"/>
              <a:gd name="T57" fmla="*/ 881 h 948"/>
              <a:gd name="T58" fmla="*/ 369 w 1031"/>
              <a:gd name="T59" fmla="*/ 902 h 948"/>
              <a:gd name="T60" fmla="*/ 503 w 1031"/>
              <a:gd name="T61" fmla="*/ 892 h 948"/>
              <a:gd name="T62" fmla="*/ 462 w 1031"/>
              <a:gd name="T63" fmla="*/ 931 h 948"/>
              <a:gd name="T64" fmla="*/ 491 w 1031"/>
              <a:gd name="T65" fmla="*/ 947 h 948"/>
              <a:gd name="T66" fmla="*/ 565 w 1031"/>
              <a:gd name="T67" fmla="*/ 942 h 948"/>
              <a:gd name="T68" fmla="*/ 658 w 1031"/>
              <a:gd name="T69" fmla="*/ 892 h 948"/>
              <a:gd name="T70" fmla="*/ 776 w 1031"/>
              <a:gd name="T71" fmla="*/ 842 h 948"/>
              <a:gd name="T72" fmla="*/ 950 w 1031"/>
              <a:gd name="T73" fmla="*/ 710 h 948"/>
              <a:gd name="T74" fmla="*/ 1015 w 1031"/>
              <a:gd name="T75" fmla="*/ 642 h 948"/>
              <a:gd name="T76" fmla="*/ 1022 w 1031"/>
              <a:gd name="T77" fmla="*/ 575 h 948"/>
              <a:gd name="T78" fmla="*/ 996 w 1031"/>
              <a:gd name="T79" fmla="*/ 529 h 948"/>
              <a:gd name="T80" fmla="*/ 950 w 1031"/>
              <a:gd name="T81" fmla="*/ 472 h 948"/>
              <a:gd name="T82" fmla="*/ 878 w 1031"/>
              <a:gd name="T83" fmla="*/ 419 h 948"/>
              <a:gd name="T84" fmla="*/ 775 w 1031"/>
              <a:gd name="T85" fmla="*/ 307 h 948"/>
              <a:gd name="T86" fmla="*/ 685 w 1031"/>
              <a:gd name="T87" fmla="*/ 137 h 948"/>
              <a:gd name="T88" fmla="*/ 615 w 1031"/>
              <a:gd name="T89" fmla="*/ 25 h 948"/>
              <a:gd name="T90" fmla="*/ 558 w 1031"/>
              <a:gd name="T91" fmla="*/ 0 h 948"/>
              <a:gd name="T92" fmla="*/ 505 w 1031"/>
              <a:gd name="T93" fmla="*/ 29 h 948"/>
              <a:gd name="T94" fmla="*/ 448 w 1031"/>
              <a:gd name="T95" fmla="*/ 89 h 948"/>
              <a:gd name="T96" fmla="*/ 414 w 1031"/>
              <a:gd name="T97" fmla="*/ 115 h 948"/>
              <a:gd name="T98" fmla="*/ 380 w 1031"/>
              <a:gd name="T99" fmla="*/ 154 h 948"/>
              <a:gd name="T100" fmla="*/ 335 w 1031"/>
              <a:gd name="T101" fmla="*/ 189 h 948"/>
              <a:gd name="T102" fmla="*/ 330 w 1031"/>
              <a:gd name="T103" fmla="*/ 225 h 948"/>
              <a:gd name="T104" fmla="*/ 323 w 1031"/>
              <a:gd name="T105" fmla="*/ 242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1" h="948">
                <a:moveTo>
                  <a:pt x="318" y="252"/>
                </a:moveTo>
                <a:lnTo>
                  <a:pt x="318" y="252"/>
                </a:lnTo>
                <a:lnTo>
                  <a:pt x="297" y="232"/>
                </a:lnTo>
                <a:lnTo>
                  <a:pt x="275" y="206"/>
                </a:lnTo>
                <a:lnTo>
                  <a:pt x="246" y="172"/>
                </a:lnTo>
                <a:lnTo>
                  <a:pt x="246" y="172"/>
                </a:lnTo>
                <a:lnTo>
                  <a:pt x="218" y="134"/>
                </a:lnTo>
                <a:lnTo>
                  <a:pt x="196" y="101"/>
                </a:lnTo>
                <a:lnTo>
                  <a:pt x="186" y="87"/>
                </a:lnTo>
                <a:lnTo>
                  <a:pt x="173" y="75"/>
                </a:lnTo>
                <a:lnTo>
                  <a:pt x="161" y="67"/>
                </a:lnTo>
                <a:lnTo>
                  <a:pt x="149" y="60"/>
                </a:lnTo>
                <a:lnTo>
                  <a:pt x="149" y="60"/>
                </a:lnTo>
                <a:lnTo>
                  <a:pt x="127" y="51"/>
                </a:lnTo>
                <a:lnTo>
                  <a:pt x="119" y="48"/>
                </a:lnTo>
                <a:lnTo>
                  <a:pt x="112" y="46"/>
                </a:lnTo>
                <a:lnTo>
                  <a:pt x="107" y="48"/>
                </a:lnTo>
                <a:lnTo>
                  <a:pt x="100" y="53"/>
                </a:lnTo>
                <a:lnTo>
                  <a:pt x="94" y="60"/>
                </a:lnTo>
                <a:lnTo>
                  <a:pt x="89" y="72"/>
                </a:lnTo>
                <a:lnTo>
                  <a:pt x="89" y="72"/>
                </a:lnTo>
                <a:lnTo>
                  <a:pt x="84" y="86"/>
                </a:lnTo>
                <a:lnTo>
                  <a:pt x="79" y="98"/>
                </a:lnTo>
                <a:lnTo>
                  <a:pt x="76" y="111"/>
                </a:lnTo>
                <a:lnTo>
                  <a:pt x="74" y="125"/>
                </a:lnTo>
                <a:lnTo>
                  <a:pt x="74" y="141"/>
                </a:lnTo>
                <a:lnTo>
                  <a:pt x="74" y="154"/>
                </a:lnTo>
                <a:lnTo>
                  <a:pt x="76" y="172"/>
                </a:lnTo>
                <a:lnTo>
                  <a:pt x="79" y="189"/>
                </a:lnTo>
                <a:lnTo>
                  <a:pt x="79" y="189"/>
                </a:lnTo>
                <a:lnTo>
                  <a:pt x="88" y="225"/>
                </a:lnTo>
                <a:lnTo>
                  <a:pt x="88" y="225"/>
                </a:lnTo>
                <a:lnTo>
                  <a:pt x="93" y="249"/>
                </a:lnTo>
                <a:lnTo>
                  <a:pt x="93" y="249"/>
                </a:lnTo>
                <a:lnTo>
                  <a:pt x="96" y="269"/>
                </a:lnTo>
                <a:lnTo>
                  <a:pt x="98" y="280"/>
                </a:lnTo>
                <a:lnTo>
                  <a:pt x="101" y="287"/>
                </a:lnTo>
                <a:lnTo>
                  <a:pt x="101" y="295"/>
                </a:lnTo>
                <a:lnTo>
                  <a:pt x="101" y="295"/>
                </a:lnTo>
                <a:lnTo>
                  <a:pt x="103" y="300"/>
                </a:lnTo>
                <a:lnTo>
                  <a:pt x="105" y="306"/>
                </a:lnTo>
                <a:lnTo>
                  <a:pt x="108" y="316"/>
                </a:lnTo>
                <a:lnTo>
                  <a:pt x="110" y="321"/>
                </a:lnTo>
                <a:lnTo>
                  <a:pt x="108" y="328"/>
                </a:lnTo>
                <a:lnTo>
                  <a:pt x="105" y="337"/>
                </a:lnTo>
                <a:lnTo>
                  <a:pt x="96" y="345"/>
                </a:lnTo>
                <a:lnTo>
                  <a:pt x="96" y="345"/>
                </a:lnTo>
                <a:lnTo>
                  <a:pt x="82" y="361"/>
                </a:lnTo>
                <a:lnTo>
                  <a:pt x="72" y="374"/>
                </a:lnTo>
                <a:lnTo>
                  <a:pt x="58" y="390"/>
                </a:lnTo>
                <a:lnTo>
                  <a:pt x="38" y="414"/>
                </a:lnTo>
                <a:lnTo>
                  <a:pt x="38" y="414"/>
                </a:lnTo>
                <a:lnTo>
                  <a:pt x="26" y="431"/>
                </a:lnTo>
                <a:lnTo>
                  <a:pt x="15" y="448"/>
                </a:lnTo>
                <a:lnTo>
                  <a:pt x="9" y="467"/>
                </a:lnTo>
                <a:lnTo>
                  <a:pt x="3" y="486"/>
                </a:lnTo>
                <a:lnTo>
                  <a:pt x="2" y="505"/>
                </a:lnTo>
                <a:lnTo>
                  <a:pt x="0" y="522"/>
                </a:lnTo>
                <a:lnTo>
                  <a:pt x="0" y="536"/>
                </a:lnTo>
                <a:lnTo>
                  <a:pt x="3" y="546"/>
                </a:lnTo>
                <a:lnTo>
                  <a:pt x="3" y="546"/>
                </a:lnTo>
                <a:lnTo>
                  <a:pt x="12" y="577"/>
                </a:lnTo>
                <a:lnTo>
                  <a:pt x="17" y="589"/>
                </a:lnTo>
                <a:lnTo>
                  <a:pt x="26" y="601"/>
                </a:lnTo>
                <a:lnTo>
                  <a:pt x="26" y="601"/>
                </a:lnTo>
                <a:lnTo>
                  <a:pt x="27" y="606"/>
                </a:lnTo>
                <a:lnTo>
                  <a:pt x="29" y="610"/>
                </a:lnTo>
                <a:lnTo>
                  <a:pt x="27" y="618"/>
                </a:lnTo>
                <a:lnTo>
                  <a:pt x="27" y="620"/>
                </a:lnTo>
                <a:lnTo>
                  <a:pt x="29" y="624"/>
                </a:lnTo>
                <a:lnTo>
                  <a:pt x="36" y="625"/>
                </a:lnTo>
                <a:lnTo>
                  <a:pt x="45" y="629"/>
                </a:lnTo>
                <a:lnTo>
                  <a:pt x="45" y="629"/>
                </a:lnTo>
                <a:lnTo>
                  <a:pt x="67" y="630"/>
                </a:lnTo>
                <a:lnTo>
                  <a:pt x="77" y="630"/>
                </a:lnTo>
                <a:lnTo>
                  <a:pt x="88" y="627"/>
                </a:lnTo>
                <a:lnTo>
                  <a:pt x="96" y="624"/>
                </a:lnTo>
                <a:lnTo>
                  <a:pt x="107" y="618"/>
                </a:lnTo>
                <a:lnTo>
                  <a:pt x="119" y="610"/>
                </a:lnTo>
                <a:lnTo>
                  <a:pt x="129" y="598"/>
                </a:lnTo>
                <a:lnTo>
                  <a:pt x="129" y="598"/>
                </a:lnTo>
                <a:lnTo>
                  <a:pt x="153" y="574"/>
                </a:lnTo>
                <a:lnTo>
                  <a:pt x="175" y="553"/>
                </a:lnTo>
                <a:lnTo>
                  <a:pt x="218" y="514"/>
                </a:lnTo>
                <a:lnTo>
                  <a:pt x="218" y="514"/>
                </a:lnTo>
                <a:lnTo>
                  <a:pt x="242" y="493"/>
                </a:lnTo>
                <a:lnTo>
                  <a:pt x="271" y="474"/>
                </a:lnTo>
                <a:lnTo>
                  <a:pt x="287" y="465"/>
                </a:lnTo>
                <a:lnTo>
                  <a:pt x="301" y="459"/>
                </a:lnTo>
                <a:lnTo>
                  <a:pt x="314" y="455"/>
                </a:lnTo>
                <a:lnTo>
                  <a:pt x="328" y="453"/>
                </a:lnTo>
                <a:lnTo>
                  <a:pt x="328" y="453"/>
                </a:lnTo>
                <a:lnTo>
                  <a:pt x="349" y="455"/>
                </a:lnTo>
                <a:lnTo>
                  <a:pt x="364" y="459"/>
                </a:lnTo>
                <a:lnTo>
                  <a:pt x="369" y="460"/>
                </a:lnTo>
                <a:lnTo>
                  <a:pt x="374" y="465"/>
                </a:lnTo>
                <a:lnTo>
                  <a:pt x="380" y="471"/>
                </a:lnTo>
                <a:lnTo>
                  <a:pt x="385" y="479"/>
                </a:lnTo>
                <a:lnTo>
                  <a:pt x="385" y="479"/>
                </a:lnTo>
                <a:lnTo>
                  <a:pt x="392" y="496"/>
                </a:lnTo>
                <a:lnTo>
                  <a:pt x="395" y="503"/>
                </a:lnTo>
                <a:lnTo>
                  <a:pt x="395" y="508"/>
                </a:lnTo>
                <a:lnTo>
                  <a:pt x="395" y="514"/>
                </a:lnTo>
                <a:lnTo>
                  <a:pt x="392" y="515"/>
                </a:lnTo>
                <a:lnTo>
                  <a:pt x="386" y="517"/>
                </a:lnTo>
                <a:lnTo>
                  <a:pt x="380" y="517"/>
                </a:lnTo>
                <a:lnTo>
                  <a:pt x="380" y="517"/>
                </a:lnTo>
                <a:lnTo>
                  <a:pt x="366" y="514"/>
                </a:lnTo>
                <a:lnTo>
                  <a:pt x="354" y="508"/>
                </a:lnTo>
                <a:lnTo>
                  <a:pt x="342" y="503"/>
                </a:lnTo>
                <a:lnTo>
                  <a:pt x="328" y="495"/>
                </a:lnTo>
                <a:lnTo>
                  <a:pt x="328" y="495"/>
                </a:lnTo>
                <a:lnTo>
                  <a:pt x="311" y="484"/>
                </a:lnTo>
                <a:lnTo>
                  <a:pt x="295" y="479"/>
                </a:lnTo>
                <a:lnTo>
                  <a:pt x="289" y="479"/>
                </a:lnTo>
                <a:lnTo>
                  <a:pt x="283" y="479"/>
                </a:lnTo>
                <a:lnTo>
                  <a:pt x="280" y="483"/>
                </a:lnTo>
                <a:lnTo>
                  <a:pt x="278" y="486"/>
                </a:lnTo>
                <a:lnTo>
                  <a:pt x="278" y="486"/>
                </a:lnTo>
                <a:lnTo>
                  <a:pt x="278" y="502"/>
                </a:lnTo>
                <a:lnTo>
                  <a:pt x="275" y="508"/>
                </a:lnTo>
                <a:lnTo>
                  <a:pt x="270" y="514"/>
                </a:lnTo>
                <a:lnTo>
                  <a:pt x="270" y="514"/>
                </a:lnTo>
                <a:lnTo>
                  <a:pt x="263" y="520"/>
                </a:lnTo>
                <a:lnTo>
                  <a:pt x="259" y="524"/>
                </a:lnTo>
                <a:lnTo>
                  <a:pt x="258" y="529"/>
                </a:lnTo>
                <a:lnTo>
                  <a:pt x="258" y="529"/>
                </a:lnTo>
                <a:lnTo>
                  <a:pt x="258" y="532"/>
                </a:lnTo>
                <a:lnTo>
                  <a:pt x="258" y="534"/>
                </a:lnTo>
                <a:lnTo>
                  <a:pt x="261" y="538"/>
                </a:lnTo>
                <a:lnTo>
                  <a:pt x="263" y="543"/>
                </a:lnTo>
                <a:lnTo>
                  <a:pt x="261" y="544"/>
                </a:lnTo>
                <a:lnTo>
                  <a:pt x="258" y="548"/>
                </a:lnTo>
                <a:lnTo>
                  <a:pt x="258" y="548"/>
                </a:lnTo>
                <a:lnTo>
                  <a:pt x="254" y="551"/>
                </a:lnTo>
                <a:lnTo>
                  <a:pt x="251" y="551"/>
                </a:lnTo>
                <a:lnTo>
                  <a:pt x="244" y="550"/>
                </a:lnTo>
                <a:lnTo>
                  <a:pt x="242" y="550"/>
                </a:lnTo>
                <a:lnTo>
                  <a:pt x="242" y="551"/>
                </a:lnTo>
                <a:lnTo>
                  <a:pt x="249" y="563"/>
                </a:lnTo>
                <a:lnTo>
                  <a:pt x="249" y="563"/>
                </a:lnTo>
                <a:lnTo>
                  <a:pt x="256" y="579"/>
                </a:lnTo>
                <a:lnTo>
                  <a:pt x="259" y="584"/>
                </a:lnTo>
                <a:lnTo>
                  <a:pt x="265" y="587"/>
                </a:lnTo>
                <a:lnTo>
                  <a:pt x="277" y="593"/>
                </a:lnTo>
                <a:lnTo>
                  <a:pt x="302" y="601"/>
                </a:lnTo>
                <a:lnTo>
                  <a:pt x="302" y="601"/>
                </a:lnTo>
                <a:lnTo>
                  <a:pt x="354" y="615"/>
                </a:lnTo>
                <a:lnTo>
                  <a:pt x="373" y="620"/>
                </a:lnTo>
                <a:lnTo>
                  <a:pt x="373" y="620"/>
                </a:lnTo>
                <a:lnTo>
                  <a:pt x="371" y="627"/>
                </a:lnTo>
                <a:lnTo>
                  <a:pt x="368" y="646"/>
                </a:lnTo>
                <a:lnTo>
                  <a:pt x="366" y="656"/>
                </a:lnTo>
                <a:lnTo>
                  <a:pt x="366" y="670"/>
                </a:lnTo>
                <a:lnTo>
                  <a:pt x="368" y="682"/>
                </a:lnTo>
                <a:lnTo>
                  <a:pt x="373" y="696"/>
                </a:lnTo>
                <a:lnTo>
                  <a:pt x="373" y="696"/>
                </a:lnTo>
                <a:lnTo>
                  <a:pt x="378" y="708"/>
                </a:lnTo>
                <a:lnTo>
                  <a:pt x="385" y="722"/>
                </a:lnTo>
                <a:lnTo>
                  <a:pt x="402" y="747"/>
                </a:lnTo>
                <a:lnTo>
                  <a:pt x="414" y="768"/>
                </a:lnTo>
                <a:lnTo>
                  <a:pt x="419" y="777"/>
                </a:lnTo>
                <a:lnTo>
                  <a:pt x="419" y="777"/>
                </a:lnTo>
                <a:lnTo>
                  <a:pt x="414" y="780"/>
                </a:lnTo>
                <a:lnTo>
                  <a:pt x="402" y="787"/>
                </a:lnTo>
                <a:lnTo>
                  <a:pt x="386" y="797"/>
                </a:lnTo>
                <a:lnTo>
                  <a:pt x="380" y="806"/>
                </a:lnTo>
                <a:lnTo>
                  <a:pt x="373" y="814"/>
                </a:lnTo>
                <a:lnTo>
                  <a:pt x="373" y="814"/>
                </a:lnTo>
                <a:lnTo>
                  <a:pt x="357" y="837"/>
                </a:lnTo>
                <a:lnTo>
                  <a:pt x="352" y="849"/>
                </a:lnTo>
                <a:lnTo>
                  <a:pt x="347" y="859"/>
                </a:lnTo>
                <a:lnTo>
                  <a:pt x="345" y="871"/>
                </a:lnTo>
                <a:lnTo>
                  <a:pt x="345" y="881"/>
                </a:lnTo>
                <a:lnTo>
                  <a:pt x="349" y="887"/>
                </a:lnTo>
                <a:lnTo>
                  <a:pt x="352" y="892"/>
                </a:lnTo>
                <a:lnTo>
                  <a:pt x="356" y="895"/>
                </a:lnTo>
                <a:lnTo>
                  <a:pt x="362" y="899"/>
                </a:lnTo>
                <a:lnTo>
                  <a:pt x="362" y="899"/>
                </a:lnTo>
                <a:lnTo>
                  <a:pt x="369" y="902"/>
                </a:lnTo>
                <a:lnTo>
                  <a:pt x="380" y="904"/>
                </a:lnTo>
                <a:lnTo>
                  <a:pt x="400" y="905"/>
                </a:lnTo>
                <a:lnTo>
                  <a:pt x="424" y="904"/>
                </a:lnTo>
                <a:lnTo>
                  <a:pt x="448" y="900"/>
                </a:lnTo>
                <a:lnTo>
                  <a:pt x="488" y="895"/>
                </a:lnTo>
                <a:lnTo>
                  <a:pt x="503" y="892"/>
                </a:lnTo>
                <a:lnTo>
                  <a:pt x="503" y="892"/>
                </a:lnTo>
                <a:lnTo>
                  <a:pt x="493" y="899"/>
                </a:lnTo>
                <a:lnTo>
                  <a:pt x="474" y="912"/>
                </a:lnTo>
                <a:lnTo>
                  <a:pt x="467" y="921"/>
                </a:lnTo>
                <a:lnTo>
                  <a:pt x="462" y="928"/>
                </a:lnTo>
                <a:lnTo>
                  <a:pt x="462" y="931"/>
                </a:lnTo>
                <a:lnTo>
                  <a:pt x="462" y="935"/>
                </a:lnTo>
                <a:lnTo>
                  <a:pt x="465" y="938"/>
                </a:lnTo>
                <a:lnTo>
                  <a:pt x="469" y="942"/>
                </a:lnTo>
                <a:lnTo>
                  <a:pt x="469" y="942"/>
                </a:lnTo>
                <a:lnTo>
                  <a:pt x="479" y="945"/>
                </a:lnTo>
                <a:lnTo>
                  <a:pt x="491" y="947"/>
                </a:lnTo>
                <a:lnTo>
                  <a:pt x="502" y="948"/>
                </a:lnTo>
                <a:lnTo>
                  <a:pt x="514" y="948"/>
                </a:lnTo>
                <a:lnTo>
                  <a:pt x="536" y="947"/>
                </a:lnTo>
                <a:lnTo>
                  <a:pt x="555" y="943"/>
                </a:lnTo>
                <a:lnTo>
                  <a:pt x="555" y="943"/>
                </a:lnTo>
                <a:lnTo>
                  <a:pt x="565" y="942"/>
                </a:lnTo>
                <a:lnTo>
                  <a:pt x="575" y="936"/>
                </a:lnTo>
                <a:lnTo>
                  <a:pt x="594" y="926"/>
                </a:lnTo>
                <a:lnTo>
                  <a:pt x="622" y="905"/>
                </a:lnTo>
                <a:lnTo>
                  <a:pt x="622" y="905"/>
                </a:lnTo>
                <a:lnTo>
                  <a:pt x="634" y="900"/>
                </a:lnTo>
                <a:lnTo>
                  <a:pt x="658" y="892"/>
                </a:lnTo>
                <a:lnTo>
                  <a:pt x="658" y="892"/>
                </a:lnTo>
                <a:lnTo>
                  <a:pt x="699" y="878"/>
                </a:lnTo>
                <a:lnTo>
                  <a:pt x="725" y="869"/>
                </a:lnTo>
                <a:lnTo>
                  <a:pt x="756" y="854"/>
                </a:lnTo>
                <a:lnTo>
                  <a:pt x="756" y="854"/>
                </a:lnTo>
                <a:lnTo>
                  <a:pt x="776" y="842"/>
                </a:lnTo>
                <a:lnTo>
                  <a:pt x="797" y="826"/>
                </a:lnTo>
                <a:lnTo>
                  <a:pt x="843" y="790"/>
                </a:lnTo>
                <a:lnTo>
                  <a:pt x="888" y="754"/>
                </a:lnTo>
                <a:lnTo>
                  <a:pt x="922" y="727"/>
                </a:lnTo>
                <a:lnTo>
                  <a:pt x="922" y="727"/>
                </a:lnTo>
                <a:lnTo>
                  <a:pt x="950" y="710"/>
                </a:lnTo>
                <a:lnTo>
                  <a:pt x="977" y="691"/>
                </a:lnTo>
                <a:lnTo>
                  <a:pt x="989" y="680"/>
                </a:lnTo>
                <a:lnTo>
                  <a:pt x="1000" y="668"/>
                </a:lnTo>
                <a:lnTo>
                  <a:pt x="1008" y="656"/>
                </a:lnTo>
                <a:lnTo>
                  <a:pt x="1015" y="642"/>
                </a:lnTo>
                <a:lnTo>
                  <a:pt x="1015" y="642"/>
                </a:lnTo>
                <a:lnTo>
                  <a:pt x="1024" y="622"/>
                </a:lnTo>
                <a:lnTo>
                  <a:pt x="1029" y="606"/>
                </a:lnTo>
                <a:lnTo>
                  <a:pt x="1031" y="601"/>
                </a:lnTo>
                <a:lnTo>
                  <a:pt x="1031" y="594"/>
                </a:lnTo>
                <a:lnTo>
                  <a:pt x="1027" y="586"/>
                </a:lnTo>
                <a:lnTo>
                  <a:pt x="1022" y="575"/>
                </a:lnTo>
                <a:lnTo>
                  <a:pt x="1022" y="575"/>
                </a:lnTo>
                <a:lnTo>
                  <a:pt x="1003" y="546"/>
                </a:lnTo>
                <a:lnTo>
                  <a:pt x="1000" y="539"/>
                </a:lnTo>
                <a:lnTo>
                  <a:pt x="996" y="534"/>
                </a:lnTo>
                <a:lnTo>
                  <a:pt x="996" y="534"/>
                </a:lnTo>
                <a:lnTo>
                  <a:pt x="996" y="529"/>
                </a:lnTo>
                <a:lnTo>
                  <a:pt x="994" y="520"/>
                </a:lnTo>
                <a:lnTo>
                  <a:pt x="986" y="508"/>
                </a:lnTo>
                <a:lnTo>
                  <a:pt x="970" y="489"/>
                </a:lnTo>
                <a:lnTo>
                  <a:pt x="970" y="489"/>
                </a:lnTo>
                <a:lnTo>
                  <a:pt x="958" y="479"/>
                </a:lnTo>
                <a:lnTo>
                  <a:pt x="950" y="472"/>
                </a:lnTo>
                <a:lnTo>
                  <a:pt x="934" y="464"/>
                </a:lnTo>
                <a:lnTo>
                  <a:pt x="917" y="453"/>
                </a:lnTo>
                <a:lnTo>
                  <a:pt x="909" y="447"/>
                </a:lnTo>
                <a:lnTo>
                  <a:pt x="898" y="436"/>
                </a:lnTo>
                <a:lnTo>
                  <a:pt x="898" y="436"/>
                </a:lnTo>
                <a:lnTo>
                  <a:pt x="878" y="419"/>
                </a:lnTo>
                <a:lnTo>
                  <a:pt x="864" y="409"/>
                </a:lnTo>
                <a:lnTo>
                  <a:pt x="850" y="398"/>
                </a:lnTo>
                <a:lnTo>
                  <a:pt x="833" y="383"/>
                </a:lnTo>
                <a:lnTo>
                  <a:pt x="833" y="383"/>
                </a:lnTo>
                <a:lnTo>
                  <a:pt x="809" y="352"/>
                </a:lnTo>
                <a:lnTo>
                  <a:pt x="775" y="307"/>
                </a:lnTo>
                <a:lnTo>
                  <a:pt x="716" y="228"/>
                </a:lnTo>
                <a:lnTo>
                  <a:pt x="716" y="228"/>
                </a:lnTo>
                <a:lnTo>
                  <a:pt x="708" y="214"/>
                </a:lnTo>
                <a:lnTo>
                  <a:pt x="701" y="197"/>
                </a:lnTo>
                <a:lnTo>
                  <a:pt x="690" y="158"/>
                </a:lnTo>
                <a:lnTo>
                  <a:pt x="685" y="137"/>
                </a:lnTo>
                <a:lnTo>
                  <a:pt x="678" y="118"/>
                </a:lnTo>
                <a:lnTo>
                  <a:pt x="672" y="99"/>
                </a:lnTo>
                <a:lnTo>
                  <a:pt x="660" y="82"/>
                </a:lnTo>
                <a:lnTo>
                  <a:pt x="660" y="82"/>
                </a:lnTo>
                <a:lnTo>
                  <a:pt x="636" y="51"/>
                </a:lnTo>
                <a:lnTo>
                  <a:pt x="615" y="25"/>
                </a:lnTo>
                <a:lnTo>
                  <a:pt x="605" y="15"/>
                </a:lnTo>
                <a:lnTo>
                  <a:pt x="593" y="6"/>
                </a:lnTo>
                <a:lnTo>
                  <a:pt x="582" y="1"/>
                </a:lnTo>
                <a:lnTo>
                  <a:pt x="570" y="0"/>
                </a:lnTo>
                <a:lnTo>
                  <a:pt x="570" y="0"/>
                </a:lnTo>
                <a:lnTo>
                  <a:pt x="558" y="0"/>
                </a:lnTo>
                <a:lnTo>
                  <a:pt x="548" y="1"/>
                </a:lnTo>
                <a:lnTo>
                  <a:pt x="538" y="6"/>
                </a:lnTo>
                <a:lnTo>
                  <a:pt x="527" y="10"/>
                </a:lnTo>
                <a:lnTo>
                  <a:pt x="519" y="17"/>
                </a:lnTo>
                <a:lnTo>
                  <a:pt x="512" y="22"/>
                </a:lnTo>
                <a:lnTo>
                  <a:pt x="505" y="29"/>
                </a:lnTo>
                <a:lnTo>
                  <a:pt x="498" y="37"/>
                </a:lnTo>
                <a:lnTo>
                  <a:pt x="498" y="37"/>
                </a:lnTo>
                <a:lnTo>
                  <a:pt x="488" y="51"/>
                </a:lnTo>
                <a:lnTo>
                  <a:pt x="478" y="65"/>
                </a:lnTo>
                <a:lnTo>
                  <a:pt x="464" y="77"/>
                </a:lnTo>
                <a:lnTo>
                  <a:pt x="448" y="89"/>
                </a:lnTo>
                <a:lnTo>
                  <a:pt x="448" y="89"/>
                </a:lnTo>
                <a:lnTo>
                  <a:pt x="436" y="98"/>
                </a:lnTo>
                <a:lnTo>
                  <a:pt x="428" y="101"/>
                </a:lnTo>
                <a:lnTo>
                  <a:pt x="421" y="106"/>
                </a:lnTo>
                <a:lnTo>
                  <a:pt x="414" y="115"/>
                </a:lnTo>
                <a:lnTo>
                  <a:pt x="414" y="115"/>
                </a:lnTo>
                <a:lnTo>
                  <a:pt x="404" y="134"/>
                </a:lnTo>
                <a:lnTo>
                  <a:pt x="395" y="146"/>
                </a:lnTo>
                <a:lnTo>
                  <a:pt x="395" y="146"/>
                </a:lnTo>
                <a:lnTo>
                  <a:pt x="390" y="149"/>
                </a:lnTo>
                <a:lnTo>
                  <a:pt x="386" y="151"/>
                </a:lnTo>
                <a:lnTo>
                  <a:pt x="380" y="154"/>
                </a:lnTo>
                <a:lnTo>
                  <a:pt x="368" y="161"/>
                </a:lnTo>
                <a:lnTo>
                  <a:pt x="368" y="161"/>
                </a:lnTo>
                <a:lnTo>
                  <a:pt x="354" y="172"/>
                </a:lnTo>
                <a:lnTo>
                  <a:pt x="345" y="178"/>
                </a:lnTo>
                <a:lnTo>
                  <a:pt x="335" y="189"/>
                </a:lnTo>
                <a:lnTo>
                  <a:pt x="335" y="189"/>
                </a:lnTo>
                <a:lnTo>
                  <a:pt x="332" y="190"/>
                </a:lnTo>
                <a:lnTo>
                  <a:pt x="328" y="194"/>
                </a:lnTo>
                <a:lnTo>
                  <a:pt x="328" y="197"/>
                </a:lnTo>
                <a:lnTo>
                  <a:pt x="328" y="206"/>
                </a:lnTo>
                <a:lnTo>
                  <a:pt x="328" y="206"/>
                </a:lnTo>
                <a:lnTo>
                  <a:pt x="330" y="225"/>
                </a:lnTo>
                <a:lnTo>
                  <a:pt x="332" y="232"/>
                </a:lnTo>
                <a:lnTo>
                  <a:pt x="332" y="233"/>
                </a:lnTo>
                <a:lnTo>
                  <a:pt x="330" y="233"/>
                </a:lnTo>
                <a:lnTo>
                  <a:pt x="330" y="233"/>
                </a:lnTo>
                <a:lnTo>
                  <a:pt x="326" y="235"/>
                </a:lnTo>
                <a:lnTo>
                  <a:pt x="323" y="242"/>
                </a:lnTo>
                <a:lnTo>
                  <a:pt x="318" y="252"/>
                </a:lnTo>
                <a:lnTo>
                  <a:pt x="318" y="252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0">
            <a:extLst>
              <a:ext uri="{FF2B5EF4-FFF2-40B4-BE49-F238E27FC236}">
                <a16:creationId xmlns:a16="http://schemas.microsoft.com/office/drawing/2014/main" id="{CD7C21B9-D8E3-4A16-8C4C-EEC80F56B4E7}"/>
              </a:ext>
            </a:extLst>
          </p:cNvPr>
          <p:cNvSpPr>
            <a:spLocks/>
          </p:cNvSpPr>
          <p:nvPr/>
        </p:nvSpPr>
        <p:spPr bwMode="auto">
          <a:xfrm>
            <a:off x="8252687" y="4821162"/>
            <a:ext cx="1023244" cy="1458258"/>
          </a:xfrm>
          <a:custGeom>
            <a:avLst/>
            <a:gdLst>
              <a:gd name="T0" fmla="*/ 354 w 955"/>
              <a:gd name="T1" fmla="*/ 223 h 1361"/>
              <a:gd name="T2" fmla="*/ 354 w 955"/>
              <a:gd name="T3" fmla="*/ 41 h 1361"/>
              <a:gd name="T4" fmla="*/ 374 w 955"/>
              <a:gd name="T5" fmla="*/ 0 h 1361"/>
              <a:gd name="T6" fmla="*/ 434 w 955"/>
              <a:gd name="T7" fmla="*/ 51 h 1361"/>
              <a:gd name="T8" fmla="*/ 443 w 955"/>
              <a:gd name="T9" fmla="*/ 82 h 1361"/>
              <a:gd name="T10" fmla="*/ 417 w 955"/>
              <a:gd name="T11" fmla="*/ 161 h 1361"/>
              <a:gd name="T12" fmla="*/ 428 w 955"/>
              <a:gd name="T13" fmla="*/ 204 h 1361"/>
              <a:gd name="T14" fmla="*/ 422 w 955"/>
              <a:gd name="T15" fmla="*/ 264 h 1361"/>
              <a:gd name="T16" fmla="*/ 419 w 955"/>
              <a:gd name="T17" fmla="*/ 356 h 1361"/>
              <a:gd name="T18" fmla="*/ 512 w 955"/>
              <a:gd name="T19" fmla="*/ 361 h 1361"/>
              <a:gd name="T20" fmla="*/ 577 w 955"/>
              <a:gd name="T21" fmla="*/ 268 h 1361"/>
              <a:gd name="T22" fmla="*/ 611 w 955"/>
              <a:gd name="T23" fmla="*/ 264 h 1361"/>
              <a:gd name="T24" fmla="*/ 639 w 955"/>
              <a:gd name="T25" fmla="*/ 311 h 1361"/>
              <a:gd name="T26" fmla="*/ 635 w 955"/>
              <a:gd name="T27" fmla="*/ 414 h 1361"/>
              <a:gd name="T28" fmla="*/ 587 w 955"/>
              <a:gd name="T29" fmla="*/ 524 h 1361"/>
              <a:gd name="T30" fmla="*/ 598 w 955"/>
              <a:gd name="T31" fmla="*/ 582 h 1361"/>
              <a:gd name="T32" fmla="*/ 740 w 955"/>
              <a:gd name="T33" fmla="*/ 674 h 1361"/>
              <a:gd name="T34" fmla="*/ 821 w 955"/>
              <a:gd name="T35" fmla="*/ 751 h 1361"/>
              <a:gd name="T36" fmla="*/ 814 w 955"/>
              <a:gd name="T37" fmla="*/ 832 h 1361"/>
              <a:gd name="T38" fmla="*/ 793 w 955"/>
              <a:gd name="T39" fmla="*/ 870 h 1361"/>
              <a:gd name="T40" fmla="*/ 721 w 955"/>
              <a:gd name="T41" fmla="*/ 830 h 1361"/>
              <a:gd name="T42" fmla="*/ 730 w 955"/>
              <a:gd name="T43" fmla="*/ 961 h 1361"/>
              <a:gd name="T44" fmla="*/ 675 w 955"/>
              <a:gd name="T45" fmla="*/ 1120 h 1361"/>
              <a:gd name="T46" fmla="*/ 805 w 955"/>
              <a:gd name="T47" fmla="*/ 1096 h 1361"/>
              <a:gd name="T48" fmla="*/ 929 w 955"/>
              <a:gd name="T49" fmla="*/ 1105 h 1361"/>
              <a:gd name="T50" fmla="*/ 955 w 955"/>
              <a:gd name="T51" fmla="*/ 1139 h 1361"/>
              <a:gd name="T52" fmla="*/ 927 w 955"/>
              <a:gd name="T53" fmla="*/ 1163 h 1361"/>
              <a:gd name="T54" fmla="*/ 776 w 955"/>
              <a:gd name="T55" fmla="*/ 1155 h 1361"/>
              <a:gd name="T56" fmla="*/ 646 w 955"/>
              <a:gd name="T57" fmla="*/ 1163 h 1361"/>
              <a:gd name="T58" fmla="*/ 658 w 955"/>
              <a:gd name="T59" fmla="*/ 1230 h 1361"/>
              <a:gd name="T60" fmla="*/ 656 w 955"/>
              <a:gd name="T61" fmla="*/ 1294 h 1361"/>
              <a:gd name="T62" fmla="*/ 635 w 955"/>
              <a:gd name="T63" fmla="*/ 1265 h 1361"/>
              <a:gd name="T64" fmla="*/ 579 w 955"/>
              <a:gd name="T65" fmla="*/ 1263 h 1361"/>
              <a:gd name="T66" fmla="*/ 483 w 955"/>
              <a:gd name="T67" fmla="*/ 1315 h 1361"/>
              <a:gd name="T68" fmla="*/ 374 w 955"/>
              <a:gd name="T69" fmla="*/ 1308 h 1361"/>
              <a:gd name="T70" fmla="*/ 328 w 955"/>
              <a:gd name="T71" fmla="*/ 1325 h 1361"/>
              <a:gd name="T72" fmla="*/ 292 w 955"/>
              <a:gd name="T73" fmla="*/ 1361 h 1361"/>
              <a:gd name="T74" fmla="*/ 239 w 955"/>
              <a:gd name="T75" fmla="*/ 1316 h 1361"/>
              <a:gd name="T76" fmla="*/ 232 w 955"/>
              <a:gd name="T77" fmla="*/ 1243 h 1361"/>
              <a:gd name="T78" fmla="*/ 184 w 955"/>
              <a:gd name="T79" fmla="*/ 1213 h 1361"/>
              <a:gd name="T80" fmla="*/ 39 w 955"/>
              <a:gd name="T81" fmla="*/ 1234 h 1361"/>
              <a:gd name="T82" fmla="*/ 8 w 955"/>
              <a:gd name="T83" fmla="*/ 1217 h 1361"/>
              <a:gd name="T84" fmla="*/ 7 w 955"/>
              <a:gd name="T85" fmla="*/ 1179 h 1361"/>
              <a:gd name="T86" fmla="*/ 100 w 955"/>
              <a:gd name="T87" fmla="*/ 1133 h 1361"/>
              <a:gd name="T88" fmla="*/ 211 w 955"/>
              <a:gd name="T89" fmla="*/ 1143 h 1361"/>
              <a:gd name="T90" fmla="*/ 172 w 955"/>
              <a:gd name="T91" fmla="*/ 1059 h 1361"/>
              <a:gd name="T92" fmla="*/ 139 w 955"/>
              <a:gd name="T93" fmla="*/ 890 h 1361"/>
              <a:gd name="T94" fmla="*/ 115 w 955"/>
              <a:gd name="T95" fmla="*/ 906 h 1361"/>
              <a:gd name="T96" fmla="*/ 84 w 955"/>
              <a:gd name="T97" fmla="*/ 902 h 1361"/>
              <a:gd name="T98" fmla="*/ 29 w 955"/>
              <a:gd name="T99" fmla="*/ 851 h 1361"/>
              <a:gd name="T100" fmla="*/ 24 w 955"/>
              <a:gd name="T101" fmla="*/ 820 h 1361"/>
              <a:gd name="T102" fmla="*/ 53 w 955"/>
              <a:gd name="T103" fmla="*/ 753 h 1361"/>
              <a:gd name="T104" fmla="*/ 96 w 955"/>
              <a:gd name="T105" fmla="*/ 717 h 1361"/>
              <a:gd name="T106" fmla="*/ 136 w 955"/>
              <a:gd name="T107" fmla="*/ 684 h 1361"/>
              <a:gd name="T108" fmla="*/ 211 w 955"/>
              <a:gd name="T109" fmla="*/ 629 h 1361"/>
              <a:gd name="T110" fmla="*/ 278 w 955"/>
              <a:gd name="T111" fmla="*/ 481 h 1361"/>
              <a:gd name="T112" fmla="*/ 340 w 955"/>
              <a:gd name="T113" fmla="*/ 376 h 1361"/>
              <a:gd name="T114" fmla="*/ 350 w 955"/>
              <a:gd name="T115" fmla="*/ 349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55" h="1361">
                <a:moveTo>
                  <a:pt x="374" y="347"/>
                </a:moveTo>
                <a:lnTo>
                  <a:pt x="374" y="347"/>
                </a:lnTo>
                <a:lnTo>
                  <a:pt x="371" y="330"/>
                </a:lnTo>
                <a:lnTo>
                  <a:pt x="362" y="285"/>
                </a:lnTo>
                <a:lnTo>
                  <a:pt x="359" y="254"/>
                </a:lnTo>
                <a:lnTo>
                  <a:pt x="354" y="223"/>
                </a:lnTo>
                <a:lnTo>
                  <a:pt x="352" y="189"/>
                </a:lnTo>
                <a:lnTo>
                  <a:pt x="350" y="154"/>
                </a:lnTo>
                <a:lnTo>
                  <a:pt x="350" y="154"/>
                </a:lnTo>
                <a:lnTo>
                  <a:pt x="350" y="91"/>
                </a:lnTo>
                <a:lnTo>
                  <a:pt x="352" y="63"/>
                </a:lnTo>
                <a:lnTo>
                  <a:pt x="354" y="41"/>
                </a:lnTo>
                <a:lnTo>
                  <a:pt x="357" y="22"/>
                </a:lnTo>
                <a:lnTo>
                  <a:pt x="361" y="8"/>
                </a:lnTo>
                <a:lnTo>
                  <a:pt x="364" y="5"/>
                </a:lnTo>
                <a:lnTo>
                  <a:pt x="367" y="1"/>
                </a:lnTo>
                <a:lnTo>
                  <a:pt x="371" y="0"/>
                </a:lnTo>
                <a:lnTo>
                  <a:pt x="374" y="0"/>
                </a:lnTo>
                <a:lnTo>
                  <a:pt x="374" y="0"/>
                </a:lnTo>
                <a:lnTo>
                  <a:pt x="385" y="5"/>
                </a:lnTo>
                <a:lnTo>
                  <a:pt x="398" y="14"/>
                </a:lnTo>
                <a:lnTo>
                  <a:pt x="412" y="24"/>
                </a:lnTo>
                <a:lnTo>
                  <a:pt x="424" y="38"/>
                </a:lnTo>
                <a:lnTo>
                  <a:pt x="434" y="51"/>
                </a:lnTo>
                <a:lnTo>
                  <a:pt x="443" y="65"/>
                </a:lnTo>
                <a:lnTo>
                  <a:pt x="445" y="70"/>
                </a:lnTo>
                <a:lnTo>
                  <a:pt x="445" y="75"/>
                </a:lnTo>
                <a:lnTo>
                  <a:pt x="445" y="79"/>
                </a:lnTo>
                <a:lnTo>
                  <a:pt x="443" y="82"/>
                </a:lnTo>
                <a:lnTo>
                  <a:pt x="443" y="82"/>
                </a:lnTo>
                <a:lnTo>
                  <a:pt x="436" y="89"/>
                </a:lnTo>
                <a:lnTo>
                  <a:pt x="431" y="99"/>
                </a:lnTo>
                <a:lnTo>
                  <a:pt x="426" y="115"/>
                </a:lnTo>
                <a:lnTo>
                  <a:pt x="422" y="130"/>
                </a:lnTo>
                <a:lnTo>
                  <a:pt x="419" y="146"/>
                </a:lnTo>
                <a:lnTo>
                  <a:pt x="417" y="161"/>
                </a:lnTo>
                <a:lnTo>
                  <a:pt x="417" y="177"/>
                </a:lnTo>
                <a:lnTo>
                  <a:pt x="419" y="187"/>
                </a:lnTo>
                <a:lnTo>
                  <a:pt x="419" y="187"/>
                </a:lnTo>
                <a:lnTo>
                  <a:pt x="421" y="196"/>
                </a:lnTo>
                <a:lnTo>
                  <a:pt x="422" y="199"/>
                </a:lnTo>
                <a:lnTo>
                  <a:pt x="428" y="204"/>
                </a:lnTo>
                <a:lnTo>
                  <a:pt x="429" y="206"/>
                </a:lnTo>
                <a:lnTo>
                  <a:pt x="431" y="213"/>
                </a:lnTo>
                <a:lnTo>
                  <a:pt x="429" y="222"/>
                </a:lnTo>
                <a:lnTo>
                  <a:pt x="428" y="235"/>
                </a:lnTo>
                <a:lnTo>
                  <a:pt x="428" y="235"/>
                </a:lnTo>
                <a:lnTo>
                  <a:pt x="422" y="264"/>
                </a:lnTo>
                <a:lnTo>
                  <a:pt x="417" y="287"/>
                </a:lnTo>
                <a:lnTo>
                  <a:pt x="414" y="302"/>
                </a:lnTo>
                <a:lnTo>
                  <a:pt x="414" y="318"/>
                </a:lnTo>
                <a:lnTo>
                  <a:pt x="414" y="318"/>
                </a:lnTo>
                <a:lnTo>
                  <a:pt x="417" y="345"/>
                </a:lnTo>
                <a:lnTo>
                  <a:pt x="419" y="356"/>
                </a:lnTo>
                <a:lnTo>
                  <a:pt x="467" y="395"/>
                </a:lnTo>
                <a:lnTo>
                  <a:pt x="467" y="395"/>
                </a:lnTo>
                <a:lnTo>
                  <a:pt x="471" y="393"/>
                </a:lnTo>
                <a:lnTo>
                  <a:pt x="483" y="387"/>
                </a:lnTo>
                <a:lnTo>
                  <a:pt x="500" y="371"/>
                </a:lnTo>
                <a:lnTo>
                  <a:pt x="512" y="361"/>
                </a:lnTo>
                <a:lnTo>
                  <a:pt x="524" y="347"/>
                </a:lnTo>
                <a:lnTo>
                  <a:pt x="524" y="347"/>
                </a:lnTo>
                <a:lnTo>
                  <a:pt x="537" y="330"/>
                </a:lnTo>
                <a:lnTo>
                  <a:pt x="548" y="313"/>
                </a:lnTo>
                <a:lnTo>
                  <a:pt x="567" y="280"/>
                </a:lnTo>
                <a:lnTo>
                  <a:pt x="577" y="268"/>
                </a:lnTo>
                <a:lnTo>
                  <a:pt x="582" y="263"/>
                </a:lnTo>
                <a:lnTo>
                  <a:pt x="587" y="259"/>
                </a:lnTo>
                <a:lnTo>
                  <a:pt x="592" y="258"/>
                </a:lnTo>
                <a:lnTo>
                  <a:pt x="598" y="259"/>
                </a:lnTo>
                <a:lnTo>
                  <a:pt x="604" y="261"/>
                </a:lnTo>
                <a:lnTo>
                  <a:pt x="611" y="264"/>
                </a:lnTo>
                <a:lnTo>
                  <a:pt x="611" y="264"/>
                </a:lnTo>
                <a:lnTo>
                  <a:pt x="618" y="270"/>
                </a:lnTo>
                <a:lnTo>
                  <a:pt x="625" y="277"/>
                </a:lnTo>
                <a:lnTo>
                  <a:pt x="629" y="283"/>
                </a:lnTo>
                <a:lnTo>
                  <a:pt x="634" y="292"/>
                </a:lnTo>
                <a:lnTo>
                  <a:pt x="639" y="311"/>
                </a:lnTo>
                <a:lnTo>
                  <a:pt x="642" y="330"/>
                </a:lnTo>
                <a:lnTo>
                  <a:pt x="644" y="352"/>
                </a:lnTo>
                <a:lnTo>
                  <a:pt x="642" y="373"/>
                </a:lnTo>
                <a:lnTo>
                  <a:pt x="641" y="393"/>
                </a:lnTo>
                <a:lnTo>
                  <a:pt x="635" y="414"/>
                </a:lnTo>
                <a:lnTo>
                  <a:pt x="635" y="414"/>
                </a:lnTo>
                <a:lnTo>
                  <a:pt x="630" y="431"/>
                </a:lnTo>
                <a:lnTo>
                  <a:pt x="623" y="448"/>
                </a:lnTo>
                <a:lnTo>
                  <a:pt x="606" y="479"/>
                </a:lnTo>
                <a:lnTo>
                  <a:pt x="592" y="505"/>
                </a:lnTo>
                <a:lnTo>
                  <a:pt x="589" y="515"/>
                </a:lnTo>
                <a:lnTo>
                  <a:pt x="587" y="524"/>
                </a:lnTo>
                <a:lnTo>
                  <a:pt x="587" y="524"/>
                </a:lnTo>
                <a:lnTo>
                  <a:pt x="587" y="539"/>
                </a:lnTo>
                <a:lnTo>
                  <a:pt x="587" y="555"/>
                </a:lnTo>
                <a:lnTo>
                  <a:pt x="591" y="569"/>
                </a:lnTo>
                <a:lnTo>
                  <a:pt x="592" y="576"/>
                </a:lnTo>
                <a:lnTo>
                  <a:pt x="598" y="582"/>
                </a:lnTo>
                <a:lnTo>
                  <a:pt x="598" y="582"/>
                </a:lnTo>
                <a:lnTo>
                  <a:pt x="601" y="586"/>
                </a:lnTo>
                <a:lnTo>
                  <a:pt x="610" y="591"/>
                </a:lnTo>
                <a:lnTo>
                  <a:pt x="634" y="608"/>
                </a:lnTo>
                <a:lnTo>
                  <a:pt x="702" y="650"/>
                </a:lnTo>
                <a:lnTo>
                  <a:pt x="740" y="674"/>
                </a:lnTo>
                <a:lnTo>
                  <a:pt x="773" y="696"/>
                </a:lnTo>
                <a:lnTo>
                  <a:pt x="800" y="718"/>
                </a:lnTo>
                <a:lnTo>
                  <a:pt x="809" y="727"/>
                </a:lnTo>
                <a:lnTo>
                  <a:pt x="814" y="735"/>
                </a:lnTo>
                <a:lnTo>
                  <a:pt x="814" y="735"/>
                </a:lnTo>
                <a:lnTo>
                  <a:pt x="821" y="751"/>
                </a:lnTo>
                <a:lnTo>
                  <a:pt x="824" y="765"/>
                </a:lnTo>
                <a:lnTo>
                  <a:pt x="826" y="777"/>
                </a:lnTo>
                <a:lnTo>
                  <a:pt x="826" y="789"/>
                </a:lnTo>
                <a:lnTo>
                  <a:pt x="824" y="799"/>
                </a:lnTo>
                <a:lnTo>
                  <a:pt x="823" y="809"/>
                </a:lnTo>
                <a:lnTo>
                  <a:pt x="814" y="832"/>
                </a:lnTo>
                <a:lnTo>
                  <a:pt x="814" y="832"/>
                </a:lnTo>
                <a:lnTo>
                  <a:pt x="809" y="852"/>
                </a:lnTo>
                <a:lnTo>
                  <a:pt x="804" y="866"/>
                </a:lnTo>
                <a:lnTo>
                  <a:pt x="802" y="870"/>
                </a:lnTo>
                <a:lnTo>
                  <a:pt x="799" y="871"/>
                </a:lnTo>
                <a:lnTo>
                  <a:pt x="793" y="870"/>
                </a:lnTo>
                <a:lnTo>
                  <a:pt x="785" y="866"/>
                </a:lnTo>
                <a:lnTo>
                  <a:pt x="785" y="866"/>
                </a:lnTo>
                <a:lnTo>
                  <a:pt x="744" y="837"/>
                </a:lnTo>
                <a:lnTo>
                  <a:pt x="718" y="818"/>
                </a:lnTo>
                <a:lnTo>
                  <a:pt x="718" y="818"/>
                </a:lnTo>
                <a:lnTo>
                  <a:pt x="721" y="830"/>
                </a:lnTo>
                <a:lnTo>
                  <a:pt x="726" y="859"/>
                </a:lnTo>
                <a:lnTo>
                  <a:pt x="732" y="899"/>
                </a:lnTo>
                <a:lnTo>
                  <a:pt x="733" y="918"/>
                </a:lnTo>
                <a:lnTo>
                  <a:pt x="733" y="938"/>
                </a:lnTo>
                <a:lnTo>
                  <a:pt x="733" y="938"/>
                </a:lnTo>
                <a:lnTo>
                  <a:pt x="730" y="961"/>
                </a:lnTo>
                <a:lnTo>
                  <a:pt x="721" y="988"/>
                </a:lnTo>
                <a:lnTo>
                  <a:pt x="713" y="1017"/>
                </a:lnTo>
                <a:lnTo>
                  <a:pt x="702" y="1048"/>
                </a:lnTo>
                <a:lnTo>
                  <a:pt x="683" y="1100"/>
                </a:lnTo>
                <a:lnTo>
                  <a:pt x="675" y="1120"/>
                </a:lnTo>
                <a:lnTo>
                  <a:pt x="675" y="1120"/>
                </a:lnTo>
                <a:lnTo>
                  <a:pt x="682" y="1117"/>
                </a:lnTo>
                <a:lnTo>
                  <a:pt x="708" y="1110"/>
                </a:lnTo>
                <a:lnTo>
                  <a:pt x="725" y="1107"/>
                </a:lnTo>
                <a:lnTo>
                  <a:pt x="747" y="1102"/>
                </a:lnTo>
                <a:lnTo>
                  <a:pt x="775" y="1098"/>
                </a:lnTo>
                <a:lnTo>
                  <a:pt x="805" y="1096"/>
                </a:lnTo>
                <a:lnTo>
                  <a:pt x="805" y="1096"/>
                </a:lnTo>
                <a:lnTo>
                  <a:pt x="836" y="1095"/>
                </a:lnTo>
                <a:lnTo>
                  <a:pt x="864" y="1095"/>
                </a:lnTo>
                <a:lnTo>
                  <a:pt x="890" y="1096"/>
                </a:lnTo>
                <a:lnTo>
                  <a:pt x="912" y="1100"/>
                </a:lnTo>
                <a:lnTo>
                  <a:pt x="929" y="1105"/>
                </a:lnTo>
                <a:lnTo>
                  <a:pt x="936" y="1108"/>
                </a:lnTo>
                <a:lnTo>
                  <a:pt x="943" y="1114"/>
                </a:lnTo>
                <a:lnTo>
                  <a:pt x="948" y="1119"/>
                </a:lnTo>
                <a:lnTo>
                  <a:pt x="951" y="1126"/>
                </a:lnTo>
                <a:lnTo>
                  <a:pt x="953" y="1133"/>
                </a:lnTo>
                <a:lnTo>
                  <a:pt x="955" y="1139"/>
                </a:lnTo>
                <a:lnTo>
                  <a:pt x="955" y="1139"/>
                </a:lnTo>
                <a:lnTo>
                  <a:pt x="953" y="1148"/>
                </a:lnTo>
                <a:lnTo>
                  <a:pt x="950" y="1153"/>
                </a:lnTo>
                <a:lnTo>
                  <a:pt x="945" y="1158"/>
                </a:lnTo>
                <a:lnTo>
                  <a:pt x="936" y="1162"/>
                </a:lnTo>
                <a:lnTo>
                  <a:pt x="927" y="1163"/>
                </a:lnTo>
                <a:lnTo>
                  <a:pt x="915" y="1165"/>
                </a:lnTo>
                <a:lnTo>
                  <a:pt x="890" y="1165"/>
                </a:lnTo>
                <a:lnTo>
                  <a:pt x="860" y="1163"/>
                </a:lnTo>
                <a:lnTo>
                  <a:pt x="829" y="1160"/>
                </a:lnTo>
                <a:lnTo>
                  <a:pt x="800" y="1157"/>
                </a:lnTo>
                <a:lnTo>
                  <a:pt x="776" y="1155"/>
                </a:lnTo>
                <a:lnTo>
                  <a:pt x="776" y="1155"/>
                </a:lnTo>
                <a:lnTo>
                  <a:pt x="754" y="1153"/>
                </a:lnTo>
                <a:lnTo>
                  <a:pt x="730" y="1155"/>
                </a:lnTo>
                <a:lnTo>
                  <a:pt x="689" y="1158"/>
                </a:lnTo>
                <a:lnTo>
                  <a:pt x="658" y="1162"/>
                </a:lnTo>
                <a:lnTo>
                  <a:pt x="646" y="1163"/>
                </a:lnTo>
                <a:lnTo>
                  <a:pt x="641" y="1179"/>
                </a:lnTo>
                <a:lnTo>
                  <a:pt x="641" y="1179"/>
                </a:lnTo>
                <a:lnTo>
                  <a:pt x="644" y="1186"/>
                </a:lnTo>
                <a:lnTo>
                  <a:pt x="654" y="1217"/>
                </a:lnTo>
                <a:lnTo>
                  <a:pt x="654" y="1217"/>
                </a:lnTo>
                <a:lnTo>
                  <a:pt x="658" y="1230"/>
                </a:lnTo>
                <a:lnTo>
                  <a:pt x="659" y="1244"/>
                </a:lnTo>
                <a:lnTo>
                  <a:pt x="661" y="1258"/>
                </a:lnTo>
                <a:lnTo>
                  <a:pt x="659" y="1272"/>
                </a:lnTo>
                <a:lnTo>
                  <a:pt x="658" y="1291"/>
                </a:lnTo>
                <a:lnTo>
                  <a:pt x="656" y="1294"/>
                </a:lnTo>
                <a:lnTo>
                  <a:pt x="656" y="1294"/>
                </a:lnTo>
                <a:lnTo>
                  <a:pt x="654" y="1294"/>
                </a:lnTo>
                <a:lnTo>
                  <a:pt x="654" y="1294"/>
                </a:lnTo>
                <a:lnTo>
                  <a:pt x="653" y="1287"/>
                </a:lnTo>
                <a:lnTo>
                  <a:pt x="647" y="1279"/>
                </a:lnTo>
                <a:lnTo>
                  <a:pt x="635" y="1265"/>
                </a:lnTo>
                <a:lnTo>
                  <a:pt x="635" y="1265"/>
                </a:lnTo>
                <a:lnTo>
                  <a:pt x="627" y="1256"/>
                </a:lnTo>
                <a:lnTo>
                  <a:pt x="613" y="1249"/>
                </a:lnTo>
                <a:lnTo>
                  <a:pt x="598" y="1241"/>
                </a:lnTo>
                <a:lnTo>
                  <a:pt x="598" y="1241"/>
                </a:lnTo>
                <a:lnTo>
                  <a:pt x="589" y="1251"/>
                </a:lnTo>
                <a:lnTo>
                  <a:pt x="579" y="1263"/>
                </a:lnTo>
                <a:lnTo>
                  <a:pt x="565" y="1275"/>
                </a:lnTo>
                <a:lnTo>
                  <a:pt x="548" y="1289"/>
                </a:lnTo>
                <a:lnTo>
                  <a:pt x="525" y="1301"/>
                </a:lnTo>
                <a:lnTo>
                  <a:pt x="512" y="1308"/>
                </a:lnTo>
                <a:lnTo>
                  <a:pt x="498" y="1311"/>
                </a:lnTo>
                <a:lnTo>
                  <a:pt x="483" y="1315"/>
                </a:lnTo>
                <a:lnTo>
                  <a:pt x="467" y="1318"/>
                </a:lnTo>
                <a:lnTo>
                  <a:pt x="467" y="1318"/>
                </a:lnTo>
                <a:lnTo>
                  <a:pt x="436" y="1320"/>
                </a:lnTo>
                <a:lnTo>
                  <a:pt x="410" y="1318"/>
                </a:lnTo>
                <a:lnTo>
                  <a:pt x="390" y="1313"/>
                </a:lnTo>
                <a:lnTo>
                  <a:pt x="374" y="1308"/>
                </a:lnTo>
                <a:lnTo>
                  <a:pt x="364" y="1301"/>
                </a:lnTo>
                <a:lnTo>
                  <a:pt x="355" y="1294"/>
                </a:lnTo>
                <a:lnTo>
                  <a:pt x="350" y="1289"/>
                </a:lnTo>
                <a:lnTo>
                  <a:pt x="350" y="1289"/>
                </a:lnTo>
                <a:lnTo>
                  <a:pt x="343" y="1299"/>
                </a:lnTo>
                <a:lnTo>
                  <a:pt x="328" y="1325"/>
                </a:lnTo>
                <a:lnTo>
                  <a:pt x="318" y="1337"/>
                </a:lnTo>
                <a:lnTo>
                  <a:pt x="309" y="1349"/>
                </a:lnTo>
                <a:lnTo>
                  <a:pt x="300" y="1358"/>
                </a:lnTo>
                <a:lnTo>
                  <a:pt x="295" y="1359"/>
                </a:lnTo>
                <a:lnTo>
                  <a:pt x="292" y="1361"/>
                </a:lnTo>
                <a:lnTo>
                  <a:pt x="292" y="1361"/>
                </a:lnTo>
                <a:lnTo>
                  <a:pt x="285" y="1359"/>
                </a:lnTo>
                <a:lnTo>
                  <a:pt x="276" y="1356"/>
                </a:lnTo>
                <a:lnTo>
                  <a:pt x="266" y="1347"/>
                </a:lnTo>
                <a:lnTo>
                  <a:pt x="258" y="1339"/>
                </a:lnTo>
                <a:lnTo>
                  <a:pt x="247" y="1328"/>
                </a:lnTo>
                <a:lnTo>
                  <a:pt x="239" y="1316"/>
                </a:lnTo>
                <a:lnTo>
                  <a:pt x="233" y="1304"/>
                </a:lnTo>
                <a:lnTo>
                  <a:pt x="230" y="1294"/>
                </a:lnTo>
                <a:lnTo>
                  <a:pt x="230" y="1294"/>
                </a:lnTo>
                <a:lnTo>
                  <a:pt x="228" y="1282"/>
                </a:lnTo>
                <a:lnTo>
                  <a:pt x="228" y="1270"/>
                </a:lnTo>
                <a:lnTo>
                  <a:pt x="232" y="1243"/>
                </a:lnTo>
                <a:lnTo>
                  <a:pt x="237" y="1222"/>
                </a:lnTo>
                <a:lnTo>
                  <a:pt x="239" y="1212"/>
                </a:lnTo>
                <a:lnTo>
                  <a:pt x="239" y="1212"/>
                </a:lnTo>
                <a:lnTo>
                  <a:pt x="235" y="1212"/>
                </a:lnTo>
                <a:lnTo>
                  <a:pt x="223" y="1212"/>
                </a:lnTo>
                <a:lnTo>
                  <a:pt x="184" y="1213"/>
                </a:lnTo>
                <a:lnTo>
                  <a:pt x="136" y="1217"/>
                </a:lnTo>
                <a:lnTo>
                  <a:pt x="115" y="1218"/>
                </a:lnTo>
                <a:lnTo>
                  <a:pt x="100" y="1222"/>
                </a:lnTo>
                <a:lnTo>
                  <a:pt x="100" y="1222"/>
                </a:lnTo>
                <a:lnTo>
                  <a:pt x="55" y="1232"/>
                </a:lnTo>
                <a:lnTo>
                  <a:pt x="39" y="1234"/>
                </a:lnTo>
                <a:lnTo>
                  <a:pt x="33" y="1232"/>
                </a:lnTo>
                <a:lnTo>
                  <a:pt x="27" y="1230"/>
                </a:lnTo>
                <a:lnTo>
                  <a:pt x="27" y="1230"/>
                </a:lnTo>
                <a:lnTo>
                  <a:pt x="20" y="1227"/>
                </a:lnTo>
                <a:lnTo>
                  <a:pt x="14" y="1224"/>
                </a:lnTo>
                <a:lnTo>
                  <a:pt x="8" y="1217"/>
                </a:lnTo>
                <a:lnTo>
                  <a:pt x="3" y="1210"/>
                </a:lnTo>
                <a:lnTo>
                  <a:pt x="0" y="1201"/>
                </a:lnTo>
                <a:lnTo>
                  <a:pt x="0" y="1194"/>
                </a:lnTo>
                <a:lnTo>
                  <a:pt x="2" y="1186"/>
                </a:lnTo>
                <a:lnTo>
                  <a:pt x="7" y="1179"/>
                </a:lnTo>
                <a:lnTo>
                  <a:pt x="7" y="1179"/>
                </a:lnTo>
                <a:lnTo>
                  <a:pt x="26" y="1163"/>
                </a:lnTo>
                <a:lnTo>
                  <a:pt x="38" y="1155"/>
                </a:lnTo>
                <a:lnTo>
                  <a:pt x="51" y="1148"/>
                </a:lnTo>
                <a:lnTo>
                  <a:pt x="65" y="1141"/>
                </a:lnTo>
                <a:lnTo>
                  <a:pt x="82" y="1136"/>
                </a:lnTo>
                <a:lnTo>
                  <a:pt x="100" y="1133"/>
                </a:lnTo>
                <a:lnTo>
                  <a:pt x="118" y="1131"/>
                </a:lnTo>
                <a:lnTo>
                  <a:pt x="118" y="1131"/>
                </a:lnTo>
                <a:lnTo>
                  <a:pt x="137" y="1131"/>
                </a:lnTo>
                <a:lnTo>
                  <a:pt x="156" y="1133"/>
                </a:lnTo>
                <a:lnTo>
                  <a:pt x="189" y="1138"/>
                </a:lnTo>
                <a:lnTo>
                  <a:pt x="211" y="1143"/>
                </a:lnTo>
                <a:lnTo>
                  <a:pt x="220" y="1145"/>
                </a:lnTo>
                <a:lnTo>
                  <a:pt x="220" y="1145"/>
                </a:lnTo>
                <a:lnTo>
                  <a:pt x="216" y="1141"/>
                </a:lnTo>
                <a:lnTo>
                  <a:pt x="208" y="1127"/>
                </a:lnTo>
                <a:lnTo>
                  <a:pt x="192" y="1100"/>
                </a:lnTo>
                <a:lnTo>
                  <a:pt x="172" y="1059"/>
                </a:lnTo>
                <a:lnTo>
                  <a:pt x="172" y="1059"/>
                </a:lnTo>
                <a:lnTo>
                  <a:pt x="161" y="1029"/>
                </a:lnTo>
                <a:lnTo>
                  <a:pt x="153" y="1000"/>
                </a:lnTo>
                <a:lnTo>
                  <a:pt x="148" y="969"/>
                </a:lnTo>
                <a:lnTo>
                  <a:pt x="142" y="938"/>
                </a:lnTo>
                <a:lnTo>
                  <a:pt x="139" y="890"/>
                </a:lnTo>
                <a:lnTo>
                  <a:pt x="137" y="871"/>
                </a:lnTo>
                <a:lnTo>
                  <a:pt x="137" y="871"/>
                </a:lnTo>
                <a:lnTo>
                  <a:pt x="136" y="878"/>
                </a:lnTo>
                <a:lnTo>
                  <a:pt x="127" y="892"/>
                </a:lnTo>
                <a:lnTo>
                  <a:pt x="122" y="900"/>
                </a:lnTo>
                <a:lnTo>
                  <a:pt x="115" y="906"/>
                </a:lnTo>
                <a:lnTo>
                  <a:pt x="108" y="909"/>
                </a:lnTo>
                <a:lnTo>
                  <a:pt x="103" y="909"/>
                </a:lnTo>
                <a:lnTo>
                  <a:pt x="100" y="909"/>
                </a:lnTo>
                <a:lnTo>
                  <a:pt x="100" y="909"/>
                </a:lnTo>
                <a:lnTo>
                  <a:pt x="91" y="906"/>
                </a:lnTo>
                <a:lnTo>
                  <a:pt x="84" y="902"/>
                </a:lnTo>
                <a:lnTo>
                  <a:pt x="72" y="892"/>
                </a:lnTo>
                <a:lnTo>
                  <a:pt x="51" y="866"/>
                </a:lnTo>
                <a:lnTo>
                  <a:pt x="51" y="866"/>
                </a:lnTo>
                <a:lnTo>
                  <a:pt x="45" y="861"/>
                </a:lnTo>
                <a:lnTo>
                  <a:pt x="39" y="856"/>
                </a:lnTo>
                <a:lnTo>
                  <a:pt x="29" y="851"/>
                </a:lnTo>
                <a:lnTo>
                  <a:pt x="26" y="849"/>
                </a:lnTo>
                <a:lnTo>
                  <a:pt x="24" y="845"/>
                </a:lnTo>
                <a:lnTo>
                  <a:pt x="22" y="840"/>
                </a:lnTo>
                <a:lnTo>
                  <a:pt x="22" y="832"/>
                </a:lnTo>
                <a:lnTo>
                  <a:pt x="22" y="832"/>
                </a:lnTo>
                <a:lnTo>
                  <a:pt x="24" y="820"/>
                </a:lnTo>
                <a:lnTo>
                  <a:pt x="26" y="811"/>
                </a:lnTo>
                <a:lnTo>
                  <a:pt x="31" y="801"/>
                </a:lnTo>
                <a:lnTo>
                  <a:pt x="41" y="784"/>
                </a:lnTo>
                <a:lnTo>
                  <a:pt x="41" y="784"/>
                </a:lnTo>
                <a:lnTo>
                  <a:pt x="50" y="765"/>
                </a:lnTo>
                <a:lnTo>
                  <a:pt x="53" y="753"/>
                </a:lnTo>
                <a:lnTo>
                  <a:pt x="57" y="746"/>
                </a:lnTo>
                <a:lnTo>
                  <a:pt x="65" y="741"/>
                </a:lnTo>
                <a:lnTo>
                  <a:pt x="94" y="727"/>
                </a:lnTo>
                <a:lnTo>
                  <a:pt x="94" y="727"/>
                </a:lnTo>
                <a:lnTo>
                  <a:pt x="94" y="723"/>
                </a:lnTo>
                <a:lnTo>
                  <a:pt x="96" y="717"/>
                </a:lnTo>
                <a:lnTo>
                  <a:pt x="98" y="711"/>
                </a:lnTo>
                <a:lnTo>
                  <a:pt x="101" y="708"/>
                </a:lnTo>
                <a:lnTo>
                  <a:pt x="106" y="703"/>
                </a:lnTo>
                <a:lnTo>
                  <a:pt x="113" y="698"/>
                </a:lnTo>
                <a:lnTo>
                  <a:pt x="113" y="698"/>
                </a:lnTo>
                <a:lnTo>
                  <a:pt x="136" y="684"/>
                </a:lnTo>
                <a:lnTo>
                  <a:pt x="153" y="674"/>
                </a:lnTo>
                <a:lnTo>
                  <a:pt x="153" y="674"/>
                </a:lnTo>
                <a:lnTo>
                  <a:pt x="184" y="655"/>
                </a:lnTo>
                <a:lnTo>
                  <a:pt x="206" y="644"/>
                </a:lnTo>
                <a:lnTo>
                  <a:pt x="206" y="644"/>
                </a:lnTo>
                <a:lnTo>
                  <a:pt x="211" y="629"/>
                </a:lnTo>
                <a:lnTo>
                  <a:pt x="225" y="588"/>
                </a:lnTo>
                <a:lnTo>
                  <a:pt x="235" y="562"/>
                </a:lnTo>
                <a:lnTo>
                  <a:pt x="249" y="534"/>
                </a:lnTo>
                <a:lnTo>
                  <a:pt x="263" y="507"/>
                </a:lnTo>
                <a:lnTo>
                  <a:pt x="278" y="481"/>
                </a:lnTo>
                <a:lnTo>
                  <a:pt x="278" y="481"/>
                </a:lnTo>
                <a:lnTo>
                  <a:pt x="307" y="438"/>
                </a:lnTo>
                <a:lnTo>
                  <a:pt x="328" y="407"/>
                </a:lnTo>
                <a:lnTo>
                  <a:pt x="345" y="385"/>
                </a:lnTo>
                <a:lnTo>
                  <a:pt x="345" y="385"/>
                </a:lnTo>
                <a:lnTo>
                  <a:pt x="343" y="383"/>
                </a:lnTo>
                <a:lnTo>
                  <a:pt x="340" y="376"/>
                </a:lnTo>
                <a:lnTo>
                  <a:pt x="338" y="366"/>
                </a:lnTo>
                <a:lnTo>
                  <a:pt x="338" y="361"/>
                </a:lnTo>
                <a:lnTo>
                  <a:pt x="342" y="356"/>
                </a:lnTo>
                <a:lnTo>
                  <a:pt x="342" y="356"/>
                </a:lnTo>
                <a:lnTo>
                  <a:pt x="345" y="352"/>
                </a:lnTo>
                <a:lnTo>
                  <a:pt x="350" y="349"/>
                </a:lnTo>
                <a:lnTo>
                  <a:pt x="355" y="347"/>
                </a:lnTo>
                <a:lnTo>
                  <a:pt x="361" y="345"/>
                </a:lnTo>
                <a:lnTo>
                  <a:pt x="371" y="345"/>
                </a:lnTo>
                <a:lnTo>
                  <a:pt x="374" y="347"/>
                </a:lnTo>
                <a:lnTo>
                  <a:pt x="374" y="347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1">
            <a:extLst>
              <a:ext uri="{FF2B5EF4-FFF2-40B4-BE49-F238E27FC236}">
                <a16:creationId xmlns:a16="http://schemas.microsoft.com/office/drawing/2014/main" id="{B2266C39-33CA-420A-AFB1-8EC16DB1D654}"/>
              </a:ext>
            </a:extLst>
          </p:cNvPr>
          <p:cNvSpPr>
            <a:spLocks noEditPoints="1"/>
          </p:cNvSpPr>
          <p:nvPr/>
        </p:nvSpPr>
        <p:spPr bwMode="auto">
          <a:xfrm>
            <a:off x="2357190" y="3269019"/>
            <a:ext cx="1467933" cy="727029"/>
          </a:xfrm>
          <a:custGeom>
            <a:avLst/>
            <a:gdLst>
              <a:gd name="T0" fmla="*/ 386 w 1587"/>
              <a:gd name="T1" fmla="*/ 163 h 786"/>
              <a:gd name="T2" fmla="*/ 251 w 1587"/>
              <a:gd name="T3" fmla="*/ 93 h 786"/>
              <a:gd name="T4" fmla="*/ 57 w 1587"/>
              <a:gd name="T5" fmla="*/ 31 h 786"/>
              <a:gd name="T6" fmla="*/ 19 w 1587"/>
              <a:gd name="T7" fmla="*/ 47 h 786"/>
              <a:gd name="T8" fmla="*/ 58 w 1587"/>
              <a:gd name="T9" fmla="*/ 115 h 786"/>
              <a:gd name="T10" fmla="*/ 26 w 1587"/>
              <a:gd name="T11" fmla="*/ 167 h 786"/>
              <a:gd name="T12" fmla="*/ 7 w 1587"/>
              <a:gd name="T13" fmla="*/ 199 h 786"/>
              <a:gd name="T14" fmla="*/ 105 w 1587"/>
              <a:gd name="T15" fmla="*/ 246 h 786"/>
              <a:gd name="T16" fmla="*/ 161 w 1587"/>
              <a:gd name="T17" fmla="*/ 284 h 786"/>
              <a:gd name="T18" fmla="*/ 218 w 1587"/>
              <a:gd name="T19" fmla="*/ 325 h 786"/>
              <a:gd name="T20" fmla="*/ 405 w 1587"/>
              <a:gd name="T21" fmla="*/ 392 h 786"/>
              <a:gd name="T22" fmla="*/ 522 w 1587"/>
              <a:gd name="T23" fmla="*/ 464 h 786"/>
              <a:gd name="T24" fmla="*/ 534 w 1587"/>
              <a:gd name="T25" fmla="*/ 490 h 786"/>
              <a:gd name="T26" fmla="*/ 529 w 1587"/>
              <a:gd name="T27" fmla="*/ 548 h 786"/>
              <a:gd name="T28" fmla="*/ 526 w 1587"/>
              <a:gd name="T29" fmla="*/ 615 h 786"/>
              <a:gd name="T30" fmla="*/ 522 w 1587"/>
              <a:gd name="T31" fmla="*/ 705 h 786"/>
              <a:gd name="T32" fmla="*/ 539 w 1587"/>
              <a:gd name="T33" fmla="*/ 737 h 786"/>
              <a:gd name="T34" fmla="*/ 553 w 1587"/>
              <a:gd name="T35" fmla="*/ 772 h 786"/>
              <a:gd name="T36" fmla="*/ 589 w 1587"/>
              <a:gd name="T37" fmla="*/ 779 h 786"/>
              <a:gd name="T38" fmla="*/ 648 w 1587"/>
              <a:gd name="T39" fmla="*/ 777 h 786"/>
              <a:gd name="T40" fmla="*/ 809 w 1587"/>
              <a:gd name="T41" fmla="*/ 602 h 786"/>
              <a:gd name="T42" fmla="*/ 790 w 1587"/>
              <a:gd name="T43" fmla="*/ 650 h 786"/>
              <a:gd name="T44" fmla="*/ 759 w 1587"/>
              <a:gd name="T45" fmla="*/ 707 h 786"/>
              <a:gd name="T46" fmla="*/ 737 w 1587"/>
              <a:gd name="T47" fmla="*/ 756 h 786"/>
              <a:gd name="T48" fmla="*/ 821 w 1587"/>
              <a:gd name="T49" fmla="*/ 750 h 786"/>
              <a:gd name="T50" fmla="*/ 936 w 1587"/>
              <a:gd name="T51" fmla="*/ 708 h 786"/>
              <a:gd name="T52" fmla="*/ 1007 w 1587"/>
              <a:gd name="T53" fmla="*/ 648 h 786"/>
              <a:gd name="T54" fmla="*/ 1094 w 1587"/>
              <a:gd name="T55" fmla="*/ 624 h 786"/>
              <a:gd name="T56" fmla="*/ 1146 w 1587"/>
              <a:gd name="T57" fmla="*/ 622 h 786"/>
              <a:gd name="T58" fmla="*/ 1099 w 1587"/>
              <a:gd name="T59" fmla="*/ 672 h 786"/>
              <a:gd name="T60" fmla="*/ 1051 w 1587"/>
              <a:gd name="T61" fmla="*/ 708 h 786"/>
              <a:gd name="T62" fmla="*/ 1051 w 1587"/>
              <a:gd name="T63" fmla="*/ 731 h 786"/>
              <a:gd name="T64" fmla="*/ 1113 w 1587"/>
              <a:gd name="T65" fmla="*/ 698 h 786"/>
              <a:gd name="T66" fmla="*/ 1168 w 1587"/>
              <a:gd name="T67" fmla="*/ 698 h 786"/>
              <a:gd name="T68" fmla="*/ 1173 w 1587"/>
              <a:gd name="T69" fmla="*/ 650 h 786"/>
              <a:gd name="T70" fmla="*/ 1201 w 1587"/>
              <a:gd name="T71" fmla="*/ 641 h 786"/>
              <a:gd name="T72" fmla="*/ 1232 w 1587"/>
              <a:gd name="T73" fmla="*/ 595 h 786"/>
              <a:gd name="T74" fmla="*/ 1347 w 1587"/>
              <a:gd name="T75" fmla="*/ 588 h 786"/>
              <a:gd name="T76" fmla="*/ 1378 w 1587"/>
              <a:gd name="T77" fmla="*/ 609 h 786"/>
              <a:gd name="T78" fmla="*/ 1474 w 1587"/>
              <a:gd name="T79" fmla="*/ 640 h 786"/>
              <a:gd name="T80" fmla="*/ 1553 w 1587"/>
              <a:gd name="T81" fmla="*/ 614 h 786"/>
              <a:gd name="T82" fmla="*/ 1587 w 1587"/>
              <a:gd name="T83" fmla="*/ 531 h 786"/>
              <a:gd name="T84" fmla="*/ 1541 w 1587"/>
              <a:gd name="T85" fmla="*/ 456 h 786"/>
              <a:gd name="T86" fmla="*/ 1527 w 1587"/>
              <a:gd name="T87" fmla="*/ 383 h 786"/>
              <a:gd name="T88" fmla="*/ 1506 w 1587"/>
              <a:gd name="T89" fmla="*/ 315 h 786"/>
              <a:gd name="T90" fmla="*/ 1408 w 1587"/>
              <a:gd name="T91" fmla="*/ 258 h 786"/>
              <a:gd name="T92" fmla="*/ 1319 w 1587"/>
              <a:gd name="T93" fmla="*/ 287 h 786"/>
              <a:gd name="T94" fmla="*/ 1168 w 1587"/>
              <a:gd name="T95" fmla="*/ 208 h 786"/>
              <a:gd name="T96" fmla="*/ 1089 w 1587"/>
              <a:gd name="T97" fmla="*/ 53 h 786"/>
              <a:gd name="T98" fmla="*/ 1001 w 1587"/>
              <a:gd name="T99" fmla="*/ 0 h 786"/>
              <a:gd name="T100" fmla="*/ 943 w 1587"/>
              <a:gd name="T101" fmla="*/ 19 h 786"/>
              <a:gd name="T102" fmla="*/ 823 w 1587"/>
              <a:gd name="T103" fmla="*/ 88 h 786"/>
              <a:gd name="T104" fmla="*/ 742 w 1587"/>
              <a:gd name="T105" fmla="*/ 132 h 786"/>
              <a:gd name="T106" fmla="*/ 687 w 1587"/>
              <a:gd name="T107" fmla="*/ 170 h 786"/>
              <a:gd name="T108" fmla="*/ 654 w 1587"/>
              <a:gd name="T109" fmla="*/ 210 h 786"/>
              <a:gd name="T110" fmla="*/ 797 w 1587"/>
              <a:gd name="T111" fmla="*/ 476 h 786"/>
              <a:gd name="T112" fmla="*/ 818 w 1587"/>
              <a:gd name="T113" fmla="*/ 528 h 786"/>
              <a:gd name="T114" fmla="*/ 794 w 1587"/>
              <a:gd name="T115" fmla="*/ 538 h 786"/>
              <a:gd name="T116" fmla="*/ 766 w 1587"/>
              <a:gd name="T117" fmla="*/ 545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87" h="786">
                <a:moveTo>
                  <a:pt x="661" y="263"/>
                </a:moveTo>
                <a:lnTo>
                  <a:pt x="661" y="263"/>
                </a:lnTo>
                <a:lnTo>
                  <a:pt x="620" y="251"/>
                </a:lnTo>
                <a:lnTo>
                  <a:pt x="529" y="218"/>
                </a:lnTo>
                <a:lnTo>
                  <a:pt x="476" y="199"/>
                </a:lnTo>
                <a:lnTo>
                  <a:pt x="428" y="181"/>
                </a:lnTo>
                <a:lnTo>
                  <a:pt x="386" y="163"/>
                </a:lnTo>
                <a:lnTo>
                  <a:pt x="373" y="155"/>
                </a:lnTo>
                <a:lnTo>
                  <a:pt x="361" y="148"/>
                </a:lnTo>
                <a:lnTo>
                  <a:pt x="361" y="148"/>
                </a:lnTo>
                <a:lnTo>
                  <a:pt x="350" y="141"/>
                </a:lnTo>
                <a:lnTo>
                  <a:pt x="335" y="132"/>
                </a:lnTo>
                <a:lnTo>
                  <a:pt x="297" y="114"/>
                </a:lnTo>
                <a:lnTo>
                  <a:pt x="251" y="93"/>
                </a:lnTo>
                <a:lnTo>
                  <a:pt x="201" y="74"/>
                </a:lnTo>
                <a:lnTo>
                  <a:pt x="151" y="55"/>
                </a:lnTo>
                <a:lnTo>
                  <a:pt x="108" y="41"/>
                </a:lnTo>
                <a:lnTo>
                  <a:pt x="76" y="33"/>
                </a:lnTo>
                <a:lnTo>
                  <a:pt x="64" y="31"/>
                </a:lnTo>
                <a:lnTo>
                  <a:pt x="57" y="31"/>
                </a:lnTo>
                <a:lnTo>
                  <a:pt x="57" y="31"/>
                </a:lnTo>
                <a:lnTo>
                  <a:pt x="48" y="34"/>
                </a:lnTo>
                <a:lnTo>
                  <a:pt x="40" y="34"/>
                </a:lnTo>
                <a:lnTo>
                  <a:pt x="31" y="36"/>
                </a:lnTo>
                <a:lnTo>
                  <a:pt x="24" y="38"/>
                </a:lnTo>
                <a:lnTo>
                  <a:pt x="21" y="41"/>
                </a:lnTo>
                <a:lnTo>
                  <a:pt x="19" y="43"/>
                </a:lnTo>
                <a:lnTo>
                  <a:pt x="19" y="47"/>
                </a:lnTo>
                <a:lnTo>
                  <a:pt x="21" y="57"/>
                </a:lnTo>
                <a:lnTo>
                  <a:pt x="29" y="71"/>
                </a:lnTo>
                <a:lnTo>
                  <a:pt x="29" y="71"/>
                </a:lnTo>
                <a:lnTo>
                  <a:pt x="38" y="84"/>
                </a:lnTo>
                <a:lnTo>
                  <a:pt x="46" y="95"/>
                </a:lnTo>
                <a:lnTo>
                  <a:pt x="57" y="108"/>
                </a:lnTo>
                <a:lnTo>
                  <a:pt x="58" y="115"/>
                </a:lnTo>
                <a:lnTo>
                  <a:pt x="58" y="122"/>
                </a:lnTo>
                <a:lnTo>
                  <a:pt x="55" y="131"/>
                </a:lnTo>
                <a:lnTo>
                  <a:pt x="48" y="144"/>
                </a:lnTo>
                <a:lnTo>
                  <a:pt x="48" y="144"/>
                </a:lnTo>
                <a:lnTo>
                  <a:pt x="43" y="151"/>
                </a:lnTo>
                <a:lnTo>
                  <a:pt x="38" y="158"/>
                </a:lnTo>
                <a:lnTo>
                  <a:pt x="26" y="167"/>
                </a:lnTo>
                <a:lnTo>
                  <a:pt x="14" y="175"/>
                </a:lnTo>
                <a:lnTo>
                  <a:pt x="5" y="182"/>
                </a:lnTo>
                <a:lnTo>
                  <a:pt x="2" y="184"/>
                </a:lnTo>
                <a:lnTo>
                  <a:pt x="0" y="187"/>
                </a:lnTo>
                <a:lnTo>
                  <a:pt x="0" y="191"/>
                </a:lnTo>
                <a:lnTo>
                  <a:pt x="2" y="196"/>
                </a:lnTo>
                <a:lnTo>
                  <a:pt x="7" y="199"/>
                </a:lnTo>
                <a:lnTo>
                  <a:pt x="14" y="205"/>
                </a:lnTo>
                <a:lnTo>
                  <a:pt x="34" y="218"/>
                </a:lnTo>
                <a:lnTo>
                  <a:pt x="34" y="218"/>
                </a:lnTo>
                <a:lnTo>
                  <a:pt x="60" y="230"/>
                </a:lnTo>
                <a:lnTo>
                  <a:pt x="79" y="239"/>
                </a:lnTo>
                <a:lnTo>
                  <a:pt x="93" y="244"/>
                </a:lnTo>
                <a:lnTo>
                  <a:pt x="105" y="246"/>
                </a:lnTo>
                <a:lnTo>
                  <a:pt x="115" y="248"/>
                </a:lnTo>
                <a:lnTo>
                  <a:pt x="125" y="251"/>
                </a:lnTo>
                <a:lnTo>
                  <a:pt x="136" y="258"/>
                </a:lnTo>
                <a:lnTo>
                  <a:pt x="148" y="267"/>
                </a:lnTo>
                <a:lnTo>
                  <a:pt x="148" y="267"/>
                </a:lnTo>
                <a:lnTo>
                  <a:pt x="158" y="277"/>
                </a:lnTo>
                <a:lnTo>
                  <a:pt x="161" y="284"/>
                </a:lnTo>
                <a:lnTo>
                  <a:pt x="160" y="289"/>
                </a:lnTo>
                <a:lnTo>
                  <a:pt x="160" y="292"/>
                </a:lnTo>
                <a:lnTo>
                  <a:pt x="163" y="297"/>
                </a:lnTo>
                <a:lnTo>
                  <a:pt x="170" y="303"/>
                </a:lnTo>
                <a:lnTo>
                  <a:pt x="189" y="311"/>
                </a:lnTo>
                <a:lnTo>
                  <a:pt x="218" y="325"/>
                </a:lnTo>
                <a:lnTo>
                  <a:pt x="218" y="325"/>
                </a:lnTo>
                <a:lnTo>
                  <a:pt x="251" y="337"/>
                </a:lnTo>
                <a:lnTo>
                  <a:pt x="277" y="346"/>
                </a:lnTo>
                <a:lnTo>
                  <a:pt x="313" y="354"/>
                </a:lnTo>
                <a:lnTo>
                  <a:pt x="330" y="359"/>
                </a:lnTo>
                <a:lnTo>
                  <a:pt x="349" y="366"/>
                </a:lnTo>
                <a:lnTo>
                  <a:pt x="373" y="377"/>
                </a:lnTo>
                <a:lnTo>
                  <a:pt x="405" y="392"/>
                </a:lnTo>
                <a:lnTo>
                  <a:pt x="405" y="392"/>
                </a:lnTo>
                <a:lnTo>
                  <a:pt x="465" y="425"/>
                </a:lnTo>
                <a:lnTo>
                  <a:pt x="500" y="445"/>
                </a:lnTo>
                <a:lnTo>
                  <a:pt x="517" y="457"/>
                </a:lnTo>
                <a:lnTo>
                  <a:pt x="520" y="461"/>
                </a:lnTo>
                <a:lnTo>
                  <a:pt x="522" y="464"/>
                </a:lnTo>
                <a:lnTo>
                  <a:pt x="522" y="464"/>
                </a:lnTo>
                <a:lnTo>
                  <a:pt x="522" y="464"/>
                </a:lnTo>
                <a:lnTo>
                  <a:pt x="520" y="464"/>
                </a:lnTo>
                <a:lnTo>
                  <a:pt x="520" y="464"/>
                </a:lnTo>
                <a:lnTo>
                  <a:pt x="529" y="476"/>
                </a:lnTo>
                <a:lnTo>
                  <a:pt x="529" y="476"/>
                </a:lnTo>
                <a:lnTo>
                  <a:pt x="532" y="485"/>
                </a:lnTo>
                <a:lnTo>
                  <a:pt x="534" y="490"/>
                </a:lnTo>
                <a:lnTo>
                  <a:pt x="532" y="495"/>
                </a:lnTo>
                <a:lnTo>
                  <a:pt x="532" y="500"/>
                </a:lnTo>
                <a:lnTo>
                  <a:pt x="529" y="512"/>
                </a:lnTo>
                <a:lnTo>
                  <a:pt x="527" y="523"/>
                </a:lnTo>
                <a:lnTo>
                  <a:pt x="529" y="535"/>
                </a:lnTo>
                <a:lnTo>
                  <a:pt x="529" y="535"/>
                </a:lnTo>
                <a:lnTo>
                  <a:pt x="529" y="548"/>
                </a:lnTo>
                <a:lnTo>
                  <a:pt x="529" y="559"/>
                </a:lnTo>
                <a:lnTo>
                  <a:pt x="524" y="578"/>
                </a:lnTo>
                <a:lnTo>
                  <a:pt x="520" y="593"/>
                </a:lnTo>
                <a:lnTo>
                  <a:pt x="520" y="598"/>
                </a:lnTo>
                <a:lnTo>
                  <a:pt x="522" y="605"/>
                </a:lnTo>
                <a:lnTo>
                  <a:pt x="522" y="605"/>
                </a:lnTo>
                <a:lnTo>
                  <a:pt x="526" y="615"/>
                </a:lnTo>
                <a:lnTo>
                  <a:pt x="526" y="621"/>
                </a:lnTo>
                <a:lnTo>
                  <a:pt x="524" y="633"/>
                </a:lnTo>
                <a:lnTo>
                  <a:pt x="526" y="653"/>
                </a:lnTo>
                <a:lnTo>
                  <a:pt x="526" y="653"/>
                </a:lnTo>
                <a:lnTo>
                  <a:pt x="526" y="667"/>
                </a:lnTo>
                <a:lnTo>
                  <a:pt x="526" y="681"/>
                </a:lnTo>
                <a:lnTo>
                  <a:pt x="522" y="705"/>
                </a:lnTo>
                <a:lnTo>
                  <a:pt x="520" y="715"/>
                </a:lnTo>
                <a:lnTo>
                  <a:pt x="522" y="724"/>
                </a:lnTo>
                <a:lnTo>
                  <a:pt x="524" y="731"/>
                </a:lnTo>
                <a:lnTo>
                  <a:pt x="529" y="734"/>
                </a:lnTo>
                <a:lnTo>
                  <a:pt x="529" y="734"/>
                </a:lnTo>
                <a:lnTo>
                  <a:pt x="534" y="736"/>
                </a:lnTo>
                <a:lnTo>
                  <a:pt x="539" y="737"/>
                </a:lnTo>
                <a:lnTo>
                  <a:pt x="548" y="739"/>
                </a:lnTo>
                <a:lnTo>
                  <a:pt x="551" y="741"/>
                </a:lnTo>
                <a:lnTo>
                  <a:pt x="553" y="744"/>
                </a:lnTo>
                <a:lnTo>
                  <a:pt x="553" y="750"/>
                </a:lnTo>
                <a:lnTo>
                  <a:pt x="555" y="756"/>
                </a:lnTo>
                <a:lnTo>
                  <a:pt x="555" y="756"/>
                </a:lnTo>
                <a:lnTo>
                  <a:pt x="553" y="772"/>
                </a:lnTo>
                <a:lnTo>
                  <a:pt x="553" y="779"/>
                </a:lnTo>
                <a:lnTo>
                  <a:pt x="555" y="782"/>
                </a:lnTo>
                <a:lnTo>
                  <a:pt x="558" y="786"/>
                </a:lnTo>
                <a:lnTo>
                  <a:pt x="565" y="786"/>
                </a:lnTo>
                <a:lnTo>
                  <a:pt x="575" y="784"/>
                </a:lnTo>
                <a:lnTo>
                  <a:pt x="589" y="779"/>
                </a:lnTo>
                <a:lnTo>
                  <a:pt x="589" y="779"/>
                </a:lnTo>
                <a:lnTo>
                  <a:pt x="605" y="775"/>
                </a:lnTo>
                <a:lnTo>
                  <a:pt x="615" y="775"/>
                </a:lnTo>
                <a:lnTo>
                  <a:pt x="624" y="779"/>
                </a:lnTo>
                <a:lnTo>
                  <a:pt x="629" y="780"/>
                </a:lnTo>
                <a:lnTo>
                  <a:pt x="636" y="782"/>
                </a:lnTo>
                <a:lnTo>
                  <a:pt x="641" y="782"/>
                </a:lnTo>
                <a:lnTo>
                  <a:pt x="648" y="777"/>
                </a:lnTo>
                <a:lnTo>
                  <a:pt x="658" y="767"/>
                </a:lnTo>
                <a:lnTo>
                  <a:pt x="658" y="767"/>
                </a:lnTo>
                <a:lnTo>
                  <a:pt x="670" y="748"/>
                </a:lnTo>
                <a:lnTo>
                  <a:pt x="685" y="725"/>
                </a:lnTo>
                <a:lnTo>
                  <a:pt x="718" y="670"/>
                </a:lnTo>
                <a:lnTo>
                  <a:pt x="754" y="602"/>
                </a:lnTo>
                <a:lnTo>
                  <a:pt x="809" y="602"/>
                </a:lnTo>
                <a:lnTo>
                  <a:pt x="809" y="602"/>
                </a:lnTo>
                <a:lnTo>
                  <a:pt x="809" y="607"/>
                </a:lnTo>
                <a:lnTo>
                  <a:pt x="807" y="617"/>
                </a:lnTo>
                <a:lnTo>
                  <a:pt x="806" y="626"/>
                </a:lnTo>
                <a:lnTo>
                  <a:pt x="802" y="633"/>
                </a:lnTo>
                <a:lnTo>
                  <a:pt x="797" y="641"/>
                </a:lnTo>
                <a:lnTo>
                  <a:pt x="790" y="650"/>
                </a:lnTo>
                <a:lnTo>
                  <a:pt x="790" y="650"/>
                </a:lnTo>
                <a:lnTo>
                  <a:pt x="780" y="662"/>
                </a:lnTo>
                <a:lnTo>
                  <a:pt x="775" y="667"/>
                </a:lnTo>
                <a:lnTo>
                  <a:pt x="773" y="674"/>
                </a:lnTo>
                <a:lnTo>
                  <a:pt x="768" y="689"/>
                </a:lnTo>
                <a:lnTo>
                  <a:pt x="768" y="689"/>
                </a:lnTo>
                <a:lnTo>
                  <a:pt x="759" y="707"/>
                </a:lnTo>
                <a:lnTo>
                  <a:pt x="752" y="719"/>
                </a:lnTo>
                <a:lnTo>
                  <a:pt x="739" y="737"/>
                </a:lnTo>
                <a:lnTo>
                  <a:pt x="739" y="737"/>
                </a:lnTo>
                <a:lnTo>
                  <a:pt x="735" y="743"/>
                </a:lnTo>
                <a:lnTo>
                  <a:pt x="733" y="748"/>
                </a:lnTo>
                <a:lnTo>
                  <a:pt x="735" y="753"/>
                </a:lnTo>
                <a:lnTo>
                  <a:pt x="737" y="756"/>
                </a:lnTo>
                <a:lnTo>
                  <a:pt x="742" y="758"/>
                </a:lnTo>
                <a:lnTo>
                  <a:pt x="749" y="762"/>
                </a:lnTo>
                <a:lnTo>
                  <a:pt x="768" y="763"/>
                </a:lnTo>
                <a:lnTo>
                  <a:pt x="768" y="763"/>
                </a:lnTo>
                <a:lnTo>
                  <a:pt x="780" y="762"/>
                </a:lnTo>
                <a:lnTo>
                  <a:pt x="792" y="760"/>
                </a:lnTo>
                <a:lnTo>
                  <a:pt x="821" y="750"/>
                </a:lnTo>
                <a:lnTo>
                  <a:pt x="850" y="736"/>
                </a:lnTo>
                <a:lnTo>
                  <a:pt x="879" y="724"/>
                </a:lnTo>
                <a:lnTo>
                  <a:pt x="879" y="724"/>
                </a:lnTo>
                <a:lnTo>
                  <a:pt x="905" y="719"/>
                </a:lnTo>
                <a:lnTo>
                  <a:pt x="922" y="715"/>
                </a:lnTo>
                <a:lnTo>
                  <a:pt x="929" y="712"/>
                </a:lnTo>
                <a:lnTo>
                  <a:pt x="936" y="708"/>
                </a:lnTo>
                <a:lnTo>
                  <a:pt x="945" y="701"/>
                </a:lnTo>
                <a:lnTo>
                  <a:pt x="955" y="693"/>
                </a:lnTo>
                <a:lnTo>
                  <a:pt x="955" y="693"/>
                </a:lnTo>
                <a:lnTo>
                  <a:pt x="988" y="658"/>
                </a:lnTo>
                <a:lnTo>
                  <a:pt x="1000" y="646"/>
                </a:lnTo>
                <a:lnTo>
                  <a:pt x="1000" y="646"/>
                </a:lnTo>
                <a:lnTo>
                  <a:pt x="1007" y="648"/>
                </a:lnTo>
                <a:lnTo>
                  <a:pt x="1024" y="646"/>
                </a:lnTo>
                <a:lnTo>
                  <a:pt x="1046" y="643"/>
                </a:lnTo>
                <a:lnTo>
                  <a:pt x="1058" y="640"/>
                </a:lnTo>
                <a:lnTo>
                  <a:pt x="1070" y="634"/>
                </a:lnTo>
                <a:lnTo>
                  <a:pt x="1070" y="634"/>
                </a:lnTo>
                <a:lnTo>
                  <a:pt x="1082" y="629"/>
                </a:lnTo>
                <a:lnTo>
                  <a:pt x="1094" y="624"/>
                </a:lnTo>
                <a:lnTo>
                  <a:pt x="1116" y="619"/>
                </a:lnTo>
                <a:lnTo>
                  <a:pt x="1139" y="615"/>
                </a:lnTo>
                <a:lnTo>
                  <a:pt x="1139" y="615"/>
                </a:lnTo>
                <a:lnTo>
                  <a:pt x="1140" y="615"/>
                </a:lnTo>
                <a:lnTo>
                  <a:pt x="1142" y="617"/>
                </a:lnTo>
                <a:lnTo>
                  <a:pt x="1144" y="619"/>
                </a:lnTo>
                <a:lnTo>
                  <a:pt x="1146" y="622"/>
                </a:lnTo>
                <a:lnTo>
                  <a:pt x="1144" y="627"/>
                </a:lnTo>
                <a:lnTo>
                  <a:pt x="1140" y="634"/>
                </a:lnTo>
                <a:lnTo>
                  <a:pt x="1135" y="645"/>
                </a:lnTo>
                <a:lnTo>
                  <a:pt x="1135" y="645"/>
                </a:lnTo>
                <a:lnTo>
                  <a:pt x="1122" y="658"/>
                </a:lnTo>
                <a:lnTo>
                  <a:pt x="1110" y="667"/>
                </a:lnTo>
                <a:lnTo>
                  <a:pt x="1099" y="672"/>
                </a:lnTo>
                <a:lnTo>
                  <a:pt x="1084" y="679"/>
                </a:lnTo>
                <a:lnTo>
                  <a:pt x="1084" y="679"/>
                </a:lnTo>
                <a:lnTo>
                  <a:pt x="1068" y="688"/>
                </a:lnTo>
                <a:lnTo>
                  <a:pt x="1061" y="691"/>
                </a:lnTo>
                <a:lnTo>
                  <a:pt x="1061" y="691"/>
                </a:lnTo>
                <a:lnTo>
                  <a:pt x="1058" y="696"/>
                </a:lnTo>
                <a:lnTo>
                  <a:pt x="1051" y="708"/>
                </a:lnTo>
                <a:lnTo>
                  <a:pt x="1051" y="708"/>
                </a:lnTo>
                <a:lnTo>
                  <a:pt x="1041" y="724"/>
                </a:lnTo>
                <a:lnTo>
                  <a:pt x="1032" y="734"/>
                </a:lnTo>
                <a:lnTo>
                  <a:pt x="1032" y="737"/>
                </a:lnTo>
                <a:lnTo>
                  <a:pt x="1034" y="737"/>
                </a:lnTo>
                <a:lnTo>
                  <a:pt x="1051" y="731"/>
                </a:lnTo>
                <a:lnTo>
                  <a:pt x="1051" y="731"/>
                </a:lnTo>
                <a:lnTo>
                  <a:pt x="1063" y="724"/>
                </a:lnTo>
                <a:lnTo>
                  <a:pt x="1072" y="717"/>
                </a:lnTo>
                <a:lnTo>
                  <a:pt x="1084" y="705"/>
                </a:lnTo>
                <a:lnTo>
                  <a:pt x="1089" y="700"/>
                </a:lnTo>
                <a:lnTo>
                  <a:pt x="1094" y="698"/>
                </a:lnTo>
                <a:lnTo>
                  <a:pt x="1101" y="696"/>
                </a:lnTo>
                <a:lnTo>
                  <a:pt x="1113" y="698"/>
                </a:lnTo>
                <a:lnTo>
                  <a:pt x="1113" y="698"/>
                </a:lnTo>
                <a:lnTo>
                  <a:pt x="1134" y="707"/>
                </a:lnTo>
                <a:lnTo>
                  <a:pt x="1147" y="712"/>
                </a:lnTo>
                <a:lnTo>
                  <a:pt x="1153" y="712"/>
                </a:lnTo>
                <a:lnTo>
                  <a:pt x="1158" y="710"/>
                </a:lnTo>
                <a:lnTo>
                  <a:pt x="1163" y="707"/>
                </a:lnTo>
                <a:lnTo>
                  <a:pt x="1168" y="698"/>
                </a:lnTo>
                <a:lnTo>
                  <a:pt x="1168" y="698"/>
                </a:lnTo>
                <a:lnTo>
                  <a:pt x="1171" y="689"/>
                </a:lnTo>
                <a:lnTo>
                  <a:pt x="1171" y="682"/>
                </a:lnTo>
                <a:lnTo>
                  <a:pt x="1170" y="669"/>
                </a:lnTo>
                <a:lnTo>
                  <a:pt x="1170" y="662"/>
                </a:lnTo>
                <a:lnTo>
                  <a:pt x="1170" y="657"/>
                </a:lnTo>
                <a:lnTo>
                  <a:pt x="1173" y="650"/>
                </a:lnTo>
                <a:lnTo>
                  <a:pt x="1180" y="645"/>
                </a:lnTo>
                <a:lnTo>
                  <a:pt x="1180" y="645"/>
                </a:lnTo>
                <a:lnTo>
                  <a:pt x="1187" y="640"/>
                </a:lnTo>
                <a:lnTo>
                  <a:pt x="1192" y="638"/>
                </a:lnTo>
                <a:lnTo>
                  <a:pt x="1195" y="640"/>
                </a:lnTo>
                <a:lnTo>
                  <a:pt x="1199" y="641"/>
                </a:lnTo>
                <a:lnTo>
                  <a:pt x="1201" y="641"/>
                </a:lnTo>
                <a:lnTo>
                  <a:pt x="1202" y="641"/>
                </a:lnTo>
                <a:lnTo>
                  <a:pt x="1207" y="636"/>
                </a:lnTo>
                <a:lnTo>
                  <a:pt x="1213" y="627"/>
                </a:lnTo>
                <a:lnTo>
                  <a:pt x="1213" y="627"/>
                </a:lnTo>
                <a:lnTo>
                  <a:pt x="1228" y="600"/>
                </a:lnTo>
                <a:lnTo>
                  <a:pt x="1230" y="597"/>
                </a:lnTo>
                <a:lnTo>
                  <a:pt x="1232" y="595"/>
                </a:lnTo>
                <a:lnTo>
                  <a:pt x="1232" y="595"/>
                </a:lnTo>
                <a:lnTo>
                  <a:pt x="1259" y="597"/>
                </a:lnTo>
                <a:lnTo>
                  <a:pt x="1309" y="595"/>
                </a:lnTo>
                <a:lnTo>
                  <a:pt x="1309" y="595"/>
                </a:lnTo>
                <a:lnTo>
                  <a:pt x="1321" y="595"/>
                </a:lnTo>
                <a:lnTo>
                  <a:pt x="1331" y="593"/>
                </a:lnTo>
                <a:lnTo>
                  <a:pt x="1347" y="588"/>
                </a:lnTo>
                <a:lnTo>
                  <a:pt x="1357" y="586"/>
                </a:lnTo>
                <a:lnTo>
                  <a:pt x="1360" y="585"/>
                </a:lnTo>
                <a:lnTo>
                  <a:pt x="1360" y="586"/>
                </a:lnTo>
                <a:lnTo>
                  <a:pt x="1360" y="586"/>
                </a:lnTo>
                <a:lnTo>
                  <a:pt x="1362" y="590"/>
                </a:lnTo>
                <a:lnTo>
                  <a:pt x="1369" y="598"/>
                </a:lnTo>
                <a:lnTo>
                  <a:pt x="1378" y="609"/>
                </a:lnTo>
                <a:lnTo>
                  <a:pt x="1391" y="619"/>
                </a:lnTo>
                <a:lnTo>
                  <a:pt x="1410" y="629"/>
                </a:lnTo>
                <a:lnTo>
                  <a:pt x="1420" y="633"/>
                </a:lnTo>
                <a:lnTo>
                  <a:pt x="1432" y="636"/>
                </a:lnTo>
                <a:lnTo>
                  <a:pt x="1445" y="640"/>
                </a:lnTo>
                <a:lnTo>
                  <a:pt x="1458" y="640"/>
                </a:lnTo>
                <a:lnTo>
                  <a:pt x="1474" y="640"/>
                </a:lnTo>
                <a:lnTo>
                  <a:pt x="1489" y="638"/>
                </a:lnTo>
                <a:lnTo>
                  <a:pt x="1489" y="638"/>
                </a:lnTo>
                <a:lnTo>
                  <a:pt x="1506" y="634"/>
                </a:lnTo>
                <a:lnTo>
                  <a:pt x="1520" y="631"/>
                </a:lnTo>
                <a:lnTo>
                  <a:pt x="1532" y="626"/>
                </a:lnTo>
                <a:lnTo>
                  <a:pt x="1542" y="621"/>
                </a:lnTo>
                <a:lnTo>
                  <a:pt x="1553" y="614"/>
                </a:lnTo>
                <a:lnTo>
                  <a:pt x="1561" y="607"/>
                </a:lnTo>
                <a:lnTo>
                  <a:pt x="1566" y="600"/>
                </a:lnTo>
                <a:lnTo>
                  <a:pt x="1573" y="593"/>
                </a:lnTo>
                <a:lnTo>
                  <a:pt x="1580" y="578"/>
                </a:lnTo>
                <a:lnTo>
                  <a:pt x="1585" y="562"/>
                </a:lnTo>
                <a:lnTo>
                  <a:pt x="1587" y="547"/>
                </a:lnTo>
                <a:lnTo>
                  <a:pt x="1587" y="531"/>
                </a:lnTo>
                <a:lnTo>
                  <a:pt x="1587" y="531"/>
                </a:lnTo>
                <a:lnTo>
                  <a:pt x="1584" y="517"/>
                </a:lnTo>
                <a:lnTo>
                  <a:pt x="1578" y="504"/>
                </a:lnTo>
                <a:lnTo>
                  <a:pt x="1570" y="492"/>
                </a:lnTo>
                <a:lnTo>
                  <a:pt x="1561" y="481"/>
                </a:lnTo>
                <a:lnTo>
                  <a:pt x="1546" y="462"/>
                </a:lnTo>
                <a:lnTo>
                  <a:pt x="1541" y="456"/>
                </a:lnTo>
                <a:lnTo>
                  <a:pt x="1539" y="450"/>
                </a:lnTo>
                <a:lnTo>
                  <a:pt x="1539" y="450"/>
                </a:lnTo>
                <a:lnTo>
                  <a:pt x="1536" y="435"/>
                </a:lnTo>
                <a:lnTo>
                  <a:pt x="1532" y="414"/>
                </a:lnTo>
                <a:lnTo>
                  <a:pt x="1525" y="390"/>
                </a:lnTo>
                <a:lnTo>
                  <a:pt x="1525" y="390"/>
                </a:lnTo>
                <a:lnTo>
                  <a:pt x="1527" y="383"/>
                </a:lnTo>
                <a:lnTo>
                  <a:pt x="1529" y="378"/>
                </a:lnTo>
                <a:lnTo>
                  <a:pt x="1529" y="370"/>
                </a:lnTo>
                <a:lnTo>
                  <a:pt x="1529" y="359"/>
                </a:lnTo>
                <a:lnTo>
                  <a:pt x="1524" y="346"/>
                </a:lnTo>
                <a:lnTo>
                  <a:pt x="1517" y="332"/>
                </a:lnTo>
                <a:lnTo>
                  <a:pt x="1506" y="315"/>
                </a:lnTo>
                <a:lnTo>
                  <a:pt x="1506" y="315"/>
                </a:lnTo>
                <a:lnTo>
                  <a:pt x="1482" y="287"/>
                </a:lnTo>
                <a:lnTo>
                  <a:pt x="1472" y="277"/>
                </a:lnTo>
                <a:lnTo>
                  <a:pt x="1462" y="270"/>
                </a:lnTo>
                <a:lnTo>
                  <a:pt x="1451" y="263"/>
                </a:lnTo>
                <a:lnTo>
                  <a:pt x="1439" y="260"/>
                </a:lnTo>
                <a:lnTo>
                  <a:pt x="1426" y="258"/>
                </a:lnTo>
                <a:lnTo>
                  <a:pt x="1408" y="258"/>
                </a:lnTo>
                <a:lnTo>
                  <a:pt x="1408" y="258"/>
                </a:lnTo>
                <a:lnTo>
                  <a:pt x="1391" y="258"/>
                </a:lnTo>
                <a:lnTo>
                  <a:pt x="1376" y="261"/>
                </a:lnTo>
                <a:lnTo>
                  <a:pt x="1362" y="265"/>
                </a:lnTo>
                <a:lnTo>
                  <a:pt x="1348" y="268"/>
                </a:lnTo>
                <a:lnTo>
                  <a:pt x="1329" y="279"/>
                </a:lnTo>
                <a:lnTo>
                  <a:pt x="1319" y="287"/>
                </a:lnTo>
                <a:lnTo>
                  <a:pt x="1319" y="287"/>
                </a:lnTo>
                <a:lnTo>
                  <a:pt x="1312" y="292"/>
                </a:lnTo>
                <a:lnTo>
                  <a:pt x="1307" y="296"/>
                </a:lnTo>
                <a:lnTo>
                  <a:pt x="1300" y="299"/>
                </a:lnTo>
                <a:lnTo>
                  <a:pt x="1183" y="258"/>
                </a:lnTo>
                <a:lnTo>
                  <a:pt x="1183" y="258"/>
                </a:lnTo>
                <a:lnTo>
                  <a:pt x="1168" y="208"/>
                </a:lnTo>
                <a:lnTo>
                  <a:pt x="1142" y="122"/>
                </a:lnTo>
                <a:lnTo>
                  <a:pt x="1142" y="122"/>
                </a:lnTo>
                <a:lnTo>
                  <a:pt x="1135" y="105"/>
                </a:lnTo>
                <a:lnTo>
                  <a:pt x="1127" y="91"/>
                </a:lnTo>
                <a:lnTo>
                  <a:pt x="1118" y="79"/>
                </a:lnTo>
                <a:lnTo>
                  <a:pt x="1108" y="69"/>
                </a:lnTo>
                <a:lnTo>
                  <a:pt x="1089" y="53"/>
                </a:lnTo>
                <a:lnTo>
                  <a:pt x="1074" y="41"/>
                </a:lnTo>
                <a:lnTo>
                  <a:pt x="1074" y="41"/>
                </a:lnTo>
                <a:lnTo>
                  <a:pt x="1058" y="28"/>
                </a:lnTo>
                <a:lnTo>
                  <a:pt x="1046" y="19"/>
                </a:lnTo>
                <a:lnTo>
                  <a:pt x="1032" y="10"/>
                </a:lnTo>
                <a:lnTo>
                  <a:pt x="1019" y="4"/>
                </a:lnTo>
                <a:lnTo>
                  <a:pt x="1001" y="0"/>
                </a:lnTo>
                <a:lnTo>
                  <a:pt x="993" y="0"/>
                </a:lnTo>
                <a:lnTo>
                  <a:pt x="984" y="0"/>
                </a:lnTo>
                <a:lnTo>
                  <a:pt x="976" y="2"/>
                </a:lnTo>
                <a:lnTo>
                  <a:pt x="967" y="7"/>
                </a:lnTo>
                <a:lnTo>
                  <a:pt x="967" y="7"/>
                </a:lnTo>
                <a:lnTo>
                  <a:pt x="953" y="14"/>
                </a:lnTo>
                <a:lnTo>
                  <a:pt x="943" y="19"/>
                </a:lnTo>
                <a:lnTo>
                  <a:pt x="931" y="29"/>
                </a:lnTo>
                <a:lnTo>
                  <a:pt x="926" y="36"/>
                </a:lnTo>
                <a:lnTo>
                  <a:pt x="915" y="41"/>
                </a:lnTo>
                <a:lnTo>
                  <a:pt x="902" y="50"/>
                </a:lnTo>
                <a:lnTo>
                  <a:pt x="879" y="60"/>
                </a:lnTo>
                <a:lnTo>
                  <a:pt x="879" y="60"/>
                </a:lnTo>
                <a:lnTo>
                  <a:pt x="823" y="88"/>
                </a:lnTo>
                <a:lnTo>
                  <a:pt x="790" y="103"/>
                </a:lnTo>
                <a:lnTo>
                  <a:pt x="790" y="103"/>
                </a:lnTo>
                <a:lnTo>
                  <a:pt x="771" y="112"/>
                </a:lnTo>
                <a:lnTo>
                  <a:pt x="759" y="115"/>
                </a:lnTo>
                <a:lnTo>
                  <a:pt x="751" y="120"/>
                </a:lnTo>
                <a:lnTo>
                  <a:pt x="742" y="132"/>
                </a:lnTo>
                <a:lnTo>
                  <a:pt x="742" y="132"/>
                </a:lnTo>
                <a:lnTo>
                  <a:pt x="732" y="146"/>
                </a:lnTo>
                <a:lnTo>
                  <a:pt x="723" y="155"/>
                </a:lnTo>
                <a:lnTo>
                  <a:pt x="715" y="162"/>
                </a:lnTo>
                <a:lnTo>
                  <a:pt x="703" y="167"/>
                </a:lnTo>
                <a:lnTo>
                  <a:pt x="703" y="167"/>
                </a:lnTo>
                <a:lnTo>
                  <a:pt x="692" y="170"/>
                </a:lnTo>
                <a:lnTo>
                  <a:pt x="687" y="170"/>
                </a:lnTo>
                <a:lnTo>
                  <a:pt x="685" y="170"/>
                </a:lnTo>
                <a:lnTo>
                  <a:pt x="680" y="174"/>
                </a:lnTo>
                <a:lnTo>
                  <a:pt x="680" y="174"/>
                </a:lnTo>
                <a:lnTo>
                  <a:pt x="665" y="186"/>
                </a:lnTo>
                <a:lnTo>
                  <a:pt x="658" y="196"/>
                </a:lnTo>
                <a:lnTo>
                  <a:pt x="656" y="201"/>
                </a:lnTo>
                <a:lnTo>
                  <a:pt x="654" y="210"/>
                </a:lnTo>
                <a:lnTo>
                  <a:pt x="654" y="210"/>
                </a:lnTo>
                <a:lnTo>
                  <a:pt x="654" y="227"/>
                </a:lnTo>
                <a:lnTo>
                  <a:pt x="656" y="244"/>
                </a:lnTo>
                <a:lnTo>
                  <a:pt x="661" y="263"/>
                </a:lnTo>
                <a:lnTo>
                  <a:pt x="661" y="263"/>
                </a:lnTo>
                <a:close/>
                <a:moveTo>
                  <a:pt x="797" y="476"/>
                </a:moveTo>
                <a:lnTo>
                  <a:pt x="797" y="476"/>
                </a:lnTo>
                <a:lnTo>
                  <a:pt x="795" y="478"/>
                </a:lnTo>
                <a:lnTo>
                  <a:pt x="795" y="483"/>
                </a:lnTo>
                <a:lnTo>
                  <a:pt x="797" y="492"/>
                </a:lnTo>
                <a:lnTo>
                  <a:pt x="802" y="505"/>
                </a:lnTo>
                <a:lnTo>
                  <a:pt x="802" y="505"/>
                </a:lnTo>
                <a:lnTo>
                  <a:pt x="811" y="519"/>
                </a:lnTo>
                <a:lnTo>
                  <a:pt x="818" y="528"/>
                </a:lnTo>
                <a:lnTo>
                  <a:pt x="823" y="533"/>
                </a:lnTo>
                <a:lnTo>
                  <a:pt x="823" y="535"/>
                </a:lnTo>
                <a:lnTo>
                  <a:pt x="823" y="535"/>
                </a:lnTo>
                <a:lnTo>
                  <a:pt x="823" y="535"/>
                </a:lnTo>
                <a:lnTo>
                  <a:pt x="811" y="535"/>
                </a:lnTo>
                <a:lnTo>
                  <a:pt x="802" y="535"/>
                </a:lnTo>
                <a:lnTo>
                  <a:pt x="794" y="538"/>
                </a:lnTo>
                <a:lnTo>
                  <a:pt x="794" y="538"/>
                </a:lnTo>
                <a:lnTo>
                  <a:pt x="782" y="543"/>
                </a:lnTo>
                <a:lnTo>
                  <a:pt x="773" y="547"/>
                </a:lnTo>
                <a:lnTo>
                  <a:pt x="773" y="547"/>
                </a:lnTo>
                <a:lnTo>
                  <a:pt x="764" y="550"/>
                </a:lnTo>
                <a:lnTo>
                  <a:pt x="764" y="550"/>
                </a:lnTo>
                <a:lnTo>
                  <a:pt x="766" y="545"/>
                </a:lnTo>
                <a:lnTo>
                  <a:pt x="770" y="538"/>
                </a:lnTo>
                <a:lnTo>
                  <a:pt x="771" y="524"/>
                </a:lnTo>
                <a:lnTo>
                  <a:pt x="771" y="524"/>
                </a:lnTo>
                <a:lnTo>
                  <a:pt x="771" y="504"/>
                </a:lnTo>
                <a:lnTo>
                  <a:pt x="771" y="499"/>
                </a:lnTo>
                <a:lnTo>
                  <a:pt x="797" y="476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4EE2E73F-15E5-4C63-9FE2-38FBEBD4F5AA}"/>
              </a:ext>
            </a:extLst>
          </p:cNvPr>
          <p:cNvSpPr>
            <a:spLocks/>
          </p:cNvSpPr>
          <p:nvPr/>
        </p:nvSpPr>
        <p:spPr bwMode="auto">
          <a:xfrm>
            <a:off x="482428" y="2878097"/>
            <a:ext cx="1384848" cy="1403512"/>
          </a:xfrm>
          <a:custGeom>
            <a:avLst/>
            <a:gdLst>
              <a:gd name="T0" fmla="*/ 778 w 1113"/>
              <a:gd name="T1" fmla="*/ 1014 h 1128"/>
              <a:gd name="T2" fmla="*/ 772 w 1113"/>
              <a:gd name="T3" fmla="*/ 1067 h 1128"/>
              <a:gd name="T4" fmla="*/ 717 w 1113"/>
              <a:gd name="T5" fmla="*/ 1122 h 1128"/>
              <a:gd name="T6" fmla="*/ 691 w 1113"/>
              <a:gd name="T7" fmla="*/ 1126 h 1128"/>
              <a:gd name="T8" fmla="*/ 653 w 1113"/>
              <a:gd name="T9" fmla="*/ 1073 h 1128"/>
              <a:gd name="T10" fmla="*/ 650 w 1113"/>
              <a:gd name="T11" fmla="*/ 1016 h 1128"/>
              <a:gd name="T12" fmla="*/ 633 w 1113"/>
              <a:gd name="T13" fmla="*/ 968 h 1128"/>
              <a:gd name="T14" fmla="*/ 512 w 1113"/>
              <a:gd name="T15" fmla="*/ 969 h 1128"/>
              <a:gd name="T16" fmla="*/ 373 w 1113"/>
              <a:gd name="T17" fmla="*/ 975 h 1128"/>
              <a:gd name="T18" fmla="*/ 282 w 1113"/>
              <a:gd name="T19" fmla="*/ 966 h 1128"/>
              <a:gd name="T20" fmla="*/ 251 w 1113"/>
              <a:gd name="T21" fmla="*/ 926 h 1128"/>
              <a:gd name="T22" fmla="*/ 251 w 1113"/>
              <a:gd name="T23" fmla="*/ 890 h 1128"/>
              <a:gd name="T24" fmla="*/ 284 w 1113"/>
              <a:gd name="T25" fmla="*/ 865 h 1128"/>
              <a:gd name="T26" fmla="*/ 342 w 1113"/>
              <a:gd name="T27" fmla="*/ 858 h 1128"/>
              <a:gd name="T28" fmla="*/ 380 w 1113"/>
              <a:gd name="T29" fmla="*/ 846 h 1128"/>
              <a:gd name="T30" fmla="*/ 356 w 1113"/>
              <a:gd name="T31" fmla="*/ 765 h 1128"/>
              <a:gd name="T32" fmla="*/ 354 w 1113"/>
              <a:gd name="T33" fmla="*/ 698 h 1128"/>
              <a:gd name="T34" fmla="*/ 332 w 1113"/>
              <a:gd name="T35" fmla="*/ 687 h 1128"/>
              <a:gd name="T36" fmla="*/ 244 w 1113"/>
              <a:gd name="T37" fmla="*/ 696 h 1128"/>
              <a:gd name="T38" fmla="*/ 220 w 1113"/>
              <a:gd name="T39" fmla="*/ 693 h 1128"/>
              <a:gd name="T40" fmla="*/ 196 w 1113"/>
              <a:gd name="T41" fmla="*/ 674 h 1128"/>
              <a:gd name="T42" fmla="*/ 229 w 1113"/>
              <a:gd name="T43" fmla="*/ 632 h 1128"/>
              <a:gd name="T44" fmla="*/ 268 w 1113"/>
              <a:gd name="T45" fmla="*/ 593 h 1128"/>
              <a:gd name="T46" fmla="*/ 174 w 1113"/>
              <a:gd name="T47" fmla="*/ 632 h 1128"/>
              <a:gd name="T48" fmla="*/ 73 w 1113"/>
              <a:gd name="T49" fmla="*/ 645 h 1128"/>
              <a:gd name="T50" fmla="*/ 4 w 1113"/>
              <a:gd name="T51" fmla="*/ 632 h 1128"/>
              <a:gd name="T52" fmla="*/ 7 w 1113"/>
              <a:gd name="T53" fmla="*/ 605 h 1128"/>
              <a:gd name="T54" fmla="*/ 98 w 1113"/>
              <a:gd name="T55" fmla="*/ 490 h 1128"/>
              <a:gd name="T56" fmla="*/ 128 w 1113"/>
              <a:gd name="T57" fmla="*/ 397 h 1128"/>
              <a:gd name="T58" fmla="*/ 122 w 1113"/>
              <a:gd name="T59" fmla="*/ 323 h 1128"/>
              <a:gd name="T60" fmla="*/ 90 w 1113"/>
              <a:gd name="T61" fmla="*/ 225 h 1128"/>
              <a:gd name="T62" fmla="*/ 100 w 1113"/>
              <a:gd name="T63" fmla="*/ 206 h 1128"/>
              <a:gd name="T64" fmla="*/ 71 w 1113"/>
              <a:gd name="T65" fmla="*/ 161 h 1128"/>
              <a:gd name="T66" fmla="*/ 71 w 1113"/>
              <a:gd name="T67" fmla="*/ 120 h 1128"/>
              <a:gd name="T68" fmla="*/ 112 w 1113"/>
              <a:gd name="T69" fmla="*/ 110 h 1128"/>
              <a:gd name="T70" fmla="*/ 165 w 1113"/>
              <a:gd name="T71" fmla="*/ 100 h 1128"/>
              <a:gd name="T72" fmla="*/ 188 w 1113"/>
              <a:gd name="T73" fmla="*/ 55 h 1128"/>
              <a:gd name="T74" fmla="*/ 203 w 1113"/>
              <a:gd name="T75" fmla="*/ 0 h 1128"/>
              <a:gd name="T76" fmla="*/ 225 w 1113"/>
              <a:gd name="T77" fmla="*/ 17 h 1128"/>
              <a:gd name="T78" fmla="*/ 322 w 1113"/>
              <a:gd name="T79" fmla="*/ 235 h 1128"/>
              <a:gd name="T80" fmla="*/ 349 w 1113"/>
              <a:gd name="T81" fmla="*/ 244 h 1128"/>
              <a:gd name="T82" fmla="*/ 389 w 1113"/>
              <a:gd name="T83" fmla="*/ 229 h 1128"/>
              <a:gd name="T84" fmla="*/ 445 w 1113"/>
              <a:gd name="T85" fmla="*/ 189 h 1128"/>
              <a:gd name="T86" fmla="*/ 485 w 1113"/>
              <a:gd name="T87" fmla="*/ 167 h 1128"/>
              <a:gd name="T88" fmla="*/ 526 w 1113"/>
              <a:gd name="T89" fmla="*/ 156 h 1128"/>
              <a:gd name="T90" fmla="*/ 552 w 1113"/>
              <a:gd name="T91" fmla="*/ 187 h 1128"/>
              <a:gd name="T92" fmla="*/ 605 w 1113"/>
              <a:gd name="T93" fmla="*/ 220 h 1128"/>
              <a:gd name="T94" fmla="*/ 706 w 1113"/>
              <a:gd name="T95" fmla="*/ 272 h 1128"/>
              <a:gd name="T96" fmla="*/ 796 w 1113"/>
              <a:gd name="T97" fmla="*/ 345 h 1128"/>
              <a:gd name="T98" fmla="*/ 866 w 1113"/>
              <a:gd name="T99" fmla="*/ 438 h 1128"/>
              <a:gd name="T100" fmla="*/ 902 w 1113"/>
              <a:gd name="T101" fmla="*/ 502 h 1128"/>
              <a:gd name="T102" fmla="*/ 921 w 1113"/>
              <a:gd name="T103" fmla="*/ 540 h 1128"/>
              <a:gd name="T104" fmla="*/ 1067 w 1113"/>
              <a:gd name="T105" fmla="*/ 674 h 1128"/>
              <a:gd name="T106" fmla="*/ 1103 w 1113"/>
              <a:gd name="T107" fmla="*/ 746 h 1128"/>
              <a:gd name="T108" fmla="*/ 1110 w 1113"/>
              <a:gd name="T109" fmla="*/ 794 h 1128"/>
              <a:gd name="T110" fmla="*/ 1055 w 1113"/>
              <a:gd name="T111" fmla="*/ 859 h 1128"/>
              <a:gd name="T112" fmla="*/ 962 w 1113"/>
              <a:gd name="T113" fmla="*/ 897 h 1128"/>
              <a:gd name="T114" fmla="*/ 847 w 1113"/>
              <a:gd name="T115" fmla="*/ 932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3" h="1128">
                <a:moveTo>
                  <a:pt x="766" y="942"/>
                </a:moveTo>
                <a:lnTo>
                  <a:pt x="766" y="942"/>
                </a:lnTo>
                <a:lnTo>
                  <a:pt x="770" y="957"/>
                </a:lnTo>
                <a:lnTo>
                  <a:pt x="777" y="993"/>
                </a:lnTo>
                <a:lnTo>
                  <a:pt x="778" y="1014"/>
                </a:lnTo>
                <a:lnTo>
                  <a:pt x="778" y="1035"/>
                </a:lnTo>
                <a:lnTo>
                  <a:pt x="777" y="1052"/>
                </a:lnTo>
                <a:lnTo>
                  <a:pt x="775" y="1060"/>
                </a:lnTo>
                <a:lnTo>
                  <a:pt x="772" y="1067"/>
                </a:lnTo>
                <a:lnTo>
                  <a:pt x="772" y="1067"/>
                </a:lnTo>
                <a:lnTo>
                  <a:pt x="758" y="1088"/>
                </a:lnTo>
                <a:lnTo>
                  <a:pt x="742" y="1105"/>
                </a:lnTo>
                <a:lnTo>
                  <a:pt x="736" y="1112"/>
                </a:lnTo>
                <a:lnTo>
                  <a:pt x="727" y="1119"/>
                </a:lnTo>
                <a:lnTo>
                  <a:pt x="717" y="1122"/>
                </a:lnTo>
                <a:lnTo>
                  <a:pt x="706" y="1128"/>
                </a:lnTo>
                <a:lnTo>
                  <a:pt x="706" y="1128"/>
                </a:lnTo>
                <a:lnTo>
                  <a:pt x="701" y="1128"/>
                </a:lnTo>
                <a:lnTo>
                  <a:pt x="696" y="1128"/>
                </a:lnTo>
                <a:lnTo>
                  <a:pt x="691" y="1126"/>
                </a:lnTo>
                <a:lnTo>
                  <a:pt x="686" y="1122"/>
                </a:lnTo>
                <a:lnTo>
                  <a:pt x="675" y="1114"/>
                </a:lnTo>
                <a:lnTo>
                  <a:pt x="667" y="1102"/>
                </a:lnTo>
                <a:lnTo>
                  <a:pt x="658" y="1088"/>
                </a:lnTo>
                <a:lnTo>
                  <a:pt x="653" y="1073"/>
                </a:lnTo>
                <a:lnTo>
                  <a:pt x="648" y="1057"/>
                </a:lnTo>
                <a:lnTo>
                  <a:pt x="646" y="1043"/>
                </a:lnTo>
                <a:lnTo>
                  <a:pt x="646" y="1043"/>
                </a:lnTo>
                <a:lnTo>
                  <a:pt x="646" y="1030"/>
                </a:lnTo>
                <a:lnTo>
                  <a:pt x="650" y="1016"/>
                </a:lnTo>
                <a:lnTo>
                  <a:pt x="655" y="988"/>
                </a:lnTo>
                <a:lnTo>
                  <a:pt x="662" y="969"/>
                </a:lnTo>
                <a:lnTo>
                  <a:pt x="665" y="961"/>
                </a:lnTo>
                <a:lnTo>
                  <a:pt x="665" y="961"/>
                </a:lnTo>
                <a:lnTo>
                  <a:pt x="633" y="968"/>
                </a:lnTo>
                <a:lnTo>
                  <a:pt x="602" y="971"/>
                </a:lnTo>
                <a:lnTo>
                  <a:pt x="567" y="975"/>
                </a:lnTo>
                <a:lnTo>
                  <a:pt x="567" y="975"/>
                </a:lnTo>
                <a:lnTo>
                  <a:pt x="536" y="973"/>
                </a:lnTo>
                <a:lnTo>
                  <a:pt x="512" y="969"/>
                </a:lnTo>
                <a:lnTo>
                  <a:pt x="488" y="964"/>
                </a:lnTo>
                <a:lnTo>
                  <a:pt x="488" y="964"/>
                </a:lnTo>
                <a:lnTo>
                  <a:pt x="450" y="969"/>
                </a:lnTo>
                <a:lnTo>
                  <a:pt x="413" y="973"/>
                </a:lnTo>
                <a:lnTo>
                  <a:pt x="373" y="975"/>
                </a:lnTo>
                <a:lnTo>
                  <a:pt x="373" y="975"/>
                </a:lnTo>
                <a:lnTo>
                  <a:pt x="335" y="975"/>
                </a:lnTo>
                <a:lnTo>
                  <a:pt x="304" y="971"/>
                </a:lnTo>
                <a:lnTo>
                  <a:pt x="292" y="969"/>
                </a:lnTo>
                <a:lnTo>
                  <a:pt x="282" y="966"/>
                </a:lnTo>
                <a:lnTo>
                  <a:pt x="275" y="961"/>
                </a:lnTo>
                <a:lnTo>
                  <a:pt x="270" y="956"/>
                </a:lnTo>
                <a:lnTo>
                  <a:pt x="270" y="956"/>
                </a:lnTo>
                <a:lnTo>
                  <a:pt x="262" y="942"/>
                </a:lnTo>
                <a:lnTo>
                  <a:pt x="251" y="926"/>
                </a:lnTo>
                <a:lnTo>
                  <a:pt x="248" y="918"/>
                </a:lnTo>
                <a:lnTo>
                  <a:pt x="246" y="909"/>
                </a:lnTo>
                <a:lnTo>
                  <a:pt x="248" y="901"/>
                </a:lnTo>
                <a:lnTo>
                  <a:pt x="251" y="890"/>
                </a:lnTo>
                <a:lnTo>
                  <a:pt x="251" y="890"/>
                </a:lnTo>
                <a:lnTo>
                  <a:pt x="263" y="877"/>
                </a:lnTo>
                <a:lnTo>
                  <a:pt x="267" y="871"/>
                </a:lnTo>
                <a:lnTo>
                  <a:pt x="272" y="868"/>
                </a:lnTo>
                <a:lnTo>
                  <a:pt x="277" y="866"/>
                </a:lnTo>
                <a:lnTo>
                  <a:pt x="284" y="865"/>
                </a:lnTo>
                <a:lnTo>
                  <a:pt x="303" y="863"/>
                </a:lnTo>
                <a:lnTo>
                  <a:pt x="303" y="863"/>
                </a:lnTo>
                <a:lnTo>
                  <a:pt x="322" y="863"/>
                </a:lnTo>
                <a:lnTo>
                  <a:pt x="334" y="861"/>
                </a:lnTo>
                <a:lnTo>
                  <a:pt x="342" y="858"/>
                </a:lnTo>
                <a:lnTo>
                  <a:pt x="354" y="854"/>
                </a:lnTo>
                <a:lnTo>
                  <a:pt x="354" y="854"/>
                </a:lnTo>
                <a:lnTo>
                  <a:pt x="382" y="849"/>
                </a:lnTo>
                <a:lnTo>
                  <a:pt x="382" y="849"/>
                </a:lnTo>
                <a:lnTo>
                  <a:pt x="380" y="846"/>
                </a:lnTo>
                <a:lnTo>
                  <a:pt x="373" y="832"/>
                </a:lnTo>
                <a:lnTo>
                  <a:pt x="366" y="810"/>
                </a:lnTo>
                <a:lnTo>
                  <a:pt x="359" y="780"/>
                </a:lnTo>
                <a:lnTo>
                  <a:pt x="359" y="780"/>
                </a:lnTo>
                <a:lnTo>
                  <a:pt x="356" y="765"/>
                </a:lnTo>
                <a:lnTo>
                  <a:pt x="356" y="749"/>
                </a:lnTo>
                <a:lnTo>
                  <a:pt x="356" y="725"/>
                </a:lnTo>
                <a:lnTo>
                  <a:pt x="356" y="708"/>
                </a:lnTo>
                <a:lnTo>
                  <a:pt x="356" y="701"/>
                </a:lnTo>
                <a:lnTo>
                  <a:pt x="354" y="698"/>
                </a:lnTo>
                <a:lnTo>
                  <a:pt x="354" y="698"/>
                </a:lnTo>
                <a:lnTo>
                  <a:pt x="351" y="694"/>
                </a:lnTo>
                <a:lnTo>
                  <a:pt x="346" y="691"/>
                </a:lnTo>
                <a:lnTo>
                  <a:pt x="339" y="689"/>
                </a:lnTo>
                <a:lnTo>
                  <a:pt x="332" y="687"/>
                </a:lnTo>
                <a:lnTo>
                  <a:pt x="311" y="686"/>
                </a:lnTo>
                <a:lnTo>
                  <a:pt x="284" y="687"/>
                </a:lnTo>
                <a:lnTo>
                  <a:pt x="284" y="687"/>
                </a:lnTo>
                <a:lnTo>
                  <a:pt x="262" y="693"/>
                </a:lnTo>
                <a:lnTo>
                  <a:pt x="244" y="696"/>
                </a:lnTo>
                <a:lnTo>
                  <a:pt x="237" y="698"/>
                </a:lnTo>
                <a:lnTo>
                  <a:pt x="232" y="698"/>
                </a:lnTo>
                <a:lnTo>
                  <a:pt x="225" y="696"/>
                </a:lnTo>
                <a:lnTo>
                  <a:pt x="220" y="693"/>
                </a:lnTo>
                <a:lnTo>
                  <a:pt x="220" y="693"/>
                </a:lnTo>
                <a:lnTo>
                  <a:pt x="208" y="687"/>
                </a:lnTo>
                <a:lnTo>
                  <a:pt x="200" y="684"/>
                </a:lnTo>
                <a:lnTo>
                  <a:pt x="198" y="684"/>
                </a:lnTo>
                <a:lnTo>
                  <a:pt x="196" y="682"/>
                </a:lnTo>
                <a:lnTo>
                  <a:pt x="196" y="674"/>
                </a:lnTo>
                <a:lnTo>
                  <a:pt x="196" y="674"/>
                </a:lnTo>
                <a:lnTo>
                  <a:pt x="200" y="663"/>
                </a:lnTo>
                <a:lnTo>
                  <a:pt x="205" y="655"/>
                </a:lnTo>
                <a:lnTo>
                  <a:pt x="213" y="645"/>
                </a:lnTo>
                <a:lnTo>
                  <a:pt x="229" y="632"/>
                </a:lnTo>
                <a:lnTo>
                  <a:pt x="229" y="632"/>
                </a:lnTo>
                <a:lnTo>
                  <a:pt x="249" y="615"/>
                </a:lnTo>
                <a:lnTo>
                  <a:pt x="267" y="595"/>
                </a:lnTo>
                <a:lnTo>
                  <a:pt x="267" y="595"/>
                </a:lnTo>
                <a:lnTo>
                  <a:pt x="268" y="593"/>
                </a:lnTo>
                <a:lnTo>
                  <a:pt x="268" y="591"/>
                </a:lnTo>
                <a:lnTo>
                  <a:pt x="262" y="591"/>
                </a:lnTo>
                <a:lnTo>
                  <a:pt x="231" y="607"/>
                </a:lnTo>
                <a:lnTo>
                  <a:pt x="191" y="626"/>
                </a:lnTo>
                <a:lnTo>
                  <a:pt x="174" y="632"/>
                </a:lnTo>
                <a:lnTo>
                  <a:pt x="158" y="638"/>
                </a:lnTo>
                <a:lnTo>
                  <a:pt x="158" y="638"/>
                </a:lnTo>
                <a:lnTo>
                  <a:pt x="122" y="641"/>
                </a:lnTo>
                <a:lnTo>
                  <a:pt x="98" y="643"/>
                </a:lnTo>
                <a:lnTo>
                  <a:pt x="73" y="645"/>
                </a:lnTo>
                <a:lnTo>
                  <a:pt x="47" y="643"/>
                </a:lnTo>
                <a:lnTo>
                  <a:pt x="26" y="641"/>
                </a:lnTo>
                <a:lnTo>
                  <a:pt x="16" y="638"/>
                </a:lnTo>
                <a:lnTo>
                  <a:pt x="9" y="636"/>
                </a:lnTo>
                <a:lnTo>
                  <a:pt x="4" y="632"/>
                </a:lnTo>
                <a:lnTo>
                  <a:pt x="0" y="627"/>
                </a:lnTo>
                <a:lnTo>
                  <a:pt x="0" y="627"/>
                </a:lnTo>
                <a:lnTo>
                  <a:pt x="0" y="622"/>
                </a:lnTo>
                <a:lnTo>
                  <a:pt x="2" y="617"/>
                </a:lnTo>
                <a:lnTo>
                  <a:pt x="7" y="605"/>
                </a:lnTo>
                <a:lnTo>
                  <a:pt x="19" y="590"/>
                </a:lnTo>
                <a:lnTo>
                  <a:pt x="33" y="572"/>
                </a:lnTo>
                <a:lnTo>
                  <a:pt x="67" y="533"/>
                </a:lnTo>
                <a:lnTo>
                  <a:pt x="85" y="512"/>
                </a:lnTo>
                <a:lnTo>
                  <a:pt x="98" y="490"/>
                </a:lnTo>
                <a:lnTo>
                  <a:pt x="98" y="490"/>
                </a:lnTo>
                <a:lnTo>
                  <a:pt x="110" y="466"/>
                </a:lnTo>
                <a:lnTo>
                  <a:pt x="119" y="443"/>
                </a:lnTo>
                <a:lnTo>
                  <a:pt x="124" y="419"/>
                </a:lnTo>
                <a:lnTo>
                  <a:pt x="128" y="397"/>
                </a:lnTo>
                <a:lnTo>
                  <a:pt x="129" y="376"/>
                </a:lnTo>
                <a:lnTo>
                  <a:pt x="128" y="356"/>
                </a:lnTo>
                <a:lnTo>
                  <a:pt x="126" y="339"/>
                </a:lnTo>
                <a:lnTo>
                  <a:pt x="122" y="323"/>
                </a:lnTo>
                <a:lnTo>
                  <a:pt x="122" y="323"/>
                </a:lnTo>
                <a:lnTo>
                  <a:pt x="110" y="294"/>
                </a:lnTo>
                <a:lnTo>
                  <a:pt x="98" y="263"/>
                </a:lnTo>
                <a:lnTo>
                  <a:pt x="93" y="247"/>
                </a:lnTo>
                <a:lnTo>
                  <a:pt x="90" y="235"/>
                </a:lnTo>
                <a:lnTo>
                  <a:pt x="90" y="225"/>
                </a:lnTo>
                <a:lnTo>
                  <a:pt x="91" y="220"/>
                </a:lnTo>
                <a:lnTo>
                  <a:pt x="95" y="217"/>
                </a:lnTo>
                <a:lnTo>
                  <a:pt x="95" y="217"/>
                </a:lnTo>
                <a:lnTo>
                  <a:pt x="98" y="211"/>
                </a:lnTo>
                <a:lnTo>
                  <a:pt x="100" y="206"/>
                </a:lnTo>
                <a:lnTo>
                  <a:pt x="98" y="201"/>
                </a:lnTo>
                <a:lnTo>
                  <a:pt x="95" y="196"/>
                </a:lnTo>
                <a:lnTo>
                  <a:pt x="83" y="182"/>
                </a:lnTo>
                <a:lnTo>
                  <a:pt x="76" y="174"/>
                </a:lnTo>
                <a:lnTo>
                  <a:pt x="71" y="161"/>
                </a:lnTo>
                <a:lnTo>
                  <a:pt x="71" y="161"/>
                </a:lnTo>
                <a:lnTo>
                  <a:pt x="67" y="148"/>
                </a:lnTo>
                <a:lnTo>
                  <a:pt x="66" y="137"/>
                </a:lnTo>
                <a:lnTo>
                  <a:pt x="66" y="127"/>
                </a:lnTo>
                <a:lnTo>
                  <a:pt x="71" y="120"/>
                </a:lnTo>
                <a:lnTo>
                  <a:pt x="76" y="113"/>
                </a:lnTo>
                <a:lnTo>
                  <a:pt x="86" y="110"/>
                </a:lnTo>
                <a:lnTo>
                  <a:pt x="98" y="110"/>
                </a:lnTo>
                <a:lnTo>
                  <a:pt x="112" y="110"/>
                </a:lnTo>
                <a:lnTo>
                  <a:pt x="112" y="110"/>
                </a:lnTo>
                <a:lnTo>
                  <a:pt x="128" y="112"/>
                </a:lnTo>
                <a:lnTo>
                  <a:pt x="140" y="112"/>
                </a:lnTo>
                <a:lnTo>
                  <a:pt x="150" y="110"/>
                </a:lnTo>
                <a:lnTo>
                  <a:pt x="157" y="106"/>
                </a:lnTo>
                <a:lnTo>
                  <a:pt x="165" y="100"/>
                </a:lnTo>
                <a:lnTo>
                  <a:pt x="170" y="93"/>
                </a:lnTo>
                <a:lnTo>
                  <a:pt x="176" y="81"/>
                </a:lnTo>
                <a:lnTo>
                  <a:pt x="182" y="69"/>
                </a:lnTo>
                <a:lnTo>
                  <a:pt x="182" y="69"/>
                </a:lnTo>
                <a:lnTo>
                  <a:pt x="188" y="55"/>
                </a:lnTo>
                <a:lnTo>
                  <a:pt x="191" y="39"/>
                </a:lnTo>
                <a:lnTo>
                  <a:pt x="195" y="14"/>
                </a:lnTo>
                <a:lnTo>
                  <a:pt x="198" y="5"/>
                </a:lnTo>
                <a:lnTo>
                  <a:pt x="200" y="2"/>
                </a:lnTo>
                <a:lnTo>
                  <a:pt x="203" y="0"/>
                </a:lnTo>
                <a:lnTo>
                  <a:pt x="207" y="0"/>
                </a:lnTo>
                <a:lnTo>
                  <a:pt x="210" y="2"/>
                </a:lnTo>
                <a:lnTo>
                  <a:pt x="220" y="9"/>
                </a:lnTo>
                <a:lnTo>
                  <a:pt x="220" y="9"/>
                </a:lnTo>
                <a:lnTo>
                  <a:pt x="225" y="17"/>
                </a:lnTo>
                <a:lnTo>
                  <a:pt x="234" y="29"/>
                </a:lnTo>
                <a:lnTo>
                  <a:pt x="251" y="62"/>
                </a:lnTo>
                <a:lnTo>
                  <a:pt x="270" y="105"/>
                </a:lnTo>
                <a:lnTo>
                  <a:pt x="289" y="151"/>
                </a:lnTo>
                <a:lnTo>
                  <a:pt x="322" y="235"/>
                </a:lnTo>
                <a:lnTo>
                  <a:pt x="335" y="272"/>
                </a:lnTo>
                <a:lnTo>
                  <a:pt x="335" y="272"/>
                </a:lnTo>
                <a:lnTo>
                  <a:pt x="337" y="266"/>
                </a:lnTo>
                <a:lnTo>
                  <a:pt x="344" y="253"/>
                </a:lnTo>
                <a:lnTo>
                  <a:pt x="349" y="244"/>
                </a:lnTo>
                <a:lnTo>
                  <a:pt x="356" y="237"/>
                </a:lnTo>
                <a:lnTo>
                  <a:pt x="363" y="234"/>
                </a:lnTo>
                <a:lnTo>
                  <a:pt x="373" y="230"/>
                </a:lnTo>
                <a:lnTo>
                  <a:pt x="373" y="230"/>
                </a:lnTo>
                <a:lnTo>
                  <a:pt x="389" y="229"/>
                </a:lnTo>
                <a:lnTo>
                  <a:pt x="401" y="227"/>
                </a:lnTo>
                <a:lnTo>
                  <a:pt x="411" y="222"/>
                </a:lnTo>
                <a:lnTo>
                  <a:pt x="423" y="211"/>
                </a:lnTo>
                <a:lnTo>
                  <a:pt x="423" y="211"/>
                </a:lnTo>
                <a:lnTo>
                  <a:pt x="445" y="189"/>
                </a:lnTo>
                <a:lnTo>
                  <a:pt x="456" y="182"/>
                </a:lnTo>
                <a:lnTo>
                  <a:pt x="469" y="175"/>
                </a:lnTo>
                <a:lnTo>
                  <a:pt x="469" y="175"/>
                </a:lnTo>
                <a:lnTo>
                  <a:pt x="478" y="172"/>
                </a:lnTo>
                <a:lnTo>
                  <a:pt x="485" y="167"/>
                </a:lnTo>
                <a:lnTo>
                  <a:pt x="497" y="156"/>
                </a:lnTo>
                <a:lnTo>
                  <a:pt x="504" y="153"/>
                </a:lnTo>
                <a:lnTo>
                  <a:pt x="511" y="151"/>
                </a:lnTo>
                <a:lnTo>
                  <a:pt x="517" y="151"/>
                </a:lnTo>
                <a:lnTo>
                  <a:pt x="526" y="156"/>
                </a:lnTo>
                <a:lnTo>
                  <a:pt x="526" y="156"/>
                </a:lnTo>
                <a:lnTo>
                  <a:pt x="533" y="163"/>
                </a:lnTo>
                <a:lnTo>
                  <a:pt x="538" y="170"/>
                </a:lnTo>
                <a:lnTo>
                  <a:pt x="547" y="182"/>
                </a:lnTo>
                <a:lnTo>
                  <a:pt x="552" y="187"/>
                </a:lnTo>
                <a:lnTo>
                  <a:pt x="557" y="194"/>
                </a:lnTo>
                <a:lnTo>
                  <a:pt x="566" y="201"/>
                </a:lnTo>
                <a:lnTo>
                  <a:pt x="578" y="208"/>
                </a:lnTo>
                <a:lnTo>
                  <a:pt x="578" y="208"/>
                </a:lnTo>
                <a:lnTo>
                  <a:pt x="605" y="220"/>
                </a:lnTo>
                <a:lnTo>
                  <a:pt x="638" y="232"/>
                </a:lnTo>
                <a:lnTo>
                  <a:pt x="655" y="241"/>
                </a:lnTo>
                <a:lnTo>
                  <a:pt x="672" y="249"/>
                </a:lnTo>
                <a:lnTo>
                  <a:pt x="689" y="259"/>
                </a:lnTo>
                <a:lnTo>
                  <a:pt x="706" y="272"/>
                </a:lnTo>
                <a:lnTo>
                  <a:pt x="706" y="272"/>
                </a:lnTo>
                <a:lnTo>
                  <a:pt x="737" y="294"/>
                </a:lnTo>
                <a:lnTo>
                  <a:pt x="758" y="309"/>
                </a:lnTo>
                <a:lnTo>
                  <a:pt x="775" y="325"/>
                </a:lnTo>
                <a:lnTo>
                  <a:pt x="796" y="345"/>
                </a:lnTo>
                <a:lnTo>
                  <a:pt x="796" y="345"/>
                </a:lnTo>
                <a:lnTo>
                  <a:pt x="827" y="390"/>
                </a:lnTo>
                <a:lnTo>
                  <a:pt x="845" y="416"/>
                </a:lnTo>
                <a:lnTo>
                  <a:pt x="845" y="416"/>
                </a:lnTo>
                <a:lnTo>
                  <a:pt x="866" y="438"/>
                </a:lnTo>
                <a:lnTo>
                  <a:pt x="878" y="455"/>
                </a:lnTo>
                <a:lnTo>
                  <a:pt x="892" y="479"/>
                </a:lnTo>
                <a:lnTo>
                  <a:pt x="892" y="479"/>
                </a:lnTo>
                <a:lnTo>
                  <a:pt x="899" y="493"/>
                </a:lnTo>
                <a:lnTo>
                  <a:pt x="902" y="502"/>
                </a:lnTo>
                <a:lnTo>
                  <a:pt x="904" y="516"/>
                </a:lnTo>
                <a:lnTo>
                  <a:pt x="906" y="521"/>
                </a:lnTo>
                <a:lnTo>
                  <a:pt x="909" y="526"/>
                </a:lnTo>
                <a:lnTo>
                  <a:pt x="912" y="533"/>
                </a:lnTo>
                <a:lnTo>
                  <a:pt x="921" y="540"/>
                </a:lnTo>
                <a:lnTo>
                  <a:pt x="921" y="540"/>
                </a:lnTo>
                <a:lnTo>
                  <a:pt x="952" y="569"/>
                </a:lnTo>
                <a:lnTo>
                  <a:pt x="1002" y="610"/>
                </a:lnTo>
                <a:lnTo>
                  <a:pt x="1050" y="655"/>
                </a:lnTo>
                <a:lnTo>
                  <a:pt x="1067" y="674"/>
                </a:lnTo>
                <a:lnTo>
                  <a:pt x="1077" y="687"/>
                </a:lnTo>
                <a:lnTo>
                  <a:pt x="1077" y="687"/>
                </a:lnTo>
                <a:lnTo>
                  <a:pt x="1089" y="710"/>
                </a:lnTo>
                <a:lnTo>
                  <a:pt x="1098" y="729"/>
                </a:lnTo>
                <a:lnTo>
                  <a:pt x="1103" y="746"/>
                </a:lnTo>
                <a:lnTo>
                  <a:pt x="1110" y="761"/>
                </a:lnTo>
                <a:lnTo>
                  <a:pt x="1110" y="761"/>
                </a:lnTo>
                <a:lnTo>
                  <a:pt x="1113" y="772"/>
                </a:lnTo>
                <a:lnTo>
                  <a:pt x="1113" y="782"/>
                </a:lnTo>
                <a:lnTo>
                  <a:pt x="1110" y="794"/>
                </a:lnTo>
                <a:lnTo>
                  <a:pt x="1105" y="808"/>
                </a:lnTo>
                <a:lnTo>
                  <a:pt x="1096" y="822"/>
                </a:lnTo>
                <a:lnTo>
                  <a:pt x="1084" y="834"/>
                </a:lnTo>
                <a:lnTo>
                  <a:pt x="1070" y="847"/>
                </a:lnTo>
                <a:lnTo>
                  <a:pt x="1055" y="859"/>
                </a:lnTo>
                <a:lnTo>
                  <a:pt x="1055" y="859"/>
                </a:lnTo>
                <a:lnTo>
                  <a:pt x="1036" y="870"/>
                </a:lnTo>
                <a:lnTo>
                  <a:pt x="1012" y="880"/>
                </a:lnTo>
                <a:lnTo>
                  <a:pt x="988" y="889"/>
                </a:lnTo>
                <a:lnTo>
                  <a:pt x="962" y="897"/>
                </a:lnTo>
                <a:lnTo>
                  <a:pt x="914" y="911"/>
                </a:lnTo>
                <a:lnTo>
                  <a:pt x="878" y="923"/>
                </a:lnTo>
                <a:lnTo>
                  <a:pt x="878" y="923"/>
                </a:lnTo>
                <a:lnTo>
                  <a:pt x="864" y="928"/>
                </a:lnTo>
                <a:lnTo>
                  <a:pt x="847" y="932"/>
                </a:lnTo>
                <a:lnTo>
                  <a:pt x="809" y="938"/>
                </a:lnTo>
                <a:lnTo>
                  <a:pt x="766" y="942"/>
                </a:lnTo>
                <a:lnTo>
                  <a:pt x="766" y="942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3">
            <a:extLst>
              <a:ext uri="{FF2B5EF4-FFF2-40B4-BE49-F238E27FC236}">
                <a16:creationId xmlns:a16="http://schemas.microsoft.com/office/drawing/2014/main" id="{12FBA76B-8E50-42A4-8657-D6F9C7B4BA72}"/>
              </a:ext>
            </a:extLst>
          </p:cNvPr>
          <p:cNvSpPr>
            <a:spLocks/>
          </p:cNvSpPr>
          <p:nvPr/>
        </p:nvSpPr>
        <p:spPr bwMode="auto">
          <a:xfrm>
            <a:off x="4236915" y="3269019"/>
            <a:ext cx="1412707" cy="910852"/>
          </a:xfrm>
          <a:custGeom>
            <a:avLst/>
            <a:gdLst>
              <a:gd name="T0" fmla="*/ 196 w 1354"/>
              <a:gd name="T1" fmla="*/ 230 h 873"/>
              <a:gd name="T2" fmla="*/ 119 w 1354"/>
              <a:gd name="T3" fmla="*/ 242 h 873"/>
              <a:gd name="T4" fmla="*/ 48 w 1354"/>
              <a:gd name="T5" fmla="*/ 313 h 873"/>
              <a:gd name="T6" fmla="*/ 2 w 1354"/>
              <a:gd name="T7" fmla="*/ 424 h 873"/>
              <a:gd name="T8" fmla="*/ 81 w 1354"/>
              <a:gd name="T9" fmla="*/ 528 h 873"/>
              <a:gd name="T10" fmla="*/ 186 w 1354"/>
              <a:gd name="T11" fmla="*/ 553 h 873"/>
              <a:gd name="T12" fmla="*/ 139 w 1354"/>
              <a:gd name="T13" fmla="*/ 723 h 873"/>
              <a:gd name="T14" fmla="*/ 151 w 1354"/>
              <a:gd name="T15" fmla="*/ 803 h 873"/>
              <a:gd name="T16" fmla="*/ 186 w 1354"/>
              <a:gd name="T17" fmla="*/ 698 h 873"/>
              <a:gd name="T18" fmla="*/ 235 w 1354"/>
              <a:gd name="T19" fmla="*/ 689 h 873"/>
              <a:gd name="T20" fmla="*/ 285 w 1354"/>
              <a:gd name="T21" fmla="*/ 641 h 873"/>
              <a:gd name="T22" fmla="*/ 366 w 1354"/>
              <a:gd name="T23" fmla="*/ 555 h 873"/>
              <a:gd name="T24" fmla="*/ 375 w 1354"/>
              <a:gd name="T25" fmla="*/ 576 h 873"/>
              <a:gd name="T26" fmla="*/ 428 w 1354"/>
              <a:gd name="T27" fmla="*/ 605 h 873"/>
              <a:gd name="T28" fmla="*/ 445 w 1354"/>
              <a:gd name="T29" fmla="*/ 584 h 873"/>
              <a:gd name="T30" fmla="*/ 445 w 1354"/>
              <a:gd name="T31" fmla="*/ 560 h 873"/>
              <a:gd name="T32" fmla="*/ 539 w 1354"/>
              <a:gd name="T33" fmla="*/ 608 h 873"/>
              <a:gd name="T34" fmla="*/ 761 w 1354"/>
              <a:gd name="T35" fmla="*/ 772 h 873"/>
              <a:gd name="T36" fmla="*/ 857 w 1354"/>
              <a:gd name="T37" fmla="*/ 844 h 873"/>
              <a:gd name="T38" fmla="*/ 898 w 1354"/>
              <a:gd name="T39" fmla="*/ 861 h 873"/>
              <a:gd name="T40" fmla="*/ 900 w 1354"/>
              <a:gd name="T41" fmla="*/ 827 h 873"/>
              <a:gd name="T42" fmla="*/ 936 w 1354"/>
              <a:gd name="T43" fmla="*/ 833 h 873"/>
              <a:gd name="T44" fmla="*/ 936 w 1354"/>
              <a:gd name="T45" fmla="*/ 804 h 873"/>
              <a:gd name="T46" fmla="*/ 928 w 1354"/>
              <a:gd name="T47" fmla="*/ 773 h 873"/>
              <a:gd name="T48" fmla="*/ 916 w 1354"/>
              <a:gd name="T49" fmla="*/ 753 h 873"/>
              <a:gd name="T50" fmla="*/ 945 w 1354"/>
              <a:gd name="T51" fmla="*/ 725 h 873"/>
              <a:gd name="T52" fmla="*/ 940 w 1354"/>
              <a:gd name="T53" fmla="*/ 713 h 873"/>
              <a:gd name="T54" fmla="*/ 878 w 1354"/>
              <a:gd name="T55" fmla="*/ 662 h 873"/>
              <a:gd name="T56" fmla="*/ 830 w 1354"/>
              <a:gd name="T57" fmla="*/ 600 h 873"/>
              <a:gd name="T58" fmla="*/ 806 w 1354"/>
              <a:gd name="T59" fmla="*/ 528 h 873"/>
              <a:gd name="T60" fmla="*/ 790 w 1354"/>
              <a:gd name="T61" fmla="*/ 479 h 873"/>
              <a:gd name="T62" fmla="*/ 823 w 1354"/>
              <a:gd name="T63" fmla="*/ 491 h 873"/>
              <a:gd name="T64" fmla="*/ 857 w 1354"/>
              <a:gd name="T65" fmla="*/ 519 h 873"/>
              <a:gd name="T66" fmla="*/ 881 w 1354"/>
              <a:gd name="T67" fmla="*/ 519 h 873"/>
              <a:gd name="T68" fmla="*/ 916 w 1354"/>
              <a:gd name="T69" fmla="*/ 536 h 873"/>
              <a:gd name="T70" fmla="*/ 943 w 1354"/>
              <a:gd name="T71" fmla="*/ 558 h 873"/>
              <a:gd name="T72" fmla="*/ 976 w 1354"/>
              <a:gd name="T73" fmla="*/ 570 h 873"/>
              <a:gd name="T74" fmla="*/ 991 w 1354"/>
              <a:gd name="T75" fmla="*/ 536 h 873"/>
              <a:gd name="T76" fmla="*/ 1038 w 1354"/>
              <a:gd name="T77" fmla="*/ 569 h 873"/>
              <a:gd name="T78" fmla="*/ 1058 w 1354"/>
              <a:gd name="T79" fmla="*/ 552 h 873"/>
              <a:gd name="T80" fmla="*/ 1111 w 1354"/>
              <a:gd name="T81" fmla="*/ 515 h 873"/>
              <a:gd name="T82" fmla="*/ 1168 w 1354"/>
              <a:gd name="T83" fmla="*/ 491 h 873"/>
              <a:gd name="T84" fmla="*/ 1196 w 1354"/>
              <a:gd name="T85" fmla="*/ 505 h 873"/>
              <a:gd name="T86" fmla="*/ 1204 w 1354"/>
              <a:gd name="T87" fmla="*/ 488 h 873"/>
              <a:gd name="T88" fmla="*/ 1278 w 1354"/>
              <a:gd name="T89" fmla="*/ 512 h 873"/>
              <a:gd name="T90" fmla="*/ 1309 w 1354"/>
              <a:gd name="T91" fmla="*/ 473 h 873"/>
              <a:gd name="T92" fmla="*/ 1317 w 1354"/>
              <a:gd name="T93" fmla="*/ 452 h 873"/>
              <a:gd name="T94" fmla="*/ 1328 w 1354"/>
              <a:gd name="T95" fmla="*/ 395 h 873"/>
              <a:gd name="T96" fmla="*/ 1342 w 1354"/>
              <a:gd name="T97" fmla="*/ 390 h 873"/>
              <a:gd name="T98" fmla="*/ 1347 w 1354"/>
              <a:gd name="T99" fmla="*/ 347 h 873"/>
              <a:gd name="T100" fmla="*/ 1223 w 1354"/>
              <a:gd name="T101" fmla="*/ 278 h 873"/>
              <a:gd name="T102" fmla="*/ 1122 w 1354"/>
              <a:gd name="T103" fmla="*/ 230 h 873"/>
              <a:gd name="T104" fmla="*/ 763 w 1354"/>
              <a:gd name="T105" fmla="*/ 184 h 873"/>
              <a:gd name="T106" fmla="*/ 661 w 1354"/>
              <a:gd name="T107" fmla="*/ 105 h 873"/>
              <a:gd name="T108" fmla="*/ 630 w 1354"/>
              <a:gd name="T109" fmla="*/ 39 h 873"/>
              <a:gd name="T110" fmla="*/ 558 w 1354"/>
              <a:gd name="T111" fmla="*/ 26 h 873"/>
              <a:gd name="T112" fmla="*/ 569 w 1354"/>
              <a:gd name="T113" fmla="*/ 2 h 873"/>
              <a:gd name="T114" fmla="*/ 388 w 1354"/>
              <a:gd name="T115" fmla="*/ 48 h 873"/>
              <a:gd name="T116" fmla="*/ 280 w 1354"/>
              <a:gd name="T117" fmla="*/ 11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4" h="873">
                <a:moveTo>
                  <a:pt x="259" y="172"/>
                </a:moveTo>
                <a:lnTo>
                  <a:pt x="259" y="172"/>
                </a:lnTo>
                <a:lnTo>
                  <a:pt x="234" y="197"/>
                </a:lnTo>
                <a:lnTo>
                  <a:pt x="215" y="218"/>
                </a:lnTo>
                <a:lnTo>
                  <a:pt x="206" y="225"/>
                </a:lnTo>
                <a:lnTo>
                  <a:pt x="201" y="228"/>
                </a:lnTo>
                <a:lnTo>
                  <a:pt x="201" y="228"/>
                </a:lnTo>
                <a:lnTo>
                  <a:pt x="196" y="230"/>
                </a:lnTo>
                <a:lnTo>
                  <a:pt x="189" y="232"/>
                </a:lnTo>
                <a:lnTo>
                  <a:pt x="180" y="232"/>
                </a:lnTo>
                <a:lnTo>
                  <a:pt x="165" y="232"/>
                </a:lnTo>
                <a:lnTo>
                  <a:pt x="165" y="232"/>
                </a:lnTo>
                <a:lnTo>
                  <a:pt x="146" y="234"/>
                </a:lnTo>
                <a:lnTo>
                  <a:pt x="132" y="235"/>
                </a:lnTo>
                <a:lnTo>
                  <a:pt x="125" y="239"/>
                </a:lnTo>
                <a:lnTo>
                  <a:pt x="119" y="242"/>
                </a:lnTo>
                <a:lnTo>
                  <a:pt x="103" y="256"/>
                </a:lnTo>
                <a:lnTo>
                  <a:pt x="103" y="256"/>
                </a:lnTo>
                <a:lnTo>
                  <a:pt x="83" y="278"/>
                </a:lnTo>
                <a:lnTo>
                  <a:pt x="76" y="285"/>
                </a:lnTo>
                <a:lnTo>
                  <a:pt x="64" y="295"/>
                </a:lnTo>
                <a:lnTo>
                  <a:pt x="64" y="295"/>
                </a:lnTo>
                <a:lnTo>
                  <a:pt x="55" y="304"/>
                </a:lnTo>
                <a:lnTo>
                  <a:pt x="48" y="313"/>
                </a:lnTo>
                <a:lnTo>
                  <a:pt x="31" y="337"/>
                </a:lnTo>
                <a:lnTo>
                  <a:pt x="16" y="362"/>
                </a:lnTo>
                <a:lnTo>
                  <a:pt x="4" y="390"/>
                </a:lnTo>
                <a:lnTo>
                  <a:pt x="4" y="390"/>
                </a:lnTo>
                <a:lnTo>
                  <a:pt x="0" y="397"/>
                </a:lnTo>
                <a:lnTo>
                  <a:pt x="0" y="405"/>
                </a:lnTo>
                <a:lnTo>
                  <a:pt x="0" y="414"/>
                </a:lnTo>
                <a:lnTo>
                  <a:pt x="2" y="424"/>
                </a:lnTo>
                <a:lnTo>
                  <a:pt x="9" y="445"/>
                </a:lnTo>
                <a:lnTo>
                  <a:pt x="17" y="466"/>
                </a:lnTo>
                <a:lnTo>
                  <a:pt x="29" y="485"/>
                </a:lnTo>
                <a:lnTo>
                  <a:pt x="40" y="502"/>
                </a:lnTo>
                <a:lnTo>
                  <a:pt x="52" y="514"/>
                </a:lnTo>
                <a:lnTo>
                  <a:pt x="60" y="521"/>
                </a:lnTo>
                <a:lnTo>
                  <a:pt x="60" y="521"/>
                </a:lnTo>
                <a:lnTo>
                  <a:pt x="81" y="528"/>
                </a:lnTo>
                <a:lnTo>
                  <a:pt x="101" y="534"/>
                </a:lnTo>
                <a:lnTo>
                  <a:pt x="141" y="543"/>
                </a:lnTo>
                <a:lnTo>
                  <a:pt x="141" y="543"/>
                </a:lnTo>
                <a:lnTo>
                  <a:pt x="156" y="545"/>
                </a:lnTo>
                <a:lnTo>
                  <a:pt x="174" y="545"/>
                </a:lnTo>
                <a:lnTo>
                  <a:pt x="192" y="543"/>
                </a:lnTo>
                <a:lnTo>
                  <a:pt x="192" y="543"/>
                </a:lnTo>
                <a:lnTo>
                  <a:pt x="186" y="553"/>
                </a:lnTo>
                <a:lnTo>
                  <a:pt x="172" y="579"/>
                </a:lnTo>
                <a:lnTo>
                  <a:pt x="163" y="595"/>
                </a:lnTo>
                <a:lnTo>
                  <a:pt x="156" y="613"/>
                </a:lnTo>
                <a:lnTo>
                  <a:pt x="150" y="631"/>
                </a:lnTo>
                <a:lnTo>
                  <a:pt x="146" y="650"/>
                </a:lnTo>
                <a:lnTo>
                  <a:pt x="146" y="650"/>
                </a:lnTo>
                <a:lnTo>
                  <a:pt x="143" y="686"/>
                </a:lnTo>
                <a:lnTo>
                  <a:pt x="139" y="723"/>
                </a:lnTo>
                <a:lnTo>
                  <a:pt x="138" y="753"/>
                </a:lnTo>
                <a:lnTo>
                  <a:pt x="139" y="765"/>
                </a:lnTo>
                <a:lnTo>
                  <a:pt x="141" y="772"/>
                </a:lnTo>
                <a:lnTo>
                  <a:pt x="141" y="772"/>
                </a:lnTo>
                <a:lnTo>
                  <a:pt x="144" y="782"/>
                </a:lnTo>
                <a:lnTo>
                  <a:pt x="146" y="794"/>
                </a:lnTo>
                <a:lnTo>
                  <a:pt x="150" y="801"/>
                </a:lnTo>
                <a:lnTo>
                  <a:pt x="151" y="803"/>
                </a:lnTo>
                <a:lnTo>
                  <a:pt x="153" y="801"/>
                </a:lnTo>
                <a:lnTo>
                  <a:pt x="153" y="801"/>
                </a:lnTo>
                <a:lnTo>
                  <a:pt x="156" y="782"/>
                </a:lnTo>
                <a:lnTo>
                  <a:pt x="165" y="746"/>
                </a:lnTo>
                <a:lnTo>
                  <a:pt x="170" y="727"/>
                </a:lnTo>
                <a:lnTo>
                  <a:pt x="177" y="711"/>
                </a:lnTo>
                <a:lnTo>
                  <a:pt x="180" y="703"/>
                </a:lnTo>
                <a:lnTo>
                  <a:pt x="186" y="698"/>
                </a:lnTo>
                <a:lnTo>
                  <a:pt x="191" y="694"/>
                </a:lnTo>
                <a:lnTo>
                  <a:pt x="196" y="691"/>
                </a:lnTo>
                <a:lnTo>
                  <a:pt x="196" y="691"/>
                </a:lnTo>
                <a:lnTo>
                  <a:pt x="205" y="691"/>
                </a:lnTo>
                <a:lnTo>
                  <a:pt x="211" y="689"/>
                </a:lnTo>
                <a:lnTo>
                  <a:pt x="223" y="691"/>
                </a:lnTo>
                <a:lnTo>
                  <a:pt x="232" y="691"/>
                </a:lnTo>
                <a:lnTo>
                  <a:pt x="235" y="689"/>
                </a:lnTo>
                <a:lnTo>
                  <a:pt x="241" y="686"/>
                </a:lnTo>
                <a:lnTo>
                  <a:pt x="241" y="686"/>
                </a:lnTo>
                <a:lnTo>
                  <a:pt x="253" y="677"/>
                </a:lnTo>
                <a:lnTo>
                  <a:pt x="263" y="670"/>
                </a:lnTo>
                <a:lnTo>
                  <a:pt x="263" y="670"/>
                </a:lnTo>
                <a:lnTo>
                  <a:pt x="268" y="665"/>
                </a:lnTo>
                <a:lnTo>
                  <a:pt x="273" y="658"/>
                </a:lnTo>
                <a:lnTo>
                  <a:pt x="285" y="641"/>
                </a:lnTo>
                <a:lnTo>
                  <a:pt x="294" y="622"/>
                </a:lnTo>
                <a:lnTo>
                  <a:pt x="297" y="612"/>
                </a:lnTo>
                <a:lnTo>
                  <a:pt x="299" y="603"/>
                </a:lnTo>
                <a:lnTo>
                  <a:pt x="299" y="603"/>
                </a:lnTo>
                <a:lnTo>
                  <a:pt x="299" y="588"/>
                </a:lnTo>
                <a:lnTo>
                  <a:pt x="299" y="574"/>
                </a:lnTo>
                <a:lnTo>
                  <a:pt x="299" y="560"/>
                </a:lnTo>
                <a:lnTo>
                  <a:pt x="366" y="555"/>
                </a:lnTo>
                <a:lnTo>
                  <a:pt x="366" y="555"/>
                </a:lnTo>
                <a:lnTo>
                  <a:pt x="364" y="557"/>
                </a:lnTo>
                <a:lnTo>
                  <a:pt x="364" y="560"/>
                </a:lnTo>
                <a:lnTo>
                  <a:pt x="364" y="564"/>
                </a:lnTo>
                <a:lnTo>
                  <a:pt x="366" y="567"/>
                </a:lnTo>
                <a:lnTo>
                  <a:pt x="369" y="570"/>
                </a:lnTo>
                <a:lnTo>
                  <a:pt x="375" y="576"/>
                </a:lnTo>
                <a:lnTo>
                  <a:pt x="375" y="576"/>
                </a:lnTo>
                <a:lnTo>
                  <a:pt x="381" y="581"/>
                </a:lnTo>
                <a:lnTo>
                  <a:pt x="388" y="583"/>
                </a:lnTo>
                <a:lnTo>
                  <a:pt x="400" y="588"/>
                </a:lnTo>
                <a:lnTo>
                  <a:pt x="412" y="591"/>
                </a:lnTo>
                <a:lnTo>
                  <a:pt x="417" y="593"/>
                </a:lnTo>
                <a:lnTo>
                  <a:pt x="421" y="598"/>
                </a:lnTo>
                <a:lnTo>
                  <a:pt x="421" y="598"/>
                </a:lnTo>
                <a:lnTo>
                  <a:pt x="428" y="605"/>
                </a:lnTo>
                <a:lnTo>
                  <a:pt x="433" y="610"/>
                </a:lnTo>
                <a:lnTo>
                  <a:pt x="435" y="612"/>
                </a:lnTo>
                <a:lnTo>
                  <a:pt x="436" y="612"/>
                </a:lnTo>
                <a:lnTo>
                  <a:pt x="440" y="607"/>
                </a:lnTo>
                <a:lnTo>
                  <a:pt x="440" y="607"/>
                </a:lnTo>
                <a:lnTo>
                  <a:pt x="442" y="593"/>
                </a:lnTo>
                <a:lnTo>
                  <a:pt x="443" y="588"/>
                </a:lnTo>
                <a:lnTo>
                  <a:pt x="445" y="584"/>
                </a:lnTo>
                <a:lnTo>
                  <a:pt x="445" y="584"/>
                </a:lnTo>
                <a:lnTo>
                  <a:pt x="448" y="581"/>
                </a:lnTo>
                <a:lnTo>
                  <a:pt x="454" y="576"/>
                </a:lnTo>
                <a:lnTo>
                  <a:pt x="455" y="570"/>
                </a:lnTo>
                <a:lnTo>
                  <a:pt x="454" y="567"/>
                </a:lnTo>
                <a:lnTo>
                  <a:pt x="452" y="564"/>
                </a:lnTo>
                <a:lnTo>
                  <a:pt x="452" y="564"/>
                </a:lnTo>
                <a:lnTo>
                  <a:pt x="445" y="560"/>
                </a:lnTo>
                <a:lnTo>
                  <a:pt x="440" y="557"/>
                </a:lnTo>
                <a:lnTo>
                  <a:pt x="436" y="555"/>
                </a:lnTo>
                <a:lnTo>
                  <a:pt x="433" y="552"/>
                </a:lnTo>
                <a:lnTo>
                  <a:pt x="433" y="552"/>
                </a:lnTo>
                <a:lnTo>
                  <a:pt x="426" y="540"/>
                </a:lnTo>
                <a:lnTo>
                  <a:pt x="454" y="531"/>
                </a:lnTo>
                <a:lnTo>
                  <a:pt x="454" y="531"/>
                </a:lnTo>
                <a:lnTo>
                  <a:pt x="539" y="608"/>
                </a:lnTo>
                <a:lnTo>
                  <a:pt x="610" y="668"/>
                </a:lnTo>
                <a:lnTo>
                  <a:pt x="639" y="694"/>
                </a:lnTo>
                <a:lnTo>
                  <a:pt x="661" y="713"/>
                </a:lnTo>
                <a:lnTo>
                  <a:pt x="661" y="713"/>
                </a:lnTo>
                <a:lnTo>
                  <a:pt x="680" y="725"/>
                </a:lnTo>
                <a:lnTo>
                  <a:pt x="697" y="737"/>
                </a:lnTo>
                <a:lnTo>
                  <a:pt x="732" y="756"/>
                </a:lnTo>
                <a:lnTo>
                  <a:pt x="761" y="772"/>
                </a:lnTo>
                <a:lnTo>
                  <a:pt x="783" y="784"/>
                </a:lnTo>
                <a:lnTo>
                  <a:pt x="783" y="784"/>
                </a:lnTo>
                <a:lnTo>
                  <a:pt x="806" y="797"/>
                </a:lnTo>
                <a:lnTo>
                  <a:pt x="814" y="804"/>
                </a:lnTo>
                <a:lnTo>
                  <a:pt x="814" y="804"/>
                </a:lnTo>
                <a:lnTo>
                  <a:pt x="826" y="818"/>
                </a:lnTo>
                <a:lnTo>
                  <a:pt x="837" y="828"/>
                </a:lnTo>
                <a:lnTo>
                  <a:pt x="857" y="844"/>
                </a:lnTo>
                <a:lnTo>
                  <a:pt x="857" y="844"/>
                </a:lnTo>
                <a:lnTo>
                  <a:pt x="893" y="870"/>
                </a:lnTo>
                <a:lnTo>
                  <a:pt x="898" y="871"/>
                </a:lnTo>
                <a:lnTo>
                  <a:pt x="902" y="873"/>
                </a:lnTo>
                <a:lnTo>
                  <a:pt x="904" y="871"/>
                </a:lnTo>
                <a:lnTo>
                  <a:pt x="902" y="868"/>
                </a:lnTo>
                <a:lnTo>
                  <a:pt x="902" y="868"/>
                </a:lnTo>
                <a:lnTo>
                  <a:pt x="898" y="861"/>
                </a:lnTo>
                <a:lnTo>
                  <a:pt x="893" y="854"/>
                </a:lnTo>
                <a:lnTo>
                  <a:pt x="892" y="851"/>
                </a:lnTo>
                <a:lnTo>
                  <a:pt x="892" y="847"/>
                </a:lnTo>
                <a:lnTo>
                  <a:pt x="892" y="844"/>
                </a:lnTo>
                <a:lnTo>
                  <a:pt x="893" y="839"/>
                </a:lnTo>
                <a:lnTo>
                  <a:pt x="893" y="839"/>
                </a:lnTo>
                <a:lnTo>
                  <a:pt x="897" y="830"/>
                </a:lnTo>
                <a:lnTo>
                  <a:pt x="900" y="827"/>
                </a:lnTo>
                <a:lnTo>
                  <a:pt x="900" y="823"/>
                </a:lnTo>
                <a:lnTo>
                  <a:pt x="900" y="816"/>
                </a:lnTo>
                <a:lnTo>
                  <a:pt x="900" y="816"/>
                </a:lnTo>
                <a:lnTo>
                  <a:pt x="898" y="799"/>
                </a:lnTo>
                <a:lnTo>
                  <a:pt x="900" y="792"/>
                </a:lnTo>
                <a:lnTo>
                  <a:pt x="900" y="792"/>
                </a:lnTo>
                <a:lnTo>
                  <a:pt x="921" y="818"/>
                </a:lnTo>
                <a:lnTo>
                  <a:pt x="936" y="833"/>
                </a:lnTo>
                <a:lnTo>
                  <a:pt x="941" y="837"/>
                </a:lnTo>
                <a:lnTo>
                  <a:pt x="941" y="837"/>
                </a:lnTo>
                <a:lnTo>
                  <a:pt x="943" y="835"/>
                </a:lnTo>
                <a:lnTo>
                  <a:pt x="943" y="835"/>
                </a:lnTo>
                <a:lnTo>
                  <a:pt x="941" y="827"/>
                </a:lnTo>
                <a:lnTo>
                  <a:pt x="938" y="820"/>
                </a:lnTo>
                <a:lnTo>
                  <a:pt x="936" y="813"/>
                </a:lnTo>
                <a:lnTo>
                  <a:pt x="936" y="804"/>
                </a:lnTo>
                <a:lnTo>
                  <a:pt x="936" y="804"/>
                </a:lnTo>
                <a:lnTo>
                  <a:pt x="936" y="792"/>
                </a:lnTo>
                <a:lnTo>
                  <a:pt x="936" y="785"/>
                </a:lnTo>
                <a:lnTo>
                  <a:pt x="936" y="785"/>
                </a:lnTo>
                <a:lnTo>
                  <a:pt x="934" y="784"/>
                </a:lnTo>
                <a:lnTo>
                  <a:pt x="933" y="782"/>
                </a:lnTo>
                <a:lnTo>
                  <a:pt x="931" y="778"/>
                </a:lnTo>
                <a:lnTo>
                  <a:pt x="928" y="773"/>
                </a:lnTo>
                <a:lnTo>
                  <a:pt x="928" y="773"/>
                </a:lnTo>
                <a:lnTo>
                  <a:pt x="926" y="772"/>
                </a:lnTo>
                <a:lnTo>
                  <a:pt x="924" y="770"/>
                </a:lnTo>
                <a:lnTo>
                  <a:pt x="919" y="768"/>
                </a:lnTo>
                <a:lnTo>
                  <a:pt x="917" y="768"/>
                </a:lnTo>
                <a:lnTo>
                  <a:pt x="917" y="765"/>
                </a:lnTo>
                <a:lnTo>
                  <a:pt x="916" y="753"/>
                </a:lnTo>
                <a:lnTo>
                  <a:pt x="916" y="753"/>
                </a:lnTo>
                <a:lnTo>
                  <a:pt x="914" y="739"/>
                </a:lnTo>
                <a:lnTo>
                  <a:pt x="916" y="730"/>
                </a:lnTo>
                <a:lnTo>
                  <a:pt x="916" y="725"/>
                </a:lnTo>
                <a:lnTo>
                  <a:pt x="916" y="722"/>
                </a:lnTo>
                <a:lnTo>
                  <a:pt x="916" y="722"/>
                </a:lnTo>
                <a:lnTo>
                  <a:pt x="917" y="722"/>
                </a:lnTo>
                <a:lnTo>
                  <a:pt x="922" y="722"/>
                </a:lnTo>
                <a:lnTo>
                  <a:pt x="945" y="725"/>
                </a:lnTo>
                <a:lnTo>
                  <a:pt x="965" y="727"/>
                </a:lnTo>
                <a:lnTo>
                  <a:pt x="971" y="727"/>
                </a:lnTo>
                <a:lnTo>
                  <a:pt x="971" y="727"/>
                </a:lnTo>
                <a:lnTo>
                  <a:pt x="971" y="725"/>
                </a:lnTo>
                <a:lnTo>
                  <a:pt x="971" y="725"/>
                </a:lnTo>
                <a:lnTo>
                  <a:pt x="965" y="722"/>
                </a:lnTo>
                <a:lnTo>
                  <a:pt x="959" y="718"/>
                </a:lnTo>
                <a:lnTo>
                  <a:pt x="940" y="713"/>
                </a:lnTo>
                <a:lnTo>
                  <a:pt x="921" y="705"/>
                </a:lnTo>
                <a:lnTo>
                  <a:pt x="910" y="701"/>
                </a:lnTo>
                <a:lnTo>
                  <a:pt x="902" y="694"/>
                </a:lnTo>
                <a:lnTo>
                  <a:pt x="902" y="694"/>
                </a:lnTo>
                <a:lnTo>
                  <a:pt x="890" y="686"/>
                </a:lnTo>
                <a:lnTo>
                  <a:pt x="885" y="680"/>
                </a:lnTo>
                <a:lnTo>
                  <a:pt x="881" y="674"/>
                </a:lnTo>
                <a:lnTo>
                  <a:pt x="878" y="662"/>
                </a:lnTo>
                <a:lnTo>
                  <a:pt x="878" y="662"/>
                </a:lnTo>
                <a:lnTo>
                  <a:pt x="876" y="648"/>
                </a:lnTo>
                <a:lnTo>
                  <a:pt x="874" y="641"/>
                </a:lnTo>
                <a:lnTo>
                  <a:pt x="873" y="638"/>
                </a:lnTo>
                <a:lnTo>
                  <a:pt x="866" y="631"/>
                </a:lnTo>
                <a:lnTo>
                  <a:pt x="866" y="631"/>
                </a:lnTo>
                <a:lnTo>
                  <a:pt x="845" y="613"/>
                </a:lnTo>
                <a:lnTo>
                  <a:pt x="830" y="600"/>
                </a:lnTo>
                <a:lnTo>
                  <a:pt x="830" y="600"/>
                </a:lnTo>
                <a:lnTo>
                  <a:pt x="807" y="581"/>
                </a:lnTo>
                <a:lnTo>
                  <a:pt x="790" y="564"/>
                </a:lnTo>
                <a:lnTo>
                  <a:pt x="790" y="564"/>
                </a:lnTo>
                <a:lnTo>
                  <a:pt x="794" y="550"/>
                </a:lnTo>
                <a:lnTo>
                  <a:pt x="797" y="538"/>
                </a:lnTo>
                <a:lnTo>
                  <a:pt x="801" y="533"/>
                </a:lnTo>
                <a:lnTo>
                  <a:pt x="806" y="528"/>
                </a:lnTo>
                <a:lnTo>
                  <a:pt x="806" y="528"/>
                </a:lnTo>
                <a:lnTo>
                  <a:pt x="813" y="519"/>
                </a:lnTo>
                <a:lnTo>
                  <a:pt x="816" y="512"/>
                </a:lnTo>
                <a:lnTo>
                  <a:pt x="816" y="507"/>
                </a:lnTo>
                <a:lnTo>
                  <a:pt x="814" y="503"/>
                </a:lnTo>
                <a:lnTo>
                  <a:pt x="814" y="503"/>
                </a:lnTo>
                <a:lnTo>
                  <a:pt x="799" y="488"/>
                </a:lnTo>
                <a:lnTo>
                  <a:pt x="790" y="479"/>
                </a:lnTo>
                <a:lnTo>
                  <a:pt x="787" y="473"/>
                </a:lnTo>
                <a:lnTo>
                  <a:pt x="787" y="473"/>
                </a:lnTo>
                <a:lnTo>
                  <a:pt x="790" y="445"/>
                </a:lnTo>
                <a:lnTo>
                  <a:pt x="790" y="445"/>
                </a:lnTo>
                <a:lnTo>
                  <a:pt x="801" y="464"/>
                </a:lnTo>
                <a:lnTo>
                  <a:pt x="811" y="479"/>
                </a:lnTo>
                <a:lnTo>
                  <a:pt x="818" y="486"/>
                </a:lnTo>
                <a:lnTo>
                  <a:pt x="823" y="491"/>
                </a:lnTo>
                <a:lnTo>
                  <a:pt x="823" y="491"/>
                </a:lnTo>
                <a:lnTo>
                  <a:pt x="833" y="497"/>
                </a:lnTo>
                <a:lnTo>
                  <a:pt x="840" y="498"/>
                </a:lnTo>
                <a:lnTo>
                  <a:pt x="845" y="500"/>
                </a:lnTo>
                <a:lnTo>
                  <a:pt x="850" y="505"/>
                </a:lnTo>
                <a:lnTo>
                  <a:pt x="850" y="505"/>
                </a:lnTo>
                <a:lnTo>
                  <a:pt x="854" y="514"/>
                </a:lnTo>
                <a:lnTo>
                  <a:pt x="857" y="519"/>
                </a:lnTo>
                <a:lnTo>
                  <a:pt x="857" y="521"/>
                </a:lnTo>
                <a:lnTo>
                  <a:pt x="861" y="522"/>
                </a:lnTo>
                <a:lnTo>
                  <a:pt x="869" y="524"/>
                </a:lnTo>
                <a:lnTo>
                  <a:pt x="869" y="524"/>
                </a:lnTo>
                <a:lnTo>
                  <a:pt x="874" y="524"/>
                </a:lnTo>
                <a:lnTo>
                  <a:pt x="878" y="522"/>
                </a:lnTo>
                <a:lnTo>
                  <a:pt x="880" y="519"/>
                </a:lnTo>
                <a:lnTo>
                  <a:pt x="881" y="519"/>
                </a:lnTo>
                <a:lnTo>
                  <a:pt x="883" y="519"/>
                </a:lnTo>
                <a:lnTo>
                  <a:pt x="890" y="524"/>
                </a:lnTo>
                <a:lnTo>
                  <a:pt x="890" y="524"/>
                </a:lnTo>
                <a:lnTo>
                  <a:pt x="904" y="534"/>
                </a:lnTo>
                <a:lnTo>
                  <a:pt x="907" y="536"/>
                </a:lnTo>
                <a:lnTo>
                  <a:pt x="912" y="536"/>
                </a:lnTo>
                <a:lnTo>
                  <a:pt x="912" y="536"/>
                </a:lnTo>
                <a:lnTo>
                  <a:pt x="916" y="536"/>
                </a:lnTo>
                <a:lnTo>
                  <a:pt x="917" y="534"/>
                </a:lnTo>
                <a:lnTo>
                  <a:pt x="919" y="534"/>
                </a:lnTo>
                <a:lnTo>
                  <a:pt x="924" y="540"/>
                </a:lnTo>
                <a:lnTo>
                  <a:pt x="924" y="540"/>
                </a:lnTo>
                <a:lnTo>
                  <a:pt x="931" y="545"/>
                </a:lnTo>
                <a:lnTo>
                  <a:pt x="936" y="546"/>
                </a:lnTo>
                <a:lnTo>
                  <a:pt x="940" y="550"/>
                </a:lnTo>
                <a:lnTo>
                  <a:pt x="943" y="558"/>
                </a:lnTo>
                <a:lnTo>
                  <a:pt x="943" y="558"/>
                </a:lnTo>
                <a:lnTo>
                  <a:pt x="943" y="567"/>
                </a:lnTo>
                <a:lnTo>
                  <a:pt x="941" y="572"/>
                </a:lnTo>
                <a:lnTo>
                  <a:pt x="941" y="572"/>
                </a:lnTo>
                <a:lnTo>
                  <a:pt x="943" y="574"/>
                </a:lnTo>
                <a:lnTo>
                  <a:pt x="948" y="572"/>
                </a:lnTo>
                <a:lnTo>
                  <a:pt x="948" y="572"/>
                </a:lnTo>
                <a:lnTo>
                  <a:pt x="976" y="570"/>
                </a:lnTo>
                <a:lnTo>
                  <a:pt x="976" y="570"/>
                </a:lnTo>
                <a:lnTo>
                  <a:pt x="979" y="570"/>
                </a:lnTo>
                <a:lnTo>
                  <a:pt x="983" y="570"/>
                </a:lnTo>
                <a:lnTo>
                  <a:pt x="986" y="570"/>
                </a:lnTo>
                <a:lnTo>
                  <a:pt x="988" y="564"/>
                </a:lnTo>
                <a:lnTo>
                  <a:pt x="988" y="564"/>
                </a:lnTo>
                <a:lnTo>
                  <a:pt x="991" y="545"/>
                </a:lnTo>
                <a:lnTo>
                  <a:pt x="991" y="536"/>
                </a:lnTo>
                <a:lnTo>
                  <a:pt x="991" y="536"/>
                </a:lnTo>
                <a:lnTo>
                  <a:pt x="1001" y="540"/>
                </a:lnTo>
                <a:lnTo>
                  <a:pt x="1010" y="541"/>
                </a:lnTo>
                <a:lnTo>
                  <a:pt x="1019" y="545"/>
                </a:lnTo>
                <a:lnTo>
                  <a:pt x="1019" y="545"/>
                </a:lnTo>
                <a:lnTo>
                  <a:pt x="1026" y="552"/>
                </a:lnTo>
                <a:lnTo>
                  <a:pt x="1031" y="562"/>
                </a:lnTo>
                <a:lnTo>
                  <a:pt x="1038" y="569"/>
                </a:lnTo>
                <a:lnTo>
                  <a:pt x="1043" y="570"/>
                </a:lnTo>
                <a:lnTo>
                  <a:pt x="1046" y="570"/>
                </a:lnTo>
                <a:lnTo>
                  <a:pt x="1046" y="570"/>
                </a:lnTo>
                <a:lnTo>
                  <a:pt x="1050" y="567"/>
                </a:lnTo>
                <a:lnTo>
                  <a:pt x="1053" y="565"/>
                </a:lnTo>
                <a:lnTo>
                  <a:pt x="1055" y="558"/>
                </a:lnTo>
                <a:lnTo>
                  <a:pt x="1058" y="552"/>
                </a:lnTo>
                <a:lnTo>
                  <a:pt x="1058" y="552"/>
                </a:lnTo>
                <a:lnTo>
                  <a:pt x="1075" y="550"/>
                </a:lnTo>
                <a:lnTo>
                  <a:pt x="1089" y="546"/>
                </a:lnTo>
                <a:lnTo>
                  <a:pt x="1096" y="543"/>
                </a:lnTo>
                <a:lnTo>
                  <a:pt x="1101" y="540"/>
                </a:lnTo>
                <a:lnTo>
                  <a:pt x="1101" y="540"/>
                </a:lnTo>
                <a:lnTo>
                  <a:pt x="1105" y="534"/>
                </a:lnTo>
                <a:lnTo>
                  <a:pt x="1108" y="528"/>
                </a:lnTo>
                <a:lnTo>
                  <a:pt x="1111" y="515"/>
                </a:lnTo>
                <a:lnTo>
                  <a:pt x="1115" y="510"/>
                </a:lnTo>
                <a:lnTo>
                  <a:pt x="1118" y="505"/>
                </a:lnTo>
                <a:lnTo>
                  <a:pt x="1123" y="500"/>
                </a:lnTo>
                <a:lnTo>
                  <a:pt x="1132" y="497"/>
                </a:lnTo>
                <a:lnTo>
                  <a:pt x="1132" y="497"/>
                </a:lnTo>
                <a:lnTo>
                  <a:pt x="1153" y="488"/>
                </a:lnTo>
                <a:lnTo>
                  <a:pt x="1159" y="488"/>
                </a:lnTo>
                <a:lnTo>
                  <a:pt x="1168" y="491"/>
                </a:lnTo>
                <a:lnTo>
                  <a:pt x="1168" y="491"/>
                </a:lnTo>
                <a:lnTo>
                  <a:pt x="1173" y="493"/>
                </a:lnTo>
                <a:lnTo>
                  <a:pt x="1177" y="497"/>
                </a:lnTo>
                <a:lnTo>
                  <a:pt x="1184" y="505"/>
                </a:lnTo>
                <a:lnTo>
                  <a:pt x="1187" y="507"/>
                </a:lnTo>
                <a:lnTo>
                  <a:pt x="1190" y="509"/>
                </a:lnTo>
                <a:lnTo>
                  <a:pt x="1192" y="509"/>
                </a:lnTo>
                <a:lnTo>
                  <a:pt x="1196" y="505"/>
                </a:lnTo>
                <a:lnTo>
                  <a:pt x="1196" y="505"/>
                </a:lnTo>
                <a:lnTo>
                  <a:pt x="1197" y="502"/>
                </a:lnTo>
                <a:lnTo>
                  <a:pt x="1197" y="498"/>
                </a:lnTo>
                <a:lnTo>
                  <a:pt x="1197" y="491"/>
                </a:lnTo>
                <a:lnTo>
                  <a:pt x="1197" y="490"/>
                </a:lnTo>
                <a:lnTo>
                  <a:pt x="1197" y="488"/>
                </a:lnTo>
                <a:lnTo>
                  <a:pt x="1201" y="488"/>
                </a:lnTo>
                <a:lnTo>
                  <a:pt x="1204" y="488"/>
                </a:lnTo>
                <a:lnTo>
                  <a:pt x="1204" y="488"/>
                </a:lnTo>
                <a:lnTo>
                  <a:pt x="1211" y="490"/>
                </a:lnTo>
                <a:lnTo>
                  <a:pt x="1221" y="493"/>
                </a:lnTo>
                <a:lnTo>
                  <a:pt x="1244" y="503"/>
                </a:lnTo>
                <a:lnTo>
                  <a:pt x="1264" y="512"/>
                </a:lnTo>
                <a:lnTo>
                  <a:pt x="1273" y="514"/>
                </a:lnTo>
                <a:lnTo>
                  <a:pt x="1276" y="514"/>
                </a:lnTo>
                <a:lnTo>
                  <a:pt x="1278" y="512"/>
                </a:lnTo>
                <a:lnTo>
                  <a:pt x="1278" y="512"/>
                </a:lnTo>
                <a:lnTo>
                  <a:pt x="1281" y="507"/>
                </a:lnTo>
                <a:lnTo>
                  <a:pt x="1281" y="503"/>
                </a:lnTo>
                <a:lnTo>
                  <a:pt x="1283" y="500"/>
                </a:lnTo>
                <a:lnTo>
                  <a:pt x="1290" y="491"/>
                </a:lnTo>
                <a:lnTo>
                  <a:pt x="1290" y="491"/>
                </a:lnTo>
                <a:lnTo>
                  <a:pt x="1305" y="478"/>
                </a:lnTo>
                <a:lnTo>
                  <a:pt x="1309" y="473"/>
                </a:lnTo>
                <a:lnTo>
                  <a:pt x="1311" y="466"/>
                </a:lnTo>
                <a:lnTo>
                  <a:pt x="1311" y="466"/>
                </a:lnTo>
                <a:lnTo>
                  <a:pt x="1311" y="460"/>
                </a:lnTo>
                <a:lnTo>
                  <a:pt x="1311" y="457"/>
                </a:lnTo>
                <a:lnTo>
                  <a:pt x="1311" y="455"/>
                </a:lnTo>
                <a:lnTo>
                  <a:pt x="1311" y="455"/>
                </a:lnTo>
                <a:lnTo>
                  <a:pt x="1317" y="452"/>
                </a:lnTo>
                <a:lnTo>
                  <a:pt x="1317" y="452"/>
                </a:lnTo>
                <a:lnTo>
                  <a:pt x="1326" y="447"/>
                </a:lnTo>
                <a:lnTo>
                  <a:pt x="1331" y="442"/>
                </a:lnTo>
                <a:lnTo>
                  <a:pt x="1335" y="436"/>
                </a:lnTo>
                <a:lnTo>
                  <a:pt x="1336" y="430"/>
                </a:lnTo>
                <a:lnTo>
                  <a:pt x="1336" y="430"/>
                </a:lnTo>
                <a:lnTo>
                  <a:pt x="1338" y="412"/>
                </a:lnTo>
                <a:lnTo>
                  <a:pt x="1338" y="412"/>
                </a:lnTo>
                <a:lnTo>
                  <a:pt x="1328" y="395"/>
                </a:lnTo>
                <a:lnTo>
                  <a:pt x="1321" y="385"/>
                </a:lnTo>
                <a:lnTo>
                  <a:pt x="1319" y="381"/>
                </a:lnTo>
                <a:lnTo>
                  <a:pt x="1317" y="381"/>
                </a:lnTo>
                <a:lnTo>
                  <a:pt x="1317" y="381"/>
                </a:lnTo>
                <a:lnTo>
                  <a:pt x="1319" y="383"/>
                </a:lnTo>
                <a:lnTo>
                  <a:pt x="1321" y="385"/>
                </a:lnTo>
                <a:lnTo>
                  <a:pt x="1331" y="388"/>
                </a:lnTo>
                <a:lnTo>
                  <a:pt x="1342" y="390"/>
                </a:lnTo>
                <a:lnTo>
                  <a:pt x="1347" y="388"/>
                </a:lnTo>
                <a:lnTo>
                  <a:pt x="1348" y="387"/>
                </a:lnTo>
                <a:lnTo>
                  <a:pt x="1348" y="387"/>
                </a:lnTo>
                <a:lnTo>
                  <a:pt x="1352" y="378"/>
                </a:lnTo>
                <a:lnTo>
                  <a:pt x="1354" y="371"/>
                </a:lnTo>
                <a:lnTo>
                  <a:pt x="1350" y="359"/>
                </a:lnTo>
                <a:lnTo>
                  <a:pt x="1350" y="359"/>
                </a:lnTo>
                <a:lnTo>
                  <a:pt x="1347" y="347"/>
                </a:lnTo>
                <a:lnTo>
                  <a:pt x="1342" y="337"/>
                </a:lnTo>
                <a:lnTo>
                  <a:pt x="1335" y="328"/>
                </a:lnTo>
                <a:lnTo>
                  <a:pt x="1330" y="323"/>
                </a:lnTo>
                <a:lnTo>
                  <a:pt x="1323" y="320"/>
                </a:lnTo>
                <a:lnTo>
                  <a:pt x="1323" y="320"/>
                </a:lnTo>
                <a:lnTo>
                  <a:pt x="1275" y="301"/>
                </a:lnTo>
                <a:lnTo>
                  <a:pt x="1245" y="289"/>
                </a:lnTo>
                <a:lnTo>
                  <a:pt x="1223" y="278"/>
                </a:lnTo>
                <a:lnTo>
                  <a:pt x="1223" y="278"/>
                </a:lnTo>
                <a:lnTo>
                  <a:pt x="1211" y="270"/>
                </a:lnTo>
                <a:lnTo>
                  <a:pt x="1202" y="263"/>
                </a:lnTo>
                <a:lnTo>
                  <a:pt x="1192" y="254"/>
                </a:lnTo>
                <a:lnTo>
                  <a:pt x="1168" y="244"/>
                </a:lnTo>
                <a:lnTo>
                  <a:pt x="1168" y="244"/>
                </a:lnTo>
                <a:lnTo>
                  <a:pt x="1147" y="237"/>
                </a:lnTo>
                <a:lnTo>
                  <a:pt x="1122" y="230"/>
                </a:lnTo>
                <a:lnTo>
                  <a:pt x="1058" y="216"/>
                </a:lnTo>
                <a:lnTo>
                  <a:pt x="991" y="206"/>
                </a:lnTo>
                <a:lnTo>
                  <a:pt x="933" y="199"/>
                </a:lnTo>
                <a:lnTo>
                  <a:pt x="933" y="199"/>
                </a:lnTo>
                <a:lnTo>
                  <a:pt x="840" y="192"/>
                </a:lnTo>
                <a:lnTo>
                  <a:pt x="799" y="189"/>
                </a:lnTo>
                <a:lnTo>
                  <a:pt x="763" y="184"/>
                </a:lnTo>
                <a:lnTo>
                  <a:pt x="763" y="184"/>
                </a:lnTo>
                <a:lnTo>
                  <a:pt x="728" y="175"/>
                </a:lnTo>
                <a:lnTo>
                  <a:pt x="697" y="168"/>
                </a:lnTo>
                <a:lnTo>
                  <a:pt x="668" y="160"/>
                </a:lnTo>
                <a:lnTo>
                  <a:pt x="668" y="160"/>
                </a:lnTo>
                <a:lnTo>
                  <a:pt x="667" y="139"/>
                </a:lnTo>
                <a:lnTo>
                  <a:pt x="665" y="122"/>
                </a:lnTo>
                <a:lnTo>
                  <a:pt x="661" y="105"/>
                </a:lnTo>
                <a:lnTo>
                  <a:pt x="661" y="105"/>
                </a:lnTo>
                <a:lnTo>
                  <a:pt x="658" y="91"/>
                </a:lnTo>
                <a:lnTo>
                  <a:pt x="655" y="84"/>
                </a:lnTo>
                <a:lnTo>
                  <a:pt x="644" y="67"/>
                </a:lnTo>
                <a:lnTo>
                  <a:pt x="644" y="67"/>
                </a:lnTo>
                <a:lnTo>
                  <a:pt x="639" y="58"/>
                </a:lnTo>
                <a:lnTo>
                  <a:pt x="637" y="51"/>
                </a:lnTo>
                <a:lnTo>
                  <a:pt x="636" y="45"/>
                </a:lnTo>
                <a:lnTo>
                  <a:pt x="630" y="39"/>
                </a:lnTo>
                <a:lnTo>
                  <a:pt x="630" y="39"/>
                </a:lnTo>
                <a:lnTo>
                  <a:pt x="625" y="36"/>
                </a:lnTo>
                <a:lnTo>
                  <a:pt x="617" y="31"/>
                </a:lnTo>
                <a:lnTo>
                  <a:pt x="608" y="29"/>
                </a:lnTo>
                <a:lnTo>
                  <a:pt x="598" y="27"/>
                </a:lnTo>
                <a:lnTo>
                  <a:pt x="598" y="27"/>
                </a:lnTo>
                <a:lnTo>
                  <a:pt x="572" y="26"/>
                </a:lnTo>
                <a:lnTo>
                  <a:pt x="558" y="26"/>
                </a:lnTo>
                <a:lnTo>
                  <a:pt x="558" y="26"/>
                </a:lnTo>
                <a:lnTo>
                  <a:pt x="567" y="17"/>
                </a:lnTo>
                <a:lnTo>
                  <a:pt x="574" y="12"/>
                </a:lnTo>
                <a:lnTo>
                  <a:pt x="574" y="8"/>
                </a:lnTo>
                <a:lnTo>
                  <a:pt x="574" y="7"/>
                </a:lnTo>
                <a:lnTo>
                  <a:pt x="574" y="7"/>
                </a:lnTo>
                <a:lnTo>
                  <a:pt x="570" y="3"/>
                </a:lnTo>
                <a:lnTo>
                  <a:pt x="569" y="2"/>
                </a:lnTo>
                <a:lnTo>
                  <a:pt x="565" y="0"/>
                </a:lnTo>
                <a:lnTo>
                  <a:pt x="555" y="0"/>
                </a:lnTo>
                <a:lnTo>
                  <a:pt x="555" y="0"/>
                </a:lnTo>
                <a:lnTo>
                  <a:pt x="531" y="7"/>
                </a:lnTo>
                <a:lnTo>
                  <a:pt x="493" y="17"/>
                </a:lnTo>
                <a:lnTo>
                  <a:pt x="414" y="39"/>
                </a:lnTo>
                <a:lnTo>
                  <a:pt x="414" y="39"/>
                </a:lnTo>
                <a:lnTo>
                  <a:pt x="388" y="48"/>
                </a:lnTo>
                <a:lnTo>
                  <a:pt x="368" y="51"/>
                </a:lnTo>
                <a:lnTo>
                  <a:pt x="352" y="57"/>
                </a:lnTo>
                <a:lnTo>
                  <a:pt x="338" y="65"/>
                </a:lnTo>
                <a:lnTo>
                  <a:pt x="338" y="65"/>
                </a:lnTo>
                <a:lnTo>
                  <a:pt x="306" y="86"/>
                </a:lnTo>
                <a:lnTo>
                  <a:pt x="292" y="96"/>
                </a:lnTo>
                <a:lnTo>
                  <a:pt x="285" y="103"/>
                </a:lnTo>
                <a:lnTo>
                  <a:pt x="280" y="110"/>
                </a:lnTo>
                <a:lnTo>
                  <a:pt x="280" y="110"/>
                </a:lnTo>
                <a:lnTo>
                  <a:pt x="271" y="129"/>
                </a:lnTo>
                <a:lnTo>
                  <a:pt x="266" y="148"/>
                </a:lnTo>
                <a:lnTo>
                  <a:pt x="259" y="172"/>
                </a:lnTo>
                <a:lnTo>
                  <a:pt x="259" y="172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29" name="Freeform 14">
            <a:extLst>
              <a:ext uri="{FF2B5EF4-FFF2-40B4-BE49-F238E27FC236}">
                <a16:creationId xmlns:a16="http://schemas.microsoft.com/office/drawing/2014/main" id="{5CBF9790-8E72-49EE-B681-24B07BE57AA2}"/>
              </a:ext>
            </a:extLst>
          </p:cNvPr>
          <p:cNvSpPr>
            <a:spLocks/>
          </p:cNvSpPr>
          <p:nvPr/>
        </p:nvSpPr>
        <p:spPr bwMode="auto">
          <a:xfrm>
            <a:off x="6127218" y="2910798"/>
            <a:ext cx="1320717" cy="1395333"/>
          </a:xfrm>
          <a:custGeom>
            <a:avLst/>
            <a:gdLst>
              <a:gd name="T0" fmla="*/ 433 w 885"/>
              <a:gd name="T1" fmla="*/ 212 h 935"/>
              <a:gd name="T2" fmla="*/ 479 w 885"/>
              <a:gd name="T3" fmla="*/ 117 h 935"/>
              <a:gd name="T4" fmla="*/ 563 w 885"/>
              <a:gd name="T5" fmla="*/ 12 h 935"/>
              <a:gd name="T6" fmla="*/ 599 w 885"/>
              <a:gd name="T7" fmla="*/ 2 h 935"/>
              <a:gd name="T8" fmla="*/ 641 w 885"/>
              <a:gd name="T9" fmla="*/ 66 h 935"/>
              <a:gd name="T10" fmla="*/ 690 w 885"/>
              <a:gd name="T11" fmla="*/ 224 h 935"/>
              <a:gd name="T12" fmla="*/ 716 w 885"/>
              <a:gd name="T13" fmla="*/ 329 h 935"/>
              <a:gd name="T14" fmla="*/ 749 w 885"/>
              <a:gd name="T15" fmla="*/ 404 h 935"/>
              <a:gd name="T16" fmla="*/ 769 w 885"/>
              <a:gd name="T17" fmla="*/ 442 h 935"/>
              <a:gd name="T18" fmla="*/ 879 w 885"/>
              <a:gd name="T19" fmla="*/ 573 h 935"/>
              <a:gd name="T20" fmla="*/ 883 w 885"/>
              <a:gd name="T21" fmla="*/ 619 h 935"/>
              <a:gd name="T22" fmla="*/ 874 w 885"/>
              <a:gd name="T23" fmla="*/ 660 h 935"/>
              <a:gd name="T24" fmla="*/ 852 w 885"/>
              <a:gd name="T25" fmla="*/ 705 h 935"/>
              <a:gd name="T26" fmla="*/ 843 w 885"/>
              <a:gd name="T27" fmla="*/ 784 h 935"/>
              <a:gd name="T28" fmla="*/ 862 w 885"/>
              <a:gd name="T29" fmla="*/ 813 h 935"/>
              <a:gd name="T30" fmla="*/ 833 w 885"/>
              <a:gd name="T31" fmla="*/ 843 h 935"/>
              <a:gd name="T32" fmla="*/ 785 w 885"/>
              <a:gd name="T33" fmla="*/ 861 h 935"/>
              <a:gd name="T34" fmla="*/ 720 w 885"/>
              <a:gd name="T35" fmla="*/ 853 h 935"/>
              <a:gd name="T36" fmla="*/ 690 w 885"/>
              <a:gd name="T37" fmla="*/ 822 h 935"/>
              <a:gd name="T38" fmla="*/ 618 w 885"/>
              <a:gd name="T39" fmla="*/ 853 h 935"/>
              <a:gd name="T40" fmla="*/ 562 w 885"/>
              <a:gd name="T41" fmla="*/ 853 h 935"/>
              <a:gd name="T42" fmla="*/ 544 w 885"/>
              <a:gd name="T43" fmla="*/ 901 h 935"/>
              <a:gd name="T44" fmla="*/ 503 w 885"/>
              <a:gd name="T45" fmla="*/ 935 h 935"/>
              <a:gd name="T46" fmla="*/ 502 w 885"/>
              <a:gd name="T47" fmla="*/ 915 h 935"/>
              <a:gd name="T48" fmla="*/ 433 w 885"/>
              <a:gd name="T49" fmla="*/ 848 h 935"/>
              <a:gd name="T50" fmla="*/ 378 w 885"/>
              <a:gd name="T51" fmla="*/ 884 h 935"/>
              <a:gd name="T52" fmla="*/ 326 w 885"/>
              <a:gd name="T53" fmla="*/ 923 h 935"/>
              <a:gd name="T54" fmla="*/ 326 w 885"/>
              <a:gd name="T55" fmla="*/ 894 h 935"/>
              <a:gd name="T56" fmla="*/ 326 w 885"/>
              <a:gd name="T57" fmla="*/ 867 h 935"/>
              <a:gd name="T58" fmla="*/ 332 w 885"/>
              <a:gd name="T59" fmla="*/ 836 h 935"/>
              <a:gd name="T60" fmla="*/ 330 w 885"/>
              <a:gd name="T61" fmla="*/ 810 h 935"/>
              <a:gd name="T62" fmla="*/ 330 w 885"/>
              <a:gd name="T63" fmla="*/ 791 h 935"/>
              <a:gd name="T64" fmla="*/ 356 w 885"/>
              <a:gd name="T65" fmla="*/ 745 h 935"/>
              <a:gd name="T66" fmla="*/ 390 w 885"/>
              <a:gd name="T67" fmla="*/ 750 h 935"/>
              <a:gd name="T68" fmla="*/ 349 w 885"/>
              <a:gd name="T69" fmla="*/ 678 h 935"/>
              <a:gd name="T70" fmla="*/ 350 w 885"/>
              <a:gd name="T71" fmla="*/ 590 h 935"/>
              <a:gd name="T72" fmla="*/ 309 w 885"/>
              <a:gd name="T73" fmla="*/ 550 h 935"/>
              <a:gd name="T74" fmla="*/ 268 w 885"/>
              <a:gd name="T75" fmla="*/ 540 h 935"/>
              <a:gd name="T76" fmla="*/ 251 w 885"/>
              <a:gd name="T77" fmla="*/ 531 h 935"/>
              <a:gd name="T78" fmla="*/ 149 w 885"/>
              <a:gd name="T79" fmla="*/ 492 h 935"/>
              <a:gd name="T80" fmla="*/ 34 w 885"/>
              <a:gd name="T81" fmla="*/ 497 h 935"/>
              <a:gd name="T82" fmla="*/ 9 w 885"/>
              <a:gd name="T83" fmla="*/ 475 h 935"/>
              <a:gd name="T84" fmla="*/ 3 w 885"/>
              <a:gd name="T85" fmla="*/ 437 h 935"/>
              <a:gd name="T86" fmla="*/ 2 w 885"/>
              <a:gd name="T87" fmla="*/ 392 h 935"/>
              <a:gd name="T88" fmla="*/ 22 w 885"/>
              <a:gd name="T89" fmla="*/ 351 h 935"/>
              <a:gd name="T90" fmla="*/ 57 w 885"/>
              <a:gd name="T91" fmla="*/ 329 h 935"/>
              <a:gd name="T92" fmla="*/ 168 w 885"/>
              <a:gd name="T93" fmla="*/ 313 h 935"/>
              <a:gd name="T94" fmla="*/ 206 w 885"/>
              <a:gd name="T95" fmla="*/ 260 h 935"/>
              <a:gd name="T96" fmla="*/ 187 w 885"/>
              <a:gd name="T97" fmla="*/ 196 h 935"/>
              <a:gd name="T98" fmla="*/ 168 w 885"/>
              <a:gd name="T99" fmla="*/ 136 h 935"/>
              <a:gd name="T100" fmla="*/ 199 w 885"/>
              <a:gd name="T101" fmla="*/ 91 h 935"/>
              <a:gd name="T102" fmla="*/ 232 w 885"/>
              <a:gd name="T103" fmla="*/ 66 h 935"/>
              <a:gd name="T104" fmla="*/ 252 w 885"/>
              <a:gd name="T105" fmla="*/ 55 h 935"/>
              <a:gd name="T106" fmla="*/ 311 w 885"/>
              <a:gd name="T107" fmla="*/ 95 h 935"/>
              <a:gd name="T108" fmla="*/ 323 w 885"/>
              <a:gd name="T109" fmla="*/ 47 h 935"/>
              <a:gd name="T110" fmla="*/ 326 w 885"/>
              <a:gd name="T111" fmla="*/ 24 h 935"/>
              <a:gd name="T112" fmla="*/ 366 w 885"/>
              <a:gd name="T113" fmla="*/ 7 h 935"/>
              <a:gd name="T114" fmla="*/ 381 w 885"/>
              <a:gd name="T115" fmla="*/ 26 h 935"/>
              <a:gd name="T116" fmla="*/ 380 w 885"/>
              <a:gd name="T117" fmla="*/ 98 h 935"/>
              <a:gd name="T118" fmla="*/ 388 w 885"/>
              <a:gd name="T119" fmla="*/ 167 h 935"/>
              <a:gd name="T120" fmla="*/ 435 w 885"/>
              <a:gd name="T121" fmla="*/ 25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5" h="935">
                <a:moveTo>
                  <a:pt x="435" y="253"/>
                </a:moveTo>
                <a:lnTo>
                  <a:pt x="435" y="253"/>
                </a:lnTo>
                <a:lnTo>
                  <a:pt x="433" y="244"/>
                </a:lnTo>
                <a:lnTo>
                  <a:pt x="433" y="225"/>
                </a:lnTo>
                <a:lnTo>
                  <a:pt x="433" y="212"/>
                </a:lnTo>
                <a:lnTo>
                  <a:pt x="436" y="198"/>
                </a:lnTo>
                <a:lnTo>
                  <a:pt x="441" y="181"/>
                </a:lnTo>
                <a:lnTo>
                  <a:pt x="450" y="164"/>
                </a:lnTo>
                <a:lnTo>
                  <a:pt x="450" y="164"/>
                </a:lnTo>
                <a:lnTo>
                  <a:pt x="479" y="117"/>
                </a:lnTo>
                <a:lnTo>
                  <a:pt x="500" y="88"/>
                </a:lnTo>
                <a:lnTo>
                  <a:pt x="520" y="59"/>
                </a:lnTo>
                <a:lnTo>
                  <a:pt x="543" y="33"/>
                </a:lnTo>
                <a:lnTo>
                  <a:pt x="553" y="21"/>
                </a:lnTo>
                <a:lnTo>
                  <a:pt x="563" y="12"/>
                </a:lnTo>
                <a:lnTo>
                  <a:pt x="574" y="5"/>
                </a:lnTo>
                <a:lnTo>
                  <a:pt x="582" y="2"/>
                </a:lnTo>
                <a:lnTo>
                  <a:pt x="591" y="0"/>
                </a:lnTo>
                <a:lnTo>
                  <a:pt x="599" y="2"/>
                </a:lnTo>
                <a:lnTo>
                  <a:pt x="599" y="2"/>
                </a:lnTo>
                <a:lnTo>
                  <a:pt x="606" y="7"/>
                </a:lnTo>
                <a:lnTo>
                  <a:pt x="613" y="16"/>
                </a:lnTo>
                <a:lnTo>
                  <a:pt x="620" y="26"/>
                </a:lnTo>
                <a:lnTo>
                  <a:pt x="627" y="36"/>
                </a:lnTo>
                <a:lnTo>
                  <a:pt x="641" y="66"/>
                </a:lnTo>
                <a:lnTo>
                  <a:pt x="654" y="98"/>
                </a:lnTo>
                <a:lnTo>
                  <a:pt x="666" y="133"/>
                </a:lnTo>
                <a:lnTo>
                  <a:pt x="677" y="167"/>
                </a:lnTo>
                <a:lnTo>
                  <a:pt x="685" y="198"/>
                </a:lnTo>
                <a:lnTo>
                  <a:pt x="690" y="224"/>
                </a:lnTo>
                <a:lnTo>
                  <a:pt x="690" y="224"/>
                </a:lnTo>
                <a:lnTo>
                  <a:pt x="699" y="286"/>
                </a:lnTo>
                <a:lnTo>
                  <a:pt x="701" y="299"/>
                </a:lnTo>
                <a:lnTo>
                  <a:pt x="701" y="299"/>
                </a:lnTo>
                <a:lnTo>
                  <a:pt x="716" y="329"/>
                </a:lnTo>
                <a:lnTo>
                  <a:pt x="732" y="356"/>
                </a:lnTo>
                <a:lnTo>
                  <a:pt x="744" y="385"/>
                </a:lnTo>
                <a:lnTo>
                  <a:pt x="744" y="385"/>
                </a:lnTo>
                <a:lnTo>
                  <a:pt x="749" y="397"/>
                </a:lnTo>
                <a:lnTo>
                  <a:pt x="749" y="404"/>
                </a:lnTo>
                <a:lnTo>
                  <a:pt x="747" y="411"/>
                </a:lnTo>
                <a:lnTo>
                  <a:pt x="749" y="415"/>
                </a:lnTo>
                <a:lnTo>
                  <a:pt x="751" y="420"/>
                </a:lnTo>
                <a:lnTo>
                  <a:pt x="769" y="442"/>
                </a:lnTo>
                <a:lnTo>
                  <a:pt x="769" y="442"/>
                </a:lnTo>
                <a:lnTo>
                  <a:pt x="835" y="514"/>
                </a:lnTo>
                <a:lnTo>
                  <a:pt x="861" y="543"/>
                </a:lnTo>
                <a:lnTo>
                  <a:pt x="874" y="562"/>
                </a:lnTo>
                <a:lnTo>
                  <a:pt x="874" y="562"/>
                </a:lnTo>
                <a:lnTo>
                  <a:pt x="879" y="573"/>
                </a:lnTo>
                <a:lnTo>
                  <a:pt x="883" y="583"/>
                </a:lnTo>
                <a:lnTo>
                  <a:pt x="885" y="593"/>
                </a:lnTo>
                <a:lnTo>
                  <a:pt x="885" y="607"/>
                </a:lnTo>
                <a:lnTo>
                  <a:pt x="885" y="607"/>
                </a:lnTo>
                <a:lnTo>
                  <a:pt x="883" y="619"/>
                </a:lnTo>
                <a:lnTo>
                  <a:pt x="879" y="628"/>
                </a:lnTo>
                <a:lnTo>
                  <a:pt x="878" y="635"/>
                </a:lnTo>
                <a:lnTo>
                  <a:pt x="878" y="635"/>
                </a:lnTo>
                <a:lnTo>
                  <a:pt x="878" y="643"/>
                </a:lnTo>
                <a:lnTo>
                  <a:pt x="874" y="660"/>
                </a:lnTo>
                <a:lnTo>
                  <a:pt x="873" y="672"/>
                </a:lnTo>
                <a:lnTo>
                  <a:pt x="867" y="684"/>
                </a:lnTo>
                <a:lnTo>
                  <a:pt x="861" y="695"/>
                </a:lnTo>
                <a:lnTo>
                  <a:pt x="852" y="705"/>
                </a:lnTo>
                <a:lnTo>
                  <a:pt x="852" y="705"/>
                </a:lnTo>
                <a:lnTo>
                  <a:pt x="802" y="750"/>
                </a:lnTo>
                <a:lnTo>
                  <a:pt x="802" y="750"/>
                </a:lnTo>
                <a:lnTo>
                  <a:pt x="811" y="757"/>
                </a:lnTo>
                <a:lnTo>
                  <a:pt x="831" y="774"/>
                </a:lnTo>
                <a:lnTo>
                  <a:pt x="843" y="784"/>
                </a:lnTo>
                <a:lnTo>
                  <a:pt x="852" y="794"/>
                </a:lnTo>
                <a:lnTo>
                  <a:pt x="859" y="805"/>
                </a:lnTo>
                <a:lnTo>
                  <a:pt x="861" y="808"/>
                </a:lnTo>
                <a:lnTo>
                  <a:pt x="862" y="813"/>
                </a:lnTo>
                <a:lnTo>
                  <a:pt x="862" y="813"/>
                </a:lnTo>
                <a:lnTo>
                  <a:pt x="861" y="819"/>
                </a:lnTo>
                <a:lnTo>
                  <a:pt x="857" y="825"/>
                </a:lnTo>
                <a:lnTo>
                  <a:pt x="854" y="829"/>
                </a:lnTo>
                <a:lnTo>
                  <a:pt x="847" y="834"/>
                </a:lnTo>
                <a:lnTo>
                  <a:pt x="833" y="843"/>
                </a:lnTo>
                <a:lnTo>
                  <a:pt x="818" y="853"/>
                </a:lnTo>
                <a:lnTo>
                  <a:pt x="818" y="853"/>
                </a:lnTo>
                <a:lnTo>
                  <a:pt x="807" y="860"/>
                </a:lnTo>
                <a:lnTo>
                  <a:pt x="797" y="861"/>
                </a:lnTo>
                <a:lnTo>
                  <a:pt x="785" y="861"/>
                </a:lnTo>
                <a:lnTo>
                  <a:pt x="773" y="861"/>
                </a:lnTo>
                <a:lnTo>
                  <a:pt x="751" y="856"/>
                </a:lnTo>
                <a:lnTo>
                  <a:pt x="735" y="853"/>
                </a:lnTo>
                <a:lnTo>
                  <a:pt x="735" y="853"/>
                </a:lnTo>
                <a:lnTo>
                  <a:pt x="720" y="853"/>
                </a:lnTo>
                <a:lnTo>
                  <a:pt x="715" y="851"/>
                </a:lnTo>
                <a:lnTo>
                  <a:pt x="709" y="848"/>
                </a:lnTo>
                <a:lnTo>
                  <a:pt x="709" y="848"/>
                </a:lnTo>
                <a:lnTo>
                  <a:pt x="697" y="832"/>
                </a:lnTo>
                <a:lnTo>
                  <a:pt x="690" y="822"/>
                </a:lnTo>
                <a:lnTo>
                  <a:pt x="690" y="822"/>
                </a:lnTo>
                <a:lnTo>
                  <a:pt x="665" y="834"/>
                </a:lnTo>
                <a:lnTo>
                  <a:pt x="641" y="844"/>
                </a:lnTo>
                <a:lnTo>
                  <a:pt x="618" y="853"/>
                </a:lnTo>
                <a:lnTo>
                  <a:pt x="618" y="853"/>
                </a:lnTo>
                <a:lnTo>
                  <a:pt x="608" y="856"/>
                </a:lnTo>
                <a:lnTo>
                  <a:pt x="598" y="858"/>
                </a:lnTo>
                <a:lnTo>
                  <a:pt x="579" y="858"/>
                </a:lnTo>
                <a:lnTo>
                  <a:pt x="567" y="855"/>
                </a:lnTo>
                <a:lnTo>
                  <a:pt x="562" y="853"/>
                </a:lnTo>
                <a:lnTo>
                  <a:pt x="562" y="853"/>
                </a:lnTo>
                <a:lnTo>
                  <a:pt x="557" y="874"/>
                </a:lnTo>
                <a:lnTo>
                  <a:pt x="551" y="891"/>
                </a:lnTo>
                <a:lnTo>
                  <a:pt x="544" y="901"/>
                </a:lnTo>
                <a:lnTo>
                  <a:pt x="544" y="901"/>
                </a:lnTo>
                <a:lnTo>
                  <a:pt x="536" y="911"/>
                </a:lnTo>
                <a:lnTo>
                  <a:pt x="522" y="925"/>
                </a:lnTo>
                <a:lnTo>
                  <a:pt x="515" y="930"/>
                </a:lnTo>
                <a:lnTo>
                  <a:pt x="508" y="934"/>
                </a:lnTo>
                <a:lnTo>
                  <a:pt x="503" y="935"/>
                </a:lnTo>
                <a:lnTo>
                  <a:pt x="502" y="934"/>
                </a:lnTo>
                <a:lnTo>
                  <a:pt x="500" y="932"/>
                </a:lnTo>
                <a:lnTo>
                  <a:pt x="500" y="932"/>
                </a:lnTo>
                <a:lnTo>
                  <a:pt x="500" y="925"/>
                </a:lnTo>
                <a:lnTo>
                  <a:pt x="502" y="915"/>
                </a:lnTo>
                <a:lnTo>
                  <a:pt x="510" y="887"/>
                </a:lnTo>
                <a:lnTo>
                  <a:pt x="522" y="851"/>
                </a:lnTo>
                <a:lnTo>
                  <a:pt x="462" y="834"/>
                </a:lnTo>
                <a:lnTo>
                  <a:pt x="462" y="834"/>
                </a:lnTo>
                <a:lnTo>
                  <a:pt x="433" y="848"/>
                </a:lnTo>
                <a:lnTo>
                  <a:pt x="409" y="860"/>
                </a:lnTo>
                <a:lnTo>
                  <a:pt x="398" y="867"/>
                </a:lnTo>
                <a:lnTo>
                  <a:pt x="390" y="872"/>
                </a:lnTo>
                <a:lnTo>
                  <a:pt x="390" y="872"/>
                </a:lnTo>
                <a:lnTo>
                  <a:pt x="378" y="884"/>
                </a:lnTo>
                <a:lnTo>
                  <a:pt x="368" y="892"/>
                </a:lnTo>
                <a:lnTo>
                  <a:pt x="352" y="904"/>
                </a:lnTo>
                <a:lnTo>
                  <a:pt x="352" y="904"/>
                </a:lnTo>
                <a:lnTo>
                  <a:pt x="333" y="920"/>
                </a:lnTo>
                <a:lnTo>
                  <a:pt x="326" y="923"/>
                </a:lnTo>
                <a:lnTo>
                  <a:pt x="325" y="922"/>
                </a:lnTo>
                <a:lnTo>
                  <a:pt x="323" y="920"/>
                </a:lnTo>
                <a:lnTo>
                  <a:pt x="323" y="920"/>
                </a:lnTo>
                <a:lnTo>
                  <a:pt x="326" y="903"/>
                </a:lnTo>
                <a:lnTo>
                  <a:pt x="326" y="894"/>
                </a:lnTo>
                <a:lnTo>
                  <a:pt x="326" y="889"/>
                </a:lnTo>
                <a:lnTo>
                  <a:pt x="326" y="889"/>
                </a:lnTo>
                <a:lnTo>
                  <a:pt x="326" y="877"/>
                </a:lnTo>
                <a:lnTo>
                  <a:pt x="326" y="867"/>
                </a:lnTo>
                <a:lnTo>
                  <a:pt x="326" y="867"/>
                </a:lnTo>
                <a:lnTo>
                  <a:pt x="335" y="855"/>
                </a:lnTo>
                <a:lnTo>
                  <a:pt x="342" y="844"/>
                </a:lnTo>
                <a:lnTo>
                  <a:pt x="342" y="844"/>
                </a:lnTo>
                <a:lnTo>
                  <a:pt x="337" y="841"/>
                </a:lnTo>
                <a:lnTo>
                  <a:pt x="332" y="836"/>
                </a:lnTo>
                <a:lnTo>
                  <a:pt x="330" y="829"/>
                </a:lnTo>
                <a:lnTo>
                  <a:pt x="330" y="829"/>
                </a:lnTo>
                <a:lnTo>
                  <a:pt x="330" y="819"/>
                </a:lnTo>
                <a:lnTo>
                  <a:pt x="330" y="810"/>
                </a:lnTo>
                <a:lnTo>
                  <a:pt x="330" y="810"/>
                </a:lnTo>
                <a:lnTo>
                  <a:pt x="328" y="803"/>
                </a:lnTo>
                <a:lnTo>
                  <a:pt x="326" y="801"/>
                </a:lnTo>
                <a:lnTo>
                  <a:pt x="326" y="798"/>
                </a:lnTo>
                <a:lnTo>
                  <a:pt x="330" y="791"/>
                </a:lnTo>
                <a:lnTo>
                  <a:pt x="330" y="791"/>
                </a:lnTo>
                <a:lnTo>
                  <a:pt x="337" y="779"/>
                </a:lnTo>
                <a:lnTo>
                  <a:pt x="342" y="769"/>
                </a:lnTo>
                <a:lnTo>
                  <a:pt x="342" y="769"/>
                </a:lnTo>
                <a:lnTo>
                  <a:pt x="352" y="751"/>
                </a:lnTo>
                <a:lnTo>
                  <a:pt x="356" y="745"/>
                </a:lnTo>
                <a:lnTo>
                  <a:pt x="357" y="743"/>
                </a:lnTo>
                <a:lnTo>
                  <a:pt x="359" y="743"/>
                </a:lnTo>
                <a:lnTo>
                  <a:pt x="359" y="743"/>
                </a:lnTo>
                <a:lnTo>
                  <a:pt x="390" y="750"/>
                </a:lnTo>
                <a:lnTo>
                  <a:pt x="390" y="750"/>
                </a:lnTo>
                <a:lnTo>
                  <a:pt x="383" y="741"/>
                </a:lnTo>
                <a:lnTo>
                  <a:pt x="369" y="722"/>
                </a:lnTo>
                <a:lnTo>
                  <a:pt x="361" y="709"/>
                </a:lnTo>
                <a:lnTo>
                  <a:pt x="354" y="693"/>
                </a:lnTo>
                <a:lnTo>
                  <a:pt x="349" y="678"/>
                </a:lnTo>
                <a:lnTo>
                  <a:pt x="345" y="660"/>
                </a:lnTo>
                <a:lnTo>
                  <a:pt x="345" y="660"/>
                </a:lnTo>
                <a:lnTo>
                  <a:pt x="345" y="643"/>
                </a:lnTo>
                <a:lnTo>
                  <a:pt x="345" y="624"/>
                </a:lnTo>
                <a:lnTo>
                  <a:pt x="350" y="590"/>
                </a:lnTo>
                <a:lnTo>
                  <a:pt x="356" y="564"/>
                </a:lnTo>
                <a:lnTo>
                  <a:pt x="359" y="554"/>
                </a:lnTo>
                <a:lnTo>
                  <a:pt x="359" y="554"/>
                </a:lnTo>
                <a:lnTo>
                  <a:pt x="333" y="552"/>
                </a:lnTo>
                <a:lnTo>
                  <a:pt x="309" y="550"/>
                </a:lnTo>
                <a:lnTo>
                  <a:pt x="297" y="547"/>
                </a:lnTo>
                <a:lnTo>
                  <a:pt x="285" y="543"/>
                </a:lnTo>
                <a:lnTo>
                  <a:pt x="285" y="543"/>
                </a:lnTo>
                <a:lnTo>
                  <a:pt x="275" y="540"/>
                </a:lnTo>
                <a:lnTo>
                  <a:pt x="268" y="540"/>
                </a:lnTo>
                <a:lnTo>
                  <a:pt x="258" y="540"/>
                </a:lnTo>
                <a:lnTo>
                  <a:pt x="256" y="540"/>
                </a:lnTo>
                <a:lnTo>
                  <a:pt x="254" y="540"/>
                </a:lnTo>
                <a:lnTo>
                  <a:pt x="251" y="531"/>
                </a:lnTo>
                <a:lnTo>
                  <a:pt x="251" y="531"/>
                </a:lnTo>
                <a:lnTo>
                  <a:pt x="237" y="471"/>
                </a:lnTo>
                <a:lnTo>
                  <a:pt x="237" y="471"/>
                </a:lnTo>
                <a:lnTo>
                  <a:pt x="225" y="475"/>
                </a:lnTo>
                <a:lnTo>
                  <a:pt x="192" y="483"/>
                </a:lnTo>
                <a:lnTo>
                  <a:pt x="149" y="492"/>
                </a:lnTo>
                <a:lnTo>
                  <a:pt x="131" y="495"/>
                </a:lnTo>
                <a:lnTo>
                  <a:pt x="112" y="495"/>
                </a:lnTo>
                <a:lnTo>
                  <a:pt x="112" y="495"/>
                </a:lnTo>
                <a:lnTo>
                  <a:pt x="53" y="497"/>
                </a:lnTo>
                <a:lnTo>
                  <a:pt x="34" y="497"/>
                </a:lnTo>
                <a:lnTo>
                  <a:pt x="27" y="495"/>
                </a:lnTo>
                <a:lnTo>
                  <a:pt x="22" y="494"/>
                </a:lnTo>
                <a:lnTo>
                  <a:pt x="22" y="494"/>
                </a:lnTo>
                <a:lnTo>
                  <a:pt x="15" y="485"/>
                </a:lnTo>
                <a:lnTo>
                  <a:pt x="9" y="475"/>
                </a:lnTo>
                <a:lnTo>
                  <a:pt x="5" y="463"/>
                </a:lnTo>
                <a:lnTo>
                  <a:pt x="3" y="456"/>
                </a:lnTo>
                <a:lnTo>
                  <a:pt x="3" y="449"/>
                </a:lnTo>
                <a:lnTo>
                  <a:pt x="3" y="449"/>
                </a:lnTo>
                <a:lnTo>
                  <a:pt x="3" y="437"/>
                </a:lnTo>
                <a:lnTo>
                  <a:pt x="2" y="425"/>
                </a:lnTo>
                <a:lnTo>
                  <a:pt x="0" y="415"/>
                </a:lnTo>
                <a:lnTo>
                  <a:pt x="0" y="404"/>
                </a:lnTo>
                <a:lnTo>
                  <a:pt x="0" y="404"/>
                </a:lnTo>
                <a:lnTo>
                  <a:pt x="2" y="392"/>
                </a:lnTo>
                <a:lnTo>
                  <a:pt x="5" y="378"/>
                </a:lnTo>
                <a:lnTo>
                  <a:pt x="7" y="370"/>
                </a:lnTo>
                <a:lnTo>
                  <a:pt x="10" y="363"/>
                </a:lnTo>
                <a:lnTo>
                  <a:pt x="15" y="356"/>
                </a:lnTo>
                <a:lnTo>
                  <a:pt x="22" y="351"/>
                </a:lnTo>
                <a:lnTo>
                  <a:pt x="22" y="351"/>
                </a:lnTo>
                <a:lnTo>
                  <a:pt x="43" y="334"/>
                </a:lnTo>
                <a:lnTo>
                  <a:pt x="50" y="330"/>
                </a:lnTo>
                <a:lnTo>
                  <a:pt x="57" y="329"/>
                </a:lnTo>
                <a:lnTo>
                  <a:pt x="57" y="329"/>
                </a:lnTo>
                <a:lnTo>
                  <a:pt x="105" y="325"/>
                </a:lnTo>
                <a:lnTo>
                  <a:pt x="139" y="320"/>
                </a:lnTo>
                <a:lnTo>
                  <a:pt x="155" y="317"/>
                </a:lnTo>
                <a:lnTo>
                  <a:pt x="168" y="313"/>
                </a:lnTo>
                <a:lnTo>
                  <a:pt x="168" y="313"/>
                </a:lnTo>
                <a:lnTo>
                  <a:pt x="180" y="306"/>
                </a:lnTo>
                <a:lnTo>
                  <a:pt x="189" y="298"/>
                </a:lnTo>
                <a:lnTo>
                  <a:pt x="198" y="286"/>
                </a:lnTo>
                <a:lnTo>
                  <a:pt x="203" y="274"/>
                </a:lnTo>
                <a:lnTo>
                  <a:pt x="206" y="260"/>
                </a:lnTo>
                <a:lnTo>
                  <a:pt x="206" y="248"/>
                </a:lnTo>
                <a:lnTo>
                  <a:pt x="204" y="234"/>
                </a:lnTo>
                <a:lnTo>
                  <a:pt x="199" y="220"/>
                </a:lnTo>
                <a:lnTo>
                  <a:pt x="199" y="220"/>
                </a:lnTo>
                <a:lnTo>
                  <a:pt x="187" y="196"/>
                </a:lnTo>
                <a:lnTo>
                  <a:pt x="175" y="172"/>
                </a:lnTo>
                <a:lnTo>
                  <a:pt x="172" y="162"/>
                </a:lnTo>
                <a:lnTo>
                  <a:pt x="168" y="152"/>
                </a:lnTo>
                <a:lnTo>
                  <a:pt x="167" y="143"/>
                </a:lnTo>
                <a:lnTo>
                  <a:pt x="168" y="136"/>
                </a:lnTo>
                <a:lnTo>
                  <a:pt x="168" y="136"/>
                </a:lnTo>
                <a:lnTo>
                  <a:pt x="173" y="122"/>
                </a:lnTo>
                <a:lnTo>
                  <a:pt x="180" y="110"/>
                </a:lnTo>
                <a:lnTo>
                  <a:pt x="189" y="100"/>
                </a:lnTo>
                <a:lnTo>
                  <a:pt x="199" y="91"/>
                </a:lnTo>
                <a:lnTo>
                  <a:pt x="199" y="91"/>
                </a:lnTo>
                <a:lnTo>
                  <a:pt x="210" y="83"/>
                </a:lnTo>
                <a:lnTo>
                  <a:pt x="216" y="76"/>
                </a:lnTo>
                <a:lnTo>
                  <a:pt x="223" y="71"/>
                </a:lnTo>
                <a:lnTo>
                  <a:pt x="232" y="66"/>
                </a:lnTo>
                <a:lnTo>
                  <a:pt x="232" y="66"/>
                </a:lnTo>
                <a:lnTo>
                  <a:pt x="239" y="62"/>
                </a:lnTo>
                <a:lnTo>
                  <a:pt x="244" y="57"/>
                </a:lnTo>
                <a:lnTo>
                  <a:pt x="249" y="55"/>
                </a:lnTo>
                <a:lnTo>
                  <a:pt x="252" y="55"/>
                </a:lnTo>
                <a:lnTo>
                  <a:pt x="258" y="57"/>
                </a:lnTo>
                <a:lnTo>
                  <a:pt x="258" y="57"/>
                </a:lnTo>
                <a:lnTo>
                  <a:pt x="271" y="64"/>
                </a:lnTo>
                <a:lnTo>
                  <a:pt x="289" y="78"/>
                </a:lnTo>
                <a:lnTo>
                  <a:pt x="311" y="95"/>
                </a:lnTo>
                <a:lnTo>
                  <a:pt x="311" y="95"/>
                </a:lnTo>
                <a:lnTo>
                  <a:pt x="318" y="74"/>
                </a:lnTo>
                <a:lnTo>
                  <a:pt x="321" y="59"/>
                </a:lnTo>
                <a:lnTo>
                  <a:pt x="323" y="47"/>
                </a:lnTo>
                <a:lnTo>
                  <a:pt x="323" y="47"/>
                </a:lnTo>
                <a:lnTo>
                  <a:pt x="323" y="40"/>
                </a:lnTo>
                <a:lnTo>
                  <a:pt x="321" y="35"/>
                </a:lnTo>
                <a:lnTo>
                  <a:pt x="321" y="30"/>
                </a:lnTo>
                <a:lnTo>
                  <a:pt x="323" y="26"/>
                </a:lnTo>
                <a:lnTo>
                  <a:pt x="326" y="24"/>
                </a:lnTo>
                <a:lnTo>
                  <a:pt x="326" y="24"/>
                </a:lnTo>
                <a:lnTo>
                  <a:pt x="337" y="19"/>
                </a:lnTo>
                <a:lnTo>
                  <a:pt x="349" y="12"/>
                </a:lnTo>
                <a:lnTo>
                  <a:pt x="361" y="7"/>
                </a:lnTo>
                <a:lnTo>
                  <a:pt x="366" y="7"/>
                </a:lnTo>
                <a:lnTo>
                  <a:pt x="371" y="9"/>
                </a:lnTo>
                <a:lnTo>
                  <a:pt x="371" y="9"/>
                </a:lnTo>
                <a:lnTo>
                  <a:pt x="374" y="12"/>
                </a:lnTo>
                <a:lnTo>
                  <a:pt x="378" y="16"/>
                </a:lnTo>
                <a:lnTo>
                  <a:pt x="381" y="26"/>
                </a:lnTo>
                <a:lnTo>
                  <a:pt x="383" y="40"/>
                </a:lnTo>
                <a:lnTo>
                  <a:pt x="383" y="57"/>
                </a:lnTo>
                <a:lnTo>
                  <a:pt x="383" y="57"/>
                </a:lnTo>
                <a:lnTo>
                  <a:pt x="383" y="76"/>
                </a:lnTo>
                <a:lnTo>
                  <a:pt x="380" y="98"/>
                </a:lnTo>
                <a:lnTo>
                  <a:pt x="380" y="124"/>
                </a:lnTo>
                <a:lnTo>
                  <a:pt x="381" y="138"/>
                </a:lnTo>
                <a:lnTo>
                  <a:pt x="383" y="152"/>
                </a:lnTo>
                <a:lnTo>
                  <a:pt x="383" y="152"/>
                </a:lnTo>
                <a:lnTo>
                  <a:pt x="388" y="167"/>
                </a:lnTo>
                <a:lnTo>
                  <a:pt x="395" y="183"/>
                </a:lnTo>
                <a:lnTo>
                  <a:pt x="412" y="215"/>
                </a:lnTo>
                <a:lnTo>
                  <a:pt x="428" y="243"/>
                </a:lnTo>
                <a:lnTo>
                  <a:pt x="435" y="253"/>
                </a:lnTo>
                <a:lnTo>
                  <a:pt x="435" y="253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5">
            <a:extLst>
              <a:ext uri="{FF2B5EF4-FFF2-40B4-BE49-F238E27FC236}">
                <a16:creationId xmlns:a16="http://schemas.microsoft.com/office/drawing/2014/main" id="{DA8F5C33-89FC-4A5F-9057-0397D56E43F0}"/>
              </a:ext>
            </a:extLst>
          </p:cNvPr>
          <p:cNvSpPr>
            <a:spLocks/>
          </p:cNvSpPr>
          <p:nvPr/>
        </p:nvSpPr>
        <p:spPr bwMode="auto">
          <a:xfrm>
            <a:off x="7999335" y="2928747"/>
            <a:ext cx="1424884" cy="1322115"/>
          </a:xfrm>
          <a:custGeom>
            <a:avLst/>
            <a:gdLst>
              <a:gd name="T0" fmla="*/ 277 w 1026"/>
              <a:gd name="T1" fmla="*/ 282 h 952"/>
              <a:gd name="T2" fmla="*/ 150 w 1026"/>
              <a:gd name="T3" fmla="*/ 278 h 952"/>
              <a:gd name="T4" fmla="*/ 14 w 1026"/>
              <a:gd name="T5" fmla="*/ 265 h 952"/>
              <a:gd name="T6" fmla="*/ 7 w 1026"/>
              <a:gd name="T7" fmla="*/ 299 h 952"/>
              <a:gd name="T8" fmla="*/ 22 w 1026"/>
              <a:gd name="T9" fmla="*/ 344 h 952"/>
              <a:gd name="T10" fmla="*/ 14 w 1026"/>
              <a:gd name="T11" fmla="*/ 376 h 952"/>
              <a:gd name="T12" fmla="*/ 38 w 1026"/>
              <a:gd name="T13" fmla="*/ 426 h 952"/>
              <a:gd name="T14" fmla="*/ 55 w 1026"/>
              <a:gd name="T15" fmla="*/ 449 h 952"/>
              <a:gd name="T16" fmla="*/ 105 w 1026"/>
              <a:gd name="T17" fmla="*/ 426 h 952"/>
              <a:gd name="T18" fmla="*/ 170 w 1026"/>
              <a:gd name="T19" fmla="*/ 416 h 952"/>
              <a:gd name="T20" fmla="*/ 225 w 1026"/>
              <a:gd name="T21" fmla="*/ 466 h 952"/>
              <a:gd name="T22" fmla="*/ 287 w 1026"/>
              <a:gd name="T23" fmla="*/ 517 h 952"/>
              <a:gd name="T24" fmla="*/ 280 w 1026"/>
              <a:gd name="T25" fmla="*/ 581 h 952"/>
              <a:gd name="T26" fmla="*/ 304 w 1026"/>
              <a:gd name="T27" fmla="*/ 617 h 952"/>
              <a:gd name="T28" fmla="*/ 368 w 1026"/>
              <a:gd name="T29" fmla="*/ 564 h 952"/>
              <a:gd name="T30" fmla="*/ 409 w 1026"/>
              <a:gd name="T31" fmla="*/ 521 h 952"/>
              <a:gd name="T32" fmla="*/ 483 w 1026"/>
              <a:gd name="T33" fmla="*/ 576 h 952"/>
              <a:gd name="T34" fmla="*/ 409 w 1026"/>
              <a:gd name="T35" fmla="*/ 607 h 952"/>
              <a:gd name="T36" fmla="*/ 361 w 1026"/>
              <a:gd name="T37" fmla="*/ 624 h 952"/>
              <a:gd name="T38" fmla="*/ 369 w 1026"/>
              <a:gd name="T39" fmla="*/ 672 h 952"/>
              <a:gd name="T40" fmla="*/ 354 w 1026"/>
              <a:gd name="T41" fmla="*/ 722 h 952"/>
              <a:gd name="T42" fmla="*/ 363 w 1026"/>
              <a:gd name="T43" fmla="*/ 760 h 952"/>
              <a:gd name="T44" fmla="*/ 378 w 1026"/>
              <a:gd name="T45" fmla="*/ 787 h 952"/>
              <a:gd name="T46" fmla="*/ 352 w 1026"/>
              <a:gd name="T47" fmla="*/ 877 h 952"/>
              <a:gd name="T48" fmla="*/ 431 w 1026"/>
              <a:gd name="T49" fmla="*/ 794 h 952"/>
              <a:gd name="T50" fmla="*/ 473 w 1026"/>
              <a:gd name="T51" fmla="*/ 775 h 952"/>
              <a:gd name="T52" fmla="*/ 490 w 1026"/>
              <a:gd name="T53" fmla="*/ 810 h 952"/>
              <a:gd name="T54" fmla="*/ 514 w 1026"/>
              <a:gd name="T55" fmla="*/ 834 h 952"/>
              <a:gd name="T56" fmla="*/ 555 w 1026"/>
              <a:gd name="T57" fmla="*/ 763 h 952"/>
              <a:gd name="T58" fmla="*/ 576 w 1026"/>
              <a:gd name="T59" fmla="*/ 780 h 952"/>
              <a:gd name="T60" fmla="*/ 545 w 1026"/>
              <a:gd name="T61" fmla="*/ 837 h 952"/>
              <a:gd name="T62" fmla="*/ 502 w 1026"/>
              <a:gd name="T63" fmla="*/ 885 h 952"/>
              <a:gd name="T64" fmla="*/ 512 w 1026"/>
              <a:gd name="T65" fmla="*/ 949 h 952"/>
              <a:gd name="T66" fmla="*/ 548 w 1026"/>
              <a:gd name="T67" fmla="*/ 938 h 952"/>
              <a:gd name="T68" fmla="*/ 617 w 1026"/>
              <a:gd name="T69" fmla="*/ 849 h 952"/>
              <a:gd name="T70" fmla="*/ 648 w 1026"/>
              <a:gd name="T71" fmla="*/ 734 h 952"/>
              <a:gd name="T72" fmla="*/ 747 w 1026"/>
              <a:gd name="T73" fmla="*/ 712 h 952"/>
              <a:gd name="T74" fmla="*/ 825 w 1026"/>
              <a:gd name="T75" fmla="*/ 712 h 952"/>
              <a:gd name="T76" fmla="*/ 847 w 1026"/>
              <a:gd name="T77" fmla="*/ 722 h 952"/>
              <a:gd name="T78" fmla="*/ 909 w 1026"/>
              <a:gd name="T79" fmla="*/ 720 h 952"/>
              <a:gd name="T80" fmla="*/ 847 w 1026"/>
              <a:gd name="T81" fmla="*/ 651 h 952"/>
              <a:gd name="T82" fmla="*/ 878 w 1026"/>
              <a:gd name="T83" fmla="*/ 591 h 952"/>
              <a:gd name="T84" fmla="*/ 984 w 1026"/>
              <a:gd name="T85" fmla="*/ 559 h 952"/>
              <a:gd name="T86" fmla="*/ 1026 w 1026"/>
              <a:gd name="T87" fmla="*/ 471 h 952"/>
              <a:gd name="T88" fmla="*/ 995 w 1026"/>
              <a:gd name="T89" fmla="*/ 407 h 952"/>
              <a:gd name="T90" fmla="*/ 886 w 1026"/>
              <a:gd name="T91" fmla="*/ 370 h 952"/>
              <a:gd name="T92" fmla="*/ 840 w 1026"/>
              <a:gd name="T93" fmla="*/ 376 h 952"/>
              <a:gd name="T94" fmla="*/ 773 w 1026"/>
              <a:gd name="T95" fmla="*/ 327 h 952"/>
              <a:gd name="T96" fmla="*/ 723 w 1026"/>
              <a:gd name="T97" fmla="*/ 275 h 952"/>
              <a:gd name="T98" fmla="*/ 699 w 1026"/>
              <a:gd name="T99" fmla="*/ 235 h 952"/>
              <a:gd name="T100" fmla="*/ 677 w 1026"/>
              <a:gd name="T101" fmla="*/ 115 h 952"/>
              <a:gd name="T102" fmla="*/ 682 w 1026"/>
              <a:gd name="T103" fmla="*/ 79 h 952"/>
              <a:gd name="T104" fmla="*/ 631 w 1026"/>
              <a:gd name="T105" fmla="*/ 12 h 952"/>
              <a:gd name="T106" fmla="*/ 594 w 1026"/>
              <a:gd name="T107" fmla="*/ 46 h 952"/>
              <a:gd name="T108" fmla="*/ 582 w 1026"/>
              <a:gd name="T109" fmla="*/ 74 h 952"/>
              <a:gd name="T110" fmla="*/ 608 w 1026"/>
              <a:gd name="T111" fmla="*/ 129 h 952"/>
              <a:gd name="T112" fmla="*/ 581 w 1026"/>
              <a:gd name="T113" fmla="*/ 180 h 952"/>
              <a:gd name="T114" fmla="*/ 562 w 1026"/>
              <a:gd name="T115" fmla="*/ 199 h 952"/>
              <a:gd name="T116" fmla="*/ 521 w 1026"/>
              <a:gd name="T117" fmla="*/ 253 h 952"/>
              <a:gd name="T118" fmla="*/ 486 w 1026"/>
              <a:gd name="T119" fmla="*/ 266 h 952"/>
              <a:gd name="T120" fmla="*/ 454 w 1026"/>
              <a:gd name="T121" fmla="*/ 272 h 952"/>
              <a:gd name="T122" fmla="*/ 442 w 1026"/>
              <a:gd name="T123" fmla="*/ 287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6" h="952">
                <a:moveTo>
                  <a:pt x="438" y="287"/>
                </a:moveTo>
                <a:lnTo>
                  <a:pt x="438" y="287"/>
                </a:lnTo>
                <a:lnTo>
                  <a:pt x="431" y="289"/>
                </a:lnTo>
                <a:lnTo>
                  <a:pt x="419" y="289"/>
                </a:lnTo>
                <a:lnTo>
                  <a:pt x="376" y="287"/>
                </a:lnTo>
                <a:lnTo>
                  <a:pt x="325" y="285"/>
                </a:lnTo>
                <a:lnTo>
                  <a:pt x="277" y="282"/>
                </a:lnTo>
                <a:lnTo>
                  <a:pt x="277" y="282"/>
                </a:lnTo>
                <a:lnTo>
                  <a:pt x="256" y="280"/>
                </a:lnTo>
                <a:lnTo>
                  <a:pt x="237" y="280"/>
                </a:lnTo>
                <a:lnTo>
                  <a:pt x="206" y="280"/>
                </a:lnTo>
                <a:lnTo>
                  <a:pt x="177" y="282"/>
                </a:lnTo>
                <a:lnTo>
                  <a:pt x="163" y="280"/>
                </a:lnTo>
                <a:lnTo>
                  <a:pt x="150" y="278"/>
                </a:lnTo>
                <a:lnTo>
                  <a:pt x="150" y="278"/>
                </a:lnTo>
                <a:lnTo>
                  <a:pt x="112" y="272"/>
                </a:lnTo>
                <a:lnTo>
                  <a:pt x="88" y="266"/>
                </a:lnTo>
                <a:lnTo>
                  <a:pt x="64" y="263"/>
                </a:lnTo>
                <a:lnTo>
                  <a:pt x="41" y="261"/>
                </a:lnTo>
                <a:lnTo>
                  <a:pt x="22" y="263"/>
                </a:lnTo>
                <a:lnTo>
                  <a:pt x="14" y="265"/>
                </a:lnTo>
                <a:lnTo>
                  <a:pt x="7" y="266"/>
                </a:lnTo>
                <a:lnTo>
                  <a:pt x="4" y="270"/>
                </a:lnTo>
                <a:lnTo>
                  <a:pt x="0" y="275"/>
                </a:lnTo>
                <a:lnTo>
                  <a:pt x="0" y="275"/>
                </a:lnTo>
                <a:lnTo>
                  <a:pt x="0" y="285"/>
                </a:lnTo>
                <a:lnTo>
                  <a:pt x="2" y="292"/>
                </a:lnTo>
                <a:lnTo>
                  <a:pt x="7" y="299"/>
                </a:lnTo>
                <a:lnTo>
                  <a:pt x="12" y="306"/>
                </a:lnTo>
                <a:lnTo>
                  <a:pt x="19" y="311"/>
                </a:lnTo>
                <a:lnTo>
                  <a:pt x="24" y="318"/>
                </a:lnTo>
                <a:lnTo>
                  <a:pt x="26" y="327"/>
                </a:lnTo>
                <a:lnTo>
                  <a:pt x="26" y="335"/>
                </a:lnTo>
                <a:lnTo>
                  <a:pt x="26" y="335"/>
                </a:lnTo>
                <a:lnTo>
                  <a:pt x="22" y="344"/>
                </a:lnTo>
                <a:lnTo>
                  <a:pt x="19" y="351"/>
                </a:lnTo>
                <a:lnTo>
                  <a:pt x="12" y="359"/>
                </a:lnTo>
                <a:lnTo>
                  <a:pt x="10" y="363"/>
                </a:lnTo>
                <a:lnTo>
                  <a:pt x="9" y="366"/>
                </a:lnTo>
                <a:lnTo>
                  <a:pt x="10" y="371"/>
                </a:lnTo>
                <a:lnTo>
                  <a:pt x="14" y="376"/>
                </a:lnTo>
                <a:lnTo>
                  <a:pt x="14" y="376"/>
                </a:lnTo>
                <a:lnTo>
                  <a:pt x="22" y="387"/>
                </a:lnTo>
                <a:lnTo>
                  <a:pt x="29" y="394"/>
                </a:lnTo>
                <a:lnTo>
                  <a:pt x="36" y="402"/>
                </a:lnTo>
                <a:lnTo>
                  <a:pt x="38" y="407"/>
                </a:lnTo>
                <a:lnTo>
                  <a:pt x="38" y="414"/>
                </a:lnTo>
                <a:lnTo>
                  <a:pt x="38" y="414"/>
                </a:lnTo>
                <a:lnTo>
                  <a:pt x="38" y="426"/>
                </a:lnTo>
                <a:lnTo>
                  <a:pt x="36" y="437"/>
                </a:lnTo>
                <a:lnTo>
                  <a:pt x="36" y="438"/>
                </a:lnTo>
                <a:lnTo>
                  <a:pt x="38" y="442"/>
                </a:lnTo>
                <a:lnTo>
                  <a:pt x="40" y="443"/>
                </a:lnTo>
                <a:lnTo>
                  <a:pt x="45" y="445"/>
                </a:lnTo>
                <a:lnTo>
                  <a:pt x="45" y="445"/>
                </a:lnTo>
                <a:lnTo>
                  <a:pt x="55" y="449"/>
                </a:lnTo>
                <a:lnTo>
                  <a:pt x="62" y="450"/>
                </a:lnTo>
                <a:lnTo>
                  <a:pt x="71" y="449"/>
                </a:lnTo>
                <a:lnTo>
                  <a:pt x="79" y="443"/>
                </a:lnTo>
                <a:lnTo>
                  <a:pt x="79" y="443"/>
                </a:lnTo>
                <a:lnTo>
                  <a:pt x="89" y="437"/>
                </a:lnTo>
                <a:lnTo>
                  <a:pt x="96" y="430"/>
                </a:lnTo>
                <a:lnTo>
                  <a:pt x="105" y="426"/>
                </a:lnTo>
                <a:lnTo>
                  <a:pt x="124" y="425"/>
                </a:lnTo>
                <a:lnTo>
                  <a:pt x="124" y="425"/>
                </a:lnTo>
                <a:lnTo>
                  <a:pt x="136" y="423"/>
                </a:lnTo>
                <a:lnTo>
                  <a:pt x="144" y="419"/>
                </a:lnTo>
                <a:lnTo>
                  <a:pt x="158" y="416"/>
                </a:lnTo>
                <a:lnTo>
                  <a:pt x="163" y="414"/>
                </a:lnTo>
                <a:lnTo>
                  <a:pt x="170" y="416"/>
                </a:lnTo>
                <a:lnTo>
                  <a:pt x="177" y="418"/>
                </a:lnTo>
                <a:lnTo>
                  <a:pt x="184" y="425"/>
                </a:lnTo>
                <a:lnTo>
                  <a:pt x="184" y="425"/>
                </a:lnTo>
                <a:lnTo>
                  <a:pt x="196" y="435"/>
                </a:lnTo>
                <a:lnTo>
                  <a:pt x="203" y="443"/>
                </a:lnTo>
                <a:lnTo>
                  <a:pt x="210" y="452"/>
                </a:lnTo>
                <a:lnTo>
                  <a:pt x="225" y="466"/>
                </a:lnTo>
                <a:lnTo>
                  <a:pt x="225" y="466"/>
                </a:lnTo>
                <a:lnTo>
                  <a:pt x="254" y="486"/>
                </a:lnTo>
                <a:lnTo>
                  <a:pt x="270" y="497"/>
                </a:lnTo>
                <a:lnTo>
                  <a:pt x="270" y="497"/>
                </a:lnTo>
                <a:lnTo>
                  <a:pt x="278" y="502"/>
                </a:lnTo>
                <a:lnTo>
                  <a:pt x="284" y="509"/>
                </a:lnTo>
                <a:lnTo>
                  <a:pt x="287" y="517"/>
                </a:lnTo>
                <a:lnTo>
                  <a:pt x="289" y="531"/>
                </a:lnTo>
                <a:lnTo>
                  <a:pt x="289" y="531"/>
                </a:lnTo>
                <a:lnTo>
                  <a:pt x="289" y="540"/>
                </a:lnTo>
                <a:lnTo>
                  <a:pt x="287" y="548"/>
                </a:lnTo>
                <a:lnTo>
                  <a:pt x="282" y="565"/>
                </a:lnTo>
                <a:lnTo>
                  <a:pt x="280" y="572"/>
                </a:lnTo>
                <a:lnTo>
                  <a:pt x="280" y="581"/>
                </a:lnTo>
                <a:lnTo>
                  <a:pt x="282" y="588"/>
                </a:lnTo>
                <a:lnTo>
                  <a:pt x="285" y="595"/>
                </a:lnTo>
                <a:lnTo>
                  <a:pt x="285" y="595"/>
                </a:lnTo>
                <a:lnTo>
                  <a:pt x="294" y="607"/>
                </a:lnTo>
                <a:lnTo>
                  <a:pt x="299" y="615"/>
                </a:lnTo>
                <a:lnTo>
                  <a:pt x="301" y="617"/>
                </a:lnTo>
                <a:lnTo>
                  <a:pt x="304" y="617"/>
                </a:lnTo>
                <a:lnTo>
                  <a:pt x="314" y="614"/>
                </a:lnTo>
                <a:lnTo>
                  <a:pt x="314" y="614"/>
                </a:lnTo>
                <a:lnTo>
                  <a:pt x="321" y="610"/>
                </a:lnTo>
                <a:lnTo>
                  <a:pt x="328" y="603"/>
                </a:lnTo>
                <a:lnTo>
                  <a:pt x="340" y="591"/>
                </a:lnTo>
                <a:lnTo>
                  <a:pt x="354" y="577"/>
                </a:lnTo>
                <a:lnTo>
                  <a:pt x="368" y="564"/>
                </a:lnTo>
                <a:lnTo>
                  <a:pt x="368" y="564"/>
                </a:lnTo>
                <a:lnTo>
                  <a:pt x="375" y="555"/>
                </a:lnTo>
                <a:lnTo>
                  <a:pt x="381" y="548"/>
                </a:lnTo>
                <a:lnTo>
                  <a:pt x="392" y="533"/>
                </a:lnTo>
                <a:lnTo>
                  <a:pt x="399" y="526"/>
                </a:lnTo>
                <a:lnTo>
                  <a:pt x="404" y="521"/>
                </a:lnTo>
                <a:lnTo>
                  <a:pt x="409" y="521"/>
                </a:lnTo>
                <a:lnTo>
                  <a:pt x="416" y="522"/>
                </a:lnTo>
                <a:lnTo>
                  <a:pt x="416" y="522"/>
                </a:lnTo>
                <a:lnTo>
                  <a:pt x="435" y="535"/>
                </a:lnTo>
                <a:lnTo>
                  <a:pt x="459" y="550"/>
                </a:lnTo>
                <a:lnTo>
                  <a:pt x="469" y="559"/>
                </a:lnTo>
                <a:lnTo>
                  <a:pt x="478" y="567"/>
                </a:lnTo>
                <a:lnTo>
                  <a:pt x="483" y="576"/>
                </a:lnTo>
                <a:lnTo>
                  <a:pt x="483" y="579"/>
                </a:lnTo>
                <a:lnTo>
                  <a:pt x="483" y="583"/>
                </a:lnTo>
                <a:lnTo>
                  <a:pt x="483" y="583"/>
                </a:lnTo>
                <a:lnTo>
                  <a:pt x="478" y="588"/>
                </a:lnTo>
                <a:lnTo>
                  <a:pt x="471" y="591"/>
                </a:lnTo>
                <a:lnTo>
                  <a:pt x="452" y="598"/>
                </a:lnTo>
                <a:lnTo>
                  <a:pt x="409" y="607"/>
                </a:lnTo>
                <a:lnTo>
                  <a:pt x="409" y="607"/>
                </a:lnTo>
                <a:lnTo>
                  <a:pt x="393" y="610"/>
                </a:lnTo>
                <a:lnTo>
                  <a:pt x="385" y="610"/>
                </a:lnTo>
                <a:lnTo>
                  <a:pt x="376" y="612"/>
                </a:lnTo>
                <a:lnTo>
                  <a:pt x="368" y="617"/>
                </a:lnTo>
                <a:lnTo>
                  <a:pt x="368" y="617"/>
                </a:lnTo>
                <a:lnTo>
                  <a:pt x="361" y="624"/>
                </a:lnTo>
                <a:lnTo>
                  <a:pt x="359" y="627"/>
                </a:lnTo>
                <a:lnTo>
                  <a:pt x="359" y="631"/>
                </a:lnTo>
                <a:lnTo>
                  <a:pt x="361" y="641"/>
                </a:lnTo>
                <a:lnTo>
                  <a:pt x="364" y="658"/>
                </a:lnTo>
                <a:lnTo>
                  <a:pt x="364" y="658"/>
                </a:lnTo>
                <a:lnTo>
                  <a:pt x="368" y="667"/>
                </a:lnTo>
                <a:lnTo>
                  <a:pt x="369" y="672"/>
                </a:lnTo>
                <a:lnTo>
                  <a:pt x="373" y="681"/>
                </a:lnTo>
                <a:lnTo>
                  <a:pt x="373" y="684"/>
                </a:lnTo>
                <a:lnTo>
                  <a:pt x="373" y="689"/>
                </a:lnTo>
                <a:lnTo>
                  <a:pt x="364" y="705"/>
                </a:lnTo>
                <a:lnTo>
                  <a:pt x="364" y="705"/>
                </a:lnTo>
                <a:lnTo>
                  <a:pt x="359" y="715"/>
                </a:lnTo>
                <a:lnTo>
                  <a:pt x="354" y="722"/>
                </a:lnTo>
                <a:lnTo>
                  <a:pt x="345" y="732"/>
                </a:lnTo>
                <a:lnTo>
                  <a:pt x="345" y="736"/>
                </a:lnTo>
                <a:lnTo>
                  <a:pt x="345" y="739"/>
                </a:lnTo>
                <a:lnTo>
                  <a:pt x="349" y="746"/>
                </a:lnTo>
                <a:lnTo>
                  <a:pt x="356" y="753"/>
                </a:lnTo>
                <a:lnTo>
                  <a:pt x="356" y="753"/>
                </a:lnTo>
                <a:lnTo>
                  <a:pt x="363" y="760"/>
                </a:lnTo>
                <a:lnTo>
                  <a:pt x="369" y="765"/>
                </a:lnTo>
                <a:lnTo>
                  <a:pt x="378" y="772"/>
                </a:lnTo>
                <a:lnTo>
                  <a:pt x="381" y="773"/>
                </a:lnTo>
                <a:lnTo>
                  <a:pt x="381" y="777"/>
                </a:lnTo>
                <a:lnTo>
                  <a:pt x="381" y="780"/>
                </a:lnTo>
                <a:lnTo>
                  <a:pt x="378" y="787"/>
                </a:lnTo>
                <a:lnTo>
                  <a:pt x="378" y="787"/>
                </a:lnTo>
                <a:lnTo>
                  <a:pt x="366" y="811"/>
                </a:lnTo>
                <a:lnTo>
                  <a:pt x="356" y="842"/>
                </a:lnTo>
                <a:lnTo>
                  <a:pt x="351" y="856"/>
                </a:lnTo>
                <a:lnTo>
                  <a:pt x="349" y="868"/>
                </a:lnTo>
                <a:lnTo>
                  <a:pt x="349" y="871"/>
                </a:lnTo>
                <a:lnTo>
                  <a:pt x="351" y="875"/>
                </a:lnTo>
                <a:lnTo>
                  <a:pt x="352" y="877"/>
                </a:lnTo>
                <a:lnTo>
                  <a:pt x="356" y="877"/>
                </a:lnTo>
                <a:lnTo>
                  <a:pt x="356" y="877"/>
                </a:lnTo>
                <a:lnTo>
                  <a:pt x="364" y="871"/>
                </a:lnTo>
                <a:lnTo>
                  <a:pt x="373" y="863"/>
                </a:lnTo>
                <a:lnTo>
                  <a:pt x="397" y="835"/>
                </a:lnTo>
                <a:lnTo>
                  <a:pt x="421" y="806"/>
                </a:lnTo>
                <a:lnTo>
                  <a:pt x="431" y="794"/>
                </a:lnTo>
                <a:lnTo>
                  <a:pt x="442" y="784"/>
                </a:lnTo>
                <a:lnTo>
                  <a:pt x="442" y="784"/>
                </a:lnTo>
                <a:lnTo>
                  <a:pt x="467" y="761"/>
                </a:lnTo>
                <a:lnTo>
                  <a:pt x="479" y="753"/>
                </a:lnTo>
                <a:lnTo>
                  <a:pt x="479" y="753"/>
                </a:lnTo>
                <a:lnTo>
                  <a:pt x="476" y="760"/>
                </a:lnTo>
                <a:lnTo>
                  <a:pt x="473" y="775"/>
                </a:lnTo>
                <a:lnTo>
                  <a:pt x="471" y="784"/>
                </a:lnTo>
                <a:lnTo>
                  <a:pt x="471" y="792"/>
                </a:lnTo>
                <a:lnTo>
                  <a:pt x="473" y="799"/>
                </a:lnTo>
                <a:lnTo>
                  <a:pt x="476" y="801"/>
                </a:lnTo>
                <a:lnTo>
                  <a:pt x="479" y="803"/>
                </a:lnTo>
                <a:lnTo>
                  <a:pt x="479" y="803"/>
                </a:lnTo>
                <a:lnTo>
                  <a:pt x="490" y="810"/>
                </a:lnTo>
                <a:lnTo>
                  <a:pt x="495" y="815"/>
                </a:lnTo>
                <a:lnTo>
                  <a:pt x="498" y="820"/>
                </a:lnTo>
                <a:lnTo>
                  <a:pt x="503" y="825"/>
                </a:lnTo>
                <a:lnTo>
                  <a:pt x="503" y="825"/>
                </a:lnTo>
                <a:lnTo>
                  <a:pt x="509" y="832"/>
                </a:lnTo>
                <a:lnTo>
                  <a:pt x="512" y="834"/>
                </a:lnTo>
                <a:lnTo>
                  <a:pt x="514" y="834"/>
                </a:lnTo>
                <a:lnTo>
                  <a:pt x="515" y="832"/>
                </a:lnTo>
                <a:lnTo>
                  <a:pt x="522" y="820"/>
                </a:lnTo>
                <a:lnTo>
                  <a:pt x="522" y="820"/>
                </a:lnTo>
                <a:lnTo>
                  <a:pt x="543" y="782"/>
                </a:lnTo>
                <a:lnTo>
                  <a:pt x="550" y="767"/>
                </a:lnTo>
                <a:lnTo>
                  <a:pt x="553" y="763"/>
                </a:lnTo>
                <a:lnTo>
                  <a:pt x="555" y="763"/>
                </a:lnTo>
                <a:lnTo>
                  <a:pt x="555" y="763"/>
                </a:lnTo>
                <a:lnTo>
                  <a:pt x="565" y="763"/>
                </a:lnTo>
                <a:lnTo>
                  <a:pt x="570" y="767"/>
                </a:lnTo>
                <a:lnTo>
                  <a:pt x="572" y="768"/>
                </a:lnTo>
                <a:lnTo>
                  <a:pt x="574" y="772"/>
                </a:lnTo>
                <a:lnTo>
                  <a:pt x="574" y="772"/>
                </a:lnTo>
                <a:lnTo>
                  <a:pt x="576" y="780"/>
                </a:lnTo>
                <a:lnTo>
                  <a:pt x="576" y="791"/>
                </a:lnTo>
                <a:lnTo>
                  <a:pt x="574" y="798"/>
                </a:lnTo>
                <a:lnTo>
                  <a:pt x="569" y="804"/>
                </a:lnTo>
                <a:lnTo>
                  <a:pt x="564" y="815"/>
                </a:lnTo>
                <a:lnTo>
                  <a:pt x="555" y="825"/>
                </a:lnTo>
                <a:lnTo>
                  <a:pt x="555" y="825"/>
                </a:lnTo>
                <a:lnTo>
                  <a:pt x="545" y="837"/>
                </a:lnTo>
                <a:lnTo>
                  <a:pt x="534" y="846"/>
                </a:lnTo>
                <a:lnTo>
                  <a:pt x="515" y="859"/>
                </a:lnTo>
                <a:lnTo>
                  <a:pt x="509" y="865"/>
                </a:lnTo>
                <a:lnTo>
                  <a:pt x="503" y="871"/>
                </a:lnTo>
                <a:lnTo>
                  <a:pt x="500" y="878"/>
                </a:lnTo>
                <a:lnTo>
                  <a:pt x="502" y="885"/>
                </a:lnTo>
                <a:lnTo>
                  <a:pt x="502" y="885"/>
                </a:lnTo>
                <a:lnTo>
                  <a:pt x="505" y="899"/>
                </a:lnTo>
                <a:lnTo>
                  <a:pt x="509" y="908"/>
                </a:lnTo>
                <a:lnTo>
                  <a:pt x="512" y="916"/>
                </a:lnTo>
                <a:lnTo>
                  <a:pt x="514" y="926"/>
                </a:lnTo>
                <a:lnTo>
                  <a:pt x="514" y="926"/>
                </a:lnTo>
                <a:lnTo>
                  <a:pt x="514" y="940"/>
                </a:lnTo>
                <a:lnTo>
                  <a:pt x="512" y="949"/>
                </a:lnTo>
                <a:lnTo>
                  <a:pt x="514" y="950"/>
                </a:lnTo>
                <a:lnTo>
                  <a:pt x="515" y="952"/>
                </a:lnTo>
                <a:lnTo>
                  <a:pt x="519" y="952"/>
                </a:lnTo>
                <a:lnTo>
                  <a:pt x="526" y="949"/>
                </a:lnTo>
                <a:lnTo>
                  <a:pt x="526" y="949"/>
                </a:lnTo>
                <a:lnTo>
                  <a:pt x="539" y="944"/>
                </a:lnTo>
                <a:lnTo>
                  <a:pt x="548" y="938"/>
                </a:lnTo>
                <a:lnTo>
                  <a:pt x="557" y="930"/>
                </a:lnTo>
                <a:lnTo>
                  <a:pt x="574" y="914"/>
                </a:lnTo>
                <a:lnTo>
                  <a:pt x="574" y="914"/>
                </a:lnTo>
                <a:lnTo>
                  <a:pt x="584" y="904"/>
                </a:lnTo>
                <a:lnTo>
                  <a:pt x="593" y="892"/>
                </a:lnTo>
                <a:lnTo>
                  <a:pt x="606" y="871"/>
                </a:lnTo>
                <a:lnTo>
                  <a:pt x="617" y="849"/>
                </a:lnTo>
                <a:lnTo>
                  <a:pt x="624" y="828"/>
                </a:lnTo>
                <a:lnTo>
                  <a:pt x="624" y="828"/>
                </a:lnTo>
                <a:lnTo>
                  <a:pt x="634" y="798"/>
                </a:lnTo>
                <a:lnTo>
                  <a:pt x="637" y="787"/>
                </a:lnTo>
                <a:lnTo>
                  <a:pt x="644" y="734"/>
                </a:lnTo>
                <a:lnTo>
                  <a:pt x="644" y="734"/>
                </a:lnTo>
                <a:lnTo>
                  <a:pt x="648" y="734"/>
                </a:lnTo>
                <a:lnTo>
                  <a:pt x="660" y="736"/>
                </a:lnTo>
                <a:lnTo>
                  <a:pt x="680" y="734"/>
                </a:lnTo>
                <a:lnTo>
                  <a:pt x="704" y="730"/>
                </a:lnTo>
                <a:lnTo>
                  <a:pt x="704" y="730"/>
                </a:lnTo>
                <a:lnTo>
                  <a:pt x="716" y="727"/>
                </a:lnTo>
                <a:lnTo>
                  <a:pt x="728" y="722"/>
                </a:lnTo>
                <a:lnTo>
                  <a:pt x="747" y="712"/>
                </a:lnTo>
                <a:lnTo>
                  <a:pt x="761" y="703"/>
                </a:lnTo>
                <a:lnTo>
                  <a:pt x="766" y="700"/>
                </a:lnTo>
                <a:lnTo>
                  <a:pt x="766" y="700"/>
                </a:lnTo>
                <a:lnTo>
                  <a:pt x="792" y="703"/>
                </a:lnTo>
                <a:lnTo>
                  <a:pt x="811" y="706"/>
                </a:lnTo>
                <a:lnTo>
                  <a:pt x="825" y="712"/>
                </a:lnTo>
                <a:lnTo>
                  <a:pt x="825" y="712"/>
                </a:lnTo>
                <a:lnTo>
                  <a:pt x="826" y="713"/>
                </a:lnTo>
                <a:lnTo>
                  <a:pt x="828" y="715"/>
                </a:lnTo>
                <a:lnTo>
                  <a:pt x="828" y="718"/>
                </a:lnTo>
                <a:lnTo>
                  <a:pt x="830" y="720"/>
                </a:lnTo>
                <a:lnTo>
                  <a:pt x="831" y="720"/>
                </a:lnTo>
                <a:lnTo>
                  <a:pt x="847" y="722"/>
                </a:lnTo>
                <a:lnTo>
                  <a:pt x="847" y="722"/>
                </a:lnTo>
                <a:lnTo>
                  <a:pt x="871" y="720"/>
                </a:lnTo>
                <a:lnTo>
                  <a:pt x="886" y="718"/>
                </a:lnTo>
                <a:lnTo>
                  <a:pt x="886" y="718"/>
                </a:lnTo>
                <a:lnTo>
                  <a:pt x="893" y="718"/>
                </a:lnTo>
                <a:lnTo>
                  <a:pt x="898" y="718"/>
                </a:lnTo>
                <a:lnTo>
                  <a:pt x="907" y="720"/>
                </a:lnTo>
                <a:lnTo>
                  <a:pt x="909" y="720"/>
                </a:lnTo>
                <a:lnTo>
                  <a:pt x="909" y="720"/>
                </a:lnTo>
                <a:lnTo>
                  <a:pt x="904" y="708"/>
                </a:lnTo>
                <a:lnTo>
                  <a:pt x="904" y="708"/>
                </a:lnTo>
                <a:lnTo>
                  <a:pt x="897" y="700"/>
                </a:lnTo>
                <a:lnTo>
                  <a:pt x="888" y="691"/>
                </a:lnTo>
                <a:lnTo>
                  <a:pt x="869" y="672"/>
                </a:lnTo>
                <a:lnTo>
                  <a:pt x="847" y="651"/>
                </a:lnTo>
                <a:lnTo>
                  <a:pt x="847" y="651"/>
                </a:lnTo>
                <a:lnTo>
                  <a:pt x="835" y="639"/>
                </a:lnTo>
                <a:lnTo>
                  <a:pt x="825" y="629"/>
                </a:lnTo>
                <a:lnTo>
                  <a:pt x="840" y="584"/>
                </a:lnTo>
                <a:lnTo>
                  <a:pt x="840" y="584"/>
                </a:lnTo>
                <a:lnTo>
                  <a:pt x="850" y="588"/>
                </a:lnTo>
                <a:lnTo>
                  <a:pt x="878" y="591"/>
                </a:lnTo>
                <a:lnTo>
                  <a:pt x="895" y="593"/>
                </a:lnTo>
                <a:lnTo>
                  <a:pt x="914" y="591"/>
                </a:lnTo>
                <a:lnTo>
                  <a:pt x="933" y="588"/>
                </a:lnTo>
                <a:lnTo>
                  <a:pt x="950" y="583"/>
                </a:lnTo>
                <a:lnTo>
                  <a:pt x="950" y="583"/>
                </a:lnTo>
                <a:lnTo>
                  <a:pt x="967" y="572"/>
                </a:lnTo>
                <a:lnTo>
                  <a:pt x="984" y="559"/>
                </a:lnTo>
                <a:lnTo>
                  <a:pt x="1000" y="541"/>
                </a:lnTo>
                <a:lnTo>
                  <a:pt x="1012" y="524"/>
                </a:lnTo>
                <a:lnTo>
                  <a:pt x="1017" y="514"/>
                </a:lnTo>
                <a:lnTo>
                  <a:pt x="1020" y="504"/>
                </a:lnTo>
                <a:lnTo>
                  <a:pt x="1024" y="492"/>
                </a:lnTo>
                <a:lnTo>
                  <a:pt x="1026" y="481"/>
                </a:lnTo>
                <a:lnTo>
                  <a:pt x="1026" y="471"/>
                </a:lnTo>
                <a:lnTo>
                  <a:pt x="1024" y="459"/>
                </a:lnTo>
                <a:lnTo>
                  <a:pt x="1022" y="449"/>
                </a:lnTo>
                <a:lnTo>
                  <a:pt x="1017" y="437"/>
                </a:lnTo>
                <a:lnTo>
                  <a:pt x="1017" y="437"/>
                </a:lnTo>
                <a:lnTo>
                  <a:pt x="1012" y="426"/>
                </a:lnTo>
                <a:lnTo>
                  <a:pt x="1003" y="416"/>
                </a:lnTo>
                <a:lnTo>
                  <a:pt x="995" y="407"/>
                </a:lnTo>
                <a:lnTo>
                  <a:pt x="986" y="400"/>
                </a:lnTo>
                <a:lnTo>
                  <a:pt x="976" y="394"/>
                </a:lnTo>
                <a:lnTo>
                  <a:pt x="965" y="388"/>
                </a:lnTo>
                <a:lnTo>
                  <a:pt x="943" y="380"/>
                </a:lnTo>
                <a:lnTo>
                  <a:pt x="921" y="375"/>
                </a:lnTo>
                <a:lnTo>
                  <a:pt x="902" y="371"/>
                </a:lnTo>
                <a:lnTo>
                  <a:pt x="886" y="370"/>
                </a:lnTo>
                <a:lnTo>
                  <a:pt x="878" y="370"/>
                </a:lnTo>
                <a:lnTo>
                  <a:pt x="878" y="370"/>
                </a:lnTo>
                <a:lnTo>
                  <a:pt x="868" y="373"/>
                </a:lnTo>
                <a:lnTo>
                  <a:pt x="859" y="376"/>
                </a:lnTo>
                <a:lnTo>
                  <a:pt x="850" y="378"/>
                </a:lnTo>
                <a:lnTo>
                  <a:pt x="840" y="376"/>
                </a:lnTo>
                <a:lnTo>
                  <a:pt x="840" y="376"/>
                </a:lnTo>
                <a:lnTo>
                  <a:pt x="828" y="371"/>
                </a:lnTo>
                <a:lnTo>
                  <a:pt x="816" y="363"/>
                </a:lnTo>
                <a:lnTo>
                  <a:pt x="795" y="342"/>
                </a:lnTo>
                <a:lnTo>
                  <a:pt x="795" y="342"/>
                </a:lnTo>
                <a:lnTo>
                  <a:pt x="787" y="335"/>
                </a:lnTo>
                <a:lnTo>
                  <a:pt x="782" y="332"/>
                </a:lnTo>
                <a:lnTo>
                  <a:pt x="773" y="327"/>
                </a:lnTo>
                <a:lnTo>
                  <a:pt x="761" y="316"/>
                </a:lnTo>
                <a:lnTo>
                  <a:pt x="761" y="316"/>
                </a:lnTo>
                <a:lnTo>
                  <a:pt x="747" y="304"/>
                </a:lnTo>
                <a:lnTo>
                  <a:pt x="740" y="296"/>
                </a:lnTo>
                <a:lnTo>
                  <a:pt x="732" y="285"/>
                </a:lnTo>
                <a:lnTo>
                  <a:pt x="723" y="275"/>
                </a:lnTo>
                <a:lnTo>
                  <a:pt x="723" y="275"/>
                </a:lnTo>
                <a:lnTo>
                  <a:pt x="713" y="266"/>
                </a:lnTo>
                <a:lnTo>
                  <a:pt x="708" y="261"/>
                </a:lnTo>
                <a:lnTo>
                  <a:pt x="704" y="258"/>
                </a:lnTo>
                <a:lnTo>
                  <a:pt x="701" y="253"/>
                </a:lnTo>
                <a:lnTo>
                  <a:pt x="701" y="253"/>
                </a:lnTo>
                <a:lnTo>
                  <a:pt x="699" y="244"/>
                </a:lnTo>
                <a:lnTo>
                  <a:pt x="699" y="235"/>
                </a:lnTo>
                <a:lnTo>
                  <a:pt x="701" y="225"/>
                </a:lnTo>
                <a:lnTo>
                  <a:pt x="701" y="215"/>
                </a:lnTo>
                <a:lnTo>
                  <a:pt x="701" y="215"/>
                </a:lnTo>
                <a:lnTo>
                  <a:pt x="696" y="194"/>
                </a:lnTo>
                <a:lnTo>
                  <a:pt x="685" y="162"/>
                </a:lnTo>
                <a:lnTo>
                  <a:pt x="679" y="129"/>
                </a:lnTo>
                <a:lnTo>
                  <a:pt x="677" y="115"/>
                </a:lnTo>
                <a:lnTo>
                  <a:pt x="677" y="112"/>
                </a:lnTo>
                <a:lnTo>
                  <a:pt x="679" y="108"/>
                </a:lnTo>
                <a:lnTo>
                  <a:pt x="679" y="108"/>
                </a:lnTo>
                <a:lnTo>
                  <a:pt x="682" y="96"/>
                </a:lnTo>
                <a:lnTo>
                  <a:pt x="684" y="91"/>
                </a:lnTo>
                <a:lnTo>
                  <a:pt x="684" y="84"/>
                </a:lnTo>
                <a:lnTo>
                  <a:pt x="682" y="79"/>
                </a:lnTo>
                <a:lnTo>
                  <a:pt x="679" y="70"/>
                </a:lnTo>
                <a:lnTo>
                  <a:pt x="668" y="53"/>
                </a:lnTo>
                <a:lnTo>
                  <a:pt x="668" y="53"/>
                </a:lnTo>
                <a:lnTo>
                  <a:pt x="631" y="0"/>
                </a:lnTo>
                <a:lnTo>
                  <a:pt x="631" y="0"/>
                </a:lnTo>
                <a:lnTo>
                  <a:pt x="632" y="3"/>
                </a:lnTo>
                <a:lnTo>
                  <a:pt x="631" y="12"/>
                </a:lnTo>
                <a:lnTo>
                  <a:pt x="629" y="17"/>
                </a:lnTo>
                <a:lnTo>
                  <a:pt x="625" y="24"/>
                </a:lnTo>
                <a:lnTo>
                  <a:pt x="620" y="31"/>
                </a:lnTo>
                <a:lnTo>
                  <a:pt x="612" y="38"/>
                </a:lnTo>
                <a:lnTo>
                  <a:pt x="612" y="38"/>
                </a:lnTo>
                <a:lnTo>
                  <a:pt x="603" y="43"/>
                </a:lnTo>
                <a:lnTo>
                  <a:pt x="594" y="46"/>
                </a:lnTo>
                <a:lnTo>
                  <a:pt x="581" y="50"/>
                </a:lnTo>
                <a:lnTo>
                  <a:pt x="577" y="52"/>
                </a:lnTo>
                <a:lnTo>
                  <a:pt x="576" y="53"/>
                </a:lnTo>
                <a:lnTo>
                  <a:pt x="576" y="57"/>
                </a:lnTo>
                <a:lnTo>
                  <a:pt x="577" y="64"/>
                </a:lnTo>
                <a:lnTo>
                  <a:pt x="577" y="64"/>
                </a:lnTo>
                <a:lnTo>
                  <a:pt x="582" y="74"/>
                </a:lnTo>
                <a:lnTo>
                  <a:pt x="586" y="81"/>
                </a:lnTo>
                <a:lnTo>
                  <a:pt x="591" y="88"/>
                </a:lnTo>
                <a:lnTo>
                  <a:pt x="596" y="101"/>
                </a:lnTo>
                <a:lnTo>
                  <a:pt x="596" y="101"/>
                </a:lnTo>
                <a:lnTo>
                  <a:pt x="601" y="113"/>
                </a:lnTo>
                <a:lnTo>
                  <a:pt x="606" y="122"/>
                </a:lnTo>
                <a:lnTo>
                  <a:pt x="608" y="129"/>
                </a:lnTo>
                <a:lnTo>
                  <a:pt x="605" y="139"/>
                </a:lnTo>
                <a:lnTo>
                  <a:pt x="605" y="139"/>
                </a:lnTo>
                <a:lnTo>
                  <a:pt x="598" y="162"/>
                </a:lnTo>
                <a:lnTo>
                  <a:pt x="594" y="170"/>
                </a:lnTo>
                <a:lnTo>
                  <a:pt x="586" y="177"/>
                </a:lnTo>
                <a:lnTo>
                  <a:pt x="586" y="177"/>
                </a:lnTo>
                <a:lnTo>
                  <a:pt x="581" y="180"/>
                </a:lnTo>
                <a:lnTo>
                  <a:pt x="577" y="182"/>
                </a:lnTo>
                <a:lnTo>
                  <a:pt x="569" y="184"/>
                </a:lnTo>
                <a:lnTo>
                  <a:pt x="565" y="186"/>
                </a:lnTo>
                <a:lnTo>
                  <a:pt x="564" y="189"/>
                </a:lnTo>
                <a:lnTo>
                  <a:pt x="562" y="192"/>
                </a:lnTo>
                <a:lnTo>
                  <a:pt x="562" y="199"/>
                </a:lnTo>
                <a:lnTo>
                  <a:pt x="562" y="199"/>
                </a:lnTo>
                <a:lnTo>
                  <a:pt x="564" y="211"/>
                </a:lnTo>
                <a:lnTo>
                  <a:pt x="567" y="222"/>
                </a:lnTo>
                <a:lnTo>
                  <a:pt x="570" y="229"/>
                </a:lnTo>
                <a:lnTo>
                  <a:pt x="570" y="229"/>
                </a:lnTo>
                <a:lnTo>
                  <a:pt x="550" y="237"/>
                </a:lnTo>
                <a:lnTo>
                  <a:pt x="534" y="246"/>
                </a:lnTo>
                <a:lnTo>
                  <a:pt x="521" y="253"/>
                </a:lnTo>
                <a:lnTo>
                  <a:pt x="521" y="253"/>
                </a:lnTo>
                <a:lnTo>
                  <a:pt x="512" y="259"/>
                </a:lnTo>
                <a:lnTo>
                  <a:pt x="505" y="265"/>
                </a:lnTo>
                <a:lnTo>
                  <a:pt x="500" y="268"/>
                </a:lnTo>
                <a:lnTo>
                  <a:pt x="495" y="268"/>
                </a:lnTo>
                <a:lnTo>
                  <a:pt x="495" y="268"/>
                </a:lnTo>
                <a:lnTo>
                  <a:pt x="486" y="266"/>
                </a:lnTo>
                <a:lnTo>
                  <a:pt x="474" y="261"/>
                </a:lnTo>
                <a:lnTo>
                  <a:pt x="469" y="259"/>
                </a:lnTo>
                <a:lnTo>
                  <a:pt x="464" y="258"/>
                </a:lnTo>
                <a:lnTo>
                  <a:pt x="459" y="259"/>
                </a:lnTo>
                <a:lnTo>
                  <a:pt x="457" y="263"/>
                </a:lnTo>
                <a:lnTo>
                  <a:pt x="457" y="263"/>
                </a:lnTo>
                <a:lnTo>
                  <a:pt x="454" y="272"/>
                </a:lnTo>
                <a:lnTo>
                  <a:pt x="452" y="280"/>
                </a:lnTo>
                <a:lnTo>
                  <a:pt x="452" y="285"/>
                </a:lnTo>
                <a:lnTo>
                  <a:pt x="450" y="287"/>
                </a:lnTo>
                <a:lnTo>
                  <a:pt x="450" y="287"/>
                </a:lnTo>
                <a:lnTo>
                  <a:pt x="447" y="287"/>
                </a:lnTo>
                <a:lnTo>
                  <a:pt x="445" y="287"/>
                </a:lnTo>
                <a:lnTo>
                  <a:pt x="442" y="287"/>
                </a:lnTo>
                <a:lnTo>
                  <a:pt x="438" y="287"/>
                </a:lnTo>
                <a:lnTo>
                  <a:pt x="438" y="287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id="{C7985B93-1F9F-47B2-8CB3-CAAA6A0D3C37}"/>
              </a:ext>
            </a:extLst>
          </p:cNvPr>
          <p:cNvSpPr>
            <a:spLocks/>
          </p:cNvSpPr>
          <p:nvPr/>
        </p:nvSpPr>
        <p:spPr bwMode="auto">
          <a:xfrm>
            <a:off x="494554" y="4999425"/>
            <a:ext cx="1381114" cy="980468"/>
          </a:xfrm>
          <a:custGeom>
            <a:avLst/>
            <a:gdLst>
              <a:gd name="T0" fmla="*/ 246 w 1110"/>
              <a:gd name="T1" fmla="*/ 197 h 788"/>
              <a:gd name="T2" fmla="*/ 196 w 1110"/>
              <a:gd name="T3" fmla="*/ 101 h 788"/>
              <a:gd name="T4" fmla="*/ 126 w 1110"/>
              <a:gd name="T5" fmla="*/ 5 h 788"/>
              <a:gd name="T6" fmla="*/ 107 w 1110"/>
              <a:gd name="T7" fmla="*/ 0 h 788"/>
              <a:gd name="T8" fmla="*/ 109 w 1110"/>
              <a:gd name="T9" fmla="*/ 30 h 788"/>
              <a:gd name="T10" fmla="*/ 122 w 1110"/>
              <a:gd name="T11" fmla="*/ 82 h 788"/>
              <a:gd name="T12" fmla="*/ 90 w 1110"/>
              <a:gd name="T13" fmla="*/ 42 h 788"/>
              <a:gd name="T14" fmla="*/ 61 w 1110"/>
              <a:gd name="T15" fmla="*/ 18 h 788"/>
              <a:gd name="T16" fmla="*/ 54 w 1110"/>
              <a:gd name="T17" fmla="*/ 30 h 788"/>
              <a:gd name="T18" fmla="*/ 38 w 1110"/>
              <a:gd name="T19" fmla="*/ 152 h 788"/>
              <a:gd name="T20" fmla="*/ 52 w 1110"/>
              <a:gd name="T21" fmla="*/ 225 h 788"/>
              <a:gd name="T22" fmla="*/ 81 w 1110"/>
              <a:gd name="T23" fmla="*/ 304 h 788"/>
              <a:gd name="T24" fmla="*/ 79 w 1110"/>
              <a:gd name="T25" fmla="*/ 323 h 788"/>
              <a:gd name="T26" fmla="*/ 50 w 1110"/>
              <a:gd name="T27" fmla="*/ 355 h 788"/>
              <a:gd name="T28" fmla="*/ 24 w 1110"/>
              <a:gd name="T29" fmla="*/ 390 h 788"/>
              <a:gd name="T30" fmla="*/ 9 w 1110"/>
              <a:gd name="T31" fmla="*/ 483 h 788"/>
              <a:gd name="T32" fmla="*/ 0 w 1110"/>
              <a:gd name="T33" fmla="*/ 512 h 788"/>
              <a:gd name="T34" fmla="*/ 6 w 1110"/>
              <a:gd name="T35" fmla="*/ 531 h 788"/>
              <a:gd name="T36" fmla="*/ 16 w 1110"/>
              <a:gd name="T37" fmla="*/ 572 h 788"/>
              <a:gd name="T38" fmla="*/ 11 w 1110"/>
              <a:gd name="T39" fmla="*/ 596 h 788"/>
              <a:gd name="T40" fmla="*/ 31 w 1110"/>
              <a:gd name="T41" fmla="*/ 608 h 788"/>
              <a:gd name="T42" fmla="*/ 55 w 1110"/>
              <a:gd name="T43" fmla="*/ 611 h 788"/>
              <a:gd name="T44" fmla="*/ 102 w 1110"/>
              <a:gd name="T45" fmla="*/ 579 h 788"/>
              <a:gd name="T46" fmla="*/ 170 w 1110"/>
              <a:gd name="T47" fmla="*/ 508 h 788"/>
              <a:gd name="T48" fmla="*/ 227 w 1110"/>
              <a:gd name="T49" fmla="*/ 500 h 788"/>
              <a:gd name="T50" fmla="*/ 330 w 1110"/>
              <a:gd name="T51" fmla="*/ 507 h 788"/>
              <a:gd name="T52" fmla="*/ 339 w 1110"/>
              <a:gd name="T53" fmla="*/ 529 h 788"/>
              <a:gd name="T54" fmla="*/ 347 w 1110"/>
              <a:gd name="T55" fmla="*/ 572 h 788"/>
              <a:gd name="T56" fmla="*/ 377 w 1110"/>
              <a:gd name="T57" fmla="*/ 608 h 788"/>
              <a:gd name="T58" fmla="*/ 361 w 1110"/>
              <a:gd name="T59" fmla="*/ 627 h 788"/>
              <a:gd name="T60" fmla="*/ 327 w 1110"/>
              <a:gd name="T61" fmla="*/ 644 h 788"/>
              <a:gd name="T62" fmla="*/ 320 w 1110"/>
              <a:gd name="T63" fmla="*/ 677 h 788"/>
              <a:gd name="T64" fmla="*/ 330 w 1110"/>
              <a:gd name="T65" fmla="*/ 754 h 788"/>
              <a:gd name="T66" fmla="*/ 354 w 1110"/>
              <a:gd name="T67" fmla="*/ 783 h 788"/>
              <a:gd name="T68" fmla="*/ 389 w 1110"/>
              <a:gd name="T69" fmla="*/ 787 h 788"/>
              <a:gd name="T70" fmla="*/ 464 w 1110"/>
              <a:gd name="T71" fmla="*/ 756 h 788"/>
              <a:gd name="T72" fmla="*/ 540 w 1110"/>
              <a:gd name="T73" fmla="*/ 709 h 788"/>
              <a:gd name="T74" fmla="*/ 693 w 1110"/>
              <a:gd name="T75" fmla="*/ 742 h 788"/>
              <a:gd name="T76" fmla="*/ 791 w 1110"/>
              <a:gd name="T77" fmla="*/ 749 h 788"/>
              <a:gd name="T78" fmla="*/ 921 w 1110"/>
              <a:gd name="T79" fmla="*/ 746 h 788"/>
              <a:gd name="T80" fmla="*/ 962 w 1110"/>
              <a:gd name="T81" fmla="*/ 749 h 788"/>
              <a:gd name="T82" fmla="*/ 1007 w 1110"/>
              <a:gd name="T83" fmla="*/ 735 h 788"/>
              <a:gd name="T84" fmla="*/ 1072 w 1110"/>
              <a:gd name="T85" fmla="*/ 699 h 788"/>
              <a:gd name="T86" fmla="*/ 1088 w 1110"/>
              <a:gd name="T87" fmla="*/ 672 h 788"/>
              <a:gd name="T88" fmla="*/ 1083 w 1110"/>
              <a:gd name="T89" fmla="*/ 618 h 788"/>
              <a:gd name="T90" fmla="*/ 1091 w 1110"/>
              <a:gd name="T91" fmla="*/ 598 h 788"/>
              <a:gd name="T92" fmla="*/ 1108 w 1110"/>
              <a:gd name="T93" fmla="*/ 538 h 788"/>
              <a:gd name="T94" fmla="*/ 1105 w 1110"/>
              <a:gd name="T95" fmla="*/ 472 h 788"/>
              <a:gd name="T96" fmla="*/ 1067 w 1110"/>
              <a:gd name="T97" fmla="*/ 393 h 788"/>
              <a:gd name="T98" fmla="*/ 1021 w 1110"/>
              <a:gd name="T99" fmla="*/ 354 h 788"/>
              <a:gd name="T100" fmla="*/ 986 w 1110"/>
              <a:gd name="T101" fmla="*/ 343 h 788"/>
              <a:gd name="T102" fmla="*/ 959 w 1110"/>
              <a:gd name="T103" fmla="*/ 319 h 788"/>
              <a:gd name="T104" fmla="*/ 875 w 1110"/>
              <a:gd name="T105" fmla="*/ 240 h 788"/>
              <a:gd name="T106" fmla="*/ 801 w 1110"/>
              <a:gd name="T107" fmla="*/ 201 h 788"/>
              <a:gd name="T108" fmla="*/ 660 w 1110"/>
              <a:gd name="T109" fmla="*/ 158 h 788"/>
              <a:gd name="T110" fmla="*/ 476 w 1110"/>
              <a:gd name="T111" fmla="*/ 135 h 788"/>
              <a:gd name="T112" fmla="*/ 401 w 1110"/>
              <a:gd name="T113" fmla="*/ 144 h 788"/>
              <a:gd name="T114" fmla="*/ 315 w 1110"/>
              <a:gd name="T115" fmla="*/ 178 h 788"/>
              <a:gd name="T116" fmla="*/ 289 w 1110"/>
              <a:gd name="T117" fmla="*/ 201 h 788"/>
              <a:gd name="T118" fmla="*/ 263 w 1110"/>
              <a:gd name="T119" fmla="*/ 249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788">
                <a:moveTo>
                  <a:pt x="263" y="249"/>
                </a:moveTo>
                <a:lnTo>
                  <a:pt x="263" y="249"/>
                </a:lnTo>
                <a:lnTo>
                  <a:pt x="258" y="235"/>
                </a:lnTo>
                <a:lnTo>
                  <a:pt x="246" y="197"/>
                </a:lnTo>
                <a:lnTo>
                  <a:pt x="237" y="175"/>
                </a:lnTo>
                <a:lnTo>
                  <a:pt x="225" y="149"/>
                </a:lnTo>
                <a:lnTo>
                  <a:pt x="212" y="125"/>
                </a:lnTo>
                <a:lnTo>
                  <a:pt x="196" y="101"/>
                </a:lnTo>
                <a:lnTo>
                  <a:pt x="196" y="101"/>
                </a:lnTo>
                <a:lnTo>
                  <a:pt x="148" y="30"/>
                </a:lnTo>
                <a:lnTo>
                  <a:pt x="133" y="12"/>
                </a:lnTo>
                <a:lnTo>
                  <a:pt x="126" y="5"/>
                </a:lnTo>
                <a:lnTo>
                  <a:pt x="119" y="1"/>
                </a:lnTo>
                <a:lnTo>
                  <a:pt x="119" y="1"/>
                </a:lnTo>
                <a:lnTo>
                  <a:pt x="110" y="0"/>
                </a:lnTo>
                <a:lnTo>
                  <a:pt x="107" y="0"/>
                </a:lnTo>
                <a:lnTo>
                  <a:pt x="105" y="3"/>
                </a:lnTo>
                <a:lnTo>
                  <a:pt x="105" y="6"/>
                </a:lnTo>
                <a:lnTo>
                  <a:pt x="105" y="13"/>
                </a:lnTo>
                <a:lnTo>
                  <a:pt x="109" y="30"/>
                </a:lnTo>
                <a:lnTo>
                  <a:pt x="109" y="30"/>
                </a:lnTo>
                <a:lnTo>
                  <a:pt x="114" y="51"/>
                </a:lnTo>
                <a:lnTo>
                  <a:pt x="119" y="68"/>
                </a:lnTo>
                <a:lnTo>
                  <a:pt x="122" y="82"/>
                </a:lnTo>
                <a:lnTo>
                  <a:pt x="122" y="82"/>
                </a:lnTo>
                <a:lnTo>
                  <a:pt x="114" y="68"/>
                </a:lnTo>
                <a:lnTo>
                  <a:pt x="103" y="56"/>
                </a:lnTo>
                <a:lnTo>
                  <a:pt x="90" y="42"/>
                </a:lnTo>
                <a:lnTo>
                  <a:pt x="90" y="42"/>
                </a:lnTo>
                <a:lnTo>
                  <a:pt x="76" y="29"/>
                </a:lnTo>
                <a:lnTo>
                  <a:pt x="66" y="20"/>
                </a:lnTo>
                <a:lnTo>
                  <a:pt x="61" y="18"/>
                </a:lnTo>
                <a:lnTo>
                  <a:pt x="57" y="20"/>
                </a:lnTo>
                <a:lnTo>
                  <a:pt x="54" y="24"/>
                </a:lnTo>
                <a:lnTo>
                  <a:pt x="54" y="30"/>
                </a:lnTo>
                <a:lnTo>
                  <a:pt x="54" y="30"/>
                </a:lnTo>
                <a:lnTo>
                  <a:pt x="50" y="58"/>
                </a:lnTo>
                <a:lnTo>
                  <a:pt x="43" y="94"/>
                </a:lnTo>
                <a:lnTo>
                  <a:pt x="38" y="134"/>
                </a:lnTo>
                <a:lnTo>
                  <a:pt x="38" y="152"/>
                </a:lnTo>
                <a:lnTo>
                  <a:pt x="38" y="168"/>
                </a:lnTo>
                <a:lnTo>
                  <a:pt x="38" y="168"/>
                </a:lnTo>
                <a:lnTo>
                  <a:pt x="43" y="195"/>
                </a:lnTo>
                <a:lnTo>
                  <a:pt x="52" y="225"/>
                </a:lnTo>
                <a:lnTo>
                  <a:pt x="67" y="275"/>
                </a:lnTo>
                <a:lnTo>
                  <a:pt x="67" y="275"/>
                </a:lnTo>
                <a:lnTo>
                  <a:pt x="76" y="292"/>
                </a:lnTo>
                <a:lnTo>
                  <a:pt x="81" y="304"/>
                </a:lnTo>
                <a:lnTo>
                  <a:pt x="83" y="307"/>
                </a:lnTo>
                <a:lnTo>
                  <a:pt x="83" y="312"/>
                </a:lnTo>
                <a:lnTo>
                  <a:pt x="83" y="318"/>
                </a:lnTo>
                <a:lnTo>
                  <a:pt x="79" y="323"/>
                </a:lnTo>
                <a:lnTo>
                  <a:pt x="79" y="323"/>
                </a:lnTo>
                <a:lnTo>
                  <a:pt x="74" y="331"/>
                </a:lnTo>
                <a:lnTo>
                  <a:pt x="67" y="340"/>
                </a:lnTo>
                <a:lnTo>
                  <a:pt x="50" y="355"/>
                </a:lnTo>
                <a:lnTo>
                  <a:pt x="35" y="373"/>
                </a:lnTo>
                <a:lnTo>
                  <a:pt x="28" y="381"/>
                </a:lnTo>
                <a:lnTo>
                  <a:pt x="24" y="390"/>
                </a:lnTo>
                <a:lnTo>
                  <a:pt x="24" y="390"/>
                </a:lnTo>
                <a:lnTo>
                  <a:pt x="19" y="412"/>
                </a:lnTo>
                <a:lnTo>
                  <a:pt x="16" y="440"/>
                </a:lnTo>
                <a:lnTo>
                  <a:pt x="12" y="465"/>
                </a:lnTo>
                <a:lnTo>
                  <a:pt x="9" y="483"/>
                </a:lnTo>
                <a:lnTo>
                  <a:pt x="9" y="483"/>
                </a:lnTo>
                <a:lnTo>
                  <a:pt x="6" y="495"/>
                </a:lnTo>
                <a:lnTo>
                  <a:pt x="2" y="505"/>
                </a:lnTo>
                <a:lnTo>
                  <a:pt x="0" y="512"/>
                </a:lnTo>
                <a:lnTo>
                  <a:pt x="0" y="517"/>
                </a:lnTo>
                <a:lnTo>
                  <a:pt x="2" y="524"/>
                </a:lnTo>
                <a:lnTo>
                  <a:pt x="6" y="531"/>
                </a:lnTo>
                <a:lnTo>
                  <a:pt x="6" y="531"/>
                </a:lnTo>
                <a:lnTo>
                  <a:pt x="12" y="543"/>
                </a:lnTo>
                <a:lnTo>
                  <a:pt x="16" y="551"/>
                </a:lnTo>
                <a:lnTo>
                  <a:pt x="18" y="560"/>
                </a:lnTo>
                <a:lnTo>
                  <a:pt x="16" y="572"/>
                </a:lnTo>
                <a:lnTo>
                  <a:pt x="16" y="572"/>
                </a:lnTo>
                <a:lnTo>
                  <a:pt x="16" y="579"/>
                </a:lnTo>
                <a:lnTo>
                  <a:pt x="14" y="586"/>
                </a:lnTo>
                <a:lnTo>
                  <a:pt x="11" y="596"/>
                </a:lnTo>
                <a:lnTo>
                  <a:pt x="11" y="601"/>
                </a:lnTo>
                <a:lnTo>
                  <a:pt x="14" y="605"/>
                </a:lnTo>
                <a:lnTo>
                  <a:pt x="21" y="608"/>
                </a:lnTo>
                <a:lnTo>
                  <a:pt x="31" y="608"/>
                </a:lnTo>
                <a:lnTo>
                  <a:pt x="31" y="608"/>
                </a:lnTo>
                <a:lnTo>
                  <a:pt x="42" y="610"/>
                </a:lnTo>
                <a:lnTo>
                  <a:pt x="50" y="611"/>
                </a:lnTo>
                <a:lnTo>
                  <a:pt x="55" y="611"/>
                </a:lnTo>
                <a:lnTo>
                  <a:pt x="61" y="611"/>
                </a:lnTo>
                <a:lnTo>
                  <a:pt x="66" y="610"/>
                </a:lnTo>
                <a:lnTo>
                  <a:pt x="74" y="603"/>
                </a:lnTo>
                <a:lnTo>
                  <a:pt x="102" y="579"/>
                </a:lnTo>
                <a:lnTo>
                  <a:pt x="102" y="579"/>
                </a:lnTo>
                <a:lnTo>
                  <a:pt x="133" y="548"/>
                </a:lnTo>
                <a:lnTo>
                  <a:pt x="157" y="524"/>
                </a:lnTo>
                <a:lnTo>
                  <a:pt x="170" y="508"/>
                </a:lnTo>
                <a:lnTo>
                  <a:pt x="176" y="503"/>
                </a:lnTo>
                <a:lnTo>
                  <a:pt x="179" y="501"/>
                </a:lnTo>
                <a:lnTo>
                  <a:pt x="179" y="501"/>
                </a:lnTo>
                <a:lnTo>
                  <a:pt x="227" y="500"/>
                </a:lnTo>
                <a:lnTo>
                  <a:pt x="265" y="500"/>
                </a:lnTo>
                <a:lnTo>
                  <a:pt x="296" y="501"/>
                </a:lnTo>
                <a:lnTo>
                  <a:pt x="296" y="501"/>
                </a:lnTo>
                <a:lnTo>
                  <a:pt x="330" y="507"/>
                </a:lnTo>
                <a:lnTo>
                  <a:pt x="341" y="508"/>
                </a:lnTo>
                <a:lnTo>
                  <a:pt x="341" y="508"/>
                </a:lnTo>
                <a:lnTo>
                  <a:pt x="339" y="515"/>
                </a:lnTo>
                <a:lnTo>
                  <a:pt x="339" y="529"/>
                </a:lnTo>
                <a:lnTo>
                  <a:pt x="339" y="539"/>
                </a:lnTo>
                <a:lnTo>
                  <a:pt x="341" y="550"/>
                </a:lnTo>
                <a:lnTo>
                  <a:pt x="342" y="562"/>
                </a:lnTo>
                <a:lnTo>
                  <a:pt x="347" y="572"/>
                </a:lnTo>
                <a:lnTo>
                  <a:pt x="347" y="572"/>
                </a:lnTo>
                <a:lnTo>
                  <a:pt x="354" y="582"/>
                </a:lnTo>
                <a:lnTo>
                  <a:pt x="361" y="593"/>
                </a:lnTo>
                <a:lnTo>
                  <a:pt x="377" y="608"/>
                </a:lnTo>
                <a:lnTo>
                  <a:pt x="392" y="623"/>
                </a:lnTo>
                <a:lnTo>
                  <a:pt x="392" y="623"/>
                </a:lnTo>
                <a:lnTo>
                  <a:pt x="382" y="623"/>
                </a:lnTo>
                <a:lnTo>
                  <a:pt x="361" y="627"/>
                </a:lnTo>
                <a:lnTo>
                  <a:pt x="349" y="630"/>
                </a:lnTo>
                <a:lnTo>
                  <a:pt x="339" y="634"/>
                </a:lnTo>
                <a:lnTo>
                  <a:pt x="330" y="641"/>
                </a:lnTo>
                <a:lnTo>
                  <a:pt x="327" y="644"/>
                </a:lnTo>
                <a:lnTo>
                  <a:pt x="325" y="649"/>
                </a:lnTo>
                <a:lnTo>
                  <a:pt x="325" y="649"/>
                </a:lnTo>
                <a:lnTo>
                  <a:pt x="323" y="661"/>
                </a:lnTo>
                <a:lnTo>
                  <a:pt x="320" y="677"/>
                </a:lnTo>
                <a:lnTo>
                  <a:pt x="320" y="696"/>
                </a:lnTo>
                <a:lnTo>
                  <a:pt x="320" y="715"/>
                </a:lnTo>
                <a:lnTo>
                  <a:pt x="323" y="735"/>
                </a:lnTo>
                <a:lnTo>
                  <a:pt x="330" y="754"/>
                </a:lnTo>
                <a:lnTo>
                  <a:pt x="334" y="763"/>
                </a:lnTo>
                <a:lnTo>
                  <a:pt x="341" y="770"/>
                </a:lnTo>
                <a:lnTo>
                  <a:pt x="347" y="776"/>
                </a:lnTo>
                <a:lnTo>
                  <a:pt x="354" y="783"/>
                </a:lnTo>
                <a:lnTo>
                  <a:pt x="354" y="783"/>
                </a:lnTo>
                <a:lnTo>
                  <a:pt x="365" y="787"/>
                </a:lnTo>
                <a:lnTo>
                  <a:pt x="377" y="788"/>
                </a:lnTo>
                <a:lnTo>
                  <a:pt x="389" y="787"/>
                </a:lnTo>
                <a:lnTo>
                  <a:pt x="404" y="783"/>
                </a:lnTo>
                <a:lnTo>
                  <a:pt x="418" y="778"/>
                </a:lnTo>
                <a:lnTo>
                  <a:pt x="433" y="771"/>
                </a:lnTo>
                <a:lnTo>
                  <a:pt x="464" y="756"/>
                </a:lnTo>
                <a:lnTo>
                  <a:pt x="493" y="740"/>
                </a:lnTo>
                <a:lnTo>
                  <a:pt x="517" y="725"/>
                </a:lnTo>
                <a:lnTo>
                  <a:pt x="540" y="709"/>
                </a:lnTo>
                <a:lnTo>
                  <a:pt x="540" y="709"/>
                </a:lnTo>
                <a:lnTo>
                  <a:pt x="555" y="713"/>
                </a:lnTo>
                <a:lnTo>
                  <a:pt x="598" y="725"/>
                </a:lnTo>
                <a:lnTo>
                  <a:pt x="658" y="737"/>
                </a:lnTo>
                <a:lnTo>
                  <a:pt x="693" y="742"/>
                </a:lnTo>
                <a:lnTo>
                  <a:pt x="727" y="746"/>
                </a:lnTo>
                <a:lnTo>
                  <a:pt x="727" y="746"/>
                </a:lnTo>
                <a:lnTo>
                  <a:pt x="760" y="747"/>
                </a:lnTo>
                <a:lnTo>
                  <a:pt x="791" y="749"/>
                </a:lnTo>
                <a:lnTo>
                  <a:pt x="847" y="747"/>
                </a:lnTo>
                <a:lnTo>
                  <a:pt x="892" y="744"/>
                </a:lnTo>
                <a:lnTo>
                  <a:pt x="909" y="744"/>
                </a:lnTo>
                <a:lnTo>
                  <a:pt x="921" y="746"/>
                </a:lnTo>
                <a:lnTo>
                  <a:pt x="921" y="746"/>
                </a:lnTo>
                <a:lnTo>
                  <a:pt x="942" y="749"/>
                </a:lnTo>
                <a:lnTo>
                  <a:pt x="952" y="751"/>
                </a:lnTo>
                <a:lnTo>
                  <a:pt x="962" y="749"/>
                </a:lnTo>
                <a:lnTo>
                  <a:pt x="971" y="747"/>
                </a:lnTo>
                <a:lnTo>
                  <a:pt x="983" y="746"/>
                </a:lnTo>
                <a:lnTo>
                  <a:pt x="993" y="740"/>
                </a:lnTo>
                <a:lnTo>
                  <a:pt x="1007" y="735"/>
                </a:lnTo>
                <a:lnTo>
                  <a:pt x="1007" y="735"/>
                </a:lnTo>
                <a:lnTo>
                  <a:pt x="1034" y="721"/>
                </a:lnTo>
                <a:lnTo>
                  <a:pt x="1060" y="708"/>
                </a:lnTo>
                <a:lnTo>
                  <a:pt x="1072" y="699"/>
                </a:lnTo>
                <a:lnTo>
                  <a:pt x="1081" y="692"/>
                </a:lnTo>
                <a:lnTo>
                  <a:pt x="1086" y="682"/>
                </a:lnTo>
                <a:lnTo>
                  <a:pt x="1088" y="677"/>
                </a:lnTo>
                <a:lnTo>
                  <a:pt x="1088" y="672"/>
                </a:lnTo>
                <a:lnTo>
                  <a:pt x="1088" y="672"/>
                </a:lnTo>
                <a:lnTo>
                  <a:pt x="1086" y="651"/>
                </a:lnTo>
                <a:lnTo>
                  <a:pt x="1083" y="634"/>
                </a:lnTo>
                <a:lnTo>
                  <a:pt x="1083" y="618"/>
                </a:lnTo>
                <a:lnTo>
                  <a:pt x="1084" y="611"/>
                </a:lnTo>
                <a:lnTo>
                  <a:pt x="1088" y="605"/>
                </a:lnTo>
                <a:lnTo>
                  <a:pt x="1088" y="605"/>
                </a:lnTo>
                <a:lnTo>
                  <a:pt x="1091" y="598"/>
                </a:lnTo>
                <a:lnTo>
                  <a:pt x="1096" y="586"/>
                </a:lnTo>
                <a:lnTo>
                  <a:pt x="1101" y="572"/>
                </a:lnTo>
                <a:lnTo>
                  <a:pt x="1105" y="555"/>
                </a:lnTo>
                <a:lnTo>
                  <a:pt x="1108" y="538"/>
                </a:lnTo>
                <a:lnTo>
                  <a:pt x="1110" y="517"/>
                </a:lnTo>
                <a:lnTo>
                  <a:pt x="1108" y="495"/>
                </a:lnTo>
                <a:lnTo>
                  <a:pt x="1105" y="472"/>
                </a:lnTo>
                <a:lnTo>
                  <a:pt x="1105" y="472"/>
                </a:lnTo>
                <a:lnTo>
                  <a:pt x="1100" y="448"/>
                </a:lnTo>
                <a:lnTo>
                  <a:pt x="1091" y="428"/>
                </a:lnTo>
                <a:lnTo>
                  <a:pt x="1079" y="410"/>
                </a:lnTo>
                <a:lnTo>
                  <a:pt x="1067" y="393"/>
                </a:lnTo>
                <a:lnTo>
                  <a:pt x="1055" y="379"/>
                </a:lnTo>
                <a:lnTo>
                  <a:pt x="1043" y="367"/>
                </a:lnTo>
                <a:lnTo>
                  <a:pt x="1031" y="359"/>
                </a:lnTo>
                <a:lnTo>
                  <a:pt x="1021" y="354"/>
                </a:lnTo>
                <a:lnTo>
                  <a:pt x="1021" y="354"/>
                </a:lnTo>
                <a:lnTo>
                  <a:pt x="1007" y="347"/>
                </a:lnTo>
                <a:lnTo>
                  <a:pt x="995" y="345"/>
                </a:lnTo>
                <a:lnTo>
                  <a:pt x="986" y="343"/>
                </a:lnTo>
                <a:lnTo>
                  <a:pt x="976" y="338"/>
                </a:lnTo>
                <a:lnTo>
                  <a:pt x="976" y="338"/>
                </a:lnTo>
                <a:lnTo>
                  <a:pt x="969" y="331"/>
                </a:lnTo>
                <a:lnTo>
                  <a:pt x="959" y="319"/>
                </a:lnTo>
                <a:lnTo>
                  <a:pt x="945" y="302"/>
                </a:lnTo>
                <a:lnTo>
                  <a:pt x="928" y="283"/>
                </a:lnTo>
                <a:lnTo>
                  <a:pt x="904" y="261"/>
                </a:lnTo>
                <a:lnTo>
                  <a:pt x="875" y="240"/>
                </a:lnTo>
                <a:lnTo>
                  <a:pt x="859" y="230"/>
                </a:lnTo>
                <a:lnTo>
                  <a:pt x="840" y="220"/>
                </a:lnTo>
                <a:lnTo>
                  <a:pt x="821" y="209"/>
                </a:lnTo>
                <a:lnTo>
                  <a:pt x="801" y="201"/>
                </a:lnTo>
                <a:lnTo>
                  <a:pt x="801" y="201"/>
                </a:lnTo>
                <a:lnTo>
                  <a:pt x="754" y="185"/>
                </a:lnTo>
                <a:lnTo>
                  <a:pt x="708" y="170"/>
                </a:lnTo>
                <a:lnTo>
                  <a:pt x="660" y="158"/>
                </a:lnTo>
                <a:lnTo>
                  <a:pt x="612" y="147"/>
                </a:lnTo>
                <a:lnTo>
                  <a:pt x="564" y="140"/>
                </a:lnTo>
                <a:lnTo>
                  <a:pt x="519" y="135"/>
                </a:lnTo>
                <a:lnTo>
                  <a:pt x="476" y="135"/>
                </a:lnTo>
                <a:lnTo>
                  <a:pt x="456" y="135"/>
                </a:lnTo>
                <a:lnTo>
                  <a:pt x="437" y="139"/>
                </a:lnTo>
                <a:lnTo>
                  <a:pt x="437" y="139"/>
                </a:lnTo>
                <a:lnTo>
                  <a:pt x="401" y="144"/>
                </a:lnTo>
                <a:lnTo>
                  <a:pt x="371" y="152"/>
                </a:lnTo>
                <a:lnTo>
                  <a:pt x="349" y="161"/>
                </a:lnTo>
                <a:lnTo>
                  <a:pt x="328" y="170"/>
                </a:lnTo>
                <a:lnTo>
                  <a:pt x="315" y="178"/>
                </a:lnTo>
                <a:lnTo>
                  <a:pt x="303" y="187"/>
                </a:lnTo>
                <a:lnTo>
                  <a:pt x="294" y="195"/>
                </a:lnTo>
                <a:lnTo>
                  <a:pt x="289" y="201"/>
                </a:lnTo>
                <a:lnTo>
                  <a:pt x="289" y="201"/>
                </a:lnTo>
                <a:lnTo>
                  <a:pt x="280" y="214"/>
                </a:lnTo>
                <a:lnTo>
                  <a:pt x="272" y="232"/>
                </a:lnTo>
                <a:lnTo>
                  <a:pt x="263" y="249"/>
                </a:lnTo>
                <a:lnTo>
                  <a:pt x="263" y="249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7">
            <a:extLst>
              <a:ext uri="{FF2B5EF4-FFF2-40B4-BE49-F238E27FC236}">
                <a16:creationId xmlns:a16="http://schemas.microsoft.com/office/drawing/2014/main" id="{18751CA0-A8AC-4BA2-9F65-D5DF156A2F9B}"/>
              </a:ext>
            </a:extLst>
          </p:cNvPr>
          <p:cNvSpPr>
            <a:spLocks/>
          </p:cNvSpPr>
          <p:nvPr/>
        </p:nvSpPr>
        <p:spPr bwMode="auto">
          <a:xfrm>
            <a:off x="2364010" y="4835910"/>
            <a:ext cx="1442082" cy="1223094"/>
          </a:xfrm>
          <a:custGeom>
            <a:avLst/>
            <a:gdLst>
              <a:gd name="T0" fmla="*/ 440 w 1159"/>
              <a:gd name="T1" fmla="*/ 419 h 983"/>
              <a:gd name="T2" fmla="*/ 383 w 1159"/>
              <a:gd name="T3" fmla="*/ 285 h 983"/>
              <a:gd name="T4" fmla="*/ 306 w 1159"/>
              <a:gd name="T5" fmla="*/ 174 h 983"/>
              <a:gd name="T6" fmla="*/ 210 w 1159"/>
              <a:gd name="T7" fmla="*/ 64 h 983"/>
              <a:gd name="T8" fmla="*/ 122 w 1159"/>
              <a:gd name="T9" fmla="*/ 0 h 983"/>
              <a:gd name="T10" fmla="*/ 93 w 1159"/>
              <a:gd name="T11" fmla="*/ 19 h 983"/>
              <a:gd name="T12" fmla="*/ 58 w 1159"/>
              <a:gd name="T13" fmla="*/ 83 h 983"/>
              <a:gd name="T14" fmla="*/ 5 w 1159"/>
              <a:gd name="T15" fmla="*/ 127 h 983"/>
              <a:gd name="T16" fmla="*/ 15 w 1159"/>
              <a:gd name="T17" fmla="*/ 175 h 983"/>
              <a:gd name="T18" fmla="*/ 21 w 1159"/>
              <a:gd name="T19" fmla="*/ 225 h 983"/>
              <a:gd name="T20" fmla="*/ 27 w 1159"/>
              <a:gd name="T21" fmla="*/ 254 h 983"/>
              <a:gd name="T22" fmla="*/ 242 w 1159"/>
              <a:gd name="T23" fmla="*/ 421 h 983"/>
              <a:gd name="T24" fmla="*/ 275 w 1159"/>
              <a:gd name="T25" fmla="*/ 517 h 983"/>
              <a:gd name="T26" fmla="*/ 271 w 1159"/>
              <a:gd name="T27" fmla="*/ 586 h 983"/>
              <a:gd name="T28" fmla="*/ 211 w 1159"/>
              <a:gd name="T29" fmla="*/ 665 h 983"/>
              <a:gd name="T30" fmla="*/ 218 w 1159"/>
              <a:gd name="T31" fmla="*/ 720 h 983"/>
              <a:gd name="T32" fmla="*/ 237 w 1159"/>
              <a:gd name="T33" fmla="*/ 789 h 983"/>
              <a:gd name="T34" fmla="*/ 237 w 1159"/>
              <a:gd name="T35" fmla="*/ 875 h 983"/>
              <a:gd name="T36" fmla="*/ 244 w 1159"/>
              <a:gd name="T37" fmla="*/ 949 h 983"/>
              <a:gd name="T38" fmla="*/ 270 w 1159"/>
              <a:gd name="T39" fmla="*/ 947 h 983"/>
              <a:gd name="T40" fmla="*/ 294 w 1159"/>
              <a:gd name="T41" fmla="*/ 901 h 983"/>
              <a:gd name="T42" fmla="*/ 318 w 1159"/>
              <a:gd name="T43" fmla="*/ 779 h 983"/>
              <a:gd name="T44" fmla="*/ 347 w 1159"/>
              <a:gd name="T45" fmla="*/ 694 h 983"/>
              <a:gd name="T46" fmla="*/ 383 w 1159"/>
              <a:gd name="T47" fmla="*/ 636 h 983"/>
              <a:gd name="T48" fmla="*/ 412 w 1159"/>
              <a:gd name="T49" fmla="*/ 655 h 983"/>
              <a:gd name="T50" fmla="*/ 453 w 1159"/>
              <a:gd name="T51" fmla="*/ 749 h 983"/>
              <a:gd name="T52" fmla="*/ 572 w 1159"/>
              <a:gd name="T53" fmla="*/ 854 h 983"/>
              <a:gd name="T54" fmla="*/ 532 w 1159"/>
              <a:gd name="T55" fmla="*/ 942 h 983"/>
              <a:gd name="T56" fmla="*/ 507 w 1159"/>
              <a:gd name="T57" fmla="*/ 961 h 983"/>
              <a:gd name="T58" fmla="*/ 469 w 1159"/>
              <a:gd name="T59" fmla="*/ 973 h 983"/>
              <a:gd name="T60" fmla="*/ 526 w 1159"/>
              <a:gd name="T61" fmla="*/ 983 h 983"/>
              <a:gd name="T62" fmla="*/ 582 w 1159"/>
              <a:gd name="T63" fmla="*/ 945 h 983"/>
              <a:gd name="T64" fmla="*/ 629 w 1159"/>
              <a:gd name="T65" fmla="*/ 940 h 983"/>
              <a:gd name="T66" fmla="*/ 702 w 1159"/>
              <a:gd name="T67" fmla="*/ 926 h 983"/>
              <a:gd name="T68" fmla="*/ 739 w 1159"/>
              <a:gd name="T69" fmla="*/ 920 h 983"/>
              <a:gd name="T70" fmla="*/ 768 w 1159"/>
              <a:gd name="T71" fmla="*/ 887 h 983"/>
              <a:gd name="T72" fmla="*/ 804 w 1159"/>
              <a:gd name="T73" fmla="*/ 885 h 983"/>
              <a:gd name="T74" fmla="*/ 819 w 1159"/>
              <a:gd name="T75" fmla="*/ 844 h 983"/>
              <a:gd name="T76" fmla="*/ 958 w 1159"/>
              <a:gd name="T77" fmla="*/ 834 h 983"/>
              <a:gd name="T78" fmla="*/ 1084 w 1159"/>
              <a:gd name="T79" fmla="*/ 798 h 983"/>
              <a:gd name="T80" fmla="*/ 1116 w 1159"/>
              <a:gd name="T81" fmla="*/ 761 h 983"/>
              <a:gd name="T82" fmla="*/ 1158 w 1159"/>
              <a:gd name="T83" fmla="*/ 737 h 983"/>
              <a:gd name="T84" fmla="*/ 1142 w 1159"/>
              <a:gd name="T85" fmla="*/ 674 h 983"/>
              <a:gd name="T86" fmla="*/ 1128 w 1159"/>
              <a:gd name="T87" fmla="*/ 631 h 983"/>
              <a:gd name="T88" fmla="*/ 1051 w 1159"/>
              <a:gd name="T89" fmla="*/ 578 h 983"/>
              <a:gd name="T90" fmla="*/ 950 w 1159"/>
              <a:gd name="T91" fmla="*/ 519 h 983"/>
              <a:gd name="T92" fmla="*/ 871 w 1159"/>
              <a:gd name="T93" fmla="*/ 473 h 983"/>
              <a:gd name="T94" fmla="*/ 780 w 1159"/>
              <a:gd name="T95" fmla="*/ 361 h 983"/>
              <a:gd name="T96" fmla="*/ 775 w 1159"/>
              <a:gd name="T97" fmla="*/ 215 h 983"/>
              <a:gd name="T98" fmla="*/ 727 w 1159"/>
              <a:gd name="T99" fmla="*/ 127 h 983"/>
              <a:gd name="T100" fmla="*/ 696 w 1159"/>
              <a:gd name="T101" fmla="*/ 131 h 983"/>
              <a:gd name="T102" fmla="*/ 672 w 1159"/>
              <a:gd name="T103" fmla="*/ 201 h 983"/>
              <a:gd name="T104" fmla="*/ 611 w 1159"/>
              <a:gd name="T105" fmla="*/ 285 h 983"/>
              <a:gd name="T106" fmla="*/ 599 w 1159"/>
              <a:gd name="T107" fmla="*/ 342 h 983"/>
              <a:gd name="T108" fmla="*/ 572 w 1159"/>
              <a:gd name="T109" fmla="*/ 358 h 983"/>
              <a:gd name="T110" fmla="*/ 546 w 1159"/>
              <a:gd name="T111" fmla="*/ 373 h 983"/>
              <a:gd name="T112" fmla="*/ 536 w 1159"/>
              <a:gd name="T113" fmla="*/ 423 h 983"/>
              <a:gd name="T114" fmla="*/ 512 w 1159"/>
              <a:gd name="T115" fmla="*/ 443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9" h="983">
                <a:moveTo>
                  <a:pt x="462" y="443"/>
                </a:moveTo>
                <a:lnTo>
                  <a:pt x="462" y="443"/>
                </a:lnTo>
                <a:lnTo>
                  <a:pt x="455" y="442"/>
                </a:lnTo>
                <a:lnTo>
                  <a:pt x="450" y="437"/>
                </a:lnTo>
                <a:lnTo>
                  <a:pt x="445" y="430"/>
                </a:lnTo>
                <a:lnTo>
                  <a:pt x="440" y="419"/>
                </a:lnTo>
                <a:lnTo>
                  <a:pt x="429" y="397"/>
                </a:lnTo>
                <a:lnTo>
                  <a:pt x="419" y="371"/>
                </a:lnTo>
                <a:lnTo>
                  <a:pt x="409" y="342"/>
                </a:lnTo>
                <a:lnTo>
                  <a:pt x="398" y="316"/>
                </a:lnTo>
                <a:lnTo>
                  <a:pt x="388" y="294"/>
                </a:lnTo>
                <a:lnTo>
                  <a:pt x="383" y="285"/>
                </a:lnTo>
                <a:lnTo>
                  <a:pt x="378" y="280"/>
                </a:lnTo>
                <a:lnTo>
                  <a:pt x="378" y="280"/>
                </a:lnTo>
                <a:lnTo>
                  <a:pt x="364" y="266"/>
                </a:lnTo>
                <a:lnTo>
                  <a:pt x="352" y="248"/>
                </a:lnTo>
                <a:lnTo>
                  <a:pt x="321" y="199"/>
                </a:lnTo>
                <a:lnTo>
                  <a:pt x="306" y="174"/>
                </a:lnTo>
                <a:lnTo>
                  <a:pt x="289" y="148"/>
                </a:lnTo>
                <a:lnTo>
                  <a:pt x="268" y="124"/>
                </a:lnTo>
                <a:lnTo>
                  <a:pt x="249" y="101"/>
                </a:lnTo>
                <a:lnTo>
                  <a:pt x="249" y="101"/>
                </a:lnTo>
                <a:lnTo>
                  <a:pt x="228" y="83"/>
                </a:lnTo>
                <a:lnTo>
                  <a:pt x="210" y="64"/>
                </a:lnTo>
                <a:lnTo>
                  <a:pt x="173" y="28"/>
                </a:lnTo>
                <a:lnTo>
                  <a:pt x="158" y="14"/>
                </a:lnTo>
                <a:lnTo>
                  <a:pt x="144" y="5"/>
                </a:lnTo>
                <a:lnTo>
                  <a:pt x="136" y="2"/>
                </a:lnTo>
                <a:lnTo>
                  <a:pt x="129" y="0"/>
                </a:lnTo>
                <a:lnTo>
                  <a:pt x="122" y="0"/>
                </a:lnTo>
                <a:lnTo>
                  <a:pt x="115" y="2"/>
                </a:lnTo>
                <a:lnTo>
                  <a:pt x="115" y="2"/>
                </a:lnTo>
                <a:lnTo>
                  <a:pt x="105" y="7"/>
                </a:lnTo>
                <a:lnTo>
                  <a:pt x="98" y="10"/>
                </a:lnTo>
                <a:lnTo>
                  <a:pt x="94" y="15"/>
                </a:lnTo>
                <a:lnTo>
                  <a:pt x="93" y="19"/>
                </a:lnTo>
                <a:lnTo>
                  <a:pt x="89" y="33"/>
                </a:lnTo>
                <a:lnTo>
                  <a:pt x="86" y="41"/>
                </a:lnTo>
                <a:lnTo>
                  <a:pt x="79" y="53"/>
                </a:lnTo>
                <a:lnTo>
                  <a:pt x="79" y="53"/>
                </a:lnTo>
                <a:lnTo>
                  <a:pt x="67" y="72"/>
                </a:lnTo>
                <a:lnTo>
                  <a:pt x="58" y="83"/>
                </a:lnTo>
                <a:lnTo>
                  <a:pt x="48" y="89"/>
                </a:lnTo>
                <a:lnTo>
                  <a:pt x="34" y="105"/>
                </a:lnTo>
                <a:lnTo>
                  <a:pt x="34" y="105"/>
                </a:lnTo>
                <a:lnTo>
                  <a:pt x="26" y="115"/>
                </a:lnTo>
                <a:lnTo>
                  <a:pt x="19" y="120"/>
                </a:lnTo>
                <a:lnTo>
                  <a:pt x="5" y="127"/>
                </a:lnTo>
                <a:lnTo>
                  <a:pt x="2" y="129"/>
                </a:lnTo>
                <a:lnTo>
                  <a:pt x="0" y="134"/>
                </a:lnTo>
                <a:lnTo>
                  <a:pt x="2" y="143"/>
                </a:lnTo>
                <a:lnTo>
                  <a:pt x="5" y="153"/>
                </a:lnTo>
                <a:lnTo>
                  <a:pt x="5" y="153"/>
                </a:lnTo>
                <a:lnTo>
                  <a:pt x="15" y="175"/>
                </a:lnTo>
                <a:lnTo>
                  <a:pt x="22" y="186"/>
                </a:lnTo>
                <a:lnTo>
                  <a:pt x="24" y="194"/>
                </a:lnTo>
                <a:lnTo>
                  <a:pt x="24" y="210"/>
                </a:lnTo>
                <a:lnTo>
                  <a:pt x="24" y="210"/>
                </a:lnTo>
                <a:lnTo>
                  <a:pt x="22" y="218"/>
                </a:lnTo>
                <a:lnTo>
                  <a:pt x="21" y="225"/>
                </a:lnTo>
                <a:lnTo>
                  <a:pt x="15" y="235"/>
                </a:lnTo>
                <a:lnTo>
                  <a:pt x="15" y="239"/>
                </a:lnTo>
                <a:lnTo>
                  <a:pt x="17" y="244"/>
                </a:lnTo>
                <a:lnTo>
                  <a:pt x="21" y="248"/>
                </a:lnTo>
                <a:lnTo>
                  <a:pt x="27" y="254"/>
                </a:lnTo>
                <a:lnTo>
                  <a:pt x="27" y="254"/>
                </a:lnTo>
                <a:lnTo>
                  <a:pt x="139" y="335"/>
                </a:lnTo>
                <a:lnTo>
                  <a:pt x="206" y="383"/>
                </a:lnTo>
                <a:lnTo>
                  <a:pt x="227" y="401"/>
                </a:lnTo>
                <a:lnTo>
                  <a:pt x="237" y="409"/>
                </a:lnTo>
                <a:lnTo>
                  <a:pt x="237" y="409"/>
                </a:lnTo>
                <a:lnTo>
                  <a:pt x="242" y="421"/>
                </a:lnTo>
                <a:lnTo>
                  <a:pt x="249" y="437"/>
                </a:lnTo>
                <a:lnTo>
                  <a:pt x="256" y="457"/>
                </a:lnTo>
                <a:lnTo>
                  <a:pt x="256" y="457"/>
                </a:lnTo>
                <a:lnTo>
                  <a:pt x="263" y="476"/>
                </a:lnTo>
                <a:lnTo>
                  <a:pt x="275" y="517"/>
                </a:lnTo>
                <a:lnTo>
                  <a:pt x="275" y="517"/>
                </a:lnTo>
                <a:lnTo>
                  <a:pt x="278" y="540"/>
                </a:lnTo>
                <a:lnTo>
                  <a:pt x="280" y="550"/>
                </a:lnTo>
                <a:lnTo>
                  <a:pt x="280" y="559"/>
                </a:lnTo>
                <a:lnTo>
                  <a:pt x="278" y="569"/>
                </a:lnTo>
                <a:lnTo>
                  <a:pt x="277" y="578"/>
                </a:lnTo>
                <a:lnTo>
                  <a:pt x="271" y="586"/>
                </a:lnTo>
                <a:lnTo>
                  <a:pt x="266" y="595"/>
                </a:lnTo>
                <a:lnTo>
                  <a:pt x="266" y="595"/>
                </a:lnTo>
                <a:lnTo>
                  <a:pt x="251" y="617"/>
                </a:lnTo>
                <a:lnTo>
                  <a:pt x="228" y="641"/>
                </a:lnTo>
                <a:lnTo>
                  <a:pt x="220" y="653"/>
                </a:lnTo>
                <a:lnTo>
                  <a:pt x="211" y="665"/>
                </a:lnTo>
                <a:lnTo>
                  <a:pt x="206" y="676"/>
                </a:lnTo>
                <a:lnTo>
                  <a:pt x="204" y="684"/>
                </a:lnTo>
                <a:lnTo>
                  <a:pt x="204" y="684"/>
                </a:lnTo>
                <a:lnTo>
                  <a:pt x="206" y="691"/>
                </a:lnTo>
                <a:lnTo>
                  <a:pt x="208" y="701"/>
                </a:lnTo>
                <a:lnTo>
                  <a:pt x="218" y="720"/>
                </a:lnTo>
                <a:lnTo>
                  <a:pt x="227" y="743"/>
                </a:lnTo>
                <a:lnTo>
                  <a:pt x="232" y="751"/>
                </a:lnTo>
                <a:lnTo>
                  <a:pt x="234" y="761"/>
                </a:lnTo>
                <a:lnTo>
                  <a:pt x="234" y="761"/>
                </a:lnTo>
                <a:lnTo>
                  <a:pt x="237" y="777"/>
                </a:lnTo>
                <a:lnTo>
                  <a:pt x="237" y="789"/>
                </a:lnTo>
                <a:lnTo>
                  <a:pt x="235" y="803"/>
                </a:lnTo>
                <a:lnTo>
                  <a:pt x="234" y="816"/>
                </a:lnTo>
                <a:lnTo>
                  <a:pt x="234" y="816"/>
                </a:lnTo>
                <a:lnTo>
                  <a:pt x="232" y="835"/>
                </a:lnTo>
                <a:lnTo>
                  <a:pt x="234" y="854"/>
                </a:lnTo>
                <a:lnTo>
                  <a:pt x="237" y="875"/>
                </a:lnTo>
                <a:lnTo>
                  <a:pt x="237" y="896"/>
                </a:lnTo>
                <a:lnTo>
                  <a:pt x="237" y="896"/>
                </a:lnTo>
                <a:lnTo>
                  <a:pt x="237" y="918"/>
                </a:lnTo>
                <a:lnTo>
                  <a:pt x="239" y="930"/>
                </a:lnTo>
                <a:lnTo>
                  <a:pt x="240" y="940"/>
                </a:lnTo>
                <a:lnTo>
                  <a:pt x="244" y="949"/>
                </a:lnTo>
                <a:lnTo>
                  <a:pt x="247" y="952"/>
                </a:lnTo>
                <a:lnTo>
                  <a:pt x="251" y="954"/>
                </a:lnTo>
                <a:lnTo>
                  <a:pt x="254" y="954"/>
                </a:lnTo>
                <a:lnTo>
                  <a:pt x="259" y="954"/>
                </a:lnTo>
                <a:lnTo>
                  <a:pt x="265" y="951"/>
                </a:lnTo>
                <a:lnTo>
                  <a:pt x="270" y="947"/>
                </a:lnTo>
                <a:lnTo>
                  <a:pt x="270" y="947"/>
                </a:lnTo>
                <a:lnTo>
                  <a:pt x="277" y="942"/>
                </a:lnTo>
                <a:lnTo>
                  <a:pt x="282" y="935"/>
                </a:lnTo>
                <a:lnTo>
                  <a:pt x="285" y="926"/>
                </a:lnTo>
                <a:lnTo>
                  <a:pt x="289" y="920"/>
                </a:lnTo>
                <a:lnTo>
                  <a:pt x="294" y="901"/>
                </a:lnTo>
                <a:lnTo>
                  <a:pt x="297" y="878"/>
                </a:lnTo>
                <a:lnTo>
                  <a:pt x="301" y="835"/>
                </a:lnTo>
                <a:lnTo>
                  <a:pt x="306" y="815"/>
                </a:lnTo>
                <a:lnTo>
                  <a:pt x="311" y="794"/>
                </a:lnTo>
                <a:lnTo>
                  <a:pt x="311" y="794"/>
                </a:lnTo>
                <a:lnTo>
                  <a:pt x="318" y="779"/>
                </a:lnTo>
                <a:lnTo>
                  <a:pt x="321" y="763"/>
                </a:lnTo>
                <a:lnTo>
                  <a:pt x="326" y="739"/>
                </a:lnTo>
                <a:lnTo>
                  <a:pt x="330" y="727"/>
                </a:lnTo>
                <a:lnTo>
                  <a:pt x="333" y="717"/>
                </a:lnTo>
                <a:lnTo>
                  <a:pt x="338" y="706"/>
                </a:lnTo>
                <a:lnTo>
                  <a:pt x="347" y="694"/>
                </a:lnTo>
                <a:lnTo>
                  <a:pt x="347" y="694"/>
                </a:lnTo>
                <a:lnTo>
                  <a:pt x="357" y="682"/>
                </a:lnTo>
                <a:lnTo>
                  <a:pt x="364" y="670"/>
                </a:lnTo>
                <a:lnTo>
                  <a:pt x="374" y="646"/>
                </a:lnTo>
                <a:lnTo>
                  <a:pt x="380" y="639"/>
                </a:lnTo>
                <a:lnTo>
                  <a:pt x="383" y="636"/>
                </a:lnTo>
                <a:lnTo>
                  <a:pt x="386" y="634"/>
                </a:lnTo>
                <a:lnTo>
                  <a:pt x="390" y="634"/>
                </a:lnTo>
                <a:lnTo>
                  <a:pt x="393" y="636"/>
                </a:lnTo>
                <a:lnTo>
                  <a:pt x="404" y="643"/>
                </a:lnTo>
                <a:lnTo>
                  <a:pt x="404" y="643"/>
                </a:lnTo>
                <a:lnTo>
                  <a:pt x="412" y="655"/>
                </a:lnTo>
                <a:lnTo>
                  <a:pt x="419" y="667"/>
                </a:lnTo>
                <a:lnTo>
                  <a:pt x="424" y="682"/>
                </a:lnTo>
                <a:lnTo>
                  <a:pt x="429" y="698"/>
                </a:lnTo>
                <a:lnTo>
                  <a:pt x="435" y="715"/>
                </a:lnTo>
                <a:lnTo>
                  <a:pt x="443" y="732"/>
                </a:lnTo>
                <a:lnTo>
                  <a:pt x="453" y="749"/>
                </a:lnTo>
                <a:lnTo>
                  <a:pt x="469" y="768"/>
                </a:lnTo>
                <a:lnTo>
                  <a:pt x="469" y="768"/>
                </a:lnTo>
                <a:lnTo>
                  <a:pt x="488" y="787"/>
                </a:lnTo>
                <a:lnTo>
                  <a:pt x="507" y="804"/>
                </a:lnTo>
                <a:lnTo>
                  <a:pt x="544" y="834"/>
                </a:lnTo>
                <a:lnTo>
                  <a:pt x="572" y="854"/>
                </a:lnTo>
                <a:lnTo>
                  <a:pt x="584" y="861"/>
                </a:lnTo>
                <a:lnTo>
                  <a:pt x="584" y="861"/>
                </a:lnTo>
                <a:lnTo>
                  <a:pt x="539" y="928"/>
                </a:lnTo>
                <a:lnTo>
                  <a:pt x="539" y="928"/>
                </a:lnTo>
                <a:lnTo>
                  <a:pt x="534" y="935"/>
                </a:lnTo>
                <a:lnTo>
                  <a:pt x="532" y="942"/>
                </a:lnTo>
                <a:lnTo>
                  <a:pt x="529" y="952"/>
                </a:lnTo>
                <a:lnTo>
                  <a:pt x="526" y="956"/>
                </a:lnTo>
                <a:lnTo>
                  <a:pt x="522" y="959"/>
                </a:lnTo>
                <a:lnTo>
                  <a:pt x="515" y="961"/>
                </a:lnTo>
                <a:lnTo>
                  <a:pt x="507" y="961"/>
                </a:lnTo>
                <a:lnTo>
                  <a:pt x="507" y="961"/>
                </a:lnTo>
                <a:lnTo>
                  <a:pt x="484" y="963"/>
                </a:lnTo>
                <a:lnTo>
                  <a:pt x="471" y="966"/>
                </a:lnTo>
                <a:lnTo>
                  <a:pt x="465" y="968"/>
                </a:lnTo>
                <a:lnTo>
                  <a:pt x="464" y="969"/>
                </a:lnTo>
                <a:lnTo>
                  <a:pt x="465" y="971"/>
                </a:lnTo>
                <a:lnTo>
                  <a:pt x="469" y="973"/>
                </a:lnTo>
                <a:lnTo>
                  <a:pt x="469" y="973"/>
                </a:lnTo>
                <a:lnTo>
                  <a:pt x="483" y="976"/>
                </a:lnTo>
                <a:lnTo>
                  <a:pt x="498" y="981"/>
                </a:lnTo>
                <a:lnTo>
                  <a:pt x="507" y="983"/>
                </a:lnTo>
                <a:lnTo>
                  <a:pt x="517" y="983"/>
                </a:lnTo>
                <a:lnTo>
                  <a:pt x="526" y="983"/>
                </a:lnTo>
                <a:lnTo>
                  <a:pt x="536" y="980"/>
                </a:lnTo>
                <a:lnTo>
                  <a:pt x="536" y="980"/>
                </a:lnTo>
                <a:lnTo>
                  <a:pt x="544" y="976"/>
                </a:lnTo>
                <a:lnTo>
                  <a:pt x="553" y="971"/>
                </a:lnTo>
                <a:lnTo>
                  <a:pt x="569" y="957"/>
                </a:lnTo>
                <a:lnTo>
                  <a:pt x="582" y="945"/>
                </a:lnTo>
                <a:lnTo>
                  <a:pt x="589" y="942"/>
                </a:lnTo>
                <a:lnTo>
                  <a:pt x="598" y="940"/>
                </a:lnTo>
                <a:lnTo>
                  <a:pt x="598" y="940"/>
                </a:lnTo>
                <a:lnTo>
                  <a:pt x="611" y="939"/>
                </a:lnTo>
                <a:lnTo>
                  <a:pt x="620" y="940"/>
                </a:lnTo>
                <a:lnTo>
                  <a:pt x="629" y="940"/>
                </a:lnTo>
                <a:lnTo>
                  <a:pt x="639" y="935"/>
                </a:lnTo>
                <a:lnTo>
                  <a:pt x="639" y="935"/>
                </a:lnTo>
                <a:lnTo>
                  <a:pt x="646" y="933"/>
                </a:lnTo>
                <a:lnTo>
                  <a:pt x="654" y="930"/>
                </a:lnTo>
                <a:lnTo>
                  <a:pt x="678" y="926"/>
                </a:lnTo>
                <a:lnTo>
                  <a:pt x="702" y="926"/>
                </a:lnTo>
                <a:lnTo>
                  <a:pt x="713" y="926"/>
                </a:lnTo>
                <a:lnTo>
                  <a:pt x="723" y="928"/>
                </a:lnTo>
                <a:lnTo>
                  <a:pt x="723" y="928"/>
                </a:lnTo>
                <a:lnTo>
                  <a:pt x="730" y="928"/>
                </a:lnTo>
                <a:lnTo>
                  <a:pt x="735" y="926"/>
                </a:lnTo>
                <a:lnTo>
                  <a:pt x="739" y="920"/>
                </a:lnTo>
                <a:lnTo>
                  <a:pt x="742" y="913"/>
                </a:lnTo>
                <a:lnTo>
                  <a:pt x="745" y="906"/>
                </a:lnTo>
                <a:lnTo>
                  <a:pt x="751" y="899"/>
                </a:lnTo>
                <a:lnTo>
                  <a:pt x="757" y="892"/>
                </a:lnTo>
                <a:lnTo>
                  <a:pt x="768" y="887"/>
                </a:lnTo>
                <a:lnTo>
                  <a:pt x="768" y="887"/>
                </a:lnTo>
                <a:lnTo>
                  <a:pt x="778" y="885"/>
                </a:lnTo>
                <a:lnTo>
                  <a:pt x="785" y="885"/>
                </a:lnTo>
                <a:lnTo>
                  <a:pt x="795" y="887"/>
                </a:lnTo>
                <a:lnTo>
                  <a:pt x="799" y="887"/>
                </a:lnTo>
                <a:lnTo>
                  <a:pt x="800" y="887"/>
                </a:lnTo>
                <a:lnTo>
                  <a:pt x="804" y="885"/>
                </a:lnTo>
                <a:lnTo>
                  <a:pt x="807" y="880"/>
                </a:lnTo>
                <a:lnTo>
                  <a:pt x="807" y="880"/>
                </a:lnTo>
                <a:lnTo>
                  <a:pt x="812" y="873"/>
                </a:lnTo>
                <a:lnTo>
                  <a:pt x="814" y="866"/>
                </a:lnTo>
                <a:lnTo>
                  <a:pt x="818" y="854"/>
                </a:lnTo>
                <a:lnTo>
                  <a:pt x="819" y="844"/>
                </a:lnTo>
                <a:lnTo>
                  <a:pt x="819" y="839"/>
                </a:lnTo>
                <a:lnTo>
                  <a:pt x="819" y="839"/>
                </a:lnTo>
                <a:lnTo>
                  <a:pt x="842" y="839"/>
                </a:lnTo>
                <a:lnTo>
                  <a:pt x="895" y="839"/>
                </a:lnTo>
                <a:lnTo>
                  <a:pt x="926" y="837"/>
                </a:lnTo>
                <a:lnTo>
                  <a:pt x="958" y="834"/>
                </a:lnTo>
                <a:lnTo>
                  <a:pt x="988" y="830"/>
                </a:lnTo>
                <a:lnTo>
                  <a:pt x="1013" y="825"/>
                </a:lnTo>
                <a:lnTo>
                  <a:pt x="1013" y="825"/>
                </a:lnTo>
                <a:lnTo>
                  <a:pt x="1049" y="813"/>
                </a:lnTo>
                <a:lnTo>
                  <a:pt x="1072" y="803"/>
                </a:lnTo>
                <a:lnTo>
                  <a:pt x="1084" y="798"/>
                </a:lnTo>
                <a:lnTo>
                  <a:pt x="1087" y="794"/>
                </a:lnTo>
                <a:lnTo>
                  <a:pt x="1087" y="794"/>
                </a:lnTo>
                <a:lnTo>
                  <a:pt x="1098" y="779"/>
                </a:lnTo>
                <a:lnTo>
                  <a:pt x="1108" y="768"/>
                </a:lnTo>
                <a:lnTo>
                  <a:pt x="1113" y="763"/>
                </a:lnTo>
                <a:lnTo>
                  <a:pt x="1116" y="761"/>
                </a:lnTo>
                <a:lnTo>
                  <a:pt x="1116" y="761"/>
                </a:lnTo>
                <a:lnTo>
                  <a:pt x="1128" y="758"/>
                </a:lnTo>
                <a:lnTo>
                  <a:pt x="1137" y="755"/>
                </a:lnTo>
                <a:lnTo>
                  <a:pt x="1146" y="749"/>
                </a:lnTo>
                <a:lnTo>
                  <a:pt x="1152" y="744"/>
                </a:lnTo>
                <a:lnTo>
                  <a:pt x="1158" y="737"/>
                </a:lnTo>
                <a:lnTo>
                  <a:pt x="1159" y="727"/>
                </a:lnTo>
                <a:lnTo>
                  <a:pt x="1159" y="722"/>
                </a:lnTo>
                <a:lnTo>
                  <a:pt x="1158" y="717"/>
                </a:lnTo>
                <a:lnTo>
                  <a:pt x="1158" y="717"/>
                </a:lnTo>
                <a:lnTo>
                  <a:pt x="1149" y="694"/>
                </a:lnTo>
                <a:lnTo>
                  <a:pt x="1142" y="674"/>
                </a:lnTo>
                <a:lnTo>
                  <a:pt x="1137" y="660"/>
                </a:lnTo>
                <a:lnTo>
                  <a:pt x="1135" y="655"/>
                </a:lnTo>
                <a:lnTo>
                  <a:pt x="1135" y="655"/>
                </a:lnTo>
                <a:lnTo>
                  <a:pt x="1134" y="648"/>
                </a:lnTo>
                <a:lnTo>
                  <a:pt x="1132" y="639"/>
                </a:lnTo>
                <a:lnTo>
                  <a:pt x="1128" y="631"/>
                </a:lnTo>
                <a:lnTo>
                  <a:pt x="1123" y="621"/>
                </a:lnTo>
                <a:lnTo>
                  <a:pt x="1115" y="610"/>
                </a:lnTo>
                <a:lnTo>
                  <a:pt x="1101" y="600"/>
                </a:lnTo>
                <a:lnTo>
                  <a:pt x="1084" y="591"/>
                </a:lnTo>
                <a:lnTo>
                  <a:pt x="1084" y="591"/>
                </a:lnTo>
                <a:lnTo>
                  <a:pt x="1051" y="578"/>
                </a:lnTo>
                <a:lnTo>
                  <a:pt x="1032" y="572"/>
                </a:lnTo>
                <a:lnTo>
                  <a:pt x="1020" y="569"/>
                </a:lnTo>
                <a:lnTo>
                  <a:pt x="1020" y="569"/>
                </a:lnTo>
                <a:lnTo>
                  <a:pt x="989" y="545"/>
                </a:lnTo>
                <a:lnTo>
                  <a:pt x="964" y="526"/>
                </a:lnTo>
                <a:lnTo>
                  <a:pt x="950" y="519"/>
                </a:lnTo>
                <a:lnTo>
                  <a:pt x="940" y="514"/>
                </a:lnTo>
                <a:lnTo>
                  <a:pt x="940" y="514"/>
                </a:lnTo>
                <a:lnTo>
                  <a:pt x="924" y="505"/>
                </a:lnTo>
                <a:lnTo>
                  <a:pt x="909" y="498"/>
                </a:lnTo>
                <a:lnTo>
                  <a:pt x="891" y="488"/>
                </a:lnTo>
                <a:lnTo>
                  <a:pt x="871" y="473"/>
                </a:lnTo>
                <a:lnTo>
                  <a:pt x="871" y="473"/>
                </a:lnTo>
                <a:lnTo>
                  <a:pt x="811" y="430"/>
                </a:lnTo>
                <a:lnTo>
                  <a:pt x="775" y="406"/>
                </a:lnTo>
                <a:lnTo>
                  <a:pt x="775" y="406"/>
                </a:lnTo>
                <a:lnTo>
                  <a:pt x="776" y="394"/>
                </a:lnTo>
                <a:lnTo>
                  <a:pt x="780" y="361"/>
                </a:lnTo>
                <a:lnTo>
                  <a:pt x="782" y="316"/>
                </a:lnTo>
                <a:lnTo>
                  <a:pt x="783" y="290"/>
                </a:lnTo>
                <a:lnTo>
                  <a:pt x="782" y="265"/>
                </a:lnTo>
                <a:lnTo>
                  <a:pt x="782" y="265"/>
                </a:lnTo>
                <a:lnTo>
                  <a:pt x="780" y="239"/>
                </a:lnTo>
                <a:lnTo>
                  <a:pt x="775" y="215"/>
                </a:lnTo>
                <a:lnTo>
                  <a:pt x="768" y="191"/>
                </a:lnTo>
                <a:lnTo>
                  <a:pt x="759" y="168"/>
                </a:lnTo>
                <a:lnTo>
                  <a:pt x="749" y="151"/>
                </a:lnTo>
                <a:lnTo>
                  <a:pt x="739" y="136"/>
                </a:lnTo>
                <a:lnTo>
                  <a:pt x="733" y="131"/>
                </a:lnTo>
                <a:lnTo>
                  <a:pt x="727" y="127"/>
                </a:lnTo>
                <a:lnTo>
                  <a:pt x="721" y="125"/>
                </a:lnTo>
                <a:lnTo>
                  <a:pt x="716" y="124"/>
                </a:lnTo>
                <a:lnTo>
                  <a:pt x="716" y="124"/>
                </a:lnTo>
                <a:lnTo>
                  <a:pt x="706" y="125"/>
                </a:lnTo>
                <a:lnTo>
                  <a:pt x="699" y="127"/>
                </a:lnTo>
                <a:lnTo>
                  <a:pt x="696" y="131"/>
                </a:lnTo>
                <a:lnTo>
                  <a:pt x="694" y="136"/>
                </a:lnTo>
                <a:lnTo>
                  <a:pt x="689" y="153"/>
                </a:lnTo>
                <a:lnTo>
                  <a:pt x="687" y="163"/>
                </a:lnTo>
                <a:lnTo>
                  <a:pt x="682" y="175"/>
                </a:lnTo>
                <a:lnTo>
                  <a:pt x="682" y="175"/>
                </a:lnTo>
                <a:lnTo>
                  <a:pt x="672" y="201"/>
                </a:lnTo>
                <a:lnTo>
                  <a:pt x="661" y="220"/>
                </a:lnTo>
                <a:lnTo>
                  <a:pt x="649" y="239"/>
                </a:lnTo>
                <a:lnTo>
                  <a:pt x="636" y="258"/>
                </a:lnTo>
                <a:lnTo>
                  <a:pt x="636" y="258"/>
                </a:lnTo>
                <a:lnTo>
                  <a:pt x="622" y="273"/>
                </a:lnTo>
                <a:lnTo>
                  <a:pt x="611" y="285"/>
                </a:lnTo>
                <a:lnTo>
                  <a:pt x="606" y="296"/>
                </a:lnTo>
                <a:lnTo>
                  <a:pt x="601" y="313"/>
                </a:lnTo>
                <a:lnTo>
                  <a:pt x="601" y="313"/>
                </a:lnTo>
                <a:lnTo>
                  <a:pt x="599" y="323"/>
                </a:lnTo>
                <a:lnTo>
                  <a:pt x="599" y="330"/>
                </a:lnTo>
                <a:lnTo>
                  <a:pt x="599" y="342"/>
                </a:lnTo>
                <a:lnTo>
                  <a:pt x="599" y="346"/>
                </a:lnTo>
                <a:lnTo>
                  <a:pt x="598" y="349"/>
                </a:lnTo>
                <a:lnTo>
                  <a:pt x="593" y="351"/>
                </a:lnTo>
                <a:lnTo>
                  <a:pt x="587" y="354"/>
                </a:lnTo>
                <a:lnTo>
                  <a:pt x="587" y="354"/>
                </a:lnTo>
                <a:lnTo>
                  <a:pt x="572" y="358"/>
                </a:lnTo>
                <a:lnTo>
                  <a:pt x="560" y="359"/>
                </a:lnTo>
                <a:lnTo>
                  <a:pt x="556" y="361"/>
                </a:lnTo>
                <a:lnTo>
                  <a:pt x="551" y="363"/>
                </a:lnTo>
                <a:lnTo>
                  <a:pt x="548" y="366"/>
                </a:lnTo>
                <a:lnTo>
                  <a:pt x="546" y="373"/>
                </a:lnTo>
                <a:lnTo>
                  <a:pt x="546" y="373"/>
                </a:lnTo>
                <a:lnTo>
                  <a:pt x="544" y="385"/>
                </a:lnTo>
                <a:lnTo>
                  <a:pt x="544" y="394"/>
                </a:lnTo>
                <a:lnTo>
                  <a:pt x="543" y="402"/>
                </a:lnTo>
                <a:lnTo>
                  <a:pt x="539" y="413"/>
                </a:lnTo>
                <a:lnTo>
                  <a:pt x="539" y="413"/>
                </a:lnTo>
                <a:lnTo>
                  <a:pt x="536" y="423"/>
                </a:lnTo>
                <a:lnTo>
                  <a:pt x="534" y="426"/>
                </a:lnTo>
                <a:lnTo>
                  <a:pt x="532" y="428"/>
                </a:lnTo>
                <a:lnTo>
                  <a:pt x="524" y="435"/>
                </a:lnTo>
                <a:lnTo>
                  <a:pt x="524" y="435"/>
                </a:lnTo>
                <a:lnTo>
                  <a:pt x="519" y="440"/>
                </a:lnTo>
                <a:lnTo>
                  <a:pt x="512" y="443"/>
                </a:lnTo>
                <a:lnTo>
                  <a:pt x="507" y="445"/>
                </a:lnTo>
                <a:lnTo>
                  <a:pt x="500" y="445"/>
                </a:lnTo>
                <a:lnTo>
                  <a:pt x="483" y="445"/>
                </a:lnTo>
                <a:lnTo>
                  <a:pt x="462" y="443"/>
                </a:lnTo>
                <a:lnTo>
                  <a:pt x="462" y="443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18">
            <a:extLst>
              <a:ext uri="{FF2B5EF4-FFF2-40B4-BE49-F238E27FC236}">
                <a16:creationId xmlns:a16="http://schemas.microsoft.com/office/drawing/2014/main" id="{0C566869-C0FB-48ED-B048-953B237338D4}"/>
              </a:ext>
            </a:extLst>
          </p:cNvPr>
          <p:cNvSpPr>
            <a:spLocks/>
          </p:cNvSpPr>
          <p:nvPr/>
        </p:nvSpPr>
        <p:spPr bwMode="auto">
          <a:xfrm>
            <a:off x="6099909" y="4936290"/>
            <a:ext cx="1501167" cy="1246045"/>
          </a:xfrm>
          <a:custGeom>
            <a:avLst/>
            <a:gdLst>
              <a:gd name="T0" fmla="*/ 515 w 1371"/>
              <a:gd name="T1" fmla="*/ 1012 h 1138"/>
              <a:gd name="T2" fmla="*/ 419 w 1371"/>
              <a:gd name="T3" fmla="*/ 1026 h 1138"/>
              <a:gd name="T4" fmla="*/ 483 w 1371"/>
              <a:gd name="T5" fmla="*/ 1061 h 1138"/>
              <a:gd name="T6" fmla="*/ 589 w 1371"/>
              <a:gd name="T7" fmla="*/ 1059 h 1138"/>
              <a:gd name="T8" fmla="*/ 728 w 1371"/>
              <a:gd name="T9" fmla="*/ 1016 h 1138"/>
              <a:gd name="T10" fmla="*/ 773 w 1371"/>
              <a:gd name="T11" fmla="*/ 1036 h 1138"/>
              <a:gd name="T12" fmla="*/ 891 w 1371"/>
              <a:gd name="T13" fmla="*/ 1033 h 1138"/>
              <a:gd name="T14" fmla="*/ 979 w 1371"/>
              <a:gd name="T15" fmla="*/ 1033 h 1138"/>
              <a:gd name="T16" fmla="*/ 1024 w 1371"/>
              <a:gd name="T17" fmla="*/ 997 h 1138"/>
              <a:gd name="T18" fmla="*/ 1063 w 1371"/>
              <a:gd name="T19" fmla="*/ 987 h 1138"/>
              <a:gd name="T20" fmla="*/ 1276 w 1371"/>
              <a:gd name="T21" fmla="*/ 1047 h 1138"/>
              <a:gd name="T22" fmla="*/ 1355 w 1371"/>
              <a:gd name="T23" fmla="*/ 1043 h 1138"/>
              <a:gd name="T24" fmla="*/ 1371 w 1371"/>
              <a:gd name="T25" fmla="*/ 971 h 1138"/>
              <a:gd name="T26" fmla="*/ 1345 w 1371"/>
              <a:gd name="T27" fmla="*/ 949 h 1138"/>
              <a:gd name="T28" fmla="*/ 1168 w 1371"/>
              <a:gd name="T29" fmla="*/ 933 h 1138"/>
              <a:gd name="T30" fmla="*/ 1094 w 1371"/>
              <a:gd name="T31" fmla="*/ 890 h 1138"/>
              <a:gd name="T32" fmla="*/ 1144 w 1371"/>
              <a:gd name="T33" fmla="*/ 791 h 1138"/>
              <a:gd name="T34" fmla="*/ 1147 w 1371"/>
              <a:gd name="T35" fmla="*/ 698 h 1138"/>
              <a:gd name="T36" fmla="*/ 1096 w 1371"/>
              <a:gd name="T37" fmla="*/ 627 h 1138"/>
              <a:gd name="T38" fmla="*/ 1031 w 1371"/>
              <a:gd name="T39" fmla="*/ 596 h 1138"/>
              <a:gd name="T40" fmla="*/ 958 w 1371"/>
              <a:gd name="T41" fmla="*/ 510 h 1138"/>
              <a:gd name="T42" fmla="*/ 885 w 1371"/>
              <a:gd name="T43" fmla="*/ 390 h 1138"/>
              <a:gd name="T44" fmla="*/ 897 w 1371"/>
              <a:gd name="T45" fmla="*/ 180 h 1138"/>
              <a:gd name="T46" fmla="*/ 824 w 1371"/>
              <a:gd name="T47" fmla="*/ 7 h 1138"/>
              <a:gd name="T48" fmla="*/ 807 w 1371"/>
              <a:gd name="T49" fmla="*/ 12 h 1138"/>
              <a:gd name="T50" fmla="*/ 781 w 1371"/>
              <a:gd name="T51" fmla="*/ 72 h 1138"/>
              <a:gd name="T52" fmla="*/ 709 w 1371"/>
              <a:gd name="T53" fmla="*/ 151 h 1138"/>
              <a:gd name="T54" fmla="*/ 644 w 1371"/>
              <a:gd name="T55" fmla="*/ 284 h 1138"/>
              <a:gd name="T56" fmla="*/ 647 w 1371"/>
              <a:gd name="T57" fmla="*/ 409 h 1138"/>
              <a:gd name="T58" fmla="*/ 606 w 1371"/>
              <a:gd name="T59" fmla="*/ 397 h 1138"/>
              <a:gd name="T60" fmla="*/ 514 w 1371"/>
              <a:gd name="T61" fmla="*/ 333 h 1138"/>
              <a:gd name="T62" fmla="*/ 445 w 1371"/>
              <a:gd name="T63" fmla="*/ 234 h 1138"/>
              <a:gd name="T64" fmla="*/ 362 w 1371"/>
              <a:gd name="T65" fmla="*/ 179 h 1138"/>
              <a:gd name="T66" fmla="*/ 244 w 1371"/>
              <a:gd name="T67" fmla="*/ 53 h 1138"/>
              <a:gd name="T68" fmla="*/ 197 w 1371"/>
              <a:gd name="T69" fmla="*/ 31 h 1138"/>
              <a:gd name="T70" fmla="*/ 167 w 1371"/>
              <a:gd name="T71" fmla="*/ 21 h 1138"/>
              <a:gd name="T72" fmla="*/ 39 w 1371"/>
              <a:gd name="T73" fmla="*/ 165 h 1138"/>
              <a:gd name="T74" fmla="*/ 0 w 1371"/>
              <a:gd name="T75" fmla="*/ 249 h 1138"/>
              <a:gd name="T76" fmla="*/ 45 w 1371"/>
              <a:gd name="T77" fmla="*/ 345 h 1138"/>
              <a:gd name="T78" fmla="*/ 45 w 1371"/>
              <a:gd name="T79" fmla="*/ 433 h 1138"/>
              <a:gd name="T80" fmla="*/ 46 w 1371"/>
              <a:gd name="T81" fmla="*/ 492 h 1138"/>
              <a:gd name="T82" fmla="*/ 100 w 1371"/>
              <a:gd name="T83" fmla="*/ 526 h 1138"/>
              <a:gd name="T84" fmla="*/ 173 w 1371"/>
              <a:gd name="T85" fmla="*/ 526 h 1138"/>
              <a:gd name="T86" fmla="*/ 240 w 1371"/>
              <a:gd name="T87" fmla="*/ 524 h 1138"/>
              <a:gd name="T88" fmla="*/ 318 w 1371"/>
              <a:gd name="T89" fmla="*/ 586 h 1138"/>
              <a:gd name="T90" fmla="*/ 435 w 1371"/>
              <a:gd name="T91" fmla="*/ 603 h 1138"/>
              <a:gd name="T92" fmla="*/ 373 w 1371"/>
              <a:gd name="T93" fmla="*/ 641 h 1138"/>
              <a:gd name="T94" fmla="*/ 343 w 1371"/>
              <a:gd name="T95" fmla="*/ 722 h 1138"/>
              <a:gd name="T96" fmla="*/ 215 w 1371"/>
              <a:gd name="T97" fmla="*/ 851 h 1138"/>
              <a:gd name="T98" fmla="*/ 225 w 1371"/>
              <a:gd name="T99" fmla="*/ 914 h 1138"/>
              <a:gd name="T100" fmla="*/ 254 w 1371"/>
              <a:gd name="T101" fmla="*/ 1018 h 1138"/>
              <a:gd name="T102" fmla="*/ 232 w 1371"/>
              <a:gd name="T103" fmla="*/ 1121 h 1138"/>
              <a:gd name="T104" fmla="*/ 249 w 1371"/>
              <a:gd name="T105" fmla="*/ 1138 h 1138"/>
              <a:gd name="T106" fmla="*/ 301 w 1371"/>
              <a:gd name="T107" fmla="*/ 1102 h 1138"/>
              <a:gd name="T108" fmla="*/ 325 w 1371"/>
              <a:gd name="T109" fmla="*/ 1054 h 1138"/>
              <a:gd name="T110" fmla="*/ 436 w 1371"/>
              <a:gd name="T111" fmla="*/ 983 h 1138"/>
              <a:gd name="T112" fmla="*/ 515 w 1371"/>
              <a:gd name="T113" fmla="*/ 957 h 1138"/>
              <a:gd name="T114" fmla="*/ 694 w 1371"/>
              <a:gd name="T115" fmla="*/ 98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1" h="1138">
                <a:moveTo>
                  <a:pt x="694" y="983"/>
                </a:moveTo>
                <a:lnTo>
                  <a:pt x="694" y="983"/>
                </a:lnTo>
                <a:lnTo>
                  <a:pt x="627" y="995"/>
                </a:lnTo>
                <a:lnTo>
                  <a:pt x="568" y="1005"/>
                </a:lnTo>
                <a:lnTo>
                  <a:pt x="515" y="1012"/>
                </a:lnTo>
                <a:lnTo>
                  <a:pt x="515" y="1012"/>
                </a:lnTo>
                <a:lnTo>
                  <a:pt x="472" y="1016"/>
                </a:lnTo>
                <a:lnTo>
                  <a:pt x="436" y="1019"/>
                </a:lnTo>
                <a:lnTo>
                  <a:pt x="424" y="1021"/>
                </a:lnTo>
                <a:lnTo>
                  <a:pt x="421" y="1023"/>
                </a:lnTo>
                <a:lnTo>
                  <a:pt x="419" y="1024"/>
                </a:lnTo>
                <a:lnTo>
                  <a:pt x="419" y="1026"/>
                </a:lnTo>
                <a:lnTo>
                  <a:pt x="421" y="1030"/>
                </a:lnTo>
                <a:lnTo>
                  <a:pt x="433" y="1038"/>
                </a:lnTo>
                <a:lnTo>
                  <a:pt x="433" y="1038"/>
                </a:lnTo>
                <a:lnTo>
                  <a:pt x="459" y="1052"/>
                </a:lnTo>
                <a:lnTo>
                  <a:pt x="471" y="1057"/>
                </a:lnTo>
                <a:lnTo>
                  <a:pt x="483" y="1061"/>
                </a:lnTo>
                <a:lnTo>
                  <a:pt x="496" y="1062"/>
                </a:lnTo>
                <a:lnTo>
                  <a:pt x="514" y="1062"/>
                </a:lnTo>
                <a:lnTo>
                  <a:pt x="560" y="1062"/>
                </a:lnTo>
                <a:lnTo>
                  <a:pt x="560" y="1062"/>
                </a:lnTo>
                <a:lnTo>
                  <a:pt x="575" y="1061"/>
                </a:lnTo>
                <a:lnTo>
                  <a:pt x="589" y="1059"/>
                </a:lnTo>
                <a:lnTo>
                  <a:pt x="618" y="1052"/>
                </a:lnTo>
                <a:lnTo>
                  <a:pt x="646" y="1043"/>
                </a:lnTo>
                <a:lnTo>
                  <a:pt x="672" y="1033"/>
                </a:lnTo>
                <a:lnTo>
                  <a:pt x="694" y="1024"/>
                </a:lnTo>
                <a:lnTo>
                  <a:pt x="713" y="1018"/>
                </a:lnTo>
                <a:lnTo>
                  <a:pt x="728" y="1016"/>
                </a:lnTo>
                <a:lnTo>
                  <a:pt x="733" y="1016"/>
                </a:lnTo>
                <a:lnTo>
                  <a:pt x="739" y="1018"/>
                </a:lnTo>
                <a:lnTo>
                  <a:pt x="739" y="1018"/>
                </a:lnTo>
                <a:lnTo>
                  <a:pt x="749" y="1028"/>
                </a:lnTo>
                <a:lnTo>
                  <a:pt x="761" y="1033"/>
                </a:lnTo>
                <a:lnTo>
                  <a:pt x="773" y="1036"/>
                </a:lnTo>
                <a:lnTo>
                  <a:pt x="792" y="1038"/>
                </a:lnTo>
                <a:lnTo>
                  <a:pt x="792" y="1038"/>
                </a:lnTo>
                <a:lnTo>
                  <a:pt x="819" y="1036"/>
                </a:lnTo>
                <a:lnTo>
                  <a:pt x="848" y="1035"/>
                </a:lnTo>
                <a:lnTo>
                  <a:pt x="876" y="1033"/>
                </a:lnTo>
                <a:lnTo>
                  <a:pt x="891" y="1033"/>
                </a:lnTo>
                <a:lnTo>
                  <a:pt x="891" y="1033"/>
                </a:lnTo>
                <a:lnTo>
                  <a:pt x="903" y="1035"/>
                </a:lnTo>
                <a:lnTo>
                  <a:pt x="926" y="1035"/>
                </a:lnTo>
                <a:lnTo>
                  <a:pt x="952" y="1035"/>
                </a:lnTo>
                <a:lnTo>
                  <a:pt x="979" y="1033"/>
                </a:lnTo>
                <a:lnTo>
                  <a:pt x="979" y="1033"/>
                </a:lnTo>
                <a:lnTo>
                  <a:pt x="986" y="1031"/>
                </a:lnTo>
                <a:lnTo>
                  <a:pt x="993" y="1030"/>
                </a:lnTo>
                <a:lnTo>
                  <a:pt x="1001" y="1023"/>
                </a:lnTo>
                <a:lnTo>
                  <a:pt x="1010" y="1014"/>
                </a:lnTo>
                <a:lnTo>
                  <a:pt x="1017" y="1005"/>
                </a:lnTo>
                <a:lnTo>
                  <a:pt x="1024" y="997"/>
                </a:lnTo>
                <a:lnTo>
                  <a:pt x="1031" y="990"/>
                </a:lnTo>
                <a:lnTo>
                  <a:pt x="1039" y="985"/>
                </a:lnTo>
                <a:lnTo>
                  <a:pt x="1044" y="983"/>
                </a:lnTo>
                <a:lnTo>
                  <a:pt x="1049" y="983"/>
                </a:lnTo>
                <a:lnTo>
                  <a:pt x="1049" y="983"/>
                </a:lnTo>
                <a:lnTo>
                  <a:pt x="1063" y="987"/>
                </a:lnTo>
                <a:lnTo>
                  <a:pt x="1085" y="992"/>
                </a:lnTo>
                <a:lnTo>
                  <a:pt x="1144" y="1009"/>
                </a:lnTo>
                <a:lnTo>
                  <a:pt x="1211" y="1031"/>
                </a:lnTo>
                <a:lnTo>
                  <a:pt x="1245" y="1040"/>
                </a:lnTo>
                <a:lnTo>
                  <a:pt x="1276" y="1047"/>
                </a:lnTo>
                <a:lnTo>
                  <a:pt x="1276" y="1047"/>
                </a:lnTo>
                <a:lnTo>
                  <a:pt x="1302" y="1052"/>
                </a:lnTo>
                <a:lnTo>
                  <a:pt x="1323" y="1054"/>
                </a:lnTo>
                <a:lnTo>
                  <a:pt x="1340" y="1052"/>
                </a:lnTo>
                <a:lnTo>
                  <a:pt x="1347" y="1050"/>
                </a:lnTo>
                <a:lnTo>
                  <a:pt x="1352" y="1047"/>
                </a:lnTo>
                <a:lnTo>
                  <a:pt x="1355" y="1043"/>
                </a:lnTo>
                <a:lnTo>
                  <a:pt x="1360" y="1038"/>
                </a:lnTo>
                <a:lnTo>
                  <a:pt x="1365" y="1028"/>
                </a:lnTo>
                <a:lnTo>
                  <a:pt x="1367" y="1014"/>
                </a:lnTo>
                <a:lnTo>
                  <a:pt x="1369" y="999"/>
                </a:lnTo>
                <a:lnTo>
                  <a:pt x="1369" y="999"/>
                </a:lnTo>
                <a:lnTo>
                  <a:pt x="1371" y="971"/>
                </a:lnTo>
                <a:lnTo>
                  <a:pt x="1371" y="961"/>
                </a:lnTo>
                <a:lnTo>
                  <a:pt x="1371" y="956"/>
                </a:lnTo>
                <a:lnTo>
                  <a:pt x="1367" y="950"/>
                </a:lnTo>
                <a:lnTo>
                  <a:pt x="1362" y="949"/>
                </a:lnTo>
                <a:lnTo>
                  <a:pt x="1355" y="949"/>
                </a:lnTo>
                <a:lnTo>
                  <a:pt x="1345" y="949"/>
                </a:lnTo>
                <a:lnTo>
                  <a:pt x="1345" y="949"/>
                </a:lnTo>
                <a:lnTo>
                  <a:pt x="1310" y="950"/>
                </a:lnTo>
                <a:lnTo>
                  <a:pt x="1261" y="949"/>
                </a:lnTo>
                <a:lnTo>
                  <a:pt x="1211" y="944"/>
                </a:lnTo>
                <a:lnTo>
                  <a:pt x="1187" y="938"/>
                </a:lnTo>
                <a:lnTo>
                  <a:pt x="1168" y="933"/>
                </a:lnTo>
                <a:lnTo>
                  <a:pt x="1168" y="933"/>
                </a:lnTo>
                <a:lnTo>
                  <a:pt x="1134" y="925"/>
                </a:lnTo>
                <a:lnTo>
                  <a:pt x="1108" y="918"/>
                </a:lnTo>
                <a:lnTo>
                  <a:pt x="1084" y="914"/>
                </a:lnTo>
                <a:lnTo>
                  <a:pt x="1084" y="914"/>
                </a:lnTo>
                <a:lnTo>
                  <a:pt x="1094" y="890"/>
                </a:lnTo>
                <a:lnTo>
                  <a:pt x="1103" y="870"/>
                </a:lnTo>
                <a:lnTo>
                  <a:pt x="1113" y="851"/>
                </a:lnTo>
                <a:lnTo>
                  <a:pt x="1113" y="851"/>
                </a:lnTo>
                <a:lnTo>
                  <a:pt x="1127" y="827"/>
                </a:lnTo>
                <a:lnTo>
                  <a:pt x="1135" y="810"/>
                </a:lnTo>
                <a:lnTo>
                  <a:pt x="1144" y="791"/>
                </a:lnTo>
                <a:lnTo>
                  <a:pt x="1151" y="770"/>
                </a:lnTo>
                <a:lnTo>
                  <a:pt x="1154" y="746"/>
                </a:lnTo>
                <a:lnTo>
                  <a:pt x="1154" y="734"/>
                </a:lnTo>
                <a:lnTo>
                  <a:pt x="1154" y="722"/>
                </a:lnTo>
                <a:lnTo>
                  <a:pt x="1151" y="710"/>
                </a:lnTo>
                <a:lnTo>
                  <a:pt x="1147" y="698"/>
                </a:lnTo>
                <a:lnTo>
                  <a:pt x="1147" y="698"/>
                </a:lnTo>
                <a:lnTo>
                  <a:pt x="1137" y="675"/>
                </a:lnTo>
                <a:lnTo>
                  <a:pt x="1127" y="658"/>
                </a:lnTo>
                <a:lnTo>
                  <a:pt x="1116" y="645"/>
                </a:lnTo>
                <a:lnTo>
                  <a:pt x="1106" y="634"/>
                </a:lnTo>
                <a:lnTo>
                  <a:pt x="1096" y="627"/>
                </a:lnTo>
                <a:lnTo>
                  <a:pt x="1085" y="622"/>
                </a:lnTo>
                <a:lnTo>
                  <a:pt x="1068" y="614"/>
                </a:lnTo>
                <a:lnTo>
                  <a:pt x="1068" y="614"/>
                </a:lnTo>
                <a:lnTo>
                  <a:pt x="1051" y="607"/>
                </a:lnTo>
                <a:lnTo>
                  <a:pt x="1041" y="602"/>
                </a:lnTo>
                <a:lnTo>
                  <a:pt x="1031" y="596"/>
                </a:lnTo>
                <a:lnTo>
                  <a:pt x="1017" y="586"/>
                </a:lnTo>
                <a:lnTo>
                  <a:pt x="1005" y="574"/>
                </a:lnTo>
                <a:lnTo>
                  <a:pt x="989" y="557"/>
                </a:lnTo>
                <a:lnTo>
                  <a:pt x="976" y="535"/>
                </a:lnTo>
                <a:lnTo>
                  <a:pt x="976" y="535"/>
                </a:lnTo>
                <a:lnTo>
                  <a:pt x="958" y="510"/>
                </a:lnTo>
                <a:lnTo>
                  <a:pt x="943" y="488"/>
                </a:lnTo>
                <a:lnTo>
                  <a:pt x="912" y="450"/>
                </a:lnTo>
                <a:lnTo>
                  <a:pt x="890" y="426"/>
                </a:lnTo>
                <a:lnTo>
                  <a:pt x="881" y="418"/>
                </a:lnTo>
                <a:lnTo>
                  <a:pt x="881" y="418"/>
                </a:lnTo>
                <a:lnTo>
                  <a:pt x="885" y="390"/>
                </a:lnTo>
                <a:lnTo>
                  <a:pt x="893" y="330"/>
                </a:lnTo>
                <a:lnTo>
                  <a:pt x="900" y="260"/>
                </a:lnTo>
                <a:lnTo>
                  <a:pt x="902" y="229"/>
                </a:lnTo>
                <a:lnTo>
                  <a:pt x="900" y="204"/>
                </a:lnTo>
                <a:lnTo>
                  <a:pt x="900" y="204"/>
                </a:lnTo>
                <a:lnTo>
                  <a:pt x="897" y="180"/>
                </a:lnTo>
                <a:lnTo>
                  <a:pt x="886" y="148"/>
                </a:lnTo>
                <a:lnTo>
                  <a:pt x="874" y="112"/>
                </a:lnTo>
                <a:lnTo>
                  <a:pt x="860" y="74"/>
                </a:lnTo>
                <a:lnTo>
                  <a:pt x="845" y="41"/>
                </a:lnTo>
                <a:lnTo>
                  <a:pt x="831" y="15"/>
                </a:lnTo>
                <a:lnTo>
                  <a:pt x="824" y="7"/>
                </a:lnTo>
                <a:lnTo>
                  <a:pt x="819" y="2"/>
                </a:lnTo>
                <a:lnTo>
                  <a:pt x="816" y="0"/>
                </a:lnTo>
                <a:lnTo>
                  <a:pt x="814" y="2"/>
                </a:lnTo>
                <a:lnTo>
                  <a:pt x="812" y="3"/>
                </a:lnTo>
                <a:lnTo>
                  <a:pt x="812" y="3"/>
                </a:lnTo>
                <a:lnTo>
                  <a:pt x="807" y="12"/>
                </a:lnTo>
                <a:lnTo>
                  <a:pt x="806" y="21"/>
                </a:lnTo>
                <a:lnTo>
                  <a:pt x="804" y="33"/>
                </a:lnTo>
                <a:lnTo>
                  <a:pt x="802" y="39"/>
                </a:lnTo>
                <a:lnTo>
                  <a:pt x="799" y="48"/>
                </a:lnTo>
                <a:lnTo>
                  <a:pt x="792" y="58"/>
                </a:lnTo>
                <a:lnTo>
                  <a:pt x="781" y="72"/>
                </a:lnTo>
                <a:lnTo>
                  <a:pt x="781" y="72"/>
                </a:lnTo>
                <a:lnTo>
                  <a:pt x="771" y="86"/>
                </a:lnTo>
                <a:lnTo>
                  <a:pt x="759" y="98"/>
                </a:lnTo>
                <a:lnTo>
                  <a:pt x="739" y="119"/>
                </a:lnTo>
                <a:lnTo>
                  <a:pt x="718" y="139"/>
                </a:lnTo>
                <a:lnTo>
                  <a:pt x="709" y="151"/>
                </a:lnTo>
                <a:lnTo>
                  <a:pt x="699" y="165"/>
                </a:lnTo>
                <a:lnTo>
                  <a:pt x="699" y="165"/>
                </a:lnTo>
                <a:lnTo>
                  <a:pt x="680" y="198"/>
                </a:lnTo>
                <a:lnTo>
                  <a:pt x="665" y="230"/>
                </a:lnTo>
                <a:lnTo>
                  <a:pt x="653" y="260"/>
                </a:lnTo>
                <a:lnTo>
                  <a:pt x="644" y="284"/>
                </a:lnTo>
                <a:lnTo>
                  <a:pt x="644" y="284"/>
                </a:lnTo>
                <a:lnTo>
                  <a:pt x="642" y="297"/>
                </a:lnTo>
                <a:lnTo>
                  <a:pt x="642" y="316"/>
                </a:lnTo>
                <a:lnTo>
                  <a:pt x="646" y="361"/>
                </a:lnTo>
                <a:lnTo>
                  <a:pt x="647" y="399"/>
                </a:lnTo>
                <a:lnTo>
                  <a:pt x="647" y="409"/>
                </a:lnTo>
                <a:lnTo>
                  <a:pt x="646" y="412"/>
                </a:lnTo>
                <a:lnTo>
                  <a:pt x="644" y="412"/>
                </a:lnTo>
                <a:lnTo>
                  <a:pt x="644" y="412"/>
                </a:lnTo>
                <a:lnTo>
                  <a:pt x="637" y="409"/>
                </a:lnTo>
                <a:lnTo>
                  <a:pt x="623" y="404"/>
                </a:lnTo>
                <a:lnTo>
                  <a:pt x="606" y="397"/>
                </a:lnTo>
                <a:lnTo>
                  <a:pt x="584" y="388"/>
                </a:lnTo>
                <a:lnTo>
                  <a:pt x="562" y="375"/>
                </a:lnTo>
                <a:lnTo>
                  <a:pt x="550" y="366"/>
                </a:lnTo>
                <a:lnTo>
                  <a:pt x="536" y="357"/>
                </a:lnTo>
                <a:lnTo>
                  <a:pt x="524" y="345"/>
                </a:lnTo>
                <a:lnTo>
                  <a:pt x="514" y="333"/>
                </a:lnTo>
                <a:lnTo>
                  <a:pt x="501" y="320"/>
                </a:lnTo>
                <a:lnTo>
                  <a:pt x="491" y="304"/>
                </a:lnTo>
                <a:lnTo>
                  <a:pt x="491" y="304"/>
                </a:lnTo>
                <a:lnTo>
                  <a:pt x="472" y="275"/>
                </a:lnTo>
                <a:lnTo>
                  <a:pt x="457" y="251"/>
                </a:lnTo>
                <a:lnTo>
                  <a:pt x="445" y="234"/>
                </a:lnTo>
                <a:lnTo>
                  <a:pt x="433" y="222"/>
                </a:lnTo>
                <a:lnTo>
                  <a:pt x="419" y="211"/>
                </a:lnTo>
                <a:lnTo>
                  <a:pt x="407" y="203"/>
                </a:lnTo>
                <a:lnTo>
                  <a:pt x="373" y="186"/>
                </a:lnTo>
                <a:lnTo>
                  <a:pt x="373" y="186"/>
                </a:lnTo>
                <a:lnTo>
                  <a:pt x="362" y="179"/>
                </a:lnTo>
                <a:lnTo>
                  <a:pt x="352" y="172"/>
                </a:lnTo>
                <a:lnTo>
                  <a:pt x="331" y="151"/>
                </a:lnTo>
                <a:lnTo>
                  <a:pt x="309" y="125"/>
                </a:lnTo>
                <a:lnTo>
                  <a:pt x="287" y="100"/>
                </a:lnTo>
                <a:lnTo>
                  <a:pt x="266" y="76"/>
                </a:lnTo>
                <a:lnTo>
                  <a:pt x="244" y="53"/>
                </a:lnTo>
                <a:lnTo>
                  <a:pt x="234" y="45"/>
                </a:lnTo>
                <a:lnTo>
                  <a:pt x="225" y="39"/>
                </a:lnTo>
                <a:lnTo>
                  <a:pt x="215" y="34"/>
                </a:lnTo>
                <a:lnTo>
                  <a:pt x="204" y="33"/>
                </a:lnTo>
                <a:lnTo>
                  <a:pt x="204" y="33"/>
                </a:lnTo>
                <a:lnTo>
                  <a:pt x="197" y="31"/>
                </a:lnTo>
                <a:lnTo>
                  <a:pt x="191" y="29"/>
                </a:lnTo>
                <a:lnTo>
                  <a:pt x="182" y="26"/>
                </a:lnTo>
                <a:lnTo>
                  <a:pt x="177" y="21"/>
                </a:lnTo>
                <a:lnTo>
                  <a:pt x="172" y="17"/>
                </a:lnTo>
                <a:lnTo>
                  <a:pt x="170" y="19"/>
                </a:lnTo>
                <a:lnTo>
                  <a:pt x="167" y="21"/>
                </a:lnTo>
                <a:lnTo>
                  <a:pt x="156" y="29"/>
                </a:lnTo>
                <a:lnTo>
                  <a:pt x="117" y="77"/>
                </a:lnTo>
                <a:lnTo>
                  <a:pt x="117" y="77"/>
                </a:lnTo>
                <a:lnTo>
                  <a:pt x="88" y="110"/>
                </a:lnTo>
                <a:lnTo>
                  <a:pt x="62" y="139"/>
                </a:lnTo>
                <a:lnTo>
                  <a:pt x="39" y="165"/>
                </a:lnTo>
                <a:lnTo>
                  <a:pt x="21" y="189"/>
                </a:lnTo>
                <a:lnTo>
                  <a:pt x="9" y="210"/>
                </a:lnTo>
                <a:lnTo>
                  <a:pt x="3" y="220"/>
                </a:lnTo>
                <a:lnTo>
                  <a:pt x="2" y="230"/>
                </a:lnTo>
                <a:lnTo>
                  <a:pt x="0" y="239"/>
                </a:lnTo>
                <a:lnTo>
                  <a:pt x="0" y="249"/>
                </a:lnTo>
                <a:lnTo>
                  <a:pt x="3" y="260"/>
                </a:lnTo>
                <a:lnTo>
                  <a:pt x="9" y="270"/>
                </a:lnTo>
                <a:lnTo>
                  <a:pt x="9" y="270"/>
                </a:lnTo>
                <a:lnTo>
                  <a:pt x="27" y="309"/>
                </a:lnTo>
                <a:lnTo>
                  <a:pt x="36" y="328"/>
                </a:lnTo>
                <a:lnTo>
                  <a:pt x="45" y="345"/>
                </a:lnTo>
                <a:lnTo>
                  <a:pt x="50" y="363"/>
                </a:lnTo>
                <a:lnTo>
                  <a:pt x="53" y="378"/>
                </a:lnTo>
                <a:lnTo>
                  <a:pt x="53" y="394"/>
                </a:lnTo>
                <a:lnTo>
                  <a:pt x="51" y="407"/>
                </a:lnTo>
                <a:lnTo>
                  <a:pt x="51" y="407"/>
                </a:lnTo>
                <a:lnTo>
                  <a:pt x="45" y="433"/>
                </a:lnTo>
                <a:lnTo>
                  <a:pt x="41" y="447"/>
                </a:lnTo>
                <a:lnTo>
                  <a:pt x="38" y="459"/>
                </a:lnTo>
                <a:lnTo>
                  <a:pt x="38" y="471"/>
                </a:lnTo>
                <a:lnTo>
                  <a:pt x="39" y="483"/>
                </a:lnTo>
                <a:lnTo>
                  <a:pt x="43" y="488"/>
                </a:lnTo>
                <a:lnTo>
                  <a:pt x="46" y="492"/>
                </a:lnTo>
                <a:lnTo>
                  <a:pt x="51" y="497"/>
                </a:lnTo>
                <a:lnTo>
                  <a:pt x="57" y="500"/>
                </a:lnTo>
                <a:lnTo>
                  <a:pt x="57" y="500"/>
                </a:lnTo>
                <a:lnTo>
                  <a:pt x="81" y="516"/>
                </a:lnTo>
                <a:lnTo>
                  <a:pt x="91" y="521"/>
                </a:lnTo>
                <a:lnTo>
                  <a:pt x="100" y="526"/>
                </a:lnTo>
                <a:lnTo>
                  <a:pt x="110" y="531"/>
                </a:lnTo>
                <a:lnTo>
                  <a:pt x="122" y="533"/>
                </a:lnTo>
                <a:lnTo>
                  <a:pt x="137" y="533"/>
                </a:lnTo>
                <a:lnTo>
                  <a:pt x="156" y="529"/>
                </a:lnTo>
                <a:lnTo>
                  <a:pt x="156" y="529"/>
                </a:lnTo>
                <a:lnTo>
                  <a:pt x="173" y="526"/>
                </a:lnTo>
                <a:lnTo>
                  <a:pt x="187" y="522"/>
                </a:lnTo>
                <a:lnTo>
                  <a:pt x="199" y="519"/>
                </a:lnTo>
                <a:lnTo>
                  <a:pt x="210" y="516"/>
                </a:lnTo>
                <a:lnTo>
                  <a:pt x="218" y="516"/>
                </a:lnTo>
                <a:lnTo>
                  <a:pt x="228" y="519"/>
                </a:lnTo>
                <a:lnTo>
                  <a:pt x="240" y="524"/>
                </a:lnTo>
                <a:lnTo>
                  <a:pt x="254" y="535"/>
                </a:lnTo>
                <a:lnTo>
                  <a:pt x="254" y="535"/>
                </a:lnTo>
                <a:lnTo>
                  <a:pt x="282" y="559"/>
                </a:lnTo>
                <a:lnTo>
                  <a:pt x="301" y="576"/>
                </a:lnTo>
                <a:lnTo>
                  <a:pt x="309" y="581"/>
                </a:lnTo>
                <a:lnTo>
                  <a:pt x="318" y="586"/>
                </a:lnTo>
                <a:lnTo>
                  <a:pt x="328" y="588"/>
                </a:lnTo>
                <a:lnTo>
                  <a:pt x="338" y="590"/>
                </a:lnTo>
                <a:lnTo>
                  <a:pt x="476" y="590"/>
                </a:lnTo>
                <a:lnTo>
                  <a:pt x="476" y="590"/>
                </a:lnTo>
                <a:lnTo>
                  <a:pt x="464" y="593"/>
                </a:lnTo>
                <a:lnTo>
                  <a:pt x="435" y="603"/>
                </a:lnTo>
                <a:lnTo>
                  <a:pt x="417" y="610"/>
                </a:lnTo>
                <a:lnTo>
                  <a:pt x="402" y="617"/>
                </a:lnTo>
                <a:lnTo>
                  <a:pt x="388" y="626"/>
                </a:lnTo>
                <a:lnTo>
                  <a:pt x="378" y="634"/>
                </a:lnTo>
                <a:lnTo>
                  <a:pt x="378" y="634"/>
                </a:lnTo>
                <a:lnTo>
                  <a:pt x="373" y="641"/>
                </a:lnTo>
                <a:lnTo>
                  <a:pt x="373" y="650"/>
                </a:lnTo>
                <a:lnTo>
                  <a:pt x="374" y="665"/>
                </a:lnTo>
                <a:lnTo>
                  <a:pt x="374" y="675"/>
                </a:lnTo>
                <a:lnTo>
                  <a:pt x="369" y="689"/>
                </a:lnTo>
                <a:lnTo>
                  <a:pt x="361" y="703"/>
                </a:lnTo>
                <a:lnTo>
                  <a:pt x="343" y="722"/>
                </a:lnTo>
                <a:lnTo>
                  <a:pt x="343" y="722"/>
                </a:lnTo>
                <a:lnTo>
                  <a:pt x="301" y="763"/>
                </a:lnTo>
                <a:lnTo>
                  <a:pt x="259" y="799"/>
                </a:lnTo>
                <a:lnTo>
                  <a:pt x="228" y="830"/>
                </a:lnTo>
                <a:lnTo>
                  <a:pt x="220" y="842"/>
                </a:lnTo>
                <a:lnTo>
                  <a:pt x="215" y="851"/>
                </a:lnTo>
                <a:lnTo>
                  <a:pt x="215" y="851"/>
                </a:lnTo>
                <a:lnTo>
                  <a:pt x="213" y="865"/>
                </a:lnTo>
                <a:lnTo>
                  <a:pt x="215" y="878"/>
                </a:lnTo>
                <a:lnTo>
                  <a:pt x="218" y="895"/>
                </a:lnTo>
                <a:lnTo>
                  <a:pt x="225" y="914"/>
                </a:lnTo>
                <a:lnTo>
                  <a:pt x="225" y="914"/>
                </a:lnTo>
                <a:lnTo>
                  <a:pt x="234" y="937"/>
                </a:lnTo>
                <a:lnTo>
                  <a:pt x="244" y="961"/>
                </a:lnTo>
                <a:lnTo>
                  <a:pt x="249" y="973"/>
                </a:lnTo>
                <a:lnTo>
                  <a:pt x="252" y="987"/>
                </a:lnTo>
                <a:lnTo>
                  <a:pt x="254" y="1002"/>
                </a:lnTo>
                <a:lnTo>
                  <a:pt x="254" y="1018"/>
                </a:lnTo>
                <a:lnTo>
                  <a:pt x="254" y="1018"/>
                </a:lnTo>
                <a:lnTo>
                  <a:pt x="252" y="1035"/>
                </a:lnTo>
                <a:lnTo>
                  <a:pt x="247" y="1054"/>
                </a:lnTo>
                <a:lnTo>
                  <a:pt x="237" y="1091"/>
                </a:lnTo>
                <a:lnTo>
                  <a:pt x="234" y="1107"/>
                </a:lnTo>
                <a:lnTo>
                  <a:pt x="232" y="1121"/>
                </a:lnTo>
                <a:lnTo>
                  <a:pt x="232" y="1126"/>
                </a:lnTo>
                <a:lnTo>
                  <a:pt x="234" y="1131"/>
                </a:lnTo>
                <a:lnTo>
                  <a:pt x="235" y="1134"/>
                </a:lnTo>
                <a:lnTo>
                  <a:pt x="240" y="1136"/>
                </a:lnTo>
                <a:lnTo>
                  <a:pt x="240" y="1136"/>
                </a:lnTo>
                <a:lnTo>
                  <a:pt x="249" y="1138"/>
                </a:lnTo>
                <a:lnTo>
                  <a:pt x="259" y="1138"/>
                </a:lnTo>
                <a:lnTo>
                  <a:pt x="270" y="1134"/>
                </a:lnTo>
                <a:lnTo>
                  <a:pt x="278" y="1129"/>
                </a:lnTo>
                <a:lnTo>
                  <a:pt x="287" y="1122"/>
                </a:lnTo>
                <a:lnTo>
                  <a:pt x="294" y="1114"/>
                </a:lnTo>
                <a:lnTo>
                  <a:pt x="301" y="1102"/>
                </a:lnTo>
                <a:lnTo>
                  <a:pt x="304" y="1086"/>
                </a:lnTo>
                <a:lnTo>
                  <a:pt x="304" y="1086"/>
                </a:lnTo>
                <a:lnTo>
                  <a:pt x="306" y="1079"/>
                </a:lnTo>
                <a:lnTo>
                  <a:pt x="311" y="1071"/>
                </a:lnTo>
                <a:lnTo>
                  <a:pt x="316" y="1062"/>
                </a:lnTo>
                <a:lnTo>
                  <a:pt x="325" y="1054"/>
                </a:lnTo>
                <a:lnTo>
                  <a:pt x="342" y="1038"/>
                </a:lnTo>
                <a:lnTo>
                  <a:pt x="364" y="1023"/>
                </a:lnTo>
                <a:lnTo>
                  <a:pt x="386" y="1009"/>
                </a:lnTo>
                <a:lnTo>
                  <a:pt x="407" y="999"/>
                </a:lnTo>
                <a:lnTo>
                  <a:pt x="436" y="983"/>
                </a:lnTo>
                <a:lnTo>
                  <a:pt x="436" y="983"/>
                </a:lnTo>
                <a:lnTo>
                  <a:pt x="452" y="976"/>
                </a:lnTo>
                <a:lnTo>
                  <a:pt x="464" y="969"/>
                </a:lnTo>
                <a:lnTo>
                  <a:pt x="479" y="964"/>
                </a:lnTo>
                <a:lnTo>
                  <a:pt x="501" y="959"/>
                </a:lnTo>
                <a:lnTo>
                  <a:pt x="501" y="959"/>
                </a:lnTo>
                <a:lnTo>
                  <a:pt x="515" y="957"/>
                </a:lnTo>
                <a:lnTo>
                  <a:pt x="532" y="957"/>
                </a:lnTo>
                <a:lnTo>
                  <a:pt x="548" y="959"/>
                </a:lnTo>
                <a:lnTo>
                  <a:pt x="565" y="961"/>
                </a:lnTo>
                <a:lnTo>
                  <a:pt x="589" y="966"/>
                </a:lnTo>
                <a:lnTo>
                  <a:pt x="599" y="969"/>
                </a:lnTo>
                <a:lnTo>
                  <a:pt x="694" y="983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9">
            <a:extLst>
              <a:ext uri="{FF2B5EF4-FFF2-40B4-BE49-F238E27FC236}">
                <a16:creationId xmlns:a16="http://schemas.microsoft.com/office/drawing/2014/main" id="{E9A9BCF5-C68B-4E91-9EF4-C4FAB56BB9E8}"/>
              </a:ext>
            </a:extLst>
          </p:cNvPr>
          <p:cNvSpPr>
            <a:spLocks/>
          </p:cNvSpPr>
          <p:nvPr/>
        </p:nvSpPr>
        <p:spPr bwMode="auto">
          <a:xfrm>
            <a:off x="4236915" y="4936290"/>
            <a:ext cx="1382220" cy="1149058"/>
          </a:xfrm>
          <a:custGeom>
            <a:avLst/>
            <a:gdLst>
              <a:gd name="T0" fmla="*/ 143 w 990"/>
              <a:gd name="T1" fmla="*/ 225 h 823"/>
              <a:gd name="T2" fmla="*/ 43 w 990"/>
              <a:gd name="T3" fmla="*/ 156 h 823"/>
              <a:gd name="T4" fmla="*/ 4 w 990"/>
              <a:gd name="T5" fmla="*/ 132 h 823"/>
              <a:gd name="T6" fmla="*/ 12 w 990"/>
              <a:gd name="T7" fmla="*/ 158 h 823"/>
              <a:gd name="T8" fmla="*/ 19 w 990"/>
              <a:gd name="T9" fmla="*/ 206 h 823"/>
              <a:gd name="T10" fmla="*/ 2 w 990"/>
              <a:gd name="T11" fmla="*/ 237 h 823"/>
              <a:gd name="T12" fmla="*/ 9 w 990"/>
              <a:gd name="T13" fmla="*/ 264 h 823"/>
              <a:gd name="T14" fmla="*/ 18 w 990"/>
              <a:gd name="T15" fmla="*/ 288 h 823"/>
              <a:gd name="T16" fmla="*/ 30 w 990"/>
              <a:gd name="T17" fmla="*/ 309 h 823"/>
              <a:gd name="T18" fmla="*/ 79 w 990"/>
              <a:gd name="T19" fmla="*/ 354 h 823"/>
              <a:gd name="T20" fmla="*/ 115 w 990"/>
              <a:gd name="T21" fmla="*/ 398 h 823"/>
              <a:gd name="T22" fmla="*/ 126 w 990"/>
              <a:gd name="T23" fmla="*/ 438 h 823"/>
              <a:gd name="T24" fmla="*/ 110 w 990"/>
              <a:gd name="T25" fmla="*/ 464 h 823"/>
              <a:gd name="T26" fmla="*/ 115 w 990"/>
              <a:gd name="T27" fmla="*/ 479 h 823"/>
              <a:gd name="T28" fmla="*/ 138 w 990"/>
              <a:gd name="T29" fmla="*/ 484 h 823"/>
              <a:gd name="T30" fmla="*/ 143 w 990"/>
              <a:gd name="T31" fmla="*/ 505 h 823"/>
              <a:gd name="T32" fmla="*/ 140 w 990"/>
              <a:gd name="T33" fmla="*/ 562 h 823"/>
              <a:gd name="T34" fmla="*/ 152 w 990"/>
              <a:gd name="T35" fmla="*/ 582 h 823"/>
              <a:gd name="T36" fmla="*/ 164 w 990"/>
              <a:gd name="T37" fmla="*/ 601 h 823"/>
              <a:gd name="T38" fmla="*/ 152 w 990"/>
              <a:gd name="T39" fmla="*/ 641 h 823"/>
              <a:gd name="T40" fmla="*/ 158 w 990"/>
              <a:gd name="T41" fmla="*/ 653 h 823"/>
              <a:gd name="T42" fmla="*/ 200 w 990"/>
              <a:gd name="T43" fmla="*/ 636 h 823"/>
              <a:gd name="T44" fmla="*/ 241 w 990"/>
              <a:gd name="T45" fmla="*/ 605 h 823"/>
              <a:gd name="T46" fmla="*/ 354 w 990"/>
              <a:gd name="T47" fmla="*/ 555 h 823"/>
              <a:gd name="T48" fmla="*/ 361 w 990"/>
              <a:gd name="T49" fmla="*/ 594 h 823"/>
              <a:gd name="T50" fmla="*/ 389 w 990"/>
              <a:gd name="T51" fmla="*/ 644 h 823"/>
              <a:gd name="T52" fmla="*/ 373 w 990"/>
              <a:gd name="T53" fmla="*/ 706 h 823"/>
              <a:gd name="T54" fmla="*/ 375 w 990"/>
              <a:gd name="T55" fmla="*/ 723 h 823"/>
              <a:gd name="T56" fmla="*/ 397 w 990"/>
              <a:gd name="T57" fmla="*/ 742 h 823"/>
              <a:gd name="T58" fmla="*/ 363 w 990"/>
              <a:gd name="T59" fmla="*/ 782 h 823"/>
              <a:gd name="T60" fmla="*/ 370 w 990"/>
              <a:gd name="T61" fmla="*/ 801 h 823"/>
              <a:gd name="T62" fmla="*/ 411 w 990"/>
              <a:gd name="T63" fmla="*/ 823 h 823"/>
              <a:gd name="T64" fmla="*/ 473 w 990"/>
              <a:gd name="T65" fmla="*/ 816 h 823"/>
              <a:gd name="T66" fmla="*/ 538 w 990"/>
              <a:gd name="T67" fmla="*/ 785 h 823"/>
              <a:gd name="T68" fmla="*/ 577 w 990"/>
              <a:gd name="T69" fmla="*/ 742 h 823"/>
              <a:gd name="T70" fmla="*/ 650 w 990"/>
              <a:gd name="T71" fmla="*/ 732 h 823"/>
              <a:gd name="T72" fmla="*/ 710 w 990"/>
              <a:gd name="T73" fmla="*/ 708 h 823"/>
              <a:gd name="T74" fmla="*/ 782 w 990"/>
              <a:gd name="T75" fmla="*/ 637 h 823"/>
              <a:gd name="T76" fmla="*/ 876 w 990"/>
              <a:gd name="T77" fmla="*/ 541 h 823"/>
              <a:gd name="T78" fmla="*/ 950 w 990"/>
              <a:gd name="T79" fmla="*/ 481 h 823"/>
              <a:gd name="T80" fmla="*/ 986 w 990"/>
              <a:gd name="T81" fmla="*/ 441 h 823"/>
              <a:gd name="T82" fmla="*/ 986 w 990"/>
              <a:gd name="T83" fmla="*/ 407 h 823"/>
              <a:gd name="T84" fmla="*/ 990 w 990"/>
              <a:gd name="T85" fmla="*/ 398 h 823"/>
              <a:gd name="T86" fmla="*/ 974 w 990"/>
              <a:gd name="T87" fmla="*/ 374 h 823"/>
              <a:gd name="T88" fmla="*/ 775 w 990"/>
              <a:gd name="T89" fmla="*/ 264 h 823"/>
              <a:gd name="T90" fmla="*/ 675 w 990"/>
              <a:gd name="T91" fmla="*/ 171 h 823"/>
              <a:gd name="T92" fmla="*/ 631 w 990"/>
              <a:gd name="T93" fmla="*/ 127 h 823"/>
              <a:gd name="T94" fmla="*/ 536 w 990"/>
              <a:gd name="T95" fmla="*/ 39 h 823"/>
              <a:gd name="T96" fmla="*/ 486 w 990"/>
              <a:gd name="T97" fmla="*/ 3 h 823"/>
              <a:gd name="T98" fmla="*/ 464 w 990"/>
              <a:gd name="T99" fmla="*/ 3 h 823"/>
              <a:gd name="T100" fmla="*/ 452 w 990"/>
              <a:gd name="T101" fmla="*/ 20 h 823"/>
              <a:gd name="T102" fmla="*/ 444 w 990"/>
              <a:gd name="T103" fmla="*/ 37 h 823"/>
              <a:gd name="T104" fmla="*/ 389 w 990"/>
              <a:gd name="T105" fmla="*/ 82 h 823"/>
              <a:gd name="T106" fmla="*/ 389 w 990"/>
              <a:gd name="T107" fmla="*/ 92 h 823"/>
              <a:gd name="T108" fmla="*/ 370 w 990"/>
              <a:gd name="T109" fmla="*/ 106 h 823"/>
              <a:gd name="T110" fmla="*/ 311 w 990"/>
              <a:gd name="T111" fmla="*/ 140 h 823"/>
              <a:gd name="T112" fmla="*/ 292 w 990"/>
              <a:gd name="T113" fmla="*/ 147 h 823"/>
              <a:gd name="T114" fmla="*/ 261 w 990"/>
              <a:gd name="T115" fmla="*/ 180 h 823"/>
              <a:gd name="T116" fmla="*/ 249 w 990"/>
              <a:gd name="T117" fmla="*/ 197 h 823"/>
              <a:gd name="T118" fmla="*/ 244 w 990"/>
              <a:gd name="T119" fmla="*/ 218 h 823"/>
              <a:gd name="T120" fmla="*/ 251 w 990"/>
              <a:gd name="T121" fmla="*/ 263 h 823"/>
              <a:gd name="T122" fmla="*/ 236 w 990"/>
              <a:gd name="T123" fmla="*/ 288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0" h="823">
                <a:moveTo>
                  <a:pt x="236" y="288"/>
                </a:moveTo>
                <a:lnTo>
                  <a:pt x="236" y="288"/>
                </a:lnTo>
                <a:lnTo>
                  <a:pt x="205" y="266"/>
                </a:lnTo>
                <a:lnTo>
                  <a:pt x="143" y="225"/>
                </a:lnTo>
                <a:lnTo>
                  <a:pt x="143" y="225"/>
                </a:lnTo>
                <a:lnTo>
                  <a:pt x="86" y="187"/>
                </a:lnTo>
                <a:lnTo>
                  <a:pt x="43" y="156"/>
                </a:lnTo>
                <a:lnTo>
                  <a:pt x="43" y="156"/>
                </a:lnTo>
                <a:lnTo>
                  <a:pt x="28" y="144"/>
                </a:lnTo>
                <a:lnTo>
                  <a:pt x="12" y="135"/>
                </a:lnTo>
                <a:lnTo>
                  <a:pt x="7" y="132"/>
                </a:lnTo>
                <a:lnTo>
                  <a:pt x="4" y="132"/>
                </a:lnTo>
                <a:lnTo>
                  <a:pt x="2" y="135"/>
                </a:lnTo>
                <a:lnTo>
                  <a:pt x="4" y="140"/>
                </a:lnTo>
                <a:lnTo>
                  <a:pt x="4" y="140"/>
                </a:lnTo>
                <a:lnTo>
                  <a:pt x="12" y="158"/>
                </a:lnTo>
                <a:lnTo>
                  <a:pt x="21" y="177"/>
                </a:lnTo>
                <a:lnTo>
                  <a:pt x="23" y="185"/>
                </a:lnTo>
                <a:lnTo>
                  <a:pt x="23" y="195"/>
                </a:lnTo>
                <a:lnTo>
                  <a:pt x="19" y="206"/>
                </a:lnTo>
                <a:lnTo>
                  <a:pt x="14" y="214"/>
                </a:lnTo>
                <a:lnTo>
                  <a:pt x="14" y="214"/>
                </a:lnTo>
                <a:lnTo>
                  <a:pt x="4" y="232"/>
                </a:lnTo>
                <a:lnTo>
                  <a:pt x="2" y="237"/>
                </a:lnTo>
                <a:lnTo>
                  <a:pt x="0" y="242"/>
                </a:lnTo>
                <a:lnTo>
                  <a:pt x="0" y="245"/>
                </a:lnTo>
                <a:lnTo>
                  <a:pt x="2" y="250"/>
                </a:lnTo>
                <a:lnTo>
                  <a:pt x="9" y="264"/>
                </a:lnTo>
                <a:lnTo>
                  <a:pt x="9" y="264"/>
                </a:lnTo>
                <a:lnTo>
                  <a:pt x="14" y="273"/>
                </a:lnTo>
                <a:lnTo>
                  <a:pt x="16" y="278"/>
                </a:lnTo>
                <a:lnTo>
                  <a:pt x="18" y="288"/>
                </a:lnTo>
                <a:lnTo>
                  <a:pt x="21" y="297"/>
                </a:lnTo>
                <a:lnTo>
                  <a:pt x="24" y="302"/>
                </a:lnTo>
                <a:lnTo>
                  <a:pt x="30" y="309"/>
                </a:lnTo>
                <a:lnTo>
                  <a:pt x="30" y="309"/>
                </a:lnTo>
                <a:lnTo>
                  <a:pt x="42" y="321"/>
                </a:lnTo>
                <a:lnTo>
                  <a:pt x="52" y="330"/>
                </a:lnTo>
                <a:lnTo>
                  <a:pt x="64" y="338"/>
                </a:lnTo>
                <a:lnTo>
                  <a:pt x="79" y="354"/>
                </a:lnTo>
                <a:lnTo>
                  <a:pt x="79" y="354"/>
                </a:lnTo>
                <a:lnTo>
                  <a:pt x="97" y="374"/>
                </a:lnTo>
                <a:lnTo>
                  <a:pt x="107" y="385"/>
                </a:lnTo>
                <a:lnTo>
                  <a:pt x="115" y="398"/>
                </a:lnTo>
                <a:lnTo>
                  <a:pt x="121" y="410"/>
                </a:lnTo>
                <a:lnTo>
                  <a:pt x="126" y="421"/>
                </a:lnTo>
                <a:lnTo>
                  <a:pt x="126" y="433"/>
                </a:lnTo>
                <a:lnTo>
                  <a:pt x="126" y="438"/>
                </a:lnTo>
                <a:lnTo>
                  <a:pt x="122" y="441"/>
                </a:lnTo>
                <a:lnTo>
                  <a:pt x="122" y="441"/>
                </a:lnTo>
                <a:lnTo>
                  <a:pt x="115" y="455"/>
                </a:lnTo>
                <a:lnTo>
                  <a:pt x="110" y="464"/>
                </a:lnTo>
                <a:lnTo>
                  <a:pt x="110" y="470"/>
                </a:lnTo>
                <a:lnTo>
                  <a:pt x="114" y="476"/>
                </a:lnTo>
                <a:lnTo>
                  <a:pt x="114" y="476"/>
                </a:lnTo>
                <a:lnTo>
                  <a:pt x="115" y="479"/>
                </a:lnTo>
                <a:lnTo>
                  <a:pt x="121" y="481"/>
                </a:lnTo>
                <a:lnTo>
                  <a:pt x="129" y="481"/>
                </a:lnTo>
                <a:lnTo>
                  <a:pt x="134" y="483"/>
                </a:lnTo>
                <a:lnTo>
                  <a:pt x="138" y="484"/>
                </a:lnTo>
                <a:lnTo>
                  <a:pt x="141" y="489"/>
                </a:lnTo>
                <a:lnTo>
                  <a:pt x="143" y="496"/>
                </a:lnTo>
                <a:lnTo>
                  <a:pt x="143" y="496"/>
                </a:lnTo>
                <a:lnTo>
                  <a:pt x="143" y="505"/>
                </a:lnTo>
                <a:lnTo>
                  <a:pt x="143" y="513"/>
                </a:lnTo>
                <a:lnTo>
                  <a:pt x="140" y="532"/>
                </a:lnTo>
                <a:lnTo>
                  <a:pt x="140" y="553"/>
                </a:lnTo>
                <a:lnTo>
                  <a:pt x="140" y="562"/>
                </a:lnTo>
                <a:lnTo>
                  <a:pt x="143" y="570"/>
                </a:lnTo>
                <a:lnTo>
                  <a:pt x="143" y="570"/>
                </a:lnTo>
                <a:lnTo>
                  <a:pt x="146" y="577"/>
                </a:lnTo>
                <a:lnTo>
                  <a:pt x="152" y="582"/>
                </a:lnTo>
                <a:lnTo>
                  <a:pt x="158" y="589"/>
                </a:lnTo>
                <a:lnTo>
                  <a:pt x="162" y="593"/>
                </a:lnTo>
                <a:lnTo>
                  <a:pt x="164" y="596"/>
                </a:lnTo>
                <a:lnTo>
                  <a:pt x="164" y="601"/>
                </a:lnTo>
                <a:lnTo>
                  <a:pt x="162" y="610"/>
                </a:lnTo>
                <a:lnTo>
                  <a:pt x="162" y="610"/>
                </a:lnTo>
                <a:lnTo>
                  <a:pt x="157" y="625"/>
                </a:lnTo>
                <a:lnTo>
                  <a:pt x="152" y="641"/>
                </a:lnTo>
                <a:lnTo>
                  <a:pt x="150" y="646"/>
                </a:lnTo>
                <a:lnTo>
                  <a:pt x="150" y="651"/>
                </a:lnTo>
                <a:lnTo>
                  <a:pt x="153" y="653"/>
                </a:lnTo>
                <a:lnTo>
                  <a:pt x="158" y="653"/>
                </a:lnTo>
                <a:lnTo>
                  <a:pt x="158" y="653"/>
                </a:lnTo>
                <a:lnTo>
                  <a:pt x="165" y="651"/>
                </a:lnTo>
                <a:lnTo>
                  <a:pt x="176" y="648"/>
                </a:lnTo>
                <a:lnTo>
                  <a:pt x="200" y="636"/>
                </a:lnTo>
                <a:lnTo>
                  <a:pt x="222" y="620"/>
                </a:lnTo>
                <a:lnTo>
                  <a:pt x="234" y="611"/>
                </a:lnTo>
                <a:lnTo>
                  <a:pt x="241" y="605"/>
                </a:lnTo>
                <a:lnTo>
                  <a:pt x="241" y="605"/>
                </a:lnTo>
                <a:lnTo>
                  <a:pt x="255" y="589"/>
                </a:lnTo>
                <a:lnTo>
                  <a:pt x="263" y="575"/>
                </a:lnTo>
                <a:lnTo>
                  <a:pt x="272" y="560"/>
                </a:lnTo>
                <a:lnTo>
                  <a:pt x="354" y="555"/>
                </a:lnTo>
                <a:lnTo>
                  <a:pt x="354" y="555"/>
                </a:lnTo>
                <a:lnTo>
                  <a:pt x="356" y="560"/>
                </a:lnTo>
                <a:lnTo>
                  <a:pt x="356" y="574"/>
                </a:lnTo>
                <a:lnTo>
                  <a:pt x="361" y="594"/>
                </a:lnTo>
                <a:lnTo>
                  <a:pt x="365" y="605"/>
                </a:lnTo>
                <a:lnTo>
                  <a:pt x="370" y="615"/>
                </a:lnTo>
                <a:lnTo>
                  <a:pt x="370" y="615"/>
                </a:lnTo>
                <a:lnTo>
                  <a:pt x="389" y="644"/>
                </a:lnTo>
                <a:lnTo>
                  <a:pt x="394" y="653"/>
                </a:lnTo>
                <a:lnTo>
                  <a:pt x="394" y="653"/>
                </a:lnTo>
                <a:lnTo>
                  <a:pt x="382" y="684"/>
                </a:lnTo>
                <a:lnTo>
                  <a:pt x="373" y="706"/>
                </a:lnTo>
                <a:lnTo>
                  <a:pt x="370" y="718"/>
                </a:lnTo>
                <a:lnTo>
                  <a:pt x="370" y="718"/>
                </a:lnTo>
                <a:lnTo>
                  <a:pt x="371" y="720"/>
                </a:lnTo>
                <a:lnTo>
                  <a:pt x="375" y="723"/>
                </a:lnTo>
                <a:lnTo>
                  <a:pt x="387" y="730"/>
                </a:lnTo>
                <a:lnTo>
                  <a:pt x="404" y="737"/>
                </a:lnTo>
                <a:lnTo>
                  <a:pt x="404" y="737"/>
                </a:lnTo>
                <a:lnTo>
                  <a:pt x="397" y="742"/>
                </a:lnTo>
                <a:lnTo>
                  <a:pt x="380" y="756"/>
                </a:lnTo>
                <a:lnTo>
                  <a:pt x="371" y="763"/>
                </a:lnTo>
                <a:lnTo>
                  <a:pt x="366" y="773"/>
                </a:lnTo>
                <a:lnTo>
                  <a:pt x="363" y="782"/>
                </a:lnTo>
                <a:lnTo>
                  <a:pt x="363" y="787"/>
                </a:lnTo>
                <a:lnTo>
                  <a:pt x="365" y="792"/>
                </a:lnTo>
                <a:lnTo>
                  <a:pt x="365" y="792"/>
                </a:lnTo>
                <a:lnTo>
                  <a:pt x="370" y="801"/>
                </a:lnTo>
                <a:lnTo>
                  <a:pt x="377" y="807"/>
                </a:lnTo>
                <a:lnTo>
                  <a:pt x="385" y="814"/>
                </a:lnTo>
                <a:lnTo>
                  <a:pt x="397" y="819"/>
                </a:lnTo>
                <a:lnTo>
                  <a:pt x="411" y="823"/>
                </a:lnTo>
                <a:lnTo>
                  <a:pt x="428" y="823"/>
                </a:lnTo>
                <a:lnTo>
                  <a:pt x="449" y="821"/>
                </a:lnTo>
                <a:lnTo>
                  <a:pt x="473" y="816"/>
                </a:lnTo>
                <a:lnTo>
                  <a:pt x="473" y="816"/>
                </a:lnTo>
                <a:lnTo>
                  <a:pt x="486" y="813"/>
                </a:lnTo>
                <a:lnTo>
                  <a:pt x="498" y="807"/>
                </a:lnTo>
                <a:lnTo>
                  <a:pt x="519" y="797"/>
                </a:lnTo>
                <a:lnTo>
                  <a:pt x="538" y="785"/>
                </a:lnTo>
                <a:lnTo>
                  <a:pt x="552" y="773"/>
                </a:lnTo>
                <a:lnTo>
                  <a:pt x="564" y="761"/>
                </a:lnTo>
                <a:lnTo>
                  <a:pt x="571" y="751"/>
                </a:lnTo>
                <a:lnTo>
                  <a:pt x="577" y="742"/>
                </a:lnTo>
                <a:lnTo>
                  <a:pt x="577" y="742"/>
                </a:lnTo>
                <a:lnTo>
                  <a:pt x="591" y="740"/>
                </a:lnTo>
                <a:lnTo>
                  <a:pt x="627" y="735"/>
                </a:lnTo>
                <a:lnTo>
                  <a:pt x="650" y="732"/>
                </a:lnTo>
                <a:lnTo>
                  <a:pt x="670" y="725"/>
                </a:lnTo>
                <a:lnTo>
                  <a:pt x="693" y="718"/>
                </a:lnTo>
                <a:lnTo>
                  <a:pt x="710" y="708"/>
                </a:lnTo>
                <a:lnTo>
                  <a:pt x="710" y="708"/>
                </a:lnTo>
                <a:lnTo>
                  <a:pt x="725" y="696"/>
                </a:lnTo>
                <a:lnTo>
                  <a:pt x="739" y="685"/>
                </a:lnTo>
                <a:lnTo>
                  <a:pt x="761" y="661"/>
                </a:lnTo>
                <a:lnTo>
                  <a:pt x="782" y="637"/>
                </a:lnTo>
                <a:lnTo>
                  <a:pt x="804" y="615"/>
                </a:lnTo>
                <a:lnTo>
                  <a:pt x="804" y="615"/>
                </a:lnTo>
                <a:lnTo>
                  <a:pt x="852" y="565"/>
                </a:lnTo>
                <a:lnTo>
                  <a:pt x="876" y="541"/>
                </a:lnTo>
                <a:lnTo>
                  <a:pt x="897" y="520"/>
                </a:lnTo>
                <a:lnTo>
                  <a:pt x="897" y="520"/>
                </a:lnTo>
                <a:lnTo>
                  <a:pt x="923" y="501"/>
                </a:lnTo>
                <a:lnTo>
                  <a:pt x="950" y="481"/>
                </a:lnTo>
                <a:lnTo>
                  <a:pt x="964" y="470"/>
                </a:lnTo>
                <a:lnTo>
                  <a:pt x="974" y="460"/>
                </a:lnTo>
                <a:lnTo>
                  <a:pt x="983" y="450"/>
                </a:lnTo>
                <a:lnTo>
                  <a:pt x="986" y="441"/>
                </a:lnTo>
                <a:lnTo>
                  <a:pt x="986" y="441"/>
                </a:lnTo>
                <a:lnTo>
                  <a:pt x="988" y="428"/>
                </a:lnTo>
                <a:lnTo>
                  <a:pt x="988" y="417"/>
                </a:lnTo>
                <a:lnTo>
                  <a:pt x="986" y="407"/>
                </a:lnTo>
                <a:lnTo>
                  <a:pt x="986" y="407"/>
                </a:lnTo>
                <a:lnTo>
                  <a:pt x="988" y="407"/>
                </a:lnTo>
                <a:lnTo>
                  <a:pt x="990" y="403"/>
                </a:lnTo>
                <a:lnTo>
                  <a:pt x="990" y="398"/>
                </a:lnTo>
                <a:lnTo>
                  <a:pt x="986" y="388"/>
                </a:lnTo>
                <a:lnTo>
                  <a:pt x="986" y="388"/>
                </a:lnTo>
                <a:lnTo>
                  <a:pt x="983" y="381"/>
                </a:lnTo>
                <a:lnTo>
                  <a:pt x="974" y="374"/>
                </a:lnTo>
                <a:lnTo>
                  <a:pt x="954" y="360"/>
                </a:lnTo>
                <a:lnTo>
                  <a:pt x="894" y="328"/>
                </a:lnTo>
                <a:lnTo>
                  <a:pt x="894" y="328"/>
                </a:lnTo>
                <a:lnTo>
                  <a:pt x="775" y="264"/>
                </a:lnTo>
                <a:lnTo>
                  <a:pt x="775" y="264"/>
                </a:lnTo>
                <a:lnTo>
                  <a:pt x="732" y="223"/>
                </a:lnTo>
                <a:lnTo>
                  <a:pt x="699" y="192"/>
                </a:lnTo>
                <a:lnTo>
                  <a:pt x="675" y="171"/>
                </a:lnTo>
                <a:lnTo>
                  <a:pt x="675" y="171"/>
                </a:lnTo>
                <a:lnTo>
                  <a:pt x="660" y="158"/>
                </a:lnTo>
                <a:lnTo>
                  <a:pt x="646" y="144"/>
                </a:lnTo>
                <a:lnTo>
                  <a:pt x="631" y="127"/>
                </a:lnTo>
                <a:lnTo>
                  <a:pt x="631" y="127"/>
                </a:lnTo>
                <a:lnTo>
                  <a:pt x="590" y="85"/>
                </a:lnTo>
                <a:lnTo>
                  <a:pt x="553" y="53"/>
                </a:lnTo>
                <a:lnTo>
                  <a:pt x="536" y="39"/>
                </a:lnTo>
                <a:lnTo>
                  <a:pt x="523" y="29"/>
                </a:lnTo>
                <a:lnTo>
                  <a:pt x="523" y="29"/>
                </a:lnTo>
                <a:lnTo>
                  <a:pt x="502" y="13"/>
                </a:lnTo>
                <a:lnTo>
                  <a:pt x="486" y="3"/>
                </a:lnTo>
                <a:lnTo>
                  <a:pt x="481" y="1"/>
                </a:lnTo>
                <a:lnTo>
                  <a:pt x="474" y="0"/>
                </a:lnTo>
                <a:lnTo>
                  <a:pt x="469" y="1"/>
                </a:lnTo>
                <a:lnTo>
                  <a:pt x="464" y="3"/>
                </a:lnTo>
                <a:lnTo>
                  <a:pt x="464" y="3"/>
                </a:lnTo>
                <a:lnTo>
                  <a:pt x="459" y="8"/>
                </a:lnTo>
                <a:lnTo>
                  <a:pt x="456" y="12"/>
                </a:lnTo>
                <a:lnTo>
                  <a:pt x="452" y="20"/>
                </a:lnTo>
                <a:lnTo>
                  <a:pt x="449" y="30"/>
                </a:lnTo>
                <a:lnTo>
                  <a:pt x="447" y="34"/>
                </a:lnTo>
                <a:lnTo>
                  <a:pt x="444" y="37"/>
                </a:lnTo>
                <a:lnTo>
                  <a:pt x="444" y="37"/>
                </a:lnTo>
                <a:lnTo>
                  <a:pt x="421" y="56"/>
                </a:lnTo>
                <a:lnTo>
                  <a:pt x="394" y="77"/>
                </a:lnTo>
                <a:lnTo>
                  <a:pt x="394" y="77"/>
                </a:lnTo>
                <a:lnTo>
                  <a:pt x="389" y="82"/>
                </a:lnTo>
                <a:lnTo>
                  <a:pt x="387" y="85"/>
                </a:lnTo>
                <a:lnTo>
                  <a:pt x="387" y="87"/>
                </a:lnTo>
                <a:lnTo>
                  <a:pt x="389" y="91"/>
                </a:lnTo>
                <a:lnTo>
                  <a:pt x="389" y="92"/>
                </a:lnTo>
                <a:lnTo>
                  <a:pt x="385" y="96"/>
                </a:lnTo>
                <a:lnTo>
                  <a:pt x="380" y="101"/>
                </a:lnTo>
                <a:lnTo>
                  <a:pt x="370" y="106"/>
                </a:lnTo>
                <a:lnTo>
                  <a:pt x="370" y="106"/>
                </a:lnTo>
                <a:lnTo>
                  <a:pt x="349" y="118"/>
                </a:lnTo>
                <a:lnTo>
                  <a:pt x="334" y="128"/>
                </a:lnTo>
                <a:lnTo>
                  <a:pt x="322" y="135"/>
                </a:lnTo>
                <a:lnTo>
                  <a:pt x="311" y="140"/>
                </a:lnTo>
                <a:lnTo>
                  <a:pt x="311" y="140"/>
                </a:lnTo>
                <a:lnTo>
                  <a:pt x="301" y="144"/>
                </a:lnTo>
                <a:lnTo>
                  <a:pt x="298" y="146"/>
                </a:lnTo>
                <a:lnTo>
                  <a:pt x="292" y="147"/>
                </a:lnTo>
                <a:lnTo>
                  <a:pt x="286" y="156"/>
                </a:lnTo>
                <a:lnTo>
                  <a:pt x="286" y="156"/>
                </a:lnTo>
                <a:lnTo>
                  <a:pt x="273" y="170"/>
                </a:lnTo>
                <a:lnTo>
                  <a:pt x="261" y="180"/>
                </a:lnTo>
                <a:lnTo>
                  <a:pt x="261" y="180"/>
                </a:lnTo>
                <a:lnTo>
                  <a:pt x="255" y="187"/>
                </a:lnTo>
                <a:lnTo>
                  <a:pt x="251" y="192"/>
                </a:lnTo>
                <a:lnTo>
                  <a:pt x="249" y="197"/>
                </a:lnTo>
                <a:lnTo>
                  <a:pt x="246" y="206"/>
                </a:lnTo>
                <a:lnTo>
                  <a:pt x="246" y="206"/>
                </a:lnTo>
                <a:lnTo>
                  <a:pt x="244" y="211"/>
                </a:lnTo>
                <a:lnTo>
                  <a:pt x="244" y="218"/>
                </a:lnTo>
                <a:lnTo>
                  <a:pt x="246" y="233"/>
                </a:lnTo>
                <a:lnTo>
                  <a:pt x="251" y="259"/>
                </a:lnTo>
                <a:lnTo>
                  <a:pt x="251" y="259"/>
                </a:lnTo>
                <a:lnTo>
                  <a:pt x="251" y="263"/>
                </a:lnTo>
                <a:lnTo>
                  <a:pt x="249" y="268"/>
                </a:lnTo>
                <a:lnTo>
                  <a:pt x="244" y="278"/>
                </a:lnTo>
                <a:lnTo>
                  <a:pt x="236" y="288"/>
                </a:lnTo>
                <a:lnTo>
                  <a:pt x="236" y="288"/>
                </a:lnTo>
                <a:close/>
              </a:path>
            </a:pathLst>
          </a:custGeom>
          <a:gradFill flip="none" rotWithShape="1">
            <a:gsLst>
              <a:gs pos="100000">
                <a:srgbClr val="FF9999"/>
              </a:gs>
              <a:gs pos="0">
                <a:srgbClr val="C00000"/>
              </a:gs>
              <a:gs pos="3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pptxd16_金魚のシルエット</dc:title>
  <dc:subject>pptxd16_金魚のシルエット</dc:subject>
  <dc:creator>でじけろお</dc:creator>
  <cp:revision>1</cp:revision>
  <dcterms:created xsi:type="dcterms:W3CDTF">2018-05-20T00:31:01Z</dcterms:created>
  <dcterms:modified xsi:type="dcterms:W3CDTF">2020-02-23T16:06:02Z</dcterms:modified>
  <cp:version>1</cp:version>
</cp:coreProperties>
</file>