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496DDEE-75A9-4F37-94C6-5F3A3AF172AE}"/>
              </a:ext>
            </a:extLst>
          </p:cNvPr>
          <p:cNvSpPr>
            <a:spLocks/>
          </p:cNvSpPr>
          <p:nvPr/>
        </p:nvSpPr>
        <p:spPr bwMode="auto">
          <a:xfrm>
            <a:off x="1366044" y="3913751"/>
            <a:ext cx="1463675" cy="2455863"/>
          </a:xfrm>
          <a:custGeom>
            <a:avLst/>
            <a:gdLst>
              <a:gd name="T0" fmla="*/ 323 w 922"/>
              <a:gd name="T1" fmla="*/ 196 h 1547"/>
              <a:gd name="T2" fmla="*/ 396 w 922"/>
              <a:gd name="T3" fmla="*/ 243 h 1547"/>
              <a:gd name="T4" fmla="*/ 369 w 922"/>
              <a:gd name="T5" fmla="*/ 285 h 1547"/>
              <a:gd name="T6" fmla="*/ 265 w 922"/>
              <a:gd name="T7" fmla="*/ 315 h 1547"/>
              <a:gd name="T8" fmla="*/ 204 w 922"/>
              <a:gd name="T9" fmla="*/ 402 h 1547"/>
              <a:gd name="T10" fmla="*/ 158 w 922"/>
              <a:gd name="T11" fmla="*/ 476 h 1547"/>
              <a:gd name="T12" fmla="*/ 95 w 922"/>
              <a:gd name="T13" fmla="*/ 554 h 1547"/>
              <a:gd name="T14" fmla="*/ 9 w 922"/>
              <a:gd name="T15" fmla="*/ 769 h 1547"/>
              <a:gd name="T16" fmla="*/ 0 w 922"/>
              <a:gd name="T17" fmla="*/ 828 h 1547"/>
              <a:gd name="T18" fmla="*/ 40 w 922"/>
              <a:gd name="T19" fmla="*/ 847 h 1547"/>
              <a:gd name="T20" fmla="*/ 76 w 922"/>
              <a:gd name="T21" fmla="*/ 855 h 1547"/>
              <a:gd name="T22" fmla="*/ 90 w 922"/>
              <a:gd name="T23" fmla="*/ 828 h 1547"/>
              <a:gd name="T24" fmla="*/ 99 w 922"/>
              <a:gd name="T25" fmla="*/ 781 h 1547"/>
              <a:gd name="T26" fmla="*/ 159 w 922"/>
              <a:gd name="T27" fmla="*/ 670 h 1547"/>
              <a:gd name="T28" fmla="*/ 263 w 922"/>
              <a:gd name="T29" fmla="*/ 515 h 1547"/>
              <a:gd name="T30" fmla="*/ 276 w 922"/>
              <a:gd name="T31" fmla="*/ 631 h 1547"/>
              <a:gd name="T32" fmla="*/ 255 w 922"/>
              <a:gd name="T33" fmla="*/ 675 h 1547"/>
              <a:gd name="T34" fmla="*/ 230 w 922"/>
              <a:gd name="T35" fmla="*/ 785 h 1547"/>
              <a:gd name="T36" fmla="*/ 177 w 922"/>
              <a:gd name="T37" fmla="*/ 823 h 1547"/>
              <a:gd name="T38" fmla="*/ 158 w 922"/>
              <a:gd name="T39" fmla="*/ 1042 h 1547"/>
              <a:gd name="T40" fmla="*/ 178 w 922"/>
              <a:gd name="T41" fmla="*/ 1092 h 1547"/>
              <a:gd name="T42" fmla="*/ 186 w 922"/>
              <a:gd name="T43" fmla="*/ 1168 h 1547"/>
              <a:gd name="T44" fmla="*/ 212 w 922"/>
              <a:gd name="T45" fmla="*/ 1370 h 1547"/>
              <a:gd name="T46" fmla="*/ 244 w 922"/>
              <a:gd name="T47" fmla="*/ 1407 h 1547"/>
              <a:gd name="T48" fmla="*/ 237 w 922"/>
              <a:gd name="T49" fmla="*/ 1424 h 1547"/>
              <a:gd name="T50" fmla="*/ 232 w 922"/>
              <a:gd name="T51" fmla="*/ 1520 h 1547"/>
              <a:gd name="T52" fmla="*/ 297 w 922"/>
              <a:gd name="T53" fmla="*/ 1544 h 1547"/>
              <a:gd name="T54" fmla="*/ 333 w 922"/>
              <a:gd name="T55" fmla="*/ 1429 h 1547"/>
              <a:gd name="T56" fmla="*/ 306 w 922"/>
              <a:gd name="T57" fmla="*/ 1352 h 1547"/>
              <a:gd name="T58" fmla="*/ 300 w 922"/>
              <a:gd name="T59" fmla="*/ 1145 h 1547"/>
              <a:gd name="T60" fmla="*/ 310 w 922"/>
              <a:gd name="T61" fmla="*/ 1101 h 1547"/>
              <a:gd name="T62" fmla="*/ 327 w 922"/>
              <a:gd name="T63" fmla="*/ 1026 h 1547"/>
              <a:gd name="T64" fmla="*/ 393 w 922"/>
              <a:gd name="T65" fmla="*/ 897 h 1547"/>
              <a:gd name="T66" fmla="*/ 471 w 922"/>
              <a:gd name="T67" fmla="*/ 1030 h 1547"/>
              <a:gd name="T68" fmla="*/ 491 w 922"/>
              <a:gd name="T69" fmla="*/ 1123 h 1547"/>
              <a:gd name="T70" fmla="*/ 443 w 922"/>
              <a:gd name="T71" fmla="*/ 1362 h 1547"/>
              <a:gd name="T72" fmla="*/ 412 w 922"/>
              <a:gd name="T73" fmla="*/ 1533 h 1547"/>
              <a:gd name="T74" fmla="*/ 546 w 922"/>
              <a:gd name="T75" fmla="*/ 1533 h 1547"/>
              <a:gd name="T76" fmla="*/ 499 w 922"/>
              <a:gd name="T77" fmla="*/ 1480 h 1547"/>
              <a:gd name="T78" fmla="*/ 603 w 922"/>
              <a:gd name="T79" fmla="*/ 1173 h 1547"/>
              <a:gd name="T80" fmla="*/ 621 w 922"/>
              <a:gd name="T81" fmla="*/ 872 h 1547"/>
              <a:gd name="T82" fmla="*/ 656 w 922"/>
              <a:gd name="T83" fmla="*/ 801 h 1547"/>
              <a:gd name="T84" fmla="*/ 621 w 922"/>
              <a:gd name="T85" fmla="*/ 744 h 1547"/>
              <a:gd name="T86" fmla="*/ 710 w 922"/>
              <a:gd name="T87" fmla="*/ 706 h 1547"/>
              <a:gd name="T88" fmla="*/ 783 w 922"/>
              <a:gd name="T89" fmla="*/ 802 h 1547"/>
              <a:gd name="T90" fmla="*/ 815 w 922"/>
              <a:gd name="T91" fmla="*/ 867 h 1547"/>
              <a:gd name="T92" fmla="*/ 840 w 922"/>
              <a:gd name="T93" fmla="*/ 920 h 1547"/>
              <a:gd name="T94" fmla="*/ 885 w 922"/>
              <a:gd name="T95" fmla="*/ 924 h 1547"/>
              <a:gd name="T96" fmla="*/ 922 w 922"/>
              <a:gd name="T97" fmla="*/ 844 h 1547"/>
              <a:gd name="T98" fmla="*/ 866 w 922"/>
              <a:gd name="T99" fmla="*/ 778 h 1547"/>
              <a:gd name="T100" fmla="*/ 795 w 922"/>
              <a:gd name="T101" fmla="*/ 633 h 1547"/>
              <a:gd name="T102" fmla="*/ 717 w 922"/>
              <a:gd name="T103" fmla="*/ 514 h 1547"/>
              <a:gd name="T104" fmla="*/ 552 w 922"/>
              <a:gd name="T105" fmla="*/ 315 h 1547"/>
              <a:gd name="T106" fmla="*/ 556 w 922"/>
              <a:gd name="T107" fmla="*/ 250 h 1547"/>
              <a:gd name="T108" fmla="*/ 621 w 922"/>
              <a:gd name="T109" fmla="*/ 180 h 1547"/>
              <a:gd name="T110" fmla="*/ 558 w 922"/>
              <a:gd name="T111" fmla="*/ 78 h 1547"/>
              <a:gd name="T112" fmla="*/ 460 w 922"/>
              <a:gd name="T113" fmla="*/ 0 h 1547"/>
              <a:gd name="T114" fmla="*/ 388 w 922"/>
              <a:gd name="T115" fmla="*/ 63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2" h="1547">
                <a:moveTo>
                  <a:pt x="386" y="143"/>
                </a:moveTo>
                <a:lnTo>
                  <a:pt x="386" y="143"/>
                </a:lnTo>
                <a:lnTo>
                  <a:pt x="372" y="149"/>
                </a:lnTo>
                <a:lnTo>
                  <a:pt x="360" y="157"/>
                </a:lnTo>
                <a:lnTo>
                  <a:pt x="347" y="164"/>
                </a:lnTo>
                <a:lnTo>
                  <a:pt x="333" y="174"/>
                </a:lnTo>
                <a:lnTo>
                  <a:pt x="328" y="179"/>
                </a:lnTo>
                <a:lnTo>
                  <a:pt x="324" y="182"/>
                </a:lnTo>
                <a:lnTo>
                  <a:pt x="322" y="187"/>
                </a:lnTo>
                <a:lnTo>
                  <a:pt x="322" y="192"/>
                </a:lnTo>
                <a:lnTo>
                  <a:pt x="323" y="196"/>
                </a:lnTo>
                <a:lnTo>
                  <a:pt x="327" y="200"/>
                </a:lnTo>
                <a:lnTo>
                  <a:pt x="327" y="200"/>
                </a:lnTo>
                <a:lnTo>
                  <a:pt x="337" y="206"/>
                </a:lnTo>
                <a:lnTo>
                  <a:pt x="349" y="211"/>
                </a:lnTo>
                <a:lnTo>
                  <a:pt x="360" y="214"/>
                </a:lnTo>
                <a:lnTo>
                  <a:pt x="371" y="217"/>
                </a:lnTo>
                <a:lnTo>
                  <a:pt x="388" y="218"/>
                </a:lnTo>
                <a:lnTo>
                  <a:pt x="396" y="218"/>
                </a:lnTo>
                <a:lnTo>
                  <a:pt x="396" y="218"/>
                </a:lnTo>
                <a:lnTo>
                  <a:pt x="395" y="232"/>
                </a:lnTo>
                <a:lnTo>
                  <a:pt x="396" y="243"/>
                </a:lnTo>
                <a:lnTo>
                  <a:pt x="396" y="246"/>
                </a:lnTo>
                <a:lnTo>
                  <a:pt x="397" y="250"/>
                </a:lnTo>
                <a:lnTo>
                  <a:pt x="397" y="250"/>
                </a:lnTo>
                <a:lnTo>
                  <a:pt x="402" y="262"/>
                </a:lnTo>
                <a:lnTo>
                  <a:pt x="403" y="269"/>
                </a:lnTo>
                <a:lnTo>
                  <a:pt x="403" y="269"/>
                </a:lnTo>
                <a:lnTo>
                  <a:pt x="404" y="277"/>
                </a:lnTo>
                <a:lnTo>
                  <a:pt x="403" y="283"/>
                </a:lnTo>
                <a:lnTo>
                  <a:pt x="403" y="283"/>
                </a:lnTo>
                <a:lnTo>
                  <a:pt x="382" y="283"/>
                </a:lnTo>
                <a:lnTo>
                  <a:pt x="369" y="285"/>
                </a:lnTo>
                <a:lnTo>
                  <a:pt x="364" y="286"/>
                </a:lnTo>
                <a:lnTo>
                  <a:pt x="363" y="287"/>
                </a:lnTo>
                <a:lnTo>
                  <a:pt x="363" y="287"/>
                </a:lnTo>
                <a:lnTo>
                  <a:pt x="364" y="292"/>
                </a:lnTo>
                <a:lnTo>
                  <a:pt x="363" y="293"/>
                </a:lnTo>
                <a:lnTo>
                  <a:pt x="363" y="293"/>
                </a:lnTo>
                <a:lnTo>
                  <a:pt x="322" y="304"/>
                </a:lnTo>
                <a:lnTo>
                  <a:pt x="292" y="312"/>
                </a:lnTo>
                <a:lnTo>
                  <a:pt x="274" y="315"/>
                </a:lnTo>
                <a:lnTo>
                  <a:pt x="274" y="315"/>
                </a:lnTo>
                <a:lnTo>
                  <a:pt x="265" y="315"/>
                </a:lnTo>
                <a:lnTo>
                  <a:pt x="255" y="314"/>
                </a:lnTo>
                <a:lnTo>
                  <a:pt x="252" y="314"/>
                </a:lnTo>
                <a:lnTo>
                  <a:pt x="249" y="315"/>
                </a:lnTo>
                <a:lnTo>
                  <a:pt x="248" y="317"/>
                </a:lnTo>
                <a:lnTo>
                  <a:pt x="247" y="319"/>
                </a:lnTo>
                <a:lnTo>
                  <a:pt x="247" y="319"/>
                </a:lnTo>
                <a:lnTo>
                  <a:pt x="247" y="323"/>
                </a:lnTo>
                <a:lnTo>
                  <a:pt x="246" y="328"/>
                </a:lnTo>
                <a:lnTo>
                  <a:pt x="238" y="341"/>
                </a:lnTo>
                <a:lnTo>
                  <a:pt x="216" y="381"/>
                </a:lnTo>
                <a:lnTo>
                  <a:pt x="204" y="402"/>
                </a:lnTo>
                <a:lnTo>
                  <a:pt x="194" y="420"/>
                </a:lnTo>
                <a:lnTo>
                  <a:pt x="188" y="435"/>
                </a:lnTo>
                <a:lnTo>
                  <a:pt x="186" y="440"/>
                </a:lnTo>
                <a:lnTo>
                  <a:pt x="186" y="443"/>
                </a:lnTo>
                <a:lnTo>
                  <a:pt x="186" y="443"/>
                </a:lnTo>
                <a:lnTo>
                  <a:pt x="188" y="446"/>
                </a:lnTo>
                <a:lnTo>
                  <a:pt x="188" y="448"/>
                </a:lnTo>
                <a:lnTo>
                  <a:pt x="185" y="453"/>
                </a:lnTo>
                <a:lnTo>
                  <a:pt x="180" y="458"/>
                </a:lnTo>
                <a:lnTo>
                  <a:pt x="174" y="463"/>
                </a:lnTo>
                <a:lnTo>
                  <a:pt x="158" y="476"/>
                </a:lnTo>
                <a:lnTo>
                  <a:pt x="140" y="488"/>
                </a:lnTo>
                <a:lnTo>
                  <a:pt x="140" y="488"/>
                </a:lnTo>
                <a:lnTo>
                  <a:pt x="131" y="495"/>
                </a:lnTo>
                <a:lnTo>
                  <a:pt x="125" y="503"/>
                </a:lnTo>
                <a:lnTo>
                  <a:pt x="120" y="510"/>
                </a:lnTo>
                <a:lnTo>
                  <a:pt x="116" y="516"/>
                </a:lnTo>
                <a:lnTo>
                  <a:pt x="111" y="528"/>
                </a:lnTo>
                <a:lnTo>
                  <a:pt x="108" y="538"/>
                </a:lnTo>
                <a:lnTo>
                  <a:pt x="108" y="538"/>
                </a:lnTo>
                <a:lnTo>
                  <a:pt x="103" y="547"/>
                </a:lnTo>
                <a:lnTo>
                  <a:pt x="95" y="554"/>
                </a:lnTo>
                <a:lnTo>
                  <a:pt x="89" y="562"/>
                </a:lnTo>
                <a:lnTo>
                  <a:pt x="85" y="569"/>
                </a:lnTo>
                <a:lnTo>
                  <a:pt x="85" y="569"/>
                </a:lnTo>
                <a:lnTo>
                  <a:pt x="56" y="663"/>
                </a:lnTo>
                <a:lnTo>
                  <a:pt x="36" y="724"/>
                </a:lnTo>
                <a:lnTo>
                  <a:pt x="28" y="746"/>
                </a:lnTo>
                <a:lnTo>
                  <a:pt x="24" y="753"/>
                </a:lnTo>
                <a:lnTo>
                  <a:pt x="23" y="756"/>
                </a:lnTo>
                <a:lnTo>
                  <a:pt x="23" y="756"/>
                </a:lnTo>
                <a:lnTo>
                  <a:pt x="12" y="765"/>
                </a:lnTo>
                <a:lnTo>
                  <a:pt x="9" y="769"/>
                </a:lnTo>
                <a:lnTo>
                  <a:pt x="8" y="772"/>
                </a:lnTo>
                <a:lnTo>
                  <a:pt x="8" y="772"/>
                </a:lnTo>
                <a:lnTo>
                  <a:pt x="4" y="783"/>
                </a:lnTo>
                <a:lnTo>
                  <a:pt x="3" y="790"/>
                </a:lnTo>
                <a:lnTo>
                  <a:pt x="2" y="797"/>
                </a:lnTo>
                <a:lnTo>
                  <a:pt x="2" y="797"/>
                </a:lnTo>
                <a:lnTo>
                  <a:pt x="3" y="807"/>
                </a:lnTo>
                <a:lnTo>
                  <a:pt x="4" y="817"/>
                </a:lnTo>
                <a:lnTo>
                  <a:pt x="4" y="817"/>
                </a:lnTo>
                <a:lnTo>
                  <a:pt x="3" y="823"/>
                </a:lnTo>
                <a:lnTo>
                  <a:pt x="0" y="828"/>
                </a:lnTo>
                <a:lnTo>
                  <a:pt x="0" y="830"/>
                </a:lnTo>
                <a:lnTo>
                  <a:pt x="0" y="831"/>
                </a:lnTo>
                <a:lnTo>
                  <a:pt x="3" y="834"/>
                </a:lnTo>
                <a:lnTo>
                  <a:pt x="5" y="838"/>
                </a:lnTo>
                <a:lnTo>
                  <a:pt x="5" y="838"/>
                </a:lnTo>
                <a:lnTo>
                  <a:pt x="14" y="841"/>
                </a:lnTo>
                <a:lnTo>
                  <a:pt x="23" y="844"/>
                </a:lnTo>
                <a:lnTo>
                  <a:pt x="34" y="845"/>
                </a:lnTo>
                <a:lnTo>
                  <a:pt x="34" y="845"/>
                </a:lnTo>
                <a:lnTo>
                  <a:pt x="37" y="846"/>
                </a:lnTo>
                <a:lnTo>
                  <a:pt x="40" y="847"/>
                </a:lnTo>
                <a:lnTo>
                  <a:pt x="45" y="851"/>
                </a:lnTo>
                <a:lnTo>
                  <a:pt x="45" y="851"/>
                </a:lnTo>
                <a:lnTo>
                  <a:pt x="50" y="857"/>
                </a:lnTo>
                <a:lnTo>
                  <a:pt x="55" y="860"/>
                </a:lnTo>
                <a:lnTo>
                  <a:pt x="58" y="861"/>
                </a:lnTo>
                <a:lnTo>
                  <a:pt x="58" y="861"/>
                </a:lnTo>
                <a:lnTo>
                  <a:pt x="66" y="861"/>
                </a:lnTo>
                <a:lnTo>
                  <a:pt x="69" y="860"/>
                </a:lnTo>
                <a:lnTo>
                  <a:pt x="73" y="857"/>
                </a:lnTo>
                <a:lnTo>
                  <a:pt x="73" y="857"/>
                </a:lnTo>
                <a:lnTo>
                  <a:pt x="76" y="855"/>
                </a:lnTo>
                <a:lnTo>
                  <a:pt x="76" y="852"/>
                </a:lnTo>
                <a:lnTo>
                  <a:pt x="77" y="850"/>
                </a:lnTo>
                <a:lnTo>
                  <a:pt x="81" y="847"/>
                </a:lnTo>
                <a:lnTo>
                  <a:pt x="81" y="847"/>
                </a:lnTo>
                <a:lnTo>
                  <a:pt x="85" y="842"/>
                </a:lnTo>
                <a:lnTo>
                  <a:pt x="88" y="839"/>
                </a:lnTo>
                <a:lnTo>
                  <a:pt x="89" y="834"/>
                </a:lnTo>
                <a:lnTo>
                  <a:pt x="89" y="831"/>
                </a:lnTo>
                <a:lnTo>
                  <a:pt x="89" y="831"/>
                </a:lnTo>
                <a:lnTo>
                  <a:pt x="89" y="829"/>
                </a:lnTo>
                <a:lnTo>
                  <a:pt x="90" y="828"/>
                </a:lnTo>
                <a:lnTo>
                  <a:pt x="93" y="825"/>
                </a:lnTo>
                <a:lnTo>
                  <a:pt x="95" y="823"/>
                </a:lnTo>
                <a:lnTo>
                  <a:pt x="95" y="823"/>
                </a:lnTo>
                <a:lnTo>
                  <a:pt x="98" y="820"/>
                </a:lnTo>
                <a:lnTo>
                  <a:pt x="100" y="819"/>
                </a:lnTo>
                <a:lnTo>
                  <a:pt x="100" y="817"/>
                </a:lnTo>
                <a:lnTo>
                  <a:pt x="99" y="810"/>
                </a:lnTo>
                <a:lnTo>
                  <a:pt x="99" y="810"/>
                </a:lnTo>
                <a:lnTo>
                  <a:pt x="92" y="786"/>
                </a:lnTo>
                <a:lnTo>
                  <a:pt x="92" y="786"/>
                </a:lnTo>
                <a:lnTo>
                  <a:pt x="99" y="781"/>
                </a:lnTo>
                <a:lnTo>
                  <a:pt x="105" y="775"/>
                </a:lnTo>
                <a:lnTo>
                  <a:pt x="111" y="766"/>
                </a:lnTo>
                <a:lnTo>
                  <a:pt x="111" y="766"/>
                </a:lnTo>
                <a:lnTo>
                  <a:pt x="121" y="749"/>
                </a:lnTo>
                <a:lnTo>
                  <a:pt x="132" y="728"/>
                </a:lnTo>
                <a:lnTo>
                  <a:pt x="132" y="728"/>
                </a:lnTo>
                <a:lnTo>
                  <a:pt x="147" y="696"/>
                </a:lnTo>
                <a:lnTo>
                  <a:pt x="153" y="684"/>
                </a:lnTo>
                <a:lnTo>
                  <a:pt x="156" y="676"/>
                </a:lnTo>
                <a:lnTo>
                  <a:pt x="156" y="676"/>
                </a:lnTo>
                <a:lnTo>
                  <a:pt x="159" y="670"/>
                </a:lnTo>
                <a:lnTo>
                  <a:pt x="167" y="658"/>
                </a:lnTo>
                <a:lnTo>
                  <a:pt x="174" y="647"/>
                </a:lnTo>
                <a:lnTo>
                  <a:pt x="178" y="641"/>
                </a:lnTo>
                <a:lnTo>
                  <a:pt x="178" y="641"/>
                </a:lnTo>
                <a:lnTo>
                  <a:pt x="196" y="626"/>
                </a:lnTo>
                <a:lnTo>
                  <a:pt x="196" y="626"/>
                </a:lnTo>
                <a:lnTo>
                  <a:pt x="218" y="588"/>
                </a:lnTo>
                <a:lnTo>
                  <a:pt x="243" y="547"/>
                </a:lnTo>
                <a:lnTo>
                  <a:pt x="243" y="547"/>
                </a:lnTo>
                <a:lnTo>
                  <a:pt x="255" y="527"/>
                </a:lnTo>
                <a:lnTo>
                  <a:pt x="263" y="515"/>
                </a:lnTo>
                <a:lnTo>
                  <a:pt x="268" y="509"/>
                </a:lnTo>
                <a:lnTo>
                  <a:pt x="268" y="509"/>
                </a:lnTo>
                <a:lnTo>
                  <a:pt x="269" y="509"/>
                </a:lnTo>
                <a:lnTo>
                  <a:pt x="270" y="511"/>
                </a:lnTo>
                <a:lnTo>
                  <a:pt x="274" y="519"/>
                </a:lnTo>
                <a:lnTo>
                  <a:pt x="280" y="532"/>
                </a:lnTo>
                <a:lnTo>
                  <a:pt x="280" y="532"/>
                </a:lnTo>
                <a:lnTo>
                  <a:pt x="300" y="606"/>
                </a:lnTo>
                <a:lnTo>
                  <a:pt x="300" y="606"/>
                </a:lnTo>
                <a:lnTo>
                  <a:pt x="286" y="620"/>
                </a:lnTo>
                <a:lnTo>
                  <a:pt x="276" y="631"/>
                </a:lnTo>
                <a:lnTo>
                  <a:pt x="271" y="636"/>
                </a:lnTo>
                <a:lnTo>
                  <a:pt x="271" y="636"/>
                </a:lnTo>
                <a:lnTo>
                  <a:pt x="273" y="639"/>
                </a:lnTo>
                <a:lnTo>
                  <a:pt x="274" y="647"/>
                </a:lnTo>
                <a:lnTo>
                  <a:pt x="274" y="647"/>
                </a:lnTo>
                <a:lnTo>
                  <a:pt x="274" y="650"/>
                </a:lnTo>
                <a:lnTo>
                  <a:pt x="271" y="655"/>
                </a:lnTo>
                <a:lnTo>
                  <a:pt x="264" y="665"/>
                </a:lnTo>
                <a:lnTo>
                  <a:pt x="264" y="665"/>
                </a:lnTo>
                <a:lnTo>
                  <a:pt x="257" y="673"/>
                </a:lnTo>
                <a:lnTo>
                  <a:pt x="255" y="675"/>
                </a:lnTo>
                <a:lnTo>
                  <a:pt x="255" y="676"/>
                </a:lnTo>
                <a:lnTo>
                  <a:pt x="255" y="676"/>
                </a:lnTo>
                <a:lnTo>
                  <a:pt x="259" y="682"/>
                </a:lnTo>
                <a:lnTo>
                  <a:pt x="260" y="686"/>
                </a:lnTo>
                <a:lnTo>
                  <a:pt x="259" y="691"/>
                </a:lnTo>
                <a:lnTo>
                  <a:pt x="259" y="691"/>
                </a:lnTo>
                <a:lnTo>
                  <a:pt x="255" y="707"/>
                </a:lnTo>
                <a:lnTo>
                  <a:pt x="247" y="739"/>
                </a:lnTo>
                <a:lnTo>
                  <a:pt x="241" y="756"/>
                </a:lnTo>
                <a:lnTo>
                  <a:pt x="236" y="772"/>
                </a:lnTo>
                <a:lnTo>
                  <a:pt x="230" y="785"/>
                </a:lnTo>
                <a:lnTo>
                  <a:pt x="226" y="790"/>
                </a:lnTo>
                <a:lnTo>
                  <a:pt x="223" y="792"/>
                </a:lnTo>
                <a:lnTo>
                  <a:pt x="223" y="792"/>
                </a:lnTo>
                <a:lnTo>
                  <a:pt x="216" y="797"/>
                </a:lnTo>
                <a:lnTo>
                  <a:pt x="209" y="802"/>
                </a:lnTo>
                <a:lnTo>
                  <a:pt x="191" y="810"/>
                </a:lnTo>
                <a:lnTo>
                  <a:pt x="179" y="818"/>
                </a:lnTo>
                <a:lnTo>
                  <a:pt x="175" y="820"/>
                </a:lnTo>
                <a:lnTo>
                  <a:pt x="175" y="822"/>
                </a:lnTo>
                <a:lnTo>
                  <a:pt x="177" y="823"/>
                </a:lnTo>
                <a:lnTo>
                  <a:pt x="177" y="823"/>
                </a:lnTo>
                <a:lnTo>
                  <a:pt x="180" y="825"/>
                </a:lnTo>
                <a:lnTo>
                  <a:pt x="188" y="828"/>
                </a:lnTo>
                <a:lnTo>
                  <a:pt x="207" y="833"/>
                </a:lnTo>
                <a:lnTo>
                  <a:pt x="233" y="838"/>
                </a:lnTo>
                <a:lnTo>
                  <a:pt x="233" y="838"/>
                </a:lnTo>
                <a:lnTo>
                  <a:pt x="200" y="919"/>
                </a:lnTo>
                <a:lnTo>
                  <a:pt x="177" y="980"/>
                </a:lnTo>
                <a:lnTo>
                  <a:pt x="162" y="1020"/>
                </a:lnTo>
                <a:lnTo>
                  <a:pt x="162" y="1020"/>
                </a:lnTo>
                <a:lnTo>
                  <a:pt x="159" y="1036"/>
                </a:lnTo>
                <a:lnTo>
                  <a:pt x="158" y="1042"/>
                </a:lnTo>
                <a:lnTo>
                  <a:pt x="159" y="1048"/>
                </a:lnTo>
                <a:lnTo>
                  <a:pt x="159" y="1052"/>
                </a:lnTo>
                <a:lnTo>
                  <a:pt x="162" y="1057"/>
                </a:lnTo>
                <a:lnTo>
                  <a:pt x="167" y="1064"/>
                </a:lnTo>
                <a:lnTo>
                  <a:pt x="167" y="1064"/>
                </a:lnTo>
                <a:lnTo>
                  <a:pt x="172" y="1070"/>
                </a:lnTo>
                <a:lnTo>
                  <a:pt x="178" y="1076"/>
                </a:lnTo>
                <a:lnTo>
                  <a:pt x="179" y="1080"/>
                </a:lnTo>
                <a:lnTo>
                  <a:pt x="180" y="1084"/>
                </a:lnTo>
                <a:lnTo>
                  <a:pt x="180" y="1088"/>
                </a:lnTo>
                <a:lnTo>
                  <a:pt x="178" y="1092"/>
                </a:lnTo>
                <a:lnTo>
                  <a:pt x="178" y="1092"/>
                </a:lnTo>
                <a:lnTo>
                  <a:pt x="170" y="1108"/>
                </a:lnTo>
                <a:lnTo>
                  <a:pt x="168" y="1115"/>
                </a:lnTo>
                <a:lnTo>
                  <a:pt x="169" y="1118"/>
                </a:lnTo>
                <a:lnTo>
                  <a:pt x="170" y="1121"/>
                </a:lnTo>
                <a:lnTo>
                  <a:pt x="170" y="1121"/>
                </a:lnTo>
                <a:lnTo>
                  <a:pt x="174" y="1132"/>
                </a:lnTo>
                <a:lnTo>
                  <a:pt x="179" y="1147"/>
                </a:lnTo>
                <a:lnTo>
                  <a:pt x="184" y="1160"/>
                </a:lnTo>
                <a:lnTo>
                  <a:pt x="186" y="1168"/>
                </a:lnTo>
                <a:lnTo>
                  <a:pt x="186" y="1168"/>
                </a:lnTo>
                <a:lnTo>
                  <a:pt x="191" y="1195"/>
                </a:lnTo>
                <a:lnTo>
                  <a:pt x="200" y="1249"/>
                </a:lnTo>
                <a:lnTo>
                  <a:pt x="209" y="1306"/>
                </a:lnTo>
                <a:lnTo>
                  <a:pt x="211" y="1324"/>
                </a:lnTo>
                <a:lnTo>
                  <a:pt x="211" y="1334"/>
                </a:lnTo>
                <a:lnTo>
                  <a:pt x="211" y="1334"/>
                </a:lnTo>
                <a:lnTo>
                  <a:pt x="209" y="1350"/>
                </a:lnTo>
                <a:lnTo>
                  <a:pt x="207" y="1361"/>
                </a:lnTo>
                <a:lnTo>
                  <a:pt x="207" y="1361"/>
                </a:lnTo>
                <a:lnTo>
                  <a:pt x="209" y="1363"/>
                </a:lnTo>
                <a:lnTo>
                  <a:pt x="212" y="1370"/>
                </a:lnTo>
                <a:lnTo>
                  <a:pt x="218" y="1377"/>
                </a:lnTo>
                <a:lnTo>
                  <a:pt x="236" y="1381"/>
                </a:lnTo>
                <a:lnTo>
                  <a:pt x="243" y="1383"/>
                </a:lnTo>
                <a:lnTo>
                  <a:pt x="243" y="1383"/>
                </a:lnTo>
                <a:lnTo>
                  <a:pt x="244" y="1390"/>
                </a:lnTo>
                <a:lnTo>
                  <a:pt x="246" y="1395"/>
                </a:lnTo>
                <a:lnTo>
                  <a:pt x="246" y="1399"/>
                </a:lnTo>
                <a:lnTo>
                  <a:pt x="246" y="1399"/>
                </a:lnTo>
                <a:lnTo>
                  <a:pt x="244" y="1400"/>
                </a:lnTo>
                <a:lnTo>
                  <a:pt x="244" y="1403"/>
                </a:lnTo>
                <a:lnTo>
                  <a:pt x="244" y="1407"/>
                </a:lnTo>
                <a:lnTo>
                  <a:pt x="242" y="1411"/>
                </a:lnTo>
                <a:lnTo>
                  <a:pt x="242" y="1411"/>
                </a:lnTo>
                <a:lnTo>
                  <a:pt x="239" y="1414"/>
                </a:lnTo>
                <a:lnTo>
                  <a:pt x="238" y="1415"/>
                </a:lnTo>
                <a:lnTo>
                  <a:pt x="236" y="1415"/>
                </a:lnTo>
                <a:lnTo>
                  <a:pt x="234" y="1414"/>
                </a:lnTo>
                <a:lnTo>
                  <a:pt x="234" y="1415"/>
                </a:lnTo>
                <a:lnTo>
                  <a:pt x="236" y="1419"/>
                </a:lnTo>
                <a:lnTo>
                  <a:pt x="236" y="1419"/>
                </a:lnTo>
                <a:lnTo>
                  <a:pt x="236" y="1423"/>
                </a:lnTo>
                <a:lnTo>
                  <a:pt x="237" y="1424"/>
                </a:lnTo>
                <a:lnTo>
                  <a:pt x="241" y="1426"/>
                </a:lnTo>
                <a:lnTo>
                  <a:pt x="242" y="1427"/>
                </a:lnTo>
                <a:lnTo>
                  <a:pt x="243" y="1432"/>
                </a:lnTo>
                <a:lnTo>
                  <a:pt x="243" y="1439"/>
                </a:lnTo>
                <a:lnTo>
                  <a:pt x="242" y="1450"/>
                </a:lnTo>
                <a:lnTo>
                  <a:pt x="242" y="1450"/>
                </a:lnTo>
                <a:lnTo>
                  <a:pt x="236" y="1475"/>
                </a:lnTo>
                <a:lnTo>
                  <a:pt x="233" y="1488"/>
                </a:lnTo>
                <a:lnTo>
                  <a:pt x="231" y="1499"/>
                </a:lnTo>
                <a:lnTo>
                  <a:pt x="231" y="1510"/>
                </a:lnTo>
                <a:lnTo>
                  <a:pt x="232" y="1520"/>
                </a:lnTo>
                <a:lnTo>
                  <a:pt x="233" y="1523"/>
                </a:lnTo>
                <a:lnTo>
                  <a:pt x="234" y="1528"/>
                </a:lnTo>
                <a:lnTo>
                  <a:pt x="238" y="1532"/>
                </a:lnTo>
                <a:lnTo>
                  <a:pt x="242" y="1535"/>
                </a:lnTo>
                <a:lnTo>
                  <a:pt x="242" y="1535"/>
                </a:lnTo>
                <a:lnTo>
                  <a:pt x="249" y="1541"/>
                </a:lnTo>
                <a:lnTo>
                  <a:pt x="259" y="1544"/>
                </a:lnTo>
                <a:lnTo>
                  <a:pt x="269" y="1546"/>
                </a:lnTo>
                <a:lnTo>
                  <a:pt x="279" y="1547"/>
                </a:lnTo>
                <a:lnTo>
                  <a:pt x="289" y="1546"/>
                </a:lnTo>
                <a:lnTo>
                  <a:pt x="297" y="1544"/>
                </a:lnTo>
                <a:lnTo>
                  <a:pt x="306" y="1541"/>
                </a:lnTo>
                <a:lnTo>
                  <a:pt x="312" y="1537"/>
                </a:lnTo>
                <a:lnTo>
                  <a:pt x="312" y="1537"/>
                </a:lnTo>
                <a:lnTo>
                  <a:pt x="318" y="1531"/>
                </a:lnTo>
                <a:lnTo>
                  <a:pt x="323" y="1523"/>
                </a:lnTo>
                <a:lnTo>
                  <a:pt x="327" y="1515"/>
                </a:lnTo>
                <a:lnTo>
                  <a:pt x="329" y="1505"/>
                </a:lnTo>
                <a:lnTo>
                  <a:pt x="333" y="1487"/>
                </a:lnTo>
                <a:lnTo>
                  <a:pt x="334" y="1471"/>
                </a:lnTo>
                <a:lnTo>
                  <a:pt x="334" y="1471"/>
                </a:lnTo>
                <a:lnTo>
                  <a:pt x="333" y="1429"/>
                </a:lnTo>
                <a:lnTo>
                  <a:pt x="332" y="1407"/>
                </a:lnTo>
                <a:lnTo>
                  <a:pt x="328" y="1390"/>
                </a:lnTo>
                <a:lnTo>
                  <a:pt x="328" y="1390"/>
                </a:lnTo>
                <a:lnTo>
                  <a:pt x="324" y="1379"/>
                </a:lnTo>
                <a:lnTo>
                  <a:pt x="318" y="1371"/>
                </a:lnTo>
                <a:lnTo>
                  <a:pt x="318" y="1371"/>
                </a:lnTo>
                <a:lnTo>
                  <a:pt x="315" y="1365"/>
                </a:lnTo>
                <a:lnTo>
                  <a:pt x="311" y="1361"/>
                </a:lnTo>
                <a:lnTo>
                  <a:pt x="308" y="1357"/>
                </a:lnTo>
                <a:lnTo>
                  <a:pt x="306" y="1352"/>
                </a:lnTo>
                <a:lnTo>
                  <a:pt x="306" y="1352"/>
                </a:lnTo>
                <a:lnTo>
                  <a:pt x="306" y="1345"/>
                </a:lnTo>
                <a:lnTo>
                  <a:pt x="306" y="1338"/>
                </a:lnTo>
                <a:lnTo>
                  <a:pt x="308" y="1326"/>
                </a:lnTo>
                <a:lnTo>
                  <a:pt x="308" y="1326"/>
                </a:lnTo>
                <a:lnTo>
                  <a:pt x="307" y="1309"/>
                </a:lnTo>
                <a:lnTo>
                  <a:pt x="306" y="1297"/>
                </a:lnTo>
                <a:lnTo>
                  <a:pt x="306" y="1286"/>
                </a:lnTo>
                <a:lnTo>
                  <a:pt x="306" y="1286"/>
                </a:lnTo>
                <a:lnTo>
                  <a:pt x="305" y="1254"/>
                </a:lnTo>
                <a:lnTo>
                  <a:pt x="302" y="1198"/>
                </a:lnTo>
                <a:lnTo>
                  <a:pt x="300" y="1145"/>
                </a:lnTo>
                <a:lnTo>
                  <a:pt x="300" y="1127"/>
                </a:lnTo>
                <a:lnTo>
                  <a:pt x="300" y="1120"/>
                </a:lnTo>
                <a:lnTo>
                  <a:pt x="300" y="1120"/>
                </a:lnTo>
                <a:lnTo>
                  <a:pt x="303" y="1116"/>
                </a:lnTo>
                <a:lnTo>
                  <a:pt x="307" y="1113"/>
                </a:lnTo>
                <a:lnTo>
                  <a:pt x="311" y="1111"/>
                </a:lnTo>
                <a:lnTo>
                  <a:pt x="312" y="1108"/>
                </a:lnTo>
                <a:lnTo>
                  <a:pt x="312" y="1107"/>
                </a:lnTo>
                <a:lnTo>
                  <a:pt x="312" y="1107"/>
                </a:lnTo>
                <a:lnTo>
                  <a:pt x="311" y="1105"/>
                </a:lnTo>
                <a:lnTo>
                  <a:pt x="310" y="1101"/>
                </a:lnTo>
                <a:lnTo>
                  <a:pt x="303" y="1095"/>
                </a:lnTo>
                <a:lnTo>
                  <a:pt x="299" y="1088"/>
                </a:lnTo>
                <a:lnTo>
                  <a:pt x="296" y="1086"/>
                </a:lnTo>
                <a:lnTo>
                  <a:pt x="296" y="1085"/>
                </a:lnTo>
                <a:lnTo>
                  <a:pt x="296" y="1085"/>
                </a:lnTo>
                <a:lnTo>
                  <a:pt x="301" y="1080"/>
                </a:lnTo>
                <a:lnTo>
                  <a:pt x="303" y="1079"/>
                </a:lnTo>
                <a:lnTo>
                  <a:pt x="305" y="1076"/>
                </a:lnTo>
                <a:lnTo>
                  <a:pt x="305" y="1057"/>
                </a:lnTo>
                <a:lnTo>
                  <a:pt x="315" y="1046"/>
                </a:lnTo>
                <a:lnTo>
                  <a:pt x="327" y="1026"/>
                </a:lnTo>
                <a:lnTo>
                  <a:pt x="327" y="1026"/>
                </a:lnTo>
                <a:lnTo>
                  <a:pt x="331" y="1021"/>
                </a:lnTo>
                <a:lnTo>
                  <a:pt x="343" y="1005"/>
                </a:lnTo>
                <a:lnTo>
                  <a:pt x="343" y="1005"/>
                </a:lnTo>
                <a:lnTo>
                  <a:pt x="348" y="996"/>
                </a:lnTo>
                <a:lnTo>
                  <a:pt x="354" y="982"/>
                </a:lnTo>
                <a:lnTo>
                  <a:pt x="369" y="943"/>
                </a:lnTo>
                <a:lnTo>
                  <a:pt x="377" y="925"/>
                </a:lnTo>
                <a:lnTo>
                  <a:pt x="385" y="909"/>
                </a:lnTo>
                <a:lnTo>
                  <a:pt x="391" y="899"/>
                </a:lnTo>
                <a:lnTo>
                  <a:pt x="393" y="897"/>
                </a:lnTo>
                <a:lnTo>
                  <a:pt x="396" y="895"/>
                </a:lnTo>
                <a:lnTo>
                  <a:pt x="396" y="895"/>
                </a:lnTo>
                <a:lnTo>
                  <a:pt x="404" y="900"/>
                </a:lnTo>
                <a:lnTo>
                  <a:pt x="416" y="908"/>
                </a:lnTo>
                <a:lnTo>
                  <a:pt x="423" y="914"/>
                </a:lnTo>
                <a:lnTo>
                  <a:pt x="425" y="918"/>
                </a:lnTo>
                <a:lnTo>
                  <a:pt x="425" y="918"/>
                </a:lnTo>
                <a:lnTo>
                  <a:pt x="433" y="936"/>
                </a:lnTo>
                <a:lnTo>
                  <a:pt x="448" y="973"/>
                </a:lnTo>
                <a:lnTo>
                  <a:pt x="471" y="1030"/>
                </a:lnTo>
                <a:lnTo>
                  <a:pt x="471" y="1030"/>
                </a:lnTo>
                <a:lnTo>
                  <a:pt x="470" y="1036"/>
                </a:lnTo>
                <a:lnTo>
                  <a:pt x="471" y="1041"/>
                </a:lnTo>
                <a:lnTo>
                  <a:pt x="472" y="1048"/>
                </a:lnTo>
                <a:lnTo>
                  <a:pt x="472" y="1048"/>
                </a:lnTo>
                <a:lnTo>
                  <a:pt x="485" y="1076"/>
                </a:lnTo>
                <a:lnTo>
                  <a:pt x="494" y="1099"/>
                </a:lnTo>
                <a:lnTo>
                  <a:pt x="494" y="1099"/>
                </a:lnTo>
                <a:lnTo>
                  <a:pt x="496" y="1102"/>
                </a:lnTo>
                <a:lnTo>
                  <a:pt x="494" y="1107"/>
                </a:lnTo>
                <a:lnTo>
                  <a:pt x="492" y="1113"/>
                </a:lnTo>
                <a:lnTo>
                  <a:pt x="491" y="1123"/>
                </a:lnTo>
                <a:lnTo>
                  <a:pt x="491" y="1123"/>
                </a:lnTo>
                <a:lnTo>
                  <a:pt x="485" y="1154"/>
                </a:lnTo>
                <a:lnTo>
                  <a:pt x="473" y="1209"/>
                </a:lnTo>
                <a:lnTo>
                  <a:pt x="456" y="1286"/>
                </a:lnTo>
                <a:lnTo>
                  <a:pt x="456" y="1318"/>
                </a:lnTo>
                <a:lnTo>
                  <a:pt x="456" y="1318"/>
                </a:lnTo>
                <a:lnTo>
                  <a:pt x="455" y="1326"/>
                </a:lnTo>
                <a:lnTo>
                  <a:pt x="451" y="1340"/>
                </a:lnTo>
                <a:lnTo>
                  <a:pt x="448" y="1354"/>
                </a:lnTo>
                <a:lnTo>
                  <a:pt x="443" y="1362"/>
                </a:lnTo>
                <a:lnTo>
                  <a:pt x="443" y="1362"/>
                </a:lnTo>
                <a:lnTo>
                  <a:pt x="386" y="1427"/>
                </a:lnTo>
                <a:lnTo>
                  <a:pt x="374" y="1459"/>
                </a:lnTo>
                <a:lnTo>
                  <a:pt x="359" y="1490"/>
                </a:lnTo>
                <a:lnTo>
                  <a:pt x="359" y="1490"/>
                </a:lnTo>
                <a:lnTo>
                  <a:pt x="360" y="1506"/>
                </a:lnTo>
                <a:lnTo>
                  <a:pt x="361" y="1517"/>
                </a:lnTo>
                <a:lnTo>
                  <a:pt x="363" y="1521"/>
                </a:lnTo>
                <a:lnTo>
                  <a:pt x="365" y="1522"/>
                </a:lnTo>
                <a:lnTo>
                  <a:pt x="365" y="1522"/>
                </a:lnTo>
                <a:lnTo>
                  <a:pt x="392" y="1530"/>
                </a:lnTo>
                <a:lnTo>
                  <a:pt x="412" y="1533"/>
                </a:lnTo>
                <a:lnTo>
                  <a:pt x="430" y="1535"/>
                </a:lnTo>
                <a:lnTo>
                  <a:pt x="430" y="1535"/>
                </a:lnTo>
                <a:lnTo>
                  <a:pt x="440" y="1536"/>
                </a:lnTo>
                <a:lnTo>
                  <a:pt x="455" y="1537"/>
                </a:lnTo>
                <a:lnTo>
                  <a:pt x="491" y="1542"/>
                </a:lnTo>
                <a:lnTo>
                  <a:pt x="509" y="1543"/>
                </a:lnTo>
                <a:lnTo>
                  <a:pt x="525" y="1542"/>
                </a:lnTo>
                <a:lnTo>
                  <a:pt x="533" y="1541"/>
                </a:lnTo>
                <a:lnTo>
                  <a:pt x="537" y="1540"/>
                </a:lnTo>
                <a:lnTo>
                  <a:pt x="542" y="1536"/>
                </a:lnTo>
                <a:lnTo>
                  <a:pt x="546" y="1533"/>
                </a:lnTo>
                <a:lnTo>
                  <a:pt x="546" y="1533"/>
                </a:lnTo>
                <a:lnTo>
                  <a:pt x="550" y="1526"/>
                </a:lnTo>
                <a:lnTo>
                  <a:pt x="555" y="1522"/>
                </a:lnTo>
                <a:lnTo>
                  <a:pt x="558" y="1517"/>
                </a:lnTo>
                <a:lnTo>
                  <a:pt x="558" y="1515"/>
                </a:lnTo>
                <a:lnTo>
                  <a:pt x="556" y="1514"/>
                </a:lnTo>
                <a:lnTo>
                  <a:pt x="541" y="1506"/>
                </a:lnTo>
                <a:lnTo>
                  <a:pt x="541" y="1506"/>
                </a:lnTo>
                <a:lnTo>
                  <a:pt x="531" y="1501"/>
                </a:lnTo>
                <a:lnTo>
                  <a:pt x="520" y="1494"/>
                </a:lnTo>
                <a:lnTo>
                  <a:pt x="499" y="1480"/>
                </a:lnTo>
                <a:lnTo>
                  <a:pt x="478" y="1464"/>
                </a:lnTo>
                <a:lnTo>
                  <a:pt x="468" y="1436"/>
                </a:lnTo>
                <a:lnTo>
                  <a:pt x="497" y="1437"/>
                </a:lnTo>
                <a:lnTo>
                  <a:pt x="497" y="1402"/>
                </a:lnTo>
                <a:lnTo>
                  <a:pt x="546" y="1336"/>
                </a:lnTo>
                <a:lnTo>
                  <a:pt x="590" y="1264"/>
                </a:lnTo>
                <a:lnTo>
                  <a:pt x="590" y="1264"/>
                </a:lnTo>
                <a:lnTo>
                  <a:pt x="600" y="1227"/>
                </a:lnTo>
                <a:lnTo>
                  <a:pt x="600" y="1227"/>
                </a:lnTo>
                <a:lnTo>
                  <a:pt x="603" y="1195"/>
                </a:lnTo>
                <a:lnTo>
                  <a:pt x="603" y="1173"/>
                </a:lnTo>
                <a:lnTo>
                  <a:pt x="603" y="1161"/>
                </a:lnTo>
                <a:lnTo>
                  <a:pt x="603" y="1161"/>
                </a:lnTo>
                <a:lnTo>
                  <a:pt x="592" y="1126"/>
                </a:lnTo>
                <a:lnTo>
                  <a:pt x="582" y="1092"/>
                </a:lnTo>
                <a:lnTo>
                  <a:pt x="599" y="1054"/>
                </a:lnTo>
                <a:lnTo>
                  <a:pt x="594" y="948"/>
                </a:lnTo>
                <a:lnTo>
                  <a:pt x="594" y="948"/>
                </a:lnTo>
                <a:lnTo>
                  <a:pt x="608" y="916"/>
                </a:lnTo>
                <a:lnTo>
                  <a:pt x="618" y="892"/>
                </a:lnTo>
                <a:lnTo>
                  <a:pt x="620" y="881"/>
                </a:lnTo>
                <a:lnTo>
                  <a:pt x="621" y="872"/>
                </a:lnTo>
                <a:lnTo>
                  <a:pt x="621" y="872"/>
                </a:lnTo>
                <a:lnTo>
                  <a:pt x="620" y="859"/>
                </a:lnTo>
                <a:lnTo>
                  <a:pt x="618" y="845"/>
                </a:lnTo>
                <a:lnTo>
                  <a:pt x="613" y="825"/>
                </a:lnTo>
                <a:lnTo>
                  <a:pt x="613" y="825"/>
                </a:lnTo>
                <a:lnTo>
                  <a:pt x="613" y="823"/>
                </a:lnTo>
                <a:lnTo>
                  <a:pt x="615" y="820"/>
                </a:lnTo>
                <a:lnTo>
                  <a:pt x="621" y="817"/>
                </a:lnTo>
                <a:lnTo>
                  <a:pt x="640" y="809"/>
                </a:lnTo>
                <a:lnTo>
                  <a:pt x="650" y="806"/>
                </a:lnTo>
                <a:lnTo>
                  <a:pt x="656" y="801"/>
                </a:lnTo>
                <a:lnTo>
                  <a:pt x="658" y="798"/>
                </a:lnTo>
                <a:lnTo>
                  <a:pt x="658" y="796"/>
                </a:lnTo>
                <a:lnTo>
                  <a:pt x="658" y="793"/>
                </a:lnTo>
                <a:lnTo>
                  <a:pt x="656" y="791"/>
                </a:lnTo>
                <a:lnTo>
                  <a:pt x="656" y="791"/>
                </a:lnTo>
                <a:lnTo>
                  <a:pt x="642" y="777"/>
                </a:lnTo>
                <a:lnTo>
                  <a:pt x="631" y="764"/>
                </a:lnTo>
                <a:lnTo>
                  <a:pt x="622" y="751"/>
                </a:lnTo>
                <a:lnTo>
                  <a:pt x="621" y="746"/>
                </a:lnTo>
                <a:lnTo>
                  <a:pt x="621" y="744"/>
                </a:lnTo>
                <a:lnTo>
                  <a:pt x="621" y="744"/>
                </a:lnTo>
                <a:lnTo>
                  <a:pt x="630" y="728"/>
                </a:lnTo>
                <a:lnTo>
                  <a:pt x="637" y="716"/>
                </a:lnTo>
                <a:lnTo>
                  <a:pt x="637" y="681"/>
                </a:lnTo>
                <a:lnTo>
                  <a:pt x="647" y="596"/>
                </a:lnTo>
                <a:lnTo>
                  <a:pt x="647" y="596"/>
                </a:lnTo>
                <a:lnTo>
                  <a:pt x="672" y="641"/>
                </a:lnTo>
                <a:lnTo>
                  <a:pt x="691" y="674"/>
                </a:lnTo>
                <a:lnTo>
                  <a:pt x="704" y="695"/>
                </a:lnTo>
                <a:lnTo>
                  <a:pt x="704" y="695"/>
                </a:lnTo>
                <a:lnTo>
                  <a:pt x="707" y="701"/>
                </a:lnTo>
                <a:lnTo>
                  <a:pt x="710" y="706"/>
                </a:lnTo>
                <a:lnTo>
                  <a:pt x="714" y="719"/>
                </a:lnTo>
                <a:lnTo>
                  <a:pt x="717" y="732"/>
                </a:lnTo>
                <a:lnTo>
                  <a:pt x="720" y="737"/>
                </a:lnTo>
                <a:lnTo>
                  <a:pt x="722" y="742"/>
                </a:lnTo>
                <a:lnTo>
                  <a:pt x="722" y="742"/>
                </a:lnTo>
                <a:lnTo>
                  <a:pt x="733" y="758"/>
                </a:lnTo>
                <a:lnTo>
                  <a:pt x="742" y="767"/>
                </a:lnTo>
                <a:lnTo>
                  <a:pt x="754" y="778"/>
                </a:lnTo>
                <a:lnTo>
                  <a:pt x="754" y="778"/>
                </a:lnTo>
                <a:lnTo>
                  <a:pt x="770" y="791"/>
                </a:lnTo>
                <a:lnTo>
                  <a:pt x="783" y="802"/>
                </a:lnTo>
                <a:lnTo>
                  <a:pt x="792" y="812"/>
                </a:lnTo>
                <a:lnTo>
                  <a:pt x="800" y="819"/>
                </a:lnTo>
                <a:lnTo>
                  <a:pt x="800" y="819"/>
                </a:lnTo>
                <a:lnTo>
                  <a:pt x="805" y="828"/>
                </a:lnTo>
                <a:lnTo>
                  <a:pt x="811" y="839"/>
                </a:lnTo>
                <a:lnTo>
                  <a:pt x="816" y="850"/>
                </a:lnTo>
                <a:lnTo>
                  <a:pt x="817" y="857"/>
                </a:lnTo>
                <a:lnTo>
                  <a:pt x="817" y="857"/>
                </a:lnTo>
                <a:lnTo>
                  <a:pt x="817" y="861"/>
                </a:lnTo>
                <a:lnTo>
                  <a:pt x="815" y="865"/>
                </a:lnTo>
                <a:lnTo>
                  <a:pt x="815" y="867"/>
                </a:lnTo>
                <a:lnTo>
                  <a:pt x="817" y="866"/>
                </a:lnTo>
                <a:lnTo>
                  <a:pt x="828" y="860"/>
                </a:lnTo>
                <a:lnTo>
                  <a:pt x="828" y="860"/>
                </a:lnTo>
                <a:lnTo>
                  <a:pt x="826" y="863"/>
                </a:lnTo>
                <a:lnTo>
                  <a:pt x="822" y="875"/>
                </a:lnTo>
                <a:lnTo>
                  <a:pt x="820" y="881"/>
                </a:lnTo>
                <a:lnTo>
                  <a:pt x="820" y="888"/>
                </a:lnTo>
                <a:lnTo>
                  <a:pt x="821" y="894"/>
                </a:lnTo>
                <a:lnTo>
                  <a:pt x="823" y="900"/>
                </a:lnTo>
                <a:lnTo>
                  <a:pt x="823" y="900"/>
                </a:lnTo>
                <a:lnTo>
                  <a:pt x="840" y="920"/>
                </a:lnTo>
                <a:lnTo>
                  <a:pt x="840" y="920"/>
                </a:lnTo>
                <a:lnTo>
                  <a:pt x="842" y="924"/>
                </a:lnTo>
                <a:lnTo>
                  <a:pt x="843" y="926"/>
                </a:lnTo>
                <a:lnTo>
                  <a:pt x="845" y="927"/>
                </a:lnTo>
                <a:lnTo>
                  <a:pt x="852" y="929"/>
                </a:lnTo>
                <a:lnTo>
                  <a:pt x="852" y="929"/>
                </a:lnTo>
                <a:lnTo>
                  <a:pt x="861" y="929"/>
                </a:lnTo>
                <a:lnTo>
                  <a:pt x="871" y="929"/>
                </a:lnTo>
                <a:lnTo>
                  <a:pt x="879" y="927"/>
                </a:lnTo>
                <a:lnTo>
                  <a:pt x="885" y="924"/>
                </a:lnTo>
                <a:lnTo>
                  <a:pt x="885" y="924"/>
                </a:lnTo>
                <a:lnTo>
                  <a:pt x="890" y="921"/>
                </a:lnTo>
                <a:lnTo>
                  <a:pt x="895" y="919"/>
                </a:lnTo>
                <a:lnTo>
                  <a:pt x="900" y="915"/>
                </a:lnTo>
                <a:lnTo>
                  <a:pt x="902" y="911"/>
                </a:lnTo>
                <a:lnTo>
                  <a:pt x="903" y="908"/>
                </a:lnTo>
                <a:lnTo>
                  <a:pt x="903" y="908"/>
                </a:lnTo>
                <a:lnTo>
                  <a:pt x="913" y="872"/>
                </a:lnTo>
                <a:lnTo>
                  <a:pt x="913" y="872"/>
                </a:lnTo>
                <a:lnTo>
                  <a:pt x="918" y="857"/>
                </a:lnTo>
                <a:lnTo>
                  <a:pt x="922" y="847"/>
                </a:lnTo>
                <a:lnTo>
                  <a:pt x="922" y="844"/>
                </a:lnTo>
                <a:lnTo>
                  <a:pt x="921" y="844"/>
                </a:lnTo>
                <a:lnTo>
                  <a:pt x="921" y="844"/>
                </a:lnTo>
                <a:lnTo>
                  <a:pt x="916" y="841"/>
                </a:lnTo>
                <a:lnTo>
                  <a:pt x="904" y="835"/>
                </a:lnTo>
                <a:lnTo>
                  <a:pt x="895" y="826"/>
                </a:lnTo>
                <a:lnTo>
                  <a:pt x="891" y="822"/>
                </a:lnTo>
                <a:lnTo>
                  <a:pt x="888" y="817"/>
                </a:lnTo>
                <a:lnTo>
                  <a:pt x="888" y="817"/>
                </a:lnTo>
                <a:lnTo>
                  <a:pt x="886" y="810"/>
                </a:lnTo>
                <a:lnTo>
                  <a:pt x="881" y="801"/>
                </a:lnTo>
                <a:lnTo>
                  <a:pt x="866" y="778"/>
                </a:lnTo>
                <a:lnTo>
                  <a:pt x="853" y="758"/>
                </a:lnTo>
                <a:lnTo>
                  <a:pt x="847" y="745"/>
                </a:lnTo>
                <a:lnTo>
                  <a:pt x="847" y="745"/>
                </a:lnTo>
                <a:lnTo>
                  <a:pt x="832" y="716"/>
                </a:lnTo>
                <a:lnTo>
                  <a:pt x="821" y="696"/>
                </a:lnTo>
                <a:lnTo>
                  <a:pt x="813" y="682"/>
                </a:lnTo>
                <a:lnTo>
                  <a:pt x="813" y="682"/>
                </a:lnTo>
                <a:lnTo>
                  <a:pt x="811" y="677"/>
                </a:lnTo>
                <a:lnTo>
                  <a:pt x="807" y="670"/>
                </a:lnTo>
                <a:lnTo>
                  <a:pt x="801" y="650"/>
                </a:lnTo>
                <a:lnTo>
                  <a:pt x="795" y="633"/>
                </a:lnTo>
                <a:lnTo>
                  <a:pt x="792" y="627"/>
                </a:lnTo>
                <a:lnTo>
                  <a:pt x="791" y="625"/>
                </a:lnTo>
                <a:lnTo>
                  <a:pt x="791" y="625"/>
                </a:lnTo>
                <a:lnTo>
                  <a:pt x="785" y="617"/>
                </a:lnTo>
                <a:lnTo>
                  <a:pt x="773" y="604"/>
                </a:lnTo>
                <a:lnTo>
                  <a:pt x="757" y="585"/>
                </a:lnTo>
                <a:lnTo>
                  <a:pt x="742" y="544"/>
                </a:lnTo>
                <a:lnTo>
                  <a:pt x="742" y="544"/>
                </a:lnTo>
                <a:lnTo>
                  <a:pt x="730" y="530"/>
                </a:lnTo>
                <a:lnTo>
                  <a:pt x="720" y="517"/>
                </a:lnTo>
                <a:lnTo>
                  <a:pt x="717" y="514"/>
                </a:lnTo>
                <a:lnTo>
                  <a:pt x="716" y="510"/>
                </a:lnTo>
                <a:lnTo>
                  <a:pt x="716" y="510"/>
                </a:lnTo>
                <a:lnTo>
                  <a:pt x="719" y="488"/>
                </a:lnTo>
                <a:lnTo>
                  <a:pt x="720" y="473"/>
                </a:lnTo>
                <a:lnTo>
                  <a:pt x="720" y="466"/>
                </a:lnTo>
                <a:lnTo>
                  <a:pt x="719" y="460"/>
                </a:lnTo>
                <a:lnTo>
                  <a:pt x="719" y="460"/>
                </a:lnTo>
                <a:lnTo>
                  <a:pt x="711" y="437"/>
                </a:lnTo>
                <a:lnTo>
                  <a:pt x="707" y="425"/>
                </a:lnTo>
                <a:lnTo>
                  <a:pt x="706" y="405"/>
                </a:lnTo>
                <a:lnTo>
                  <a:pt x="552" y="315"/>
                </a:lnTo>
                <a:lnTo>
                  <a:pt x="534" y="309"/>
                </a:lnTo>
                <a:lnTo>
                  <a:pt x="534" y="309"/>
                </a:lnTo>
                <a:lnTo>
                  <a:pt x="535" y="302"/>
                </a:lnTo>
                <a:lnTo>
                  <a:pt x="539" y="293"/>
                </a:lnTo>
                <a:lnTo>
                  <a:pt x="544" y="283"/>
                </a:lnTo>
                <a:lnTo>
                  <a:pt x="544" y="283"/>
                </a:lnTo>
                <a:lnTo>
                  <a:pt x="550" y="274"/>
                </a:lnTo>
                <a:lnTo>
                  <a:pt x="552" y="264"/>
                </a:lnTo>
                <a:lnTo>
                  <a:pt x="555" y="256"/>
                </a:lnTo>
                <a:lnTo>
                  <a:pt x="556" y="250"/>
                </a:lnTo>
                <a:lnTo>
                  <a:pt x="556" y="250"/>
                </a:lnTo>
                <a:lnTo>
                  <a:pt x="556" y="238"/>
                </a:lnTo>
                <a:lnTo>
                  <a:pt x="556" y="230"/>
                </a:lnTo>
                <a:lnTo>
                  <a:pt x="556" y="230"/>
                </a:lnTo>
                <a:lnTo>
                  <a:pt x="566" y="226"/>
                </a:lnTo>
                <a:lnTo>
                  <a:pt x="589" y="213"/>
                </a:lnTo>
                <a:lnTo>
                  <a:pt x="602" y="206"/>
                </a:lnTo>
                <a:lnTo>
                  <a:pt x="611" y="197"/>
                </a:lnTo>
                <a:lnTo>
                  <a:pt x="615" y="194"/>
                </a:lnTo>
                <a:lnTo>
                  <a:pt x="619" y="189"/>
                </a:lnTo>
                <a:lnTo>
                  <a:pt x="620" y="184"/>
                </a:lnTo>
                <a:lnTo>
                  <a:pt x="621" y="180"/>
                </a:lnTo>
                <a:lnTo>
                  <a:pt x="621" y="180"/>
                </a:lnTo>
                <a:lnTo>
                  <a:pt x="620" y="175"/>
                </a:lnTo>
                <a:lnTo>
                  <a:pt x="618" y="171"/>
                </a:lnTo>
                <a:lnTo>
                  <a:pt x="611" y="163"/>
                </a:lnTo>
                <a:lnTo>
                  <a:pt x="603" y="155"/>
                </a:lnTo>
                <a:lnTo>
                  <a:pt x="594" y="149"/>
                </a:lnTo>
                <a:lnTo>
                  <a:pt x="576" y="139"/>
                </a:lnTo>
                <a:lnTo>
                  <a:pt x="568" y="136"/>
                </a:lnTo>
                <a:lnTo>
                  <a:pt x="568" y="136"/>
                </a:lnTo>
                <a:lnTo>
                  <a:pt x="566" y="117"/>
                </a:lnTo>
                <a:lnTo>
                  <a:pt x="558" y="78"/>
                </a:lnTo>
                <a:lnTo>
                  <a:pt x="555" y="57"/>
                </a:lnTo>
                <a:lnTo>
                  <a:pt x="550" y="37"/>
                </a:lnTo>
                <a:lnTo>
                  <a:pt x="544" y="22"/>
                </a:lnTo>
                <a:lnTo>
                  <a:pt x="541" y="17"/>
                </a:lnTo>
                <a:lnTo>
                  <a:pt x="537" y="15"/>
                </a:lnTo>
                <a:lnTo>
                  <a:pt x="537" y="15"/>
                </a:lnTo>
                <a:lnTo>
                  <a:pt x="529" y="12"/>
                </a:lnTo>
                <a:lnTo>
                  <a:pt x="515" y="9"/>
                </a:lnTo>
                <a:lnTo>
                  <a:pt x="498" y="5"/>
                </a:lnTo>
                <a:lnTo>
                  <a:pt x="480" y="1"/>
                </a:lnTo>
                <a:lnTo>
                  <a:pt x="460" y="0"/>
                </a:lnTo>
                <a:lnTo>
                  <a:pt x="440" y="1"/>
                </a:lnTo>
                <a:lnTo>
                  <a:pt x="432" y="3"/>
                </a:lnTo>
                <a:lnTo>
                  <a:pt x="423" y="4"/>
                </a:lnTo>
                <a:lnTo>
                  <a:pt x="416" y="8"/>
                </a:lnTo>
                <a:lnTo>
                  <a:pt x="409" y="11"/>
                </a:lnTo>
                <a:lnTo>
                  <a:pt x="409" y="11"/>
                </a:lnTo>
                <a:lnTo>
                  <a:pt x="404" y="16"/>
                </a:lnTo>
                <a:lnTo>
                  <a:pt x="400" y="24"/>
                </a:lnTo>
                <a:lnTo>
                  <a:pt x="396" y="32"/>
                </a:lnTo>
                <a:lnTo>
                  <a:pt x="393" y="42"/>
                </a:lnTo>
                <a:lnTo>
                  <a:pt x="388" y="63"/>
                </a:lnTo>
                <a:lnTo>
                  <a:pt x="386" y="86"/>
                </a:lnTo>
                <a:lnTo>
                  <a:pt x="385" y="107"/>
                </a:lnTo>
                <a:lnTo>
                  <a:pt x="385" y="126"/>
                </a:lnTo>
                <a:lnTo>
                  <a:pt x="386" y="143"/>
                </a:lnTo>
                <a:lnTo>
                  <a:pt x="386" y="1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ABFCC9B-69C4-49A3-90AC-1804C77244FA}"/>
              </a:ext>
            </a:extLst>
          </p:cNvPr>
          <p:cNvSpPr>
            <a:spLocks/>
          </p:cNvSpPr>
          <p:nvPr/>
        </p:nvSpPr>
        <p:spPr bwMode="auto">
          <a:xfrm>
            <a:off x="960437" y="1004887"/>
            <a:ext cx="2274888" cy="2424113"/>
          </a:xfrm>
          <a:custGeom>
            <a:avLst/>
            <a:gdLst>
              <a:gd name="T0" fmla="*/ 549 w 1433"/>
              <a:gd name="T1" fmla="*/ 18 h 1527"/>
              <a:gd name="T2" fmla="*/ 511 w 1433"/>
              <a:gd name="T3" fmla="*/ 87 h 1527"/>
              <a:gd name="T4" fmla="*/ 497 w 1433"/>
              <a:gd name="T5" fmla="*/ 109 h 1527"/>
              <a:gd name="T6" fmla="*/ 496 w 1433"/>
              <a:gd name="T7" fmla="*/ 122 h 1527"/>
              <a:gd name="T8" fmla="*/ 513 w 1433"/>
              <a:gd name="T9" fmla="*/ 142 h 1527"/>
              <a:gd name="T10" fmla="*/ 546 w 1433"/>
              <a:gd name="T11" fmla="*/ 184 h 1527"/>
              <a:gd name="T12" fmla="*/ 396 w 1433"/>
              <a:gd name="T13" fmla="*/ 311 h 1527"/>
              <a:gd name="T14" fmla="*/ 367 w 1433"/>
              <a:gd name="T15" fmla="*/ 482 h 1527"/>
              <a:gd name="T16" fmla="*/ 93 w 1433"/>
              <a:gd name="T17" fmla="*/ 568 h 1527"/>
              <a:gd name="T18" fmla="*/ 75 w 1433"/>
              <a:gd name="T19" fmla="*/ 619 h 1527"/>
              <a:gd name="T20" fmla="*/ 19 w 1433"/>
              <a:gd name="T21" fmla="*/ 642 h 1527"/>
              <a:gd name="T22" fmla="*/ 44 w 1433"/>
              <a:gd name="T23" fmla="*/ 661 h 1527"/>
              <a:gd name="T24" fmla="*/ 174 w 1433"/>
              <a:gd name="T25" fmla="*/ 674 h 1527"/>
              <a:gd name="T26" fmla="*/ 322 w 1433"/>
              <a:gd name="T27" fmla="*/ 645 h 1527"/>
              <a:gd name="T28" fmla="*/ 289 w 1433"/>
              <a:gd name="T29" fmla="*/ 789 h 1527"/>
              <a:gd name="T30" fmla="*/ 376 w 1433"/>
              <a:gd name="T31" fmla="*/ 786 h 1527"/>
              <a:gd name="T32" fmla="*/ 491 w 1433"/>
              <a:gd name="T33" fmla="*/ 792 h 1527"/>
              <a:gd name="T34" fmla="*/ 505 w 1433"/>
              <a:gd name="T35" fmla="*/ 822 h 1527"/>
              <a:gd name="T36" fmla="*/ 569 w 1433"/>
              <a:gd name="T37" fmla="*/ 933 h 1527"/>
              <a:gd name="T38" fmla="*/ 591 w 1433"/>
              <a:gd name="T39" fmla="*/ 1024 h 1527"/>
              <a:gd name="T40" fmla="*/ 578 w 1433"/>
              <a:gd name="T41" fmla="*/ 1073 h 1527"/>
              <a:gd name="T42" fmla="*/ 551 w 1433"/>
              <a:gd name="T43" fmla="*/ 1131 h 1527"/>
              <a:gd name="T44" fmla="*/ 479 w 1433"/>
              <a:gd name="T45" fmla="*/ 1205 h 1527"/>
              <a:gd name="T46" fmla="*/ 356 w 1433"/>
              <a:gd name="T47" fmla="*/ 1330 h 1527"/>
              <a:gd name="T48" fmla="*/ 306 w 1433"/>
              <a:gd name="T49" fmla="*/ 1460 h 1527"/>
              <a:gd name="T50" fmla="*/ 405 w 1433"/>
              <a:gd name="T51" fmla="*/ 1524 h 1527"/>
              <a:gd name="T52" fmla="*/ 496 w 1433"/>
              <a:gd name="T53" fmla="*/ 1498 h 1527"/>
              <a:gd name="T54" fmla="*/ 453 w 1433"/>
              <a:gd name="T55" fmla="*/ 1472 h 1527"/>
              <a:gd name="T56" fmla="*/ 450 w 1433"/>
              <a:gd name="T57" fmla="*/ 1420 h 1527"/>
              <a:gd name="T58" fmla="*/ 543 w 1433"/>
              <a:gd name="T59" fmla="*/ 1316 h 1527"/>
              <a:gd name="T60" fmla="*/ 687 w 1433"/>
              <a:gd name="T61" fmla="*/ 1195 h 1527"/>
              <a:gd name="T62" fmla="*/ 753 w 1433"/>
              <a:gd name="T63" fmla="*/ 1221 h 1527"/>
              <a:gd name="T64" fmla="*/ 872 w 1433"/>
              <a:gd name="T65" fmla="*/ 1415 h 1527"/>
              <a:gd name="T66" fmla="*/ 881 w 1433"/>
              <a:gd name="T67" fmla="*/ 1444 h 1527"/>
              <a:gd name="T68" fmla="*/ 837 w 1433"/>
              <a:gd name="T69" fmla="*/ 1488 h 1527"/>
              <a:gd name="T70" fmla="*/ 824 w 1433"/>
              <a:gd name="T71" fmla="*/ 1526 h 1527"/>
              <a:gd name="T72" fmla="*/ 991 w 1433"/>
              <a:gd name="T73" fmla="*/ 1514 h 1527"/>
              <a:gd name="T74" fmla="*/ 974 w 1433"/>
              <a:gd name="T75" fmla="*/ 1449 h 1527"/>
              <a:gd name="T76" fmla="*/ 931 w 1433"/>
              <a:gd name="T77" fmla="*/ 1312 h 1527"/>
              <a:gd name="T78" fmla="*/ 773 w 1433"/>
              <a:gd name="T79" fmla="*/ 962 h 1527"/>
              <a:gd name="T80" fmla="*/ 806 w 1433"/>
              <a:gd name="T81" fmla="*/ 823 h 1527"/>
              <a:gd name="T82" fmla="*/ 824 w 1433"/>
              <a:gd name="T83" fmla="*/ 716 h 1527"/>
              <a:gd name="T84" fmla="*/ 918 w 1433"/>
              <a:gd name="T85" fmla="*/ 759 h 1527"/>
              <a:gd name="T86" fmla="*/ 957 w 1433"/>
              <a:gd name="T87" fmla="*/ 781 h 1527"/>
              <a:gd name="T88" fmla="*/ 1005 w 1433"/>
              <a:gd name="T89" fmla="*/ 702 h 1527"/>
              <a:gd name="T90" fmla="*/ 879 w 1433"/>
              <a:gd name="T91" fmla="*/ 518 h 1527"/>
              <a:gd name="T92" fmla="*/ 1016 w 1433"/>
              <a:gd name="T93" fmla="*/ 478 h 1527"/>
              <a:gd name="T94" fmla="*/ 1167 w 1433"/>
              <a:gd name="T95" fmla="*/ 499 h 1527"/>
              <a:gd name="T96" fmla="*/ 1305 w 1433"/>
              <a:gd name="T97" fmla="*/ 480 h 1527"/>
              <a:gd name="T98" fmla="*/ 1405 w 1433"/>
              <a:gd name="T99" fmla="*/ 468 h 1527"/>
              <a:gd name="T100" fmla="*/ 1431 w 1433"/>
              <a:gd name="T101" fmla="*/ 450 h 1527"/>
              <a:gd name="T102" fmla="*/ 1428 w 1433"/>
              <a:gd name="T103" fmla="*/ 399 h 1527"/>
              <a:gd name="T104" fmla="*/ 1326 w 1433"/>
              <a:gd name="T105" fmla="*/ 413 h 1527"/>
              <a:gd name="T106" fmla="*/ 1319 w 1433"/>
              <a:gd name="T107" fmla="*/ 353 h 1527"/>
              <a:gd name="T108" fmla="*/ 1251 w 1433"/>
              <a:gd name="T109" fmla="*/ 427 h 1527"/>
              <a:gd name="T110" fmla="*/ 1228 w 1433"/>
              <a:gd name="T111" fmla="*/ 429 h 1527"/>
              <a:gd name="T112" fmla="*/ 1000 w 1433"/>
              <a:gd name="T113" fmla="*/ 354 h 1527"/>
              <a:gd name="T114" fmla="*/ 888 w 1433"/>
              <a:gd name="T115" fmla="*/ 259 h 1527"/>
              <a:gd name="T116" fmla="*/ 785 w 1433"/>
              <a:gd name="T117" fmla="*/ 202 h 1527"/>
              <a:gd name="T118" fmla="*/ 703 w 1433"/>
              <a:gd name="T119" fmla="*/ 152 h 1527"/>
              <a:gd name="T120" fmla="*/ 700 w 1433"/>
              <a:gd name="T121" fmla="*/ 79 h 1527"/>
              <a:gd name="T122" fmla="*/ 651 w 1433"/>
              <a:gd name="T123" fmla="*/ 19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3" h="1527">
                <a:moveTo>
                  <a:pt x="641" y="14"/>
                </a:moveTo>
                <a:lnTo>
                  <a:pt x="641" y="14"/>
                </a:lnTo>
                <a:lnTo>
                  <a:pt x="638" y="12"/>
                </a:lnTo>
                <a:lnTo>
                  <a:pt x="627" y="8"/>
                </a:lnTo>
                <a:lnTo>
                  <a:pt x="609" y="3"/>
                </a:lnTo>
                <a:lnTo>
                  <a:pt x="601" y="2"/>
                </a:lnTo>
                <a:lnTo>
                  <a:pt x="590" y="0"/>
                </a:lnTo>
                <a:lnTo>
                  <a:pt x="590" y="0"/>
                </a:lnTo>
                <a:lnTo>
                  <a:pt x="580" y="2"/>
                </a:lnTo>
                <a:lnTo>
                  <a:pt x="569" y="5"/>
                </a:lnTo>
                <a:lnTo>
                  <a:pt x="559" y="10"/>
                </a:lnTo>
                <a:lnTo>
                  <a:pt x="549" y="18"/>
                </a:lnTo>
                <a:lnTo>
                  <a:pt x="540" y="25"/>
                </a:lnTo>
                <a:lnTo>
                  <a:pt x="532" y="32"/>
                </a:lnTo>
                <a:lnTo>
                  <a:pt x="526" y="40"/>
                </a:lnTo>
                <a:lnTo>
                  <a:pt x="522" y="47"/>
                </a:lnTo>
                <a:lnTo>
                  <a:pt x="522" y="47"/>
                </a:lnTo>
                <a:lnTo>
                  <a:pt x="519" y="53"/>
                </a:lnTo>
                <a:lnTo>
                  <a:pt x="518" y="58"/>
                </a:lnTo>
                <a:lnTo>
                  <a:pt x="517" y="68"/>
                </a:lnTo>
                <a:lnTo>
                  <a:pt x="516" y="77"/>
                </a:lnTo>
                <a:lnTo>
                  <a:pt x="514" y="82"/>
                </a:lnTo>
                <a:lnTo>
                  <a:pt x="511" y="87"/>
                </a:lnTo>
                <a:lnTo>
                  <a:pt x="511" y="87"/>
                </a:lnTo>
                <a:lnTo>
                  <a:pt x="506" y="92"/>
                </a:lnTo>
                <a:lnTo>
                  <a:pt x="501" y="95"/>
                </a:lnTo>
                <a:lnTo>
                  <a:pt x="495" y="97"/>
                </a:lnTo>
                <a:lnTo>
                  <a:pt x="489" y="98"/>
                </a:lnTo>
                <a:lnTo>
                  <a:pt x="479" y="99"/>
                </a:lnTo>
                <a:lnTo>
                  <a:pt x="475" y="98"/>
                </a:lnTo>
                <a:lnTo>
                  <a:pt x="475" y="98"/>
                </a:lnTo>
                <a:lnTo>
                  <a:pt x="480" y="101"/>
                </a:lnTo>
                <a:lnTo>
                  <a:pt x="485" y="104"/>
                </a:lnTo>
                <a:lnTo>
                  <a:pt x="491" y="106"/>
                </a:lnTo>
                <a:lnTo>
                  <a:pt x="491" y="106"/>
                </a:lnTo>
                <a:lnTo>
                  <a:pt x="497" y="109"/>
                </a:lnTo>
                <a:lnTo>
                  <a:pt x="503" y="109"/>
                </a:lnTo>
                <a:lnTo>
                  <a:pt x="508" y="108"/>
                </a:lnTo>
                <a:lnTo>
                  <a:pt x="508" y="108"/>
                </a:lnTo>
                <a:lnTo>
                  <a:pt x="498" y="113"/>
                </a:lnTo>
                <a:lnTo>
                  <a:pt x="498" y="113"/>
                </a:lnTo>
                <a:lnTo>
                  <a:pt x="492" y="115"/>
                </a:lnTo>
                <a:lnTo>
                  <a:pt x="485" y="116"/>
                </a:lnTo>
                <a:lnTo>
                  <a:pt x="475" y="117"/>
                </a:lnTo>
                <a:lnTo>
                  <a:pt x="475" y="117"/>
                </a:lnTo>
                <a:lnTo>
                  <a:pt x="482" y="120"/>
                </a:lnTo>
                <a:lnTo>
                  <a:pt x="489" y="122"/>
                </a:lnTo>
                <a:lnTo>
                  <a:pt x="496" y="122"/>
                </a:lnTo>
                <a:lnTo>
                  <a:pt x="496" y="122"/>
                </a:lnTo>
                <a:lnTo>
                  <a:pt x="511" y="121"/>
                </a:lnTo>
                <a:lnTo>
                  <a:pt x="518" y="120"/>
                </a:lnTo>
                <a:lnTo>
                  <a:pt x="518" y="120"/>
                </a:lnTo>
                <a:lnTo>
                  <a:pt x="518" y="121"/>
                </a:lnTo>
                <a:lnTo>
                  <a:pt x="519" y="122"/>
                </a:lnTo>
                <a:lnTo>
                  <a:pt x="516" y="125"/>
                </a:lnTo>
                <a:lnTo>
                  <a:pt x="508" y="130"/>
                </a:lnTo>
                <a:lnTo>
                  <a:pt x="508" y="130"/>
                </a:lnTo>
                <a:lnTo>
                  <a:pt x="487" y="140"/>
                </a:lnTo>
                <a:lnTo>
                  <a:pt x="513" y="142"/>
                </a:lnTo>
                <a:lnTo>
                  <a:pt x="513" y="142"/>
                </a:lnTo>
                <a:lnTo>
                  <a:pt x="512" y="148"/>
                </a:lnTo>
                <a:lnTo>
                  <a:pt x="513" y="156"/>
                </a:lnTo>
                <a:lnTo>
                  <a:pt x="517" y="164"/>
                </a:lnTo>
                <a:lnTo>
                  <a:pt x="517" y="164"/>
                </a:lnTo>
                <a:lnTo>
                  <a:pt x="522" y="177"/>
                </a:lnTo>
                <a:lnTo>
                  <a:pt x="524" y="180"/>
                </a:lnTo>
                <a:lnTo>
                  <a:pt x="529" y="183"/>
                </a:lnTo>
                <a:lnTo>
                  <a:pt x="529" y="183"/>
                </a:lnTo>
                <a:lnTo>
                  <a:pt x="534" y="184"/>
                </a:lnTo>
                <a:lnTo>
                  <a:pt x="540" y="184"/>
                </a:lnTo>
                <a:lnTo>
                  <a:pt x="546" y="184"/>
                </a:lnTo>
                <a:lnTo>
                  <a:pt x="546" y="184"/>
                </a:lnTo>
                <a:lnTo>
                  <a:pt x="551" y="205"/>
                </a:lnTo>
                <a:lnTo>
                  <a:pt x="551" y="205"/>
                </a:lnTo>
                <a:lnTo>
                  <a:pt x="555" y="214"/>
                </a:lnTo>
                <a:lnTo>
                  <a:pt x="468" y="270"/>
                </a:lnTo>
                <a:lnTo>
                  <a:pt x="468" y="270"/>
                </a:lnTo>
                <a:lnTo>
                  <a:pt x="441" y="281"/>
                </a:lnTo>
                <a:lnTo>
                  <a:pt x="422" y="290"/>
                </a:lnTo>
                <a:lnTo>
                  <a:pt x="412" y="295"/>
                </a:lnTo>
                <a:lnTo>
                  <a:pt x="412" y="295"/>
                </a:lnTo>
                <a:lnTo>
                  <a:pt x="401" y="303"/>
                </a:lnTo>
                <a:lnTo>
                  <a:pt x="397" y="308"/>
                </a:lnTo>
                <a:lnTo>
                  <a:pt x="396" y="311"/>
                </a:lnTo>
                <a:lnTo>
                  <a:pt x="397" y="313"/>
                </a:lnTo>
                <a:lnTo>
                  <a:pt x="397" y="313"/>
                </a:lnTo>
                <a:lnTo>
                  <a:pt x="402" y="318"/>
                </a:lnTo>
                <a:lnTo>
                  <a:pt x="404" y="321"/>
                </a:lnTo>
                <a:lnTo>
                  <a:pt x="405" y="323"/>
                </a:lnTo>
                <a:lnTo>
                  <a:pt x="405" y="323"/>
                </a:lnTo>
                <a:lnTo>
                  <a:pt x="392" y="393"/>
                </a:lnTo>
                <a:lnTo>
                  <a:pt x="384" y="440"/>
                </a:lnTo>
                <a:lnTo>
                  <a:pt x="380" y="456"/>
                </a:lnTo>
                <a:lnTo>
                  <a:pt x="379" y="463"/>
                </a:lnTo>
                <a:lnTo>
                  <a:pt x="379" y="463"/>
                </a:lnTo>
                <a:lnTo>
                  <a:pt x="367" y="482"/>
                </a:lnTo>
                <a:lnTo>
                  <a:pt x="358" y="499"/>
                </a:lnTo>
                <a:lnTo>
                  <a:pt x="358" y="499"/>
                </a:lnTo>
                <a:lnTo>
                  <a:pt x="336" y="515"/>
                </a:lnTo>
                <a:lnTo>
                  <a:pt x="288" y="551"/>
                </a:lnTo>
                <a:lnTo>
                  <a:pt x="219" y="603"/>
                </a:lnTo>
                <a:lnTo>
                  <a:pt x="139" y="608"/>
                </a:lnTo>
                <a:lnTo>
                  <a:pt x="139" y="608"/>
                </a:lnTo>
                <a:lnTo>
                  <a:pt x="133" y="600"/>
                </a:lnTo>
                <a:lnTo>
                  <a:pt x="118" y="585"/>
                </a:lnTo>
                <a:lnTo>
                  <a:pt x="109" y="578"/>
                </a:lnTo>
                <a:lnTo>
                  <a:pt x="101" y="572"/>
                </a:lnTo>
                <a:lnTo>
                  <a:pt x="93" y="568"/>
                </a:lnTo>
                <a:lnTo>
                  <a:pt x="91" y="568"/>
                </a:lnTo>
                <a:lnTo>
                  <a:pt x="90" y="569"/>
                </a:lnTo>
                <a:lnTo>
                  <a:pt x="90" y="569"/>
                </a:lnTo>
                <a:lnTo>
                  <a:pt x="88" y="572"/>
                </a:lnTo>
                <a:lnTo>
                  <a:pt x="87" y="573"/>
                </a:lnTo>
                <a:lnTo>
                  <a:pt x="88" y="579"/>
                </a:lnTo>
                <a:lnTo>
                  <a:pt x="90" y="584"/>
                </a:lnTo>
                <a:lnTo>
                  <a:pt x="93" y="590"/>
                </a:lnTo>
                <a:lnTo>
                  <a:pt x="101" y="600"/>
                </a:lnTo>
                <a:lnTo>
                  <a:pt x="103" y="604"/>
                </a:lnTo>
                <a:lnTo>
                  <a:pt x="75" y="619"/>
                </a:lnTo>
                <a:lnTo>
                  <a:pt x="75" y="619"/>
                </a:lnTo>
                <a:lnTo>
                  <a:pt x="57" y="622"/>
                </a:lnTo>
                <a:lnTo>
                  <a:pt x="44" y="626"/>
                </a:lnTo>
                <a:lnTo>
                  <a:pt x="35" y="627"/>
                </a:lnTo>
                <a:lnTo>
                  <a:pt x="35" y="627"/>
                </a:lnTo>
                <a:lnTo>
                  <a:pt x="33" y="627"/>
                </a:lnTo>
                <a:lnTo>
                  <a:pt x="29" y="629"/>
                </a:lnTo>
                <a:lnTo>
                  <a:pt x="23" y="633"/>
                </a:lnTo>
                <a:lnTo>
                  <a:pt x="19" y="638"/>
                </a:lnTo>
                <a:lnTo>
                  <a:pt x="18" y="641"/>
                </a:lnTo>
                <a:lnTo>
                  <a:pt x="19" y="642"/>
                </a:lnTo>
                <a:lnTo>
                  <a:pt x="19" y="642"/>
                </a:lnTo>
                <a:lnTo>
                  <a:pt x="19" y="642"/>
                </a:lnTo>
                <a:lnTo>
                  <a:pt x="19" y="642"/>
                </a:lnTo>
                <a:lnTo>
                  <a:pt x="16" y="645"/>
                </a:lnTo>
                <a:lnTo>
                  <a:pt x="6" y="648"/>
                </a:lnTo>
                <a:lnTo>
                  <a:pt x="2" y="649"/>
                </a:lnTo>
                <a:lnTo>
                  <a:pt x="0" y="652"/>
                </a:lnTo>
                <a:lnTo>
                  <a:pt x="0" y="653"/>
                </a:lnTo>
                <a:lnTo>
                  <a:pt x="1" y="654"/>
                </a:lnTo>
                <a:lnTo>
                  <a:pt x="7" y="658"/>
                </a:lnTo>
                <a:lnTo>
                  <a:pt x="7" y="658"/>
                </a:lnTo>
                <a:lnTo>
                  <a:pt x="18" y="659"/>
                </a:lnTo>
                <a:lnTo>
                  <a:pt x="30" y="661"/>
                </a:lnTo>
                <a:lnTo>
                  <a:pt x="44" y="661"/>
                </a:lnTo>
                <a:lnTo>
                  <a:pt x="57" y="659"/>
                </a:lnTo>
                <a:lnTo>
                  <a:pt x="81" y="657"/>
                </a:lnTo>
                <a:lnTo>
                  <a:pt x="91" y="656"/>
                </a:lnTo>
                <a:lnTo>
                  <a:pt x="91" y="656"/>
                </a:lnTo>
                <a:lnTo>
                  <a:pt x="110" y="654"/>
                </a:lnTo>
                <a:lnTo>
                  <a:pt x="140" y="654"/>
                </a:lnTo>
                <a:lnTo>
                  <a:pt x="140" y="654"/>
                </a:lnTo>
                <a:lnTo>
                  <a:pt x="158" y="653"/>
                </a:lnTo>
                <a:lnTo>
                  <a:pt x="166" y="653"/>
                </a:lnTo>
                <a:lnTo>
                  <a:pt x="172" y="673"/>
                </a:lnTo>
                <a:lnTo>
                  <a:pt x="172" y="673"/>
                </a:lnTo>
                <a:lnTo>
                  <a:pt x="174" y="674"/>
                </a:lnTo>
                <a:lnTo>
                  <a:pt x="181" y="677"/>
                </a:lnTo>
                <a:lnTo>
                  <a:pt x="194" y="679"/>
                </a:lnTo>
                <a:lnTo>
                  <a:pt x="213" y="680"/>
                </a:lnTo>
                <a:lnTo>
                  <a:pt x="213" y="680"/>
                </a:lnTo>
                <a:lnTo>
                  <a:pt x="248" y="681"/>
                </a:lnTo>
                <a:lnTo>
                  <a:pt x="259" y="681"/>
                </a:lnTo>
                <a:lnTo>
                  <a:pt x="267" y="680"/>
                </a:lnTo>
                <a:lnTo>
                  <a:pt x="267" y="680"/>
                </a:lnTo>
                <a:lnTo>
                  <a:pt x="279" y="674"/>
                </a:lnTo>
                <a:lnTo>
                  <a:pt x="298" y="662"/>
                </a:lnTo>
                <a:lnTo>
                  <a:pt x="322" y="645"/>
                </a:lnTo>
                <a:lnTo>
                  <a:pt x="322" y="645"/>
                </a:lnTo>
                <a:lnTo>
                  <a:pt x="314" y="664"/>
                </a:lnTo>
                <a:lnTo>
                  <a:pt x="305" y="684"/>
                </a:lnTo>
                <a:lnTo>
                  <a:pt x="296" y="709"/>
                </a:lnTo>
                <a:lnTo>
                  <a:pt x="289" y="733"/>
                </a:lnTo>
                <a:lnTo>
                  <a:pt x="283" y="755"/>
                </a:lnTo>
                <a:lnTo>
                  <a:pt x="282" y="765"/>
                </a:lnTo>
                <a:lnTo>
                  <a:pt x="280" y="774"/>
                </a:lnTo>
                <a:lnTo>
                  <a:pt x="282" y="780"/>
                </a:lnTo>
                <a:lnTo>
                  <a:pt x="284" y="784"/>
                </a:lnTo>
                <a:lnTo>
                  <a:pt x="284" y="784"/>
                </a:lnTo>
                <a:lnTo>
                  <a:pt x="288" y="786"/>
                </a:lnTo>
                <a:lnTo>
                  <a:pt x="289" y="789"/>
                </a:lnTo>
                <a:lnTo>
                  <a:pt x="289" y="791"/>
                </a:lnTo>
                <a:lnTo>
                  <a:pt x="289" y="792"/>
                </a:lnTo>
                <a:lnTo>
                  <a:pt x="288" y="796"/>
                </a:lnTo>
                <a:lnTo>
                  <a:pt x="287" y="800"/>
                </a:lnTo>
                <a:lnTo>
                  <a:pt x="287" y="800"/>
                </a:lnTo>
                <a:lnTo>
                  <a:pt x="287" y="801"/>
                </a:lnTo>
                <a:lnTo>
                  <a:pt x="291" y="801"/>
                </a:lnTo>
                <a:lnTo>
                  <a:pt x="319" y="798"/>
                </a:lnTo>
                <a:lnTo>
                  <a:pt x="319" y="798"/>
                </a:lnTo>
                <a:lnTo>
                  <a:pt x="338" y="795"/>
                </a:lnTo>
                <a:lnTo>
                  <a:pt x="353" y="791"/>
                </a:lnTo>
                <a:lnTo>
                  <a:pt x="376" y="786"/>
                </a:lnTo>
                <a:lnTo>
                  <a:pt x="385" y="786"/>
                </a:lnTo>
                <a:lnTo>
                  <a:pt x="395" y="786"/>
                </a:lnTo>
                <a:lnTo>
                  <a:pt x="405" y="790"/>
                </a:lnTo>
                <a:lnTo>
                  <a:pt x="417" y="796"/>
                </a:lnTo>
                <a:lnTo>
                  <a:pt x="417" y="796"/>
                </a:lnTo>
                <a:lnTo>
                  <a:pt x="425" y="798"/>
                </a:lnTo>
                <a:lnTo>
                  <a:pt x="432" y="801"/>
                </a:lnTo>
                <a:lnTo>
                  <a:pt x="441" y="802"/>
                </a:lnTo>
                <a:lnTo>
                  <a:pt x="448" y="802"/>
                </a:lnTo>
                <a:lnTo>
                  <a:pt x="464" y="800"/>
                </a:lnTo>
                <a:lnTo>
                  <a:pt x="479" y="797"/>
                </a:lnTo>
                <a:lnTo>
                  <a:pt x="491" y="792"/>
                </a:lnTo>
                <a:lnTo>
                  <a:pt x="501" y="787"/>
                </a:lnTo>
                <a:lnTo>
                  <a:pt x="511" y="784"/>
                </a:lnTo>
                <a:lnTo>
                  <a:pt x="511" y="784"/>
                </a:lnTo>
                <a:lnTo>
                  <a:pt x="507" y="789"/>
                </a:lnTo>
                <a:lnTo>
                  <a:pt x="501" y="800"/>
                </a:lnTo>
                <a:lnTo>
                  <a:pt x="498" y="806"/>
                </a:lnTo>
                <a:lnTo>
                  <a:pt x="497" y="812"/>
                </a:lnTo>
                <a:lnTo>
                  <a:pt x="498" y="816"/>
                </a:lnTo>
                <a:lnTo>
                  <a:pt x="500" y="818"/>
                </a:lnTo>
                <a:lnTo>
                  <a:pt x="502" y="819"/>
                </a:lnTo>
                <a:lnTo>
                  <a:pt x="505" y="822"/>
                </a:lnTo>
                <a:lnTo>
                  <a:pt x="505" y="822"/>
                </a:lnTo>
                <a:lnTo>
                  <a:pt x="517" y="824"/>
                </a:lnTo>
                <a:lnTo>
                  <a:pt x="526" y="826"/>
                </a:lnTo>
                <a:lnTo>
                  <a:pt x="534" y="826"/>
                </a:lnTo>
                <a:lnTo>
                  <a:pt x="534" y="826"/>
                </a:lnTo>
                <a:lnTo>
                  <a:pt x="535" y="839"/>
                </a:lnTo>
                <a:lnTo>
                  <a:pt x="542" y="869"/>
                </a:lnTo>
                <a:lnTo>
                  <a:pt x="546" y="886"/>
                </a:lnTo>
                <a:lnTo>
                  <a:pt x="553" y="903"/>
                </a:lnTo>
                <a:lnTo>
                  <a:pt x="560" y="919"/>
                </a:lnTo>
                <a:lnTo>
                  <a:pt x="564" y="927"/>
                </a:lnTo>
                <a:lnTo>
                  <a:pt x="569" y="933"/>
                </a:lnTo>
                <a:lnTo>
                  <a:pt x="569" y="933"/>
                </a:lnTo>
                <a:lnTo>
                  <a:pt x="585" y="952"/>
                </a:lnTo>
                <a:lnTo>
                  <a:pt x="599" y="968"/>
                </a:lnTo>
                <a:lnTo>
                  <a:pt x="609" y="979"/>
                </a:lnTo>
                <a:lnTo>
                  <a:pt x="613" y="983"/>
                </a:lnTo>
                <a:lnTo>
                  <a:pt x="613" y="983"/>
                </a:lnTo>
                <a:lnTo>
                  <a:pt x="612" y="988"/>
                </a:lnTo>
                <a:lnTo>
                  <a:pt x="609" y="998"/>
                </a:lnTo>
                <a:lnTo>
                  <a:pt x="604" y="1009"/>
                </a:lnTo>
                <a:lnTo>
                  <a:pt x="602" y="1014"/>
                </a:lnTo>
                <a:lnTo>
                  <a:pt x="598" y="1018"/>
                </a:lnTo>
                <a:lnTo>
                  <a:pt x="598" y="1018"/>
                </a:lnTo>
                <a:lnTo>
                  <a:pt x="591" y="1024"/>
                </a:lnTo>
                <a:lnTo>
                  <a:pt x="585" y="1029"/>
                </a:lnTo>
                <a:lnTo>
                  <a:pt x="581" y="1031"/>
                </a:lnTo>
                <a:lnTo>
                  <a:pt x="578" y="1035"/>
                </a:lnTo>
                <a:lnTo>
                  <a:pt x="576" y="1039"/>
                </a:lnTo>
                <a:lnTo>
                  <a:pt x="575" y="1045"/>
                </a:lnTo>
                <a:lnTo>
                  <a:pt x="575" y="1045"/>
                </a:lnTo>
                <a:lnTo>
                  <a:pt x="576" y="1051"/>
                </a:lnTo>
                <a:lnTo>
                  <a:pt x="576" y="1056"/>
                </a:lnTo>
                <a:lnTo>
                  <a:pt x="578" y="1063"/>
                </a:lnTo>
                <a:lnTo>
                  <a:pt x="580" y="1067"/>
                </a:lnTo>
                <a:lnTo>
                  <a:pt x="580" y="1071"/>
                </a:lnTo>
                <a:lnTo>
                  <a:pt x="578" y="1073"/>
                </a:lnTo>
                <a:lnTo>
                  <a:pt x="575" y="1077"/>
                </a:lnTo>
                <a:lnTo>
                  <a:pt x="575" y="1077"/>
                </a:lnTo>
                <a:lnTo>
                  <a:pt x="569" y="1082"/>
                </a:lnTo>
                <a:lnTo>
                  <a:pt x="562" y="1085"/>
                </a:lnTo>
                <a:lnTo>
                  <a:pt x="560" y="1088"/>
                </a:lnTo>
                <a:lnTo>
                  <a:pt x="559" y="1092"/>
                </a:lnTo>
                <a:lnTo>
                  <a:pt x="556" y="1096"/>
                </a:lnTo>
                <a:lnTo>
                  <a:pt x="555" y="1104"/>
                </a:lnTo>
                <a:lnTo>
                  <a:pt x="555" y="1104"/>
                </a:lnTo>
                <a:lnTo>
                  <a:pt x="553" y="1116"/>
                </a:lnTo>
                <a:lnTo>
                  <a:pt x="553" y="1125"/>
                </a:lnTo>
                <a:lnTo>
                  <a:pt x="551" y="1131"/>
                </a:lnTo>
                <a:lnTo>
                  <a:pt x="550" y="1133"/>
                </a:lnTo>
                <a:lnTo>
                  <a:pt x="549" y="1135"/>
                </a:lnTo>
                <a:lnTo>
                  <a:pt x="549" y="1135"/>
                </a:lnTo>
                <a:lnTo>
                  <a:pt x="516" y="1159"/>
                </a:lnTo>
                <a:lnTo>
                  <a:pt x="505" y="1168"/>
                </a:lnTo>
                <a:lnTo>
                  <a:pt x="495" y="1175"/>
                </a:lnTo>
                <a:lnTo>
                  <a:pt x="489" y="1183"/>
                </a:lnTo>
                <a:lnTo>
                  <a:pt x="486" y="1186"/>
                </a:lnTo>
                <a:lnTo>
                  <a:pt x="485" y="1189"/>
                </a:lnTo>
                <a:lnTo>
                  <a:pt x="485" y="1189"/>
                </a:lnTo>
                <a:lnTo>
                  <a:pt x="482" y="1197"/>
                </a:lnTo>
                <a:lnTo>
                  <a:pt x="479" y="1205"/>
                </a:lnTo>
                <a:lnTo>
                  <a:pt x="473" y="1213"/>
                </a:lnTo>
                <a:lnTo>
                  <a:pt x="460" y="1223"/>
                </a:lnTo>
                <a:lnTo>
                  <a:pt x="460" y="1223"/>
                </a:lnTo>
                <a:lnTo>
                  <a:pt x="416" y="1261"/>
                </a:lnTo>
                <a:lnTo>
                  <a:pt x="394" y="1280"/>
                </a:lnTo>
                <a:lnTo>
                  <a:pt x="383" y="1291"/>
                </a:lnTo>
                <a:lnTo>
                  <a:pt x="383" y="1291"/>
                </a:lnTo>
                <a:lnTo>
                  <a:pt x="375" y="1298"/>
                </a:lnTo>
                <a:lnTo>
                  <a:pt x="364" y="1310"/>
                </a:lnTo>
                <a:lnTo>
                  <a:pt x="351" y="1323"/>
                </a:lnTo>
                <a:lnTo>
                  <a:pt x="356" y="1330"/>
                </a:lnTo>
                <a:lnTo>
                  <a:pt x="356" y="1330"/>
                </a:lnTo>
                <a:lnTo>
                  <a:pt x="299" y="1403"/>
                </a:lnTo>
                <a:lnTo>
                  <a:pt x="299" y="1403"/>
                </a:lnTo>
                <a:lnTo>
                  <a:pt x="294" y="1410"/>
                </a:lnTo>
                <a:lnTo>
                  <a:pt x="288" y="1420"/>
                </a:lnTo>
                <a:lnTo>
                  <a:pt x="283" y="1430"/>
                </a:lnTo>
                <a:lnTo>
                  <a:pt x="282" y="1434"/>
                </a:lnTo>
                <a:lnTo>
                  <a:pt x="282" y="1436"/>
                </a:lnTo>
                <a:lnTo>
                  <a:pt x="282" y="1436"/>
                </a:lnTo>
                <a:lnTo>
                  <a:pt x="285" y="1440"/>
                </a:lnTo>
                <a:lnTo>
                  <a:pt x="290" y="1444"/>
                </a:lnTo>
                <a:lnTo>
                  <a:pt x="296" y="1450"/>
                </a:lnTo>
                <a:lnTo>
                  <a:pt x="306" y="1460"/>
                </a:lnTo>
                <a:lnTo>
                  <a:pt x="306" y="1460"/>
                </a:lnTo>
                <a:lnTo>
                  <a:pt x="321" y="1477"/>
                </a:lnTo>
                <a:lnTo>
                  <a:pt x="327" y="1482"/>
                </a:lnTo>
                <a:lnTo>
                  <a:pt x="336" y="1487"/>
                </a:lnTo>
                <a:lnTo>
                  <a:pt x="336" y="1487"/>
                </a:lnTo>
                <a:lnTo>
                  <a:pt x="354" y="1498"/>
                </a:lnTo>
                <a:lnTo>
                  <a:pt x="367" y="1508"/>
                </a:lnTo>
                <a:lnTo>
                  <a:pt x="367" y="1508"/>
                </a:lnTo>
                <a:lnTo>
                  <a:pt x="373" y="1513"/>
                </a:lnTo>
                <a:lnTo>
                  <a:pt x="380" y="1516"/>
                </a:lnTo>
                <a:lnTo>
                  <a:pt x="390" y="1520"/>
                </a:lnTo>
                <a:lnTo>
                  <a:pt x="405" y="1524"/>
                </a:lnTo>
                <a:lnTo>
                  <a:pt x="405" y="1524"/>
                </a:lnTo>
                <a:lnTo>
                  <a:pt x="415" y="1525"/>
                </a:lnTo>
                <a:lnTo>
                  <a:pt x="427" y="1526"/>
                </a:lnTo>
                <a:lnTo>
                  <a:pt x="453" y="1527"/>
                </a:lnTo>
                <a:lnTo>
                  <a:pt x="475" y="1525"/>
                </a:lnTo>
                <a:lnTo>
                  <a:pt x="482" y="1524"/>
                </a:lnTo>
                <a:lnTo>
                  <a:pt x="487" y="1521"/>
                </a:lnTo>
                <a:lnTo>
                  <a:pt x="487" y="1521"/>
                </a:lnTo>
                <a:lnTo>
                  <a:pt x="490" y="1518"/>
                </a:lnTo>
                <a:lnTo>
                  <a:pt x="492" y="1514"/>
                </a:lnTo>
                <a:lnTo>
                  <a:pt x="495" y="1504"/>
                </a:lnTo>
                <a:lnTo>
                  <a:pt x="496" y="1498"/>
                </a:lnTo>
                <a:lnTo>
                  <a:pt x="495" y="1493"/>
                </a:lnTo>
                <a:lnTo>
                  <a:pt x="493" y="1489"/>
                </a:lnTo>
                <a:lnTo>
                  <a:pt x="491" y="1486"/>
                </a:lnTo>
                <a:lnTo>
                  <a:pt x="491" y="1486"/>
                </a:lnTo>
                <a:lnTo>
                  <a:pt x="486" y="1482"/>
                </a:lnTo>
                <a:lnTo>
                  <a:pt x="482" y="1481"/>
                </a:lnTo>
                <a:lnTo>
                  <a:pt x="477" y="1479"/>
                </a:lnTo>
                <a:lnTo>
                  <a:pt x="469" y="1477"/>
                </a:lnTo>
                <a:lnTo>
                  <a:pt x="469" y="1477"/>
                </a:lnTo>
                <a:lnTo>
                  <a:pt x="460" y="1475"/>
                </a:lnTo>
                <a:lnTo>
                  <a:pt x="457" y="1473"/>
                </a:lnTo>
                <a:lnTo>
                  <a:pt x="453" y="1472"/>
                </a:lnTo>
                <a:lnTo>
                  <a:pt x="445" y="1467"/>
                </a:lnTo>
                <a:lnTo>
                  <a:pt x="445" y="1467"/>
                </a:lnTo>
                <a:lnTo>
                  <a:pt x="437" y="1459"/>
                </a:lnTo>
                <a:lnTo>
                  <a:pt x="428" y="1447"/>
                </a:lnTo>
                <a:lnTo>
                  <a:pt x="422" y="1438"/>
                </a:lnTo>
                <a:lnTo>
                  <a:pt x="418" y="1431"/>
                </a:lnTo>
                <a:lnTo>
                  <a:pt x="418" y="1431"/>
                </a:lnTo>
                <a:lnTo>
                  <a:pt x="420" y="1420"/>
                </a:lnTo>
                <a:lnTo>
                  <a:pt x="420" y="1413"/>
                </a:lnTo>
                <a:lnTo>
                  <a:pt x="443" y="1423"/>
                </a:lnTo>
                <a:lnTo>
                  <a:pt x="443" y="1423"/>
                </a:lnTo>
                <a:lnTo>
                  <a:pt x="450" y="1420"/>
                </a:lnTo>
                <a:lnTo>
                  <a:pt x="458" y="1415"/>
                </a:lnTo>
                <a:lnTo>
                  <a:pt x="465" y="1412"/>
                </a:lnTo>
                <a:lnTo>
                  <a:pt x="465" y="1412"/>
                </a:lnTo>
                <a:lnTo>
                  <a:pt x="471" y="1406"/>
                </a:lnTo>
                <a:lnTo>
                  <a:pt x="475" y="1399"/>
                </a:lnTo>
                <a:lnTo>
                  <a:pt x="479" y="1394"/>
                </a:lnTo>
                <a:lnTo>
                  <a:pt x="477" y="1385"/>
                </a:lnTo>
                <a:lnTo>
                  <a:pt x="477" y="1385"/>
                </a:lnTo>
                <a:lnTo>
                  <a:pt x="487" y="1372"/>
                </a:lnTo>
                <a:lnTo>
                  <a:pt x="512" y="1346"/>
                </a:lnTo>
                <a:lnTo>
                  <a:pt x="527" y="1330"/>
                </a:lnTo>
                <a:lnTo>
                  <a:pt x="543" y="1316"/>
                </a:lnTo>
                <a:lnTo>
                  <a:pt x="558" y="1303"/>
                </a:lnTo>
                <a:lnTo>
                  <a:pt x="572" y="1294"/>
                </a:lnTo>
                <a:lnTo>
                  <a:pt x="572" y="1294"/>
                </a:lnTo>
                <a:lnTo>
                  <a:pt x="596" y="1280"/>
                </a:lnTo>
                <a:lnTo>
                  <a:pt x="618" y="1265"/>
                </a:lnTo>
                <a:lnTo>
                  <a:pt x="636" y="1250"/>
                </a:lnTo>
                <a:lnTo>
                  <a:pt x="651" y="1238"/>
                </a:lnTo>
                <a:lnTo>
                  <a:pt x="651" y="1238"/>
                </a:lnTo>
                <a:lnTo>
                  <a:pt x="662" y="1226"/>
                </a:lnTo>
                <a:lnTo>
                  <a:pt x="672" y="1215"/>
                </a:lnTo>
                <a:lnTo>
                  <a:pt x="681" y="1205"/>
                </a:lnTo>
                <a:lnTo>
                  <a:pt x="687" y="1195"/>
                </a:lnTo>
                <a:lnTo>
                  <a:pt x="687" y="1195"/>
                </a:lnTo>
                <a:lnTo>
                  <a:pt x="689" y="1188"/>
                </a:lnTo>
                <a:lnTo>
                  <a:pt x="694" y="1175"/>
                </a:lnTo>
                <a:lnTo>
                  <a:pt x="703" y="1143"/>
                </a:lnTo>
                <a:lnTo>
                  <a:pt x="711" y="1115"/>
                </a:lnTo>
                <a:lnTo>
                  <a:pt x="714" y="1106"/>
                </a:lnTo>
                <a:lnTo>
                  <a:pt x="715" y="1105"/>
                </a:lnTo>
                <a:lnTo>
                  <a:pt x="715" y="1105"/>
                </a:lnTo>
                <a:lnTo>
                  <a:pt x="720" y="1121"/>
                </a:lnTo>
                <a:lnTo>
                  <a:pt x="731" y="1156"/>
                </a:lnTo>
                <a:lnTo>
                  <a:pt x="753" y="1221"/>
                </a:lnTo>
                <a:lnTo>
                  <a:pt x="753" y="1221"/>
                </a:lnTo>
                <a:lnTo>
                  <a:pt x="760" y="1234"/>
                </a:lnTo>
                <a:lnTo>
                  <a:pt x="768" y="1254"/>
                </a:lnTo>
                <a:lnTo>
                  <a:pt x="792" y="1303"/>
                </a:lnTo>
                <a:lnTo>
                  <a:pt x="816" y="1349"/>
                </a:lnTo>
                <a:lnTo>
                  <a:pt x="824" y="1364"/>
                </a:lnTo>
                <a:lnTo>
                  <a:pt x="829" y="1371"/>
                </a:lnTo>
                <a:lnTo>
                  <a:pt x="829" y="1371"/>
                </a:lnTo>
                <a:lnTo>
                  <a:pt x="843" y="1386"/>
                </a:lnTo>
                <a:lnTo>
                  <a:pt x="858" y="1401"/>
                </a:lnTo>
                <a:lnTo>
                  <a:pt x="858" y="1401"/>
                </a:lnTo>
                <a:lnTo>
                  <a:pt x="867" y="1410"/>
                </a:lnTo>
                <a:lnTo>
                  <a:pt x="872" y="1415"/>
                </a:lnTo>
                <a:lnTo>
                  <a:pt x="874" y="1419"/>
                </a:lnTo>
                <a:lnTo>
                  <a:pt x="874" y="1419"/>
                </a:lnTo>
                <a:lnTo>
                  <a:pt x="875" y="1423"/>
                </a:lnTo>
                <a:lnTo>
                  <a:pt x="878" y="1424"/>
                </a:lnTo>
                <a:lnTo>
                  <a:pt x="880" y="1427"/>
                </a:lnTo>
                <a:lnTo>
                  <a:pt x="884" y="1428"/>
                </a:lnTo>
                <a:lnTo>
                  <a:pt x="884" y="1428"/>
                </a:lnTo>
                <a:lnTo>
                  <a:pt x="886" y="1431"/>
                </a:lnTo>
                <a:lnTo>
                  <a:pt x="891" y="1434"/>
                </a:lnTo>
                <a:lnTo>
                  <a:pt x="895" y="1435"/>
                </a:lnTo>
                <a:lnTo>
                  <a:pt x="895" y="1435"/>
                </a:lnTo>
                <a:lnTo>
                  <a:pt x="881" y="1444"/>
                </a:lnTo>
                <a:lnTo>
                  <a:pt x="872" y="1451"/>
                </a:lnTo>
                <a:lnTo>
                  <a:pt x="869" y="1454"/>
                </a:lnTo>
                <a:lnTo>
                  <a:pt x="868" y="1455"/>
                </a:lnTo>
                <a:lnTo>
                  <a:pt x="868" y="1455"/>
                </a:lnTo>
                <a:lnTo>
                  <a:pt x="869" y="1457"/>
                </a:lnTo>
                <a:lnTo>
                  <a:pt x="870" y="1460"/>
                </a:lnTo>
                <a:lnTo>
                  <a:pt x="872" y="1461"/>
                </a:lnTo>
                <a:lnTo>
                  <a:pt x="872" y="1462"/>
                </a:lnTo>
                <a:lnTo>
                  <a:pt x="869" y="1465"/>
                </a:lnTo>
                <a:lnTo>
                  <a:pt x="867" y="1467"/>
                </a:lnTo>
                <a:lnTo>
                  <a:pt x="867" y="1467"/>
                </a:lnTo>
                <a:lnTo>
                  <a:pt x="837" y="1488"/>
                </a:lnTo>
                <a:lnTo>
                  <a:pt x="837" y="1488"/>
                </a:lnTo>
                <a:lnTo>
                  <a:pt x="826" y="1495"/>
                </a:lnTo>
                <a:lnTo>
                  <a:pt x="820" y="1500"/>
                </a:lnTo>
                <a:lnTo>
                  <a:pt x="819" y="1503"/>
                </a:lnTo>
                <a:lnTo>
                  <a:pt x="817" y="1507"/>
                </a:lnTo>
                <a:lnTo>
                  <a:pt x="817" y="1507"/>
                </a:lnTo>
                <a:lnTo>
                  <a:pt x="816" y="1513"/>
                </a:lnTo>
                <a:lnTo>
                  <a:pt x="817" y="1519"/>
                </a:lnTo>
                <a:lnTo>
                  <a:pt x="817" y="1523"/>
                </a:lnTo>
                <a:lnTo>
                  <a:pt x="820" y="1526"/>
                </a:lnTo>
                <a:lnTo>
                  <a:pt x="820" y="1526"/>
                </a:lnTo>
                <a:lnTo>
                  <a:pt x="824" y="1526"/>
                </a:lnTo>
                <a:lnTo>
                  <a:pt x="833" y="1527"/>
                </a:lnTo>
                <a:lnTo>
                  <a:pt x="861" y="1527"/>
                </a:lnTo>
                <a:lnTo>
                  <a:pt x="893" y="1526"/>
                </a:lnTo>
                <a:lnTo>
                  <a:pt x="917" y="1525"/>
                </a:lnTo>
                <a:lnTo>
                  <a:pt x="917" y="1525"/>
                </a:lnTo>
                <a:lnTo>
                  <a:pt x="938" y="1524"/>
                </a:lnTo>
                <a:lnTo>
                  <a:pt x="962" y="1523"/>
                </a:lnTo>
                <a:lnTo>
                  <a:pt x="973" y="1523"/>
                </a:lnTo>
                <a:lnTo>
                  <a:pt x="981" y="1520"/>
                </a:lnTo>
                <a:lnTo>
                  <a:pt x="987" y="1518"/>
                </a:lnTo>
                <a:lnTo>
                  <a:pt x="990" y="1516"/>
                </a:lnTo>
                <a:lnTo>
                  <a:pt x="991" y="1514"/>
                </a:lnTo>
                <a:lnTo>
                  <a:pt x="991" y="1514"/>
                </a:lnTo>
                <a:lnTo>
                  <a:pt x="992" y="1509"/>
                </a:lnTo>
                <a:lnTo>
                  <a:pt x="991" y="1504"/>
                </a:lnTo>
                <a:lnTo>
                  <a:pt x="990" y="1495"/>
                </a:lnTo>
                <a:lnTo>
                  <a:pt x="986" y="1488"/>
                </a:lnTo>
                <a:lnTo>
                  <a:pt x="984" y="1482"/>
                </a:lnTo>
                <a:lnTo>
                  <a:pt x="984" y="1482"/>
                </a:lnTo>
                <a:lnTo>
                  <a:pt x="981" y="1470"/>
                </a:lnTo>
                <a:lnTo>
                  <a:pt x="980" y="1463"/>
                </a:lnTo>
                <a:lnTo>
                  <a:pt x="978" y="1457"/>
                </a:lnTo>
                <a:lnTo>
                  <a:pt x="978" y="1457"/>
                </a:lnTo>
                <a:lnTo>
                  <a:pt x="974" y="1449"/>
                </a:lnTo>
                <a:lnTo>
                  <a:pt x="971" y="1440"/>
                </a:lnTo>
                <a:lnTo>
                  <a:pt x="971" y="1440"/>
                </a:lnTo>
                <a:lnTo>
                  <a:pt x="971" y="1420"/>
                </a:lnTo>
                <a:lnTo>
                  <a:pt x="966" y="1418"/>
                </a:lnTo>
                <a:lnTo>
                  <a:pt x="966" y="1418"/>
                </a:lnTo>
                <a:lnTo>
                  <a:pt x="969" y="1409"/>
                </a:lnTo>
                <a:lnTo>
                  <a:pt x="969" y="1409"/>
                </a:lnTo>
                <a:lnTo>
                  <a:pt x="968" y="1399"/>
                </a:lnTo>
                <a:lnTo>
                  <a:pt x="966" y="1391"/>
                </a:lnTo>
                <a:lnTo>
                  <a:pt x="966" y="1391"/>
                </a:lnTo>
                <a:lnTo>
                  <a:pt x="955" y="1365"/>
                </a:lnTo>
                <a:lnTo>
                  <a:pt x="931" y="1312"/>
                </a:lnTo>
                <a:lnTo>
                  <a:pt x="902" y="1254"/>
                </a:lnTo>
                <a:lnTo>
                  <a:pt x="891" y="1233"/>
                </a:lnTo>
                <a:lnTo>
                  <a:pt x="885" y="1221"/>
                </a:lnTo>
                <a:lnTo>
                  <a:pt x="885" y="1221"/>
                </a:lnTo>
                <a:lnTo>
                  <a:pt x="879" y="1212"/>
                </a:lnTo>
                <a:lnTo>
                  <a:pt x="873" y="1200"/>
                </a:lnTo>
                <a:lnTo>
                  <a:pt x="858" y="1172"/>
                </a:lnTo>
                <a:lnTo>
                  <a:pt x="842" y="1135"/>
                </a:lnTo>
                <a:lnTo>
                  <a:pt x="842" y="1135"/>
                </a:lnTo>
                <a:lnTo>
                  <a:pt x="808" y="1050"/>
                </a:lnTo>
                <a:lnTo>
                  <a:pt x="784" y="992"/>
                </a:lnTo>
                <a:lnTo>
                  <a:pt x="773" y="962"/>
                </a:lnTo>
                <a:lnTo>
                  <a:pt x="773" y="962"/>
                </a:lnTo>
                <a:lnTo>
                  <a:pt x="773" y="946"/>
                </a:lnTo>
                <a:lnTo>
                  <a:pt x="774" y="928"/>
                </a:lnTo>
                <a:lnTo>
                  <a:pt x="774" y="928"/>
                </a:lnTo>
                <a:lnTo>
                  <a:pt x="782" y="865"/>
                </a:lnTo>
                <a:lnTo>
                  <a:pt x="782" y="865"/>
                </a:lnTo>
                <a:lnTo>
                  <a:pt x="783" y="846"/>
                </a:lnTo>
                <a:lnTo>
                  <a:pt x="783" y="838"/>
                </a:lnTo>
                <a:lnTo>
                  <a:pt x="783" y="838"/>
                </a:lnTo>
                <a:lnTo>
                  <a:pt x="793" y="834"/>
                </a:lnTo>
                <a:lnTo>
                  <a:pt x="800" y="829"/>
                </a:lnTo>
                <a:lnTo>
                  <a:pt x="806" y="823"/>
                </a:lnTo>
                <a:lnTo>
                  <a:pt x="806" y="823"/>
                </a:lnTo>
                <a:lnTo>
                  <a:pt x="815" y="814"/>
                </a:lnTo>
                <a:lnTo>
                  <a:pt x="819" y="808"/>
                </a:lnTo>
                <a:lnTo>
                  <a:pt x="819" y="808"/>
                </a:lnTo>
                <a:lnTo>
                  <a:pt x="821" y="785"/>
                </a:lnTo>
                <a:lnTo>
                  <a:pt x="822" y="769"/>
                </a:lnTo>
                <a:lnTo>
                  <a:pt x="825" y="757"/>
                </a:lnTo>
                <a:lnTo>
                  <a:pt x="825" y="757"/>
                </a:lnTo>
                <a:lnTo>
                  <a:pt x="826" y="747"/>
                </a:lnTo>
                <a:lnTo>
                  <a:pt x="825" y="733"/>
                </a:lnTo>
                <a:lnTo>
                  <a:pt x="824" y="716"/>
                </a:lnTo>
                <a:lnTo>
                  <a:pt x="824" y="716"/>
                </a:lnTo>
                <a:lnTo>
                  <a:pt x="831" y="715"/>
                </a:lnTo>
                <a:lnTo>
                  <a:pt x="848" y="716"/>
                </a:lnTo>
                <a:lnTo>
                  <a:pt x="859" y="717"/>
                </a:lnTo>
                <a:lnTo>
                  <a:pt x="869" y="720"/>
                </a:lnTo>
                <a:lnTo>
                  <a:pt x="879" y="723"/>
                </a:lnTo>
                <a:lnTo>
                  <a:pt x="885" y="728"/>
                </a:lnTo>
                <a:lnTo>
                  <a:pt x="885" y="728"/>
                </a:lnTo>
                <a:lnTo>
                  <a:pt x="900" y="743"/>
                </a:lnTo>
                <a:lnTo>
                  <a:pt x="907" y="752"/>
                </a:lnTo>
                <a:lnTo>
                  <a:pt x="907" y="752"/>
                </a:lnTo>
                <a:lnTo>
                  <a:pt x="913" y="757"/>
                </a:lnTo>
                <a:lnTo>
                  <a:pt x="918" y="759"/>
                </a:lnTo>
                <a:lnTo>
                  <a:pt x="923" y="763"/>
                </a:lnTo>
                <a:lnTo>
                  <a:pt x="929" y="768"/>
                </a:lnTo>
                <a:lnTo>
                  <a:pt x="929" y="768"/>
                </a:lnTo>
                <a:lnTo>
                  <a:pt x="932" y="771"/>
                </a:lnTo>
                <a:lnTo>
                  <a:pt x="934" y="774"/>
                </a:lnTo>
                <a:lnTo>
                  <a:pt x="937" y="780"/>
                </a:lnTo>
                <a:lnTo>
                  <a:pt x="938" y="782"/>
                </a:lnTo>
                <a:lnTo>
                  <a:pt x="941" y="784"/>
                </a:lnTo>
                <a:lnTo>
                  <a:pt x="944" y="785"/>
                </a:lnTo>
                <a:lnTo>
                  <a:pt x="950" y="784"/>
                </a:lnTo>
                <a:lnTo>
                  <a:pt x="950" y="784"/>
                </a:lnTo>
                <a:lnTo>
                  <a:pt x="957" y="781"/>
                </a:lnTo>
                <a:lnTo>
                  <a:pt x="962" y="779"/>
                </a:lnTo>
                <a:lnTo>
                  <a:pt x="965" y="775"/>
                </a:lnTo>
                <a:lnTo>
                  <a:pt x="969" y="770"/>
                </a:lnTo>
                <a:lnTo>
                  <a:pt x="976" y="760"/>
                </a:lnTo>
                <a:lnTo>
                  <a:pt x="986" y="747"/>
                </a:lnTo>
                <a:lnTo>
                  <a:pt x="986" y="747"/>
                </a:lnTo>
                <a:lnTo>
                  <a:pt x="997" y="733"/>
                </a:lnTo>
                <a:lnTo>
                  <a:pt x="1005" y="722"/>
                </a:lnTo>
                <a:lnTo>
                  <a:pt x="1007" y="717"/>
                </a:lnTo>
                <a:lnTo>
                  <a:pt x="1008" y="712"/>
                </a:lnTo>
                <a:lnTo>
                  <a:pt x="1007" y="707"/>
                </a:lnTo>
                <a:lnTo>
                  <a:pt x="1005" y="702"/>
                </a:lnTo>
                <a:lnTo>
                  <a:pt x="1005" y="702"/>
                </a:lnTo>
                <a:lnTo>
                  <a:pt x="950" y="630"/>
                </a:lnTo>
                <a:lnTo>
                  <a:pt x="916" y="583"/>
                </a:lnTo>
                <a:lnTo>
                  <a:pt x="895" y="556"/>
                </a:lnTo>
                <a:lnTo>
                  <a:pt x="895" y="556"/>
                </a:lnTo>
                <a:lnTo>
                  <a:pt x="889" y="550"/>
                </a:lnTo>
                <a:lnTo>
                  <a:pt x="886" y="548"/>
                </a:lnTo>
                <a:lnTo>
                  <a:pt x="884" y="546"/>
                </a:lnTo>
                <a:lnTo>
                  <a:pt x="883" y="542"/>
                </a:lnTo>
                <a:lnTo>
                  <a:pt x="881" y="537"/>
                </a:lnTo>
                <a:lnTo>
                  <a:pt x="879" y="518"/>
                </a:lnTo>
                <a:lnTo>
                  <a:pt x="879" y="518"/>
                </a:lnTo>
                <a:lnTo>
                  <a:pt x="864" y="395"/>
                </a:lnTo>
                <a:lnTo>
                  <a:pt x="864" y="395"/>
                </a:lnTo>
                <a:lnTo>
                  <a:pt x="905" y="422"/>
                </a:lnTo>
                <a:lnTo>
                  <a:pt x="939" y="443"/>
                </a:lnTo>
                <a:lnTo>
                  <a:pt x="965" y="459"/>
                </a:lnTo>
                <a:lnTo>
                  <a:pt x="965" y="459"/>
                </a:lnTo>
                <a:lnTo>
                  <a:pt x="974" y="462"/>
                </a:lnTo>
                <a:lnTo>
                  <a:pt x="982" y="466"/>
                </a:lnTo>
                <a:lnTo>
                  <a:pt x="996" y="471"/>
                </a:lnTo>
                <a:lnTo>
                  <a:pt x="1007" y="473"/>
                </a:lnTo>
                <a:lnTo>
                  <a:pt x="1012" y="476"/>
                </a:lnTo>
                <a:lnTo>
                  <a:pt x="1016" y="478"/>
                </a:lnTo>
                <a:lnTo>
                  <a:pt x="1016" y="478"/>
                </a:lnTo>
                <a:lnTo>
                  <a:pt x="1021" y="481"/>
                </a:lnTo>
                <a:lnTo>
                  <a:pt x="1027" y="483"/>
                </a:lnTo>
                <a:lnTo>
                  <a:pt x="1044" y="488"/>
                </a:lnTo>
                <a:lnTo>
                  <a:pt x="1063" y="492"/>
                </a:lnTo>
                <a:lnTo>
                  <a:pt x="1077" y="493"/>
                </a:lnTo>
                <a:lnTo>
                  <a:pt x="1077" y="493"/>
                </a:lnTo>
                <a:lnTo>
                  <a:pt x="1114" y="493"/>
                </a:lnTo>
                <a:lnTo>
                  <a:pt x="1135" y="494"/>
                </a:lnTo>
                <a:lnTo>
                  <a:pt x="1151" y="497"/>
                </a:lnTo>
                <a:lnTo>
                  <a:pt x="1151" y="497"/>
                </a:lnTo>
                <a:lnTo>
                  <a:pt x="1167" y="499"/>
                </a:lnTo>
                <a:lnTo>
                  <a:pt x="1183" y="500"/>
                </a:lnTo>
                <a:lnTo>
                  <a:pt x="1183" y="500"/>
                </a:lnTo>
                <a:lnTo>
                  <a:pt x="1200" y="500"/>
                </a:lnTo>
                <a:lnTo>
                  <a:pt x="1209" y="502"/>
                </a:lnTo>
                <a:lnTo>
                  <a:pt x="1215" y="492"/>
                </a:lnTo>
                <a:lnTo>
                  <a:pt x="1215" y="492"/>
                </a:lnTo>
                <a:lnTo>
                  <a:pt x="1230" y="488"/>
                </a:lnTo>
                <a:lnTo>
                  <a:pt x="1251" y="484"/>
                </a:lnTo>
                <a:lnTo>
                  <a:pt x="1251" y="484"/>
                </a:lnTo>
                <a:lnTo>
                  <a:pt x="1277" y="482"/>
                </a:lnTo>
                <a:lnTo>
                  <a:pt x="1305" y="480"/>
                </a:lnTo>
                <a:lnTo>
                  <a:pt x="1305" y="480"/>
                </a:lnTo>
                <a:lnTo>
                  <a:pt x="1314" y="478"/>
                </a:lnTo>
                <a:lnTo>
                  <a:pt x="1319" y="477"/>
                </a:lnTo>
                <a:lnTo>
                  <a:pt x="1322" y="476"/>
                </a:lnTo>
                <a:lnTo>
                  <a:pt x="1329" y="476"/>
                </a:lnTo>
                <a:lnTo>
                  <a:pt x="1329" y="476"/>
                </a:lnTo>
                <a:lnTo>
                  <a:pt x="1368" y="476"/>
                </a:lnTo>
                <a:lnTo>
                  <a:pt x="1380" y="475"/>
                </a:lnTo>
                <a:lnTo>
                  <a:pt x="1393" y="473"/>
                </a:lnTo>
                <a:lnTo>
                  <a:pt x="1401" y="471"/>
                </a:lnTo>
                <a:lnTo>
                  <a:pt x="1404" y="470"/>
                </a:lnTo>
                <a:lnTo>
                  <a:pt x="1405" y="468"/>
                </a:lnTo>
                <a:lnTo>
                  <a:pt x="1405" y="468"/>
                </a:lnTo>
                <a:lnTo>
                  <a:pt x="1410" y="459"/>
                </a:lnTo>
                <a:lnTo>
                  <a:pt x="1410" y="455"/>
                </a:lnTo>
                <a:lnTo>
                  <a:pt x="1410" y="455"/>
                </a:lnTo>
                <a:lnTo>
                  <a:pt x="1414" y="456"/>
                </a:lnTo>
                <a:lnTo>
                  <a:pt x="1422" y="457"/>
                </a:lnTo>
                <a:lnTo>
                  <a:pt x="1426" y="457"/>
                </a:lnTo>
                <a:lnTo>
                  <a:pt x="1430" y="457"/>
                </a:lnTo>
                <a:lnTo>
                  <a:pt x="1432" y="456"/>
                </a:lnTo>
                <a:lnTo>
                  <a:pt x="1433" y="454"/>
                </a:lnTo>
                <a:lnTo>
                  <a:pt x="1433" y="454"/>
                </a:lnTo>
                <a:lnTo>
                  <a:pt x="1432" y="452"/>
                </a:lnTo>
                <a:lnTo>
                  <a:pt x="1431" y="450"/>
                </a:lnTo>
                <a:lnTo>
                  <a:pt x="1423" y="447"/>
                </a:lnTo>
                <a:lnTo>
                  <a:pt x="1402" y="440"/>
                </a:lnTo>
                <a:lnTo>
                  <a:pt x="1382" y="436"/>
                </a:lnTo>
                <a:lnTo>
                  <a:pt x="1372" y="434"/>
                </a:lnTo>
                <a:lnTo>
                  <a:pt x="1372" y="434"/>
                </a:lnTo>
                <a:lnTo>
                  <a:pt x="1382" y="429"/>
                </a:lnTo>
                <a:lnTo>
                  <a:pt x="1402" y="419"/>
                </a:lnTo>
                <a:lnTo>
                  <a:pt x="1414" y="413"/>
                </a:lnTo>
                <a:lnTo>
                  <a:pt x="1422" y="408"/>
                </a:lnTo>
                <a:lnTo>
                  <a:pt x="1428" y="403"/>
                </a:lnTo>
                <a:lnTo>
                  <a:pt x="1428" y="401"/>
                </a:lnTo>
                <a:lnTo>
                  <a:pt x="1428" y="399"/>
                </a:lnTo>
                <a:lnTo>
                  <a:pt x="1428" y="399"/>
                </a:lnTo>
                <a:lnTo>
                  <a:pt x="1425" y="398"/>
                </a:lnTo>
                <a:lnTo>
                  <a:pt x="1417" y="398"/>
                </a:lnTo>
                <a:lnTo>
                  <a:pt x="1399" y="402"/>
                </a:lnTo>
                <a:lnTo>
                  <a:pt x="1362" y="412"/>
                </a:lnTo>
                <a:lnTo>
                  <a:pt x="1362" y="412"/>
                </a:lnTo>
                <a:lnTo>
                  <a:pt x="1351" y="414"/>
                </a:lnTo>
                <a:lnTo>
                  <a:pt x="1340" y="415"/>
                </a:lnTo>
                <a:lnTo>
                  <a:pt x="1330" y="415"/>
                </a:lnTo>
                <a:lnTo>
                  <a:pt x="1327" y="414"/>
                </a:lnTo>
                <a:lnTo>
                  <a:pt x="1326" y="413"/>
                </a:lnTo>
                <a:lnTo>
                  <a:pt x="1326" y="413"/>
                </a:lnTo>
                <a:lnTo>
                  <a:pt x="1326" y="411"/>
                </a:lnTo>
                <a:lnTo>
                  <a:pt x="1326" y="404"/>
                </a:lnTo>
                <a:lnTo>
                  <a:pt x="1331" y="387"/>
                </a:lnTo>
                <a:lnTo>
                  <a:pt x="1333" y="369"/>
                </a:lnTo>
                <a:lnTo>
                  <a:pt x="1335" y="363"/>
                </a:lnTo>
                <a:lnTo>
                  <a:pt x="1335" y="359"/>
                </a:lnTo>
                <a:lnTo>
                  <a:pt x="1335" y="359"/>
                </a:lnTo>
                <a:lnTo>
                  <a:pt x="1331" y="354"/>
                </a:lnTo>
                <a:lnTo>
                  <a:pt x="1327" y="351"/>
                </a:lnTo>
                <a:lnTo>
                  <a:pt x="1325" y="350"/>
                </a:lnTo>
                <a:lnTo>
                  <a:pt x="1321" y="351"/>
                </a:lnTo>
                <a:lnTo>
                  <a:pt x="1319" y="353"/>
                </a:lnTo>
                <a:lnTo>
                  <a:pt x="1315" y="355"/>
                </a:lnTo>
                <a:lnTo>
                  <a:pt x="1315" y="355"/>
                </a:lnTo>
                <a:lnTo>
                  <a:pt x="1308" y="361"/>
                </a:lnTo>
                <a:lnTo>
                  <a:pt x="1303" y="370"/>
                </a:lnTo>
                <a:lnTo>
                  <a:pt x="1297" y="380"/>
                </a:lnTo>
                <a:lnTo>
                  <a:pt x="1289" y="390"/>
                </a:lnTo>
                <a:lnTo>
                  <a:pt x="1289" y="390"/>
                </a:lnTo>
                <a:lnTo>
                  <a:pt x="1272" y="409"/>
                </a:lnTo>
                <a:lnTo>
                  <a:pt x="1265" y="417"/>
                </a:lnTo>
                <a:lnTo>
                  <a:pt x="1257" y="423"/>
                </a:lnTo>
                <a:lnTo>
                  <a:pt x="1257" y="423"/>
                </a:lnTo>
                <a:lnTo>
                  <a:pt x="1251" y="427"/>
                </a:lnTo>
                <a:lnTo>
                  <a:pt x="1246" y="429"/>
                </a:lnTo>
                <a:lnTo>
                  <a:pt x="1242" y="430"/>
                </a:lnTo>
                <a:lnTo>
                  <a:pt x="1240" y="431"/>
                </a:lnTo>
                <a:lnTo>
                  <a:pt x="1240" y="431"/>
                </a:lnTo>
                <a:lnTo>
                  <a:pt x="1237" y="434"/>
                </a:lnTo>
                <a:lnTo>
                  <a:pt x="1234" y="435"/>
                </a:lnTo>
                <a:lnTo>
                  <a:pt x="1230" y="435"/>
                </a:lnTo>
                <a:lnTo>
                  <a:pt x="1230" y="435"/>
                </a:lnTo>
                <a:lnTo>
                  <a:pt x="1232" y="433"/>
                </a:lnTo>
                <a:lnTo>
                  <a:pt x="1232" y="430"/>
                </a:lnTo>
                <a:lnTo>
                  <a:pt x="1228" y="429"/>
                </a:lnTo>
                <a:lnTo>
                  <a:pt x="1228" y="429"/>
                </a:lnTo>
                <a:lnTo>
                  <a:pt x="1202" y="427"/>
                </a:lnTo>
                <a:lnTo>
                  <a:pt x="1202" y="427"/>
                </a:lnTo>
                <a:lnTo>
                  <a:pt x="1173" y="422"/>
                </a:lnTo>
                <a:lnTo>
                  <a:pt x="1118" y="411"/>
                </a:lnTo>
                <a:lnTo>
                  <a:pt x="1042" y="395"/>
                </a:lnTo>
                <a:lnTo>
                  <a:pt x="1042" y="395"/>
                </a:lnTo>
                <a:lnTo>
                  <a:pt x="1029" y="387"/>
                </a:lnTo>
                <a:lnTo>
                  <a:pt x="1021" y="379"/>
                </a:lnTo>
                <a:lnTo>
                  <a:pt x="1013" y="371"/>
                </a:lnTo>
                <a:lnTo>
                  <a:pt x="1013" y="371"/>
                </a:lnTo>
                <a:lnTo>
                  <a:pt x="1007" y="363"/>
                </a:lnTo>
                <a:lnTo>
                  <a:pt x="1000" y="354"/>
                </a:lnTo>
                <a:lnTo>
                  <a:pt x="991" y="347"/>
                </a:lnTo>
                <a:lnTo>
                  <a:pt x="987" y="343"/>
                </a:lnTo>
                <a:lnTo>
                  <a:pt x="982" y="342"/>
                </a:lnTo>
                <a:lnTo>
                  <a:pt x="982" y="342"/>
                </a:lnTo>
                <a:lnTo>
                  <a:pt x="971" y="337"/>
                </a:lnTo>
                <a:lnTo>
                  <a:pt x="959" y="332"/>
                </a:lnTo>
                <a:lnTo>
                  <a:pt x="944" y="324"/>
                </a:lnTo>
                <a:lnTo>
                  <a:pt x="944" y="324"/>
                </a:lnTo>
                <a:lnTo>
                  <a:pt x="927" y="305"/>
                </a:lnTo>
                <a:lnTo>
                  <a:pt x="927" y="305"/>
                </a:lnTo>
                <a:lnTo>
                  <a:pt x="888" y="259"/>
                </a:lnTo>
                <a:lnTo>
                  <a:pt x="888" y="259"/>
                </a:lnTo>
                <a:lnTo>
                  <a:pt x="867" y="232"/>
                </a:lnTo>
                <a:lnTo>
                  <a:pt x="857" y="217"/>
                </a:lnTo>
                <a:lnTo>
                  <a:pt x="851" y="207"/>
                </a:lnTo>
                <a:lnTo>
                  <a:pt x="851" y="207"/>
                </a:lnTo>
                <a:lnTo>
                  <a:pt x="848" y="204"/>
                </a:lnTo>
                <a:lnTo>
                  <a:pt x="846" y="201"/>
                </a:lnTo>
                <a:lnTo>
                  <a:pt x="838" y="196"/>
                </a:lnTo>
                <a:lnTo>
                  <a:pt x="831" y="195"/>
                </a:lnTo>
                <a:lnTo>
                  <a:pt x="824" y="195"/>
                </a:lnTo>
                <a:lnTo>
                  <a:pt x="824" y="195"/>
                </a:lnTo>
                <a:lnTo>
                  <a:pt x="805" y="199"/>
                </a:lnTo>
                <a:lnTo>
                  <a:pt x="785" y="202"/>
                </a:lnTo>
                <a:lnTo>
                  <a:pt x="785" y="202"/>
                </a:lnTo>
                <a:lnTo>
                  <a:pt x="766" y="202"/>
                </a:lnTo>
                <a:lnTo>
                  <a:pt x="731" y="201"/>
                </a:lnTo>
                <a:lnTo>
                  <a:pt x="684" y="199"/>
                </a:lnTo>
                <a:lnTo>
                  <a:pt x="684" y="191"/>
                </a:lnTo>
                <a:lnTo>
                  <a:pt x="684" y="191"/>
                </a:lnTo>
                <a:lnTo>
                  <a:pt x="687" y="181"/>
                </a:lnTo>
                <a:lnTo>
                  <a:pt x="689" y="174"/>
                </a:lnTo>
                <a:lnTo>
                  <a:pt x="693" y="168"/>
                </a:lnTo>
                <a:lnTo>
                  <a:pt x="693" y="168"/>
                </a:lnTo>
                <a:lnTo>
                  <a:pt x="699" y="158"/>
                </a:lnTo>
                <a:lnTo>
                  <a:pt x="703" y="152"/>
                </a:lnTo>
                <a:lnTo>
                  <a:pt x="705" y="143"/>
                </a:lnTo>
                <a:lnTo>
                  <a:pt x="705" y="143"/>
                </a:lnTo>
                <a:lnTo>
                  <a:pt x="708" y="127"/>
                </a:lnTo>
                <a:lnTo>
                  <a:pt x="708" y="121"/>
                </a:lnTo>
                <a:lnTo>
                  <a:pt x="707" y="119"/>
                </a:lnTo>
                <a:lnTo>
                  <a:pt x="705" y="116"/>
                </a:lnTo>
                <a:lnTo>
                  <a:pt x="705" y="116"/>
                </a:lnTo>
                <a:lnTo>
                  <a:pt x="700" y="113"/>
                </a:lnTo>
                <a:lnTo>
                  <a:pt x="700" y="111"/>
                </a:lnTo>
                <a:lnTo>
                  <a:pt x="700" y="111"/>
                </a:lnTo>
                <a:lnTo>
                  <a:pt x="700" y="94"/>
                </a:lnTo>
                <a:lnTo>
                  <a:pt x="700" y="79"/>
                </a:lnTo>
                <a:lnTo>
                  <a:pt x="700" y="71"/>
                </a:lnTo>
                <a:lnTo>
                  <a:pt x="700" y="71"/>
                </a:lnTo>
                <a:lnTo>
                  <a:pt x="699" y="63"/>
                </a:lnTo>
                <a:lnTo>
                  <a:pt x="698" y="56"/>
                </a:lnTo>
                <a:lnTo>
                  <a:pt x="694" y="46"/>
                </a:lnTo>
                <a:lnTo>
                  <a:pt x="692" y="41"/>
                </a:lnTo>
                <a:lnTo>
                  <a:pt x="688" y="36"/>
                </a:lnTo>
                <a:lnTo>
                  <a:pt x="688" y="36"/>
                </a:lnTo>
                <a:lnTo>
                  <a:pt x="678" y="28"/>
                </a:lnTo>
                <a:lnTo>
                  <a:pt x="670" y="21"/>
                </a:lnTo>
                <a:lnTo>
                  <a:pt x="662" y="18"/>
                </a:lnTo>
                <a:lnTo>
                  <a:pt x="651" y="19"/>
                </a:lnTo>
                <a:lnTo>
                  <a:pt x="641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3988CD30-D3FB-4337-8759-E5F38A11ED40}"/>
              </a:ext>
            </a:extLst>
          </p:cNvPr>
          <p:cNvSpPr>
            <a:spLocks/>
          </p:cNvSpPr>
          <p:nvPr/>
        </p:nvSpPr>
        <p:spPr bwMode="auto">
          <a:xfrm>
            <a:off x="4292600" y="3822342"/>
            <a:ext cx="1208548" cy="2568165"/>
          </a:xfrm>
          <a:custGeom>
            <a:avLst/>
            <a:gdLst>
              <a:gd name="T0" fmla="*/ 571 w 832"/>
              <a:gd name="T1" fmla="*/ 420 h 1768"/>
              <a:gd name="T2" fmla="*/ 533 w 832"/>
              <a:gd name="T3" fmla="*/ 372 h 1768"/>
              <a:gd name="T4" fmla="*/ 513 w 832"/>
              <a:gd name="T5" fmla="*/ 340 h 1768"/>
              <a:gd name="T6" fmla="*/ 479 w 832"/>
              <a:gd name="T7" fmla="*/ 282 h 1768"/>
              <a:gd name="T8" fmla="*/ 441 w 832"/>
              <a:gd name="T9" fmla="*/ 277 h 1768"/>
              <a:gd name="T10" fmla="*/ 393 w 832"/>
              <a:gd name="T11" fmla="*/ 294 h 1768"/>
              <a:gd name="T12" fmla="*/ 338 w 832"/>
              <a:gd name="T13" fmla="*/ 346 h 1768"/>
              <a:gd name="T14" fmla="*/ 336 w 832"/>
              <a:gd name="T15" fmla="*/ 419 h 1768"/>
              <a:gd name="T16" fmla="*/ 316 w 832"/>
              <a:gd name="T17" fmla="*/ 455 h 1768"/>
              <a:gd name="T18" fmla="*/ 326 w 832"/>
              <a:gd name="T19" fmla="*/ 475 h 1768"/>
              <a:gd name="T20" fmla="*/ 346 w 832"/>
              <a:gd name="T21" fmla="*/ 476 h 1768"/>
              <a:gd name="T22" fmla="*/ 316 w 832"/>
              <a:gd name="T23" fmla="*/ 495 h 1768"/>
              <a:gd name="T24" fmla="*/ 48 w 832"/>
              <a:gd name="T25" fmla="*/ 447 h 1768"/>
              <a:gd name="T26" fmla="*/ 54 w 832"/>
              <a:gd name="T27" fmla="*/ 380 h 1768"/>
              <a:gd name="T28" fmla="*/ 34 w 832"/>
              <a:gd name="T29" fmla="*/ 343 h 1768"/>
              <a:gd name="T30" fmla="*/ 11 w 832"/>
              <a:gd name="T31" fmla="*/ 354 h 1768"/>
              <a:gd name="T32" fmla="*/ 24 w 832"/>
              <a:gd name="T33" fmla="*/ 380 h 1768"/>
              <a:gd name="T34" fmla="*/ 7 w 832"/>
              <a:gd name="T35" fmla="*/ 421 h 1768"/>
              <a:gd name="T36" fmla="*/ 1 w 832"/>
              <a:gd name="T37" fmla="*/ 468 h 1768"/>
              <a:gd name="T38" fmla="*/ 49 w 832"/>
              <a:gd name="T39" fmla="*/ 496 h 1768"/>
              <a:gd name="T40" fmla="*/ 223 w 832"/>
              <a:gd name="T41" fmla="*/ 600 h 1768"/>
              <a:gd name="T42" fmla="*/ 385 w 832"/>
              <a:gd name="T43" fmla="*/ 697 h 1768"/>
              <a:gd name="T44" fmla="*/ 409 w 832"/>
              <a:gd name="T45" fmla="*/ 879 h 1768"/>
              <a:gd name="T46" fmla="*/ 239 w 832"/>
              <a:gd name="T47" fmla="*/ 911 h 1768"/>
              <a:gd name="T48" fmla="*/ 219 w 832"/>
              <a:gd name="T49" fmla="*/ 994 h 1768"/>
              <a:gd name="T50" fmla="*/ 281 w 832"/>
              <a:gd name="T51" fmla="*/ 1223 h 1768"/>
              <a:gd name="T52" fmla="*/ 306 w 832"/>
              <a:gd name="T53" fmla="*/ 1320 h 1768"/>
              <a:gd name="T54" fmla="*/ 241 w 832"/>
              <a:gd name="T55" fmla="*/ 1409 h 1768"/>
              <a:gd name="T56" fmla="*/ 253 w 832"/>
              <a:gd name="T57" fmla="*/ 1439 h 1768"/>
              <a:gd name="T58" fmla="*/ 346 w 832"/>
              <a:gd name="T59" fmla="*/ 1412 h 1768"/>
              <a:gd name="T60" fmla="*/ 436 w 832"/>
              <a:gd name="T61" fmla="*/ 1368 h 1768"/>
              <a:gd name="T62" fmla="*/ 423 w 832"/>
              <a:gd name="T63" fmla="*/ 1321 h 1768"/>
              <a:gd name="T64" fmla="*/ 372 w 832"/>
              <a:gd name="T65" fmla="*/ 1076 h 1768"/>
              <a:gd name="T66" fmla="*/ 428 w 832"/>
              <a:gd name="T67" fmla="*/ 1049 h 1768"/>
              <a:gd name="T68" fmla="*/ 491 w 832"/>
              <a:gd name="T69" fmla="*/ 1228 h 1768"/>
              <a:gd name="T70" fmla="*/ 489 w 832"/>
              <a:gd name="T71" fmla="*/ 1437 h 1768"/>
              <a:gd name="T72" fmla="*/ 639 w 832"/>
              <a:gd name="T73" fmla="*/ 1590 h 1768"/>
              <a:gd name="T74" fmla="*/ 718 w 832"/>
              <a:gd name="T75" fmla="*/ 1667 h 1768"/>
              <a:gd name="T76" fmla="*/ 645 w 832"/>
              <a:gd name="T77" fmla="*/ 1736 h 1768"/>
              <a:gd name="T78" fmla="*/ 665 w 832"/>
              <a:gd name="T79" fmla="*/ 1767 h 1768"/>
              <a:gd name="T80" fmla="*/ 770 w 832"/>
              <a:gd name="T81" fmla="*/ 1757 h 1768"/>
              <a:gd name="T82" fmla="*/ 831 w 832"/>
              <a:gd name="T83" fmla="*/ 1710 h 1768"/>
              <a:gd name="T84" fmla="*/ 805 w 832"/>
              <a:gd name="T85" fmla="*/ 1662 h 1768"/>
              <a:gd name="T86" fmla="*/ 776 w 832"/>
              <a:gd name="T87" fmla="*/ 1625 h 1768"/>
              <a:gd name="T88" fmla="*/ 726 w 832"/>
              <a:gd name="T89" fmla="*/ 1526 h 1768"/>
              <a:gd name="T90" fmla="*/ 640 w 832"/>
              <a:gd name="T91" fmla="*/ 1378 h 1768"/>
              <a:gd name="T92" fmla="*/ 688 w 832"/>
              <a:gd name="T93" fmla="*/ 1114 h 1768"/>
              <a:gd name="T94" fmla="*/ 717 w 832"/>
              <a:gd name="T95" fmla="*/ 971 h 1768"/>
              <a:gd name="T96" fmla="*/ 715 w 832"/>
              <a:gd name="T97" fmla="*/ 882 h 1768"/>
              <a:gd name="T98" fmla="*/ 685 w 832"/>
              <a:gd name="T99" fmla="*/ 586 h 1768"/>
              <a:gd name="T100" fmla="*/ 768 w 832"/>
              <a:gd name="T101" fmla="*/ 322 h 1768"/>
              <a:gd name="T102" fmla="*/ 761 w 832"/>
              <a:gd name="T103" fmla="*/ 204 h 1768"/>
              <a:gd name="T104" fmla="*/ 704 w 832"/>
              <a:gd name="T105" fmla="*/ 74 h 1768"/>
              <a:gd name="T106" fmla="*/ 651 w 832"/>
              <a:gd name="T107" fmla="*/ 27 h 1768"/>
              <a:gd name="T108" fmla="*/ 568 w 832"/>
              <a:gd name="T109" fmla="*/ 1 h 1768"/>
              <a:gd name="T110" fmla="*/ 544 w 832"/>
              <a:gd name="T111" fmla="*/ 11 h 1768"/>
              <a:gd name="T112" fmla="*/ 527 w 832"/>
              <a:gd name="T113" fmla="*/ 21 h 1768"/>
              <a:gd name="T114" fmla="*/ 552 w 832"/>
              <a:gd name="T115" fmla="*/ 43 h 1768"/>
              <a:gd name="T116" fmla="*/ 564 w 832"/>
              <a:gd name="T117" fmla="*/ 49 h 1768"/>
              <a:gd name="T118" fmla="*/ 643 w 832"/>
              <a:gd name="T119" fmla="*/ 72 h 1768"/>
              <a:gd name="T120" fmla="*/ 682 w 832"/>
              <a:gd name="T121" fmla="*/ 203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2" h="1768">
                <a:moveTo>
                  <a:pt x="692" y="278"/>
                </a:moveTo>
                <a:lnTo>
                  <a:pt x="692" y="278"/>
                </a:lnTo>
                <a:lnTo>
                  <a:pt x="662" y="321"/>
                </a:lnTo>
                <a:lnTo>
                  <a:pt x="633" y="367"/>
                </a:lnTo>
                <a:lnTo>
                  <a:pt x="633" y="367"/>
                </a:lnTo>
                <a:lnTo>
                  <a:pt x="623" y="375"/>
                </a:lnTo>
                <a:lnTo>
                  <a:pt x="602" y="394"/>
                </a:lnTo>
                <a:lnTo>
                  <a:pt x="571" y="420"/>
                </a:lnTo>
                <a:lnTo>
                  <a:pt x="571" y="420"/>
                </a:lnTo>
                <a:lnTo>
                  <a:pt x="561" y="427"/>
                </a:lnTo>
                <a:lnTo>
                  <a:pt x="554" y="432"/>
                </a:lnTo>
                <a:lnTo>
                  <a:pt x="552" y="435"/>
                </a:lnTo>
                <a:lnTo>
                  <a:pt x="552" y="435"/>
                </a:lnTo>
                <a:lnTo>
                  <a:pt x="547" y="417"/>
                </a:lnTo>
                <a:lnTo>
                  <a:pt x="540" y="389"/>
                </a:lnTo>
                <a:lnTo>
                  <a:pt x="540" y="389"/>
                </a:lnTo>
                <a:lnTo>
                  <a:pt x="537" y="379"/>
                </a:lnTo>
                <a:lnTo>
                  <a:pt x="533" y="372"/>
                </a:lnTo>
                <a:lnTo>
                  <a:pt x="528" y="367"/>
                </a:lnTo>
                <a:lnTo>
                  <a:pt x="524" y="362"/>
                </a:lnTo>
                <a:lnTo>
                  <a:pt x="524" y="362"/>
                </a:lnTo>
                <a:lnTo>
                  <a:pt x="521" y="359"/>
                </a:lnTo>
                <a:lnTo>
                  <a:pt x="519" y="357"/>
                </a:lnTo>
                <a:lnTo>
                  <a:pt x="517" y="347"/>
                </a:lnTo>
                <a:lnTo>
                  <a:pt x="517" y="347"/>
                </a:lnTo>
                <a:lnTo>
                  <a:pt x="516" y="343"/>
                </a:lnTo>
                <a:lnTo>
                  <a:pt x="513" y="340"/>
                </a:lnTo>
                <a:lnTo>
                  <a:pt x="506" y="331"/>
                </a:lnTo>
                <a:lnTo>
                  <a:pt x="499" y="320"/>
                </a:lnTo>
                <a:lnTo>
                  <a:pt x="495" y="314"/>
                </a:lnTo>
                <a:lnTo>
                  <a:pt x="492" y="306"/>
                </a:lnTo>
                <a:lnTo>
                  <a:pt x="492" y="306"/>
                </a:lnTo>
                <a:lnTo>
                  <a:pt x="489" y="294"/>
                </a:lnTo>
                <a:lnTo>
                  <a:pt x="485" y="287"/>
                </a:lnTo>
                <a:lnTo>
                  <a:pt x="483" y="284"/>
                </a:lnTo>
                <a:lnTo>
                  <a:pt x="479" y="282"/>
                </a:lnTo>
                <a:lnTo>
                  <a:pt x="471" y="278"/>
                </a:lnTo>
                <a:lnTo>
                  <a:pt x="471" y="278"/>
                </a:lnTo>
                <a:lnTo>
                  <a:pt x="460" y="276"/>
                </a:lnTo>
                <a:lnTo>
                  <a:pt x="453" y="273"/>
                </a:lnTo>
                <a:lnTo>
                  <a:pt x="449" y="273"/>
                </a:lnTo>
                <a:lnTo>
                  <a:pt x="446" y="273"/>
                </a:lnTo>
                <a:lnTo>
                  <a:pt x="443" y="274"/>
                </a:lnTo>
                <a:lnTo>
                  <a:pt x="441" y="277"/>
                </a:lnTo>
                <a:lnTo>
                  <a:pt x="441" y="277"/>
                </a:lnTo>
                <a:lnTo>
                  <a:pt x="435" y="284"/>
                </a:lnTo>
                <a:lnTo>
                  <a:pt x="432" y="287"/>
                </a:lnTo>
                <a:lnTo>
                  <a:pt x="428" y="287"/>
                </a:lnTo>
                <a:lnTo>
                  <a:pt x="428" y="287"/>
                </a:lnTo>
                <a:lnTo>
                  <a:pt x="417" y="287"/>
                </a:lnTo>
                <a:lnTo>
                  <a:pt x="411" y="288"/>
                </a:lnTo>
                <a:lnTo>
                  <a:pt x="404" y="289"/>
                </a:lnTo>
                <a:lnTo>
                  <a:pt x="404" y="289"/>
                </a:lnTo>
                <a:lnTo>
                  <a:pt x="393" y="294"/>
                </a:lnTo>
                <a:lnTo>
                  <a:pt x="386" y="297"/>
                </a:lnTo>
                <a:lnTo>
                  <a:pt x="382" y="300"/>
                </a:lnTo>
                <a:lnTo>
                  <a:pt x="382" y="300"/>
                </a:lnTo>
                <a:lnTo>
                  <a:pt x="373" y="306"/>
                </a:lnTo>
                <a:lnTo>
                  <a:pt x="367" y="314"/>
                </a:lnTo>
                <a:lnTo>
                  <a:pt x="367" y="314"/>
                </a:lnTo>
                <a:lnTo>
                  <a:pt x="351" y="330"/>
                </a:lnTo>
                <a:lnTo>
                  <a:pt x="342" y="340"/>
                </a:lnTo>
                <a:lnTo>
                  <a:pt x="338" y="346"/>
                </a:lnTo>
                <a:lnTo>
                  <a:pt x="336" y="352"/>
                </a:lnTo>
                <a:lnTo>
                  <a:pt x="336" y="352"/>
                </a:lnTo>
                <a:lnTo>
                  <a:pt x="335" y="358"/>
                </a:lnTo>
                <a:lnTo>
                  <a:pt x="335" y="367"/>
                </a:lnTo>
                <a:lnTo>
                  <a:pt x="337" y="385"/>
                </a:lnTo>
                <a:lnTo>
                  <a:pt x="338" y="404"/>
                </a:lnTo>
                <a:lnTo>
                  <a:pt x="338" y="411"/>
                </a:lnTo>
                <a:lnTo>
                  <a:pt x="336" y="419"/>
                </a:lnTo>
                <a:lnTo>
                  <a:pt x="336" y="419"/>
                </a:lnTo>
                <a:lnTo>
                  <a:pt x="334" y="423"/>
                </a:lnTo>
                <a:lnTo>
                  <a:pt x="330" y="427"/>
                </a:lnTo>
                <a:lnTo>
                  <a:pt x="324" y="433"/>
                </a:lnTo>
                <a:lnTo>
                  <a:pt x="318" y="436"/>
                </a:lnTo>
                <a:lnTo>
                  <a:pt x="316" y="437"/>
                </a:lnTo>
                <a:lnTo>
                  <a:pt x="324" y="443"/>
                </a:lnTo>
                <a:lnTo>
                  <a:pt x="324" y="443"/>
                </a:lnTo>
                <a:lnTo>
                  <a:pt x="320" y="448"/>
                </a:lnTo>
                <a:lnTo>
                  <a:pt x="316" y="455"/>
                </a:lnTo>
                <a:lnTo>
                  <a:pt x="313" y="464"/>
                </a:lnTo>
                <a:lnTo>
                  <a:pt x="313" y="464"/>
                </a:lnTo>
                <a:lnTo>
                  <a:pt x="311" y="474"/>
                </a:lnTo>
                <a:lnTo>
                  <a:pt x="311" y="483"/>
                </a:lnTo>
                <a:lnTo>
                  <a:pt x="313" y="490"/>
                </a:lnTo>
                <a:lnTo>
                  <a:pt x="313" y="490"/>
                </a:lnTo>
                <a:lnTo>
                  <a:pt x="319" y="483"/>
                </a:lnTo>
                <a:lnTo>
                  <a:pt x="324" y="478"/>
                </a:lnTo>
                <a:lnTo>
                  <a:pt x="326" y="475"/>
                </a:lnTo>
                <a:lnTo>
                  <a:pt x="329" y="475"/>
                </a:lnTo>
                <a:lnTo>
                  <a:pt x="329" y="475"/>
                </a:lnTo>
                <a:lnTo>
                  <a:pt x="331" y="475"/>
                </a:lnTo>
                <a:lnTo>
                  <a:pt x="332" y="474"/>
                </a:lnTo>
                <a:lnTo>
                  <a:pt x="334" y="470"/>
                </a:lnTo>
                <a:lnTo>
                  <a:pt x="356" y="469"/>
                </a:lnTo>
                <a:lnTo>
                  <a:pt x="356" y="469"/>
                </a:lnTo>
                <a:lnTo>
                  <a:pt x="350" y="473"/>
                </a:lnTo>
                <a:lnTo>
                  <a:pt x="346" y="476"/>
                </a:lnTo>
                <a:lnTo>
                  <a:pt x="345" y="479"/>
                </a:lnTo>
                <a:lnTo>
                  <a:pt x="345" y="479"/>
                </a:lnTo>
                <a:lnTo>
                  <a:pt x="342" y="481"/>
                </a:lnTo>
                <a:lnTo>
                  <a:pt x="338" y="484"/>
                </a:lnTo>
                <a:lnTo>
                  <a:pt x="334" y="487"/>
                </a:lnTo>
                <a:lnTo>
                  <a:pt x="330" y="490"/>
                </a:lnTo>
                <a:lnTo>
                  <a:pt x="330" y="490"/>
                </a:lnTo>
                <a:lnTo>
                  <a:pt x="325" y="492"/>
                </a:lnTo>
                <a:lnTo>
                  <a:pt x="316" y="495"/>
                </a:lnTo>
                <a:lnTo>
                  <a:pt x="293" y="501"/>
                </a:lnTo>
                <a:lnTo>
                  <a:pt x="258" y="510"/>
                </a:lnTo>
                <a:lnTo>
                  <a:pt x="72" y="452"/>
                </a:lnTo>
                <a:lnTo>
                  <a:pt x="72" y="452"/>
                </a:lnTo>
                <a:lnTo>
                  <a:pt x="67" y="457"/>
                </a:lnTo>
                <a:lnTo>
                  <a:pt x="67" y="457"/>
                </a:lnTo>
                <a:lnTo>
                  <a:pt x="60" y="454"/>
                </a:lnTo>
                <a:lnTo>
                  <a:pt x="54" y="452"/>
                </a:lnTo>
                <a:lnTo>
                  <a:pt x="48" y="447"/>
                </a:lnTo>
                <a:lnTo>
                  <a:pt x="45" y="444"/>
                </a:lnTo>
                <a:lnTo>
                  <a:pt x="44" y="441"/>
                </a:lnTo>
                <a:lnTo>
                  <a:pt x="44" y="441"/>
                </a:lnTo>
                <a:lnTo>
                  <a:pt x="43" y="433"/>
                </a:lnTo>
                <a:lnTo>
                  <a:pt x="43" y="425"/>
                </a:lnTo>
                <a:lnTo>
                  <a:pt x="44" y="415"/>
                </a:lnTo>
                <a:lnTo>
                  <a:pt x="47" y="405"/>
                </a:lnTo>
                <a:lnTo>
                  <a:pt x="51" y="388"/>
                </a:lnTo>
                <a:lnTo>
                  <a:pt x="54" y="380"/>
                </a:lnTo>
                <a:lnTo>
                  <a:pt x="54" y="380"/>
                </a:lnTo>
                <a:lnTo>
                  <a:pt x="55" y="368"/>
                </a:lnTo>
                <a:lnTo>
                  <a:pt x="55" y="363"/>
                </a:lnTo>
                <a:lnTo>
                  <a:pt x="54" y="359"/>
                </a:lnTo>
                <a:lnTo>
                  <a:pt x="53" y="354"/>
                </a:lnTo>
                <a:lnTo>
                  <a:pt x="49" y="352"/>
                </a:lnTo>
                <a:lnTo>
                  <a:pt x="49" y="352"/>
                </a:lnTo>
                <a:lnTo>
                  <a:pt x="42" y="347"/>
                </a:lnTo>
                <a:lnTo>
                  <a:pt x="34" y="343"/>
                </a:lnTo>
                <a:lnTo>
                  <a:pt x="29" y="342"/>
                </a:lnTo>
                <a:lnTo>
                  <a:pt x="28" y="343"/>
                </a:lnTo>
                <a:lnTo>
                  <a:pt x="28" y="345"/>
                </a:lnTo>
                <a:lnTo>
                  <a:pt x="28" y="345"/>
                </a:lnTo>
                <a:lnTo>
                  <a:pt x="31" y="354"/>
                </a:lnTo>
                <a:lnTo>
                  <a:pt x="33" y="359"/>
                </a:lnTo>
                <a:lnTo>
                  <a:pt x="33" y="359"/>
                </a:lnTo>
                <a:lnTo>
                  <a:pt x="19" y="356"/>
                </a:lnTo>
                <a:lnTo>
                  <a:pt x="11" y="354"/>
                </a:lnTo>
                <a:lnTo>
                  <a:pt x="10" y="354"/>
                </a:lnTo>
                <a:lnTo>
                  <a:pt x="10" y="357"/>
                </a:lnTo>
                <a:lnTo>
                  <a:pt x="10" y="357"/>
                </a:lnTo>
                <a:lnTo>
                  <a:pt x="16" y="363"/>
                </a:lnTo>
                <a:lnTo>
                  <a:pt x="22" y="367"/>
                </a:lnTo>
                <a:lnTo>
                  <a:pt x="27" y="371"/>
                </a:lnTo>
                <a:lnTo>
                  <a:pt x="28" y="372"/>
                </a:lnTo>
                <a:lnTo>
                  <a:pt x="28" y="372"/>
                </a:lnTo>
                <a:lnTo>
                  <a:pt x="24" y="380"/>
                </a:lnTo>
                <a:lnTo>
                  <a:pt x="22" y="387"/>
                </a:lnTo>
                <a:lnTo>
                  <a:pt x="18" y="391"/>
                </a:lnTo>
                <a:lnTo>
                  <a:pt x="18" y="391"/>
                </a:lnTo>
                <a:lnTo>
                  <a:pt x="15" y="394"/>
                </a:lnTo>
                <a:lnTo>
                  <a:pt x="12" y="398"/>
                </a:lnTo>
                <a:lnTo>
                  <a:pt x="10" y="403"/>
                </a:lnTo>
                <a:lnTo>
                  <a:pt x="8" y="410"/>
                </a:lnTo>
                <a:lnTo>
                  <a:pt x="8" y="410"/>
                </a:lnTo>
                <a:lnTo>
                  <a:pt x="7" y="421"/>
                </a:lnTo>
                <a:lnTo>
                  <a:pt x="5" y="433"/>
                </a:lnTo>
                <a:lnTo>
                  <a:pt x="2" y="447"/>
                </a:lnTo>
                <a:lnTo>
                  <a:pt x="2" y="455"/>
                </a:lnTo>
                <a:lnTo>
                  <a:pt x="2" y="455"/>
                </a:lnTo>
                <a:lnTo>
                  <a:pt x="2" y="459"/>
                </a:lnTo>
                <a:lnTo>
                  <a:pt x="1" y="460"/>
                </a:lnTo>
                <a:lnTo>
                  <a:pt x="0" y="464"/>
                </a:lnTo>
                <a:lnTo>
                  <a:pt x="0" y="465"/>
                </a:lnTo>
                <a:lnTo>
                  <a:pt x="1" y="468"/>
                </a:lnTo>
                <a:lnTo>
                  <a:pt x="10" y="475"/>
                </a:lnTo>
                <a:lnTo>
                  <a:pt x="10" y="475"/>
                </a:lnTo>
                <a:lnTo>
                  <a:pt x="26" y="486"/>
                </a:lnTo>
                <a:lnTo>
                  <a:pt x="29" y="487"/>
                </a:lnTo>
                <a:lnTo>
                  <a:pt x="33" y="489"/>
                </a:lnTo>
                <a:lnTo>
                  <a:pt x="33" y="489"/>
                </a:lnTo>
                <a:lnTo>
                  <a:pt x="39" y="491"/>
                </a:lnTo>
                <a:lnTo>
                  <a:pt x="49" y="496"/>
                </a:lnTo>
                <a:lnTo>
                  <a:pt x="49" y="496"/>
                </a:lnTo>
                <a:lnTo>
                  <a:pt x="47" y="510"/>
                </a:lnTo>
                <a:lnTo>
                  <a:pt x="47" y="510"/>
                </a:lnTo>
                <a:lnTo>
                  <a:pt x="119" y="548"/>
                </a:lnTo>
                <a:lnTo>
                  <a:pt x="170" y="574"/>
                </a:lnTo>
                <a:lnTo>
                  <a:pt x="194" y="587"/>
                </a:lnTo>
                <a:lnTo>
                  <a:pt x="194" y="587"/>
                </a:lnTo>
                <a:lnTo>
                  <a:pt x="202" y="591"/>
                </a:lnTo>
                <a:lnTo>
                  <a:pt x="212" y="596"/>
                </a:lnTo>
                <a:lnTo>
                  <a:pt x="223" y="600"/>
                </a:lnTo>
                <a:lnTo>
                  <a:pt x="231" y="601"/>
                </a:lnTo>
                <a:lnTo>
                  <a:pt x="231" y="601"/>
                </a:lnTo>
                <a:lnTo>
                  <a:pt x="304" y="602"/>
                </a:lnTo>
                <a:lnTo>
                  <a:pt x="304" y="602"/>
                </a:lnTo>
                <a:lnTo>
                  <a:pt x="341" y="643"/>
                </a:lnTo>
                <a:lnTo>
                  <a:pt x="367" y="671"/>
                </a:lnTo>
                <a:lnTo>
                  <a:pt x="380" y="683"/>
                </a:lnTo>
                <a:lnTo>
                  <a:pt x="380" y="683"/>
                </a:lnTo>
                <a:lnTo>
                  <a:pt x="385" y="697"/>
                </a:lnTo>
                <a:lnTo>
                  <a:pt x="395" y="728"/>
                </a:lnTo>
                <a:lnTo>
                  <a:pt x="409" y="772"/>
                </a:lnTo>
                <a:lnTo>
                  <a:pt x="409" y="772"/>
                </a:lnTo>
                <a:lnTo>
                  <a:pt x="411" y="797"/>
                </a:lnTo>
                <a:lnTo>
                  <a:pt x="414" y="814"/>
                </a:lnTo>
                <a:lnTo>
                  <a:pt x="414" y="826"/>
                </a:lnTo>
                <a:lnTo>
                  <a:pt x="414" y="826"/>
                </a:lnTo>
                <a:lnTo>
                  <a:pt x="409" y="879"/>
                </a:lnTo>
                <a:lnTo>
                  <a:pt x="409" y="879"/>
                </a:lnTo>
                <a:lnTo>
                  <a:pt x="409" y="883"/>
                </a:lnTo>
                <a:lnTo>
                  <a:pt x="410" y="886"/>
                </a:lnTo>
                <a:lnTo>
                  <a:pt x="411" y="890"/>
                </a:lnTo>
                <a:lnTo>
                  <a:pt x="411" y="890"/>
                </a:lnTo>
                <a:lnTo>
                  <a:pt x="384" y="893"/>
                </a:lnTo>
                <a:lnTo>
                  <a:pt x="325" y="898"/>
                </a:lnTo>
                <a:lnTo>
                  <a:pt x="293" y="901"/>
                </a:lnTo>
                <a:lnTo>
                  <a:pt x="262" y="906"/>
                </a:lnTo>
                <a:lnTo>
                  <a:pt x="239" y="911"/>
                </a:lnTo>
                <a:lnTo>
                  <a:pt x="231" y="915"/>
                </a:lnTo>
                <a:lnTo>
                  <a:pt x="226" y="917"/>
                </a:lnTo>
                <a:lnTo>
                  <a:pt x="226" y="917"/>
                </a:lnTo>
                <a:lnTo>
                  <a:pt x="223" y="922"/>
                </a:lnTo>
                <a:lnTo>
                  <a:pt x="220" y="927"/>
                </a:lnTo>
                <a:lnTo>
                  <a:pt x="218" y="938"/>
                </a:lnTo>
                <a:lnTo>
                  <a:pt x="217" y="953"/>
                </a:lnTo>
                <a:lnTo>
                  <a:pt x="217" y="968"/>
                </a:lnTo>
                <a:lnTo>
                  <a:pt x="219" y="994"/>
                </a:lnTo>
                <a:lnTo>
                  <a:pt x="220" y="1005"/>
                </a:lnTo>
                <a:lnTo>
                  <a:pt x="220" y="1005"/>
                </a:lnTo>
                <a:lnTo>
                  <a:pt x="240" y="1081"/>
                </a:lnTo>
                <a:lnTo>
                  <a:pt x="255" y="1138"/>
                </a:lnTo>
                <a:lnTo>
                  <a:pt x="262" y="1170"/>
                </a:lnTo>
                <a:lnTo>
                  <a:pt x="262" y="1170"/>
                </a:lnTo>
                <a:lnTo>
                  <a:pt x="263" y="1178"/>
                </a:lnTo>
                <a:lnTo>
                  <a:pt x="268" y="1191"/>
                </a:lnTo>
                <a:lnTo>
                  <a:pt x="281" y="1223"/>
                </a:lnTo>
                <a:lnTo>
                  <a:pt x="301" y="1274"/>
                </a:lnTo>
                <a:lnTo>
                  <a:pt x="301" y="1274"/>
                </a:lnTo>
                <a:lnTo>
                  <a:pt x="304" y="1285"/>
                </a:lnTo>
                <a:lnTo>
                  <a:pt x="305" y="1300"/>
                </a:lnTo>
                <a:lnTo>
                  <a:pt x="305" y="1311"/>
                </a:lnTo>
                <a:lnTo>
                  <a:pt x="305" y="1318"/>
                </a:lnTo>
                <a:lnTo>
                  <a:pt x="305" y="1318"/>
                </a:lnTo>
                <a:lnTo>
                  <a:pt x="305" y="1319"/>
                </a:lnTo>
                <a:lnTo>
                  <a:pt x="306" y="1320"/>
                </a:lnTo>
                <a:lnTo>
                  <a:pt x="311" y="1322"/>
                </a:lnTo>
                <a:lnTo>
                  <a:pt x="320" y="1327"/>
                </a:lnTo>
                <a:lnTo>
                  <a:pt x="320" y="1327"/>
                </a:lnTo>
                <a:lnTo>
                  <a:pt x="297" y="1372"/>
                </a:lnTo>
                <a:lnTo>
                  <a:pt x="297" y="1372"/>
                </a:lnTo>
                <a:lnTo>
                  <a:pt x="285" y="1378"/>
                </a:lnTo>
                <a:lnTo>
                  <a:pt x="262" y="1393"/>
                </a:lnTo>
                <a:lnTo>
                  <a:pt x="251" y="1400"/>
                </a:lnTo>
                <a:lnTo>
                  <a:pt x="241" y="1409"/>
                </a:lnTo>
                <a:lnTo>
                  <a:pt x="237" y="1412"/>
                </a:lnTo>
                <a:lnTo>
                  <a:pt x="236" y="1416"/>
                </a:lnTo>
                <a:lnTo>
                  <a:pt x="235" y="1420"/>
                </a:lnTo>
                <a:lnTo>
                  <a:pt x="236" y="1423"/>
                </a:lnTo>
                <a:lnTo>
                  <a:pt x="236" y="1423"/>
                </a:lnTo>
                <a:lnTo>
                  <a:pt x="239" y="1428"/>
                </a:lnTo>
                <a:lnTo>
                  <a:pt x="244" y="1433"/>
                </a:lnTo>
                <a:lnTo>
                  <a:pt x="249" y="1437"/>
                </a:lnTo>
                <a:lnTo>
                  <a:pt x="253" y="1439"/>
                </a:lnTo>
                <a:lnTo>
                  <a:pt x="263" y="1443"/>
                </a:lnTo>
                <a:lnTo>
                  <a:pt x="272" y="1444"/>
                </a:lnTo>
                <a:lnTo>
                  <a:pt x="272" y="1444"/>
                </a:lnTo>
                <a:lnTo>
                  <a:pt x="278" y="1443"/>
                </a:lnTo>
                <a:lnTo>
                  <a:pt x="285" y="1441"/>
                </a:lnTo>
                <a:lnTo>
                  <a:pt x="306" y="1431"/>
                </a:lnTo>
                <a:lnTo>
                  <a:pt x="327" y="1420"/>
                </a:lnTo>
                <a:lnTo>
                  <a:pt x="337" y="1415"/>
                </a:lnTo>
                <a:lnTo>
                  <a:pt x="346" y="1412"/>
                </a:lnTo>
                <a:lnTo>
                  <a:pt x="346" y="1412"/>
                </a:lnTo>
                <a:lnTo>
                  <a:pt x="368" y="1406"/>
                </a:lnTo>
                <a:lnTo>
                  <a:pt x="398" y="1395"/>
                </a:lnTo>
                <a:lnTo>
                  <a:pt x="412" y="1389"/>
                </a:lnTo>
                <a:lnTo>
                  <a:pt x="423" y="1383"/>
                </a:lnTo>
                <a:lnTo>
                  <a:pt x="428" y="1379"/>
                </a:lnTo>
                <a:lnTo>
                  <a:pt x="432" y="1375"/>
                </a:lnTo>
                <a:lnTo>
                  <a:pt x="435" y="1372"/>
                </a:lnTo>
                <a:lnTo>
                  <a:pt x="436" y="1368"/>
                </a:lnTo>
                <a:lnTo>
                  <a:pt x="436" y="1368"/>
                </a:lnTo>
                <a:lnTo>
                  <a:pt x="435" y="1359"/>
                </a:lnTo>
                <a:lnTo>
                  <a:pt x="433" y="1352"/>
                </a:lnTo>
                <a:lnTo>
                  <a:pt x="431" y="1345"/>
                </a:lnTo>
                <a:lnTo>
                  <a:pt x="427" y="1338"/>
                </a:lnTo>
                <a:lnTo>
                  <a:pt x="421" y="1329"/>
                </a:lnTo>
                <a:lnTo>
                  <a:pt x="417" y="1324"/>
                </a:lnTo>
                <a:lnTo>
                  <a:pt x="417" y="1324"/>
                </a:lnTo>
                <a:lnTo>
                  <a:pt x="423" y="1321"/>
                </a:lnTo>
                <a:lnTo>
                  <a:pt x="426" y="1318"/>
                </a:lnTo>
                <a:lnTo>
                  <a:pt x="427" y="1316"/>
                </a:lnTo>
                <a:lnTo>
                  <a:pt x="427" y="1316"/>
                </a:lnTo>
                <a:lnTo>
                  <a:pt x="400" y="1209"/>
                </a:lnTo>
                <a:lnTo>
                  <a:pt x="382" y="1134"/>
                </a:lnTo>
                <a:lnTo>
                  <a:pt x="375" y="1107"/>
                </a:lnTo>
                <a:lnTo>
                  <a:pt x="373" y="1093"/>
                </a:lnTo>
                <a:lnTo>
                  <a:pt x="373" y="1093"/>
                </a:lnTo>
                <a:lnTo>
                  <a:pt x="372" y="1076"/>
                </a:lnTo>
                <a:lnTo>
                  <a:pt x="370" y="1063"/>
                </a:lnTo>
                <a:lnTo>
                  <a:pt x="370" y="1063"/>
                </a:lnTo>
                <a:lnTo>
                  <a:pt x="372" y="1060"/>
                </a:lnTo>
                <a:lnTo>
                  <a:pt x="377" y="1058"/>
                </a:lnTo>
                <a:lnTo>
                  <a:pt x="393" y="1053"/>
                </a:lnTo>
                <a:lnTo>
                  <a:pt x="411" y="1049"/>
                </a:lnTo>
                <a:lnTo>
                  <a:pt x="421" y="1049"/>
                </a:lnTo>
                <a:lnTo>
                  <a:pt x="428" y="1049"/>
                </a:lnTo>
                <a:lnTo>
                  <a:pt x="428" y="1049"/>
                </a:lnTo>
                <a:lnTo>
                  <a:pt x="437" y="1049"/>
                </a:lnTo>
                <a:lnTo>
                  <a:pt x="448" y="1049"/>
                </a:lnTo>
                <a:lnTo>
                  <a:pt x="473" y="1047"/>
                </a:lnTo>
                <a:lnTo>
                  <a:pt x="502" y="1043"/>
                </a:lnTo>
                <a:lnTo>
                  <a:pt x="502" y="1043"/>
                </a:lnTo>
                <a:lnTo>
                  <a:pt x="499" y="1124"/>
                </a:lnTo>
                <a:lnTo>
                  <a:pt x="496" y="1187"/>
                </a:lnTo>
                <a:lnTo>
                  <a:pt x="494" y="1212"/>
                </a:lnTo>
                <a:lnTo>
                  <a:pt x="491" y="1228"/>
                </a:lnTo>
                <a:lnTo>
                  <a:pt x="491" y="1228"/>
                </a:lnTo>
                <a:lnTo>
                  <a:pt x="489" y="1245"/>
                </a:lnTo>
                <a:lnTo>
                  <a:pt x="487" y="1269"/>
                </a:lnTo>
                <a:lnTo>
                  <a:pt x="486" y="1335"/>
                </a:lnTo>
                <a:lnTo>
                  <a:pt x="486" y="1396"/>
                </a:lnTo>
                <a:lnTo>
                  <a:pt x="486" y="1418"/>
                </a:lnTo>
                <a:lnTo>
                  <a:pt x="487" y="1430"/>
                </a:lnTo>
                <a:lnTo>
                  <a:pt x="487" y="1430"/>
                </a:lnTo>
                <a:lnTo>
                  <a:pt x="489" y="1437"/>
                </a:lnTo>
                <a:lnTo>
                  <a:pt x="489" y="1442"/>
                </a:lnTo>
                <a:lnTo>
                  <a:pt x="491" y="1448"/>
                </a:lnTo>
                <a:lnTo>
                  <a:pt x="499" y="1455"/>
                </a:lnTo>
                <a:lnTo>
                  <a:pt x="499" y="1455"/>
                </a:lnTo>
                <a:lnTo>
                  <a:pt x="549" y="1511"/>
                </a:lnTo>
                <a:lnTo>
                  <a:pt x="593" y="1558"/>
                </a:lnTo>
                <a:lnTo>
                  <a:pt x="593" y="1558"/>
                </a:lnTo>
                <a:lnTo>
                  <a:pt x="619" y="1576"/>
                </a:lnTo>
                <a:lnTo>
                  <a:pt x="639" y="1590"/>
                </a:lnTo>
                <a:lnTo>
                  <a:pt x="653" y="1601"/>
                </a:lnTo>
                <a:lnTo>
                  <a:pt x="653" y="1601"/>
                </a:lnTo>
                <a:lnTo>
                  <a:pt x="692" y="1640"/>
                </a:lnTo>
                <a:lnTo>
                  <a:pt x="703" y="1644"/>
                </a:lnTo>
                <a:lnTo>
                  <a:pt x="703" y="1644"/>
                </a:lnTo>
                <a:lnTo>
                  <a:pt x="712" y="1654"/>
                </a:lnTo>
                <a:lnTo>
                  <a:pt x="717" y="1662"/>
                </a:lnTo>
                <a:lnTo>
                  <a:pt x="718" y="1665"/>
                </a:lnTo>
                <a:lnTo>
                  <a:pt x="718" y="1667"/>
                </a:lnTo>
                <a:lnTo>
                  <a:pt x="718" y="1667"/>
                </a:lnTo>
                <a:lnTo>
                  <a:pt x="701" y="1691"/>
                </a:lnTo>
                <a:lnTo>
                  <a:pt x="685" y="1713"/>
                </a:lnTo>
                <a:lnTo>
                  <a:pt x="685" y="1713"/>
                </a:lnTo>
                <a:lnTo>
                  <a:pt x="677" y="1715"/>
                </a:lnTo>
                <a:lnTo>
                  <a:pt x="664" y="1723"/>
                </a:lnTo>
                <a:lnTo>
                  <a:pt x="656" y="1726"/>
                </a:lnTo>
                <a:lnTo>
                  <a:pt x="650" y="1731"/>
                </a:lnTo>
                <a:lnTo>
                  <a:pt x="645" y="1736"/>
                </a:lnTo>
                <a:lnTo>
                  <a:pt x="645" y="1739"/>
                </a:lnTo>
                <a:lnTo>
                  <a:pt x="645" y="1741"/>
                </a:lnTo>
                <a:lnTo>
                  <a:pt x="645" y="1741"/>
                </a:lnTo>
                <a:lnTo>
                  <a:pt x="648" y="1751"/>
                </a:lnTo>
                <a:lnTo>
                  <a:pt x="653" y="1760"/>
                </a:lnTo>
                <a:lnTo>
                  <a:pt x="659" y="1765"/>
                </a:lnTo>
                <a:lnTo>
                  <a:pt x="661" y="1766"/>
                </a:lnTo>
                <a:lnTo>
                  <a:pt x="665" y="1767"/>
                </a:lnTo>
                <a:lnTo>
                  <a:pt x="665" y="1767"/>
                </a:lnTo>
                <a:lnTo>
                  <a:pt x="676" y="1768"/>
                </a:lnTo>
                <a:lnTo>
                  <a:pt x="692" y="1768"/>
                </a:lnTo>
                <a:lnTo>
                  <a:pt x="709" y="1767"/>
                </a:lnTo>
                <a:lnTo>
                  <a:pt x="723" y="1766"/>
                </a:lnTo>
                <a:lnTo>
                  <a:pt x="723" y="1766"/>
                </a:lnTo>
                <a:lnTo>
                  <a:pt x="735" y="1763"/>
                </a:lnTo>
                <a:lnTo>
                  <a:pt x="750" y="1762"/>
                </a:lnTo>
                <a:lnTo>
                  <a:pt x="763" y="1758"/>
                </a:lnTo>
                <a:lnTo>
                  <a:pt x="770" y="1757"/>
                </a:lnTo>
                <a:lnTo>
                  <a:pt x="774" y="1753"/>
                </a:lnTo>
                <a:lnTo>
                  <a:pt x="774" y="1753"/>
                </a:lnTo>
                <a:lnTo>
                  <a:pt x="786" y="1745"/>
                </a:lnTo>
                <a:lnTo>
                  <a:pt x="803" y="1735"/>
                </a:lnTo>
                <a:lnTo>
                  <a:pt x="818" y="1725"/>
                </a:lnTo>
                <a:lnTo>
                  <a:pt x="824" y="1720"/>
                </a:lnTo>
                <a:lnTo>
                  <a:pt x="827" y="1717"/>
                </a:lnTo>
                <a:lnTo>
                  <a:pt x="827" y="1717"/>
                </a:lnTo>
                <a:lnTo>
                  <a:pt x="831" y="1710"/>
                </a:lnTo>
                <a:lnTo>
                  <a:pt x="832" y="1702"/>
                </a:lnTo>
                <a:lnTo>
                  <a:pt x="832" y="1698"/>
                </a:lnTo>
                <a:lnTo>
                  <a:pt x="831" y="1694"/>
                </a:lnTo>
                <a:lnTo>
                  <a:pt x="829" y="1689"/>
                </a:lnTo>
                <a:lnTo>
                  <a:pt x="825" y="1684"/>
                </a:lnTo>
                <a:lnTo>
                  <a:pt x="825" y="1684"/>
                </a:lnTo>
                <a:lnTo>
                  <a:pt x="813" y="1672"/>
                </a:lnTo>
                <a:lnTo>
                  <a:pt x="809" y="1668"/>
                </a:lnTo>
                <a:lnTo>
                  <a:pt x="805" y="1662"/>
                </a:lnTo>
                <a:lnTo>
                  <a:pt x="805" y="1662"/>
                </a:lnTo>
                <a:lnTo>
                  <a:pt x="798" y="1648"/>
                </a:lnTo>
                <a:lnTo>
                  <a:pt x="795" y="1641"/>
                </a:lnTo>
                <a:lnTo>
                  <a:pt x="792" y="1639"/>
                </a:lnTo>
                <a:lnTo>
                  <a:pt x="792" y="1639"/>
                </a:lnTo>
                <a:lnTo>
                  <a:pt x="789" y="1638"/>
                </a:lnTo>
                <a:lnTo>
                  <a:pt x="786" y="1636"/>
                </a:lnTo>
                <a:lnTo>
                  <a:pt x="783" y="1638"/>
                </a:lnTo>
                <a:lnTo>
                  <a:pt x="776" y="1625"/>
                </a:lnTo>
                <a:lnTo>
                  <a:pt x="794" y="1603"/>
                </a:lnTo>
                <a:lnTo>
                  <a:pt x="794" y="1603"/>
                </a:lnTo>
                <a:lnTo>
                  <a:pt x="771" y="1586"/>
                </a:lnTo>
                <a:lnTo>
                  <a:pt x="754" y="1572"/>
                </a:lnTo>
                <a:lnTo>
                  <a:pt x="747" y="1566"/>
                </a:lnTo>
                <a:lnTo>
                  <a:pt x="744" y="1563"/>
                </a:lnTo>
                <a:lnTo>
                  <a:pt x="744" y="1563"/>
                </a:lnTo>
                <a:lnTo>
                  <a:pt x="738" y="1549"/>
                </a:lnTo>
                <a:lnTo>
                  <a:pt x="726" y="1526"/>
                </a:lnTo>
                <a:lnTo>
                  <a:pt x="712" y="1492"/>
                </a:lnTo>
                <a:lnTo>
                  <a:pt x="712" y="1492"/>
                </a:lnTo>
                <a:lnTo>
                  <a:pt x="678" y="1448"/>
                </a:lnTo>
                <a:lnTo>
                  <a:pt x="656" y="1416"/>
                </a:lnTo>
                <a:lnTo>
                  <a:pt x="648" y="1404"/>
                </a:lnTo>
                <a:lnTo>
                  <a:pt x="644" y="1396"/>
                </a:lnTo>
                <a:lnTo>
                  <a:pt x="644" y="1396"/>
                </a:lnTo>
                <a:lnTo>
                  <a:pt x="641" y="1388"/>
                </a:lnTo>
                <a:lnTo>
                  <a:pt x="640" y="1378"/>
                </a:lnTo>
                <a:lnTo>
                  <a:pt x="643" y="1364"/>
                </a:lnTo>
                <a:lnTo>
                  <a:pt x="649" y="1337"/>
                </a:lnTo>
                <a:lnTo>
                  <a:pt x="649" y="1337"/>
                </a:lnTo>
                <a:lnTo>
                  <a:pt x="653" y="1318"/>
                </a:lnTo>
                <a:lnTo>
                  <a:pt x="657" y="1293"/>
                </a:lnTo>
                <a:lnTo>
                  <a:pt x="665" y="1237"/>
                </a:lnTo>
                <a:lnTo>
                  <a:pt x="672" y="1170"/>
                </a:lnTo>
                <a:lnTo>
                  <a:pt x="672" y="1170"/>
                </a:lnTo>
                <a:lnTo>
                  <a:pt x="688" y="1114"/>
                </a:lnTo>
                <a:lnTo>
                  <a:pt x="699" y="1074"/>
                </a:lnTo>
                <a:lnTo>
                  <a:pt x="703" y="1056"/>
                </a:lnTo>
                <a:lnTo>
                  <a:pt x="704" y="1047"/>
                </a:lnTo>
                <a:lnTo>
                  <a:pt x="704" y="1047"/>
                </a:lnTo>
                <a:lnTo>
                  <a:pt x="707" y="1016"/>
                </a:lnTo>
                <a:lnTo>
                  <a:pt x="709" y="997"/>
                </a:lnTo>
                <a:lnTo>
                  <a:pt x="709" y="997"/>
                </a:lnTo>
                <a:lnTo>
                  <a:pt x="713" y="983"/>
                </a:lnTo>
                <a:lnTo>
                  <a:pt x="717" y="971"/>
                </a:lnTo>
                <a:lnTo>
                  <a:pt x="717" y="963"/>
                </a:lnTo>
                <a:lnTo>
                  <a:pt x="717" y="963"/>
                </a:lnTo>
                <a:lnTo>
                  <a:pt x="718" y="943"/>
                </a:lnTo>
                <a:lnTo>
                  <a:pt x="718" y="930"/>
                </a:lnTo>
                <a:lnTo>
                  <a:pt x="739" y="923"/>
                </a:lnTo>
                <a:lnTo>
                  <a:pt x="739" y="923"/>
                </a:lnTo>
                <a:lnTo>
                  <a:pt x="730" y="907"/>
                </a:lnTo>
                <a:lnTo>
                  <a:pt x="715" y="882"/>
                </a:lnTo>
                <a:lnTo>
                  <a:pt x="715" y="882"/>
                </a:lnTo>
                <a:lnTo>
                  <a:pt x="713" y="867"/>
                </a:lnTo>
                <a:lnTo>
                  <a:pt x="708" y="840"/>
                </a:lnTo>
                <a:lnTo>
                  <a:pt x="699" y="761"/>
                </a:lnTo>
                <a:lnTo>
                  <a:pt x="688" y="653"/>
                </a:lnTo>
                <a:lnTo>
                  <a:pt x="688" y="653"/>
                </a:lnTo>
                <a:lnTo>
                  <a:pt x="686" y="622"/>
                </a:lnTo>
                <a:lnTo>
                  <a:pt x="685" y="598"/>
                </a:lnTo>
                <a:lnTo>
                  <a:pt x="685" y="586"/>
                </a:lnTo>
                <a:lnTo>
                  <a:pt x="685" y="586"/>
                </a:lnTo>
                <a:lnTo>
                  <a:pt x="696" y="529"/>
                </a:lnTo>
                <a:lnTo>
                  <a:pt x="696" y="529"/>
                </a:lnTo>
                <a:lnTo>
                  <a:pt x="704" y="496"/>
                </a:lnTo>
                <a:lnTo>
                  <a:pt x="714" y="465"/>
                </a:lnTo>
                <a:lnTo>
                  <a:pt x="714" y="465"/>
                </a:lnTo>
                <a:lnTo>
                  <a:pt x="740" y="395"/>
                </a:lnTo>
                <a:lnTo>
                  <a:pt x="765" y="327"/>
                </a:lnTo>
                <a:lnTo>
                  <a:pt x="765" y="327"/>
                </a:lnTo>
                <a:lnTo>
                  <a:pt x="768" y="322"/>
                </a:lnTo>
                <a:lnTo>
                  <a:pt x="774" y="311"/>
                </a:lnTo>
                <a:lnTo>
                  <a:pt x="778" y="304"/>
                </a:lnTo>
                <a:lnTo>
                  <a:pt x="782" y="295"/>
                </a:lnTo>
                <a:lnTo>
                  <a:pt x="784" y="287"/>
                </a:lnTo>
                <a:lnTo>
                  <a:pt x="784" y="278"/>
                </a:lnTo>
                <a:lnTo>
                  <a:pt x="784" y="278"/>
                </a:lnTo>
                <a:lnTo>
                  <a:pt x="783" y="267"/>
                </a:lnTo>
                <a:lnTo>
                  <a:pt x="777" y="249"/>
                </a:lnTo>
                <a:lnTo>
                  <a:pt x="761" y="204"/>
                </a:lnTo>
                <a:lnTo>
                  <a:pt x="744" y="164"/>
                </a:lnTo>
                <a:lnTo>
                  <a:pt x="738" y="151"/>
                </a:lnTo>
                <a:lnTo>
                  <a:pt x="735" y="148"/>
                </a:lnTo>
                <a:lnTo>
                  <a:pt x="734" y="146"/>
                </a:lnTo>
                <a:lnTo>
                  <a:pt x="734" y="146"/>
                </a:lnTo>
                <a:lnTo>
                  <a:pt x="725" y="144"/>
                </a:lnTo>
                <a:lnTo>
                  <a:pt x="725" y="144"/>
                </a:lnTo>
                <a:lnTo>
                  <a:pt x="712" y="97"/>
                </a:lnTo>
                <a:lnTo>
                  <a:pt x="704" y="74"/>
                </a:lnTo>
                <a:lnTo>
                  <a:pt x="701" y="64"/>
                </a:lnTo>
                <a:lnTo>
                  <a:pt x="697" y="58"/>
                </a:lnTo>
                <a:lnTo>
                  <a:pt x="697" y="58"/>
                </a:lnTo>
                <a:lnTo>
                  <a:pt x="687" y="48"/>
                </a:lnTo>
                <a:lnTo>
                  <a:pt x="678" y="39"/>
                </a:lnTo>
                <a:lnTo>
                  <a:pt x="669" y="34"/>
                </a:lnTo>
                <a:lnTo>
                  <a:pt x="659" y="29"/>
                </a:lnTo>
                <a:lnTo>
                  <a:pt x="659" y="29"/>
                </a:lnTo>
                <a:lnTo>
                  <a:pt x="651" y="27"/>
                </a:lnTo>
                <a:lnTo>
                  <a:pt x="646" y="27"/>
                </a:lnTo>
                <a:lnTo>
                  <a:pt x="641" y="24"/>
                </a:lnTo>
                <a:lnTo>
                  <a:pt x="629" y="20"/>
                </a:lnTo>
                <a:lnTo>
                  <a:pt x="629" y="20"/>
                </a:lnTo>
                <a:lnTo>
                  <a:pt x="609" y="12"/>
                </a:lnTo>
                <a:lnTo>
                  <a:pt x="590" y="5"/>
                </a:lnTo>
                <a:lnTo>
                  <a:pt x="574" y="0"/>
                </a:lnTo>
                <a:lnTo>
                  <a:pt x="569" y="0"/>
                </a:lnTo>
                <a:lnTo>
                  <a:pt x="568" y="1"/>
                </a:lnTo>
                <a:lnTo>
                  <a:pt x="568" y="1"/>
                </a:lnTo>
                <a:lnTo>
                  <a:pt x="566" y="7"/>
                </a:lnTo>
                <a:lnTo>
                  <a:pt x="566" y="7"/>
                </a:lnTo>
                <a:lnTo>
                  <a:pt x="554" y="6"/>
                </a:lnTo>
                <a:lnTo>
                  <a:pt x="545" y="6"/>
                </a:lnTo>
                <a:lnTo>
                  <a:pt x="543" y="6"/>
                </a:lnTo>
                <a:lnTo>
                  <a:pt x="543" y="7"/>
                </a:lnTo>
                <a:lnTo>
                  <a:pt x="543" y="7"/>
                </a:lnTo>
                <a:lnTo>
                  <a:pt x="544" y="11"/>
                </a:lnTo>
                <a:lnTo>
                  <a:pt x="547" y="13"/>
                </a:lnTo>
                <a:lnTo>
                  <a:pt x="548" y="15"/>
                </a:lnTo>
                <a:lnTo>
                  <a:pt x="548" y="15"/>
                </a:lnTo>
                <a:lnTo>
                  <a:pt x="543" y="15"/>
                </a:lnTo>
                <a:lnTo>
                  <a:pt x="534" y="15"/>
                </a:lnTo>
                <a:lnTo>
                  <a:pt x="529" y="16"/>
                </a:lnTo>
                <a:lnTo>
                  <a:pt x="527" y="17"/>
                </a:lnTo>
                <a:lnTo>
                  <a:pt x="526" y="18"/>
                </a:lnTo>
                <a:lnTo>
                  <a:pt x="527" y="21"/>
                </a:lnTo>
                <a:lnTo>
                  <a:pt x="527" y="21"/>
                </a:lnTo>
                <a:lnTo>
                  <a:pt x="531" y="24"/>
                </a:lnTo>
                <a:lnTo>
                  <a:pt x="537" y="27"/>
                </a:lnTo>
                <a:lnTo>
                  <a:pt x="550" y="33"/>
                </a:lnTo>
                <a:lnTo>
                  <a:pt x="563" y="37"/>
                </a:lnTo>
                <a:lnTo>
                  <a:pt x="566" y="39"/>
                </a:lnTo>
                <a:lnTo>
                  <a:pt x="566" y="39"/>
                </a:lnTo>
                <a:lnTo>
                  <a:pt x="560" y="39"/>
                </a:lnTo>
                <a:lnTo>
                  <a:pt x="552" y="43"/>
                </a:lnTo>
                <a:lnTo>
                  <a:pt x="548" y="44"/>
                </a:lnTo>
                <a:lnTo>
                  <a:pt x="545" y="45"/>
                </a:lnTo>
                <a:lnTo>
                  <a:pt x="545" y="48"/>
                </a:lnTo>
                <a:lnTo>
                  <a:pt x="547" y="49"/>
                </a:lnTo>
                <a:lnTo>
                  <a:pt x="547" y="49"/>
                </a:lnTo>
                <a:lnTo>
                  <a:pt x="550" y="50"/>
                </a:lnTo>
                <a:lnTo>
                  <a:pt x="553" y="50"/>
                </a:lnTo>
                <a:lnTo>
                  <a:pt x="560" y="49"/>
                </a:lnTo>
                <a:lnTo>
                  <a:pt x="564" y="49"/>
                </a:lnTo>
                <a:lnTo>
                  <a:pt x="570" y="49"/>
                </a:lnTo>
                <a:lnTo>
                  <a:pt x="576" y="50"/>
                </a:lnTo>
                <a:lnTo>
                  <a:pt x="584" y="54"/>
                </a:lnTo>
                <a:lnTo>
                  <a:pt x="584" y="54"/>
                </a:lnTo>
                <a:lnTo>
                  <a:pt x="602" y="61"/>
                </a:lnTo>
                <a:lnTo>
                  <a:pt x="616" y="66"/>
                </a:lnTo>
                <a:lnTo>
                  <a:pt x="616" y="66"/>
                </a:lnTo>
                <a:lnTo>
                  <a:pt x="629" y="70"/>
                </a:lnTo>
                <a:lnTo>
                  <a:pt x="643" y="72"/>
                </a:lnTo>
                <a:lnTo>
                  <a:pt x="657" y="75"/>
                </a:lnTo>
                <a:lnTo>
                  <a:pt x="682" y="170"/>
                </a:lnTo>
                <a:lnTo>
                  <a:pt x="682" y="170"/>
                </a:lnTo>
                <a:lnTo>
                  <a:pt x="678" y="176"/>
                </a:lnTo>
                <a:lnTo>
                  <a:pt x="677" y="181"/>
                </a:lnTo>
                <a:lnTo>
                  <a:pt x="677" y="181"/>
                </a:lnTo>
                <a:lnTo>
                  <a:pt x="680" y="192"/>
                </a:lnTo>
                <a:lnTo>
                  <a:pt x="682" y="203"/>
                </a:lnTo>
                <a:lnTo>
                  <a:pt x="682" y="203"/>
                </a:lnTo>
                <a:lnTo>
                  <a:pt x="692" y="278"/>
                </a:lnTo>
                <a:lnTo>
                  <a:pt x="692" y="2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559CA878-9634-4D26-9395-7CB7C3C8D495}"/>
              </a:ext>
            </a:extLst>
          </p:cNvPr>
          <p:cNvSpPr>
            <a:spLocks/>
          </p:cNvSpPr>
          <p:nvPr/>
        </p:nvSpPr>
        <p:spPr bwMode="auto">
          <a:xfrm>
            <a:off x="3915799" y="1044575"/>
            <a:ext cx="1962150" cy="2384425"/>
          </a:xfrm>
          <a:custGeom>
            <a:avLst/>
            <a:gdLst>
              <a:gd name="T0" fmla="*/ 550 w 1236"/>
              <a:gd name="T1" fmla="*/ 36 h 1502"/>
              <a:gd name="T2" fmla="*/ 538 w 1236"/>
              <a:gd name="T3" fmla="*/ 95 h 1502"/>
              <a:gd name="T4" fmla="*/ 494 w 1236"/>
              <a:gd name="T5" fmla="*/ 111 h 1502"/>
              <a:gd name="T6" fmla="*/ 521 w 1236"/>
              <a:gd name="T7" fmla="*/ 134 h 1502"/>
              <a:gd name="T8" fmla="*/ 528 w 1236"/>
              <a:gd name="T9" fmla="*/ 167 h 1502"/>
              <a:gd name="T10" fmla="*/ 458 w 1236"/>
              <a:gd name="T11" fmla="*/ 217 h 1502"/>
              <a:gd name="T12" fmla="*/ 346 w 1236"/>
              <a:gd name="T13" fmla="*/ 316 h 1502"/>
              <a:gd name="T14" fmla="*/ 199 w 1236"/>
              <a:gd name="T15" fmla="*/ 440 h 1502"/>
              <a:gd name="T16" fmla="*/ 168 w 1236"/>
              <a:gd name="T17" fmla="*/ 463 h 1502"/>
              <a:gd name="T18" fmla="*/ 87 w 1236"/>
              <a:gd name="T19" fmla="*/ 481 h 1502"/>
              <a:gd name="T20" fmla="*/ 39 w 1236"/>
              <a:gd name="T21" fmla="*/ 463 h 1502"/>
              <a:gd name="T22" fmla="*/ 12 w 1236"/>
              <a:gd name="T23" fmla="*/ 486 h 1502"/>
              <a:gd name="T24" fmla="*/ 2 w 1236"/>
              <a:gd name="T25" fmla="*/ 512 h 1502"/>
              <a:gd name="T26" fmla="*/ 5 w 1236"/>
              <a:gd name="T27" fmla="*/ 542 h 1502"/>
              <a:gd name="T28" fmla="*/ 31 w 1236"/>
              <a:gd name="T29" fmla="*/ 563 h 1502"/>
              <a:gd name="T30" fmla="*/ 80 w 1236"/>
              <a:gd name="T31" fmla="*/ 557 h 1502"/>
              <a:gd name="T32" fmla="*/ 175 w 1236"/>
              <a:gd name="T33" fmla="*/ 529 h 1502"/>
              <a:gd name="T34" fmla="*/ 310 w 1236"/>
              <a:gd name="T35" fmla="*/ 485 h 1502"/>
              <a:gd name="T36" fmla="*/ 479 w 1236"/>
              <a:gd name="T37" fmla="*/ 442 h 1502"/>
              <a:gd name="T38" fmla="*/ 494 w 1236"/>
              <a:gd name="T39" fmla="*/ 483 h 1502"/>
              <a:gd name="T40" fmla="*/ 443 w 1236"/>
              <a:gd name="T41" fmla="*/ 555 h 1502"/>
              <a:gd name="T42" fmla="*/ 436 w 1236"/>
              <a:gd name="T43" fmla="*/ 616 h 1502"/>
              <a:gd name="T44" fmla="*/ 433 w 1236"/>
              <a:gd name="T45" fmla="*/ 741 h 1502"/>
              <a:gd name="T46" fmla="*/ 480 w 1236"/>
              <a:gd name="T47" fmla="*/ 866 h 1502"/>
              <a:gd name="T48" fmla="*/ 500 w 1236"/>
              <a:gd name="T49" fmla="*/ 887 h 1502"/>
              <a:gd name="T50" fmla="*/ 500 w 1236"/>
              <a:gd name="T51" fmla="*/ 988 h 1502"/>
              <a:gd name="T52" fmla="*/ 480 w 1236"/>
              <a:gd name="T53" fmla="*/ 1069 h 1502"/>
              <a:gd name="T54" fmla="*/ 528 w 1236"/>
              <a:gd name="T55" fmla="*/ 1132 h 1502"/>
              <a:gd name="T56" fmla="*/ 585 w 1236"/>
              <a:gd name="T57" fmla="*/ 1114 h 1502"/>
              <a:gd name="T58" fmla="*/ 616 w 1236"/>
              <a:gd name="T59" fmla="*/ 1042 h 1502"/>
              <a:gd name="T60" fmla="*/ 611 w 1236"/>
              <a:gd name="T61" fmla="*/ 974 h 1502"/>
              <a:gd name="T62" fmla="*/ 633 w 1236"/>
              <a:gd name="T63" fmla="*/ 781 h 1502"/>
              <a:gd name="T64" fmla="*/ 656 w 1236"/>
              <a:gd name="T65" fmla="*/ 1290 h 1502"/>
              <a:gd name="T66" fmla="*/ 671 w 1236"/>
              <a:gd name="T67" fmla="*/ 1343 h 1502"/>
              <a:gd name="T68" fmla="*/ 660 w 1236"/>
              <a:gd name="T69" fmla="*/ 1439 h 1502"/>
              <a:gd name="T70" fmla="*/ 654 w 1236"/>
              <a:gd name="T71" fmla="*/ 1492 h 1502"/>
              <a:gd name="T72" fmla="*/ 770 w 1236"/>
              <a:gd name="T73" fmla="*/ 1501 h 1502"/>
              <a:gd name="T74" fmla="*/ 804 w 1236"/>
              <a:gd name="T75" fmla="*/ 1463 h 1502"/>
              <a:gd name="T76" fmla="*/ 788 w 1236"/>
              <a:gd name="T77" fmla="*/ 1388 h 1502"/>
              <a:gd name="T78" fmla="*/ 774 w 1236"/>
              <a:gd name="T79" fmla="*/ 1352 h 1502"/>
              <a:gd name="T80" fmla="*/ 786 w 1236"/>
              <a:gd name="T81" fmla="*/ 1085 h 1502"/>
              <a:gd name="T82" fmla="*/ 830 w 1236"/>
              <a:gd name="T83" fmla="*/ 823 h 1502"/>
              <a:gd name="T84" fmla="*/ 850 w 1236"/>
              <a:gd name="T85" fmla="*/ 629 h 1502"/>
              <a:gd name="T86" fmla="*/ 868 w 1236"/>
              <a:gd name="T87" fmla="*/ 579 h 1502"/>
              <a:gd name="T88" fmla="*/ 824 w 1236"/>
              <a:gd name="T89" fmla="*/ 380 h 1502"/>
              <a:gd name="T90" fmla="*/ 968 w 1236"/>
              <a:gd name="T91" fmla="*/ 419 h 1502"/>
              <a:gd name="T92" fmla="*/ 1128 w 1236"/>
              <a:gd name="T93" fmla="*/ 420 h 1502"/>
              <a:gd name="T94" fmla="*/ 1217 w 1236"/>
              <a:gd name="T95" fmla="*/ 388 h 1502"/>
              <a:gd name="T96" fmla="*/ 1234 w 1236"/>
              <a:gd name="T97" fmla="*/ 347 h 1502"/>
              <a:gd name="T98" fmla="*/ 1209 w 1236"/>
              <a:gd name="T99" fmla="*/ 319 h 1502"/>
              <a:gd name="T100" fmla="*/ 1178 w 1236"/>
              <a:gd name="T101" fmla="*/ 318 h 1502"/>
              <a:gd name="T102" fmla="*/ 1130 w 1236"/>
              <a:gd name="T103" fmla="*/ 335 h 1502"/>
              <a:gd name="T104" fmla="*/ 1036 w 1236"/>
              <a:gd name="T105" fmla="*/ 318 h 1502"/>
              <a:gd name="T106" fmla="*/ 967 w 1236"/>
              <a:gd name="T107" fmla="*/ 277 h 1502"/>
              <a:gd name="T108" fmla="*/ 862 w 1236"/>
              <a:gd name="T109" fmla="*/ 223 h 1502"/>
              <a:gd name="T110" fmla="*/ 746 w 1236"/>
              <a:gd name="T111" fmla="*/ 177 h 1502"/>
              <a:gd name="T112" fmla="*/ 722 w 1236"/>
              <a:gd name="T113" fmla="*/ 132 h 1502"/>
              <a:gd name="T114" fmla="*/ 758 w 1236"/>
              <a:gd name="T115" fmla="*/ 112 h 1502"/>
              <a:gd name="T116" fmla="*/ 704 w 1236"/>
              <a:gd name="T117" fmla="*/ 71 h 1502"/>
              <a:gd name="T118" fmla="*/ 671 w 1236"/>
              <a:gd name="T119" fmla="*/ 15 h 1502"/>
              <a:gd name="T120" fmla="*/ 602 w 1236"/>
              <a:gd name="T121" fmla="*/ 1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36" h="1502">
                <a:moveTo>
                  <a:pt x="602" y="1"/>
                </a:moveTo>
                <a:lnTo>
                  <a:pt x="602" y="1"/>
                </a:lnTo>
                <a:lnTo>
                  <a:pt x="577" y="10"/>
                </a:lnTo>
                <a:lnTo>
                  <a:pt x="569" y="15"/>
                </a:lnTo>
                <a:lnTo>
                  <a:pt x="561" y="18"/>
                </a:lnTo>
                <a:lnTo>
                  <a:pt x="556" y="23"/>
                </a:lnTo>
                <a:lnTo>
                  <a:pt x="553" y="29"/>
                </a:lnTo>
                <a:lnTo>
                  <a:pt x="550" y="36"/>
                </a:lnTo>
                <a:lnTo>
                  <a:pt x="548" y="44"/>
                </a:lnTo>
                <a:lnTo>
                  <a:pt x="548" y="44"/>
                </a:lnTo>
                <a:lnTo>
                  <a:pt x="544" y="63"/>
                </a:lnTo>
                <a:lnTo>
                  <a:pt x="543" y="77"/>
                </a:lnTo>
                <a:lnTo>
                  <a:pt x="542" y="87"/>
                </a:lnTo>
                <a:lnTo>
                  <a:pt x="540" y="93"/>
                </a:lnTo>
                <a:lnTo>
                  <a:pt x="540" y="93"/>
                </a:lnTo>
                <a:lnTo>
                  <a:pt x="538" y="95"/>
                </a:lnTo>
                <a:lnTo>
                  <a:pt x="531" y="96"/>
                </a:lnTo>
                <a:lnTo>
                  <a:pt x="512" y="100"/>
                </a:lnTo>
                <a:lnTo>
                  <a:pt x="502" y="102"/>
                </a:lnTo>
                <a:lnTo>
                  <a:pt x="495" y="105"/>
                </a:lnTo>
                <a:lnTo>
                  <a:pt x="494" y="106"/>
                </a:lnTo>
                <a:lnTo>
                  <a:pt x="492" y="107"/>
                </a:lnTo>
                <a:lnTo>
                  <a:pt x="492" y="110"/>
                </a:lnTo>
                <a:lnTo>
                  <a:pt x="494" y="111"/>
                </a:lnTo>
                <a:lnTo>
                  <a:pt x="494" y="111"/>
                </a:lnTo>
                <a:lnTo>
                  <a:pt x="505" y="116"/>
                </a:lnTo>
                <a:lnTo>
                  <a:pt x="517" y="121"/>
                </a:lnTo>
                <a:lnTo>
                  <a:pt x="528" y="126"/>
                </a:lnTo>
                <a:lnTo>
                  <a:pt x="528" y="126"/>
                </a:lnTo>
                <a:lnTo>
                  <a:pt x="527" y="127"/>
                </a:lnTo>
                <a:lnTo>
                  <a:pt x="523" y="129"/>
                </a:lnTo>
                <a:lnTo>
                  <a:pt x="521" y="134"/>
                </a:lnTo>
                <a:lnTo>
                  <a:pt x="521" y="137"/>
                </a:lnTo>
                <a:lnTo>
                  <a:pt x="522" y="140"/>
                </a:lnTo>
                <a:lnTo>
                  <a:pt x="522" y="140"/>
                </a:lnTo>
                <a:lnTo>
                  <a:pt x="527" y="151"/>
                </a:lnTo>
                <a:lnTo>
                  <a:pt x="529" y="160"/>
                </a:lnTo>
                <a:lnTo>
                  <a:pt x="529" y="160"/>
                </a:lnTo>
                <a:lnTo>
                  <a:pt x="529" y="162"/>
                </a:lnTo>
                <a:lnTo>
                  <a:pt x="528" y="167"/>
                </a:lnTo>
                <a:lnTo>
                  <a:pt x="526" y="171"/>
                </a:lnTo>
                <a:lnTo>
                  <a:pt x="522" y="175"/>
                </a:lnTo>
                <a:lnTo>
                  <a:pt x="517" y="178"/>
                </a:lnTo>
                <a:lnTo>
                  <a:pt x="510" y="182"/>
                </a:lnTo>
                <a:lnTo>
                  <a:pt x="510" y="182"/>
                </a:lnTo>
                <a:lnTo>
                  <a:pt x="499" y="187"/>
                </a:lnTo>
                <a:lnTo>
                  <a:pt x="486" y="196"/>
                </a:lnTo>
                <a:lnTo>
                  <a:pt x="458" y="217"/>
                </a:lnTo>
                <a:lnTo>
                  <a:pt x="430" y="239"/>
                </a:lnTo>
                <a:lnTo>
                  <a:pt x="405" y="259"/>
                </a:lnTo>
                <a:lnTo>
                  <a:pt x="405" y="259"/>
                </a:lnTo>
                <a:lnTo>
                  <a:pt x="377" y="282"/>
                </a:lnTo>
                <a:lnTo>
                  <a:pt x="367" y="291"/>
                </a:lnTo>
                <a:lnTo>
                  <a:pt x="357" y="302"/>
                </a:lnTo>
                <a:lnTo>
                  <a:pt x="357" y="302"/>
                </a:lnTo>
                <a:lnTo>
                  <a:pt x="346" y="316"/>
                </a:lnTo>
                <a:lnTo>
                  <a:pt x="334" y="332"/>
                </a:lnTo>
                <a:lnTo>
                  <a:pt x="304" y="366"/>
                </a:lnTo>
                <a:lnTo>
                  <a:pt x="304" y="366"/>
                </a:lnTo>
                <a:lnTo>
                  <a:pt x="293" y="376"/>
                </a:lnTo>
                <a:lnTo>
                  <a:pt x="278" y="387"/>
                </a:lnTo>
                <a:lnTo>
                  <a:pt x="242" y="411"/>
                </a:lnTo>
                <a:lnTo>
                  <a:pt x="209" y="432"/>
                </a:lnTo>
                <a:lnTo>
                  <a:pt x="199" y="440"/>
                </a:lnTo>
                <a:lnTo>
                  <a:pt x="196" y="443"/>
                </a:lnTo>
                <a:lnTo>
                  <a:pt x="196" y="443"/>
                </a:lnTo>
                <a:lnTo>
                  <a:pt x="194" y="444"/>
                </a:lnTo>
                <a:lnTo>
                  <a:pt x="192" y="447"/>
                </a:lnTo>
                <a:lnTo>
                  <a:pt x="185" y="452"/>
                </a:lnTo>
                <a:lnTo>
                  <a:pt x="176" y="457"/>
                </a:lnTo>
                <a:lnTo>
                  <a:pt x="168" y="463"/>
                </a:lnTo>
                <a:lnTo>
                  <a:pt x="168" y="463"/>
                </a:lnTo>
                <a:lnTo>
                  <a:pt x="164" y="465"/>
                </a:lnTo>
                <a:lnTo>
                  <a:pt x="155" y="469"/>
                </a:lnTo>
                <a:lnTo>
                  <a:pt x="132" y="479"/>
                </a:lnTo>
                <a:lnTo>
                  <a:pt x="108" y="486"/>
                </a:lnTo>
                <a:lnTo>
                  <a:pt x="97" y="490"/>
                </a:lnTo>
                <a:lnTo>
                  <a:pt x="97" y="490"/>
                </a:lnTo>
                <a:lnTo>
                  <a:pt x="93" y="488"/>
                </a:lnTo>
                <a:lnTo>
                  <a:pt x="87" y="481"/>
                </a:lnTo>
                <a:lnTo>
                  <a:pt x="80" y="475"/>
                </a:lnTo>
                <a:lnTo>
                  <a:pt x="76" y="473"/>
                </a:lnTo>
                <a:lnTo>
                  <a:pt x="71" y="470"/>
                </a:lnTo>
                <a:lnTo>
                  <a:pt x="71" y="470"/>
                </a:lnTo>
                <a:lnTo>
                  <a:pt x="60" y="467"/>
                </a:lnTo>
                <a:lnTo>
                  <a:pt x="49" y="463"/>
                </a:lnTo>
                <a:lnTo>
                  <a:pt x="44" y="463"/>
                </a:lnTo>
                <a:lnTo>
                  <a:pt x="39" y="463"/>
                </a:lnTo>
                <a:lnTo>
                  <a:pt x="34" y="464"/>
                </a:lnTo>
                <a:lnTo>
                  <a:pt x="31" y="467"/>
                </a:lnTo>
                <a:lnTo>
                  <a:pt x="31" y="467"/>
                </a:lnTo>
                <a:lnTo>
                  <a:pt x="23" y="473"/>
                </a:lnTo>
                <a:lnTo>
                  <a:pt x="16" y="479"/>
                </a:lnTo>
                <a:lnTo>
                  <a:pt x="13" y="481"/>
                </a:lnTo>
                <a:lnTo>
                  <a:pt x="12" y="484"/>
                </a:lnTo>
                <a:lnTo>
                  <a:pt x="12" y="486"/>
                </a:lnTo>
                <a:lnTo>
                  <a:pt x="13" y="489"/>
                </a:lnTo>
                <a:lnTo>
                  <a:pt x="13" y="489"/>
                </a:lnTo>
                <a:lnTo>
                  <a:pt x="21" y="494"/>
                </a:lnTo>
                <a:lnTo>
                  <a:pt x="22" y="494"/>
                </a:lnTo>
                <a:lnTo>
                  <a:pt x="21" y="495"/>
                </a:lnTo>
                <a:lnTo>
                  <a:pt x="21" y="495"/>
                </a:lnTo>
                <a:lnTo>
                  <a:pt x="8" y="505"/>
                </a:lnTo>
                <a:lnTo>
                  <a:pt x="2" y="512"/>
                </a:lnTo>
                <a:lnTo>
                  <a:pt x="0" y="516"/>
                </a:lnTo>
                <a:lnTo>
                  <a:pt x="0" y="520"/>
                </a:lnTo>
                <a:lnTo>
                  <a:pt x="0" y="520"/>
                </a:lnTo>
                <a:lnTo>
                  <a:pt x="2" y="527"/>
                </a:lnTo>
                <a:lnTo>
                  <a:pt x="3" y="531"/>
                </a:lnTo>
                <a:lnTo>
                  <a:pt x="3" y="538"/>
                </a:lnTo>
                <a:lnTo>
                  <a:pt x="3" y="538"/>
                </a:lnTo>
                <a:lnTo>
                  <a:pt x="5" y="542"/>
                </a:lnTo>
                <a:lnTo>
                  <a:pt x="7" y="545"/>
                </a:lnTo>
                <a:lnTo>
                  <a:pt x="10" y="549"/>
                </a:lnTo>
                <a:lnTo>
                  <a:pt x="15" y="552"/>
                </a:lnTo>
                <a:lnTo>
                  <a:pt x="22" y="557"/>
                </a:lnTo>
                <a:lnTo>
                  <a:pt x="27" y="559"/>
                </a:lnTo>
                <a:lnTo>
                  <a:pt x="27" y="559"/>
                </a:lnTo>
                <a:lnTo>
                  <a:pt x="29" y="561"/>
                </a:lnTo>
                <a:lnTo>
                  <a:pt x="31" y="563"/>
                </a:lnTo>
                <a:lnTo>
                  <a:pt x="34" y="564"/>
                </a:lnTo>
                <a:lnTo>
                  <a:pt x="44" y="564"/>
                </a:lnTo>
                <a:lnTo>
                  <a:pt x="44" y="564"/>
                </a:lnTo>
                <a:lnTo>
                  <a:pt x="54" y="563"/>
                </a:lnTo>
                <a:lnTo>
                  <a:pt x="60" y="561"/>
                </a:lnTo>
                <a:lnTo>
                  <a:pt x="66" y="560"/>
                </a:lnTo>
                <a:lnTo>
                  <a:pt x="80" y="557"/>
                </a:lnTo>
                <a:lnTo>
                  <a:pt x="80" y="557"/>
                </a:lnTo>
                <a:lnTo>
                  <a:pt x="95" y="554"/>
                </a:lnTo>
                <a:lnTo>
                  <a:pt x="103" y="550"/>
                </a:lnTo>
                <a:lnTo>
                  <a:pt x="111" y="548"/>
                </a:lnTo>
                <a:lnTo>
                  <a:pt x="120" y="545"/>
                </a:lnTo>
                <a:lnTo>
                  <a:pt x="120" y="545"/>
                </a:lnTo>
                <a:lnTo>
                  <a:pt x="136" y="542"/>
                </a:lnTo>
                <a:lnTo>
                  <a:pt x="154" y="537"/>
                </a:lnTo>
                <a:lnTo>
                  <a:pt x="175" y="529"/>
                </a:lnTo>
                <a:lnTo>
                  <a:pt x="175" y="529"/>
                </a:lnTo>
                <a:lnTo>
                  <a:pt x="182" y="531"/>
                </a:lnTo>
                <a:lnTo>
                  <a:pt x="194" y="532"/>
                </a:lnTo>
                <a:lnTo>
                  <a:pt x="194" y="532"/>
                </a:lnTo>
                <a:lnTo>
                  <a:pt x="209" y="526"/>
                </a:lnTo>
                <a:lnTo>
                  <a:pt x="241" y="513"/>
                </a:lnTo>
                <a:lnTo>
                  <a:pt x="278" y="497"/>
                </a:lnTo>
                <a:lnTo>
                  <a:pt x="310" y="485"/>
                </a:lnTo>
                <a:lnTo>
                  <a:pt x="310" y="485"/>
                </a:lnTo>
                <a:lnTo>
                  <a:pt x="400" y="454"/>
                </a:lnTo>
                <a:lnTo>
                  <a:pt x="400" y="454"/>
                </a:lnTo>
                <a:lnTo>
                  <a:pt x="414" y="452"/>
                </a:lnTo>
                <a:lnTo>
                  <a:pt x="441" y="446"/>
                </a:lnTo>
                <a:lnTo>
                  <a:pt x="455" y="443"/>
                </a:lnTo>
                <a:lnTo>
                  <a:pt x="469" y="442"/>
                </a:lnTo>
                <a:lnTo>
                  <a:pt x="479" y="442"/>
                </a:lnTo>
                <a:lnTo>
                  <a:pt x="483" y="442"/>
                </a:lnTo>
                <a:lnTo>
                  <a:pt x="484" y="444"/>
                </a:lnTo>
                <a:lnTo>
                  <a:pt x="484" y="444"/>
                </a:lnTo>
                <a:lnTo>
                  <a:pt x="491" y="462"/>
                </a:lnTo>
                <a:lnTo>
                  <a:pt x="494" y="472"/>
                </a:lnTo>
                <a:lnTo>
                  <a:pt x="494" y="478"/>
                </a:lnTo>
                <a:lnTo>
                  <a:pt x="494" y="483"/>
                </a:lnTo>
                <a:lnTo>
                  <a:pt x="494" y="483"/>
                </a:lnTo>
                <a:lnTo>
                  <a:pt x="491" y="489"/>
                </a:lnTo>
                <a:lnTo>
                  <a:pt x="486" y="497"/>
                </a:lnTo>
                <a:lnTo>
                  <a:pt x="473" y="515"/>
                </a:lnTo>
                <a:lnTo>
                  <a:pt x="451" y="539"/>
                </a:lnTo>
                <a:lnTo>
                  <a:pt x="451" y="539"/>
                </a:lnTo>
                <a:lnTo>
                  <a:pt x="444" y="547"/>
                </a:lnTo>
                <a:lnTo>
                  <a:pt x="442" y="550"/>
                </a:lnTo>
                <a:lnTo>
                  <a:pt x="443" y="555"/>
                </a:lnTo>
                <a:lnTo>
                  <a:pt x="443" y="555"/>
                </a:lnTo>
                <a:lnTo>
                  <a:pt x="446" y="560"/>
                </a:lnTo>
                <a:lnTo>
                  <a:pt x="447" y="563"/>
                </a:lnTo>
                <a:lnTo>
                  <a:pt x="448" y="566"/>
                </a:lnTo>
                <a:lnTo>
                  <a:pt x="447" y="571"/>
                </a:lnTo>
                <a:lnTo>
                  <a:pt x="447" y="571"/>
                </a:lnTo>
                <a:lnTo>
                  <a:pt x="441" y="595"/>
                </a:lnTo>
                <a:lnTo>
                  <a:pt x="436" y="616"/>
                </a:lnTo>
                <a:lnTo>
                  <a:pt x="431" y="638"/>
                </a:lnTo>
                <a:lnTo>
                  <a:pt x="426" y="662"/>
                </a:lnTo>
                <a:lnTo>
                  <a:pt x="423" y="686"/>
                </a:lnTo>
                <a:lnTo>
                  <a:pt x="423" y="707"/>
                </a:lnTo>
                <a:lnTo>
                  <a:pt x="423" y="715"/>
                </a:lnTo>
                <a:lnTo>
                  <a:pt x="426" y="722"/>
                </a:lnTo>
                <a:lnTo>
                  <a:pt x="426" y="722"/>
                </a:lnTo>
                <a:lnTo>
                  <a:pt x="433" y="741"/>
                </a:lnTo>
                <a:lnTo>
                  <a:pt x="439" y="754"/>
                </a:lnTo>
                <a:lnTo>
                  <a:pt x="451" y="773"/>
                </a:lnTo>
                <a:lnTo>
                  <a:pt x="451" y="773"/>
                </a:lnTo>
                <a:lnTo>
                  <a:pt x="459" y="794"/>
                </a:lnTo>
                <a:lnTo>
                  <a:pt x="469" y="824"/>
                </a:lnTo>
                <a:lnTo>
                  <a:pt x="478" y="851"/>
                </a:lnTo>
                <a:lnTo>
                  <a:pt x="480" y="866"/>
                </a:lnTo>
                <a:lnTo>
                  <a:pt x="480" y="866"/>
                </a:lnTo>
                <a:lnTo>
                  <a:pt x="480" y="872"/>
                </a:lnTo>
                <a:lnTo>
                  <a:pt x="479" y="878"/>
                </a:lnTo>
                <a:lnTo>
                  <a:pt x="480" y="880"/>
                </a:lnTo>
                <a:lnTo>
                  <a:pt x="481" y="882"/>
                </a:lnTo>
                <a:lnTo>
                  <a:pt x="484" y="884"/>
                </a:lnTo>
                <a:lnTo>
                  <a:pt x="487" y="885"/>
                </a:lnTo>
                <a:lnTo>
                  <a:pt x="487" y="885"/>
                </a:lnTo>
                <a:lnTo>
                  <a:pt x="500" y="887"/>
                </a:lnTo>
                <a:lnTo>
                  <a:pt x="502" y="887"/>
                </a:lnTo>
                <a:lnTo>
                  <a:pt x="505" y="888"/>
                </a:lnTo>
                <a:lnTo>
                  <a:pt x="505" y="888"/>
                </a:lnTo>
                <a:lnTo>
                  <a:pt x="506" y="899"/>
                </a:lnTo>
                <a:lnTo>
                  <a:pt x="506" y="924"/>
                </a:lnTo>
                <a:lnTo>
                  <a:pt x="505" y="956"/>
                </a:lnTo>
                <a:lnTo>
                  <a:pt x="502" y="972"/>
                </a:lnTo>
                <a:lnTo>
                  <a:pt x="500" y="988"/>
                </a:lnTo>
                <a:lnTo>
                  <a:pt x="500" y="988"/>
                </a:lnTo>
                <a:lnTo>
                  <a:pt x="496" y="1001"/>
                </a:lnTo>
                <a:lnTo>
                  <a:pt x="492" y="1012"/>
                </a:lnTo>
                <a:lnTo>
                  <a:pt x="485" y="1031"/>
                </a:lnTo>
                <a:lnTo>
                  <a:pt x="483" y="1039"/>
                </a:lnTo>
                <a:lnTo>
                  <a:pt x="481" y="1048"/>
                </a:lnTo>
                <a:lnTo>
                  <a:pt x="480" y="1058"/>
                </a:lnTo>
                <a:lnTo>
                  <a:pt x="480" y="1069"/>
                </a:lnTo>
                <a:lnTo>
                  <a:pt x="480" y="1069"/>
                </a:lnTo>
                <a:lnTo>
                  <a:pt x="483" y="1082"/>
                </a:lnTo>
                <a:lnTo>
                  <a:pt x="487" y="1093"/>
                </a:lnTo>
                <a:lnTo>
                  <a:pt x="494" y="1103"/>
                </a:lnTo>
                <a:lnTo>
                  <a:pt x="501" y="1113"/>
                </a:lnTo>
                <a:lnTo>
                  <a:pt x="508" y="1121"/>
                </a:lnTo>
                <a:lnTo>
                  <a:pt x="518" y="1127"/>
                </a:lnTo>
                <a:lnTo>
                  <a:pt x="528" y="1132"/>
                </a:lnTo>
                <a:lnTo>
                  <a:pt x="538" y="1134"/>
                </a:lnTo>
                <a:lnTo>
                  <a:pt x="538" y="1134"/>
                </a:lnTo>
                <a:lnTo>
                  <a:pt x="547" y="1135"/>
                </a:lnTo>
                <a:lnTo>
                  <a:pt x="555" y="1134"/>
                </a:lnTo>
                <a:lnTo>
                  <a:pt x="564" y="1132"/>
                </a:lnTo>
                <a:lnTo>
                  <a:pt x="571" y="1127"/>
                </a:lnTo>
                <a:lnTo>
                  <a:pt x="579" y="1122"/>
                </a:lnTo>
                <a:lnTo>
                  <a:pt x="585" y="1114"/>
                </a:lnTo>
                <a:lnTo>
                  <a:pt x="592" y="1107"/>
                </a:lnTo>
                <a:lnTo>
                  <a:pt x="598" y="1098"/>
                </a:lnTo>
                <a:lnTo>
                  <a:pt x="598" y="1098"/>
                </a:lnTo>
                <a:lnTo>
                  <a:pt x="603" y="1087"/>
                </a:lnTo>
                <a:lnTo>
                  <a:pt x="608" y="1076"/>
                </a:lnTo>
                <a:lnTo>
                  <a:pt x="612" y="1065"/>
                </a:lnTo>
                <a:lnTo>
                  <a:pt x="614" y="1053"/>
                </a:lnTo>
                <a:lnTo>
                  <a:pt x="616" y="1042"/>
                </a:lnTo>
                <a:lnTo>
                  <a:pt x="616" y="1031"/>
                </a:lnTo>
                <a:lnTo>
                  <a:pt x="616" y="1022"/>
                </a:lnTo>
                <a:lnTo>
                  <a:pt x="614" y="1013"/>
                </a:lnTo>
                <a:lnTo>
                  <a:pt x="614" y="1013"/>
                </a:lnTo>
                <a:lnTo>
                  <a:pt x="611" y="991"/>
                </a:lnTo>
                <a:lnTo>
                  <a:pt x="609" y="981"/>
                </a:lnTo>
                <a:lnTo>
                  <a:pt x="611" y="974"/>
                </a:lnTo>
                <a:lnTo>
                  <a:pt x="611" y="974"/>
                </a:lnTo>
                <a:lnTo>
                  <a:pt x="612" y="956"/>
                </a:lnTo>
                <a:lnTo>
                  <a:pt x="614" y="927"/>
                </a:lnTo>
                <a:lnTo>
                  <a:pt x="616" y="888"/>
                </a:lnTo>
                <a:lnTo>
                  <a:pt x="622" y="885"/>
                </a:lnTo>
                <a:lnTo>
                  <a:pt x="622" y="885"/>
                </a:lnTo>
                <a:lnTo>
                  <a:pt x="628" y="831"/>
                </a:lnTo>
                <a:lnTo>
                  <a:pt x="633" y="781"/>
                </a:lnTo>
                <a:lnTo>
                  <a:pt x="633" y="781"/>
                </a:lnTo>
                <a:lnTo>
                  <a:pt x="634" y="811"/>
                </a:lnTo>
                <a:lnTo>
                  <a:pt x="640" y="879"/>
                </a:lnTo>
                <a:lnTo>
                  <a:pt x="646" y="952"/>
                </a:lnTo>
                <a:lnTo>
                  <a:pt x="649" y="980"/>
                </a:lnTo>
                <a:lnTo>
                  <a:pt x="650" y="999"/>
                </a:lnTo>
                <a:lnTo>
                  <a:pt x="650" y="999"/>
                </a:lnTo>
                <a:lnTo>
                  <a:pt x="653" y="1151"/>
                </a:lnTo>
                <a:lnTo>
                  <a:pt x="656" y="1290"/>
                </a:lnTo>
                <a:lnTo>
                  <a:pt x="656" y="1290"/>
                </a:lnTo>
                <a:lnTo>
                  <a:pt x="656" y="1305"/>
                </a:lnTo>
                <a:lnTo>
                  <a:pt x="657" y="1321"/>
                </a:lnTo>
                <a:lnTo>
                  <a:pt x="660" y="1336"/>
                </a:lnTo>
                <a:lnTo>
                  <a:pt x="661" y="1341"/>
                </a:lnTo>
                <a:lnTo>
                  <a:pt x="664" y="1342"/>
                </a:lnTo>
                <a:lnTo>
                  <a:pt x="664" y="1342"/>
                </a:lnTo>
                <a:lnTo>
                  <a:pt x="671" y="1343"/>
                </a:lnTo>
                <a:lnTo>
                  <a:pt x="682" y="1343"/>
                </a:lnTo>
                <a:lnTo>
                  <a:pt x="698" y="1342"/>
                </a:lnTo>
                <a:lnTo>
                  <a:pt x="698" y="1342"/>
                </a:lnTo>
                <a:lnTo>
                  <a:pt x="687" y="1377"/>
                </a:lnTo>
                <a:lnTo>
                  <a:pt x="676" y="1403"/>
                </a:lnTo>
                <a:lnTo>
                  <a:pt x="667" y="1422"/>
                </a:lnTo>
                <a:lnTo>
                  <a:pt x="667" y="1422"/>
                </a:lnTo>
                <a:lnTo>
                  <a:pt x="660" y="1439"/>
                </a:lnTo>
                <a:lnTo>
                  <a:pt x="655" y="1449"/>
                </a:lnTo>
                <a:lnTo>
                  <a:pt x="651" y="1459"/>
                </a:lnTo>
                <a:lnTo>
                  <a:pt x="649" y="1470"/>
                </a:lnTo>
                <a:lnTo>
                  <a:pt x="648" y="1479"/>
                </a:lnTo>
                <a:lnTo>
                  <a:pt x="648" y="1484"/>
                </a:lnTo>
                <a:lnTo>
                  <a:pt x="649" y="1488"/>
                </a:lnTo>
                <a:lnTo>
                  <a:pt x="651" y="1490"/>
                </a:lnTo>
                <a:lnTo>
                  <a:pt x="654" y="1492"/>
                </a:lnTo>
                <a:lnTo>
                  <a:pt x="654" y="1492"/>
                </a:lnTo>
                <a:lnTo>
                  <a:pt x="659" y="1495"/>
                </a:lnTo>
                <a:lnTo>
                  <a:pt x="665" y="1497"/>
                </a:lnTo>
                <a:lnTo>
                  <a:pt x="682" y="1500"/>
                </a:lnTo>
                <a:lnTo>
                  <a:pt x="703" y="1501"/>
                </a:lnTo>
                <a:lnTo>
                  <a:pt x="726" y="1502"/>
                </a:lnTo>
                <a:lnTo>
                  <a:pt x="749" y="1502"/>
                </a:lnTo>
                <a:lnTo>
                  <a:pt x="770" y="1501"/>
                </a:lnTo>
                <a:lnTo>
                  <a:pt x="786" y="1499"/>
                </a:lnTo>
                <a:lnTo>
                  <a:pt x="790" y="1497"/>
                </a:lnTo>
                <a:lnTo>
                  <a:pt x="793" y="1495"/>
                </a:lnTo>
                <a:lnTo>
                  <a:pt x="793" y="1495"/>
                </a:lnTo>
                <a:lnTo>
                  <a:pt x="799" y="1489"/>
                </a:lnTo>
                <a:lnTo>
                  <a:pt x="803" y="1483"/>
                </a:lnTo>
                <a:lnTo>
                  <a:pt x="804" y="1474"/>
                </a:lnTo>
                <a:lnTo>
                  <a:pt x="804" y="1463"/>
                </a:lnTo>
                <a:lnTo>
                  <a:pt x="804" y="1463"/>
                </a:lnTo>
                <a:lnTo>
                  <a:pt x="802" y="1451"/>
                </a:lnTo>
                <a:lnTo>
                  <a:pt x="799" y="1443"/>
                </a:lnTo>
                <a:lnTo>
                  <a:pt x="793" y="1426"/>
                </a:lnTo>
                <a:lnTo>
                  <a:pt x="793" y="1426"/>
                </a:lnTo>
                <a:lnTo>
                  <a:pt x="790" y="1414"/>
                </a:lnTo>
                <a:lnTo>
                  <a:pt x="789" y="1405"/>
                </a:lnTo>
                <a:lnTo>
                  <a:pt x="788" y="1388"/>
                </a:lnTo>
                <a:lnTo>
                  <a:pt x="788" y="1388"/>
                </a:lnTo>
                <a:lnTo>
                  <a:pt x="787" y="1377"/>
                </a:lnTo>
                <a:lnTo>
                  <a:pt x="786" y="1373"/>
                </a:lnTo>
                <a:lnTo>
                  <a:pt x="782" y="1368"/>
                </a:lnTo>
                <a:lnTo>
                  <a:pt x="782" y="1368"/>
                </a:lnTo>
                <a:lnTo>
                  <a:pt x="778" y="1362"/>
                </a:lnTo>
                <a:lnTo>
                  <a:pt x="776" y="1357"/>
                </a:lnTo>
                <a:lnTo>
                  <a:pt x="774" y="1352"/>
                </a:lnTo>
                <a:lnTo>
                  <a:pt x="787" y="1345"/>
                </a:lnTo>
                <a:lnTo>
                  <a:pt x="787" y="1345"/>
                </a:lnTo>
                <a:lnTo>
                  <a:pt x="787" y="1265"/>
                </a:lnTo>
                <a:lnTo>
                  <a:pt x="787" y="1204"/>
                </a:lnTo>
                <a:lnTo>
                  <a:pt x="786" y="1169"/>
                </a:lnTo>
                <a:lnTo>
                  <a:pt x="786" y="1169"/>
                </a:lnTo>
                <a:lnTo>
                  <a:pt x="784" y="1137"/>
                </a:lnTo>
                <a:lnTo>
                  <a:pt x="786" y="1085"/>
                </a:lnTo>
                <a:lnTo>
                  <a:pt x="788" y="1033"/>
                </a:lnTo>
                <a:lnTo>
                  <a:pt x="790" y="1012"/>
                </a:lnTo>
                <a:lnTo>
                  <a:pt x="792" y="999"/>
                </a:lnTo>
                <a:lnTo>
                  <a:pt x="792" y="999"/>
                </a:lnTo>
                <a:lnTo>
                  <a:pt x="810" y="911"/>
                </a:lnTo>
                <a:lnTo>
                  <a:pt x="821" y="857"/>
                </a:lnTo>
                <a:lnTo>
                  <a:pt x="830" y="823"/>
                </a:lnTo>
                <a:lnTo>
                  <a:pt x="830" y="823"/>
                </a:lnTo>
                <a:lnTo>
                  <a:pt x="832" y="809"/>
                </a:lnTo>
                <a:lnTo>
                  <a:pt x="835" y="792"/>
                </a:lnTo>
                <a:lnTo>
                  <a:pt x="839" y="750"/>
                </a:lnTo>
                <a:lnTo>
                  <a:pt x="842" y="681"/>
                </a:lnTo>
                <a:lnTo>
                  <a:pt x="842" y="681"/>
                </a:lnTo>
                <a:lnTo>
                  <a:pt x="845" y="630"/>
                </a:lnTo>
                <a:lnTo>
                  <a:pt x="845" y="630"/>
                </a:lnTo>
                <a:lnTo>
                  <a:pt x="850" y="629"/>
                </a:lnTo>
                <a:lnTo>
                  <a:pt x="861" y="623"/>
                </a:lnTo>
                <a:lnTo>
                  <a:pt x="866" y="619"/>
                </a:lnTo>
                <a:lnTo>
                  <a:pt x="871" y="616"/>
                </a:lnTo>
                <a:lnTo>
                  <a:pt x="874" y="611"/>
                </a:lnTo>
                <a:lnTo>
                  <a:pt x="875" y="605"/>
                </a:lnTo>
                <a:lnTo>
                  <a:pt x="875" y="605"/>
                </a:lnTo>
                <a:lnTo>
                  <a:pt x="873" y="595"/>
                </a:lnTo>
                <a:lnTo>
                  <a:pt x="868" y="579"/>
                </a:lnTo>
                <a:lnTo>
                  <a:pt x="853" y="536"/>
                </a:lnTo>
                <a:lnTo>
                  <a:pt x="832" y="478"/>
                </a:lnTo>
                <a:lnTo>
                  <a:pt x="832" y="478"/>
                </a:lnTo>
                <a:lnTo>
                  <a:pt x="827" y="452"/>
                </a:lnTo>
                <a:lnTo>
                  <a:pt x="824" y="431"/>
                </a:lnTo>
                <a:lnTo>
                  <a:pt x="821" y="416"/>
                </a:lnTo>
                <a:lnTo>
                  <a:pt x="821" y="416"/>
                </a:lnTo>
                <a:lnTo>
                  <a:pt x="824" y="380"/>
                </a:lnTo>
                <a:lnTo>
                  <a:pt x="825" y="357"/>
                </a:lnTo>
                <a:lnTo>
                  <a:pt x="825" y="357"/>
                </a:lnTo>
                <a:lnTo>
                  <a:pt x="930" y="409"/>
                </a:lnTo>
                <a:lnTo>
                  <a:pt x="930" y="409"/>
                </a:lnTo>
                <a:lnTo>
                  <a:pt x="938" y="412"/>
                </a:lnTo>
                <a:lnTo>
                  <a:pt x="948" y="415"/>
                </a:lnTo>
                <a:lnTo>
                  <a:pt x="958" y="417"/>
                </a:lnTo>
                <a:lnTo>
                  <a:pt x="968" y="419"/>
                </a:lnTo>
                <a:lnTo>
                  <a:pt x="989" y="419"/>
                </a:lnTo>
                <a:lnTo>
                  <a:pt x="1011" y="417"/>
                </a:lnTo>
                <a:lnTo>
                  <a:pt x="1049" y="412"/>
                </a:lnTo>
                <a:lnTo>
                  <a:pt x="1064" y="411"/>
                </a:lnTo>
                <a:lnTo>
                  <a:pt x="1074" y="411"/>
                </a:lnTo>
                <a:lnTo>
                  <a:pt x="1074" y="411"/>
                </a:lnTo>
                <a:lnTo>
                  <a:pt x="1109" y="417"/>
                </a:lnTo>
                <a:lnTo>
                  <a:pt x="1128" y="420"/>
                </a:lnTo>
                <a:lnTo>
                  <a:pt x="1133" y="406"/>
                </a:lnTo>
                <a:lnTo>
                  <a:pt x="1133" y="406"/>
                </a:lnTo>
                <a:lnTo>
                  <a:pt x="1178" y="410"/>
                </a:lnTo>
                <a:lnTo>
                  <a:pt x="1178" y="410"/>
                </a:lnTo>
                <a:lnTo>
                  <a:pt x="1183" y="409"/>
                </a:lnTo>
                <a:lnTo>
                  <a:pt x="1193" y="404"/>
                </a:lnTo>
                <a:lnTo>
                  <a:pt x="1206" y="398"/>
                </a:lnTo>
                <a:lnTo>
                  <a:pt x="1217" y="388"/>
                </a:lnTo>
                <a:lnTo>
                  <a:pt x="1217" y="388"/>
                </a:lnTo>
                <a:lnTo>
                  <a:pt x="1226" y="380"/>
                </a:lnTo>
                <a:lnTo>
                  <a:pt x="1231" y="377"/>
                </a:lnTo>
                <a:lnTo>
                  <a:pt x="1235" y="372"/>
                </a:lnTo>
                <a:lnTo>
                  <a:pt x="1236" y="364"/>
                </a:lnTo>
                <a:lnTo>
                  <a:pt x="1236" y="364"/>
                </a:lnTo>
                <a:lnTo>
                  <a:pt x="1236" y="356"/>
                </a:lnTo>
                <a:lnTo>
                  <a:pt x="1234" y="347"/>
                </a:lnTo>
                <a:lnTo>
                  <a:pt x="1229" y="341"/>
                </a:lnTo>
                <a:lnTo>
                  <a:pt x="1224" y="332"/>
                </a:lnTo>
                <a:lnTo>
                  <a:pt x="1224" y="332"/>
                </a:lnTo>
                <a:lnTo>
                  <a:pt x="1219" y="325"/>
                </a:lnTo>
                <a:lnTo>
                  <a:pt x="1217" y="320"/>
                </a:lnTo>
                <a:lnTo>
                  <a:pt x="1215" y="319"/>
                </a:lnTo>
                <a:lnTo>
                  <a:pt x="1214" y="318"/>
                </a:lnTo>
                <a:lnTo>
                  <a:pt x="1209" y="319"/>
                </a:lnTo>
                <a:lnTo>
                  <a:pt x="1209" y="319"/>
                </a:lnTo>
                <a:lnTo>
                  <a:pt x="1194" y="324"/>
                </a:lnTo>
                <a:lnTo>
                  <a:pt x="1194" y="324"/>
                </a:lnTo>
                <a:lnTo>
                  <a:pt x="1193" y="323"/>
                </a:lnTo>
                <a:lnTo>
                  <a:pt x="1190" y="319"/>
                </a:lnTo>
                <a:lnTo>
                  <a:pt x="1187" y="319"/>
                </a:lnTo>
                <a:lnTo>
                  <a:pt x="1183" y="318"/>
                </a:lnTo>
                <a:lnTo>
                  <a:pt x="1178" y="318"/>
                </a:lnTo>
                <a:lnTo>
                  <a:pt x="1172" y="319"/>
                </a:lnTo>
                <a:lnTo>
                  <a:pt x="1172" y="319"/>
                </a:lnTo>
                <a:lnTo>
                  <a:pt x="1161" y="323"/>
                </a:lnTo>
                <a:lnTo>
                  <a:pt x="1154" y="325"/>
                </a:lnTo>
                <a:lnTo>
                  <a:pt x="1146" y="330"/>
                </a:lnTo>
                <a:lnTo>
                  <a:pt x="1146" y="330"/>
                </a:lnTo>
                <a:lnTo>
                  <a:pt x="1135" y="334"/>
                </a:lnTo>
                <a:lnTo>
                  <a:pt x="1130" y="335"/>
                </a:lnTo>
                <a:lnTo>
                  <a:pt x="1112" y="334"/>
                </a:lnTo>
                <a:lnTo>
                  <a:pt x="1092" y="314"/>
                </a:lnTo>
                <a:lnTo>
                  <a:pt x="1092" y="314"/>
                </a:lnTo>
                <a:lnTo>
                  <a:pt x="1073" y="318"/>
                </a:lnTo>
                <a:lnTo>
                  <a:pt x="1053" y="319"/>
                </a:lnTo>
                <a:lnTo>
                  <a:pt x="1044" y="319"/>
                </a:lnTo>
                <a:lnTo>
                  <a:pt x="1036" y="318"/>
                </a:lnTo>
                <a:lnTo>
                  <a:pt x="1036" y="318"/>
                </a:lnTo>
                <a:lnTo>
                  <a:pt x="1020" y="314"/>
                </a:lnTo>
                <a:lnTo>
                  <a:pt x="1007" y="310"/>
                </a:lnTo>
                <a:lnTo>
                  <a:pt x="999" y="305"/>
                </a:lnTo>
                <a:lnTo>
                  <a:pt x="992" y="302"/>
                </a:lnTo>
                <a:lnTo>
                  <a:pt x="992" y="302"/>
                </a:lnTo>
                <a:lnTo>
                  <a:pt x="980" y="287"/>
                </a:lnTo>
                <a:lnTo>
                  <a:pt x="972" y="279"/>
                </a:lnTo>
                <a:lnTo>
                  <a:pt x="967" y="277"/>
                </a:lnTo>
                <a:lnTo>
                  <a:pt x="963" y="276"/>
                </a:lnTo>
                <a:lnTo>
                  <a:pt x="963" y="276"/>
                </a:lnTo>
                <a:lnTo>
                  <a:pt x="958" y="275"/>
                </a:lnTo>
                <a:lnTo>
                  <a:pt x="948" y="270"/>
                </a:lnTo>
                <a:lnTo>
                  <a:pt x="921" y="255"/>
                </a:lnTo>
                <a:lnTo>
                  <a:pt x="890" y="238"/>
                </a:lnTo>
                <a:lnTo>
                  <a:pt x="862" y="223"/>
                </a:lnTo>
                <a:lnTo>
                  <a:pt x="862" y="223"/>
                </a:lnTo>
                <a:lnTo>
                  <a:pt x="832" y="209"/>
                </a:lnTo>
                <a:lnTo>
                  <a:pt x="813" y="202"/>
                </a:lnTo>
                <a:lnTo>
                  <a:pt x="813" y="202"/>
                </a:lnTo>
                <a:lnTo>
                  <a:pt x="795" y="196"/>
                </a:lnTo>
                <a:lnTo>
                  <a:pt x="779" y="191"/>
                </a:lnTo>
                <a:lnTo>
                  <a:pt x="760" y="186"/>
                </a:lnTo>
                <a:lnTo>
                  <a:pt x="760" y="186"/>
                </a:lnTo>
                <a:lnTo>
                  <a:pt x="746" y="177"/>
                </a:lnTo>
                <a:lnTo>
                  <a:pt x="738" y="172"/>
                </a:lnTo>
                <a:lnTo>
                  <a:pt x="730" y="170"/>
                </a:lnTo>
                <a:lnTo>
                  <a:pt x="730" y="170"/>
                </a:lnTo>
                <a:lnTo>
                  <a:pt x="729" y="169"/>
                </a:lnTo>
                <a:lnTo>
                  <a:pt x="726" y="166"/>
                </a:lnTo>
                <a:lnTo>
                  <a:pt x="725" y="160"/>
                </a:lnTo>
                <a:lnTo>
                  <a:pt x="724" y="151"/>
                </a:lnTo>
                <a:lnTo>
                  <a:pt x="722" y="132"/>
                </a:lnTo>
                <a:lnTo>
                  <a:pt x="722" y="132"/>
                </a:lnTo>
                <a:lnTo>
                  <a:pt x="729" y="129"/>
                </a:lnTo>
                <a:lnTo>
                  <a:pt x="746" y="123"/>
                </a:lnTo>
                <a:lnTo>
                  <a:pt x="754" y="119"/>
                </a:lnTo>
                <a:lnTo>
                  <a:pt x="758" y="116"/>
                </a:lnTo>
                <a:lnTo>
                  <a:pt x="760" y="114"/>
                </a:lnTo>
                <a:lnTo>
                  <a:pt x="760" y="113"/>
                </a:lnTo>
                <a:lnTo>
                  <a:pt x="758" y="112"/>
                </a:lnTo>
                <a:lnTo>
                  <a:pt x="756" y="111"/>
                </a:lnTo>
                <a:lnTo>
                  <a:pt x="756" y="111"/>
                </a:lnTo>
                <a:lnTo>
                  <a:pt x="739" y="106"/>
                </a:lnTo>
                <a:lnTo>
                  <a:pt x="722" y="100"/>
                </a:lnTo>
                <a:lnTo>
                  <a:pt x="702" y="93"/>
                </a:lnTo>
                <a:lnTo>
                  <a:pt x="702" y="93"/>
                </a:lnTo>
                <a:lnTo>
                  <a:pt x="703" y="87"/>
                </a:lnTo>
                <a:lnTo>
                  <a:pt x="704" y="71"/>
                </a:lnTo>
                <a:lnTo>
                  <a:pt x="703" y="63"/>
                </a:lnTo>
                <a:lnTo>
                  <a:pt x="703" y="53"/>
                </a:lnTo>
                <a:lnTo>
                  <a:pt x="702" y="44"/>
                </a:lnTo>
                <a:lnTo>
                  <a:pt x="698" y="38"/>
                </a:lnTo>
                <a:lnTo>
                  <a:pt x="698" y="38"/>
                </a:lnTo>
                <a:lnTo>
                  <a:pt x="694" y="32"/>
                </a:lnTo>
                <a:lnTo>
                  <a:pt x="687" y="26"/>
                </a:lnTo>
                <a:lnTo>
                  <a:pt x="671" y="15"/>
                </a:lnTo>
                <a:lnTo>
                  <a:pt x="656" y="7"/>
                </a:lnTo>
                <a:lnTo>
                  <a:pt x="650" y="5"/>
                </a:lnTo>
                <a:lnTo>
                  <a:pt x="650" y="5"/>
                </a:lnTo>
                <a:lnTo>
                  <a:pt x="630" y="1"/>
                </a:lnTo>
                <a:lnTo>
                  <a:pt x="614" y="0"/>
                </a:lnTo>
                <a:lnTo>
                  <a:pt x="607" y="0"/>
                </a:lnTo>
                <a:lnTo>
                  <a:pt x="602" y="1"/>
                </a:lnTo>
                <a:lnTo>
                  <a:pt x="602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1E43D10-4CAD-440D-8DFB-E98FBB061003}"/>
              </a:ext>
            </a:extLst>
          </p:cNvPr>
          <p:cNvSpPr>
            <a:spLocks/>
          </p:cNvSpPr>
          <p:nvPr/>
        </p:nvSpPr>
        <p:spPr bwMode="auto">
          <a:xfrm>
            <a:off x="6666271" y="4168403"/>
            <a:ext cx="2525867" cy="1747185"/>
          </a:xfrm>
          <a:custGeom>
            <a:avLst/>
            <a:gdLst>
              <a:gd name="T0" fmla="*/ 1687 w 1823"/>
              <a:gd name="T1" fmla="*/ 925 h 1261"/>
              <a:gd name="T2" fmla="*/ 1714 w 1823"/>
              <a:gd name="T3" fmla="*/ 973 h 1261"/>
              <a:gd name="T4" fmla="*/ 1761 w 1823"/>
              <a:gd name="T5" fmla="*/ 1025 h 1261"/>
              <a:gd name="T6" fmla="*/ 1811 w 1823"/>
              <a:gd name="T7" fmla="*/ 1075 h 1261"/>
              <a:gd name="T8" fmla="*/ 1813 w 1823"/>
              <a:gd name="T9" fmla="*/ 1148 h 1261"/>
              <a:gd name="T10" fmla="*/ 1747 w 1823"/>
              <a:gd name="T11" fmla="*/ 1203 h 1261"/>
              <a:gd name="T12" fmla="*/ 1716 w 1823"/>
              <a:gd name="T13" fmla="*/ 1198 h 1261"/>
              <a:gd name="T14" fmla="*/ 1610 w 1823"/>
              <a:gd name="T15" fmla="*/ 1202 h 1261"/>
              <a:gd name="T16" fmla="*/ 1551 w 1823"/>
              <a:gd name="T17" fmla="*/ 1164 h 1261"/>
              <a:gd name="T18" fmla="*/ 1512 w 1823"/>
              <a:gd name="T19" fmla="*/ 1186 h 1261"/>
              <a:gd name="T20" fmla="*/ 1437 w 1823"/>
              <a:gd name="T21" fmla="*/ 1259 h 1261"/>
              <a:gd name="T22" fmla="*/ 1292 w 1823"/>
              <a:gd name="T23" fmla="*/ 1260 h 1261"/>
              <a:gd name="T24" fmla="*/ 1130 w 1823"/>
              <a:gd name="T25" fmla="*/ 1231 h 1261"/>
              <a:gd name="T26" fmla="*/ 1065 w 1823"/>
              <a:gd name="T27" fmla="*/ 1174 h 1261"/>
              <a:gd name="T28" fmla="*/ 960 w 1823"/>
              <a:gd name="T29" fmla="*/ 1066 h 1261"/>
              <a:gd name="T30" fmla="*/ 875 w 1823"/>
              <a:gd name="T31" fmla="*/ 1034 h 1261"/>
              <a:gd name="T32" fmla="*/ 876 w 1823"/>
              <a:gd name="T33" fmla="*/ 1016 h 1261"/>
              <a:gd name="T34" fmla="*/ 882 w 1823"/>
              <a:gd name="T35" fmla="*/ 1004 h 1261"/>
              <a:gd name="T36" fmla="*/ 491 w 1823"/>
              <a:gd name="T37" fmla="*/ 807 h 1261"/>
              <a:gd name="T38" fmla="*/ 200 w 1823"/>
              <a:gd name="T39" fmla="*/ 611 h 1261"/>
              <a:gd name="T40" fmla="*/ 180 w 1823"/>
              <a:gd name="T41" fmla="*/ 642 h 1261"/>
              <a:gd name="T42" fmla="*/ 132 w 1823"/>
              <a:gd name="T43" fmla="*/ 651 h 1261"/>
              <a:gd name="T44" fmla="*/ 28 w 1823"/>
              <a:gd name="T45" fmla="*/ 691 h 1261"/>
              <a:gd name="T46" fmla="*/ 2 w 1823"/>
              <a:gd name="T47" fmla="*/ 651 h 1261"/>
              <a:gd name="T48" fmla="*/ 49 w 1823"/>
              <a:gd name="T49" fmla="*/ 571 h 1261"/>
              <a:gd name="T50" fmla="*/ 201 w 1823"/>
              <a:gd name="T51" fmla="*/ 422 h 1261"/>
              <a:gd name="T52" fmla="*/ 242 w 1823"/>
              <a:gd name="T53" fmla="*/ 431 h 1261"/>
              <a:gd name="T54" fmla="*/ 290 w 1823"/>
              <a:gd name="T55" fmla="*/ 495 h 1261"/>
              <a:gd name="T56" fmla="*/ 311 w 1823"/>
              <a:gd name="T57" fmla="*/ 495 h 1261"/>
              <a:gd name="T58" fmla="*/ 452 w 1823"/>
              <a:gd name="T59" fmla="*/ 568 h 1261"/>
              <a:gd name="T60" fmla="*/ 595 w 1823"/>
              <a:gd name="T61" fmla="*/ 660 h 1261"/>
              <a:gd name="T62" fmla="*/ 736 w 1823"/>
              <a:gd name="T63" fmla="*/ 687 h 1261"/>
              <a:gd name="T64" fmla="*/ 935 w 1823"/>
              <a:gd name="T65" fmla="*/ 698 h 1261"/>
              <a:gd name="T66" fmla="*/ 980 w 1823"/>
              <a:gd name="T67" fmla="*/ 581 h 1261"/>
              <a:gd name="T68" fmla="*/ 950 w 1823"/>
              <a:gd name="T69" fmla="*/ 401 h 1261"/>
              <a:gd name="T70" fmla="*/ 935 w 1823"/>
              <a:gd name="T71" fmla="*/ 271 h 1261"/>
              <a:gd name="T72" fmla="*/ 928 w 1823"/>
              <a:gd name="T73" fmla="*/ 197 h 1261"/>
              <a:gd name="T74" fmla="*/ 905 w 1823"/>
              <a:gd name="T75" fmla="*/ 91 h 1261"/>
              <a:gd name="T76" fmla="*/ 914 w 1823"/>
              <a:gd name="T77" fmla="*/ 16 h 1261"/>
              <a:gd name="T78" fmla="*/ 965 w 1823"/>
              <a:gd name="T79" fmla="*/ 4 h 1261"/>
              <a:gd name="T80" fmla="*/ 1050 w 1823"/>
              <a:gd name="T81" fmla="*/ 95 h 1261"/>
              <a:gd name="T82" fmla="*/ 1127 w 1823"/>
              <a:gd name="T83" fmla="*/ 197 h 1261"/>
              <a:gd name="T84" fmla="*/ 1114 w 1823"/>
              <a:gd name="T85" fmla="*/ 256 h 1261"/>
              <a:gd name="T86" fmla="*/ 1111 w 1823"/>
              <a:gd name="T87" fmla="*/ 361 h 1261"/>
              <a:gd name="T88" fmla="*/ 1114 w 1823"/>
              <a:gd name="T89" fmla="*/ 446 h 1261"/>
              <a:gd name="T90" fmla="*/ 1182 w 1823"/>
              <a:gd name="T91" fmla="*/ 571 h 1261"/>
              <a:gd name="T92" fmla="*/ 1214 w 1823"/>
              <a:gd name="T93" fmla="*/ 639 h 1261"/>
              <a:gd name="T94" fmla="*/ 1219 w 1823"/>
              <a:gd name="T95" fmla="*/ 760 h 1261"/>
              <a:gd name="T96" fmla="*/ 1292 w 1823"/>
              <a:gd name="T97" fmla="*/ 741 h 1261"/>
              <a:gd name="T98" fmla="*/ 1312 w 1823"/>
              <a:gd name="T99" fmla="*/ 771 h 1261"/>
              <a:gd name="T100" fmla="*/ 1389 w 1823"/>
              <a:gd name="T101" fmla="*/ 782 h 1261"/>
              <a:gd name="T102" fmla="*/ 1460 w 1823"/>
              <a:gd name="T103" fmla="*/ 808 h 1261"/>
              <a:gd name="T104" fmla="*/ 1501 w 1823"/>
              <a:gd name="T105" fmla="*/ 830 h 1261"/>
              <a:gd name="T106" fmla="*/ 1536 w 1823"/>
              <a:gd name="T107" fmla="*/ 866 h 1261"/>
              <a:gd name="T108" fmla="*/ 1583 w 1823"/>
              <a:gd name="T109" fmla="*/ 1000 h 1261"/>
              <a:gd name="T110" fmla="*/ 1648 w 1823"/>
              <a:gd name="T111" fmla="*/ 999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3" h="1261">
                <a:moveTo>
                  <a:pt x="1674" y="1006"/>
                </a:moveTo>
                <a:lnTo>
                  <a:pt x="1674" y="1006"/>
                </a:lnTo>
                <a:lnTo>
                  <a:pt x="1674" y="993"/>
                </a:lnTo>
                <a:lnTo>
                  <a:pt x="1677" y="962"/>
                </a:lnTo>
                <a:lnTo>
                  <a:pt x="1679" y="947"/>
                </a:lnTo>
                <a:lnTo>
                  <a:pt x="1682" y="933"/>
                </a:lnTo>
                <a:lnTo>
                  <a:pt x="1684" y="929"/>
                </a:lnTo>
                <a:lnTo>
                  <a:pt x="1687" y="925"/>
                </a:lnTo>
                <a:lnTo>
                  <a:pt x="1689" y="924"/>
                </a:lnTo>
                <a:lnTo>
                  <a:pt x="1692" y="924"/>
                </a:lnTo>
                <a:lnTo>
                  <a:pt x="1692" y="924"/>
                </a:lnTo>
                <a:lnTo>
                  <a:pt x="1695" y="926"/>
                </a:lnTo>
                <a:lnTo>
                  <a:pt x="1699" y="930"/>
                </a:lnTo>
                <a:lnTo>
                  <a:pt x="1704" y="941"/>
                </a:lnTo>
                <a:lnTo>
                  <a:pt x="1710" y="957"/>
                </a:lnTo>
                <a:lnTo>
                  <a:pt x="1714" y="973"/>
                </a:lnTo>
                <a:lnTo>
                  <a:pt x="1720" y="1004"/>
                </a:lnTo>
                <a:lnTo>
                  <a:pt x="1722" y="1017"/>
                </a:lnTo>
                <a:lnTo>
                  <a:pt x="1722" y="1017"/>
                </a:lnTo>
                <a:lnTo>
                  <a:pt x="1726" y="1017"/>
                </a:lnTo>
                <a:lnTo>
                  <a:pt x="1736" y="1017"/>
                </a:lnTo>
                <a:lnTo>
                  <a:pt x="1748" y="1018"/>
                </a:lnTo>
                <a:lnTo>
                  <a:pt x="1756" y="1021"/>
                </a:lnTo>
                <a:lnTo>
                  <a:pt x="1761" y="1025"/>
                </a:lnTo>
                <a:lnTo>
                  <a:pt x="1761" y="1025"/>
                </a:lnTo>
                <a:lnTo>
                  <a:pt x="1774" y="1033"/>
                </a:lnTo>
                <a:lnTo>
                  <a:pt x="1789" y="1044"/>
                </a:lnTo>
                <a:lnTo>
                  <a:pt x="1796" y="1052"/>
                </a:lnTo>
                <a:lnTo>
                  <a:pt x="1802" y="1059"/>
                </a:lnTo>
                <a:lnTo>
                  <a:pt x="1807" y="1066"/>
                </a:lnTo>
                <a:lnTo>
                  <a:pt x="1811" y="1075"/>
                </a:lnTo>
                <a:lnTo>
                  <a:pt x="1811" y="1075"/>
                </a:lnTo>
                <a:lnTo>
                  <a:pt x="1817" y="1092"/>
                </a:lnTo>
                <a:lnTo>
                  <a:pt x="1821" y="1107"/>
                </a:lnTo>
                <a:lnTo>
                  <a:pt x="1823" y="1113"/>
                </a:lnTo>
                <a:lnTo>
                  <a:pt x="1823" y="1121"/>
                </a:lnTo>
                <a:lnTo>
                  <a:pt x="1823" y="1127"/>
                </a:lnTo>
                <a:lnTo>
                  <a:pt x="1821" y="1133"/>
                </a:lnTo>
                <a:lnTo>
                  <a:pt x="1821" y="1133"/>
                </a:lnTo>
                <a:lnTo>
                  <a:pt x="1813" y="1148"/>
                </a:lnTo>
                <a:lnTo>
                  <a:pt x="1805" y="1163"/>
                </a:lnTo>
                <a:lnTo>
                  <a:pt x="1795" y="1175"/>
                </a:lnTo>
                <a:lnTo>
                  <a:pt x="1786" y="1182"/>
                </a:lnTo>
                <a:lnTo>
                  <a:pt x="1786" y="1182"/>
                </a:lnTo>
                <a:lnTo>
                  <a:pt x="1768" y="1193"/>
                </a:lnTo>
                <a:lnTo>
                  <a:pt x="1757" y="1199"/>
                </a:lnTo>
                <a:lnTo>
                  <a:pt x="1747" y="1203"/>
                </a:lnTo>
                <a:lnTo>
                  <a:pt x="1747" y="1203"/>
                </a:lnTo>
                <a:lnTo>
                  <a:pt x="1730" y="1206"/>
                </a:lnTo>
                <a:lnTo>
                  <a:pt x="1721" y="1207"/>
                </a:lnTo>
                <a:lnTo>
                  <a:pt x="1721" y="1207"/>
                </a:lnTo>
                <a:lnTo>
                  <a:pt x="1720" y="1202"/>
                </a:lnTo>
                <a:lnTo>
                  <a:pt x="1719" y="1198"/>
                </a:lnTo>
                <a:lnTo>
                  <a:pt x="1717" y="1198"/>
                </a:lnTo>
                <a:lnTo>
                  <a:pt x="1716" y="1198"/>
                </a:lnTo>
                <a:lnTo>
                  <a:pt x="1716" y="1198"/>
                </a:lnTo>
                <a:lnTo>
                  <a:pt x="1710" y="1203"/>
                </a:lnTo>
                <a:lnTo>
                  <a:pt x="1708" y="1206"/>
                </a:lnTo>
                <a:lnTo>
                  <a:pt x="1705" y="1206"/>
                </a:lnTo>
                <a:lnTo>
                  <a:pt x="1705" y="1206"/>
                </a:lnTo>
                <a:lnTo>
                  <a:pt x="1689" y="1207"/>
                </a:lnTo>
                <a:lnTo>
                  <a:pt x="1657" y="1206"/>
                </a:lnTo>
                <a:lnTo>
                  <a:pt x="1624" y="1204"/>
                </a:lnTo>
                <a:lnTo>
                  <a:pt x="1610" y="1202"/>
                </a:lnTo>
                <a:lnTo>
                  <a:pt x="1603" y="1201"/>
                </a:lnTo>
                <a:lnTo>
                  <a:pt x="1603" y="1201"/>
                </a:lnTo>
                <a:lnTo>
                  <a:pt x="1592" y="1193"/>
                </a:lnTo>
                <a:lnTo>
                  <a:pt x="1581" y="1183"/>
                </a:lnTo>
                <a:lnTo>
                  <a:pt x="1568" y="1171"/>
                </a:lnTo>
                <a:lnTo>
                  <a:pt x="1568" y="1171"/>
                </a:lnTo>
                <a:lnTo>
                  <a:pt x="1560" y="1167"/>
                </a:lnTo>
                <a:lnTo>
                  <a:pt x="1551" y="1164"/>
                </a:lnTo>
                <a:lnTo>
                  <a:pt x="1544" y="1163"/>
                </a:lnTo>
                <a:lnTo>
                  <a:pt x="1544" y="1163"/>
                </a:lnTo>
                <a:lnTo>
                  <a:pt x="1538" y="1163"/>
                </a:lnTo>
                <a:lnTo>
                  <a:pt x="1531" y="1166"/>
                </a:lnTo>
                <a:lnTo>
                  <a:pt x="1525" y="1169"/>
                </a:lnTo>
                <a:lnTo>
                  <a:pt x="1522" y="1172"/>
                </a:lnTo>
                <a:lnTo>
                  <a:pt x="1522" y="1172"/>
                </a:lnTo>
                <a:lnTo>
                  <a:pt x="1512" y="1186"/>
                </a:lnTo>
                <a:lnTo>
                  <a:pt x="1492" y="1211"/>
                </a:lnTo>
                <a:lnTo>
                  <a:pt x="1481" y="1224"/>
                </a:lnTo>
                <a:lnTo>
                  <a:pt x="1469" y="1238"/>
                </a:lnTo>
                <a:lnTo>
                  <a:pt x="1458" y="1247"/>
                </a:lnTo>
                <a:lnTo>
                  <a:pt x="1448" y="1255"/>
                </a:lnTo>
                <a:lnTo>
                  <a:pt x="1448" y="1255"/>
                </a:lnTo>
                <a:lnTo>
                  <a:pt x="1443" y="1257"/>
                </a:lnTo>
                <a:lnTo>
                  <a:pt x="1437" y="1259"/>
                </a:lnTo>
                <a:lnTo>
                  <a:pt x="1422" y="1260"/>
                </a:lnTo>
                <a:lnTo>
                  <a:pt x="1405" y="1261"/>
                </a:lnTo>
                <a:lnTo>
                  <a:pt x="1386" y="1261"/>
                </a:lnTo>
                <a:lnTo>
                  <a:pt x="1347" y="1260"/>
                </a:lnTo>
                <a:lnTo>
                  <a:pt x="1328" y="1259"/>
                </a:lnTo>
                <a:lnTo>
                  <a:pt x="1311" y="1260"/>
                </a:lnTo>
                <a:lnTo>
                  <a:pt x="1311" y="1260"/>
                </a:lnTo>
                <a:lnTo>
                  <a:pt x="1292" y="1260"/>
                </a:lnTo>
                <a:lnTo>
                  <a:pt x="1269" y="1259"/>
                </a:lnTo>
                <a:lnTo>
                  <a:pt x="1242" y="1256"/>
                </a:lnTo>
                <a:lnTo>
                  <a:pt x="1215" y="1252"/>
                </a:lnTo>
                <a:lnTo>
                  <a:pt x="1188" y="1247"/>
                </a:lnTo>
                <a:lnTo>
                  <a:pt x="1163" y="1243"/>
                </a:lnTo>
                <a:lnTo>
                  <a:pt x="1143" y="1238"/>
                </a:lnTo>
                <a:lnTo>
                  <a:pt x="1136" y="1234"/>
                </a:lnTo>
                <a:lnTo>
                  <a:pt x="1130" y="1231"/>
                </a:lnTo>
                <a:lnTo>
                  <a:pt x="1130" y="1231"/>
                </a:lnTo>
                <a:lnTo>
                  <a:pt x="1109" y="1218"/>
                </a:lnTo>
                <a:lnTo>
                  <a:pt x="1088" y="1202"/>
                </a:lnTo>
                <a:lnTo>
                  <a:pt x="1072" y="1188"/>
                </a:lnTo>
                <a:lnTo>
                  <a:pt x="1067" y="1182"/>
                </a:lnTo>
                <a:lnTo>
                  <a:pt x="1066" y="1179"/>
                </a:lnTo>
                <a:lnTo>
                  <a:pt x="1066" y="1179"/>
                </a:lnTo>
                <a:lnTo>
                  <a:pt x="1065" y="1174"/>
                </a:lnTo>
                <a:lnTo>
                  <a:pt x="1061" y="1167"/>
                </a:lnTo>
                <a:lnTo>
                  <a:pt x="1052" y="1153"/>
                </a:lnTo>
                <a:lnTo>
                  <a:pt x="1041" y="1138"/>
                </a:lnTo>
                <a:lnTo>
                  <a:pt x="1034" y="1129"/>
                </a:lnTo>
                <a:lnTo>
                  <a:pt x="1034" y="1129"/>
                </a:lnTo>
                <a:lnTo>
                  <a:pt x="1006" y="1103"/>
                </a:lnTo>
                <a:lnTo>
                  <a:pt x="982" y="1082"/>
                </a:lnTo>
                <a:lnTo>
                  <a:pt x="960" y="1066"/>
                </a:lnTo>
                <a:lnTo>
                  <a:pt x="969" y="1052"/>
                </a:lnTo>
                <a:lnTo>
                  <a:pt x="969" y="1052"/>
                </a:lnTo>
                <a:lnTo>
                  <a:pt x="921" y="1047"/>
                </a:lnTo>
                <a:lnTo>
                  <a:pt x="889" y="1041"/>
                </a:lnTo>
                <a:lnTo>
                  <a:pt x="879" y="1038"/>
                </a:lnTo>
                <a:lnTo>
                  <a:pt x="875" y="1037"/>
                </a:lnTo>
                <a:lnTo>
                  <a:pt x="875" y="1034"/>
                </a:lnTo>
                <a:lnTo>
                  <a:pt x="875" y="1034"/>
                </a:lnTo>
                <a:lnTo>
                  <a:pt x="876" y="1032"/>
                </a:lnTo>
                <a:lnTo>
                  <a:pt x="880" y="1031"/>
                </a:lnTo>
                <a:lnTo>
                  <a:pt x="889" y="1028"/>
                </a:lnTo>
                <a:lnTo>
                  <a:pt x="902" y="1027"/>
                </a:lnTo>
                <a:lnTo>
                  <a:pt x="902" y="1027"/>
                </a:lnTo>
                <a:lnTo>
                  <a:pt x="896" y="1025"/>
                </a:lnTo>
                <a:lnTo>
                  <a:pt x="882" y="1020"/>
                </a:lnTo>
                <a:lnTo>
                  <a:pt x="876" y="1016"/>
                </a:lnTo>
                <a:lnTo>
                  <a:pt x="870" y="1012"/>
                </a:lnTo>
                <a:lnTo>
                  <a:pt x="868" y="1010"/>
                </a:lnTo>
                <a:lnTo>
                  <a:pt x="868" y="1007"/>
                </a:lnTo>
                <a:lnTo>
                  <a:pt x="869" y="1006"/>
                </a:lnTo>
                <a:lnTo>
                  <a:pt x="869" y="1006"/>
                </a:lnTo>
                <a:lnTo>
                  <a:pt x="871" y="1004"/>
                </a:lnTo>
                <a:lnTo>
                  <a:pt x="875" y="1002"/>
                </a:lnTo>
                <a:lnTo>
                  <a:pt x="882" y="1004"/>
                </a:lnTo>
                <a:lnTo>
                  <a:pt x="887" y="1005"/>
                </a:lnTo>
                <a:lnTo>
                  <a:pt x="890" y="1006"/>
                </a:lnTo>
                <a:lnTo>
                  <a:pt x="765" y="925"/>
                </a:lnTo>
                <a:lnTo>
                  <a:pt x="765" y="925"/>
                </a:lnTo>
                <a:lnTo>
                  <a:pt x="661" y="879"/>
                </a:lnTo>
                <a:lnTo>
                  <a:pt x="504" y="814"/>
                </a:lnTo>
                <a:lnTo>
                  <a:pt x="504" y="814"/>
                </a:lnTo>
                <a:lnTo>
                  <a:pt x="491" y="807"/>
                </a:lnTo>
                <a:lnTo>
                  <a:pt x="473" y="797"/>
                </a:lnTo>
                <a:lnTo>
                  <a:pt x="455" y="786"/>
                </a:lnTo>
                <a:lnTo>
                  <a:pt x="434" y="772"/>
                </a:lnTo>
                <a:lnTo>
                  <a:pt x="392" y="741"/>
                </a:lnTo>
                <a:lnTo>
                  <a:pt x="348" y="708"/>
                </a:lnTo>
                <a:lnTo>
                  <a:pt x="275" y="650"/>
                </a:lnTo>
                <a:lnTo>
                  <a:pt x="244" y="624"/>
                </a:lnTo>
                <a:lnTo>
                  <a:pt x="200" y="611"/>
                </a:lnTo>
                <a:lnTo>
                  <a:pt x="200" y="611"/>
                </a:lnTo>
                <a:lnTo>
                  <a:pt x="199" y="615"/>
                </a:lnTo>
                <a:lnTo>
                  <a:pt x="195" y="623"/>
                </a:lnTo>
                <a:lnTo>
                  <a:pt x="193" y="629"/>
                </a:lnTo>
                <a:lnTo>
                  <a:pt x="189" y="634"/>
                </a:lnTo>
                <a:lnTo>
                  <a:pt x="185" y="638"/>
                </a:lnTo>
                <a:lnTo>
                  <a:pt x="180" y="642"/>
                </a:lnTo>
                <a:lnTo>
                  <a:pt x="180" y="642"/>
                </a:lnTo>
                <a:lnTo>
                  <a:pt x="175" y="643"/>
                </a:lnTo>
                <a:lnTo>
                  <a:pt x="172" y="643"/>
                </a:lnTo>
                <a:lnTo>
                  <a:pt x="164" y="642"/>
                </a:lnTo>
                <a:lnTo>
                  <a:pt x="158" y="640"/>
                </a:lnTo>
                <a:lnTo>
                  <a:pt x="154" y="640"/>
                </a:lnTo>
                <a:lnTo>
                  <a:pt x="152" y="642"/>
                </a:lnTo>
                <a:lnTo>
                  <a:pt x="152" y="642"/>
                </a:lnTo>
                <a:lnTo>
                  <a:pt x="132" y="651"/>
                </a:lnTo>
                <a:lnTo>
                  <a:pt x="106" y="669"/>
                </a:lnTo>
                <a:lnTo>
                  <a:pt x="106" y="669"/>
                </a:lnTo>
                <a:lnTo>
                  <a:pt x="97" y="674"/>
                </a:lnTo>
                <a:lnTo>
                  <a:pt x="84" y="679"/>
                </a:lnTo>
                <a:lnTo>
                  <a:pt x="69" y="683"/>
                </a:lnTo>
                <a:lnTo>
                  <a:pt x="55" y="687"/>
                </a:lnTo>
                <a:lnTo>
                  <a:pt x="40" y="690"/>
                </a:lnTo>
                <a:lnTo>
                  <a:pt x="28" y="691"/>
                </a:lnTo>
                <a:lnTo>
                  <a:pt x="21" y="690"/>
                </a:lnTo>
                <a:lnTo>
                  <a:pt x="18" y="690"/>
                </a:lnTo>
                <a:lnTo>
                  <a:pt x="14" y="687"/>
                </a:lnTo>
                <a:lnTo>
                  <a:pt x="12" y="685"/>
                </a:lnTo>
                <a:lnTo>
                  <a:pt x="12" y="685"/>
                </a:lnTo>
                <a:lnTo>
                  <a:pt x="5" y="670"/>
                </a:lnTo>
                <a:lnTo>
                  <a:pt x="3" y="661"/>
                </a:lnTo>
                <a:lnTo>
                  <a:pt x="2" y="651"/>
                </a:lnTo>
                <a:lnTo>
                  <a:pt x="0" y="640"/>
                </a:lnTo>
                <a:lnTo>
                  <a:pt x="2" y="629"/>
                </a:lnTo>
                <a:lnTo>
                  <a:pt x="4" y="619"/>
                </a:lnTo>
                <a:lnTo>
                  <a:pt x="10" y="610"/>
                </a:lnTo>
                <a:lnTo>
                  <a:pt x="10" y="610"/>
                </a:lnTo>
                <a:lnTo>
                  <a:pt x="19" y="600"/>
                </a:lnTo>
                <a:lnTo>
                  <a:pt x="28" y="590"/>
                </a:lnTo>
                <a:lnTo>
                  <a:pt x="49" y="571"/>
                </a:lnTo>
                <a:lnTo>
                  <a:pt x="90" y="538"/>
                </a:lnTo>
                <a:lnTo>
                  <a:pt x="90" y="538"/>
                </a:lnTo>
                <a:lnTo>
                  <a:pt x="103" y="526"/>
                </a:lnTo>
                <a:lnTo>
                  <a:pt x="119" y="509"/>
                </a:lnTo>
                <a:lnTo>
                  <a:pt x="157" y="466"/>
                </a:lnTo>
                <a:lnTo>
                  <a:pt x="177" y="445"/>
                </a:lnTo>
                <a:lnTo>
                  <a:pt x="194" y="429"/>
                </a:lnTo>
                <a:lnTo>
                  <a:pt x="201" y="422"/>
                </a:lnTo>
                <a:lnTo>
                  <a:pt x="207" y="419"/>
                </a:lnTo>
                <a:lnTo>
                  <a:pt x="212" y="417"/>
                </a:lnTo>
                <a:lnTo>
                  <a:pt x="215" y="417"/>
                </a:lnTo>
                <a:lnTo>
                  <a:pt x="217" y="419"/>
                </a:lnTo>
                <a:lnTo>
                  <a:pt x="217" y="419"/>
                </a:lnTo>
                <a:lnTo>
                  <a:pt x="223" y="422"/>
                </a:lnTo>
                <a:lnTo>
                  <a:pt x="230" y="426"/>
                </a:lnTo>
                <a:lnTo>
                  <a:pt x="242" y="431"/>
                </a:lnTo>
                <a:lnTo>
                  <a:pt x="251" y="435"/>
                </a:lnTo>
                <a:lnTo>
                  <a:pt x="253" y="438"/>
                </a:lnTo>
                <a:lnTo>
                  <a:pt x="254" y="441"/>
                </a:lnTo>
                <a:lnTo>
                  <a:pt x="254" y="441"/>
                </a:lnTo>
                <a:lnTo>
                  <a:pt x="257" y="446"/>
                </a:lnTo>
                <a:lnTo>
                  <a:pt x="260" y="452"/>
                </a:lnTo>
                <a:lnTo>
                  <a:pt x="270" y="468"/>
                </a:lnTo>
                <a:lnTo>
                  <a:pt x="290" y="495"/>
                </a:lnTo>
                <a:lnTo>
                  <a:pt x="290" y="495"/>
                </a:lnTo>
                <a:lnTo>
                  <a:pt x="292" y="498"/>
                </a:lnTo>
                <a:lnTo>
                  <a:pt x="295" y="499"/>
                </a:lnTo>
                <a:lnTo>
                  <a:pt x="299" y="500"/>
                </a:lnTo>
                <a:lnTo>
                  <a:pt x="302" y="499"/>
                </a:lnTo>
                <a:lnTo>
                  <a:pt x="308" y="496"/>
                </a:lnTo>
                <a:lnTo>
                  <a:pt x="311" y="495"/>
                </a:lnTo>
                <a:lnTo>
                  <a:pt x="311" y="495"/>
                </a:lnTo>
                <a:lnTo>
                  <a:pt x="316" y="500"/>
                </a:lnTo>
                <a:lnTo>
                  <a:pt x="333" y="514"/>
                </a:lnTo>
                <a:lnTo>
                  <a:pt x="333" y="514"/>
                </a:lnTo>
                <a:lnTo>
                  <a:pt x="344" y="520"/>
                </a:lnTo>
                <a:lnTo>
                  <a:pt x="359" y="527"/>
                </a:lnTo>
                <a:lnTo>
                  <a:pt x="400" y="546"/>
                </a:lnTo>
                <a:lnTo>
                  <a:pt x="438" y="562"/>
                </a:lnTo>
                <a:lnTo>
                  <a:pt x="452" y="568"/>
                </a:lnTo>
                <a:lnTo>
                  <a:pt x="461" y="573"/>
                </a:lnTo>
                <a:lnTo>
                  <a:pt x="461" y="573"/>
                </a:lnTo>
                <a:lnTo>
                  <a:pt x="482" y="586"/>
                </a:lnTo>
                <a:lnTo>
                  <a:pt x="518" y="610"/>
                </a:lnTo>
                <a:lnTo>
                  <a:pt x="556" y="633"/>
                </a:lnTo>
                <a:lnTo>
                  <a:pt x="582" y="650"/>
                </a:lnTo>
                <a:lnTo>
                  <a:pt x="582" y="650"/>
                </a:lnTo>
                <a:lnTo>
                  <a:pt x="595" y="660"/>
                </a:lnTo>
                <a:lnTo>
                  <a:pt x="606" y="669"/>
                </a:lnTo>
                <a:lnTo>
                  <a:pt x="613" y="672"/>
                </a:lnTo>
                <a:lnTo>
                  <a:pt x="621" y="676"/>
                </a:lnTo>
                <a:lnTo>
                  <a:pt x="631" y="679"/>
                </a:lnTo>
                <a:lnTo>
                  <a:pt x="645" y="680"/>
                </a:lnTo>
                <a:lnTo>
                  <a:pt x="645" y="680"/>
                </a:lnTo>
                <a:lnTo>
                  <a:pt x="684" y="683"/>
                </a:lnTo>
                <a:lnTo>
                  <a:pt x="736" y="687"/>
                </a:lnTo>
                <a:lnTo>
                  <a:pt x="784" y="691"/>
                </a:lnTo>
                <a:lnTo>
                  <a:pt x="801" y="692"/>
                </a:lnTo>
                <a:lnTo>
                  <a:pt x="812" y="695"/>
                </a:lnTo>
                <a:lnTo>
                  <a:pt x="812" y="695"/>
                </a:lnTo>
                <a:lnTo>
                  <a:pt x="822" y="696"/>
                </a:lnTo>
                <a:lnTo>
                  <a:pt x="837" y="697"/>
                </a:lnTo>
                <a:lnTo>
                  <a:pt x="872" y="698"/>
                </a:lnTo>
                <a:lnTo>
                  <a:pt x="935" y="698"/>
                </a:lnTo>
                <a:lnTo>
                  <a:pt x="935" y="698"/>
                </a:lnTo>
                <a:lnTo>
                  <a:pt x="964" y="698"/>
                </a:lnTo>
                <a:lnTo>
                  <a:pt x="973" y="697"/>
                </a:lnTo>
                <a:lnTo>
                  <a:pt x="973" y="697"/>
                </a:lnTo>
                <a:lnTo>
                  <a:pt x="975" y="681"/>
                </a:lnTo>
                <a:lnTo>
                  <a:pt x="977" y="644"/>
                </a:lnTo>
                <a:lnTo>
                  <a:pt x="980" y="601"/>
                </a:lnTo>
                <a:lnTo>
                  <a:pt x="980" y="581"/>
                </a:lnTo>
                <a:lnTo>
                  <a:pt x="977" y="566"/>
                </a:lnTo>
                <a:lnTo>
                  <a:pt x="977" y="566"/>
                </a:lnTo>
                <a:lnTo>
                  <a:pt x="967" y="522"/>
                </a:lnTo>
                <a:lnTo>
                  <a:pt x="964" y="500"/>
                </a:lnTo>
                <a:lnTo>
                  <a:pt x="960" y="475"/>
                </a:lnTo>
                <a:lnTo>
                  <a:pt x="960" y="475"/>
                </a:lnTo>
                <a:lnTo>
                  <a:pt x="953" y="425"/>
                </a:lnTo>
                <a:lnTo>
                  <a:pt x="950" y="401"/>
                </a:lnTo>
                <a:lnTo>
                  <a:pt x="949" y="383"/>
                </a:lnTo>
                <a:lnTo>
                  <a:pt x="949" y="383"/>
                </a:lnTo>
                <a:lnTo>
                  <a:pt x="948" y="362"/>
                </a:lnTo>
                <a:lnTo>
                  <a:pt x="943" y="333"/>
                </a:lnTo>
                <a:lnTo>
                  <a:pt x="939" y="304"/>
                </a:lnTo>
                <a:lnTo>
                  <a:pt x="937" y="281"/>
                </a:lnTo>
                <a:lnTo>
                  <a:pt x="937" y="281"/>
                </a:lnTo>
                <a:lnTo>
                  <a:pt x="935" y="271"/>
                </a:lnTo>
                <a:lnTo>
                  <a:pt x="934" y="261"/>
                </a:lnTo>
                <a:lnTo>
                  <a:pt x="928" y="243"/>
                </a:lnTo>
                <a:lnTo>
                  <a:pt x="925" y="227"/>
                </a:lnTo>
                <a:lnTo>
                  <a:pt x="924" y="220"/>
                </a:lnTo>
                <a:lnTo>
                  <a:pt x="925" y="216"/>
                </a:lnTo>
                <a:lnTo>
                  <a:pt x="925" y="216"/>
                </a:lnTo>
                <a:lnTo>
                  <a:pt x="928" y="208"/>
                </a:lnTo>
                <a:lnTo>
                  <a:pt x="928" y="197"/>
                </a:lnTo>
                <a:lnTo>
                  <a:pt x="928" y="182"/>
                </a:lnTo>
                <a:lnTo>
                  <a:pt x="925" y="166"/>
                </a:lnTo>
                <a:lnTo>
                  <a:pt x="923" y="148"/>
                </a:lnTo>
                <a:lnTo>
                  <a:pt x="919" y="131"/>
                </a:lnTo>
                <a:lnTo>
                  <a:pt x="914" y="113"/>
                </a:lnTo>
                <a:lnTo>
                  <a:pt x="908" y="99"/>
                </a:lnTo>
                <a:lnTo>
                  <a:pt x="908" y="99"/>
                </a:lnTo>
                <a:lnTo>
                  <a:pt x="905" y="91"/>
                </a:lnTo>
                <a:lnTo>
                  <a:pt x="902" y="84"/>
                </a:lnTo>
                <a:lnTo>
                  <a:pt x="901" y="76"/>
                </a:lnTo>
                <a:lnTo>
                  <a:pt x="901" y="69"/>
                </a:lnTo>
                <a:lnTo>
                  <a:pt x="901" y="52"/>
                </a:lnTo>
                <a:lnTo>
                  <a:pt x="905" y="36"/>
                </a:lnTo>
                <a:lnTo>
                  <a:pt x="907" y="28"/>
                </a:lnTo>
                <a:lnTo>
                  <a:pt x="911" y="22"/>
                </a:lnTo>
                <a:lnTo>
                  <a:pt x="914" y="16"/>
                </a:lnTo>
                <a:lnTo>
                  <a:pt x="918" y="11"/>
                </a:lnTo>
                <a:lnTo>
                  <a:pt x="923" y="6"/>
                </a:lnTo>
                <a:lnTo>
                  <a:pt x="928" y="2"/>
                </a:lnTo>
                <a:lnTo>
                  <a:pt x="934" y="1"/>
                </a:lnTo>
                <a:lnTo>
                  <a:pt x="940" y="0"/>
                </a:lnTo>
                <a:lnTo>
                  <a:pt x="940" y="0"/>
                </a:lnTo>
                <a:lnTo>
                  <a:pt x="953" y="1"/>
                </a:lnTo>
                <a:lnTo>
                  <a:pt x="965" y="4"/>
                </a:lnTo>
                <a:lnTo>
                  <a:pt x="976" y="7"/>
                </a:lnTo>
                <a:lnTo>
                  <a:pt x="988" y="15"/>
                </a:lnTo>
                <a:lnTo>
                  <a:pt x="999" y="23"/>
                </a:lnTo>
                <a:lnTo>
                  <a:pt x="1010" y="34"/>
                </a:lnTo>
                <a:lnTo>
                  <a:pt x="1022" y="48"/>
                </a:lnTo>
                <a:lnTo>
                  <a:pt x="1033" y="65"/>
                </a:lnTo>
                <a:lnTo>
                  <a:pt x="1033" y="65"/>
                </a:lnTo>
                <a:lnTo>
                  <a:pt x="1050" y="95"/>
                </a:lnTo>
                <a:lnTo>
                  <a:pt x="1057" y="105"/>
                </a:lnTo>
                <a:lnTo>
                  <a:pt x="1065" y="115"/>
                </a:lnTo>
                <a:lnTo>
                  <a:pt x="1081" y="132"/>
                </a:lnTo>
                <a:lnTo>
                  <a:pt x="1102" y="153"/>
                </a:lnTo>
                <a:lnTo>
                  <a:pt x="1102" y="153"/>
                </a:lnTo>
                <a:lnTo>
                  <a:pt x="1113" y="166"/>
                </a:lnTo>
                <a:lnTo>
                  <a:pt x="1121" y="181"/>
                </a:lnTo>
                <a:lnTo>
                  <a:pt x="1127" y="197"/>
                </a:lnTo>
                <a:lnTo>
                  <a:pt x="1131" y="212"/>
                </a:lnTo>
                <a:lnTo>
                  <a:pt x="1131" y="225"/>
                </a:lnTo>
                <a:lnTo>
                  <a:pt x="1130" y="232"/>
                </a:lnTo>
                <a:lnTo>
                  <a:pt x="1129" y="238"/>
                </a:lnTo>
                <a:lnTo>
                  <a:pt x="1126" y="244"/>
                </a:lnTo>
                <a:lnTo>
                  <a:pt x="1123" y="249"/>
                </a:lnTo>
                <a:lnTo>
                  <a:pt x="1119" y="252"/>
                </a:lnTo>
                <a:lnTo>
                  <a:pt x="1114" y="256"/>
                </a:lnTo>
                <a:lnTo>
                  <a:pt x="1087" y="272"/>
                </a:lnTo>
                <a:lnTo>
                  <a:pt x="1108" y="284"/>
                </a:lnTo>
                <a:lnTo>
                  <a:pt x="1108" y="284"/>
                </a:lnTo>
                <a:lnTo>
                  <a:pt x="1108" y="305"/>
                </a:lnTo>
                <a:lnTo>
                  <a:pt x="1108" y="324"/>
                </a:lnTo>
                <a:lnTo>
                  <a:pt x="1109" y="342"/>
                </a:lnTo>
                <a:lnTo>
                  <a:pt x="1109" y="342"/>
                </a:lnTo>
                <a:lnTo>
                  <a:pt x="1111" y="361"/>
                </a:lnTo>
                <a:lnTo>
                  <a:pt x="1111" y="381"/>
                </a:lnTo>
                <a:lnTo>
                  <a:pt x="1113" y="400"/>
                </a:lnTo>
                <a:lnTo>
                  <a:pt x="1114" y="416"/>
                </a:lnTo>
                <a:lnTo>
                  <a:pt x="1114" y="416"/>
                </a:lnTo>
                <a:lnTo>
                  <a:pt x="1114" y="424"/>
                </a:lnTo>
                <a:lnTo>
                  <a:pt x="1114" y="430"/>
                </a:lnTo>
                <a:lnTo>
                  <a:pt x="1113" y="440"/>
                </a:lnTo>
                <a:lnTo>
                  <a:pt x="1114" y="446"/>
                </a:lnTo>
                <a:lnTo>
                  <a:pt x="1115" y="453"/>
                </a:lnTo>
                <a:lnTo>
                  <a:pt x="1119" y="462"/>
                </a:lnTo>
                <a:lnTo>
                  <a:pt x="1125" y="473"/>
                </a:lnTo>
                <a:lnTo>
                  <a:pt x="1125" y="473"/>
                </a:lnTo>
                <a:lnTo>
                  <a:pt x="1156" y="525"/>
                </a:lnTo>
                <a:lnTo>
                  <a:pt x="1171" y="549"/>
                </a:lnTo>
                <a:lnTo>
                  <a:pt x="1182" y="571"/>
                </a:lnTo>
                <a:lnTo>
                  <a:pt x="1182" y="571"/>
                </a:lnTo>
                <a:lnTo>
                  <a:pt x="1187" y="580"/>
                </a:lnTo>
                <a:lnTo>
                  <a:pt x="1191" y="587"/>
                </a:lnTo>
                <a:lnTo>
                  <a:pt x="1201" y="601"/>
                </a:lnTo>
                <a:lnTo>
                  <a:pt x="1205" y="608"/>
                </a:lnTo>
                <a:lnTo>
                  <a:pt x="1209" y="617"/>
                </a:lnTo>
                <a:lnTo>
                  <a:pt x="1211" y="627"/>
                </a:lnTo>
                <a:lnTo>
                  <a:pt x="1214" y="639"/>
                </a:lnTo>
                <a:lnTo>
                  <a:pt x="1214" y="639"/>
                </a:lnTo>
                <a:lnTo>
                  <a:pt x="1219" y="677"/>
                </a:lnTo>
                <a:lnTo>
                  <a:pt x="1220" y="690"/>
                </a:lnTo>
                <a:lnTo>
                  <a:pt x="1219" y="706"/>
                </a:lnTo>
                <a:lnTo>
                  <a:pt x="1219" y="706"/>
                </a:lnTo>
                <a:lnTo>
                  <a:pt x="1215" y="745"/>
                </a:lnTo>
                <a:lnTo>
                  <a:pt x="1214" y="764"/>
                </a:lnTo>
                <a:lnTo>
                  <a:pt x="1214" y="764"/>
                </a:lnTo>
                <a:lnTo>
                  <a:pt x="1219" y="760"/>
                </a:lnTo>
                <a:lnTo>
                  <a:pt x="1224" y="755"/>
                </a:lnTo>
                <a:lnTo>
                  <a:pt x="1231" y="750"/>
                </a:lnTo>
                <a:lnTo>
                  <a:pt x="1240" y="745"/>
                </a:lnTo>
                <a:lnTo>
                  <a:pt x="1251" y="741"/>
                </a:lnTo>
                <a:lnTo>
                  <a:pt x="1262" y="739"/>
                </a:lnTo>
                <a:lnTo>
                  <a:pt x="1274" y="739"/>
                </a:lnTo>
                <a:lnTo>
                  <a:pt x="1274" y="739"/>
                </a:lnTo>
                <a:lnTo>
                  <a:pt x="1292" y="741"/>
                </a:lnTo>
                <a:lnTo>
                  <a:pt x="1296" y="741"/>
                </a:lnTo>
                <a:lnTo>
                  <a:pt x="1297" y="743"/>
                </a:lnTo>
                <a:lnTo>
                  <a:pt x="1300" y="746"/>
                </a:lnTo>
                <a:lnTo>
                  <a:pt x="1302" y="751"/>
                </a:lnTo>
                <a:lnTo>
                  <a:pt x="1306" y="757"/>
                </a:lnTo>
                <a:lnTo>
                  <a:pt x="1306" y="757"/>
                </a:lnTo>
                <a:lnTo>
                  <a:pt x="1311" y="765"/>
                </a:lnTo>
                <a:lnTo>
                  <a:pt x="1312" y="771"/>
                </a:lnTo>
                <a:lnTo>
                  <a:pt x="1313" y="778"/>
                </a:lnTo>
                <a:lnTo>
                  <a:pt x="1315" y="781"/>
                </a:lnTo>
                <a:lnTo>
                  <a:pt x="1320" y="782"/>
                </a:lnTo>
                <a:lnTo>
                  <a:pt x="1327" y="783"/>
                </a:lnTo>
                <a:lnTo>
                  <a:pt x="1339" y="783"/>
                </a:lnTo>
                <a:lnTo>
                  <a:pt x="1339" y="783"/>
                </a:lnTo>
                <a:lnTo>
                  <a:pt x="1366" y="783"/>
                </a:lnTo>
                <a:lnTo>
                  <a:pt x="1389" y="782"/>
                </a:lnTo>
                <a:lnTo>
                  <a:pt x="1397" y="782"/>
                </a:lnTo>
                <a:lnTo>
                  <a:pt x="1406" y="782"/>
                </a:lnTo>
                <a:lnTo>
                  <a:pt x="1413" y="783"/>
                </a:lnTo>
                <a:lnTo>
                  <a:pt x="1422" y="787"/>
                </a:lnTo>
                <a:lnTo>
                  <a:pt x="1422" y="787"/>
                </a:lnTo>
                <a:lnTo>
                  <a:pt x="1437" y="793"/>
                </a:lnTo>
                <a:lnTo>
                  <a:pt x="1437" y="793"/>
                </a:lnTo>
                <a:lnTo>
                  <a:pt x="1460" y="808"/>
                </a:lnTo>
                <a:lnTo>
                  <a:pt x="1460" y="808"/>
                </a:lnTo>
                <a:lnTo>
                  <a:pt x="1469" y="813"/>
                </a:lnTo>
                <a:lnTo>
                  <a:pt x="1475" y="816"/>
                </a:lnTo>
                <a:lnTo>
                  <a:pt x="1482" y="818"/>
                </a:lnTo>
                <a:lnTo>
                  <a:pt x="1485" y="819"/>
                </a:lnTo>
                <a:lnTo>
                  <a:pt x="1488" y="820"/>
                </a:lnTo>
                <a:lnTo>
                  <a:pt x="1501" y="830"/>
                </a:lnTo>
                <a:lnTo>
                  <a:pt x="1501" y="830"/>
                </a:lnTo>
                <a:lnTo>
                  <a:pt x="1508" y="837"/>
                </a:lnTo>
                <a:lnTo>
                  <a:pt x="1515" y="841"/>
                </a:lnTo>
                <a:lnTo>
                  <a:pt x="1524" y="847"/>
                </a:lnTo>
                <a:lnTo>
                  <a:pt x="1528" y="850"/>
                </a:lnTo>
                <a:lnTo>
                  <a:pt x="1530" y="853"/>
                </a:lnTo>
                <a:lnTo>
                  <a:pt x="1534" y="858"/>
                </a:lnTo>
                <a:lnTo>
                  <a:pt x="1536" y="866"/>
                </a:lnTo>
                <a:lnTo>
                  <a:pt x="1536" y="866"/>
                </a:lnTo>
                <a:lnTo>
                  <a:pt x="1547" y="889"/>
                </a:lnTo>
                <a:lnTo>
                  <a:pt x="1561" y="919"/>
                </a:lnTo>
                <a:lnTo>
                  <a:pt x="1573" y="947"/>
                </a:lnTo>
                <a:lnTo>
                  <a:pt x="1578" y="957"/>
                </a:lnTo>
                <a:lnTo>
                  <a:pt x="1579" y="964"/>
                </a:lnTo>
                <a:lnTo>
                  <a:pt x="1579" y="964"/>
                </a:lnTo>
                <a:lnTo>
                  <a:pt x="1581" y="979"/>
                </a:lnTo>
                <a:lnTo>
                  <a:pt x="1583" y="1000"/>
                </a:lnTo>
                <a:lnTo>
                  <a:pt x="1587" y="1027"/>
                </a:lnTo>
                <a:lnTo>
                  <a:pt x="1587" y="1027"/>
                </a:lnTo>
                <a:lnTo>
                  <a:pt x="1599" y="1020"/>
                </a:lnTo>
                <a:lnTo>
                  <a:pt x="1611" y="1014"/>
                </a:lnTo>
                <a:lnTo>
                  <a:pt x="1625" y="1007"/>
                </a:lnTo>
                <a:lnTo>
                  <a:pt x="1625" y="1007"/>
                </a:lnTo>
                <a:lnTo>
                  <a:pt x="1645" y="1000"/>
                </a:lnTo>
                <a:lnTo>
                  <a:pt x="1648" y="999"/>
                </a:lnTo>
                <a:lnTo>
                  <a:pt x="1651" y="999"/>
                </a:lnTo>
                <a:lnTo>
                  <a:pt x="1653" y="1000"/>
                </a:lnTo>
                <a:lnTo>
                  <a:pt x="1655" y="1004"/>
                </a:lnTo>
                <a:lnTo>
                  <a:pt x="1658" y="1012"/>
                </a:lnTo>
                <a:lnTo>
                  <a:pt x="1674" y="10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7FD048C3-2BB4-4BDB-99CB-CD6F56F9A8F2}"/>
              </a:ext>
            </a:extLst>
          </p:cNvPr>
          <p:cNvSpPr>
            <a:spLocks/>
          </p:cNvSpPr>
          <p:nvPr/>
        </p:nvSpPr>
        <p:spPr bwMode="auto">
          <a:xfrm>
            <a:off x="7137913" y="1004887"/>
            <a:ext cx="1375880" cy="2462302"/>
          </a:xfrm>
          <a:custGeom>
            <a:avLst/>
            <a:gdLst>
              <a:gd name="T0" fmla="*/ 636 w 1079"/>
              <a:gd name="T1" fmla="*/ 76 h 1931"/>
              <a:gd name="T2" fmla="*/ 666 w 1079"/>
              <a:gd name="T3" fmla="*/ 17 h 1931"/>
              <a:gd name="T4" fmla="*/ 692 w 1079"/>
              <a:gd name="T5" fmla="*/ 3 h 1931"/>
              <a:gd name="T6" fmla="*/ 730 w 1079"/>
              <a:gd name="T7" fmla="*/ 21 h 1931"/>
              <a:gd name="T8" fmla="*/ 760 w 1079"/>
              <a:gd name="T9" fmla="*/ 29 h 1931"/>
              <a:gd name="T10" fmla="*/ 810 w 1079"/>
              <a:gd name="T11" fmla="*/ 40 h 1931"/>
              <a:gd name="T12" fmla="*/ 835 w 1079"/>
              <a:gd name="T13" fmla="*/ 136 h 1931"/>
              <a:gd name="T14" fmla="*/ 889 w 1079"/>
              <a:gd name="T15" fmla="*/ 278 h 1931"/>
              <a:gd name="T16" fmla="*/ 1033 w 1079"/>
              <a:gd name="T17" fmla="*/ 506 h 1931"/>
              <a:gd name="T18" fmla="*/ 1064 w 1079"/>
              <a:gd name="T19" fmla="*/ 604 h 1931"/>
              <a:gd name="T20" fmla="*/ 1051 w 1079"/>
              <a:gd name="T21" fmla="*/ 646 h 1931"/>
              <a:gd name="T22" fmla="*/ 1040 w 1079"/>
              <a:gd name="T23" fmla="*/ 670 h 1931"/>
              <a:gd name="T24" fmla="*/ 989 w 1079"/>
              <a:gd name="T25" fmla="*/ 693 h 1931"/>
              <a:gd name="T26" fmla="*/ 964 w 1079"/>
              <a:gd name="T27" fmla="*/ 670 h 1931"/>
              <a:gd name="T28" fmla="*/ 992 w 1079"/>
              <a:gd name="T29" fmla="*/ 586 h 1931"/>
              <a:gd name="T30" fmla="*/ 932 w 1079"/>
              <a:gd name="T31" fmla="*/ 587 h 1931"/>
              <a:gd name="T32" fmla="*/ 939 w 1079"/>
              <a:gd name="T33" fmla="*/ 566 h 1931"/>
              <a:gd name="T34" fmla="*/ 941 w 1079"/>
              <a:gd name="T35" fmla="*/ 535 h 1931"/>
              <a:gd name="T36" fmla="*/ 890 w 1079"/>
              <a:gd name="T37" fmla="*/ 505 h 1931"/>
              <a:gd name="T38" fmla="*/ 849 w 1079"/>
              <a:gd name="T39" fmla="*/ 591 h 1931"/>
              <a:gd name="T40" fmla="*/ 845 w 1079"/>
              <a:gd name="T41" fmla="*/ 761 h 1931"/>
              <a:gd name="T42" fmla="*/ 890 w 1079"/>
              <a:gd name="T43" fmla="*/ 841 h 1931"/>
              <a:gd name="T44" fmla="*/ 917 w 1079"/>
              <a:gd name="T45" fmla="*/ 1142 h 1931"/>
              <a:gd name="T46" fmla="*/ 793 w 1079"/>
              <a:gd name="T47" fmla="*/ 1447 h 1931"/>
              <a:gd name="T48" fmla="*/ 762 w 1079"/>
              <a:gd name="T49" fmla="*/ 1625 h 1931"/>
              <a:gd name="T50" fmla="*/ 742 w 1079"/>
              <a:gd name="T51" fmla="*/ 1720 h 1931"/>
              <a:gd name="T52" fmla="*/ 646 w 1079"/>
              <a:gd name="T53" fmla="*/ 1570 h 1931"/>
              <a:gd name="T54" fmla="*/ 635 w 1079"/>
              <a:gd name="T55" fmla="*/ 1476 h 1931"/>
              <a:gd name="T56" fmla="*/ 663 w 1079"/>
              <a:gd name="T57" fmla="*/ 1418 h 1931"/>
              <a:gd name="T58" fmla="*/ 745 w 1079"/>
              <a:gd name="T59" fmla="*/ 1274 h 1931"/>
              <a:gd name="T60" fmla="*/ 763 w 1079"/>
              <a:gd name="T61" fmla="*/ 1168 h 1931"/>
              <a:gd name="T62" fmla="*/ 638 w 1079"/>
              <a:gd name="T63" fmla="*/ 1040 h 1931"/>
              <a:gd name="T64" fmla="*/ 620 w 1079"/>
              <a:gd name="T65" fmla="*/ 1279 h 1931"/>
              <a:gd name="T66" fmla="*/ 603 w 1079"/>
              <a:gd name="T67" fmla="*/ 1540 h 1931"/>
              <a:gd name="T68" fmla="*/ 608 w 1079"/>
              <a:gd name="T69" fmla="*/ 1737 h 1931"/>
              <a:gd name="T70" fmla="*/ 601 w 1079"/>
              <a:gd name="T71" fmla="*/ 1772 h 1931"/>
              <a:gd name="T72" fmla="*/ 617 w 1079"/>
              <a:gd name="T73" fmla="*/ 1919 h 1931"/>
              <a:gd name="T74" fmla="*/ 486 w 1079"/>
              <a:gd name="T75" fmla="*/ 1916 h 1931"/>
              <a:gd name="T76" fmla="*/ 497 w 1079"/>
              <a:gd name="T77" fmla="*/ 1805 h 1931"/>
              <a:gd name="T78" fmla="*/ 481 w 1079"/>
              <a:gd name="T79" fmla="*/ 1729 h 1931"/>
              <a:gd name="T80" fmla="*/ 399 w 1079"/>
              <a:gd name="T81" fmla="*/ 1323 h 1931"/>
              <a:gd name="T82" fmla="*/ 384 w 1079"/>
              <a:gd name="T83" fmla="*/ 860 h 1931"/>
              <a:gd name="T84" fmla="*/ 290 w 1079"/>
              <a:gd name="T85" fmla="*/ 764 h 1931"/>
              <a:gd name="T86" fmla="*/ 203 w 1079"/>
              <a:gd name="T87" fmla="*/ 753 h 1931"/>
              <a:gd name="T88" fmla="*/ 333 w 1079"/>
              <a:gd name="T89" fmla="*/ 497 h 1931"/>
              <a:gd name="T90" fmla="*/ 407 w 1079"/>
              <a:gd name="T91" fmla="*/ 349 h 1931"/>
              <a:gd name="T92" fmla="*/ 284 w 1079"/>
              <a:gd name="T93" fmla="*/ 293 h 1931"/>
              <a:gd name="T94" fmla="*/ 192 w 1079"/>
              <a:gd name="T95" fmla="*/ 374 h 1931"/>
              <a:gd name="T96" fmla="*/ 163 w 1079"/>
              <a:gd name="T97" fmla="*/ 420 h 1931"/>
              <a:gd name="T98" fmla="*/ 150 w 1079"/>
              <a:gd name="T99" fmla="*/ 466 h 1931"/>
              <a:gd name="T100" fmla="*/ 128 w 1079"/>
              <a:gd name="T101" fmla="*/ 460 h 1931"/>
              <a:gd name="T102" fmla="*/ 107 w 1079"/>
              <a:gd name="T103" fmla="*/ 453 h 1931"/>
              <a:gd name="T104" fmla="*/ 55 w 1079"/>
              <a:gd name="T105" fmla="*/ 452 h 1931"/>
              <a:gd name="T106" fmla="*/ 27 w 1079"/>
              <a:gd name="T107" fmla="*/ 496 h 1931"/>
              <a:gd name="T108" fmla="*/ 7 w 1079"/>
              <a:gd name="T109" fmla="*/ 471 h 1931"/>
              <a:gd name="T110" fmla="*/ 103 w 1079"/>
              <a:gd name="T111" fmla="*/ 381 h 1931"/>
              <a:gd name="T112" fmla="*/ 145 w 1079"/>
              <a:gd name="T113" fmla="*/ 294 h 1931"/>
              <a:gd name="T114" fmla="*/ 308 w 1079"/>
              <a:gd name="T115" fmla="*/ 161 h 1931"/>
              <a:gd name="T116" fmla="*/ 441 w 1079"/>
              <a:gd name="T117" fmla="*/ 178 h 1931"/>
              <a:gd name="T118" fmla="*/ 546 w 1079"/>
              <a:gd name="T119" fmla="*/ 186 h 1931"/>
              <a:gd name="T120" fmla="*/ 643 w 1079"/>
              <a:gd name="T121" fmla="*/ 219 h 1931"/>
              <a:gd name="T122" fmla="*/ 634 w 1079"/>
              <a:gd name="T123" fmla="*/ 151 h 1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9" h="1931">
                <a:moveTo>
                  <a:pt x="634" y="151"/>
                </a:moveTo>
                <a:lnTo>
                  <a:pt x="634" y="151"/>
                </a:lnTo>
                <a:lnTo>
                  <a:pt x="630" y="146"/>
                </a:lnTo>
                <a:lnTo>
                  <a:pt x="625" y="135"/>
                </a:lnTo>
                <a:lnTo>
                  <a:pt x="623" y="128"/>
                </a:lnTo>
                <a:lnTo>
                  <a:pt x="622" y="122"/>
                </a:lnTo>
                <a:lnTo>
                  <a:pt x="622" y="114"/>
                </a:lnTo>
                <a:lnTo>
                  <a:pt x="623" y="108"/>
                </a:lnTo>
                <a:lnTo>
                  <a:pt x="623" y="108"/>
                </a:lnTo>
                <a:lnTo>
                  <a:pt x="627" y="98"/>
                </a:lnTo>
                <a:lnTo>
                  <a:pt x="630" y="91"/>
                </a:lnTo>
                <a:lnTo>
                  <a:pt x="635" y="82"/>
                </a:lnTo>
                <a:lnTo>
                  <a:pt x="636" y="76"/>
                </a:lnTo>
                <a:lnTo>
                  <a:pt x="638" y="67"/>
                </a:lnTo>
                <a:lnTo>
                  <a:pt x="638" y="67"/>
                </a:lnTo>
                <a:lnTo>
                  <a:pt x="640" y="40"/>
                </a:lnTo>
                <a:lnTo>
                  <a:pt x="640" y="30"/>
                </a:lnTo>
                <a:lnTo>
                  <a:pt x="640" y="30"/>
                </a:lnTo>
                <a:lnTo>
                  <a:pt x="646" y="35"/>
                </a:lnTo>
                <a:lnTo>
                  <a:pt x="650" y="39"/>
                </a:lnTo>
                <a:lnTo>
                  <a:pt x="652" y="41"/>
                </a:lnTo>
                <a:lnTo>
                  <a:pt x="652" y="41"/>
                </a:lnTo>
                <a:lnTo>
                  <a:pt x="655" y="40"/>
                </a:lnTo>
                <a:lnTo>
                  <a:pt x="660" y="33"/>
                </a:lnTo>
                <a:lnTo>
                  <a:pt x="665" y="22"/>
                </a:lnTo>
                <a:lnTo>
                  <a:pt x="666" y="17"/>
                </a:lnTo>
                <a:lnTo>
                  <a:pt x="666" y="11"/>
                </a:lnTo>
                <a:lnTo>
                  <a:pt x="666" y="11"/>
                </a:lnTo>
                <a:lnTo>
                  <a:pt x="667" y="6"/>
                </a:lnTo>
                <a:lnTo>
                  <a:pt x="668" y="5"/>
                </a:lnTo>
                <a:lnTo>
                  <a:pt x="671" y="5"/>
                </a:lnTo>
                <a:lnTo>
                  <a:pt x="675" y="5"/>
                </a:lnTo>
                <a:lnTo>
                  <a:pt x="679" y="8"/>
                </a:lnTo>
                <a:lnTo>
                  <a:pt x="682" y="11"/>
                </a:lnTo>
                <a:lnTo>
                  <a:pt x="682" y="11"/>
                </a:lnTo>
                <a:lnTo>
                  <a:pt x="686" y="9"/>
                </a:lnTo>
                <a:lnTo>
                  <a:pt x="689" y="7"/>
                </a:lnTo>
                <a:lnTo>
                  <a:pt x="692" y="3"/>
                </a:lnTo>
                <a:lnTo>
                  <a:pt x="692" y="3"/>
                </a:lnTo>
                <a:lnTo>
                  <a:pt x="694" y="1"/>
                </a:lnTo>
                <a:lnTo>
                  <a:pt x="697" y="0"/>
                </a:lnTo>
                <a:lnTo>
                  <a:pt x="699" y="1"/>
                </a:lnTo>
                <a:lnTo>
                  <a:pt x="703" y="2"/>
                </a:lnTo>
                <a:lnTo>
                  <a:pt x="709" y="7"/>
                </a:lnTo>
                <a:lnTo>
                  <a:pt x="713" y="12"/>
                </a:lnTo>
                <a:lnTo>
                  <a:pt x="715" y="16"/>
                </a:lnTo>
                <a:lnTo>
                  <a:pt x="715" y="16"/>
                </a:lnTo>
                <a:lnTo>
                  <a:pt x="720" y="23"/>
                </a:lnTo>
                <a:lnTo>
                  <a:pt x="724" y="27"/>
                </a:lnTo>
                <a:lnTo>
                  <a:pt x="725" y="27"/>
                </a:lnTo>
                <a:lnTo>
                  <a:pt x="728" y="25"/>
                </a:lnTo>
                <a:lnTo>
                  <a:pt x="730" y="21"/>
                </a:lnTo>
                <a:lnTo>
                  <a:pt x="730" y="21"/>
                </a:lnTo>
                <a:lnTo>
                  <a:pt x="731" y="14"/>
                </a:lnTo>
                <a:lnTo>
                  <a:pt x="732" y="11"/>
                </a:lnTo>
                <a:lnTo>
                  <a:pt x="732" y="9"/>
                </a:lnTo>
                <a:lnTo>
                  <a:pt x="734" y="9"/>
                </a:lnTo>
                <a:lnTo>
                  <a:pt x="736" y="12"/>
                </a:lnTo>
                <a:lnTo>
                  <a:pt x="736" y="12"/>
                </a:lnTo>
                <a:lnTo>
                  <a:pt x="741" y="19"/>
                </a:lnTo>
                <a:lnTo>
                  <a:pt x="746" y="28"/>
                </a:lnTo>
                <a:lnTo>
                  <a:pt x="750" y="30"/>
                </a:lnTo>
                <a:lnTo>
                  <a:pt x="752" y="33"/>
                </a:lnTo>
                <a:lnTo>
                  <a:pt x="756" y="32"/>
                </a:lnTo>
                <a:lnTo>
                  <a:pt x="760" y="29"/>
                </a:lnTo>
                <a:lnTo>
                  <a:pt x="760" y="29"/>
                </a:lnTo>
                <a:lnTo>
                  <a:pt x="767" y="18"/>
                </a:lnTo>
                <a:lnTo>
                  <a:pt x="772" y="7"/>
                </a:lnTo>
                <a:lnTo>
                  <a:pt x="776" y="2"/>
                </a:lnTo>
                <a:lnTo>
                  <a:pt x="778" y="0"/>
                </a:lnTo>
                <a:lnTo>
                  <a:pt x="780" y="0"/>
                </a:lnTo>
                <a:lnTo>
                  <a:pt x="783" y="3"/>
                </a:lnTo>
                <a:lnTo>
                  <a:pt x="783" y="3"/>
                </a:lnTo>
                <a:lnTo>
                  <a:pt x="789" y="13"/>
                </a:lnTo>
                <a:lnTo>
                  <a:pt x="795" y="23"/>
                </a:lnTo>
                <a:lnTo>
                  <a:pt x="803" y="33"/>
                </a:lnTo>
                <a:lnTo>
                  <a:pt x="810" y="40"/>
                </a:lnTo>
                <a:lnTo>
                  <a:pt x="810" y="40"/>
                </a:lnTo>
                <a:lnTo>
                  <a:pt x="815" y="44"/>
                </a:lnTo>
                <a:lnTo>
                  <a:pt x="817" y="45"/>
                </a:lnTo>
                <a:lnTo>
                  <a:pt x="820" y="49"/>
                </a:lnTo>
                <a:lnTo>
                  <a:pt x="825" y="56"/>
                </a:lnTo>
                <a:lnTo>
                  <a:pt x="825" y="56"/>
                </a:lnTo>
                <a:lnTo>
                  <a:pt x="829" y="64"/>
                </a:lnTo>
                <a:lnTo>
                  <a:pt x="831" y="67"/>
                </a:lnTo>
                <a:lnTo>
                  <a:pt x="832" y="72"/>
                </a:lnTo>
                <a:lnTo>
                  <a:pt x="833" y="83"/>
                </a:lnTo>
                <a:lnTo>
                  <a:pt x="833" y="122"/>
                </a:lnTo>
                <a:lnTo>
                  <a:pt x="833" y="122"/>
                </a:lnTo>
                <a:lnTo>
                  <a:pt x="833" y="130"/>
                </a:lnTo>
                <a:lnTo>
                  <a:pt x="835" y="136"/>
                </a:lnTo>
                <a:lnTo>
                  <a:pt x="835" y="146"/>
                </a:lnTo>
                <a:lnTo>
                  <a:pt x="833" y="161"/>
                </a:lnTo>
                <a:lnTo>
                  <a:pt x="833" y="161"/>
                </a:lnTo>
                <a:lnTo>
                  <a:pt x="825" y="215"/>
                </a:lnTo>
                <a:lnTo>
                  <a:pt x="825" y="215"/>
                </a:lnTo>
                <a:lnTo>
                  <a:pt x="821" y="229"/>
                </a:lnTo>
                <a:lnTo>
                  <a:pt x="816" y="241"/>
                </a:lnTo>
                <a:lnTo>
                  <a:pt x="811" y="251"/>
                </a:lnTo>
                <a:lnTo>
                  <a:pt x="811" y="251"/>
                </a:lnTo>
                <a:lnTo>
                  <a:pt x="847" y="262"/>
                </a:lnTo>
                <a:lnTo>
                  <a:pt x="873" y="271"/>
                </a:lnTo>
                <a:lnTo>
                  <a:pt x="883" y="274"/>
                </a:lnTo>
                <a:lnTo>
                  <a:pt x="889" y="278"/>
                </a:lnTo>
                <a:lnTo>
                  <a:pt x="889" y="278"/>
                </a:lnTo>
                <a:lnTo>
                  <a:pt x="893" y="283"/>
                </a:lnTo>
                <a:lnTo>
                  <a:pt x="896" y="288"/>
                </a:lnTo>
                <a:lnTo>
                  <a:pt x="904" y="301"/>
                </a:lnTo>
                <a:lnTo>
                  <a:pt x="912" y="319"/>
                </a:lnTo>
                <a:lnTo>
                  <a:pt x="912" y="319"/>
                </a:lnTo>
                <a:lnTo>
                  <a:pt x="934" y="358"/>
                </a:lnTo>
                <a:lnTo>
                  <a:pt x="949" y="386"/>
                </a:lnTo>
                <a:lnTo>
                  <a:pt x="957" y="400"/>
                </a:lnTo>
                <a:lnTo>
                  <a:pt x="957" y="400"/>
                </a:lnTo>
                <a:lnTo>
                  <a:pt x="970" y="420"/>
                </a:lnTo>
                <a:lnTo>
                  <a:pt x="1001" y="463"/>
                </a:lnTo>
                <a:lnTo>
                  <a:pt x="1033" y="506"/>
                </a:lnTo>
                <a:lnTo>
                  <a:pt x="1049" y="528"/>
                </a:lnTo>
                <a:lnTo>
                  <a:pt x="1049" y="528"/>
                </a:lnTo>
                <a:lnTo>
                  <a:pt x="1053" y="534"/>
                </a:lnTo>
                <a:lnTo>
                  <a:pt x="1059" y="540"/>
                </a:lnTo>
                <a:lnTo>
                  <a:pt x="1064" y="546"/>
                </a:lnTo>
                <a:lnTo>
                  <a:pt x="1065" y="550"/>
                </a:lnTo>
                <a:lnTo>
                  <a:pt x="1066" y="553"/>
                </a:lnTo>
                <a:lnTo>
                  <a:pt x="1066" y="553"/>
                </a:lnTo>
                <a:lnTo>
                  <a:pt x="1067" y="572"/>
                </a:lnTo>
                <a:lnTo>
                  <a:pt x="1066" y="585"/>
                </a:lnTo>
                <a:lnTo>
                  <a:pt x="1065" y="596"/>
                </a:lnTo>
                <a:lnTo>
                  <a:pt x="1065" y="596"/>
                </a:lnTo>
                <a:lnTo>
                  <a:pt x="1064" y="604"/>
                </a:lnTo>
                <a:lnTo>
                  <a:pt x="1065" y="614"/>
                </a:lnTo>
                <a:lnTo>
                  <a:pt x="1069" y="641"/>
                </a:lnTo>
                <a:lnTo>
                  <a:pt x="1069" y="641"/>
                </a:lnTo>
                <a:lnTo>
                  <a:pt x="1072" y="658"/>
                </a:lnTo>
                <a:lnTo>
                  <a:pt x="1077" y="673"/>
                </a:lnTo>
                <a:lnTo>
                  <a:pt x="1079" y="684"/>
                </a:lnTo>
                <a:lnTo>
                  <a:pt x="1077" y="686"/>
                </a:lnTo>
                <a:lnTo>
                  <a:pt x="1075" y="686"/>
                </a:lnTo>
                <a:lnTo>
                  <a:pt x="1075" y="686"/>
                </a:lnTo>
                <a:lnTo>
                  <a:pt x="1071" y="683"/>
                </a:lnTo>
                <a:lnTo>
                  <a:pt x="1067" y="677"/>
                </a:lnTo>
                <a:lnTo>
                  <a:pt x="1060" y="663"/>
                </a:lnTo>
                <a:lnTo>
                  <a:pt x="1051" y="646"/>
                </a:lnTo>
                <a:lnTo>
                  <a:pt x="1051" y="646"/>
                </a:lnTo>
                <a:lnTo>
                  <a:pt x="1055" y="699"/>
                </a:lnTo>
                <a:lnTo>
                  <a:pt x="1055" y="699"/>
                </a:lnTo>
                <a:lnTo>
                  <a:pt x="1054" y="703"/>
                </a:lnTo>
                <a:lnTo>
                  <a:pt x="1053" y="706"/>
                </a:lnTo>
                <a:lnTo>
                  <a:pt x="1051" y="709"/>
                </a:lnTo>
                <a:lnTo>
                  <a:pt x="1049" y="711"/>
                </a:lnTo>
                <a:lnTo>
                  <a:pt x="1047" y="713"/>
                </a:lnTo>
                <a:lnTo>
                  <a:pt x="1045" y="711"/>
                </a:lnTo>
                <a:lnTo>
                  <a:pt x="1044" y="709"/>
                </a:lnTo>
                <a:lnTo>
                  <a:pt x="1043" y="705"/>
                </a:lnTo>
                <a:lnTo>
                  <a:pt x="1043" y="705"/>
                </a:lnTo>
                <a:lnTo>
                  <a:pt x="1040" y="670"/>
                </a:lnTo>
                <a:lnTo>
                  <a:pt x="1038" y="652"/>
                </a:lnTo>
                <a:lnTo>
                  <a:pt x="1037" y="649"/>
                </a:lnTo>
                <a:lnTo>
                  <a:pt x="1035" y="647"/>
                </a:lnTo>
                <a:lnTo>
                  <a:pt x="1035" y="649"/>
                </a:lnTo>
                <a:lnTo>
                  <a:pt x="1035" y="649"/>
                </a:lnTo>
                <a:lnTo>
                  <a:pt x="1027" y="660"/>
                </a:lnTo>
                <a:lnTo>
                  <a:pt x="1011" y="677"/>
                </a:lnTo>
                <a:lnTo>
                  <a:pt x="995" y="693"/>
                </a:lnTo>
                <a:lnTo>
                  <a:pt x="990" y="697"/>
                </a:lnTo>
                <a:lnTo>
                  <a:pt x="989" y="698"/>
                </a:lnTo>
                <a:lnTo>
                  <a:pt x="987" y="698"/>
                </a:lnTo>
                <a:lnTo>
                  <a:pt x="987" y="698"/>
                </a:lnTo>
                <a:lnTo>
                  <a:pt x="989" y="693"/>
                </a:lnTo>
                <a:lnTo>
                  <a:pt x="992" y="684"/>
                </a:lnTo>
                <a:lnTo>
                  <a:pt x="1003" y="663"/>
                </a:lnTo>
                <a:lnTo>
                  <a:pt x="1016" y="642"/>
                </a:lnTo>
                <a:lnTo>
                  <a:pt x="1018" y="635"/>
                </a:lnTo>
                <a:lnTo>
                  <a:pt x="1018" y="634"/>
                </a:lnTo>
                <a:lnTo>
                  <a:pt x="1018" y="633"/>
                </a:lnTo>
                <a:lnTo>
                  <a:pt x="1018" y="633"/>
                </a:lnTo>
                <a:lnTo>
                  <a:pt x="1014" y="634"/>
                </a:lnTo>
                <a:lnTo>
                  <a:pt x="1008" y="639"/>
                </a:lnTo>
                <a:lnTo>
                  <a:pt x="992" y="652"/>
                </a:lnTo>
                <a:lnTo>
                  <a:pt x="974" y="665"/>
                </a:lnTo>
                <a:lnTo>
                  <a:pt x="966" y="670"/>
                </a:lnTo>
                <a:lnTo>
                  <a:pt x="964" y="670"/>
                </a:lnTo>
                <a:lnTo>
                  <a:pt x="962" y="670"/>
                </a:lnTo>
                <a:lnTo>
                  <a:pt x="962" y="670"/>
                </a:lnTo>
                <a:lnTo>
                  <a:pt x="960" y="670"/>
                </a:lnTo>
                <a:lnTo>
                  <a:pt x="960" y="667"/>
                </a:lnTo>
                <a:lnTo>
                  <a:pt x="963" y="660"/>
                </a:lnTo>
                <a:lnTo>
                  <a:pt x="974" y="639"/>
                </a:lnTo>
                <a:lnTo>
                  <a:pt x="987" y="617"/>
                </a:lnTo>
                <a:lnTo>
                  <a:pt x="991" y="607"/>
                </a:lnTo>
                <a:lnTo>
                  <a:pt x="992" y="603"/>
                </a:lnTo>
                <a:lnTo>
                  <a:pt x="992" y="601"/>
                </a:lnTo>
                <a:lnTo>
                  <a:pt x="992" y="601"/>
                </a:lnTo>
                <a:lnTo>
                  <a:pt x="992" y="592"/>
                </a:lnTo>
                <a:lnTo>
                  <a:pt x="992" y="586"/>
                </a:lnTo>
                <a:lnTo>
                  <a:pt x="992" y="581"/>
                </a:lnTo>
                <a:lnTo>
                  <a:pt x="991" y="580"/>
                </a:lnTo>
                <a:lnTo>
                  <a:pt x="989" y="578"/>
                </a:lnTo>
                <a:lnTo>
                  <a:pt x="989" y="578"/>
                </a:lnTo>
                <a:lnTo>
                  <a:pt x="986" y="577"/>
                </a:lnTo>
                <a:lnTo>
                  <a:pt x="984" y="576"/>
                </a:lnTo>
                <a:lnTo>
                  <a:pt x="981" y="573"/>
                </a:lnTo>
                <a:lnTo>
                  <a:pt x="980" y="573"/>
                </a:lnTo>
                <a:lnTo>
                  <a:pt x="976" y="573"/>
                </a:lnTo>
                <a:lnTo>
                  <a:pt x="964" y="577"/>
                </a:lnTo>
                <a:lnTo>
                  <a:pt x="964" y="577"/>
                </a:lnTo>
                <a:lnTo>
                  <a:pt x="939" y="586"/>
                </a:lnTo>
                <a:lnTo>
                  <a:pt x="932" y="587"/>
                </a:lnTo>
                <a:lnTo>
                  <a:pt x="925" y="586"/>
                </a:lnTo>
                <a:lnTo>
                  <a:pt x="925" y="586"/>
                </a:lnTo>
                <a:lnTo>
                  <a:pt x="918" y="583"/>
                </a:lnTo>
                <a:lnTo>
                  <a:pt x="912" y="581"/>
                </a:lnTo>
                <a:lnTo>
                  <a:pt x="911" y="580"/>
                </a:lnTo>
                <a:lnTo>
                  <a:pt x="911" y="578"/>
                </a:lnTo>
                <a:lnTo>
                  <a:pt x="912" y="576"/>
                </a:lnTo>
                <a:lnTo>
                  <a:pt x="915" y="575"/>
                </a:lnTo>
                <a:lnTo>
                  <a:pt x="915" y="575"/>
                </a:lnTo>
                <a:lnTo>
                  <a:pt x="921" y="572"/>
                </a:lnTo>
                <a:lnTo>
                  <a:pt x="926" y="571"/>
                </a:lnTo>
                <a:lnTo>
                  <a:pt x="932" y="570"/>
                </a:lnTo>
                <a:lnTo>
                  <a:pt x="939" y="566"/>
                </a:lnTo>
                <a:lnTo>
                  <a:pt x="939" y="566"/>
                </a:lnTo>
                <a:lnTo>
                  <a:pt x="954" y="561"/>
                </a:lnTo>
                <a:lnTo>
                  <a:pt x="958" y="560"/>
                </a:lnTo>
                <a:lnTo>
                  <a:pt x="962" y="557"/>
                </a:lnTo>
                <a:lnTo>
                  <a:pt x="962" y="557"/>
                </a:lnTo>
                <a:lnTo>
                  <a:pt x="966" y="551"/>
                </a:lnTo>
                <a:lnTo>
                  <a:pt x="968" y="548"/>
                </a:lnTo>
                <a:lnTo>
                  <a:pt x="968" y="546"/>
                </a:lnTo>
                <a:lnTo>
                  <a:pt x="966" y="546"/>
                </a:lnTo>
                <a:lnTo>
                  <a:pt x="966" y="546"/>
                </a:lnTo>
                <a:lnTo>
                  <a:pt x="958" y="544"/>
                </a:lnTo>
                <a:lnTo>
                  <a:pt x="950" y="540"/>
                </a:lnTo>
                <a:lnTo>
                  <a:pt x="941" y="535"/>
                </a:lnTo>
                <a:lnTo>
                  <a:pt x="941" y="535"/>
                </a:lnTo>
                <a:lnTo>
                  <a:pt x="931" y="529"/>
                </a:lnTo>
                <a:lnTo>
                  <a:pt x="922" y="521"/>
                </a:lnTo>
                <a:lnTo>
                  <a:pt x="911" y="509"/>
                </a:lnTo>
                <a:lnTo>
                  <a:pt x="911" y="509"/>
                </a:lnTo>
                <a:lnTo>
                  <a:pt x="909" y="505"/>
                </a:lnTo>
                <a:lnTo>
                  <a:pt x="905" y="500"/>
                </a:lnTo>
                <a:lnTo>
                  <a:pt x="904" y="497"/>
                </a:lnTo>
                <a:lnTo>
                  <a:pt x="901" y="496"/>
                </a:lnTo>
                <a:lnTo>
                  <a:pt x="897" y="497"/>
                </a:lnTo>
                <a:lnTo>
                  <a:pt x="894" y="500"/>
                </a:lnTo>
                <a:lnTo>
                  <a:pt x="894" y="500"/>
                </a:lnTo>
                <a:lnTo>
                  <a:pt x="890" y="505"/>
                </a:lnTo>
                <a:lnTo>
                  <a:pt x="888" y="509"/>
                </a:lnTo>
                <a:lnTo>
                  <a:pt x="885" y="521"/>
                </a:lnTo>
                <a:lnTo>
                  <a:pt x="883" y="533"/>
                </a:lnTo>
                <a:lnTo>
                  <a:pt x="881" y="538"/>
                </a:lnTo>
                <a:lnTo>
                  <a:pt x="880" y="543"/>
                </a:lnTo>
                <a:lnTo>
                  <a:pt x="880" y="543"/>
                </a:lnTo>
                <a:lnTo>
                  <a:pt x="874" y="550"/>
                </a:lnTo>
                <a:lnTo>
                  <a:pt x="868" y="559"/>
                </a:lnTo>
                <a:lnTo>
                  <a:pt x="861" y="567"/>
                </a:lnTo>
                <a:lnTo>
                  <a:pt x="856" y="577"/>
                </a:lnTo>
                <a:lnTo>
                  <a:pt x="856" y="577"/>
                </a:lnTo>
                <a:lnTo>
                  <a:pt x="852" y="585"/>
                </a:lnTo>
                <a:lnTo>
                  <a:pt x="849" y="591"/>
                </a:lnTo>
                <a:lnTo>
                  <a:pt x="849" y="598"/>
                </a:lnTo>
                <a:lnTo>
                  <a:pt x="851" y="608"/>
                </a:lnTo>
                <a:lnTo>
                  <a:pt x="851" y="608"/>
                </a:lnTo>
                <a:lnTo>
                  <a:pt x="849" y="618"/>
                </a:lnTo>
                <a:lnTo>
                  <a:pt x="848" y="635"/>
                </a:lnTo>
                <a:lnTo>
                  <a:pt x="841" y="679"/>
                </a:lnTo>
                <a:lnTo>
                  <a:pt x="838" y="703"/>
                </a:lnTo>
                <a:lnTo>
                  <a:pt x="836" y="724"/>
                </a:lnTo>
                <a:lnTo>
                  <a:pt x="836" y="741"/>
                </a:lnTo>
                <a:lnTo>
                  <a:pt x="837" y="748"/>
                </a:lnTo>
                <a:lnTo>
                  <a:pt x="838" y="753"/>
                </a:lnTo>
                <a:lnTo>
                  <a:pt x="838" y="753"/>
                </a:lnTo>
                <a:lnTo>
                  <a:pt x="845" y="761"/>
                </a:lnTo>
                <a:lnTo>
                  <a:pt x="853" y="769"/>
                </a:lnTo>
                <a:lnTo>
                  <a:pt x="874" y="788"/>
                </a:lnTo>
                <a:lnTo>
                  <a:pt x="884" y="796"/>
                </a:lnTo>
                <a:lnTo>
                  <a:pt x="891" y="804"/>
                </a:lnTo>
                <a:lnTo>
                  <a:pt x="894" y="807"/>
                </a:lnTo>
                <a:lnTo>
                  <a:pt x="896" y="811"/>
                </a:lnTo>
                <a:lnTo>
                  <a:pt x="896" y="815"/>
                </a:lnTo>
                <a:lnTo>
                  <a:pt x="895" y="817"/>
                </a:lnTo>
                <a:lnTo>
                  <a:pt x="895" y="817"/>
                </a:lnTo>
                <a:lnTo>
                  <a:pt x="893" y="823"/>
                </a:lnTo>
                <a:lnTo>
                  <a:pt x="893" y="830"/>
                </a:lnTo>
                <a:lnTo>
                  <a:pt x="891" y="836"/>
                </a:lnTo>
                <a:lnTo>
                  <a:pt x="890" y="841"/>
                </a:lnTo>
                <a:lnTo>
                  <a:pt x="888" y="846"/>
                </a:lnTo>
                <a:lnTo>
                  <a:pt x="885" y="847"/>
                </a:lnTo>
                <a:lnTo>
                  <a:pt x="883" y="848"/>
                </a:lnTo>
                <a:lnTo>
                  <a:pt x="874" y="849"/>
                </a:lnTo>
                <a:lnTo>
                  <a:pt x="861" y="847"/>
                </a:lnTo>
                <a:lnTo>
                  <a:pt x="861" y="847"/>
                </a:lnTo>
                <a:lnTo>
                  <a:pt x="819" y="838"/>
                </a:lnTo>
                <a:lnTo>
                  <a:pt x="809" y="836"/>
                </a:lnTo>
                <a:lnTo>
                  <a:pt x="809" y="836"/>
                </a:lnTo>
                <a:lnTo>
                  <a:pt x="915" y="1128"/>
                </a:lnTo>
                <a:lnTo>
                  <a:pt x="915" y="1128"/>
                </a:lnTo>
                <a:lnTo>
                  <a:pt x="916" y="1134"/>
                </a:lnTo>
                <a:lnTo>
                  <a:pt x="917" y="1142"/>
                </a:lnTo>
                <a:lnTo>
                  <a:pt x="915" y="1162"/>
                </a:lnTo>
                <a:lnTo>
                  <a:pt x="911" y="1186"/>
                </a:lnTo>
                <a:lnTo>
                  <a:pt x="905" y="1210"/>
                </a:lnTo>
                <a:lnTo>
                  <a:pt x="896" y="1235"/>
                </a:lnTo>
                <a:lnTo>
                  <a:pt x="889" y="1258"/>
                </a:lnTo>
                <a:lnTo>
                  <a:pt x="881" y="1277"/>
                </a:lnTo>
                <a:lnTo>
                  <a:pt x="874" y="1290"/>
                </a:lnTo>
                <a:lnTo>
                  <a:pt x="874" y="1290"/>
                </a:lnTo>
                <a:lnTo>
                  <a:pt x="833" y="1375"/>
                </a:lnTo>
                <a:lnTo>
                  <a:pt x="821" y="1400"/>
                </a:lnTo>
                <a:lnTo>
                  <a:pt x="809" y="1423"/>
                </a:lnTo>
                <a:lnTo>
                  <a:pt x="798" y="1440"/>
                </a:lnTo>
                <a:lnTo>
                  <a:pt x="793" y="1447"/>
                </a:lnTo>
                <a:lnTo>
                  <a:pt x="789" y="1452"/>
                </a:lnTo>
                <a:lnTo>
                  <a:pt x="789" y="1452"/>
                </a:lnTo>
                <a:lnTo>
                  <a:pt x="766" y="1471"/>
                </a:lnTo>
                <a:lnTo>
                  <a:pt x="757" y="1477"/>
                </a:lnTo>
                <a:lnTo>
                  <a:pt x="752" y="1484"/>
                </a:lnTo>
                <a:lnTo>
                  <a:pt x="752" y="1484"/>
                </a:lnTo>
                <a:lnTo>
                  <a:pt x="736" y="1506"/>
                </a:lnTo>
                <a:lnTo>
                  <a:pt x="736" y="1506"/>
                </a:lnTo>
                <a:lnTo>
                  <a:pt x="745" y="1552"/>
                </a:lnTo>
                <a:lnTo>
                  <a:pt x="753" y="1592"/>
                </a:lnTo>
                <a:lnTo>
                  <a:pt x="757" y="1610"/>
                </a:lnTo>
                <a:lnTo>
                  <a:pt x="762" y="1625"/>
                </a:lnTo>
                <a:lnTo>
                  <a:pt x="762" y="1625"/>
                </a:lnTo>
                <a:lnTo>
                  <a:pt x="767" y="1639"/>
                </a:lnTo>
                <a:lnTo>
                  <a:pt x="771" y="1649"/>
                </a:lnTo>
                <a:lnTo>
                  <a:pt x="778" y="1667"/>
                </a:lnTo>
                <a:lnTo>
                  <a:pt x="780" y="1676"/>
                </a:lnTo>
                <a:lnTo>
                  <a:pt x="782" y="1683"/>
                </a:lnTo>
                <a:lnTo>
                  <a:pt x="780" y="1690"/>
                </a:lnTo>
                <a:lnTo>
                  <a:pt x="778" y="1699"/>
                </a:lnTo>
                <a:lnTo>
                  <a:pt x="778" y="1699"/>
                </a:lnTo>
                <a:lnTo>
                  <a:pt x="776" y="1704"/>
                </a:lnTo>
                <a:lnTo>
                  <a:pt x="772" y="1708"/>
                </a:lnTo>
                <a:lnTo>
                  <a:pt x="763" y="1714"/>
                </a:lnTo>
                <a:lnTo>
                  <a:pt x="753" y="1719"/>
                </a:lnTo>
                <a:lnTo>
                  <a:pt x="742" y="1720"/>
                </a:lnTo>
                <a:lnTo>
                  <a:pt x="731" y="1720"/>
                </a:lnTo>
                <a:lnTo>
                  <a:pt x="719" y="1718"/>
                </a:lnTo>
                <a:lnTo>
                  <a:pt x="714" y="1715"/>
                </a:lnTo>
                <a:lnTo>
                  <a:pt x="708" y="1711"/>
                </a:lnTo>
                <a:lnTo>
                  <a:pt x="703" y="1708"/>
                </a:lnTo>
                <a:lnTo>
                  <a:pt x="698" y="1702"/>
                </a:lnTo>
                <a:lnTo>
                  <a:pt x="698" y="1702"/>
                </a:lnTo>
                <a:lnTo>
                  <a:pt x="688" y="1689"/>
                </a:lnTo>
                <a:lnTo>
                  <a:pt x="679" y="1673"/>
                </a:lnTo>
                <a:lnTo>
                  <a:pt x="673" y="1656"/>
                </a:lnTo>
                <a:lnTo>
                  <a:pt x="666" y="1637"/>
                </a:lnTo>
                <a:lnTo>
                  <a:pt x="655" y="1601"/>
                </a:lnTo>
                <a:lnTo>
                  <a:pt x="646" y="1570"/>
                </a:lnTo>
                <a:lnTo>
                  <a:pt x="646" y="1570"/>
                </a:lnTo>
                <a:lnTo>
                  <a:pt x="636" y="1545"/>
                </a:lnTo>
                <a:lnTo>
                  <a:pt x="636" y="1545"/>
                </a:lnTo>
                <a:lnTo>
                  <a:pt x="633" y="1529"/>
                </a:lnTo>
                <a:lnTo>
                  <a:pt x="633" y="1529"/>
                </a:lnTo>
                <a:lnTo>
                  <a:pt x="628" y="1514"/>
                </a:lnTo>
                <a:lnTo>
                  <a:pt x="624" y="1504"/>
                </a:lnTo>
                <a:lnTo>
                  <a:pt x="624" y="1501"/>
                </a:lnTo>
                <a:lnTo>
                  <a:pt x="625" y="1496"/>
                </a:lnTo>
                <a:lnTo>
                  <a:pt x="627" y="1491"/>
                </a:lnTo>
                <a:lnTo>
                  <a:pt x="630" y="1484"/>
                </a:lnTo>
                <a:lnTo>
                  <a:pt x="630" y="1484"/>
                </a:lnTo>
                <a:lnTo>
                  <a:pt x="635" y="1476"/>
                </a:lnTo>
                <a:lnTo>
                  <a:pt x="639" y="1470"/>
                </a:lnTo>
                <a:lnTo>
                  <a:pt x="649" y="1461"/>
                </a:lnTo>
                <a:lnTo>
                  <a:pt x="655" y="1455"/>
                </a:lnTo>
                <a:lnTo>
                  <a:pt x="657" y="1454"/>
                </a:lnTo>
                <a:lnTo>
                  <a:pt x="657" y="1454"/>
                </a:lnTo>
                <a:lnTo>
                  <a:pt x="656" y="1450"/>
                </a:lnTo>
                <a:lnTo>
                  <a:pt x="656" y="1444"/>
                </a:lnTo>
                <a:lnTo>
                  <a:pt x="656" y="1434"/>
                </a:lnTo>
                <a:lnTo>
                  <a:pt x="656" y="1429"/>
                </a:lnTo>
                <a:lnTo>
                  <a:pt x="659" y="1426"/>
                </a:lnTo>
                <a:lnTo>
                  <a:pt x="659" y="1426"/>
                </a:lnTo>
                <a:lnTo>
                  <a:pt x="661" y="1422"/>
                </a:lnTo>
                <a:lnTo>
                  <a:pt x="663" y="1418"/>
                </a:lnTo>
                <a:lnTo>
                  <a:pt x="672" y="1412"/>
                </a:lnTo>
                <a:lnTo>
                  <a:pt x="683" y="1403"/>
                </a:lnTo>
                <a:lnTo>
                  <a:pt x="702" y="1386"/>
                </a:lnTo>
                <a:lnTo>
                  <a:pt x="702" y="1386"/>
                </a:lnTo>
                <a:lnTo>
                  <a:pt x="707" y="1381"/>
                </a:lnTo>
                <a:lnTo>
                  <a:pt x="710" y="1375"/>
                </a:lnTo>
                <a:lnTo>
                  <a:pt x="716" y="1362"/>
                </a:lnTo>
                <a:lnTo>
                  <a:pt x="721" y="1348"/>
                </a:lnTo>
                <a:lnTo>
                  <a:pt x="725" y="1335"/>
                </a:lnTo>
                <a:lnTo>
                  <a:pt x="732" y="1304"/>
                </a:lnTo>
                <a:lnTo>
                  <a:pt x="737" y="1289"/>
                </a:lnTo>
                <a:lnTo>
                  <a:pt x="745" y="1274"/>
                </a:lnTo>
                <a:lnTo>
                  <a:pt x="745" y="1274"/>
                </a:lnTo>
                <a:lnTo>
                  <a:pt x="753" y="1258"/>
                </a:lnTo>
                <a:lnTo>
                  <a:pt x="760" y="1241"/>
                </a:lnTo>
                <a:lnTo>
                  <a:pt x="766" y="1222"/>
                </a:lnTo>
                <a:lnTo>
                  <a:pt x="769" y="1206"/>
                </a:lnTo>
                <a:lnTo>
                  <a:pt x="772" y="1190"/>
                </a:lnTo>
                <a:lnTo>
                  <a:pt x="773" y="1178"/>
                </a:lnTo>
                <a:lnTo>
                  <a:pt x="772" y="1170"/>
                </a:lnTo>
                <a:lnTo>
                  <a:pt x="771" y="1167"/>
                </a:lnTo>
                <a:lnTo>
                  <a:pt x="769" y="1166"/>
                </a:lnTo>
                <a:lnTo>
                  <a:pt x="769" y="1166"/>
                </a:lnTo>
                <a:lnTo>
                  <a:pt x="767" y="1165"/>
                </a:lnTo>
                <a:lnTo>
                  <a:pt x="766" y="1166"/>
                </a:lnTo>
                <a:lnTo>
                  <a:pt x="763" y="1168"/>
                </a:lnTo>
                <a:lnTo>
                  <a:pt x="761" y="1170"/>
                </a:lnTo>
                <a:lnTo>
                  <a:pt x="756" y="1170"/>
                </a:lnTo>
                <a:lnTo>
                  <a:pt x="750" y="1166"/>
                </a:lnTo>
                <a:lnTo>
                  <a:pt x="742" y="1158"/>
                </a:lnTo>
                <a:lnTo>
                  <a:pt x="731" y="1147"/>
                </a:lnTo>
                <a:lnTo>
                  <a:pt x="731" y="1147"/>
                </a:lnTo>
                <a:lnTo>
                  <a:pt x="703" y="1113"/>
                </a:lnTo>
                <a:lnTo>
                  <a:pt x="672" y="1075"/>
                </a:lnTo>
                <a:lnTo>
                  <a:pt x="659" y="1057"/>
                </a:lnTo>
                <a:lnTo>
                  <a:pt x="649" y="1046"/>
                </a:lnTo>
                <a:lnTo>
                  <a:pt x="641" y="1039"/>
                </a:lnTo>
                <a:lnTo>
                  <a:pt x="639" y="1039"/>
                </a:lnTo>
                <a:lnTo>
                  <a:pt x="638" y="1040"/>
                </a:lnTo>
                <a:lnTo>
                  <a:pt x="638" y="1040"/>
                </a:lnTo>
                <a:lnTo>
                  <a:pt x="636" y="1049"/>
                </a:lnTo>
                <a:lnTo>
                  <a:pt x="633" y="1060"/>
                </a:lnTo>
                <a:lnTo>
                  <a:pt x="631" y="1066"/>
                </a:lnTo>
                <a:lnTo>
                  <a:pt x="630" y="1075"/>
                </a:lnTo>
                <a:lnTo>
                  <a:pt x="630" y="1085"/>
                </a:lnTo>
                <a:lnTo>
                  <a:pt x="630" y="1097"/>
                </a:lnTo>
                <a:lnTo>
                  <a:pt x="630" y="1097"/>
                </a:lnTo>
                <a:lnTo>
                  <a:pt x="630" y="1114"/>
                </a:lnTo>
                <a:lnTo>
                  <a:pt x="630" y="1137"/>
                </a:lnTo>
                <a:lnTo>
                  <a:pt x="628" y="1194"/>
                </a:lnTo>
                <a:lnTo>
                  <a:pt x="623" y="1253"/>
                </a:lnTo>
                <a:lnTo>
                  <a:pt x="620" y="1279"/>
                </a:lnTo>
                <a:lnTo>
                  <a:pt x="617" y="1301"/>
                </a:lnTo>
                <a:lnTo>
                  <a:pt x="617" y="1301"/>
                </a:lnTo>
                <a:lnTo>
                  <a:pt x="607" y="1357"/>
                </a:lnTo>
                <a:lnTo>
                  <a:pt x="606" y="1374"/>
                </a:lnTo>
                <a:lnTo>
                  <a:pt x="604" y="1391"/>
                </a:lnTo>
                <a:lnTo>
                  <a:pt x="604" y="1391"/>
                </a:lnTo>
                <a:lnTo>
                  <a:pt x="604" y="1423"/>
                </a:lnTo>
                <a:lnTo>
                  <a:pt x="606" y="1461"/>
                </a:lnTo>
                <a:lnTo>
                  <a:pt x="606" y="1461"/>
                </a:lnTo>
                <a:lnTo>
                  <a:pt x="606" y="1487"/>
                </a:lnTo>
                <a:lnTo>
                  <a:pt x="606" y="1514"/>
                </a:lnTo>
                <a:lnTo>
                  <a:pt x="604" y="1528"/>
                </a:lnTo>
                <a:lnTo>
                  <a:pt x="603" y="1540"/>
                </a:lnTo>
                <a:lnTo>
                  <a:pt x="601" y="1552"/>
                </a:lnTo>
                <a:lnTo>
                  <a:pt x="597" y="1564"/>
                </a:lnTo>
                <a:lnTo>
                  <a:pt x="597" y="1564"/>
                </a:lnTo>
                <a:lnTo>
                  <a:pt x="594" y="1570"/>
                </a:lnTo>
                <a:lnTo>
                  <a:pt x="593" y="1577"/>
                </a:lnTo>
                <a:lnTo>
                  <a:pt x="593" y="1597"/>
                </a:lnTo>
                <a:lnTo>
                  <a:pt x="594" y="1620"/>
                </a:lnTo>
                <a:lnTo>
                  <a:pt x="596" y="1645"/>
                </a:lnTo>
                <a:lnTo>
                  <a:pt x="602" y="1689"/>
                </a:lnTo>
                <a:lnTo>
                  <a:pt x="607" y="1716"/>
                </a:lnTo>
                <a:lnTo>
                  <a:pt x="607" y="1716"/>
                </a:lnTo>
                <a:lnTo>
                  <a:pt x="608" y="1727"/>
                </a:lnTo>
                <a:lnTo>
                  <a:pt x="608" y="1737"/>
                </a:lnTo>
                <a:lnTo>
                  <a:pt x="608" y="1754"/>
                </a:lnTo>
                <a:lnTo>
                  <a:pt x="608" y="1754"/>
                </a:lnTo>
                <a:lnTo>
                  <a:pt x="608" y="1758"/>
                </a:lnTo>
                <a:lnTo>
                  <a:pt x="609" y="1761"/>
                </a:lnTo>
                <a:lnTo>
                  <a:pt x="611" y="1762"/>
                </a:lnTo>
                <a:lnTo>
                  <a:pt x="612" y="1763"/>
                </a:lnTo>
                <a:lnTo>
                  <a:pt x="612" y="1764"/>
                </a:lnTo>
                <a:lnTo>
                  <a:pt x="608" y="1768"/>
                </a:lnTo>
                <a:lnTo>
                  <a:pt x="608" y="1768"/>
                </a:lnTo>
                <a:lnTo>
                  <a:pt x="606" y="1770"/>
                </a:lnTo>
                <a:lnTo>
                  <a:pt x="603" y="1772"/>
                </a:lnTo>
                <a:lnTo>
                  <a:pt x="601" y="1772"/>
                </a:lnTo>
                <a:lnTo>
                  <a:pt x="601" y="1772"/>
                </a:lnTo>
                <a:lnTo>
                  <a:pt x="599" y="1773"/>
                </a:lnTo>
                <a:lnTo>
                  <a:pt x="601" y="1778"/>
                </a:lnTo>
                <a:lnTo>
                  <a:pt x="601" y="1778"/>
                </a:lnTo>
                <a:lnTo>
                  <a:pt x="603" y="1805"/>
                </a:lnTo>
                <a:lnTo>
                  <a:pt x="606" y="1828"/>
                </a:lnTo>
                <a:lnTo>
                  <a:pt x="606" y="1828"/>
                </a:lnTo>
                <a:lnTo>
                  <a:pt x="607" y="1837"/>
                </a:lnTo>
                <a:lnTo>
                  <a:pt x="608" y="1847"/>
                </a:lnTo>
                <a:lnTo>
                  <a:pt x="613" y="1878"/>
                </a:lnTo>
                <a:lnTo>
                  <a:pt x="613" y="1878"/>
                </a:lnTo>
                <a:lnTo>
                  <a:pt x="617" y="1905"/>
                </a:lnTo>
                <a:lnTo>
                  <a:pt x="618" y="1912"/>
                </a:lnTo>
                <a:lnTo>
                  <a:pt x="617" y="1919"/>
                </a:lnTo>
                <a:lnTo>
                  <a:pt x="617" y="1919"/>
                </a:lnTo>
                <a:lnTo>
                  <a:pt x="615" y="1921"/>
                </a:lnTo>
                <a:lnTo>
                  <a:pt x="612" y="1923"/>
                </a:lnTo>
                <a:lnTo>
                  <a:pt x="599" y="1926"/>
                </a:lnTo>
                <a:lnTo>
                  <a:pt x="581" y="1928"/>
                </a:lnTo>
                <a:lnTo>
                  <a:pt x="559" y="1931"/>
                </a:lnTo>
                <a:lnTo>
                  <a:pt x="537" y="1931"/>
                </a:lnTo>
                <a:lnTo>
                  <a:pt x="517" y="1929"/>
                </a:lnTo>
                <a:lnTo>
                  <a:pt x="502" y="1928"/>
                </a:lnTo>
                <a:lnTo>
                  <a:pt x="496" y="1927"/>
                </a:lnTo>
                <a:lnTo>
                  <a:pt x="493" y="1924"/>
                </a:lnTo>
                <a:lnTo>
                  <a:pt x="493" y="1924"/>
                </a:lnTo>
                <a:lnTo>
                  <a:pt x="486" y="1916"/>
                </a:lnTo>
                <a:lnTo>
                  <a:pt x="482" y="1907"/>
                </a:lnTo>
                <a:lnTo>
                  <a:pt x="481" y="1899"/>
                </a:lnTo>
                <a:lnTo>
                  <a:pt x="481" y="1889"/>
                </a:lnTo>
                <a:lnTo>
                  <a:pt x="481" y="1889"/>
                </a:lnTo>
                <a:lnTo>
                  <a:pt x="481" y="1879"/>
                </a:lnTo>
                <a:lnTo>
                  <a:pt x="480" y="1873"/>
                </a:lnTo>
                <a:lnTo>
                  <a:pt x="479" y="1865"/>
                </a:lnTo>
                <a:lnTo>
                  <a:pt x="481" y="1853"/>
                </a:lnTo>
                <a:lnTo>
                  <a:pt x="481" y="1853"/>
                </a:lnTo>
                <a:lnTo>
                  <a:pt x="486" y="1838"/>
                </a:lnTo>
                <a:lnTo>
                  <a:pt x="492" y="1825"/>
                </a:lnTo>
                <a:lnTo>
                  <a:pt x="496" y="1812"/>
                </a:lnTo>
                <a:lnTo>
                  <a:pt x="497" y="1805"/>
                </a:lnTo>
                <a:lnTo>
                  <a:pt x="497" y="1799"/>
                </a:lnTo>
                <a:lnTo>
                  <a:pt x="497" y="1799"/>
                </a:lnTo>
                <a:lnTo>
                  <a:pt x="496" y="1789"/>
                </a:lnTo>
                <a:lnTo>
                  <a:pt x="497" y="1785"/>
                </a:lnTo>
                <a:lnTo>
                  <a:pt x="496" y="1783"/>
                </a:lnTo>
                <a:lnTo>
                  <a:pt x="493" y="1778"/>
                </a:lnTo>
                <a:lnTo>
                  <a:pt x="493" y="1778"/>
                </a:lnTo>
                <a:lnTo>
                  <a:pt x="489" y="1773"/>
                </a:lnTo>
                <a:lnTo>
                  <a:pt x="485" y="1767"/>
                </a:lnTo>
                <a:lnTo>
                  <a:pt x="484" y="1757"/>
                </a:lnTo>
                <a:lnTo>
                  <a:pt x="482" y="1741"/>
                </a:lnTo>
                <a:lnTo>
                  <a:pt x="482" y="1741"/>
                </a:lnTo>
                <a:lnTo>
                  <a:pt x="481" y="1729"/>
                </a:lnTo>
                <a:lnTo>
                  <a:pt x="479" y="1713"/>
                </a:lnTo>
                <a:lnTo>
                  <a:pt x="470" y="1671"/>
                </a:lnTo>
                <a:lnTo>
                  <a:pt x="447" y="1581"/>
                </a:lnTo>
                <a:lnTo>
                  <a:pt x="447" y="1581"/>
                </a:lnTo>
                <a:lnTo>
                  <a:pt x="441" y="1556"/>
                </a:lnTo>
                <a:lnTo>
                  <a:pt x="436" y="1525"/>
                </a:lnTo>
                <a:lnTo>
                  <a:pt x="423" y="1456"/>
                </a:lnTo>
                <a:lnTo>
                  <a:pt x="412" y="1391"/>
                </a:lnTo>
                <a:lnTo>
                  <a:pt x="407" y="1364"/>
                </a:lnTo>
                <a:lnTo>
                  <a:pt x="402" y="1346"/>
                </a:lnTo>
                <a:lnTo>
                  <a:pt x="402" y="1346"/>
                </a:lnTo>
                <a:lnTo>
                  <a:pt x="400" y="1336"/>
                </a:lnTo>
                <a:lnTo>
                  <a:pt x="399" y="1323"/>
                </a:lnTo>
                <a:lnTo>
                  <a:pt x="397" y="1291"/>
                </a:lnTo>
                <a:lnTo>
                  <a:pt x="397" y="1253"/>
                </a:lnTo>
                <a:lnTo>
                  <a:pt x="399" y="1210"/>
                </a:lnTo>
                <a:lnTo>
                  <a:pt x="401" y="1128"/>
                </a:lnTo>
                <a:lnTo>
                  <a:pt x="404" y="1071"/>
                </a:lnTo>
                <a:lnTo>
                  <a:pt x="404" y="1071"/>
                </a:lnTo>
                <a:lnTo>
                  <a:pt x="402" y="1051"/>
                </a:lnTo>
                <a:lnTo>
                  <a:pt x="401" y="1029"/>
                </a:lnTo>
                <a:lnTo>
                  <a:pt x="395" y="979"/>
                </a:lnTo>
                <a:lnTo>
                  <a:pt x="389" y="932"/>
                </a:lnTo>
                <a:lnTo>
                  <a:pt x="385" y="897"/>
                </a:lnTo>
                <a:lnTo>
                  <a:pt x="385" y="897"/>
                </a:lnTo>
                <a:lnTo>
                  <a:pt x="384" y="860"/>
                </a:lnTo>
                <a:lnTo>
                  <a:pt x="384" y="860"/>
                </a:lnTo>
                <a:lnTo>
                  <a:pt x="373" y="858"/>
                </a:lnTo>
                <a:lnTo>
                  <a:pt x="365" y="855"/>
                </a:lnTo>
                <a:lnTo>
                  <a:pt x="363" y="853"/>
                </a:lnTo>
                <a:lnTo>
                  <a:pt x="362" y="851"/>
                </a:lnTo>
                <a:lnTo>
                  <a:pt x="362" y="851"/>
                </a:lnTo>
                <a:lnTo>
                  <a:pt x="356" y="752"/>
                </a:lnTo>
                <a:lnTo>
                  <a:pt x="356" y="752"/>
                </a:lnTo>
                <a:lnTo>
                  <a:pt x="351" y="752"/>
                </a:lnTo>
                <a:lnTo>
                  <a:pt x="337" y="753"/>
                </a:lnTo>
                <a:lnTo>
                  <a:pt x="316" y="757"/>
                </a:lnTo>
                <a:lnTo>
                  <a:pt x="304" y="759"/>
                </a:lnTo>
                <a:lnTo>
                  <a:pt x="290" y="764"/>
                </a:lnTo>
                <a:lnTo>
                  <a:pt x="290" y="764"/>
                </a:lnTo>
                <a:lnTo>
                  <a:pt x="274" y="769"/>
                </a:lnTo>
                <a:lnTo>
                  <a:pt x="257" y="771"/>
                </a:lnTo>
                <a:lnTo>
                  <a:pt x="241" y="772"/>
                </a:lnTo>
                <a:lnTo>
                  <a:pt x="225" y="771"/>
                </a:lnTo>
                <a:lnTo>
                  <a:pt x="213" y="768"/>
                </a:lnTo>
                <a:lnTo>
                  <a:pt x="208" y="766"/>
                </a:lnTo>
                <a:lnTo>
                  <a:pt x="204" y="764"/>
                </a:lnTo>
                <a:lnTo>
                  <a:pt x="202" y="762"/>
                </a:lnTo>
                <a:lnTo>
                  <a:pt x="200" y="758"/>
                </a:lnTo>
                <a:lnTo>
                  <a:pt x="200" y="756"/>
                </a:lnTo>
                <a:lnTo>
                  <a:pt x="203" y="753"/>
                </a:lnTo>
                <a:lnTo>
                  <a:pt x="203" y="753"/>
                </a:lnTo>
                <a:lnTo>
                  <a:pt x="209" y="746"/>
                </a:lnTo>
                <a:lnTo>
                  <a:pt x="215" y="738"/>
                </a:lnTo>
                <a:lnTo>
                  <a:pt x="226" y="721"/>
                </a:lnTo>
                <a:lnTo>
                  <a:pt x="239" y="702"/>
                </a:lnTo>
                <a:lnTo>
                  <a:pt x="246" y="690"/>
                </a:lnTo>
                <a:lnTo>
                  <a:pt x="255" y="679"/>
                </a:lnTo>
                <a:lnTo>
                  <a:pt x="255" y="679"/>
                </a:lnTo>
                <a:lnTo>
                  <a:pt x="259" y="672"/>
                </a:lnTo>
                <a:lnTo>
                  <a:pt x="266" y="661"/>
                </a:lnTo>
                <a:lnTo>
                  <a:pt x="278" y="634"/>
                </a:lnTo>
                <a:lnTo>
                  <a:pt x="293" y="601"/>
                </a:lnTo>
                <a:lnTo>
                  <a:pt x="306" y="565"/>
                </a:lnTo>
                <a:lnTo>
                  <a:pt x="333" y="497"/>
                </a:lnTo>
                <a:lnTo>
                  <a:pt x="344" y="472"/>
                </a:lnTo>
                <a:lnTo>
                  <a:pt x="349" y="463"/>
                </a:lnTo>
                <a:lnTo>
                  <a:pt x="353" y="456"/>
                </a:lnTo>
                <a:lnTo>
                  <a:pt x="353" y="456"/>
                </a:lnTo>
                <a:lnTo>
                  <a:pt x="367" y="442"/>
                </a:lnTo>
                <a:lnTo>
                  <a:pt x="376" y="431"/>
                </a:lnTo>
                <a:lnTo>
                  <a:pt x="385" y="420"/>
                </a:lnTo>
                <a:lnTo>
                  <a:pt x="394" y="405"/>
                </a:lnTo>
                <a:lnTo>
                  <a:pt x="394" y="405"/>
                </a:lnTo>
                <a:lnTo>
                  <a:pt x="397" y="396"/>
                </a:lnTo>
                <a:lnTo>
                  <a:pt x="401" y="386"/>
                </a:lnTo>
                <a:lnTo>
                  <a:pt x="405" y="365"/>
                </a:lnTo>
                <a:lnTo>
                  <a:pt x="407" y="349"/>
                </a:lnTo>
                <a:lnTo>
                  <a:pt x="407" y="343"/>
                </a:lnTo>
                <a:lnTo>
                  <a:pt x="406" y="341"/>
                </a:lnTo>
                <a:lnTo>
                  <a:pt x="406" y="341"/>
                </a:lnTo>
                <a:lnTo>
                  <a:pt x="401" y="336"/>
                </a:lnTo>
                <a:lnTo>
                  <a:pt x="389" y="330"/>
                </a:lnTo>
                <a:lnTo>
                  <a:pt x="370" y="321"/>
                </a:lnTo>
                <a:lnTo>
                  <a:pt x="346" y="314"/>
                </a:lnTo>
                <a:lnTo>
                  <a:pt x="346" y="314"/>
                </a:lnTo>
                <a:lnTo>
                  <a:pt x="321" y="305"/>
                </a:lnTo>
                <a:lnTo>
                  <a:pt x="304" y="299"/>
                </a:lnTo>
                <a:lnTo>
                  <a:pt x="292" y="294"/>
                </a:lnTo>
                <a:lnTo>
                  <a:pt x="288" y="293"/>
                </a:lnTo>
                <a:lnTo>
                  <a:pt x="284" y="293"/>
                </a:lnTo>
                <a:lnTo>
                  <a:pt x="284" y="293"/>
                </a:lnTo>
                <a:lnTo>
                  <a:pt x="277" y="296"/>
                </a:lnTo>
                <a:lnTo>
                  <a:pt x="264" y="306"/>
                </a:lnTo>
                <a:lnTo>
                  <a:pt x="251" y="319"/>
                </a:lnTo>
                <a:lnTo>
                  <a:pt x="240" y="331"/>
                </a:lnTo>
                <a:lnTo>
                  <a:pt x="240" y="331"/>
                </a:lnTo>
                <a:lnTo>
                  <a:pt x="234" y="341"/>
                </a:lnTo>
                <a:lnTo>
                  <a:pt x="230" y="348"/>
                </a:lnTo>
                <a:lnTo>
                  <a:pt x="227" y="352"/>
                </a:lnTo>
                <a:lnTo>
                  <a:pt x="223" y="356"/>
                </a:lnTo>
                <a:lnTo>
                  <a:pt x="208" y="365"/>
                </a:lnTo>
                <a:lnTo>
                  <a:pt x="208" y="365"/>
                </a:lnTo>
                <a:lnTo>
                  <a:pt x="192" y="374"/>
                </a:lnTo>
                <a:lnTo>
                  <a:pt x="182" y="380"/>
                </a:lnTo>
                <a:lnTo>
                  <a:pt x="179" y="383"/>
                </a:lnTo>
                <a:lnTo>
                  <a:pt x="177" y="385"/>
                </a:lnTo>
                <a:lnTo>
                  <a:pt x="176" y="388"/>
                </a:lnTo>
                <a:lnTo>
                  <a:pt x="176" y="391"/>
                </a:lnTo>
                <a:lnTo>
                  <a:pt x="176" y="391"/>
                </a:lnTo>
                <a:lnTo>
                  <a:pt x="176" y="394"/>
                </a:lnTo>
                <a:lnTo>
                  <a:pt x="175" y="397"/>
                </a:lnTo>
                <a:lnTo>
                  <a:pt x="172" y="401"/>
                </a:lnTo>
                <a:lnTo>
                  <a:pt x="167" y="405"/>
                </a:lnTo>
                <a:lnTo>
                  <a:pt x="156" y="399"/>
                </a:lnTo>
                <a:lnTo>
                  <a:pt x="156" y="399"/>
                </a:lnTo>
                <a:lnTo>
                  <a:pt x="163" y="420"/>
                </a:lnTo>
                <a:lnTo>
                  <a:pt x="167" y="436"/>
                </a:lnTo>
                <a:lnTo>
                  <a:pt x="170" y="449"/>
                </a:lnTo>
                <a:lnTo>
                  <a:pt x="170" y="449"/>
                </a:lnTo>
                <a:lnTo>
                  <a:pt x="170" y="454"/>
                </a:lnTo>
                <a:lnTo>
                  <a:pt x="167" y="460"/>
                </a:lnTo>
                <a:lnTo>
                  <a:pt x="163" y="472"/>
                </a:lnTo>
                <a:lnTo>
                  <a:pt x="157" y="481"/>
                </a:lnTo>
                <a:lnTo>
                  <a:pt x="155" y="482"/>
                </a:lnTo>
                <a:lnTo>
                  <a:pt x="152" y="482"/>
                </a:lnTo>
                <a:lnTo>
                  <a:pt x="152" y="482"/>
                </a:lnTo>
                <a:lnTo>
                  <a:pt x="151" y="480"/>
                </a:lnTo>
                <a:lnTo>
                  <a:pt x="150" y="476"/>
                </a:lnTo>
                <a:lnTo>
                  <a:pt x="150" y="466"/>
                </a:lnTo>
                <a:lnTo>
                  <a:pt x="149" y="456"/>
                </a:lnTo>
                <a:lnTo>
                  <a:pt x="149" y="452"/>
                </a:lnTo>
                <a:lnTo>
                  <a:pt x="147" y="448"/>
                </a:lnTo>
                <a:lnTo>
                  <a:pt x="147" y="448"/>
                </a:lnTo>
                <a:lnTo>
                  <a:pt x="144" y="443"/>
                </a:lnTo>
                <a:lnTo>
                  <a:pt x="140" y="440"/>
                </a:lnTo>
                <a:lnTo>
                  <a:pt x="138" y="440"/>
                </a:lnTo>
                <a:lnTo>
                  <a:pt x="135" y="440"/>
                </a:lnTo>
                <a:lnTo>
                  <a:pt x="135" y="440"/>
                </a:lnTo>
                <a:lnTo>
                  <a:pt x="134" y="440"/>
                </a:lnTo>
                <a:lnTo>
                  <a:pt x="133" y="443"/>
                </a:lnTo>
                <a:lnTo>
                  <a:pt x="131" y="450"/>
                </a:lnTo>
                <a:lnTo>
                  <a:pt x="128" y="460"/>
                </a:lnTo>
                <a:lnTo>
                  <a:pt x="124" y="464"/>
                </a:lnTo>
                <a:lnTo>
                  <a:pt x="120" y="469"/>
                </a:lnTo>
                <a:lnTo>
                  <a:pt x="120" y="469"/>
                </a:lnTo>
                <a:lnTo>
                  <a:pt x="113" y="475"/>
                </a:lnTo>
                <a:lnTo>
                  <a:pt x="108" y="479"/>
                </a:lnTo>
                <a:lnTo>
                  <a:pt x="106" y="479"/>
                </a:lnTo>
                <a:lnTo>
                  <a:pt x="104" y="479"/>
                </a:lnTo>
                <a:lnTo>
                  <a:pt x="102" y="476"/>
                </a:lnTo>
                <a:lnTo>
                  <a:pt x="101" y="474"/>
                </a:lnTo>
                <a:lnTo>
                  <a:pt x="101" y="474"/>
                </a:lnTo>
                <a:lnTo>
                  <a:pt x="101" y="469"/>
                </a:lnTo>
                <a:lnTo>
                  <a:pt x="102" y="464"/>
                </a:lnTo>
                <a:lnTo>
                  <a:pt x="107" y="453"/>
                </a:lnTo>
                <a:lnTo>
                  <a:pt x="108" y="448"/>
                </a:lnTo>
                <a:lnTo>
                  <a:pt x="107" y="444"/>
                </a:lnTo>
                <a:lnTo>
                  <a:pt x="106" y="442"/>
                </a:lnTo>
                <a:lnTo>
                  <a:pt x="104" y="440"/>
                </a:lnTo>
                <a:lnTo>
                  <a:pt x="97" y="440"/>
                </a:lnTo>
                <a:lnTo>
                  <a:pt x="97" y="440"/>
                </a:lnTo>
                <a:lnTo>
                  <a:pt x="83" y="440"/>
                </a:lnTo>
                <a:lnTo>
                  <a:pt x="75" y="442"/>
                </a:lnTo>
                <a:lnTo>
                  <a:pt x="67" y="444"/>
                </a:lnTo>
                <a:lnTo>
                  <a:pt x="60" y="448"/>
                </a:lnTo>
                <a:lnTo>
                  <a:pt x="60" y="448"/>
                </a:lnTo>
                <a:lnTo>
                  <a:pt x="57" y="449"/>
                </a:lnTo>
                <a:lnTo>
                  <a:pt x="55" y="452"/>
                </a:lnTo>
                <a:lnTo>
                  <a:pt x="53" y="460"/>
                </a:lnTo>
                <a:lnTo>
                  <a:pt x="50" y="471"/>
                </a:lnTo>
                <a:lnTo>
                  <a:pt x="48" y="482"/>
                </a:lnTo>
                <a:lnTo>
                  <a:pt x="44" y="505"/>
                </a:lnTo>
                <a:lnTo>
                  <a:pt x="41" y="511"/>
                </a:lnTo>
                <a:lnTo>
                  <a:pt x="39" y="513"/>
                </a:lnTo>
                <a:lnTo>
                  <a:pt x="38" y="513"/>
                </a:lnTo>
                <a:lnTo>
                  <a:pt x="38" y="513"/>
                </a:lnTo>
                <a:lnTo>
                  <a:pt x="35" y="513"/>
                </a:lnTo>
                <a:lnTo>
                  <a:pt x="34" y="512"/>
                </a:lnTo>
                <a:lnTo>
                  <a:pt x="30" y="508"/>
                </a:lnTo>
                <a:lnTo>
                  <a:pt x="28" y="502"/>
                </a:lnTo>
                <a:lnTo>
                  <a:pt x="27" y="496"/>
                </a:lnTo>
                <a:lnTo>
                  <a:pt x="24" y="484"/>
                </a:lnTo>
                <a:lnTo>
                  <a:pt x="23" y="477"/>
                </a:lnTo>
                <a:lnTo>
                  <a:pt x="23" y="477"/>
                </a:lnTo>
                <a:lnTo>
                  <a:pt x="19" y="482"/>
                </a:lnTo>
                <a:lnTo>
                  <a:pt x="11" y="492"/>
                </a:lnTo>
                <a:lnTo>
                  <a:pt x="6" y="496"/>
                </a:lnTo>
                <a:lnTo>
                  <a:pt x="2" y="497"/>
                </a:lnTo>
                <a:lnTo>
                  <a:pt x="1" y="497"/>
                </a:lnTo>
                <a:lnTo>
                  <a:pt x="0" y="496"/>
                </a:lnTo>
                <a:lnTo>
                  <a:pt x="0" y="491"/>
                </a:lnTo>
                <a:lnTo>
                  <a:pt x="0" y="491"/>
                </a:lnTo>
                <a:lnTo>
                  <a:pt x="2" y="481"/>
                </a:lnTo>
                <a:lnTo>
                  <a:pt x="7" y="471"/>
                </a:lnTo>
                <a:lnTo>
                  <a:pt x="12" y="460"/>
                </a:lnTo>
                <a:lnTo>
                  <a:pt x="18" y="450"/>
                </a:lnTo>
                <a:lnTo>
                  <a:pt x="25" y="439"/>
                </a:lnTo>
                <a:lnTo>
                  <a:pt x="34" y="429"/>
                </a:lnTo>
                <a:lnTo>
                  <a:pt x="43" y="421"/>
                </a:lnTo>
                <a:lnTo>
                  <a:pt x="50" y="415"/>
                </a:lnTo>
                <a:lnTo>
                  <a:pt x="50" y="415"/>
                </a:lnTo>
                <a:lnTo>
                  <a:pt x="67" y="404"/>
                </a:lnTo>
                <a:lnTo>
                  <a:pt x="82" y="394"/>
                </a:lnTo>
                <a:lnTo>
                  <a:pt x="101" y="384"/>
                </a:lnTo>
                <a:lnTo>
                  <a:pt x="101" y="384"/>
                </a:lnTo>
                <a:lnTo>
                  <a:pt x="102" y="384"/>
                </a:lnTo>
                <a:lnTo>
                  <a:pt x="103" y="381"/>
                </a:lnTo>
                <a:lnTo>
                  <a:pt x="103" y="376"/>
                </a:lnTo>
                <a:lnTo>
                  <a:pt x="102" y="369"/>
                </a:lnTo>
                <a:lnTo>
                  <a:pt x="102" y="369"/>
                </a:lnTo>
                <a:lnTo>
                  <a:pt x="97" y="365"/>
                </a:lnTo>
                <a:lnTo>
                  <a:pt x="92" y="362"/>
                </a:lnTo>
                <a:lnTo>
                  <a:pt x="91" y="359"/>
                </a:lnTo>
                <a:lnTo>
                  <a:pt x="91" y="357"/>
                </a:lnTo>
                <a:lnTo>
                  <a:pt x="91" y="357"/>
                </a:lnTo>
                <a:lnTo>
                  <a:pt x="92" y="354"/>
                </a:lnTo>
                <a:lnTo>
                  <a:pt x="94" y="349"/>
                </a:lnTo>
                <a:lnTo>
                  <a:pt x="107" y="333"/>
                </a:lnTo>
                <a:lnTo>
                  <a:pt x="124" y="315"/>
                </a:lnTo>
                <a:lnTo>
                  <a:pt x="145" y="294"/>
                </a:lnTo>
                <a:lnTo>
                  <a:pt x="145" y="294"/>
                </a:lnTo>
                <a:lnTo>
                  <a:pt x="170" y="272"/>
                </a:lnTo>
                <a:lnTo>
                  <a:pt x="203" y="242"/>
                </a:lnTo>
                <a:lnTo>
                  <a:pt x="203" y="242"/>
                </a:lnTo>
                <a:lnTo>
                  <a:pt x="218" y="229"/>
                </a:lnTo>
                <a:lnTo>
                  <a:pt x="229" y="216"/>
                </a:lnTo>
                <a:lnTo>
                  <a:pt x="247" y="195"/>
                </a:lnTo>
                <a:lnTo>
                  <a:pt x="256" y="186"/>
                </a:lnTo>
                <a:lnTo>
                  <a:pt x="264" y="178"/>
                </a:lnTo>
                <a:lnTo>
                  <a:pt x="274" y="172"/>
                </a:lnTo>
                <a:lnTo>
                  <a:pt x="285" y="167"/>
                </a:lnTo>
                <a:lnTo>
                  <a:pt x="285" y="167"/>
                </a:lnTo>
                <a:lnTo>
                  <a:pt x="308" y="161"/>
                </a:lnTo>
                <a:lnTo>
                  <a:pt x="316" y="158"/>
                </a:lnTo>
                <a:lnTo>
                  <a:pt x="325" y="157"/>
                </a:lnTo>
                <a:lnTo>
                  <a:pt x="333" y="157"/>
                </a:lnTo>
                <a:lnTo>
                  <a:pt x="342" y="160"/>
                </a:lnTo>
                <a:lnTo>
                  <a:pt x="353" y="162"/>
                </a:lnTo>
                <a:lnTo>
                  <a:pt x="367" y="166"/>
                </a:lnTo>
                <a:lnTo>
                  <a:pt x="367" y="166"/>
                </a:lnTo>
                <a:lnTo>
                  <a:pt x="391" y="173"/>
                </a:lnTo>
                <a:lnTo>
                  <a:pt x="410" y="177"/>
                </a:lnTo>
                <a:lnTo>
                  <a:pt x="425" y="178"/>
                </a:lnTo>
                <a:lnTo>
                  <a:pt x="436" y="178"/>
                </a:lnTo>
                <a:lnTo>
                  <a:pt x="436" y="178"/>
                </a:lnTo>
                <a:lnTo>
                  <a:pt x="441" y="178"/>
                </a:lnTo>
                <a:lnTo>
                  <a:pt x="445" y="177"/>
                </a:lnTo>
                <a:lnTo>
                  <a:pt x="454" y="174"/>
                </a:lnTo>
                <a:lnTo>
                  <a:pt x="459" y="173"/>
                </a:lnTo>
                <a:lnTo>
                  <a:pt x="465" y="172"/>
                </a:lnTo>
                <a:lnTo>
                  <a:pt x="471" y="172"/>
                </a:lnTo>
                <a:lnTo>
                  <a:pt x="479" y="173"/>
                </a:lnTo>
                <a:lnTo>
                  <a:pt x="479" y="173"/>
                </a:lnTo>
                <a:lnTo>
                  <a:pt x="493" y="176"/>
                </a:lnTo>
                <a:lnTo>
                  <a:pt x="505" y="177"/>
                </a:lnTo>
                <a:lnTo>
                  <a:pt x="514" y="178"/>
                </a:lnTo>
                <a:lnTo>
                  <a:pt x="527" y="182"/>
                </a:lnTo>
                <a:lnTo>
                  <a:pt x="527" y="182"/>
                </a:lnTo>
                <a:lnTo>
                  <a:pt x="546" y="186"/>
                </a:lnTo>
                <a:lnTo>
                  <a:pt x="553" y="188"/>
                </a:lnTo>
                <a:lnTo>
                  <a:pt x="560" y="194"/>
                </a:lnTo>
                <a:lnTo>
                  <a:pt x="560" y="194"/>
                </a:lnTo>
                <a:lnTo>
                  <a:pt x="567" y="202"/>
                </a:lnTo>
                <a:lnTo>
                  <a:pt x="572" y="209"/>
                </a:lnTo>
                <a:lnTo>
                  <a:pt x="575" y="211"/>
                </a:lnTo>
                <a:lnTo>
                  <a:pt x="577" y="214"/>
                </a:lnTo>
                <a:lnTo>
                  <a:pt x="581" y="215"/>
                </a:lnTo>
                <a:lnTo>
                  <a:pt x="586" y="216"/>
                </a:lnTo>
                <a:lnTo>
                  <a:pt x="586" y="216"/>
                </a:lnTo>
                <a:lnTo>
                  <a:pt x="634" y="220"/>
                </a:lnTo>
                <a:lnTo>
                  <a:pt x="634" y="220"/>
                </a:lnTo>
                <a:lnTo>
                  <a:pt x="643" y="219"/>
                </a:lnTo>
                <a:lnTo>
                  <a:pt x="647" y="216"/>
                </a:lnTo>
                <a:lnTo>
                  <a:pt x="647" y="216"/>
                </a:lnTo>
                <a:lnTo>
                  <a:pt x="646" y="213"/>
                </a:lnTo>
                <a:lnTo>
                  <a:pt x="643" y="202"/>
                </a:lnTo>
                <a:lnTo>
                  <a:pt x="643" y="202"/>
                </a:lnTo>
                <a:lnTo>
                  <a:pt x="641" y="194"/>
                </a:lnTo>
                <a:lnTo>
                  <a:pt x="640" y="187"/>
                </a:lnTo>
                <a:lnTo>
                  <a:pt x="639" y="181"/>
                </a:lnTo>
                <a:lnTo>
                  <a:pt x="639" y="181"/>
                </a:lnTo>
                <a:lnTo>
                  <a:pt x="638" y="167"/>
                </a:lnTo>
                <a:lnTo>
                  <a:pt x="636" y="157"/>
                </a:lnTo>
                <a:lnTo>
                  <a:pt x="635" y="154"/>
                </a:lnTo>
                <a:lnTo>
                  <a:pt x="634" y="151"/>
                </a:lnTo>
                <a:lnTo>
                  <a:pt x="634" y="1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D4DD3A0-2960-4AD6-B08E-8A2D9CCB606A}"/>
              </a:ext>
            </a:extLst>
          </p:cNvPr>
          <p:cNvSpPr>
            <a:spLocks/>
          </p:cNvSpPr>
          <p:nvPr/>
        </p:nvSpPr>
        <p:spPr bwMode="auto">
          <a:xfrm>
            <a:off x="1366044" y="3913751"/>
            <a:ext cx="1463675" cy="2455863"/>
          </a:xfrm>
          <a:custGeom>
            <a:avLst/>
            <a:gdLst>
              <a:gd name="T0" fmla="*/ 323 w 922"/>
              <a:gd name="T1" fmla="*/ 196 h 1547"/>
              <a:gd name="T2" fmla="*/ 396 w 922"/>
              <a:gd name="T3" fmla="*/ 243 h 1547"/>
              <a:gd name="T4" fmla="*/ 369 w 922"/>
              <a:gd name="T5" fmla="*/ 285 h 1547"/>
              <a:gd name="T6" fmla="*/ 265 w 922"/>
              <a:gd name="T7" fmla="*/ 315 h 1547"/>
              <a:gd name="T8" fmla="*/ 204 w 922"/>
              <a:gd name="T9" fmla="*/ 402 h 1547"/>
              <a:gd name="T10" fmla="*/ 158 w 922"/>
              <a:gd name="T11" fmla="*/ 476 h 1547"/>
              <a:gd name="T12" fmla="*/ 95 w 922"/>
              <a:gd name="T13" fmla="*/ 554 h 1547"/>
              <a:gd name="T14" fmla="*/ 9 w 922"/>
              <a:gd name="T15" fmla="*/ 769 h 1547"/>
              <a:gd name="T16" fmla="*/ 0 w 922"/>
              <a:gd name="T17" fmla="*/ 828 h 1547"/>
              <a:gd name="T18" fmla="*/ 40 w 922"/>
              <a:gd name="T19" fmla="*/ 847 h 1547"/>
              <a:gd name="T20" fmla="*/ 76 w 922"/>
              <a:gd name="T21" fmla="*/ 855 h 1547"/>
              <a:gd name="T22" fmla="*/ 90 w 922"/>
              <a:gd name="T23" fmla="*/ 828 h 1547"/>
              <a:gd name="T24" fmla="*/ 99 w 922"/>
              <a:gd name="T25" fmla="*/ 781 h 1547"/>
              <a:gd name="T26" fmla="*/ 159 w 922"/>
              <a:gd name="T27" fmla="*/ 670 h 1547"/>
              <a:gd name="T28" fmla="*/ 263 w 922"/>
              <a:gd name="T29" fmla="*/ 515 h 1547"/>
              <a:gd name="T30" fmla="*/ 276 w 922"/>
              <a:gd name="T31" fmla="*/ 631 h 1547"/>
              <a:gd name="T32" fmla="*/ 255 w 922"/>
              <a:gd name="T33" fmla="*/ 675 h 1547"/>
              <a:gd name="T34" fmla="*/ 230 w 922"/>
              <a:gd name="T35" fmla="*/ 785 h 1547"/>
              <a:gd name="T36" fmla="*/ 177 w 922"/>
              <a:gd name="T37" fmla="*/ 823 h 1547"/>
              <a:gd name="T38" fmla="*/ 158 w 922"/>
              <a:gd name="T39" fmla="*/ 1042 h 1547"/>
              <a:gd name="T40" fmla="*/ 178 w 922"/>
              <a:gd name="T41" fmla="*/ 1092 h 1547"/>
              <a:gd name="T42" fmla="*/ 186 w 922"/>
              <a:gd name="T43" fmla="*/ 1168 h 1547"/>
              <a:gd name="T44" fmla="*/ 212 w 922"/>
              <a:gd name="T45" fmla="*/ 1370 h 1547"/>
              <a:gd name="T46" fmla="*/ 244 w 922"/>
              <a:gd name="T47" fmla="*/ 1407 h 1547"/>
              <a:gd name="T48" fmla="*/ 237 w 922"/>
              <a:gd name="T49" fmla="*/ 1424 h 1547"/>
              <a:gd name="T50" fmla="*/ 232 w 922"/>
              <a:gd name="T51" fmla="*/ 1520 h 1547"/>
              <a:gd name="T52" fmla="*/ 297 w 922"/>
              <a:gd name="T53" fmla="*/ 1544 h 1547"/>
              <a:gd name="T54" fmla="*/ 333 w 922"/>
              <a:gd name="T55" fmla="*/ 1429 h 1547"/>
              <a:gd name="T56" fmla="*/ 306 w 922"/>
              <a:gd name="T57" fmla="*/ 1352 h 1547"/>
              <a:gd name="T58" fmla="*/ 300 w 922"/>
              <a:gd name="T59" fmla="*/ 1145 h 1547"/>
              <a:gd name="T60" fmla="*/ 310 w 922"/>
              <a:gd name="T61" fmla="*/ 1101 h 1547"/>
              <a:gd name="T62" fmla="*/ 327 w 922"/>
              <a:gd name="T63" fmla="*/ 1026 h 1547"/>
              <a:gd name="T64" fmla="*/ 393 w 922"/>
              <a:gd name="T65" fmla="*/ 897 h 1547"/>
              <a:gd name="T66" fmla="*/ 471 w 922"/>
              <a:gd name="T67" fmla="*/ 1030 h 1547"/>
              <a:gd name="T68" fmla="*/ 491 w 922"/>
              <a:gd name="T69" fmla="*/ 1123 h 1547"/>
              <a:gd name="T70" fmla="*/ 443 w 922"/>
              <a:gd name="T71" fmla="*/ 1362 h 1547"/>
              <a:gd name="T72" fmla="*/ 412 w 922"/>
              <a:gd name="T73" fmla="*/ 1533 h 1547"/>
              <a:gd name="T74" fmla="*/ 546 w 922"/>
              <a:gd name="T75" fmla="*/ 1533 h 1547"/>
              <a:gd name="T76" fmla="*/ 499 w 922"/>
              <a:gd name="T77" fmla="*/ 1480 h 1547"/>
              <a:gd name="T78" fmla="*/ 603 w 922"/>
              <a:gd name="T79" fmla="*/ 1173 h 1547"/>
              <a:gd name="T80" fmla="*/ 621 w 922"/>
              <a:gd name="T81" fmla="*/ 872 h 1547"/>
              <a:gd name="T82" fmla="*/ 656 w 922"/>
              <a:gd name="T83" fmla="*/ 801 h 1547"/>
              <a:gd name="T84" fmla="*/ 621 w 922"/>
              <a:gd name="T85" fmla="*/ 744 h 1547"/>
              <a:gd name="T86" fmla="*/ 710 w 922"/>
              <a:gd name="T87" fmla="*/ 706 h 1547"/>
              <a:gd name="T88" fmla="*/ 783 w 922"/>
              <a:gd name="T89" fmla="*/ 802 h 1547"/>
              <a:gd name="T90" fmla="*/ 815 w 922"/>
              <a:gd name="T91" fmla="*/ 867 h 1547"/>
              <a:gd name="T92" fmla="*/ 840 w 922"/>
              <a:gd name="T93" fmla="*/ 920 h 1547"/>
              <a:gd name="T94" fmla="*/ 885 w 922"/>
              <a:gd name="T95" fmla="*/ 924 h 1547"/>
              <a:gd name="T96" fmla="*/ 922 w 922"/>
              <a:gd name="T97" fmla="*/ 844 h 1547"/>
              <a:gd name="T98" fmla="*/ 866 w 922"/>
              <a:gd name="T99" fmla="*/ 778 h 1547"/>
              <a:gd name="T100" fmla="*/ 795 w 922"/>
              <a:gd name="T101" fmla="*/ 633 h 1547"/>
              <a:gd name="T102" fmla="*/ 717 w 922"/>
              <a:gd name="T103" fmla="*/ 514 h 1547"/>
              <a:gd name="T104" fmla="*/ 552 w 922"/>
              <a:gd name="T105" fmla="*/ 315 h 1547"/>
              <a:gd name="T106" fmla="*/ 556 w 922"/>
              <a:gd name="T107" fmla="*/ 250 h 1547"/>
              <a:gd name="T108" fmla="*/ 621 w 922"/>
              <a:gd name="T109" fmla="*/ 180 h 1547"/>
              <a:gd name="T110" fmla="*/ 558 w 922"/>
              <a:gd name="T111" fmla="*/ 78 h 1547"/>
              <a:gd name="T112" fmla="*/ 460 w 922"/>
              <a:gd name="T113" fmla="*/ 0 h 1547"/>
              <a:gd name="T114" fmla="*/ 388 w 922"/>
              <a:gd name="T115" fmla="*/ 63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2" h="1547">
                <a:moveTo>
                  <a:pt x="386" y="143"/>
                </a:moveTo>
                <a:lnTo>
                  <a:pt x="386" y="143"/>
                </a:lnTo>
                <a:lnTo>
                  <a:pt x="372" y="149"/>
                </a:lnTo>
                <a:lnTo>
                  <a:pt x="360" y="157"/>
                </a:lnTo>
                <a:lnTo>
                  <a:pt x="347" y="164"/>
                </a:lnTo>
                <a:lnTo>
                  <a:pt x="333" y="174"/>
                </a:lnTo>
                <a:lnTo>
                  <a:pt x="328" y="179"/>
                </a:lnTo>
                <a:lnTo>
                  <a:pt x="324" y="182"/>
                </a:lnTo>
                <a:lnTo>
                  <a:pt x="322" y="187"/>
                </a:lnTo>
                <a:lnTo>
                  <a:pt x="322" y="192"/>
                </a:lnTo>
                <a:lnTo>
                  <a:pt x="323" y="196"/>
                </a:lnTo>
                <a:lnTo>
                  <a:pt x="327" y="200"/>
                </a:lnTo>
                <a:lnTo>
                  <a:pt x="327" y="200"/>
                </a:lnTo>
                <a:lnTo>
                  <a:pt x="337" y="206"/>
                </a:lnTo>
                <a:lnTo>
                  <a:pt x="349" y="211"/>
                </a:lnTo>
                <a:lnTo>
                  <a:pt x="360" y="214"/>
                </a:lnTo>
                <a:lnTo>
                  <a:pt x="371" y="217"/>
                </a:lnTo>
                <a:lnTo>
                  <a:pt x="388" y="218"/>
                </a:lnTo>
                <a:lnTo>
                  <a:pt x="396" y="218"/>
                </a:lnTo>
                <a:lnTo>
                  <a:pt x="396" y="218"/>
                </a:lnTo>
                <a:lnTo>
                  <a:pt x="395" y="232"/>
                </a:lnTo>
                <a:lnTo>
                  <a:pt x="396" y="243"/>
                </a:lnTo>
                <a:lnTo>
                  <a:pt x="396" y="246"/>
                </a:lnTo>
                <a:lnTo>
                  <a:pt x="397" y="250"/>
                </a:lnTo>
                <a:lnTo>
                  <a:pt x="397" y="250"/>
                </a:lnTo>
                <a:lnTo>
                  <a:pt x="402" y="262"/>
                </a:lnTo>
                <a:lnTo>
                  <a:pt x="403" y="269"/>
                </a:lnTo>
                <a:lnTo>
                  <a:pt x="403" y="269"/>
                </a:lnTo>
                <a:lnTo>
                  <a:pt x="404" y="277"/>
                </a:lnTo>
                <a:lnTo>
                  <a:pt x="403" y="283"/>
                </a:lnTo>
                <a:lnTo>
                  <a:pt x="403" y="283"/>
                </a:lnTo>
                <a:lnTo>
                  <a:pt x="382" y="283"/>
                </a:lnTo>
                <a:lnTo>
                  <a:pt x="369" y="285"/>
                </a:lnTo>
                <a:lnTo>
                  <a:pt x="364" y="286"/>
                </a:lnTo>
                <a:lnTo>
                  <a:pt x="363" y="287"/>
                </a:lnTo>
                <a:lnTo>
                  <a:pt x="363" y="287"/>
                </a:lnTo>
                <a:lnTo>
                  <a:pt x="364" y="292"/>
                </a:lnTo>
                <a:lnTo>
                  <a:pt x="363" y="293"/>
                </a:lnTo>
                <a:lnTo>
                  <a:pt x="363" y="293"/>
                </a:lnTo>
                <a:lnTo>
                  <a:pt x="322" y="304"/>
                </a:lnTo>
                <a:lnTo>
                  <a:pt x="292" y="312"/>
                </a:lnTo>
                <a:lnTo>
                  <a:pt x="274" y="315"/>
                </a:lnTo>
                <a:lnTo>
                  <a:pt x="274" y="315"/>
                </a:lnTo>
                <a:lnTo>
                  <a:pt x="265" y="315"/>
                </a:lnTo>
                <a:lnTo>
                  <a:pt x="255" y="314"/>
                </a:lnTo>
                <a:lnTo>
                  <a:pt x="252" y="314"/>
                </a:lnTo>
                <a:lnTo>
                  <a:pt x="249" y="315"/>
                </a:lnTo>
                <a:lnTo>
                  <a:pt x="248" y="317"/>
                </a:lnTo>
                <a:lnTo>
                  <a:pt x="247" y="319"/>
                </a:lnTo>
                <a:lnTo>
                  <a:pt x="247" y="319"/>
                </a:lnTo>
                <a:lnTo>
                  <a:pt x="247" y="323"/>
                </a:lnTo>
                <a:lnTo>
                  <a:pt x="246" y="328"/>
                </a:lnTo>
                <a:lnTo>
                  <a:pt x="238" y="341"/>
                </a:lnTo>
                <a:lnTo>
                  <a:pt x="216" y="381"/>
                </a:lnTo>
                <a:lnTo>
                  <a:pt x="204" y="402"/>
                </a:lnTo>
                <a:lnTo>
                  <a:pt x="194" y="420"/>
                </a:lnTo>
                <a:lnTo>
                  <a:pt x="188" y="435"/>
                </a:lnTo>
                <a:lnTo>
                  <a:pt x="186" y="440"/>
                </a:lnTo>
                <a:lnTo>
                  <a:pt x="186" y="443"/>
                </a:lnTo>
                <a:lnTo>
                  <a:pt x="186" y="443"/>
                </a:lnTo>
                <a:lnTo>
                  <a:pt x="188" y="446"/>
                </a:lnTo>
                <a:lnTo>
                  <a:pt x="188" y="448"/>
                </a:lnTo>
                <a:lnTo>
                  <a:pt x="185" y="453"/>
                </a:lnTo>
                <a:lnTo>
                  <a:pt x="180" y="458"/>
                </a:lnTo>
                <a:lnTo>
                  <a:pt x="174" y="463"/>
                </a:lnTo>
                <a:lnTo>
                  <a:pt x="158" y="476"/>
                </a:lnTo>
                <a:lnTo>
                  <a:pt x="140" y="488"/>
                </a:lnTo>
                <a:lnTo>
                  <a:pt x="140" y="488"/>
                </a:lnTo>
                <a:lnTo>
                  <a:pt x="131" y="495"/>
                </a:lnTo>
                <a:lnTo>
                  <a:pt x="125" y="503"/>
                </a:lnTo>
                <a:lnTo>
                  <a:pt x="120" y="510"/>
                </a:lnTo>
                <a:lnTo>
                  <a:pt x="116" y="516"/>
                </a:lnTo>
                <a:lnTo>
                  <a:pt x="111" y="528"/>
                </a:lnTo>
                <a:lnTo>
                  <a:pt x="108" y="538"/>
                </a:lnTo>
                <a:lnTo>
                  <a:pt x="108" y="538"/>
                </a:lnTo>
                <a:lnTo>
                  <a:pt x="103" y="547"/>
                </a:lnTo>
                <a:lnTo>
                  <a:pt x="95" y="554"/>
                </a:lnTo>
                <a:lnTo>
                  <a:pt x="89" y="562"/>
                </a:lnTo>
                <a:lnTo>
                  <a:pt x="85" y="569"/>
                </a:lnTo>
                <a:lnTo>
                  <a:pt x="85" y="569"/>
                </a:lnTo>
                <a:lnTo>
                  <a:pt x="56" y="663"/>
                </a:lnTo>
                <a:lnTo>
                  <a:pt x="36" y="724"/>
                </a:lnTo>
                <a:lnTo>
                  <a:pt x="28" y="746"/>
                </a:lnTo>
                <a:lnTo>
                  <a:pt x="24" y="753"/>
                </a:lnTo>
                <a:lnTo>
                  <a:pt x="23" y="756"/>
                </a:lnTo>
                <a:lnTo>
                  <a:pt x="23" y="756"/>
                </a:lnTo>
                <a:lnTo>
                  <a:pt x="12" y="765"/>
                </a:lnTo>
                <a:lnTo>
                  <a:pt x="9" y="769"/>
                </a:lnTo>
                <a:lnTo>
                  <a:pt x="8" y="772"/>
                </a:lnTo>
                <a:lnTo>
                  <a:pt x="8" y="772"/>
                </a:lnTo>
                <a:lnTo>
                  <a:pt x="4" y="783"/>
                </a:lnTo>
                <a:lnTo>
                  <a:pt x="3" y="790"/>
                </a:lnTo>
                <a:lnTo>
                  <a:pt x="2" y="797"/>
                </a:lnTo>
                <a:lnTo>
                  <a:pt x="2" y="797"/>
                </a:lnTo>
                <a:lnTo>
                  <a:pt x="3" y="807"/>
                </a:lnTo>
                <a:lnTo>
                  <a:pt x="4" y="817"/>
                </a:lnTo>
                <a:lnTo>
                  <a:pt x="4" y="817"/>
                </a:lnTo>
                <a:lnTo>
                  <a:pt x="3" y="823"/>
                </a:lnTo>
                <a:lnTo>
                  <a:pt x="0" y="828"/>
                </a:lnTo>
                <a:lnTo>
                  <a:pt x="0" y="830"/>
                </a:lnTo>
                <a:lnTo>
                  <a:pt x="0" y="831"/>
                </a:lnTo>
                <a:lnTo>
                  <a:pt x="3" y="834"/>
                </a:lnTo>
                <a:lnTo>
                  <a:pt x="5" y="838"/>
                </a:lnTo>
                <a:lnTo>
                  <a:pt x="5" y="838"/>
                </a:lnTo>
                <a:lnTo>
                  <a:pt x="14" y="841"/>
                </a:lnTo>
                <a:lnTo>
                  <a:pt x="23" y="844"/>
                </a:lnTo>
                <a:lnTo>
                  <a:pt x="34" y="845"/>
                </a:lnTo>
                <a:lnTo>
                  <a:pt x="34" y="845"/>
                </a:lnTo>
                <a:lnTo>
                  <a:pt x="37" y="846"/>
                </a:lnTo>
                <a:lnTo>
                  <a:pt x="40" y="847"/>
                </a:lnTo>
                <a:lnTo>
                  <a:pt x="45" y="851"/>
                </a:lnTo>
                <a:lnTo>
                  <a:pt x="45" y="851"/>
                </a:lnTo>
                <a:lnTo>
                  <a:pt x="50" y="857"/>
                </a:lnTo>
                <a:lnTo>
                  <a:pt x="55" y="860"/>
                </a:lnTo>
                <a:lnTo>
                  <a:pt x="58" y="861"/>
                </a:lnTo>
                <a:lnTo>
                  <a:pt x="58" y="861"/>
                </a:lnTo>
                <a:lnTo>
                  <a:pt x="66" y="861"/>
                </a:lnTo>
                <a:lnTo>
                  <a:pt x="69" y="860"/>
                </a:lnTo>
                <a:lnTo>
                  <a:pt x="73" y="857"/>
                </a:lnTo>
                <a:lnTo>
                  <a:pt x="73" y="857"/>
                </a:lnTo>
                <a:lnTo>
                  <a:pt x="76" y="855"/>
                </a:lnTo>
                <a:lnTo>
                  <a:pt x="76" y="852"/>
                </a:lnTo>
                <a:lnTo>
                  <a:pt x="77" y="850"/>
                </a:lnTo>
                <a:lnTo>
                  <a:pt x="81" y="847"/>
                </a:lnTo>
                <a:lnTo>
                  <a:pt x="81" y="847"/>
                </a:lnTo>
                <a:lnTo>
                  <a:pt x="85" y="842"/>
                </a:lnTo>
                <a:lnTo>
                  <a:pt x="88" y="839"/>
                </a:lnTo>
                <a:lnTo>
                  <a:pt x="89" y="834"/>
                </a:lnTo>
                <a:lnTo>
                  <a:pt x="89" y="831"/>
                </a:lnTo>
                <a:lnTo>
                  <a:pt x="89" y="831"/>
                </a:lnTo>
                <a:lnTo>
                  <a:pt x="89" y="829"/>
                </a:lnTo>
                <a:lnTo>
                  <a:pt x="90" y="828"/>
                </a:lnTo>
                <a:lnTo>
                  <a:pt x="93" y="825"/>
                </a:lnTo>
                <a:lnTo>
                  <a:pt x="95" y="823"/>
                </a:lnTo>
                <a:lnTo>
                  <a:pt x="95" y="823"/>
                </a:lnTo>
                <a:lnTo>
                  <a:pt x="98" y="820"/>
                </a:lnTo>
                <a:lnTo>
                  <a:pt x="100" y="819"/>
                </a:lnTo>
                <a:lnTo>
                  <a:pt x="100" y="817"/>
                </a:lnTo>
                <a:lnTo>
                  <a:pt x="99" y="810"/>
                </a:lnTo>
                <a:lnTo>
                  <a:pt x="99" y="810"/>
                </a:lnTo>
                <a:lnTo>
                  <a:pt x="92" y="786"/>
                </a:lnTo>
                <a:lnTo>
                  <a:pt x="92" y="786"/>
                </a:lnTo>
                <a:lnTo>
                  <a:pt x="99" y="781"/>
                </a:lnTo>
                <a:lnTo>
                  <a:pt x="105" y="775"/>
                </a:lnTo>
                <a:lnTo>
                  <a:pt x="111" y="766"/>
                </a:lnTo>
                <a:lnTo>
                  <a:pt x="111" y="766"/>
                </a:lnTo>
                <a:lnTo>
                  <a:pt x="121" y="749"/>
                </a:lnTo>
                <a:lnTo>
                  <a:pt x="132" y="728"/>
                </a:lnTo>
                <a:lnTo>
                  <a:pt x="132" y="728"/>
                </a:lnTo>
                <a:lnTo>
                  <a:pt x="147" y="696"/>
                </a:lnTo>
                <a:lnTo>
                  <a:pt x="153" y="684"/>
                </a:lnTo>
                <a:lnTo>
                  <a:pt x="156" y="676"/>
                </a:lnTo>
                <a:lnTo>
                  <a:pt x="156" y="676"/>
                </a:lnTo>
                <a:lnTo>
                  <a:pt x="159" y="670"/>
                </a:lnTo>
                <a:lnTo>
                  <a:pt x="167" y="658"/>
                </a:lnTo>
                <a:lnTo>
                  <a:pt x="174" y="647"/>
                </a:lnTo>
                <a:lnTo>
                  <a:pt x="178" y="641"/>
                </a:lnTo>
                <a:lnTo>
                  <a:pt x="178" y="641"/>
                </a:lnTo>
                <a:lnTo>
                  <a:pt x="196" y="626"/>
                </a:lnTo>
                <a:lnTo>
                  <a:pt x="196" y="626"/>
                </a:lnTo>
                <a:lnTo>
                  <a:pt x="218" y="588"/>
                </a:lnTo>
                <a:lnTo>
                  <a:pt x="243" y="547"/>
                </a:lnTo>
                <a:lnTo>
                  <a:pt x="243" y="547"/>
                </a:lnTo>
                <a:lnTo>
                  <a:pt x="255" y="527"/>
                </a:lnTo>
                <a:lnTo>
                  <a:pt x="263" y="515"/>
                </a:lnTo>
                <a:lnTo>
                  <a:pt x="268" y="509"/>
                </a:lnTo>
                <a:lnTo>
                  <a:pt x="268" y="509"/>
                </a:lnTo>
                <a:lnTo>
                  <a:pt x="269" y="509"/>
                </a:lnTo>
                <a:lnTo>
                  <a:pt x="270" y="511"/>
                </a:lnTo>
                <a:lnTo>
                  <a:pt x="274" y="519"/>
                </a:lnTo>
                <a:lnTo>
                  <a:pt x="280" y="532"/>
                </a:lnTo>
                <a:lnTo>
                  <a:pt x="280" y="532"/>
                </a:lnTo>
                <a:lnTo>
                  <a:pt x="300" y="606"/>
                </a:lnTo>
                <a:lnTo>
                  <a:pt x="300" y="606"/>
                </a:lnTo>
                <a:lnTo>
                  <a:pt x="286" y="620"/>
                </a:lnTo>
                <a:lnTo>
                  <a:pt x="276" y="631"/>
                </a:lnTo>
                <a:lnTo>
                  <a:pt x="271" y="636"/>
                </a:lnTo>
                <a:lnTo>
                  <a:pt x="271" y="636"/>
                </a:lnTo>
                <a:lnTo>
                  <a:pt x="273" y="639"/>
                </a:lnTo>
                <a:lnTo>
                  <a:pt x="274" y="647"/>
                </a:lnTo>
                <a:lnTo>
                  <a:pt x="274" y="647"/>
                </a:lnTo>
                <a:lnTo>
                  <a:pt x="274" y="650"/>
                </a:lnTo>
                <a:lnTo>
                  <a:pt x="271" y="655"/>
                </a:lnTo>
                <a:lnTo>
                  <a:pt x="264" y="665"/>
                </a:lnTo>
                <a:lnTo>
                  <a:pt x="264" y="665"/>
                </a:lnTo>
                <a:lnTo>
                  <a:pt x="257" y="673"/>
                </a:lnTo>
                <a:lnTo>
                  <a:pt x="255" y="675"/>
                </a:lnTo>
                <a:lnTo>
                  <a:pt x="255" y="676"/>
                </a:lnTo>
                <a:lnTo>
                  <a:pt x="255" y="676"/>
                </a:lnTo>
                <a:lnTo>
                  <a:pt x="259" y="682"/>
                </a:lnTo>
                <a:lnTo>
                  <a:pt x="260" y="686"/>
                </a:lnTo>
                <a:lnTo>
                  <a:pt x="259" y="691"/>
                </a:lnTo>
                <a:lnTo>
                  <a:pt x="259" y="691"/>
                </a:lnTo>
                <a:lnTo>
                  <a:pt x="255" y="707"/>
                </a:lnTo>
                <a:lnTo>
                  <a:pt x="247" y="739"/>
                </a:lnTo>
                <a:lnTo>
                  <a:pt x="241" y="756"/>
                </a:lnTo>
                <a:lnTo>
                  <a:pt x="236" y="772"/>
                </a:lnTo>
                <a:lnTo>
                  <a:pt x="230" y="785"/>
                </a:lnTo>
                <a:lnTo>
                  <a:pt x="226" y="790"/>
                </a:lnTo>
                <a:lnTo>
                  <a:pt x="223" y="792"/>
                </a:lnTo>
                <a:lnTo>
                  <a:pt x="223" y="792"/>
                </a:lnTo>
                <a:lnTo>
                  <a:pt x="216" y="797"/>
                </a:lnTo>
                <a:lnTo>
                  <a:pt x="209" y="802"/>
                </a:lnTo>
                <a:lnTo>
                  <a:pt x="191" y="810"/>
                </a:lnTo>
                <a:lnTo>
                  <a:pt x="179" y="818"/>
                </a:lnTo>
                <a:lnTo>
                  <a:pt x="175" y="820"/>
                </a:lnTo>
                <a:lnTo>
                  <a:pt x="175" y="822"/>
                </a:lnTo>
                <a:lnTo>
                  <a:pt x="177" y="823"/>
                </a:lnTo>
                <a:lnTo>
                  <a:pt x="177" y="823"/>
                </a:lnTo>
                <a:lnTo>
                  <a:pt x="180" y="825"/>
                </a:lnTo>
                <a:lnTo>
                  <a:pt x="188" y="828"/>
                </a:lnTo>
                <a:lnTo>
                  <a:pt x="207" y="833"/>
                </a:lnTo>
                <a:lnTo>
                  <a:pt x="233" y="838"/>
                </a:lnTo>
                <a:lnTo>
                  <a:pt x="233" y="838"/>
                </a:lnTo>
                <a:lnTo>
                  <a:pt x="200" y="919"/>
                </a:lnTo>
                <a:lnTo>
                  <a:pt x="177" y="980"/>
                </a:lnTo>
                <a:lnTo>
                  <a:pt x="162" y="1020"/>
                </a:lnTo>
                <a:lnTo>
                  <a:pt x="162" y="1020"/>
                </a:lnTo>
                <a:lnTo>
                  <a:pt x="159" y="1036"/>
                </a:lnTo>
                <a:lnTo>
                  <a:pt x="158" y="1042"/>
                </a:lnTo>
                <a:lnTo>
                  <a:pt x="159" y="1048"/>
                </a:lnTo>
                <a:lnTo>
                  <a:pt x="159" y="1052"/>
                </a:lnTo>
                <a:lnTo>
                  <a:pt x="162" y="1057"/>
                </a:lnTo>
                <a:lnTo>
                  <a:pt x="167" y="1064"/>
                </a:lnTo>
                <a:lnTo>
                  <a:pt x="167" y="1064"/>
                </a:lnTo>
                <a:lnTo>
                  <a:pt x="172" y="1070"/>
                </a:lnTo>
                <a:lnTo>
                  <a:pt x="178" y="1076"/>
                </a:lnTo>
                <a:lnTo>
                  <a:pt x="179" y="1080"/>
                </a:lnTo>
                <a:lnTo>
                  <a:pt x="180" y="1084"/>
                </a:lnTo>
                <a:lnTo>
                  <a:pt x="180" y="1088"/>
                </a:lnTo>
                <a:lnTo>
                  <a:pt x="178" y="1092"/>
                </a:lnTo>
                <a:lnTo>
                  <a:pt x="178" y="1092"/>
                </a:lnTo>
                <a:lnTo>
                  <a:pt x="170" y="1108"/>
                </a:lnTo>
                <a:lnTo>
                  <a:pt x="168" y="1115"/>
                </a:lnTo>
                <a:lnTo>
                  <a:pt x="169" y="1118"/>
                </a:lnTo>
                <a:lnTo>
                  <a:pt x="170" y="1121"/>
                </a:lnTo>
                <a:lnTo>
                  <a:pt x="170" y="1121"/>
                </a:lnTo>
                <a:lnTo>
                  <a:pt x="174" y="1132"/>
                </a:lnTo>
                <a:lnTo>
                  <a:pt x="179" y="1147"/>
                </a:lnTo>
                <a:lnTo>
                  <a:pt x="184" y="1160"/>
                </a:lnTo>
                <a:lnTo>
                  <a:pt x="186" y="1168"/>
                </a:lnTo>
                <a:lnTo>
                  <a:pt x="186" y="1168"/>
                </a:lnTo>
                <a:lnTo>
                  <a:pt x="191" y="1195"/>
                </a:lnTo>
                <a:lnTo>
                  <a:pt x="200" y="1249"/>
                </a:lnTo>
                <a:lnTo>
                  <a:pt x="209" y="1306"/>
                </a:lnTo>
                <a:lnTo>
                  <a:pt x="211" y="1324"/>
                </a:lnTo>
                <a:lnTo>
                  <a:pt x="211" y="1334"/>
                </a:lnTo>
                <a:lnTo>
                  <a:pt x="211" y="1334"/>
                </a:lnTo>
                <a:lnTo>
                  <a:pt x="209" y="1350"/>
                </a:lnTo>
                <a:lnTo>
                  <a:pt x="207" y="1361"/>
                </a:lnTo>
                <a:lnTo>
                  <a:pt x="207" y="1361"/>
                </a:lnTo>
                <a:lnTo>
                  <a:pt x="209" y="1363"/>
                </a:lnTo>
                <a:lnTo>
                  <a:pt x="212" y="1370"/>
                </a:lnTo>
                <a:lnTo>
                  <a:pt x="218" y="1377"/>
                </a:lnTo>
                <a:lnTo>
                  <a:pt x="236" y="1381"/>
                </a:lnTo>
                <a:lnTo>
                  <a:pt x="243" y="1383"/>
                </a:lnTo>
                <a:lnTo>
                  <a:pt x="243" y="1383"/>
                </a:lnTo>
                <a:lnTo>
                  <a:pt x="244" y="1390"/>
                </a:lnTo>
                <a:lnTo>
                  <a:pt x="246" y="1395"/>
                </a:lnTo>
                <a:lnTo>
                  <a:pt x="246" y="1399"/>
                </a:lnTo>
                <a:lnTo>
                  <a:pt x="246" y="1399"/>
                </a:lnTo>
                <a:lnTo>
                  <a:pt x="244" y="1400"/>
                </a:lnTo>
                <a:lnTo>
                  <a:pt x="244" y="1403"/>
                </a:lnTo>
                <a:lnTo>
                  <a:pt x="244" y="1407"/>
                </a:lnTo>
                <a:lnTo>
                  <a:pt x="242" y="1411"/>
                </a:lnTo>
                <a:lnTo>
                  <a:pt x="242" y="1411"/>
                </a:lnTo>
                <a:lnTo>
                  <a:pt x="239" y="1414"/>
                </a:lnTo>
                <a:lnTo>
                  <a:pt x="238" y="1415"/>
                </a:lnTo>
                <a:lnTo>
                  <a:pt x="236" y="1415"/>
                </a:lnTo>
                <a:lnTo>
                  <a:pt x="234" y="1414"/>
                </a:lnTo>
                <a:lnTo>
                  <a:pt x="234" y="1415"/>
                </a:lnTo>
                <a:lnTo>
                  <a:pt x="236" y="1419"/>
                </a:lnTo>
                <a:lnTo>
                  <a:pt x="236" y="1419"/>
                </a:lnTo>
                <a:lnTo>
                  <a:pt x="236" y="1423"/>
                </a:lnTo>
                <a:lnTo>
                  <a:pt x="237" y="1424"/>
                </a:lnTo>
                <a:lnTo>
                  <a:pt x="241" y="1426"/>
                </a:lnTo>
                <a:lnTo>
                  <a:pt x="242" y="1427"/>
                </a:lnTo>
                <a:lnTo>
                  <a:pt x="243" y="1432"/>
                </a:lnTo>
                <a:lnTo>
                  <a:pt x="243" y="1439"/>
                </a:lnTo>
                <a:lnTo>
                  <a:pt x="242" y="1450"/>
                </a:lnTo>
                <a:lnTo>
                  <a:pt x="242" y="1450"/>
                </a:lnTo>
                <a:lnTo>
                  <a:pt x="236" y="1475"/>
                </a:lnTo>
                <a:lnTo>
                  <a:pt x="233" y="1488"/>
                </a:lnTo>
                <a:lnTo>
                  <a:pt x="231" y="1499"/>
                </a:lnTo>
                <a:lnTo>
                  <a:pt x="231" y="1510"/>
                </a:lnTo>
                <a:lnTo>
                  <a:pt x="232" y="1520"/>
                </a:lnTo>
                <a:lnTo>
                  <a:pt x="233" y="1523"/>
                </a:lnTo>
                <a:lnTo>
                  <a:pt x="234" y="1528"/>
                </a:lnTo>
                <a:lnTo>
                  <a:pt x="238" y="1532"/>
                </a:lnTo>
                <a:lnTo>
                  <a:pt x="242" y="1535"/>
                </a:lnTo>
                <a:lnTo>
                  <a:pt x="242" y="1535"/>
                </a:lnTo>
                <a:lnTo>
                  <a:pt x="249" y="1541"/>
                </a:lnTo>
                <a:lnTo>
                  <a:pt x="259" y="1544"/>
                </a:lnTo>
                <a:lnTo>
                  <a:pt x="269" y="1546"/>
                </a:lnTo>
                <a:lnTo>
                  <a:pt x="279" y="1547"/>
                </a:lnTo>
                <a:lnTo>
                  <a:pt x="289" y="1546"/>
                </a:lnTo>
                <a:lnTo>
                  <a:pt x="297" y="1544"/>
                </a:lnTo>
                <a:lnTo>
                  <a:pt x="306" y="1541"/>
                </a:lnTo>
                <a:lnTo>
                  <a:pt x="312" y="1537"/>
                </a:lnTo>
                <a:lnTo>
                  <a:pt x="312" y="1537"/>
                </a:lnTo>
                <a:lnTo>
                  <a:pt x="318" y="1531"/>
                </a:lnTo>
                <a:lnTo>
                  <a:pt x="323" y="1523"/>
                </a:lnTo>
                <a:lnTo>
                  <a:pt x="327" y="1515"/>
                </a:lnTo>
                <a:lnTo>
                  <a:pt x="329" y="1505"/>
                </a:lnTo>
                <a:lnTo>
                  <a:pt x="333" y="1487"/>
                </a:lnTo>
                <a:lnTo>
                  <a:pt x="334" y="1471"/>
                </a:lnTo>
                <a:lnTo>
                  <a:pt x="334" y="1471"/>
                </a:lnTo>
                <a:lnTo>
                  <a:pt x="333" y="1429"/>
                </a:lnTo>
                <a:lnTo>
                  <a:pt x="332" y="1407"/>
                </a:lnTo>
                <a:lnTo>
                  <a:pt x="328" y="1390"/>
                </a:lnTo>
                <a:lnTo>
                  <a:pt x="328" y="1390"/>
                </a:lnTo>
                <a:lnTo>
                  <a:pt x="324" y="1379"/>
                </a:lnTo>
                <a:lnTo>
                  <a:pt x="318" y="1371"/>
                </a:lnTo>
                <a:lnTo>
                  <a:pt x="318" y="1371"/>
                </a:lnTo>
                <a:lnTo>
                  <a:pt x="315" y="1365"/>
                </a:lnTo>
                <a:lnTo>
                  <a:pt x="311" y="1361"/>
                </a:lnTo>
                <a:lnTo>
                  <a:pt x="308" y="1357"/>
                </a:lnTo>
                <a:lnTo>
                  <a:pt x="306" y="1352"/>
                </a:lnTo>
                <a:lnTo>
                  <a:pt x="306" y="1352"/>
                </a:lnTo>
                <a:lnTo>
                  <a:pt x="306" y="1345"/>
                </a:lnTo>
                <a:lnTo>
                  <a:pt x="306" y="1338"/>
                </a:lnTo>
                <a:lnTo>
                  <a:pt x="308" y="1326"/>
                </a:lnTo>
                <a:lnTo>
                  <a:pt x="308" y="1326"/>
                </a:lnTo>
                <a:lnTo>
                  <a:pt x="307" y="1309"/>
                </a:lnTo>
                <a:lnTo>
                  <a:pt x="306" y="1297"/>
                </a:lnTo>
                <a:lnTo>
                  <a:pt x="306" y="1286"/>
                </a:lnTo>
                <a:lnTo>
                  <a:pt x="306" y="1286"/>
                </a:lnTo>
                <a:lnTo>
                  <a:pt x="305" y="1254"/>
                </a:lnTo>
                <a:lnTo>
                  <a:pt x="302" y="1198"/>
                </a:lnTo>
                <a:lnTo>
                  <a:pt x="300" y="1145"/>
                </a:lnTo>
                <a:lnTo>
                  <a:pt x="300" y="1127"/>
                </a:lnTo>
                <a:lnTo>
                  <a:pt x="300" y="1120"/>
                </a:lnTo>
                <a:lnTo>
                  <a:pt x="300" y="1120"/>
                </a:lnTo>
                <a:lnTo>
                  <a:pt x="303" y="1116"/>
                </a:lnTo>
                <a:lnTo>
                  <a:pt x="307" y="1113"/>
                </a:lnTo>
                <a:lnTo>
                  <a:pt x="311" y="1111"/>
                </a:lnTo>
                <a:lnTo>
                  <a:pt x="312" y="1108"/>
                </a:lnTo>
                <a:lnTo>
                  <a:pt x="312" y="1107"/>
                </a:lnTo>
                <a:lnTo>
                  <a:pt x="312" y="1107"/>
                </a:lnTo>
                <a:lnTo>
                  <a:pt x="311" y="1105"/>
                </a:lnTo>
                <a:lnTo>
                  <a:pt x="310" y="1101"/>
                </a:lnTo>
                <a:lnTo>
                  <a:pt x="303" y="1095"/>
                </a:lnTo>
                <a:lnTo>
                  <a:pt x="299" y="1088"/>
                </a:lnTo>
                <a:lnTo>
                  <a:pt x="296" y="1086"/>
                </a:lnTo>
                <a:lnTo>
                  <a:pt x="296" y="1085"/>
                </a:lnTo>
                <a:lnTo>
                  <a:pt x="296" y="1085"/>
                </a:lnTo>
                <a:lnTo>
                  <a:pt x="301" y="1080"/>
                </a:lnTo>
                <a:lnTo>
                  <a:pt x="303" y="1079"/>
                </a:lnTo>
                <a:lnTo>
                  <a:pt x="305" y="1076"/>
                </a:lnTo>
                <a:lnTo>
                  <a:pt x="305" y="1057"/>
                </a:lnTo>
                <a:lnTo>
                  <a:pt x="315" y="1046"/>
                </a:lnTo>
                <a:lnTo>
                  <a:pt x="327" y="1026"/>
                </a:lnTo>
                <a:lnTo>
                  <a:pt x="327" y="1026"/>
                </a:lnTo>
                <a:lnTo>
                  <a:pt x="331" y="1021"/>
                </a:lnTo>
                <a:lnTo>
                  <a:pt x="343" y="1005"/>
                </a:lnTo>
                <a:lnTo>
                  <a:pt x="343" y="1005"/>
                </a:lnTo>
                <a:lnTo>
                  <a:pt x="348" y="996"/>
                </a:lnTo>
                <a:lnTo>
                  <a:pt x="354" y="982"/>
                </a:lnTo>
                <a:lnTo>
                  <a:pt x="369" y="943"/>
                </a:lnTo>
                <a:lnTo>
                  <a:pt x="377" y="925"/>
                </a:lnTo>
                <a:lnTo>
                  <a:pt x="385" y="909"/>
                </a:lnTo>
                <a:lnTo>
                  <a:pt x="391" y="899"/>
                </a:lnTo>
                <a:lnTo>
                  <a:pt x="393" y="897"/>
                </a:lnTo>
                <a:lnTo>
                  <a:pt x="396" y="895"/>
                </a:lnTo>
                <a:lnTo>
                  <a:pt x="396" y="895"/>
                </a:lnTo>
                <a:lnTo>
                  <a:pt x="404" y="900"/>
                </a:lnTo>
                <a:lnTo>
                  <a:pt x="416" y="908"/>
                </a:lnTo>
                <a:lnTo>
                  <a:pt x="423" y="914"/>
                </a:lnTo>
                <a:lnTo>
                  <a:pt x="425" y="918"/>
                </a:lnTo>
                <a:lnTo>
                  <a:pt x="425" y="918"/>
                </a:lnTo>
                <a:lnTo>
                  <a:pt x="433" y="936"/>
                </a:lnTo>
                <a:lnTo>
                  <a:pt x="448" y="973"/>
                </a:lnTo>
                <a:lnTo>
                  <a:pt x="471" y="1030"/>
                </a:lnTo>
                <a:lnTo>
                  <a:pt x="471" y="1030"/>
                </a:lnTo>
                <a:lnTo>
                  <a:pt x="470" y="1036"/>
                </a:lnTo>
                <a:lnTo>
                  <a:pt x="471" y="1041"/>
                </a:lnTo>
                <a:lnTo>
                  <a:pt x="472" y="1048"/>
                </a:lnTo>
                <a:lnTo>
                  <a:pt x="472" y="1048"/>
                </a:lnTo>
                <a:lnTo>
                  <a:pt x="485" y="1076"/>
                </a:lnTo>
                <a:lnTo>
                  <a:pt x="494" y="1099"/>
                </a:lnTo>
                <a:lnTo>
                  <a:pt x="494" y="1099"/>
                </a:lnTo>
                <a:lnTo>
                  <a:pt x="496" y="1102"/>
                </a:lnTo>
                <a:lnTo>
                  <a:pt x="494" y="1107"/>
                </a:lnTo>
                <a:lnTo>
                  <a:pt x="492" y="1113"/>
                </a:lnTo>
                <a:lnTo>
                  <a:pt x="491" y="1123"/>
                </a:lnTo>
                <a:lnTo>
                  <a:pt x="491" y="1123"/>
                </a:lnTo>
                <a:lnTo>
                  <a:pt x="485" y="1154"/>
                </a:lnTo>
                <a:lnTo>
                  <a:pt x="473" y="1209"/>
                </a:lnTo>
                <a:lnTo>
                  <a:pt x="456" y="1286"/>
                </a:lnTo>
                <a:lnTo>
                  <a:pt x="456" y="1318"/>
                </a:lnTo>
                <a:lnTo>
                  <a:pt x="456" y="1318"/>
                </a:lnTo>
                <a:lnTo>
                  <a:pt x="455" y="1326"/>
                </a:lnTo>
                <a:lnTo>
                  <a:pt x="451" y="1340"/>
                </a:lnTo>
                <a:lnTo>
                  <a:pt x="448" y="1354"/>
                </a:lnTo>
                <a:lnTo>
                  <a:pt x="443" y="1362"/>
                </a:lnTo>
                <a:lnTo>
                  <a:pt x="443" y="1362"/>
                </a:lnTo>
                <a:lnTo>
                  <a:pt x="386" y="1427"/>
                </a:lnTo>
                <a:lnTo>
                  <a:pt x="374" y="1459"/>
                </a:lnTo>
                <a:lnTo>
                  <a:pt x="359" y="1490"/>
                </a:lnTo>
                <a:lnTo>
                  <a:pt x="359" y="1490"/>
                </a:lnTo>
                <a:lnTo>
                  <a:pt x="360" y="1506"/>
                </a:lnTo>
                <a:lnTo>
                  <a:pt x="361" y="1517"/>
                </a:lnTo>
                <a:lnTo>
                  <a:pt x="363" y="1521"/>
                </a:lnTo>
                <a:lnTo>
                  <a:pt x="365" y="1522"/>
                </a:lnTo>
                <a:lnTo>
                  <a:pt x="365" y="1522"/>
                </a:lnTo>
                <a:lnTo>
                  <a:pt x="392" y="1530"/>
                </a:lnTo>
                <a:lnTo>
                  <a:pt x="412" y="1533"/>
                </a:lnTo>
                <a:lnTo>
                  <a:pt x="430" y="1535"/>
                </a:lnTo>
                <a:lnTo>
                  <a:pt x="430" y="1535"/>
                </a:lnTo>
                <a:lnTo>
                  <a:pt x="440" y="1536"/>
                </a:lnTo>
                <a:lnTo>
                  <a:pt x="455" y="1537"/>
                </a:lnTo>
                <a:lnTo>
                  <a:pt x="491" y="1542"/>
                </a:lnTo>
                <a:lnTo>
                  <a:pt x="509" y="1543"/>
                </a:lnTo>
                <a:lnTo>
                  <a:pt x="525" y="1542"/>
                </a:lnTo>
                <a:lnTo>
                  <a:pt x="533" y="1541"/>
                </a:lnTo>
                <a:lnTo>
                  <a:pt x="537" y="1540"/>
                </a:lnTo>
                <a:lnTo>
                  <a:pt x="542" y="1536"/>
                </a:lnTo>
                <a:lnTo>
                  <a:pt x="546" y="1533"/>
                </a:lnTo>
                <a:lnTo>
                  <a:pt x="546" y="1533"/>
                </a:lnTo>
                <a:lnTo>
                  <a:pt x="550" y="1526"/>
                </a:lnTo>
                <a:lnTo>
                  <a:pt x="555" y="1522"/>
                </a:lnTo>
                <a:lnTo>
                  <a:pt x="558" y="1517"/>
                </a:lnTo>
                <a:lnTo>
                  <a:pt x="558" y="1515"/>
                </a:lnTo>
                <a:lnTo>
                  <a:pt x="556" y="1514"/>
                </a:lnTo>
                <a:lnTo>
                  <a:pt x="541" y="1506"/>
                </a:lnTo>
                <a:lnTo>
                  <a:pt x="541" y="1506"/>
                </a:lnTo>
                <a:lnTo>
                  <a:pt x="531" y="1501"/>
                </a:lnTo>
                <a:lnTo>
                  <a:pt x="520" y="1494"/>
                </a:lnTo>
                <a:lnTo>
                  <a:pt x="499" y="1480"/>
                </a:lnTo>
                <a:lnTo>
                  <a:pt x="478" y="1464"/>
                </a:lnTo>
                <a:lnTo>
                  <a:pt x="468" y="1436"/>
                </a:lnTo>
                <a:lnTo>
                  <a:pt x="497" y="1437"/>
                </a:lnTo>
                <a:lnTo>
                  <a:pt x="497" y="1402"/>
                </a:lnTo>
                <a:lnTo>
                  <a:pt x="546" y="1336"/>
                </a:lnTo>
                <a:lnTo>
                  <a:pt x="590" y="1264"/>
                </a:lnTo>
                <a:lnTo>
                  <a:pt x="590" y="1264"/>
                </a:lnTo>
                <a:lnTo>
                  <a:pt x="600" y="1227"/>
                </a:lnTo>
                <a:lnTo>
                  <a:pt x="600" y="1227"/>
                </a:lnTo>
                <a:lnTo>
                  <a:pt x="603" y="1195"/>
                </a:lnTo>
                <a:lnTo>
                  <a:pt x="603" y="1173"/>
                </a:lnTo>
                <a:lnTo>
                  <a:pt x="603" y="1161"/>
                </a:lnTo>
                <a:lnTo>
                  <a:pt x="603" y="1161"/>
                </a:lnTo>
                <a:lnTo>
                  <a:pt x="592" y="1126"/>
                </a:lnTo>
                <a:lnTo>
                  <a:pt x="582" y="1092"/>
                </a:lnTo>
                <a:lnTo>
                  <a:pt x="599" y="1054"/>
                </a:lnTo>
                <a:lnTo>
                  <a:pt x="594" y="948"/>
                </a:lnTo>
                <a:lnTo>
                  <a:pt x="594" y="948"/>
                </a:lnTo>
                <a:lnTo>
                  <a:pt x="608" y="916"/>
                </a:lnTo>
                <a:lnTo>
                  <a:pt x="618" y="892"/>
                </a:lnTo>
                <a:lnTo>
                  <a:pt x="620" y="881"/>
                </a:lnTo>
                <a:lnTo>
                  <a:pt x="621" y="872"/>
                </a:lnTo>
                <a:lnTo>
                  <a:pt x="621" y="872"/>
                </a:lnTo>
                <a:lnTo>
                  <a:pt x="620" y="859"/>
                </a:lnTo>
                <a:lnTo>
                  <a:pt x="618" y="845"/>
                </a:lnTo>
                <a:lnTo>
                  <a:pt x="613" y="825"/>
                </a:lnTo>
                <a:lnTo>
                  <a:pt x="613" y="825"/>
                </a:lnTo>
                <a:lnTo>
                  <a:pt x="613" y="823"/>
                </a:lnTo>
                <a:lnTo>
                  <a:pt x="615" y="820"/>
                </a:lnTo>
                <a:lnTo>
                  <a:pt x="621" y="817"/>
                </a:lnTo>
                <a:lnTo>
                  <a:pt x="640" y="809"/>
                </a:lnTo>
                <a:lnTo>
                  <a:pt x="650" y="806"/>
                </a:lnTo>
                <a:lnTo>
                  <a:pt x="656" y="801"/>
                </a:lnTo>
                <a:lnTo>
                  <a:pt x="658" y="798"/>
                </a:lnTo>
                <a:lnTo>
                  <a:pt x="658" y="796"/>
                </a:lnTo>
                <a:lnTo>
                  <a:pt x="658" y="793"/>
                </a:lnTo>
                <a:lnTo>
                  <a:pt x="656" y="791"/>
                </a:lnTo>
                <a:lnTo>
                  <a:pt x="656" y="791"/>
                </a:lnTo>
                <a:lnTo>
                  <a:pt x="642" y="777"/>
                </a:lnTo>
                <a:lnTo>
                  <a:pt x="631" y="764"/>
                </a:lnTo>
                <a:lnTo>
                  <a:pt x="622" y="751"/>
                </a:lnTo>
                <a:lnTo>
                  <a:pt x="621" y="746"/>
                </a:lnTo>
                <a:lnTo>
                  <a:pt x="621" y="744"/>
                </a:lnTo>
                <a:lnTo>
                  <a:pt x="621" y="744"/>
                </a:lnTo>
                <a:lnTo>
                  <a:pt x="630" y="728"/>
                </a:lnTo>
                <a:lnTo>
                  <a:pt x="637" y="716"/>
                </a:lnTo>
                <a:lnTo>
                  <a:pt x="637" y="681"/>
                </a:lnTo>
                <a:lnTo>
                  <a:pt x="647" y="596"/>
                </a:lnTo>
                <a:lnTo>
                  <a:pt x="647" y="596"/>
                </a:lnTo>
                <a:lnTo>
                  <a:pt x="672" y="641"/>
                </a:lnTo>
                <a:lnTo>
                  <a:pt x="691" y="674"/>
                </a:lnTo>
                <a:lnTo>
                  <a:pt x="704" y="695"/>
                </a:lnTo>
                <a:lnTo>
                  <a:pt x="704" y="695"/>
                </a:lnTo>
                <a:lnTo>
                  <a:pt x="707" y="701"/>
                </a:lnTo>
                <a:lnTo>
                  <a:pt x="710" y="706"/>
                </a:lnTo>
                <a:lnTo>
                  <a:pt x="714" y="719"/>
                </a:lnTo>
                <a:lnTo>
                  <a:pt x="717" y="732"/>
                </a:lnTo>
                <a:lnTo>
                  <a:pt x="720" y="737"/>
                </a:lnTo>
                <a:lnTo>
                  <a:pt x="722" y="742"/>
                </a:lnTo>
                <a:lnTo>
                  <a:pt x="722" y="742"/>
                </a:lnTo>
                <a:lnTo>
                  <a:pt x="733" y="758"/>
                </a:lnTo>
                <a:lnTo>
                  <a:pt x="742" y="767"/>
                </a:lnTo>
                <a:lnTo>
                  <a:pt x="754" y="778"/>
                </a:lnTo>
                <a:lnTo>
                  <a:pt x="754" y="778"/>
                </a:lnTo>
                <a:lnTo>
                  <a:pt x="770" y="791"/>
                </a:lnTo>
                <a:lnTo>
                  <a:pt x="783" y="802"/>
                </a:lnTo>
                <a:lnTo>
                  <a:pt x="792" y="812"/>
                </a:lnTo>
                <a:lnTo>
                  <a:pt x="800" y="819"/>
                </a:lnTo>
                <a:lnTo>
                  <a:pt x="800" y="819"/>
                </a:lnTo>
                <a:lnTo>
                  <a:pt x="805" y="828"/>
                </a:lnTo>
                <a:lnTo>
                  <a:pt x="811" y="839"/>
                </a:lnTo>
                <a:lnTo>
                  <a:pt x="816" y="850"/>
                </a:lnTo>
                <a:lnTo>
                  <a:pt x="817" y="857"/>
                </a:lnTo>
                <a:lnTo>
                  <a:pt x="817" y="857"/>
                </a:lnTo>
                <a:lnTo>
                  <a:pt x="817" y="861"/>
                </a:lnTo>
                <a:lnTo>
                  <a:pt x="815" y="865"/>
                </a:lnTo>
                <a:lnTo>
                  <a:pt x="815" y="867"/>
                </a:lnTo>
                <a:lnTo>
                  <a:pt x="817" y="866"/>
                </a:lnTo>
                <a:lnTo>
                  <a:pt x="828" y="860"/>
                </a:lnTo>
                <a:lnTo>
                  <a:pt x="828" y="860"/>
                </a:lnTo>
                <a:lnTo>
                  <a:pt x="826" y="863"/>
                </a:lnTo>
                <a:lnTo>
                  <a:pt x="822" y="875"/>
                </a:lnTo>
                <a:lnTo>
                  <a:pt x="820" y="881"/>
                </a:lnTo>
                <a:lnTo>
                  <a:pt x="820" y="888"/>
                </a:lnTo>
                <a:lnTo>
                  <a:pt x="821" y="894"/>
                </a:lnTo>
                <a:lnTo>
                  <a:pt x="823" y="900"/>
                </a:lnTo>
                <a:lnTo>
                  <a:pt x="823" y="900"/>
                </a:lnTo>
                <a:lnTo>
                  <a:pt x="840" y="920"/>
                </a:lnTo>
                <a:lnTo>
                  <a:pt x="840" y="920"/>
                </a:lnTo>
                <a:lnTo>
                  <a:pt x="842" y="924"/>
                </a:lnTo>
                <a:lnTo>
                  <a:pt x="843" y="926"/>
                </a:lnTo>
                <a:lnTo>
                  <a:pt x="845" y="927"/>
                </a:lnTo>
                <a:lnTo>
                  <a:pt x="852" y="929"/>
                </a:lnTo>
                <a:lnTo>
                  <a:pt x="852" y="929"/>
                </a:lnTo>
                <a:lnTo>
                  <a:pt x="861" y="929"/>
                </a:lnTo>
                <a:lnTo>
                  <a:pt x="871" y="929"/>
                </a:lnTo>
                <a:lnTo>
                  <a:pt x="879" y="927"/>
                </a:lnTo>
                <a:lnTo>
                  <a:pt x="885" y="924"/>
                </a:lnTo>
                <a:lnTo>
                  <a:pt x="885" y="924"/>
                </a:lnTo>
                <a:lnTo>
                  <a:pt x="890" y="921"/>
                </a:lnTo>
                <a:lnTo>
                  <a:pt x="895" y="919"/>
                </a:lnTo>
                <a:lnTo>
                  <a:pt x="900" y="915"/>
                </a:lnTo>
                <a:lnTo>
                  <a:pt x="902" y="911"/>
                </a:lnTo>
                <a:lnTo>
                  <a:pt x="903" y="908"/>
                </a:lnTo>
                <a:lnTo>
                  <a:pt x="903" y="908"/>
                </a:lnTo>
                <a:lnTo>
                  <a:pt x="913" y="872"/>
                </a:lnTo>
                <a:lnTo>
                  <a:pt x="913" y="872"/>
                </a:lnTo>
                <a:lnTo>
                  <a:pt x="918" y="857"/>
                </a:lnTo>
                <a:lnTo>
                  <a:pt x="922" y="847"/>
                </a:lnTo>
                <a:lnTo>
                  <a:pt x="922" y="844"/>
                </a:lnTo>
                <a:lnTo>
                  <a:pt x="921" y="844"/>
                </a:lnTo>
                <a:lnTo>
                  <a:pt x="921" y="844"/>
                </a:lnTo>
                <a:lnTo>
                  <a:pt x="916" y="841"/>
                </a:lnTo>
                <a:lnTo>
                  <a:pt x="904" y="835"/>
                </a:lnTo>
                <a:lnTo>
                  <a:pt x="895" y="826"/>
                </a:lnTo>
                <a:lnTo>
                  <a:pt x="891" y="822"/>
                </a:lnTo>
                <a:lnTo>
                  <a:pt x="888" y="817"/>
                </a:lnTo>
                <a:lnTo>
                  <a:pt x="888" y="817"/>
                </a:lnTo>
                <a:lnTo>
                  <a:pt x="886" y="810"/>
                </a:lnTo>
                <a:lnTo>
                  <a:pt x="881" y="801"/>
                </a:lnTo>
                <a:lnTo>
                  <a:pt x="866" y="778"/>
                </a:lnTo>
                <a:lnTo>
                  <a:pt x="853" y="758"/>
                </a:lnTo>
                <a:lnTo>
                  <a:pt x="847" y="745"/>
                </a:lnTo>
                <a:lnTo>
                  <a:pt x="847" y="745"/>
                </a:lnTo>
                <a:lnTo>
                  <a:pt x="832" y="716"/>
                </a:lnTo>
                <a:lnTo>
                  <a:pt x="821" y="696"/>
                </a:lnTo>
                <a:lnTo>
                  <a:pt x="813" y="682"/>
                </a:lnTo>
                <a:lnTo>
                  <a:pt x="813" y="682"/>
                </a:lnTo>
                <a:lnTo>
                  <a:pt x="811" y="677"/>
                </a:lnTo>
                <a:lnTo>
                  <a:pt x="807" y="670"/>
                </a:lnTo>
                <a:lnTo>
                  <a:pt x="801" y="650"/>
                </a:lnTo>
                <a:lnTo>
                  <a:pt x="795" y="633"/>
                </a:lnTo>
                <a:lnTo>
                  <a:pt x="792" y="627"/>
                </a:lnTo>
                <a:lnTo>
                  <a:pt x="791" y="625"/>
                </a:lnTo>
                <a:lnTo>
                  <a:pt x="791" y="625"/>
                </a:lnTo>
                <a:lnTo>
                  <a:pt x="785" y="617"/>
                </a:lnTo>
                <a:lnTo>
                  <a:pt x="773" y="604"/>
                </a:lnTo>
                <a:lnTo>
                  <a:pt x="757" y="585"/>
                </a:lnTo>
                <a:lnTo>
                  <a:pt x="742" y="544"/>
                </a:lnTo>
                <a:lnTo>
                  <a:pt x="742" y="544"/>
                </a:lnTo>
                <a:lnTo>
                  <a:pt x="730" y="530"/>
                </a:lnTo>
                <a:lnTo>
                  <a:pt x="720" y="517"/>
                </a:lnTo>
                <a:lnTo>
                  <a:pt x="717" y="514"/>
                </a:lnTo>
                <a:lnTo>
                  <a:pt x="716" y="510"/>
                </a:lnTo>
                <a:lnTo>
                  <a:pt x="716" y="510"/>
                </a:lnTo>
                <a:lnTo>
                  <a:pt x="719" y="488"/>
                </a:lnTo>
                <a:lnTo>
                  <a:pt x="720" y="473"/>
                </a:lnTo>
                <a:lnTo>
                  <a:pt x="720" y="466"/>
                </a:lnTo>
                <a:lnTo>
                  <a:pt x="719" y="460"/>
                </a:lnTo>
                <a:lnTo>
                  <a:pt x="719" y="460"/>
                </a:lnTo>
                <a:lnTo>
                  <a:pt x="711" y="437"/>
                </a:lnTo>
                <a:lnTo>
                  <a:pt x="707" y="425"/>
                </a:lnTo>
                <a:lnTo>
                  <a:pt x="706" y="405"/>
                </a:lnTo>
                <a:lnTo>
                  <a:pt x="552" y="315"/>
                </a:lnTo>
                <a:lnTo>
                  <a:pt x="534" y="309"/>
                </a:lnTo>
                <a:lnTo>
                  <a:pt x="534" y="309"/>
                </a:lnTo>
                <a:lnTo>
                  <a:pt x="535" y="302"/>
                </a:lnTo>
                <a:lnTo>
                  <a:pt x="539" y="293"/>
                </a:lnTo>
                <a:lnTo>
                  <a:pt x="544" y="283"/>
                </a:lnTo>
                <a:lnTo>
                  <a:pt x="544" y="283"/>
                </a:lnTo>
                <a:lnTo>
                  <a:pt x="550" y="274"/>
                </a:lnTo>
                <a:lnTo>
                  <a:pt x="552" y="264"/>
                </a:lnTo>
                <a:lnTo>
                  <a:pt x="555" y="256"/>
                </a:lnTo>
                <a:lnTo>
                  <a:pt x="556" y="250"/>
                </a:lnTo>
                <a:lnTo>
                  <a:pt x="556" y="250"/>
                </a:lnTo>
                <a:lnTo>
                  <a:pt x="556" y="238"/>
                </a:lnTo>
                <a:lnTo>
                  <a:pt x="556" y="230"/>
                </a:lnTo>
                <a:lnTo>
                  <a:pt x="556" y="230"/>
                </a:lnTo>
                <a:lnTo>
                  <a:pt x="566" y="226"/>
                </a:lnTo>
                <a:lnTo>
                  <a:pt x="589" y="213"/>
                </a:lnTo>
                <a:lnTo>
                  <a:pt x="602" y="206"/>
                </a:lnTo>
                <a:lnTo>
                  <a:pt x="611" y="197"/>
                </a:lnTo>
                <a:lnTo>
                  <a:pt x="615" y="194"/>
                </a:lnTo>
                <a:lnTo>
                  <a:pt x="619" y="189"/>
                </a:lnTo>
                <a:lnTo>
                  <a:pt x="620" y="184"/>
                </a:lnTo>
                <a:lnTo>
                  <a:pt x="621" y="180"/>
                </a:lnTo>
                <a:lnTo>
                  <a:pt x="621" y="180"/>
                </a:lnTo>
                <a:lnTo>
                  <a:pt x="620" y="175"/>
                </a:lnTo>
                <a:lnTo>
                  <a:pt x="618" y="171"/>
                </a:lnTo>
                <a:lnTo>
                  <a:pt x="611" y="163"/>
                </a:lnTo>
                <a:lnTo>
                  <a:pt x="603" y="155"/>
                </a:lnTo>
                <a:lnTo>
                  <a:pt x="594" y="149"/>
                </a:lnTo>
                <a:lnTo>
                  <a:pt x="576" y="139"/>
                </a:lnTo>
                <a:lnTo>
                  <a:pt x="568" y="136"/>
                </a:lnTo>
                <a:lnTo>
                  <a:pt x="568" y="136"/>
                </a:lnTo>
                <a:lnTo>
                  <a:pt x="566" y="117"/>
                </a:lnTo>
                <a:lnTo>
                  <a:pt x="558" y="78"/>
                </a:lnTo>
                <a:lnTo>
                  <a:pt x="555" y="57"/>
                </a:lnTo>
                <a:lnTo>
                  <a:pt x="550" y="37"/>
                </a:lnTo>
                <a:lnTo>
                  <a:pt x="544" y="22"/>
                </a:lnTo>
                <a:lnTo>
                  <a:pt x="541" y="17"/>
                </a:lnTo>
                <a:lnTo>
                  <a:pt x="537" y="15"/>
                </a:lnTo>
                <a:lnTo>
                  <a:pt x="537" y="15"/>
                </a:lnTo>
                <a:lnTo>
                  <a:pt x="529" y="12"/>
                </a:lnTo>
                <a:lnTo>
                  <a:pt x="515" y="9"/>
                </a:lnTo>
                <a:lnTo>
                  <a:pt x="498" y="5"/>
                </a:lnTo>
                <a:lnTo>
                  <a:pt x="480" y="1"/>
                </a:lnTo>
                <a:lnTo>
                  <a:pt x="460" y="0"/>
                </a:lnTo>
                <a:lnTo>
                  <a:pt x="440" y="1"/>
                </a:lnTo>
                <a:lnTo>
                  <a:pt x="432" y="3"/>
                </a:lnTo>
                <a:lnTo>
                  <a:pt x="423" y="4"/>
                </a:lnTo>
                <a:lnTo>
                  <a:pt x="416" y="8"/>
                </a:lnTo>
                <a:lnTo>
                  <a:pt x="409" y="11"/>
                </a:lnTo>
                <a:lnTo>
                  <a:pt x="409" y="11"/>
                </a:lnTo>
                <a:lnTo>
                  <a:pt x="404" y="16"/>
                </a:lnTo>
                <a:lnTo>
                  <a:pt x="400" y="24"/>
                </a:lnTo>
                <a:lnTo>
                  <a:pt x="396" y="32"/>
                </a:lnTo>
                <a:lnTo>
                  <a:pt x="393" y="42"/>
                </a:lnTo>
                <a:lnTo>
                  <a:pt x="388" y="63"/>
                </a:lnTo>
                <a:lnTo>
                  <a:pt x="386" y="86"/>
                </a:lnTo>
                <a:lnTo>
                  <a:pt x="385" y="107"/>
                </a:lnTo>
                <a:lnTo>
                  <a:pt x="385" y="126"/>
                </a:lnTo>
                <a:lnTo>
                  <a:pt x="386" y="143"/>
                </a:lnTo>
                <a:lnTo>
                  <a:pt x="386" y="1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0B44AB7-410D-4745-BDFE-CB674B5FC014}"/>
              </a:ext>
            </a:extLst>
          </p:cNvPr>
          <p:cNvSpPr>
            <a:spLocks/>
          </p:cNvSpPr>
          <p:nvPr/>
        </p:nvSpPr>
        <p:spPr bwMode="auto">
          <a:xfrm>
            <a:off x="960437" y="1004887"/>
            <a:ext cx="2274888" cy="2424113"/>
          </a:xfrm>
          <a:custGeom>
            <a:avLst/>
            <a:gdLst>
              <a:gd name="T0" fmla="*/ 549 w 1433"/>
              <a:gd name="T1" fmla="*/ 18 h 1527"/>
              <a:gd name="T2" fmla="*/ 511 w 1433"/>
              <a:gd name="T3" fmla="*/ 87 h 1527"/>
              <a:gd name="T4" fmla="*/ 497 w 1433"/>
              <a:gd name="T5" fmla="*/ 109 h 1527"/>
              <a:gd name="T6" fmla="*/ 496 w 1433"/>
              <a:gd name="T7" fmla="*/ 122 h 1527"/>
              <a:gd name="T8" fmla="*/ 513 w 1433"/>
              <a:gd name="T9" fmla="*/ 142 h 1527"/>
              <a:gd name="T10" fmla="*/ 546 w 1433"/>
              <a:gd name="T11" fmla="*/ 184 h 1527"/>
              <a:gd name="T12" fmla="*/ 396 w 1433"/>
              <a:gd name="T13" fmla="*/ 311 h 1527"/>
              <a:gd name="T14" fmla="*/ 367 w 1433"/>
              <a:gd name="T15" fmla="*/ 482 h 1527"/>
              <a:gd name="T16" fmla="*/ 93 w 1433"/>
              <a:gd name="T17" fmla="*/ 568 h 1527"/>
              <a:gd name="T18" fmla="*/ 75 w 1433"/>
              <a:gd name="T19" fmla="*/ 619 h 1527"/>
              <a:gd name="T20" fmla="*/ 19 w 1433"/>
              <a:gd name="T21" fmla="*/ 642 h 1527"/>
              <a:gd name="T22" fmla="*/ 44 w 1433"/>
              <a:gd name="T23" fmla="*/ 661 h 1527"/>
              <a:gd name="T24" fmla="*/ 174 w 1433"/>
              <a:gd name="T25" fmla="*/ 674 h 1527"/>
              <a:gd name="T26" fmla="*/ 322 w 1433"/>
              <a:gd name="T27" fmla="*/ 645 h 1527"/>
              <a:gd name="T28" fmla="*/ 289 w 1433"/>
              <a:gd name="T29" fmla="*/ 789 h 1527"/>
              <a:gd name="T30" fmla="*/ 376 w 1433"/>
              <a:gd name="T31" fmla="*/ 786 h 1527"/>
              <a:gd name="T32" fmla="*/ 491 w 1433"/>
              <a:gd name="T33" fmla="*/ 792 h 1527"/>
              <a:gd name="T34" fmla="*/ 505 w 1433"/>
              <a:gd name="T35" fmla="*/ 822 h 1527"/>
              <a:gd name="T36" fmla="*/ 569 w 1433"/>
              <a:gd name="T37" fmla="*/ 933 h 1527"/>
              <a:gd name="T38" fmla="*/ 591 w 1433"/>
              <a:gd name="T39" fmla="*/ 1024 h 1527"/>
              <a:gd name="T40" fmla="*/ 578 w 1433"/>
              <a:gd name="T41" fmla="*/ 1073 h 1527"/>
              <a:gd name="T42" fmla="*/ 551 w 1433"/>
              <a:gd name="T43" fmla="*/ 1131 h 1527"/>
              <a:gd name="T44" fmla="*/ 479 w 1433"/>
              <a:gd name="T45" fmla="*/ 1205 h 1527"/>
              <a:gd name="T46" fmla="*/ 356 w 1433"/>
              <a:gd name="T47" fmla="*/ 1330 h 1527"/>
              <a:gd name="T48" fmla="*/ 306 w 1433"/>
              <a:gd name="T49" fmla="*/ 1460 h 1527"/>
              <a:gd name="T50" fmla="*/ 405 w 1433"/>
              <a:gd name="T51" fmla="*/ 1524 h 1527"/>
              <a:gd name="T52" fmla="*/ 496 w 1433"/>
              <a:gd name="T53" fmla="*/ 1498 h 1527"/>
              <a:gd name="T54" fmla="*/ 453 w 1433"/>
              <a:gd name="T55" fmla="*/ 1472 h 1527"/>
              <a:gd name="T56" fmla="*/ 450 w 1433"/>
              <a:gd name="T57" fmla="*/ 1420 h 1527"/>
              <a:gd name="T58" fmla="*/ 543 w 1433"/>
              <a:gd name="T59" fmla="*/ 1316 h 1527"/>
              <a:gd name="T60" fmla="*/ 687 w 1433"/>
              <a:gd name="T61" fmla="*/ 1195 h 1527"/>
              <a:gd name="T62" fmla="*/ 753 w 1433"/>
              <a:gd name="T63" fmla="*/ 1221 h 1527"/>
              <a:gd name="T64" fmla="*/ 872 w 1433"/>
              <a:gd name="T65" fmla="*/ 1415 h 1527"/>
              <a:gd name="T66" fmla="*/ 881 w 1433"/>
              <a:gd name="T67" fmla="*/ 1444 h 1527"/>
              <a:gd name="T68" fmla="*/ 837 w 1433"/>
              <a:gd name="T69" fmla="*/ 1488 h 1527"/>
              <a:gd name="T70" fmla="*/ 824 w 1433"/>
              <a:gd name="T71" fmla="*/ 1526 h 1527"/>
              <a:gd name="T72" fmla="*/ 991 w 1433"/>
              <a:gd name="T73" fmla="*/ 1514 h 1527"/>
              <a:gd name="T74" fmla="*/ 974 w 1433"/>
              <a:gd name="T75" fmla="*/ 1449 h 1527"/>
              <a:gd name="T76" fmla="*/ 931 w 1433"/>
              <a:gd name="T77" fmla="*/ 1312 h 1527"/>
              <a:gd name="T78" fmla="*/ 773 w 1433"/>
              <a:gd name="T79" fmla="*/ 962 h 1527"/>
              <a:gd name="T80" fmla="*/ 806 w 1433"/>
              <a:gd name="T81" fmla="*/ 823 h 1527"/>
              <a:gd name="T82" fmla="*/ 824 w 1433"/>
              <a:gd name="T83" fmla="*/ 716 h 1527"/>
              <a:gd name="T84" fmla="*/ 918 w 1433"/>
              <a:gd name="T85" fmla="*/ 759 h 1527"/>
              <a:gd name="T86" fmla="*/ 957 w 1433"/>
              <a:gd name="T87" fmla="*/ 781 h 1527"/>
              <a:gd name="T88" fmla="*/ 1005 w 1433"/>
              <a:gd name="T89" fmla="*/ 702 h 1527"/>
              <a:gd name="T90" fmla="*/ 879 w 1433"/>
              <a:gd name="T91" fmla="*/ 518 h 1527"/>
              <a:gd name="T92" fmla="*/ 1016 w 1433"/>
              <a:gd name="T93" fmla="*/ 478 h 1527"/>
              <a:gd name="T94" fmla="*/ 1167 w 1433"/>
              <a:gd name="T95" fmla="*/ 499 h 1527"/>
              <a:gd name="T96" fmla="*/ 1305 w 1433"/>
              <a:gd name="T97" fmla="*/ 480 h 1527"/>
              <a:gd name="T98" fmla="*/ 1405 w 1433"/>
              <a:gd name="T99" fmla="*/ 468 h 1527"/>
              <a:gd name="T100" fmla="*/ 1431 w 1433"/>
              <a:gd name="T101" fmla="*/ 450 h 1527"/>
              <a:gd name="T102" fmla="*/ 1428 w 1433"/>
              <a:gd name="T103" fmla="*/ 399 h 1527"/>
              <a:gd name="T104" fmla="*/ 1326 w 1433"/>
              <a:gd name="T105" fmla="*/ 413 h 1527"/>
              <a:gd name="T106" fmla="*/ 1319 w 1433"/>
              <a:gd name="T107" fmla="*/ 353 h 1527"/>
              <a:gd name="T108" fmla="*/ 1251 w 1433"/>
              <a:gd name="T109" fmla="*/ 427 h 1527"/>
              <a:gd name="T110" fmla="*/ 1228 w 1433"/>
              <a:gd name="T111" fmla="*/ 429 h 1527"/>
              <a:gd name="T112" fmla="*/ 1000 w 1433"/>
              <a:gd name="T113" fmla="*/ 354 h 1527"/>
              <a:gd name="T114" fmla="*/ 888 w 1433"/>
              <a:gd name="T115" fmla="*/ 259 h 1527"/>
              <a:gd name="T116" fmla="*/ 785 w 1433"/>
              <a:gd name="T117" fmla="*/ 202 h 1527"/>
              <a:gd name="T118" fmla="*/ 703 w 1433"/>
              <a:gd name="T119" fmla="*/ 152 h 1527"/>
              <a:gd name="T120" fmla="*/ 700 w 1433"/>
              <a:gd name="T121" fmla="*/ 79 h 1527"/>
              <a:gd name="T122" fmla="*/ 651 w 1433"/>
              <a:gd name="T123" fmla="*/ 19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3" h="1527">
                <a:moveTo>
                  <a:pt x="641" y="14"/>
                </a:moveTo>
                <a:lnTo>
                  <a:pt x="641" y="14"/>
                </a:lnTo>
                <a:lnTo>
                  <a:pt x="638" y="12"/>
                </a:lnTo>
                <a:lnTo>
                  <a:pt x="627" y="8"/>
                </a:lnTo>
                <a:lnTo>
                  <a:pt x="609" y="3"/>
                </a:lnTo>
                <a:lnTo>
                  <a:pt x="601" y="2"/>
                </a:lnTo>
                <a:lnTo>
                  <a:pt x="590" y="0"/>
                </a:lnTo>
                <a:lnTo>
                  <a:pt x="590" y="0"/>
                </a:lnTo>
                <a:lnTo>
                  <a:pt x="580" y="2"/>
                </a:lnTo>
                <a:lnTo>
                  <a:pt x="569" y="5"/>
                </a:lnTo>
                <a:lnTo>
                  <a:pt x="559" y="10"/>
                </a:lnTo>
                <a:lnTo>
                  <a:pt x="549" y="18"/>
                </a:lnTo>
                <a:lnTo>
                  <a:pt x="540" y="25"/>
                </a:lnTo>
                <a:lnTo>
                  <a:pt x="532" y="32"/>
                </a:lnTo>
                <a:lnTo>
                  <a:pt x="526" y="40"/>
                </a:lnTo>
                <a:lnTo>
                  <a:pt x="522" y="47"/>
                </a:lnTo>
                <a:lnTo>
                  <a:pt x="522" y="47"/>
                </a:lnTo>
                <a:lnTo>
                  <a:pt x="519" y="53"/>
                </a:lnTo>
                <a:lnTo>
                  <a:pt x="518" y="58"/>
                </a:lnTo>
                <a:lnTo>
                  <a:pt x="517" y="68"/>
                </a:lnTo>
                <a:lnTo>
                  <a:pt x="516" y="77"/>
                </a:lnTo>
                <a:lnTo>
                  <a:pt x="514" y="82"/>
                </a:lnTo>
                <a:lnTo>
                  <a:pt x="511" y="87"/>
                </a:lnTo>
                <a:lnTo>
                  <a:pt x="511" y="87"/>
                </a:lnTo>
                <a:lnTo>
                  <a:pt x="506" y="92"/>
                </a:lnTo>
                <a:lnTo>
                  <a:pt x="501" y="95"/>
                </a:lnTo>
                <a:lnTo>
                  <a:pt x="495" y="97"/>
                </a:lnTo>
                <a:lnTo>
                  <a:pt x="489" y="98"/>
                </a:lnTo>
                <a:lnTo>
                  <a:pt x="479" y="99"/>
                </a:lnTo>
                <a:lnTo>
                  <a:pt x="475" y="98"/>
                </a:lnTo>
                <a:lnTo>
                  <a:pt x="475" y="98"/>
                </a:lnTo>
                <a:lnTo>
                  <a:pt x="480" y="101"/>
                </a:lnTo>
                <a:lnTo>
                  <a:pt x="485" y="104"/>
                </a:lnTo>
                <a:lnTo>
                  <a:pt x="491" y="106"/>
                </a:lnTo>
                <a:lnTo>
                  <a:pt x="491" y="106"/>
                </a:lnTo>
                <a:lnTo>
                  <a:pt x="497" y="109"/>
                </a:lnTo>
                <a:lnTo>
                  <a:pt x="503" y="109"/>
                </a:lnTo>
                <a:lnTo>
                  <a:pt x="508" y="108"/>
                </a:lnTo>
                <a:lnTo>
                  <a:pt x="508" y="108"/>
                </a:lnTo>
                <a:lnTo>
                  <a:pt x="498" y="113"/>
                </a:lnTo>
                <a:lnTo>
                  <a:pt x="498" y="113"/>
                </a:lnTo>
                <a:lnTo>
                  <a:pt x="492" y="115"/>
                </a:lnTo>
                <a:lnTo>
                  <a:pt x="485" y="116"/>
                </a:lnTo>
                <a:lnTo>
                  <a:pt x="475" y="117"/>
                </a:lnTo>
                <a:lnTo>
                  <a:pt x="475" y="117"/>
                </a:lnTo>
                <a:lnTo>
                  <a:pt x="482" y="120"/>
                </a:lnTo>
                <a:lnTo>
                  <a:pt x="489" y="122"/>
                </a:lnTo>
                <a:lnTo>
                  <a:pt x="496" y="122"/>
                </a:lnTo>
                <a:lnTo>
                  <a:pt x="496" y="122"/>
                </a:lnTo>
                <a:lnTo>
                  <a:pt x="511" y="121"/>
                </a:lnTo>
                <a:lnTo>
                  <a:pt x="518" y="120"/>
                </a:lnTo>
                <a:lnTo>
                  <a:pt x="518" y="120"/>
                </a:lnTo>
                <a:lnTo>
                  <a:pt x="518" y="121"/>
                </a:lnTo>
                <a:lnTo>
                  <a:pt x="519" y="122"/>
                </a:lnTo>
                <a:lnTo>
                  <a:pt x="516" y="125"/>
                </a:lnTo>
                <a:lnTo>
                  <a:pt x="508" y="130"/>
                </a:lnTo>
                <a:lnTo>
                  <a:pt x="508" y="130"/>
                </a:lnTo>
                <a:lnTo>
                  <a:pt x="487" y="140"/>
                </a:lnTo>
                <a:lnTo>
                  <a:pt x="513" y="142"/>
                </a:lnTo>
                <a:lnTo>
                  <a:pt x="513" y="142"/>
                </a:lnTo>
                <a:lnTo>
                  <a:pt x="512" y="148"/>
                </a:lnTo>
                <a:lnTo>
                  <a:pt x="513" y="156"/>
                </a:lnTo>
                <a:lnTo>
                  <a:pt x="517" y="164"/>
                </a:lnTo>
                <a:lnTo>
                  <a:pt x="517" y="164"/>
                </a:lnTo>
                <a:lnTo>
                  <a:pt x="522" y="177"/>
                </a:lnTo>
                <a:lnTo>
                  <a:pt x="524" y="180"/>
                </a:lnTo>
                <a:lnTo>
                  <a:pt x="529" y="183"/>
                </a:lnTo>
                <a:lnTo>
                  <a:pt x="529" y="183"/>
                </a:lnTo>
                <a:lnTo>
                  <a:pt x="534" y="184"/>
                </a:lnTo>
                <a:lnTo>
                  <a:pt x="540" y="184"/>
                </a:lnTo>
                <a:lnTo>
                  <a:pt x="546" y="184"/>
                </a:lnTo>
                <a:lnTo>
                  <a:pt x="546" y="184"/>
                </a:lnTo>
                <a:lnTo>
                  <a:pt x="551" y="205"/>
                </a:lnTo>
                <a:lnTo>
                  <a:pt x="551" y="205"/>
                </a:lnTo>
                <a:lnTo>
                  <a:pt x="555" y="214"/>
                </a:lnTo>
                <a:lnTo>
                  <a:pt x="468" y="270"/>
                </a:lnTo>
                <a:lnTo>
                  <a:pt x="468" y="270"/>
                </a:lnTo>
                <a:lnTo>
                  <a:pt x="441" y="281"/>
                </a:lnTo>
                <a:lnTo>
                  <a:pt x="422" y="290"/>
                </a:lnTo>
                <a:lnTo>
                  <a:pt x="412" y="295"/>
                </a:lnTo>
                <a:lnTo>
                  <a:pt x="412" y="295"/>
                </a:lnTo>
                <a:lnTo>
                  <a:pt x="401" y="303"/>
                </a:lnTo>
                <a:lnTo>
                  <a:pt x="397" y="308"/>
                </a:lnTo>
                <a:lnTo>
                  <a:pt x="396" y="311"/>
                </a:lnTo>
                <a:lnTo>
                  <a:pt x="397" y="313"/>
                </a:lnTo>
                <a:lnTo>
                  <a:pt x="397" y="313"/>
                </a:lnTo>
                <a:lnTo>
                  <a:pt x="402" y="318"/>
                </a:lnTo>
                <a:lnTo>
                  <a:pt x="404" y="321"/>
                </a:lnTo>
                <a:lnTo>
                  <a:pt x="405" y="323"/>
                </a:lnTo>
                <a:lnTo>
                  <a:pt x="405" y="323"/>
                </a:lnTo>
                <a:lnTo>
                  <a:pt x="392" y="393"/>
                </a:lnTo>
                <a:lnTo>
                  <a:pt x="384" y="440"/>
                </a:lnTo>
                <a:lnTo>
                  <a:pt x="380" y="456"/>
                </a:lnTo>
                <a:lnTo>
                  <a:pt x="379" y="463"/>
                </a:lnTo>
                <a:lnTo>
                  <a:pt x="379" y="463"/>
                </a:lnTo>
                <a:lnTo>
                  <a:pt x="367" y="482"/>
                </a:lnTo>
                <a:lnTo>
                  <a:pt x="358" y="499"/>
                </a:lnTo>
                <a:lnTo>
                  <a:pt x="358" y="499"/>
                </a:lnTo>
                <a:lnTo>
                  <a:pt x="336" y="515"/>
                </a:lnTo>
                <a:lnTo>
                  <a:pt x="288" y="551"/>
                </a:lnTo>
                <a:lnTo>
                  <a:pt x="219" y="603"/>
                </a:lnTo>
                <a:lnTo>
                  <a:pt x="139" y="608"/>
                </a:lnTo>
                <a:lnTo>
                  <a:pt x="139" y="608"/>
                </a:lnTo>
                <a:lnTo>
                  <a:pt x="133" y="600"/>
                </a:lnTo>
                <a:lnTo>
                  <a:pt x="118" y="585"/>
                </a:lnTo>
                <a:lnTo>
                  <a:pt x="109" y="578"/>
                </a:lnTo>
                <a:lnTo>
                  <a:pt x="101" y="572"/>
                </a:lnTo>
                <a:lnTo>
                  <a:pt x="93" y="568"/>
                </a:lnTo>
                <a:lnTo>
                  <a:pt x="91" y="568"/>
                </a:lnTo>
                <a:lnTo>
                  <a:pt x="90" y="569"/>
                </a:lnTo>
                <a:lnTo>
                  <a:pt x="90" y="569"/>
                </a:lnTo>
                <a:lnTo>
                  <a:pt x="88" y="572"/>
                </a:lnTo>
                <a:lnTo>
                  <a:pt x="87" y="573"/>
                </a:lnTo>
                <a:lnTo>
                  <a:pt x="88" y="579"/>
                </a:lnTo>
                <a:lnTo>
                  <a:pt x="90" y="584"/>
                </a:lnTo>
                <a:lnTo>
                  <a:pt x="93" y="590"/>
                </a:lnTo>
                <a:lnTo>
                  <a:pt x="101" y="600"/>
                </a:lnTo>
                <a:lnTo>
                  <a:pt x="103" y="604"/>
                </a:lnTo>
                <a:lnTo>
                  <a:pt x="75" y="619"/>
                </a:lnTo>
                <a:lnTo>
                  <a:pt x="75" y="619"/>
                </a:lnTo>
                <a:lnTo>
                  <a:pt x="57" y="622"/>
                </a:lnTo>
                <a:lnTo>
                  <a:pt x="44" y="626"/>
                </a:lnTo>
                <a:lnTo>
                  <a:pt x="35" y="627"/>
                </a:lnTo>
                <a:lnTo>
                  <a:pt x="35" y="627"/>
                </a:lnTo>
                <a:lnTo>
                  <a:pt x="33" y="627"/>
                </a:lnTo>
                <a:lnTo>
                  <a:pt x="29" y="629"/>
                </a:lnTo>
                <a:lnTo>
                  <a:pt x="23" y="633"/>
                </a:lnTo>
                <a:lnTo>
                  <a:pt x="19" y="638"/>
                </a:lnTo>
                <a:lnTo>
                  <a:pt x="18" y="641"/>
                </a:lnTo>
                <a:lnTo>
                  <a:pt x="19" y="642"/>
                </a:lnTo>
                <a:lnTo>
                  <a:pt x="19" y="642"/>
                </a:lnTo>
                <a:lnTo>
                  <a:pt x="19" y="642"/>
                </a:lnTo>
                <a:lnTo>
                  <a:pt x="19" y="642"/>
                </a:lnTo>
                <a:lnTo>
                  <a:pt x="16" y="645"/>
                </a:lnTo>
                <a:lnTo>
                  <a:pt x="6" y="648"/>
                </a:lnTo>
                <a:lnTo>
                  <a:pt x="2" y="649"/>
                </a:lnTo>
                <a:lnTo>
                  <a:pt x="0" y="652"/>
                </a:lnTo>
                <a:lnTo>
                  <a:pt x="0" y="653"/>
                </a:lnTo>
                <a:lnTo>
                  <a:pt x="1" y="654"/>
                </a:lnTo>
                <a:lnTo>
                  <a:pt x="7" y="658"/>
                </a:lnTo>
                <a:lnTo>
                  <a:pt x="7" y="658"/>
                </a:lnTo>
                <a:lnTo>
                  <a:pt x="18" y="659"/>
                </a:lnTo>
                <a:lnTo>
                  <a:pt x="30" y="661"/>
                </a:lnTo>
                <a:lnTo>
                  <a:pt x="44" y="661"/>
                </a:lnTo>
                <a:lnTo>
                  <a:pt x="57" y="659"/>
                </a:lnTo>
                <a:lnTo>
                  <a:pt x="81" y="657"/>
                </a:lnTo>
                <a:lnTo>
                  <a:pt x="91" y="656"/>
                </a:lnTo>
                <a:lnTo>
                  <a:pt x="91" y="656"/>
                </a:lnTo>
                <a:lnTo>
                  <a:pt x="110" y="654"/>
                </a:lnTo>
                <a:lnTo>
                  <a:pt x="140" y="654"/>
                </a:lnTo>
                <a:lnTo>
                  <a:pt x="140" y="654"/>
                </a:lnTo>
                <a:lnTo>
                  <a:pt x="158" y="653"/>
                </a:lnTo>
                <a:lnTo>
                  <a:pt x="166" y="653"/>
                </a:lnTo>
                <a:lnTo>
                  <a:pt x="172" y="673"/>
                </a:lnTo>
                <a:lnTo>
                  <a:pt x="172" y="673"/>
                </a:lnTo>
                <a:lnTo>
                  <a:pt x="174" y="674"/>
                </a:lnTo>
                <a:lnTo>
                  <a:pt x="181" y="677"/>
                </a:lnTo>
                <a:lnTo>
                  <a:pt x="194" y="679"/>
                </a:lnTo>
                <a:lnTo>
                  <a:pt x="213" y="680"/>
                </a:lnTo>
                <a:lnTo>
                  <a:pt x="213" y="680"/>
                </a:lnTo>
                <a:lnTo>
                  <a:pt x="248" y="681"/>
                </a:lnTo>
                <a:lnTo>
                  <a:pt x="259" y="681"/>
                </a:lnTo>
                <a:lnTo>
                  <a:pt x="267" y="680"/>
                </a:lnTo>
                <a:lnTo>
                  <a:pt x="267" y="680"/>
                </a:lnTo>
                <a:lnTo>
                  <a:pt x="279" y="674"/>
                </a:lnTo>
                <a:lnTo>
                  <a:pt x="298" y="662"/>
                </a:lnTo>
                <a:lnTo>
                  <a:pt x="322" y="645"/>
                </a:lnTo>
                <a:lnTo>
                  <a:pt x="322" y="645"/>
                </a:lnTo>
                <a:lnTo>
                  <a:pt x="314" y="664"/>
                </a:lnTo>
                <a:lnTo>
                  <a:pt x="305" y="684"/>
                </a:lnTo>
                <a:lnTo>
                  <a:pt x="296" y="709"/>
                </a:lnTo>
                <a:lnTo>
                  <a:pt x="289" y="733"/>
                </a:lnTo>
                <a:lnTo>
                  <a:pt x="283" y="755"/>
                </a:lnTo>
                <a:lnTo>
                  <a:pt x="282" y="765"/>
                </a:lnTo>
                <a:lnTo>
                  <a:pt x="280" y="774"/>
                </a:lnTo>
                <a:lnTo>
                  <a:pt x="282" y="780"/>
                </a:lnTo>
                <a:lnTo>
                  <a:pt x="284" y="784"/>
                </a:lnTo>
                <a:lnTo>
                  <a:pt x="284" y="784"/>
                </a:lnTo>
                <a:lnTo>
                  <a:pt x="288" y="786"/>
                </a:lnTo>
                <a:lnTo>
                  <a:pt x="289" y="789"/>
                </a:lnTo>
                <a:lnTo>
                  <a:pt x="289" y="791"/>
                </a:lnTo>
                <a:lnTo>
                  <a:pt x="289" y="792"/>
                </a:lnTo>
                <a:lnTo>
                  <a:pt x="288" y="796"/>
                </a:lnTo>
                <a:lnTo>
                  <a:pt x="287" y="800"/>
                </a:lnTo>
                <a:lnTo>
                  <a:pt x="287" y="800"/>
                </a:lnTo>
                <a:lnTo>
                  <a:pt x="287" y="801"/>
                </a:lnTo>
                <a:lnTo>
                  <a:pt x="291" y="801"/>
                </a:lnTo>
                <a:lnTo>
                  <a:pt x="319" y="798"/>
                </a:lnTo>
                <a:lnTo>
                  <a:pt x="319" y="798"/>
                </a:lnTo>
                <a:lnTo>
                  <a:pt x="338" y="795"/>
                </a:lnTo>
                <a:lnTo>
                  <a:pt x="353" y="791"/>
                </a:lnTo>
                <a:lnTo>
                  <a:pt x="376" y="786"/>
                </a:lnTo>
                <a:lnTo>
                  <a:pt x="385" y="786"/>
                </a:lnTo>
                <a:lnTo>
                  <a:pt x="395" y="786"/>
                </a:lnTo>
                <a:lnTo>
                  <a:pt x="405" y="790"/>
                </a:lnTo>
                <a:lnTo>
                  <a:pt x="417" y="796"/>
                </a:lnTo>
                <a:lnTo>
                  <a:pt x="417" y="796"/>
                </a:lnTo>
                <a:lnTo>
                  <a:pt x="425" y="798"/>
                </a:lnTo>
                <a:lnTo>
                  <a:pt x="432" y="801"/>
                </a:lnTo>
                <a:lnTo>
                  <a:pt x="441" y="802"/>
                </a:lnTo>
                <a:lnTo>
                  <a:pt x="448" y="802"/>
                </a:lnTo>
                <a:lnTo>
                  <a:pt x="464" y="800"/>
                </a:lnTo>
                <a:lnTo>
                  <a:pt x="479" y="797"/>
                </a:lnTo>
                <a:lnTo>
                  <a:pt x="491" y="792"/>
                </a:lnTo>
                <a:lnTo>
                  <a:pt x="501" y="787"/>
                </a:lnTo>
                <a:lnTo>
                  <a:pt x="511" y="784"/>
                </a:lnTo>
                <a:lnTo>
                  <a:pt x="511" y="784"/>
                </a:lnTo>
                <a:lnTo>
                  <a:pt x="507" y="789"/>
                </a:lnTo>
                <a:lnTo>
                  <a:pt x="501" y="800"/>
                </a:lnTo>
                <a:lnTo>
                  <a:pt x="498" y="806"/>
                </a:lnTo>
                <a:lnTo>
                  <a:pt x="497" y="812"/>
                </a:lnTo>
                <a:lnTo>
                  <a:pt x="498" y="816"/>
                </a:lnTo>
                <a:lnTo>
                  <a:pt x="500" y="818"/>
                </a:lnTo>
                <a:lnTo>
                  <a:pt x="502" y="819"/>
                </a:lnTo>
                <a:lnTo>
                  <a:pt x="505" y="822"/>
                </a:lnTo>
                <a:lnTo>
                  <a:pt x="505" y="822"/>
                </a:lnTo>
                <a:lnTo>
                  <a:pt x="517" y="824"/>
                </a:lnTo>
                <a:lnTo>
                  <a:pt x="526" y="826"/>
                </a:lnTo>
                <a:lnTo>
                  <a:pt x="534" y="826"/>
                </a:lnTo>
                <a:lnTo>
                  <a:pt x="534" y="826"/>
                </a:lnTo>
                <a:lnTo>
                  <a:pt x="535" y="839"/>
                </a:lnTo>
                <a:lnTo>
                  <a:pt x="542" y="869"/>
                </a:lnTo>
                <a:lnTo>
                  <a:pt x="546" y="886"/>
                </a:lnTo>
                <a:lnTo>
                  <a:pt x="553" y="903"/>
                </a:lnTo>
                <a:lnTo>
                  <a:pt x="560" y="919"/>
                </a:lnTo>
                <a:lnTo>
                  <a:pt x="564" y="927"/>
                </a:lnTo>
                <a:lnTo>
                  <a:pt x="569" y="933"/>
                </a:lnTo>
                <a:lnTo>
                  <a:pt x="569" y="933"/>
                </a:lnTo>
                <a:lnTo>
                  <a:pt x="585" y="952"/>
                </a:lnTo>
                <a:lnTo>
                  <a:pt x="599" y="968"/>
                </a:lnTo>
                <a:lnTo>
                  <a:pt x="609" y="979"/>
                </a:lnTo>
                <a:lnTo>
                  <a:pt x="613" y="983"/>
                </a:lnTo>
                <a:lnTo>
                  <a:pt x="613" y="983"/>
                </a:lnTo>
                <a:lnTo>
                  <a:pt x="612" y="988"/>
                </a:lnTo>
                <a:lnTo>
                  <a:pt x="609" y="998"/>
                </a:lnTo>
                <a:lnTo>
                  <a:pt x="604" y="1009"/>
                </a:lnTo>
                <a:lnTo>
                  <a:pt x="602" y="1014"/>
                </a:lnTo>
                <a:lnTo>
                  <a:pt x="598" y="1018"/>
                </a:lnTo>
                <a:lnTo>
                  <a:pt x="598" y="1018"/>
                </a:lnTo>
                <a:lnTo>
                  <a:pt x="591" y="1024"/>
                </a:lnTo>
                <a:lnTo>
                  <a:pt x="585" y="1029"/>
                </a:lnTo>
                <a:lnTo>
                  <a:pt x="581" y="1031"/>
                </a:lnTo>
                <a:lnTo>
                  <a:pt x="578" y="1035"/>
                </a:lnTo>
                <a:lnTo>
                  <a:pt x="576" y="1039"/>
                </a:lnTo>
                <a:lnTo>
                  <a:pt x="575" y="1045"/>
                </a:lnTo>
                <a:lnTo>
                  <a:pt x="575" y="1045"/>
                </a:lnTo>
                <a:lnTo>
                  <a:pt x="576" y="1051"/>
                </a:lnTo>
                <a:lnTo>
                  <a:pt x="576" y="1056"/>
                </a:lnTo>
                <a:lnTo>
                  <a:pt x="578" y="1063"/>
                </a:lnTo>
                <a:lnTo>
                  <a:pt x="580" y="1067"/>
                </a:lnTo>
                <a:lnTo>
                  <a:pt x="580" y="1071"/>
                </a:lnTo>
                <a:lnTo>
                  <a:pt x="578" y="1073"/>
                </a:lnTo>
                <a:lnTo>
                  <a:pt x="575" y="1077"/>
                </a:lnTo>
                <a:lnTo>
                  <a:pt x="575" y="1077"/>
                </a:lnTo>
                <a:lnTo>
                  <a:pt x="569" y="1082"/>
                </a:lnTo>
                <a:lnTo>
                  <a:pt x="562" y="1085"/>
                </a:lnTo>
                <a:lnTo>
                  <a:pt x="560" y="1088"/>
                </a:lnTo>
                <a:lnTo>
                  <a:pt x="559" y="1092"/>
                </a:lnTo>
                <a:lnTo>
                  <a:pt x="556" y="1096"/>
                </a:lnTo>
                <a:lnTo>
                  <a:pt x="555" y="1104"/>
                </a:lnTo>
                <a:lnTo>
                  <a:pt x="555" y="1104"/>
                </a:lnTo>
                <a:lnTo>
                  <a:pt x="553" y="1116"/>
                </a:lnTo>
                <a:lnTo>
                  <a:pt x="553" y="1125"/>
                </a:lnTo>
                <a:lnTo>
                  <a:pt x="551" y="1131"/>
                </a:lnTo>
                <a:lnTo>
                  <a:pt x="550" y="1133"/>
                </a:lnTo>
                <a:lnTo>
                  <a:pt x="549" y="1135"/>
                </a:lnTo>
                <a:lnTo>
                  <a:pt x="549" y="1135"/>
                </a:lnTo>
                <a:lnTo>
                  <a:pt x="516" y="1159"/>
                </a:lnTo>
                <a:lnTo>
                  <a:pt x="505" y="1168"/>
                </a:lnTo>
                <a:lnTo>
                  <a:pt x="495" y="1175"/>
                </a:lnTo>
                <a:lnTo>
                  <a:pt x="489" y="1183"/>
                </a:lnTo>
                <a:lnTo>
                  <a:pt x="486" y="1186"/>
                </a:lnTo>
                <a:lnTo>
                  <a:pt x="485" y="1189"/>
                </a:lnTo>
                <a:lnTo>
                  <a:pt x="485" y="1189"/>
                </a:lnTo>
                <a:lnTo>
                  <a:pt x="482" y="1197"/>
                </a:lnTo>
                <a:lnTo>
                  <a:pt x="479" y="1205"/>
                </a:lnTo>
                <a:lnTo>
                  <a:pt x="473" y="1213"/>
                </a:lnTo>
                <a:lnTo>
                  <a:pt x="460" y="1223"/>
                </a:lnTo>
                <a:lnTo>
                  <a:pt x="460" y="1223"/>
                </a:lnTo>
                <a:lnTo>
                  <a:pt x="416" y="1261"/>
                </a:lnTo>
                <a:lnTo>
                  <a:pt x="394" y="1280"/>
                </a:lnTo>
                <a:lnTo>
                  <a:pt x="383" y="1291"/>
                </a:lnTo>
                <a:lnTo>
                  <a:pt x="383" y="1291"/>
                </a:lnTo>
                <a:lnTo>
                  <a:pt x="375" y="1298"/>
                </a:lnTo>
                <a:lnTo>
                  <a:pt x="364" y="1310"/>
                </a:lnTo>
                <a:lnTo>
                  <a:pt x="351" y="1323"/>
                </a:lnTo>
                <a:lnTo>
                  <a:pt x="356" y="1330"/>
                </a:lnTo>
                <a:lnTo>
                  <a:pt x="356" y="1330"/>
                </a:lnTo>
                <a:lnTo>
                  <a:pt x="299" y="1403"/>
                </a:lnTo>
                <a:lnTo>
                  <a:pt x="299" y="1403"/>
                </a:lnTo>
                <a:lnTo>
                  <a:pt x="294" y="1410"/>
                </a:lnTo>
                <a:lnTo>
                  <a:pt x="288" y="1420"/>
                </a:lnTo>
                <a:lnTo>
                  <a:pt x="283" y="1430"/>
                </a:lnTo>
                <a:lnTo>
                  <a:pt x="282" y="1434"/>
                </a:lnTo>
                <a:lnTo>
                  <a:pt x="282" y="1436"/>
                </a:lnTo>
                <a:lnTo>
                  <a:pt x="282" y="1436"/>
                </a:lnTo>
                <a:lnTo>
                  <a:pt x="285" y="1440"/>
                </a:lnTo>
                <a:lnTo>
                  <a:pt x="290" y="1444"/>
                </a:lnTo>
                <a:lnTo>
                  <a:pt x="296" y="1450"/>
                </a:lnTo>
                <a:lnTo>
                  <a:pt x="306" y="1460"/>
                </a:lnTo>
                <a:lnTo>
                  <a:pt x="306" y="1460"/>
                </a:lnTo>
                <a:lnTo>
                  <a:pt x="321" y="1477"/>
                </a:lnTo>
                <a:lnTo>
                  <a:pt x="327" y="1482"/>
                </a:lnTo>
                <a:lnTo>
                  <a:pt x="336" y="1487"/>
                </a:lnTo>
                <a:lnTo>
                  <a:pt x="336" y="1487"/>
                </a:lnTo>
                <a:lnTo>
                  <a:pt x="354" y="1498"/>
                </a:lnTo>
                <a:lnTo>
                  <a:pt x="367" y="1508"/>
                </a:lnTo>
                <a:lnTo>
                  <a:pt x="367" y="1508"/>
                </a:lnTo>
                <a:lnTo>
                  <a:pt x="373" y="1513"/>
                </a:lnTo>
                <a:lnTo>
                  <a:pt x="380" y="1516"/>
                </a:lnTo>
                <a:lnTo>
                  <a:pt x="390" y="1520"/>
                </a:lnTo>
                <a:lnTo>
                  <a:pt x="405" y="1524"/>
                </a:lnTo>
                <a:lnTo>
                  <a:pt x="405" y="1524"/>
                </a:lnTo>
                <a:lnTo>
                  <a:pt x="415" y="1525"/>
                </a:lnTo>
                <a:lnTo>
                  <a:pt x="427" y="1526"/>
                </a:lnTo>
                <a:lnTo>
                  <a:pt x="453" y="1527"/>
                </a:lnTo>
                <a:lnTo>
                  <a:pt x="475" y="1525"/>
                </a:lnTo>
                <a:lnTo>
                  <a:pt x="482" y="1524"/>
                </a:lnTo>
                <a:lnTo>
                  <a:pt x="487" y="1521"/>
                </a:lnTo>
                <a:lnTo>
                  <a:pt x="487" y="1521"/>
                </a:lnTo>
                <a:lnTo>
                  <a:pt x="490" y="1518"/>
                </a:lnTo>
                <a:lnTo>
                  <a:pt x="492" y="1514"/>
                </a:lnTo>
                <a:lnTo>
                  <a:pt x="495" y="1504"/>
                </a:lnTo>
                <a:lnTo>
                  <a:pt x="496" y="1498"/>
                </a:lnTo>
                <a:lnTo>
                  <a:pt x="495" y="1493"/>
                </a:lnTo>
                <a:lnTo>
                  <a:pt x="493" y="1489"/>
                </a:lnTo>
                <a:lnTo>
                  <a:pt x="491" y="1486"/>
                </a:lnTo>
                <a:lnTo>
                  <a:pt x="491" y="1486"/>
                </a:lnTo>
                <a:lnTo>
                  <a:pt x="486" y="1482"/>
                </a:lnTo>
                <a:lnTo>
                  <a:pt x="482" y="1481"/>
                </a:lnTo>
                <a:lnTo>
                  <a:pt x="477" y="1479"/>
                </a:lnTo>
                <a:lnTo>
                  <a:pt x="469" y="1477"/>
                </a:lnTo>
                <a:lnTo>
                  <a:pt x="469" y="1477"/>
                </a:lnTo>
                <a:lnTo>
                  <a:pt x="460" y="1475"/>
                </a:lnTo>
                <a:lnTo>
                  <a:pt x="457" y="1473"/>
                </a:lnTo>
                <a:lnTo>
                  <a:pt x="453" y="1472"/>
                </a:lnTo>
                <a:lnTo>
                  <a:pt x="445" y="1467"/>
                </a:lnTo>
                <a:lnTo>
                  <a:pt x="445" y="1467"/>
                </a:lnTo>
                <a:lnTo>
                  <a:pt x="437" y="1459"/>
                </a:lnTo>
                <a:lnTo>
                  <a:pt x="428" y="1447"/>
                </a:lnTo>
                <a:lnTo>
                  <a:pt x="422" y="1438"/>
                </a:lnTo>
                <a:lnTo>
                  <a:pt x="418" y="1431"/>
                </a:lnTo>
                <a:lnTo>
                  <a:pt x="418" y="1431"/>
                </a:lnTo>
                <a:lnTo>
                  <a:pt x="420" y="1420"/>
                </a:lnTo>
                <a:lnTo>
                  <a:pt x="420" y="1413"/>
                </a:lnTo>
                <a:lnTo>
                  <a:pt x="443" y="1423"/>
                </a:lnTo>
                <a:lnTo>
                  <a:pt x="443" y="1423"/>
                </a:lnTo>
                <a:lnTo>
                  <a:pt x="450" y="1420"/>
                </a:lnTo>
                <a:lnTo>
                  <a:pt x="458" y="1415"/>
                </a:lnTo>
                <a:lnTo>
                  <a:pt x="465" y="1412"/>
                </a:lnTo>
                <a:lnTo>
                  <a:pt x="465" y="1412"/>
                </a:lnTo>
                <a:lnTo>
                  <a:pt x="471" y="1406"/>
                </a:lnTo>
                <a:lnTo>
                  <a:pt x="475" y="1399"/>
                </a:lnTo>
                <a:lnTo>
                  <a:pt x="479" y="1394"/>
                </a:lnTo>
                <a:lnTo>
                  <a:pt x="477" y="1385"/>
                </a:lnTo>
                <a:lnTo>
                  <a:pt x="477" y="1385"/>
                </a:lnTo>
                <a:lnTo>
                  <a:pt x="487" y="1372"/>
                </a:lnTo>
                <a:lnTo>
                  <a:pt x="512" y="1346"/>
                </a:lnTo>
                <a:lnTo>
                  <a:pt x="527" y="1330"/>
                </a:lnTo>
                <a:lnTo>
                  <a:pt x="543" y="1316"/>
                </a:lnTo>
                <a:lnTo>
                  <a:pt x="558" y="1303"/>
                </a:lnTo>
                <a:lnTo>
                  <a:pt x="572" y="1294"/>
                </a:lnTo>
                <a:lnTo>
                  <a:pt x="572" y="1294"/>
                </a:lnTo>
                <a:lnTo>
                  <a:pt x="596" y="1280"/>
                </a:lnTo>
                <a:lnTo>
                  <a:pt x="618" y="1265"/>
                </a:lnTo>
                <a:lnTo>
                  <a:pt x="636" y="1250"/>
                </a:lnTo>
                <a:lnTo>
                  <a:pt x="651" y="1238"/>
                </a:lnTo>
                <a:lnTo>
                  <a:pt x="651" y="1238"/>
                </a:lnTo>
                <a:lnTo>
                  <a:pt x="662" y="1226"/>
                </a:lnTo>
                <a:lnTo>
                  <a:pt x="672" y="1215"/>
                </a:lnTo>
                <a:lnTo>
                  <a:pt x="681" y="1205"/>
                </a:lnTo>
                <a:lnTo>
                  <a:pt x="687" y="1195"/>
                </a:lnTo>
                <a:lnTo>
                  <a:pt x="687" y="1195"/>
                </a:lnTo>
                <a:lnTo>
                  <a:pt x="689" y="1188"/>
                </a:lnTo>
                <a:lnTo>
                  <a:pt x="694" y="1175"/>
                </a:lnTo>
                <a:lnTo>
                  <a:pt x="703" y="1143"/>
                </a:lnTo>
                <a:lnTo>
                  <a:pt x="711" y="1115"/>
                </a:lnTo>
                <a:lnTo>
                  <a:pt x="714" y="1106"/>
                </a:lnTo>
                <a:lnTo>
                  <a:pt x="715" y="1105"/>
                </a:lnTo>
                <a:lnTo>
                  <a:pt x="715" y="1105"/>
                </a:lnTo>
                <a:lnTo>
                  <a:pt x="720" y="1121"/>
                </a:lnTo>
                <a:lnTo>
                  <a:pt x="731" y="1156"/>
                </a:lnTo>
                <a:lnTo>
                  <a:pt x="753" y="1221"/>
                </a:lnTo>
                <a:lnTo>
                  <a:pt x="753" y="1221"/>
                </a:lnTo>
                <a:lnTo>
                  <a:pt x="760" y="1234"/>
                </a:lnTo>
                <a:lnTo>
                  <a:pt x="768" y="1254"/>
                </a:lnTo>
                <a:lnTo>
                  <a:pt x="792" y="1303"/>
                </a:lnTo>
                <a:lnTo>
                  <a:pt x="816" y="1349"/>
                </a:lnTo>
                <a:lnTo>
                  <a:pt x="824" y="1364"/>
                </a:lnTo>
                <a:lnTo>
                  <a:pt x="829" y="1371"/>
                </a:lnTo>
                <a:lnTo>
                  <a:pt x="829" y="1371"/>
                </a:lnTo>
                <a:lnTo>
                  <a:pt x="843" y="1386"/>
                </a:lnTo>
                <a:lnTo>
                  <a:pt x="858" y="1401"/>
                </a:lnTo>
                <a:lnTo>
                  <a:pt x="858" y="1401"/>
                </a:lnTo>
                <a:lnTo>
                  <a:pt x="867" y="1410"/>
                </a:lnTo>
                <a:lnTo>
                  <a:pt x="872" y="1415"/>
                </a:lnTo>
                <a:lnTo>
                  <a:pt x="874" y="1419"/>
                </a:lnTo>
                <a:lnTo>
                  <a:pt x="874" y="1419"/>
                </a:lnTo>
                <a:lnTo>
                  <a:pt x="875" y="1423"/>
                </a:lnTo>
                <a:lnTo>
                  <a:pt x="878" y="1424"/>
                </a:lnTo>
                <a:lnTo>
                  <a:pt x="880" y="1427"/>
                </a:lnTo>
                <a:lnTo>
                  <a:pt x="884" y="1428"/>
                </a:lnTo>
                <a:lnTo>
                  <a:pt x="884" y="1428"/>
                </a:lnTo>
                <a:lnTo>
                  <a:pt x="886" y="1431"/>
                </a:lnTo>
                <a:lnTo>
                  <a:pt x="891" y="1434"/>
                </a:lnTo>
                <a:lnTo>
                  <a:pt x="895" y="1435"/>
                </a:lnTo>
                <a:lnTo>
                  <a:pt x="895" y="1435"/>
                </a:lnTo>
                <a:lnTo>
                  <a:pt x="881" y="1444"/>
                </a:lnTo>
                <a:lnTo>
                  <a:pt x="872" y="1451"/>
                </a:lnTo>
                <a:lnTo>
                  <a:pt x="869" y="1454"/>
                </a:lnTo>
                <a:lnTo>
                  <a:pt x="868" y="1455"/>
                </a:lnTo>
                <a:lnTo>
                  <a:pt x="868" y="1455"/>
                </a:lnTo>
                <a:lnTo>
                  <a:pt x="869" y="1457"/>
                </a:lnTo>
                <a:lnTo>
                  <a:pt x="870" y="1460"/>
                </a:lnTo>
                <a:lnTo>
                  <a:pt x="872" y="1461"/>
                </a:lnTo>
                <a:lnTo>
                  <a:pt x="872" y="1462"/>
                </a:lnTo>
                <a:lnTo>
                  <a:pt x="869" y="1465"/>
                </a:lnTo>
                <a:lnTo>
                  <a:pt x="867" y="1467"/>
                </a:lnTo>
                <a:lnTo>
                  <a:pt x="867" y="1467"/>
                </a:lnTo>
                <a:lnTo>
                  <a:pt x="837" y="1488"/>
                </a:lnTo>
                <a:lnTo>
                  <a:pt x="837" y="1488"/>
                </a:lnTo>
                <a:lnTo>
                  <a:pt x="826" y="1495"/>
                </a:lnTo>
                <a:lnTo>
                  <a:pt x="820" y="1500"/>
                </a:lnTo>
                <a:lnTo>
                  <a:pt x="819" y="1503"/>
                </a:lnTo>
                <a:lnTo>
                  <a:pt x="817" y="1507"/>
                </a:lnTo>
                <a:lnTo>
                  <a:pt x="817" y="1507"/>
                </a:lnTo>
                <a:lnTo>
                  <a:pt x="816" y="1513"/>
                </a:lnTo>
                <a:lnTo>
                  <a:pt x="817" y="1519"/>
                </a:lnTo>
                <a:lnTo>
                  <a:pt x="817" y="1523"/>
                </a:lnTo>
                <a:lnTo>
                  <a:pt x="820" y="1526"/>
                </a:lnTo>
                <a:lnTo>
                  <a:pt x="820" y="1526"/>
                </a:lnTo>
                <a:lnTo>
                  <a:pt x="824" y="1526"/>
                </a:lnTo>
                <a:lnTo>
                  <a:pt x="833" y="1527"/>
                </a:lnTo>
                <a:lnTo>
                  <a:pt x="861" y="1527"/>
                </a:lnTo>
                <a:lnTo>
                  <a:pt x="893" y="1526"/>
                </a:lnTo>
                <a:lnTo>
                  <a:pt x="917" y="1525"/>
                </a:lnTo>
                <a:lnTo>
                  <a:pt x="917" y="1525"/>
                </a:lnTo>
                <a:lnTo>
                  <a:pt x="938" y="1524"/>
                </a:lnTo>
                <a:lnTo>
                  <a:pt x="962" y="1523"/>
                </a:lnTo>
                <a:lnTo>
                  <a:pt x="973" y="1523"/>
                </a:lnTo>
                <a:lnTo>
                  <a:pt x="981" y="1520"/>
                </a:lnTo>
                <a:lnTo>
                  <a:pt x="987" y="1518"/>
                </a:lnTo>
                <a:lnTo>
                  <a:pt x="990" y="1516"/>
                </a:lnTo>
                <a:lnTo>
                  <a:pt x="991" y="1514"/>
                </a:lnTo>
                <a:lnTo>
                  <a:pt x="991" y="1514"/>
                </a:lnTo>
                <a:lnTo>
                  <a:pt x="992" y="1509"/>
                </a:lnTo>
                <a:lnTo>
                  <a:pt x="991" y="1504"/>
                </a:lnTo>
                <a:lnTo>
                  <a:pt x="990" y="1495"/>
                </a:lnTo>
                <a:lnTo>
                  <a:pt x="986" y="1488"/>
                </a:lnTo>
                <a:lnTo>
                  <a:pt x="984" y="1482"/>
                </a:lnTo>
                <a:lnTo>
                  <a:pt x="984" y="1482"/>
                </a:lnTo>
                <a:lnTo>
                  <a:pt x="981" y="1470"/>
                </a:lnTo>
                <a:lnTo>
                  <a:pt x="980" y="1463"/>
                </a:lnTo>
                <a:lnTo>
                  <a:pt x="978" y="1457"/>
                </a:lnTo>
                <a:lnTo>
                  <a:pt x="978" y="1457"/>
                </a:lnTo>
                <a:lnTo>
                  <a:pt x="974" y="1449"/>
                </a:lnTo>
                <a:lnTo>
                  <a:pt x="971" y="1440"/>
                </a:lnTo>
                <a:lnTo>
                  <a:pt x="971" y="1440"/>
                </a:lnTo>
                <a:lnTo>
                  <a:pt x="971" y="1420"/>
                </a:lnTo>
                <a:lnTo>
                  <a:pt x="966" y="1418"/>
                </a:lnTo>
                <a:lnTo>
                  <a:pt x="966" y="1418"/>
                </a:lnTo>
                <a:lnTo>
                  <a:pt x="969" y="1409"/>
                </a:lnTo>
                <a:lnTo>
                  <a:pt x="969" y="1409"/>
                </a:lnTo>
                <a:lnTo>
                  <a:pt x="968" y="1399"/>
                </a:lnTo>
                <a:lnTo>
                  <a:pt x="966" y="1391"/>
                </a:lnTo>
                <a:lnTo>
                  <a:pt x="966" y="1391"/>
                </a:lnTo>
                <a:lnTo>
                  <a:pt x="955" y="1365"/>
                </a:lnTo>
                <a:lnTo>
                  <a:pt x="931" y="1312"/>
                </a:lnTo>
                <a:lnTo>
                  <a:pt x="902" y="1254"/>
                </a:lnTo>
                <a:lnTo>
                  <a:pt x="891" y="1233"/>
                </a:lnTo>
                <a:lnTo>
                  <a:pt x="885" y="1221"/>
                </a:lnTo>
                <a:lnTo>
                  <a:pt x="885" y="1221"/>
                </a:lnTo>
                <a:lnTo>
                  <a:pt x="879" y="1212"/>
                </a:lnTo>
                <a:lnTo>
                  <a:pt x="873" y="1200"/>
                </a:lnTo>
                <a:lnTo>
                  <a:pt x="858" y="1172"/>
                </a:lnTo>
                <a:lnTo>
                  <a:pt x="842" y="1135"/>
                </a:lnTo>
                <a:lnTo>
                  <a:pt x="842" y="1135"/>
                </a:lnTo>
                <a:lnTo>
                  <a:pt x="808" y="1050"/>
                </a:lnTo>
                <a:lnTo>
                  <a:pt x="784" y="992"/>
                </a:lnTo>
                <a:lnTo>
                  <a:pt x="773" y="962"/>
                </a:lnTo>
                <a:lnTo>
                  <a:pt x="773" y="962"/>
                </a:lnTo>
                <a:lnTo>
                  <a:pt x="773" y="946"/>
                </a:lnTo>
                <a:lnTo>
                  <a:pt x="774" y="928"/>
                </a:lnTo>
                <a:lnTo>
                  <a:pt x="774" y="928"/>
                </a:lnTo>
                <a:lnTo>
                  <a:pt x="782" y="865"/>
                </a:lnTo>
                <a:lnTo>
                  <a:pt x="782" y="865"/>
                </a:lnTo>
                <a:lnTo>
                  <a:pt x="783" y="846"/>
                </a:lnTo>
                <a:lnTo>
                  <a:pt x="783" y="838"/>
                </a:lnTo>
                <a:lnTo>
                  <a:pt x="783" y="838"/>
                </a:lnTo>
                <a:lnTo>
                  <a:pt x="793" y="834"/>
                </a:lnTo>
                <a:lnTo>
                  <a:pt x="800" y="829"/>
                </a:lnTo>
                <a:lnTo>
                  <a:pt x="806" y="823"/>
                </a:lnTo>
                <a:lnTo>
                  <a:pt x="806" y="823"/>
                </a:lnTo>
                <a:lnTo>
                  <a:pt x="815" y="814"/>
                </a:lnTo>
                <a:lnTo>
                  <a:pt x="819" y="808"/>
                </a:lnTo>
                <a:lnTo>
                  <a:pt x="819" y="808"/>
                </a:lnTo>
                <a:lnTo>
                  <a:pt x="821" y="785"/>
                </a:lnTo>
                <a:lnTo>
                  <a:pt x="822" y="769"/>
                </a:lnTo>
                <a:lnTo>
                  <a:pt x="825" y="757"/>
                </a:lnTo>
                <a:lnTo>
                  <a:pt x="825" y="757"/>
                </a:lnTo>
                <a:lnTo>
                  <a:pt x="826" y="747"/>
                </a:lnTo>
                <a:lnTo>
                  <a:pt x="825" y="733"/>
                </a:lnTo>
                <a:lnTo>
                  <a:pt x="824" y="716"/>
                </a:lnTo>
                <a:lnTo>
                  <a:pt x="824" y="716"/>
                </a:lnTo>
                <a:lnTo>
                  <a:pt x="831" y="715"/>
                </a:lnTo>
                <a:lnTo>
                  <a:pt x="848" y="716"/>
                </a:lnTo>
                <a:lnTo>
                  <a:pt x="859" y="717"/>
                </a:lnTo>
                <a:lnTo>
                  <a:pt x="869" y="720"/>
                </a:lnTo>
                <a:lnTo>
                  <a:pt x="879" y="723"/>
                </a:lnTo>
                <a:lnTo>
                  <a:pt x="885" y="728"/>
                </a:lnTo>
                <a:lnTo>
                  <a:pt x="885" y="728"/>
                </a:lnTo>
                <a:lnTo>
                  <a:pt x="900" y="743"/>
                </a:lnTo>
                <a:lnTo>
                  <a:pt x="907" y="752"/>
                </a:lnTo>
                <a:lnTo>
                  <a:pt x="907" y="752"/>
                </a:lnTo>
                <a:lnTo>
                  <a:pt x="913" y="757"/>
                </a:lnTo>
                <a:lnTo>
                  <a:pt x="918" y="759"/>
                </a:lnTo>
                <a:lnTo>
                  <a:pt x="923" y="763"/>
                </a:lnTo>
                <a:lnTo>
                  <a:pt x="929" y="768"/>
                </a:lnTo>
                <a:lnTo>
                  <a:pt x="929" y="768"/>
                </a:lnTo>
                <a:lnTo>
                  <a:pt x="932" y="771"/>
                </a:lnTo>
                <a:lnTo>
                  <a:pt x="934" y="774"/>
                </a:lnTo>
                <a:lnTo>
                  <a:pt x="937" y="780"/>
                </a:lnTo>
                <a:lnTo>
                  <a:pt x="938" y="782"/>
                </a:lnTo>
                <a:lnTo>
                  <a:pt x="941" y="784"/>
                </a:lnTo>
                <a:lnTo>
                  <a:pt x="944" y="785"/>
                </a:lnTo>
                <a:lnTo>
                  <a:pt x="950" y="784"/>
                </a:lnTo>
                <a:lnTo>
                  <a:pt x="950" y="784"/>
                </a:lnTo>
                <a:lnTo>
                  <a:pt x="957" y="781"/>
                </a:lnTo>
                <a:lnTo>
                  <a:pt x="962" y="779"/>
                </a:lnTo>
                <a:lnTo>
                  <a:pt x="965" y="775"/>
                </a:lnTo>
                <a:lnTo>
                  <a:pt x="969" y="770"/>
                </a:lnTo>
                <a:lnTo>
                  <a:pt x="976" y="760"/>
                </a:lnTo>
                <a:lnTo>
                  <a:pt x="986" y="747"/>
                </a:lnTo>
                <a:lnTo>
                  <a:pt x="986" y="747"/>
                </a:lnTo>
                <a:lnTo>
                  <a:pt x="997" y="733"/>
                </a:lnTo>
                <a:lnTo>
                  <a:pt x="1005" y="722"/>
                </a:lnTo>
                <a:lnTo>
                  <a:pt x="1007" y="717"/>
                </a:lnTo>
                <a:lnTo>
                  <a:pt x="1008" y="712"/>
                </a:lnTo>
                <a:lnTo>
                  <a:pt x="1007" y="707"/>
                </a:lnTo>
                <a:lnTo>
                  <a:pt x="1005" y="702"/>
                </a:lnTo>
                <a:lnTo>
                  <a:pt x="1005" y="702"/>
                </a:lnTo>
                <a:lnTo>
                  <a:pt x="950" y="630"/>
                </a:lnTo>
                <a:lnTo>
                  <a:pt x="916" y="583"/>
                </a:lnTo>
                <a:lnTo>
                  <a:pt x="895" y="556"/>
                </a:lnTo>
                <a:lnTo>
                  <a:pt x="895" y="556"/>
                </a:lnTo>
                <a:lnTo>
                  <a:pt x="889" y="550"/>
                </a:lnTo>
                <a:lnTo>
                  <a:pt x="886" y="548"/>
                </a:lnTo>
                <a:lnTo>
                  <a:pt x="884" y="546"/>
                </a:lnTo>
                <a:lnTo>
                  <a:pt x="883" y="542"/>
                </a:lnTo>
                <a:lnTo>
                  <a:pt x="881" y="537"/>
                </a:lnTo>
                <a:lnTo>
                  <a:pt x="879" y="518"/>
                </a:lnTo>
                <a:lnTo>
                  <a:pt x="879" y="518"/>
                </a:lnTo>
                <a:lnTo>
                  <a:pt x="864" y="395"/>
                </a:lnTo>
                <a:lnTo>
                  <a:pt x="864" y="395"/>
                </a:lnTo>
                <a:lnTo>
                  <a:pt x="905" y="422"/>
                </a:lnTo>
                <a:lnTo>
                  <a:pt x="939" y="443"/>
                </a:lnTo>
                <a:lnTo>
                  <a:pt x="965" y="459"/>
                </a:lnTo>
                <a:lnTo>
                  <a:pt x="965" y="459"/>
                </a:lnTo>
                <a:lnTo>
                  <a:pt x="974" y="462"/>
                </a:lnTo>
                <a:lnTo>
                  <a:pt x="982" y="466"/>
                </a:lnTo>
                <a:lnTo>
                  <a:pt x="996" y="471"/>
                </a:lnTo>
                <a:lnTo>
                  <a:pt x="1007" y="473"/>
                </a:lnTo>
                <a:lnTo>
                  <a:pt x="1012" y="476"/>
                </a:lnTo>
                <a:lnTo>
                  <a:pt x="1016" y="478"/>
                </a:lnTo>
                <a:lnTo>
                  <a:pt x="1016" y="478"/>
                </a:lnTo>
                <a:lnTo>
                  <a:pt x="1021" y="481"/>
                </a:lnTo>
                <a:lnTo>
                  <a:pt x="1027" y="483"/>
                </a:lnTo>
                <a:lnTo>
                  <a:pt x="1044" y="488"/>
                </a:lnTo>
                <a:lnTo>
                  <a:pt x="1063" y="492"/>
                </a:lnTo>
                <a:lnTo>
                  <a:pt x="1077" y="493"/>
                </a:lnTo>
                <a:lnTo>
                  <a:pt x="1077" y="493"/>
                </a:lnTo>
                <a:lnTo>
                  <a:pt x="1114" y="493"/>
                </a:lnTo>
                <a:lnTo>
                  <a:pt x="1135" y="494"/>
                </a:lnTo>
                <a:lnTo>
                  <a:pt x="1151" y="497"/>
                </a:lnTo>
                <a:lnTo>
                  <a:pt x="1151" y="497"/>
                </a:lnTo>
                <a:lnTo>
                  <a:pt x="1167" y="499"/>
                </a:lnTo>
                <a:lnTo>
                  <a:pt x="1183" y="500"/>
                </a:lnTo>
                <a:lnTo>
                  <a:pt x="1183" y="500"/>
                </a:lnTo>
                <a:lnTo>
                  <a:pt x="1200" y="500"/>
                </a:lnTo>
                <a:lnTo>
                  <a:pt x="1209" y="502"/>
                </a:lnTo>
                <a:lnTo>
                  <a:pt x="1215" y="492"/>
                </a:lnTo>
                <a:lnTo>
                  <a:pt x="1215" y="492"/>
                </a:lnTo>
                <a:lnTo>
                  <a:pt x="1230" y="488"/>
                </a:lnTo>
                <a:lnTo>
                  <a:pt x="1251" y="484"/>
                </a:lnTo>
                <a:lnTo>
                  <a:pt x="1251" y="484"/>
                </a:lnTo>
                <a:lnTo>
                  <a:pt x="1277" y="482"/>
                </a:lnTo>
                <a:lnTo>
                  <a:pt x="1305" y="480"/>
                </a:lnTo>
                <a:lnTo>
                  <a:pt x="1305" y="480"/>
                </a:lnTo>
                <a:lnTo>
                  <a:pt x="1314" y="478"/>
                </a:lnTo>
                <a:lnTo>
                  <a:pt x="1319" y="477"/>
                </a:lnTo>
                <a:lnTo>
                  <a:pt x="1322" y="476"/>
                </a:lnTo>
                <a:lnTo>
                  <a:pt x="1329" y="476"/>
                </a:lnTo>
                <a:lnTo>
                  <a:pt x="1329" y="476"/>
                </a:lnTo>
                <a:lnTo>
                  <a:pt x="1368" y="476"/>
                </a:lnTo>
                <a:lnTo>
                  <a:pt x="1380" y="475"/>
                </a:lnTo>
                <a:lnTo>
                  <a:pt x="1393" y="473"/>
                </a:lnTo>
                <a:lnTo>
                  <a:pt x="1401" y="471"/>
                </a:lnTo>
                <a:lnTo>
                  <a:pt x="1404" y="470"/>
                </a:lnTo>
                <a:lnTo>
                  <a:pt x="1405" y="468"/>
                </a:lnTo>
                <a:lnTo>
                  <a:pt x="1405" y="468"/>
                </a:lnTo>
                <a:lnTo>
                  <a:pt x="1410" y="459"/>
                </a:lnTo>
                <a:lnTo>
                  <a:pt x="1410" y="455"/>
                </a:lnTo>
                <a:lnTo>
                  <a:pt x="1410" y="455"/>
                </a:lnTo>
                <a:lnTo>
                  <a:pt x="1414" y="456"/>
                </a:lnTo>
                <a:lnTo>
                  <a:pt x="1422" y="457"/>
                </a:lnTo>
                <a:lnTo>
                  <a:pt x="1426" y="457"/>
                </a:lnTo>
                <a:lnTo>
                  <a:pt x="1430" y="457"/>
                </a:lnTo>
                <a:lnTo>
                  <a:pt x="1432" y="456"/>
                </a:lnTo>
                <a:lnTo>
                  <a:pt x="1433" y="454"/>
                </a:lnTo>
                <a:lnTo>
                  <a:pt x="1433" y="454"/>
                </a:lnTo>
                <a:lnTo>
                  <a:pt x="1432" y="452"/>
                </a:lnTo>
                <a:lnTo>
                  <a:pt x="1431" y="450"/>
                </a:lnTo>
                <a:lnTo>
                  <a:pt x="1423" y="447"/>
                </a:lnTo>
                <a:lnTo>
                  <a:pt x="1402" y="440"/>
                </a:lnTo>
                <a:lnTo>
                  <a:pt x="1382" y="436"/>
                </a:lnTo>
                <a:lnTo>
                  <a:pt x="1372" y="434"/>
                </a:lnTo>
                <a:lnTo>
                  <a:pt x="1372" y="434"/>
                </a:lnTo>
                <a:lnTo>
                  <a:pt x="1382" y="429"/>
                </a:lnTo>
                <a:lnTo>
                  <a:pt x="1402" y="419"/>
                </a:lnTo>
                <a:lnTo>
                  <a:pt x="1414" y="413"/>
                </a:lnTo>
                <a:lnTo>
                  <a:pt x="1422" y="408"/>
                </a:lnTo>
                <a:lnTo>
                  <a:pt x="1428" y="403"/>
                </a:lnTo>
                <a:lnTo>
                  <a:pt x="1428" y="401"/>
                </a:lnTo>
                <a:lnTo>
                  <a:pt x="1428" y="399"/>
                </a:lnTo>
                <a:lnTo>
                  <a:pt x="1428" y="399"/>
                </a:lnTo>
                <a:lnTo>
                  <a:pt x="1425" y="398"/>
                </a:lnTo>
                <a:lnTo>
                  <a:pt x="1417" y="398"/>
                </a:lnTo>
                <a:lnTo>
                  <a:pt x="1399" y="402"/>
                </a:lnTo>
                <a:lnTo>
                  <a:pt x="1362" y="412"/>
                </a:lnTo>
                <a:lnTo>
                  <a:pt x="1362" y="412"/>
                </a:lnTo>
                <a:lnTo>
                  <a:pt x="1351" y="414"/>
                </a:lnTo>
                <a:lnTo>
                  <a:pt x="1340" y="415"/>
                </a:lnTo>
                <a:lnTo>
                  <a:pt x="1330" y="415"/>
                </a:lnTo>
                <a:lnTo>
                  <a:pt x="1327" y="414"/>
                </a:lnTo>
                <a:lnTo>
                  <a:pt x="1326" y="413"/>
                </a:lnTo>
                <a:lnTo>
                  <a:pt x="1326" y="413"/>
                </a:lnTo>
                <a:lnTo>
                  <a:pt x="1326" y="411"/>
                </a:lnTo>
                <a:lnTo>
                  <a:pt x="1326" y="404"/>
                </a:lnTo>
                <a:lnTo>
                  <a:pt x="1331" y="387"/>
                </a:lnTo>
                <a:lnTo>
                  <a:pt x="1333" y="369"/>
                </a:lnTo>
                <a:lnTo>
                  <a:pt x="1335" y="363"/>
                </a:lnTo>
                <a:lnTo>
                  <a:pt x="1335" y="359"/>
                </a:lnTo>
                <a:lnTo>
                  <a:pt x="1335" y="359"/>
                </a:lnTo>
                <a:lnTo>
                  <a:pt x="1331" y="354"/>
                </a:lnTo>
                <a:lnTo>
                  <a:pt x="1327" y="351"/>
                </a:lnTo>
                <a:lnTo>
                  <a:pt x="1325" y="350"/>
                </a:lnTo>
                <a:lnTo>
                  <a:pt x="1321" y="351"/>
                </a:lnTo>
                <a:lnTo>
                  <a:pt x="1319" y="353"/>
                </a:lnTo>
                <a:lnTo>
                  <a:pt x="1315" y="355"/>
                </a:lnTo>
                <a:lnTo>
                  <a:pt x="1315" y="355"/>
                </a:lnTo>
                <a:lnTo>
                  <a:pt x="1308" y="361"/>
                </a:lnTo>
                <a:lnTo>
                  <a:pt x="1303" y="370"/>
                </a:lnTo>
                <a:lnTo>
                  <a:pt x="1297" y="380"/>
                </a:lnTo>
                <a:lnTo>
                  <a:pt x="1289" y="390"/>
                </a:lnTo>
                <a:lnTo>
                  <a:pt x="1289" y="390"/>
                </a:lnTo>
                <a:lnTo>
                  <a:pt x="1272" y="409"/>
                </a:lnTo>
                <a:lnTo>
                  <a:pt x="1265" y="417"/>
                </a:lnTo>
                <a:lnTo>
                  <a:pt x="1257" y="423"/>
                </a:lnTo>
                <a:lnTo>
                  <a:pt x="1257" y="423"/>
                </a:lnTo>
                <a:lnTo>
                  <a:pt x="1251" y="427"/>
                </a:lnTo>
                <a:lnTo>
                  <a:pt x="1246" y="429"/>
                </a:lnTo>
                <a:lnTo>
                  <a:pt x="1242" y="430"/>
                </a:lnTo>
                <a:lnTo>
                  <a:pt x="1240" y="431"/>
                </a:lnTo>
                <a:lnTo>
                  <a:pt x="1240" y="431"/>
                </a:lnTo>
                <a:lnTo>
                  <a:pt x="1237" y="434"/>
                </a:lnTo>
                <a:lnTo>
                  <a:pt x="1234" y="435"/>
                </a:lnTo>
                <a:lnTo>
                  <a:pt x="1230" y="435"/>
                </a:lnTo>
                <a:lnTo>
                  <a:pt x="1230" y="435"/>
                </a:lnTo>
                <a:lnTo>
                  <a:pt x="1232" y="433"/>
                </a:lnTo>
                <a:lnTo>
                  <a:pt x="1232" y="430"/>
                </a:lnTo>
                <a:lnTo>
                  <a:pt x="1228" y="429"/>
                </a:lnTo>
                <a:lnTo>
                  <a:pt x="1228" y="429"/>
                </a:lnTo>
                <a:lnTo>
                  <a:pt x="1202" y="427"/>
                </a:lnTo>
                <a:lnTo>
                  <a:pt x="1202" y="427"/>
                </a:lnTo>
                <a:lnTo>
                  <a:pt x="1173" y="422"/>
                </a:lnTo>
                <a:lnTo>
                  <a:pt x="1118" y="411"/>
                </a:lnTo>
                <a:lnTo>
                  <a:pt x="1042" y="395"/>
                </a:lnTo>
                <a:lnTo>
                  <a:pt x="1042" y="395"/>
                </a:lnTo>
                <a:lnTo>
                  <a:pt x="1029" y="387"/>
                </a:lnTo>
                <a:lnTo>
                  <a:pt x="1021" y="379"/>
                </a:lnTo>
                <a:lnTo>
                  <a:pt x="1013" y="371"/>
                </a:lnTo>
                <a:lnTo>
                  <a:pt x="1013" y="371"/>
                </a:lnTo>
                <a:lnTo>
                  <a:pt x="1007" y="363"/>
                </a:lnTo>
                <a:lnTo>
                  <a:pt x="1000" y="354"/>
                </a:lnTo>
                <a:lnTo>
                  <a:pt x="991" y="347"/>
                </a:lnTo>
                <a:lnTo>
                  <a:pt x="987" y="343"/>
                </a:lnTo>
                <a:lnTo>
                  <a:pt x="982" y="342"/>
                </a:lnTo>
                <a:lnTo>
                  <a:pt x="982" y="342"/>
                </a:lnTo>
                <a:lnTo>
                  <a:pt x="971" y="337"/>
                </a:lnTo>
                <a:lnTo>
                  <a:pt x="959" y="332"/>
                </a:lnTo>
                <a:lnTo>
                  <a:pt x="944" y="324"/>
                </a:lnTo>
                <a:lnTo>
                  <a:pt x="944" y="324"/>
                </a:lnTo>
                <a:lnTo>
                  <a:pt x="927" y="305"/>
                </a:lnTo>
                <a:lnTo>
                  <a:pt x="927" y="305"/>
                </a:lnTo>
                <a:lnTo>
                  <a:pt x="888" y="259"/>
                </a:lnTo>
                <a:lnTo>
                  <a:pt x="888" y="259"/>
                </a:lnTo>
                <a:lnTo>
                  <a:pt x="867" y="232"/>
                </a:lnTo>
                <a:lnTo>
                  <a:pt x="857" y="217"/>
                </a:lnTo>
                <a:lnTo>
                  <a:pt x="851" y="207"/>
                </a:lnTo>
                <a:lnTo>
                  <a:pt x="851" y="207"/>
                </a:lnTo>
                <a:lnTo>
                  <a:pt x="848" y="204"/>
                </a:lnTo>
                <a:lnTo>
                  <a:pt x="846" y="201"/>
                </a:lnTo>
                <a:lnTo>
                  <a:pt x="838" y="196"/>
                </a:lnTo>
                <a:lnTo>
                  <a:pt x="831" y="195"/>
                </a:lnTo>
                <a:lnTo>
                  <a:pt x="824" y="195"/>
                </a:lnTo>
                <a:lnTo>
                  <a:pt x="824" y="195"/>
                </a:lnTo>
                <a:lnTo>
                  <a:pt x="805" y="199"/>
                </a:lnTo>
                <a:lnTo>
                  <a:pt x="785" y="202"/>
                </a:lnTo>
                <a:lnTo>
                  <a:pt x="785" y="202"/>
                </a:lnTo>
                <a:lnTo>
                  <a:pt x="766" y="202"/>
                </a:lnTo>
                <a:lnTo>
                  <a:pt x="731" y="201"/>
                </a:lnTo>
                <a:lnTo>
                  <a:pt x="684" y="199"/>
                </a:lnTo>
                <a:lnTo>
                  <a:pt x="684" y="191"/>
                </a:lnTo>
                <a:lnTo>
                  <a:pt x="684" y="191"/>
                </a:lnTo>
                <a:lnTo>
                  <a:pt x="687" y="181"/>
                </a:lnTo>
                <a:lnTo>
                  <a:pt x="689" y="174"/>
                </a:lnTo>
                <a:lnTo>
                  <a:pt x="693" y="168"/>
                </a:lnTo>
                <a:lnTo>
                  <a:pt x="693" y="168"/>
                </a:lnTo>
                <a:lnTo>
                  <a:pt x="699" y="158"/>
                </a:lnTo>
                <a:lnTo>
                  <a:pt x="703" y="152"/>
                </a:lnTo>
                <a:lnTo>
                  <a:pt x="705" y="143"/>
                </a:lnTo>
                <a:lnTo>
                  <a:pt x="705" y="143"/>
                </a:lnTo>
                <a:lnTo>
                  <a:pt x="708" y="127"/>
                </a:lnTo>
                <a:lnTo>
                  <a:pt x="708" y="121"/>
                </a:lnTo>
                <a:lnTo>
                  <a:pt x="707" y="119"/>
                </a:lnTo>
                <a:lnTo>
                  <a:pt x="705" y="116"/>
                </a:lnTo>
                <a:lnTo>
                  <a:pt x="705" y="116"/>
                </a:lnTo>
                <a:lnTo>
                  <a:pt x="700" y="113"/>
                </a:lnTo>
                <a:lnTo>
                  <a:pt x="700" y="111"/>
                </a:lnTo>
                <a:lnTo>
                  <a:pt x="700" y="111"/>
                </a:lnTo>
                <a:lnTo>
                  <a:pt x="700" y="94"/>
                </a:lnTo>
                <a:lnTo>
                  <a:pt x="700" y="79"/>
                </a:lnTo>
                <a:lnTo>
                  <a:pt x="700" y="71"/>
                </a:lnTo>
                <a:lnTo>
                  <a:pt x="700" y="71"/>
                </a:lnTo>
                <a:lnTo>
                  <a:pt x="699" y="63"/>
                </a:lnTo>
                <a:lnTo>
                  <a:pt x="698" y="56"/>
                </a:lnTo>
                <a:lnTo>
                  <a:pt x="694" y="46"/>
                </a:lnTo>
                <a:lnTo>
                  <a:pt x="692" y="41"/>
                </a:lnTo>
                <a:lnTo>
                  <a:pt x="688" y="36"/>
                </a:lnTo>
                <a:lnTo>
                  <a:pt x="688" y="36"/>
                </a:lnTo>
                <a:lnTo>
                  <a:pt x="678" y="28"/>
                </a:lnTo>
                <a:lnTo>
                  <a:pt x="670" y="21"/>
                </a:lnTo>
                <a:lnTo>
                  <a:pt x="662" y="18"/>
                </a:lnTo>
                <a:lnTo>
                  <a:pt x="651" y="19"/>
                </a:lnTo>
                <a:lnTo>
                  <a:pt x="641" y="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3747E2E-2AFF-4EA4-98E1-1B6E7C286FFD}"/>
              </a:ext>
            </a:extLst>
          </p:cNvPr>
          <p:cNvSpPr>
            <a:spLocks/>
          </p:cNvSpPr>
          <p:nvPr/>
        </p:nvSpPr>
        <p:spPr bwMode="auto">
          <a:xfrm>
            <a:off x="4292600" y="3822342"/>
            <a:ext cx="1208548" cy="2568165"/>
          </a:xfrm>
          <a:custGeom>
            <a:avLst/>
            <a:gdLst>
              <a:gd name="T0" fmla="*/ 571 w 832"/>
              <a:gd name="T1" fmla="*/ 420 h 1768"/>
              <a:gd name="T2" fmla="*/ 533 w 832"/>
              <a:gd name="T3" fmla="*/ 372 h 1768"/>
              <a:gd name="T4" fmla="*/ 513 w 832"/>
              <a:gd name="T5" fmla="*/ 340 h 1768"/>
              <a:gd name="T6" fmla="*/ 479 w 832"/>
              <a:gd name="T7" fmla="*/ 282 h 1768"/>
              <a:gd name="T8" fmla="*/ 441 w 832"/>
              <a:gd name="T9" fmla="*/ 277 h 1768"/>
              <a:gd name="T10" fmla="*/ 393 w 832"/>
              <a:gd name="T11" fmla="*/ 294 h 1768"/>
              <a:gd name="T12" fmla="*/ 338 w 832"/>
              <a:gd name="T13" fmla="*/ 346 h 1768"/>
              <a:gd name="T14" fmla="*/ 336 w 832"/>
              <a:gd name="T15" fmla="*/ 419 h 1768"/>
              <a:gd name="T16" fmla="*/ 316 w 832"/>
              <a:gd name="T17" fmla="*/ 455 h 1768"/>
              <a:gd name="T18" fmla="*/ 326 w 832"/>
              <a:gd name="T19" fmla="*/ 475 h 1768"/>
              <a:gd name="T20" fmla="*/ 346 w 832"/>
              <a:gd name="T21" fmla="*/ 476 h 1768"/>
              <a:gd name="T22" fmla="*/ 316 w 832"/>
              <a:gd name="T23" fmla="*/ 495 h 1768"/>
              <a:gd name="T24" fmla="*/ 48 w 832"/>
              <a:gd name="T25" fmla="*/ 447 h 1768"/>
              <a:gd name="T26" fmla="*/ 54 w 832"/>
              <a:gd name="T27" fmla="*/ 380 h 1768"/>
              <a:gd name="T28" fmla="*/ 34 w 832"/>
              <a:gd name="T29" fmla="*/ 343 h 1768"/>
              <a:gd name="T30" fmla="*/ 11 w 832"/>
              <a:gd name="T31" fmla="*/ 354 h 1768"/>
              <a:gd name="T32" fmla="*/ 24 w 832"/>
              <a:gd name="T33" fmla="*/ 380 h 1768"/>
              <a:gd name="T34" fmla="*/ 7 w 832"/>
              <a:gd name="T35" fmla="*/ 421 h 1768"/>
              <a:gd name="T36" fmla="*/ 1 w 832"/>
              <a:gd name="T37" fmla="*/ 468 h 1768"/>
              <a:gd name="T38" fmla="*/ 49 w 832"/>
              <a:gd name="T39" fmla="*/ 496 h 1768"/>
              <a:gd name="T40" fmla="*/ 223 w 832"/>
              <a:gd name="T41" fmla="*/ 600 h 1768"/>
              <a:gd name="T42" fmla="*/ 385 w 832"/>
              <a:gd name="T43" fmla="*/ 697 h 1768"/>
              <a:gd name="T44" fmla="*/ 409 w 832"/>
              <a:gd name="T45" fmla="*/ 879 h 1768"/>
              <a:gd name="T46" fmla="*/ 239 w 832"/>
              <a:gd name="T47" fmla="*/ 911 h 1768"/>
              <a:gd name="T48" fmla="*/ 219 w 832"/>
              <a:gd name="T49" fmla="*/ 994 h 1768"/>
              <a:gd name="T50" fmla="*/ 281 w 832"/>
              <a:gd name="T51" fmla="*/ 1223 h 1768"/>
              <a:gd name="T52" fmla="*/ 306 w 832"/>
              <a:gd name="T53" fmla="*/ 1320 h 1768"/>
              <a:gd name="T54" fmla="*/ 241 w 832"/>
              <a:gd name="T55" fmla="*/ 1409 h 1768"/>
              <a:gd name="T56" fmla="*/ 253 w 832"/>
              <a:gd name="T57" fmla="*/ 1439 h 1768"/>
              <a:gd name="T58" fmla="*/ 346 w 832"/>
              <a:gd name="T59" fmla="*/ 1412 h 1768"/>
              <a:gd name="T60" fmla="*/ 436 w 832"/>
              <a:gd name="T61" fmla="*/ 1368 h 1768"/>
              <a:gd name="T62" fmla="*/ 423 w 832"/>
              <a:gd name="T63" fmla="*/ 1321 h 1768"/>
              <a:gd name="T64" fmla="*/ 372 w 832"/>
              <a:gd name="T65" fmla="*/ 1076 h 1768"/>
              <a:gd name="T66" fmla="*/ 428 w 832"/>
              <a:gd name="T67" fmla="*/ 1049 h 1768"/>
              <a:gd name="T68" fmla="*/ 491 w 832"/>
              <a:gd name="T69" fmla="*/ 1228 h 1768"/>
              <a:gd name="T70" fmla="*/ 489 w 832"/>
              <a:gd name="T71" fmla="*/ 1437 h 1768"/>
              <a:gd name="T72" fmla="*/ 639 w 832"/>
              <a:gd name="T73" fmla="*/ 1590 h 1768"/>
              <a:gd name="T74" fmla="*/ 718 w 832"/>
              <a:gd name="T75" fmla="*/ 1667 h 1768"/>
              <a:gd name="T76" fmla="*/ 645 w 832"/>
              <a:gd name="T77" fmla="*/ 1736 h 1768"/>
              <a:gd name="T78" fmla="*/ 665 w 832"/>
              <a:gd name="T79" fmla="*/ 1767 h 1768"/>
              <a:gd name="T80" fmla="*/ 770 w 832"/>
              <a:gd name="T81" fmla="*/ 1757 h 1768"/>
              <a:gd name="T82" fmla="*/ 831 w 832"/>
              <a:gd name="T83" fmla="*/ 1710 h 1768"/>
              <a:gd name="T84" fmla="*/ 805 w 832"/>
              <a:gd name="T85" fmla="*/ 1662 h 1768"/>
              <a:gd name="T86" fmla="*/ 776 w 832"/>
              <a:gd name="T87" fmla="*/ 1625 h 1768"/>
              <a:gd name="T88" fmla="*/ 726 w 832"/>
              <a:gd name="T89" fmla="*/ 1526 h 1768"/>
              <a:gd name="T90" fmla="*/ 640 w 832"/>
              <a:gd name="T91" fmla="*/ 1378 h 1768"/>
              <a:gd name="T92" fmla="*/ 688 w 832"/>
              <a:gd name="T93" fmla="*/ 1114 h 1768"/>
              <a:gd name="T94" fmla="*/ 717 w 832"/>
              <a:gd name="T95" fmla="*/ 971 h 1768"/>
              <a:gd name="T96" fmla="*/ 715 w 832"/>
              <a:gd name="T97" fmla="*/ 882 h 1768"/>
              <a:gd name="T98" fmla="*/ 685 w 832"/>
              <a:gd name="T99" fmla="*/ 586 h 1768"/>
              <a:gd name="T100" fmla="*/ 768 w 832"/>
              <a:gd name="T101" fmla="*/ 322 h 1768"/>
              <a:gd name="T102" fmla="*/ 761 w 832"/>
              <a:gd name="T103" fmla="*/ 204 h 1768"/>
              <a:gd name="T104" fmla="*/ 704 w 832"/>
              <a:gd name="T105" fmla="*/ 74 h 1768"/>
              <a:gd name="T106" fmla="*/ 651 w 832"/>
              <a:gd name="T107" fmla="*/ 27 h 1768"/>
              <a:gd name="T108" fmla="*/ 568 w 832"/>
              <a:gd name="T109" fmla="*/ 1 h 1768"/>
              <a:gd name="T110" fmla="*/ 544 w 832"/>
              <a:gd name="T111" fmla="*/ 11 h 1768"/>
              <a:gd name="T112" fmla="*/ 527 w 832"/>
              <a:gd name="T113" fmla="*/ 21 h 1768"/>
              <a:gd name="T114" fmla="*/ 552 w 832"/>
              <a:gd name="T115" fmla="*/ 43 h 1768"/>
              <a:gd name="T116" fmla="*/ 564 w 832"/>
              <a:gd name="T117" fmla="*/ 49 h 1768"/>
              <a:gd name="T118" fmla="*/ 643 w 832"/>
              <a:gd name="T119" fmla="*/ 72 h 1768"/>
              <a:gd name="T120" fmla="*/ 682 w 832"/>
              <a:gd name="T121" fmla="*/ 203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2" h="1768">
                <a:moveTo>
                  <a:pt x="692" y="278"/>
                </a:moveTo>
                <a:lnTo>
                  <a:pt x="692" y="278"/>
                </a:lnTo>
                <a:lnTo>
                  <a:pt x="662" y="321"/>
                </a:lnTo>
                <a:lnTo>
                  <a:pt x="633" y="367"/>
                </a:lnTo>
                <a:lnTo>
                  <a:pt x="633" y="367"/>
                </a:lnTo>
                <a:lnTo>
                  <a:pt x="623" y="375"/>
                </a:lnTo>
                <a:lnTo>
                  <a:pt x="602" y="394"/>
                </a:lnTo>
                <a:lnTo>
                  <a:pt x="571" y="420"/>
                </a:lnTo>
                <a:lnTo>
                  <a:pt x="571" y="420"/>
                </a:lnTo>
                <a:lnTo>
                  <a:pt x="561" y="427"/>
                </a:lnTo>
                <a:lnTo>
                  <a:pt x="554" y="432"/>
                </a:lnTo>
                <a:lnTo>
                  <a:pt x="552" y="435"/>
                </a:lnTo>
                <a:lnTo>
                  <a:pt x="552" y="435"/>
                </a:lnTo>
                <a:lnTo>
                  <a:pt x="547" y="417"/>
                </a:lnTo>
                <a:lnTo>
                  <a:pt x="540" y="389"/>
                </a:lnTo>
                <a:lnTo>
                  <a:pt x="540" y="389"/>
                </a:lnTo>
                <a:lnTo>
                  <a:pt x="537" y="379"/>
                </a:lnTo>
                <a:lnTo>
                  <a:pt x="533" y="372"/>
                </a:lnTo>
                <a:lnTo>
                  <a:pt x="528" y="367"/>
                </a:lnTo>
                <a:lnTo>
                  <a:pt x="524" y="362"/>
                </a:lnTo>
                <a:lnTo>
                  <a:pt x="524" y="362"/>
                </a:lnTo>
                <a:lnTo>
                  <a:pt x="521" y="359"/>
                </a:lnTo>
                <a:lnTo>
                  <a:pt x="519" y="357"/>
                </a:lnTo>
                <a:lnTo>
                  <a:pt x="517" y="347"/>
                </a:lnTo>
                <a:lnTo>
                  <a:pt x="517" y="347"/>
                </a:lnTo>
                <a:lnTo>
                  <a:pt x="516" y="343"/>
                </a:lnTo>
                <a:lnTo>
                  <a:pt x="513" y="340"/>
                </a:lnTo>
                <a:lnTo>
                  <a:pt x="506" y="331"/>
                </a:lnTo>
                <a:lnTo>
                  <a:pt x="499" y="320"/>
                </a:lnTo>
                <a:lnTo>
                  <a:pt x="495" y="314"/>
                </a:lnTo>
                <a:lnTo>
                  <a:pt x="492" y="306"/>
                </a:lnTo>
                <a:lnTo>
                  <a:pt x="492" y="306"/>
                </a:lnTo>
                <a:lnTo>
                  <a:pt x="489" y="294"/>
                </a:lnTo>
                <a:lnTo>
                  <a:pt x="485" y="287"/>
                </a:lnTo>
                <a:lnTo>
                  <a:pt x="483" y="284"/>
                </a:lnTo>
                <a:lnTo>
                  <a:pt x="479" y="282"/>
                </a:lnTo>
                <a:lnTo>
                  <a:pt x="471" y="278"/>
                </a:lnTo>
                <a:lnTo>
                  <a:pt x="471" y="278"/>
                </a:lnTo>
                <a:lnTo>
                  <a:pt x="460" y="276"/>
                </a:lnTo>
                <a:lnTo>
                  <a:pt x="453" y="273"/>
                </a:lnTo>
                <a:lnTo>
                  <a:pt x="449" y="273"/>
                </a:lnTo>
                <a:lnTo>
                  <a:pt x="446" y="273"/>
                </a:lnTo>
                <a:lnTo>
                  <a:pt x="443" y="274"/>
                </a:lnTo>
                <a:lnTo>
                  <a:pt x="441" y="277"/>
                </a:lnTo>
                <a:lnTo>
                  <a:pt x="441" y="277"/>
                </a:lnTo>
                <a:lnTo>
                  <a:pt x="435" y="284"/>
                </a:lnTo>
                <a:lnTo>
                  <a:pt x="432" y="287"/>
                </a:lnTo>
                <a:lnTo>
                  <a:pt x="428" y="287"/>
                </a:lnTo>
                <a:lnTo>
                  <a:pt x="428" y="287"/>
                </a:lnTo>
                <a:lnTo>
                  <a:pt x="417" y="287"/>
                </a:lnTo>
                <a:lnTo>
                  <a:pt x="411" y="288"/>
                </a:lnTo>
                <a:lnTo>
                  <a:pt x="404" y="289"/>
                </a:lnTo>
                <a:lnTo>
                  <a:pt x="404" y="289"/>
                </a:lnTo>
                <a:lnTo>
                  <a:pt x="393" y="294"/>
                </a:lnTo>
                <a:lnTo>
                  <a:pt x="386" y="297"/>
                </a:lnTo>
                <a:lnTo>
                  <a:pt x="382" y="300"/>
                </a:lnTo>
                <a:lnTo>
                  <a:pt x="382" y="300"/>
                </a:lnTo>
                <a:lnTo>
                  <a:pt x="373" y="306"/>
                </a:lnTo>
                <a:lnTo>
                  <a:pt x="367" y="314"/>
                </a:lnTo>
                <a:lnTo>
                  <a:pt x="367" y="314"/>
                </a:lnTo>
                <a:lnTo>
                  <a:pt x="351" y="330"/>
                </a:lnTo>
                <a:lnTo>
                  <a:pt x="342" y="340"/>
                </a:lnTo>
                <a:lnTo>
                  <a:pt x="338" y="346"/>
                </a:lnTo>
                <a:lnTo>
                  <a:pt x="336" y="352"/>
                </a:lnTo>
                <a:lnTo>
                  <a:pt x="336" y="352"/>
                </a:lnTo>
                <a:lnTo>
                  <a:pt x="335" y="358"/>
                </a:lnTo>
                <a:lnTo>
                  <a:pt x="335" y="367"/>
                </a:lnTo>
                <a:lnTo>
                  <a:pt x="337" y="385"/>
                </a:lnTo>
                <a:lnTo>
                  <a:pt x="338" y="404"/>
                </a:lnTo>
                <a:lnTo>
                  <a:pt x="338" y="411"/>
                </a:lnTo>
                <a:lnTo>
                  <a:pt x="336" y="419"/>
                </a:lnTo>
                <a:lnTo>
                  <a:pt x="336" y="419"/>
                </a:lnTo>
                <a:lnTo>
                  <a:pt x="334" y="423"/>
                </a:lnTo>
                <a:lnTo>
                  <a:pt x="330" y="427"/>
                </a:lnTo>
                <a:lnTo>
                  <a:pt x="324" y="433"/>
                </a:lnTo>
                <a:lnTo>
                  <a:pt x="318" y="436"/>
                </a:lnTo>
                <a:lnTo>
                  <a:pt x="316" y="437"/>
                </a:lnTo>
                <a:lnTo>
                  <a:pt x="324" y="443"/>
                </a:lnTo>
                <a:lnTo>
                  <a:pt x="324" y="443"/>
                </a:lnTo>
                <a:lnTo>
                  <a:pt x="320" y="448"/>
                </a:lnTo>
                <a:lnTo>
                  <a:pt x="316" y="455"/>
                </a:lnTo>
                <a:lnTo>
                  <a:pt x="313" y="464"/>
                </a:lnTo>
                <a:lnTo>
                  <a:pt x="313" y="464"/>
                </a:lnTo>
                <a:lnTo>
                  <a:pt x="311" y="474"/>
                </a:lnTo>
                <a:lnTo>
                  <a:pt x="311" y="483"/>
                </a:lnTo>
                <a:lnTo>
                  <a:pt x="313" y="490"/>
                </a:lnTo>
                <a:lnTo>
                  <a:pt x="313" y="490"/>
                </a:lnTo>
                <a:lnTo>
                  <a:pt x="319" y="483"/>
                </a:lnTo>
                <a:lnTo>
                  <a:pt x="324" y="478"/>
                </a:lnTo>
                <a:lnTo>
                  <a:pt x="326" y="475"/>
                </a:lnTo>
                <a:lnTo>
                  <a:pt x="329" y="475"/>
                </a:lnTo>
                <a:lnTo>
                  <a:pt x="329" y="475"/>
                </a:lnTo>
                <a:lnTo>
                  <a:pt x="331" y="475"/>
                </a:lnTo>
                <a:lnTo>
                  <a:pt x="332" y="474"/>
                </a:lnTo>
                <a:lnTo>
                  <a:pt x="334" y="470"/>
                </a:lnTo>
                <a:lnTo>
                  <a:pt x="356" y="469"/>
                </a:lnTo>
                <a:lnTo>
                  <a:pt x="356" y="469"/>
                </a:lnTo>
                <a:lnTo>
                  <a:pt x="350" y="473"/>
                </a:lnTo>
                <a:lnTo>
                  <a:pt x="346" y="476"/>
                </a:lnTo>
                <a:lnTo>
                  <a:pt x="345" y="479"/>
                </a:lnTo>
                <a:lnTo>
                  <a:pt x="345" y="479"/>
                </a:lnTo>
                <a:lnTo>
                  <a:pt x="342" y="481"/>
                </a:lnTo>
                <a:lnTo>
                  <a:pt x="338" y="484"/>
                </a:lnTo>
                <a:lnTo>
                  <a:pt x="334" y="487"/>
                </a:lnTo>
                <a:lnTo>
                  <a:pt x="330" y="490"/>
                </a:lnTo>
                <a:lnTo>
                  <a:pt x="330" y="490"/>
                </a:lnTo>
                <a:lnTo>
                  <a:pt x="325" y="492"/>
                </a:lnTo>
                <a:lnTo>
                  <a:pt x="316" y="495"/>
                </a:lnTo>
                <a:lnTo>
                  <a:pt x="293" y="501"/>
                </a:lnTo>
                <a:lnTo>
                  <a:pt x="258" y="510"/>
                </a:lnTo>
                <a:lnTo>
                  <a:pt x="72" y="452"/>
                </a:lnTo>
                <a:lnTo>
                  <a:pt x="72" y="452"/>
                </a:lnTo>
                <a:lnTo>
                  <a:pt x="67" y="457"/>
                </a:lnTo>
                <a:lnTo>
                  <a:pt x="67" y="457"/>
                </a:lnTo>
                <a:lnTo>
                  <a:pt x="60" y="454"/>
                </a:lnTo>
                <a:lnTo>
                  <a:pt x="54" y="452"/>
                </a:lnTo>
                <a:lnTo>
                  <a:pt x="48" y="447"/>
                </a:lnTo>
                <a:lnTo>
                  <a:pt x="45" y="444"/>
                </a:lnTo>
                <a:lnTo>
                  <a:pt x="44" y="441"/>
                </a:lnTo>
                <a:lnTo>
                  <a:pt x="44" y="441"/>
                </a:lnTo>
                <a:lnTo>
                  <a:pt x="43" y="433"/>
                </a:lnTo>
                <a:lnTo>
                  <a:pt x="43" y="425"/>
                </a:lnTo>
                <a:lnTo>
                  <a:pt x="44" y="415"/>
                </a:lnTo>
                <a:lnTo>
                  <a:pt x="47" y="405"/>
                </a:lnTo>
                <a:lnTo>
                  <a:pt x="51" y="388"/>
                </a:lnTo>
                <a:lnTo>
                  <a:pt x="54" y="380"/>
                </a:lnTo>
                <a:lnTo>
                  <a:pt x="54" y="380"/>
                </a:lnTo>
                <a:lnTo>
                  <a:pt x="55" y="368"/>
                </a:lnTo>
                <a:lnTo>
                  <a:pt x="55" y="363"/>
                </a:lnTo>
                <a:lnTo>
                  <a:pt x="54" y="359"/>
                </a:lnTo>
                <a:lnTo>
                  <a:pt x="53" y="354"/>
                </a:lnTo>
                <a:lnTo>
                  <a:pt x="49" y="352"/>
                </a:lnTo>
                <a:lnTo>
                  <a:pt x="49" y="352"/>
                </a:lnTo>
                <a:lnTo>
                  <a:pt x="42" y="347"/>
                </a:lnTo>
                <a:lnTo>
                  <a:pt x="34" y="343"/>
                </a:lnTo>
                <a:lnTo>
                  <a:pt x="29" y="342"/>
                </a:lnTo>
                <a:lnTo>
                  <a:pt x="28" y="343"/>
                </a:lnTo>
                <a:lnTo>
                  <a:pt x="28" y="345"/>
                </a:lnTo>
                <a:lnTo>
                  <a:pt x="28" y="345"/>
                </a:lnTo>
                <a:lnTo>
                  <a:pt x="31" y="354"/>
                </a:lnTo>
                <a:lnTo>
                  <a:pt x="33" y="359"/>
                </a:lnTo>
                <a:lnTo>
                  <a:pt x="33" y="359"/>
                </a:lnTo>
                <a:lnTo>
                  <a:pt x="19" y="356"/>
                </a:lnTo>
                <a:lnTo>
                  <a:pt x="11" y="354"/>
                </a:lnTo>
                <a:lnTo>
                  <a:pt x="10" y="354"/>
                </a:lnTo>
                <a:lnTo>
                  <a:pt x="10" y="357"/>
                </a:lnTo>
                <a:lnTo>
                  <a:pt x="10" y="357"/>
                </a:lnTo>
                <a:lnTo>
                  <a:pt x="16" y="363"/>
                </a:lnTo>
                <a:lnTo>
                  <a:pt x="22" y="367"/>
                </a:lnTo>
                <a:lnTo>
                  <a:pt x="27" y="371"/>
                </a:lnTo>
                <a:lnTo>
                  <a:pt x="28" y="372"/>
                </a:lnTo>
                <a:lnTo>
                  <a:pt x="28" y="372"/>
                </a:lnTo>
                <a:lnTo>
                  <a:pt x="24" y="380"/>
                </a:lnTo>
                <a:lnTo>
                  <a:pt x="22" y="387"/>
                </a:lnTo>
                <a:lnTo>
                  <a:pt x="18" y="391"/>
                </a:lnTo>
                <a:lnTo>
                  <a:pt x="18" y="391"/>
                </a:lnTo>
                <a:lnTo>
                  <a:pt x="15" y="394"/>
                </a:lnTo>
                <a:lnTo>
                  <a:pt x="12" y="398"/>
                </a:lnTo>
                <a:lnTo>
                  <a:pt x="10" y="403"/>
                </a:lnTo>
                <a:lnTo>
                  <a:pt x="8" y="410"/>
                </a:lnTo>
                <a:lnTo>
                  <a:pt x="8" y="410"/>
                </a:lnTo>
                <a:lnTo>
                  <a:pt x="7" y="421"/>
                </a:lnTo>
                <a:lnTo>
                  <a:pt x="5" y="433"/>
                </a:lnTo>
                <a:lnTo>
                  <a:pt x="2" y="447"/>
                </a:lnTo>
                <a:lnTo>
                  <a:pt x="2" y="455"/>
                </a:lnTo>
                <a:lnTo>
                  <a:pt x="2" y="455"/>
                </a:lnTo>
                <a:lnTo>
                  <a:pt x="2" y="459"/>
                </a:lnTo>
                <a:lnTo>
                  <a:pt x="1" y="460"/>
                </a:lnTo>
                <a:lnTo>
                  <a:pt x="0" y="464"/>
                </a:lnTo>
                <a:lnTo>
                  <a:pt x="0" y="465"/>
                </a:lnTo>
                <a:lnTo>
                  <a:pt x="1" y="468"/>
                </a:lnTo>
                <a:lnTo>
                  <a:pt x="10" y="475"/>
                </a:lnTo>
                <a:lnTo>
                  <a:pt x="10" y="475"/>
                </a:lnTo>
                <a:lnTo>
                  <a:pt x="26" y="486"/>
                </a:lnTo>
                <a:lnTo>
                  <a:pt x="29" y="487"/>
                </a:lnTo>
                <a:lnTo>
                  <a:pt x="33" y="489"/>
                </a:lnTo>
                <a:lnTo>
                  <a:pt x="33" y="489"/>
                </a:lnTo>
                <a:lnTo>
                  <a:pt x="39" y="491"/>
                </a:lnTo>
                <a:lnTo>
                  <a:pt x="49" y="496"/>
                </a:lnTo>
                <a:lnTo>
                  <a:pt x="49" y="496"/>
                </a:lnTo>
                <a:lnTo>
                  <a:pt x="47" y="510"/>
                </a:lnTo>
                <a:lnTo>
                  <a:pt x="47" y="510"/>
                </a:lnTo>
                <a:lnTo>
                  <a:pt x="119" y="548"/>
                </a:lnTo>
                <a:lnTo>
                  <a:pt x="170" y="574"/>
                </a:lnTo>
                <a:lnTo>
                  <a:pt x="194" y="587"/>
                </a:lnTo>
                <a:lnTo>
                  <a:pt x="194" y="587"/>
                </a:lnTo>
                <a:lnTo>
                  <a:pt x="202" y="591"/>
                </a:lnTo>
                <a:lnTo>
                  <a:pt x="212" y="596"/>
                </a:lnTo>
                <a:lnTo>
                  <a:pt x="223" y="600"/>
                </a:lnTo>
                <a:lnTo>
                  <a:pt x="231" y="601"/>
                </a:lnTo>
                <a:lnTo>
                  <a:pt x="231" y="601"/>
                </a:lnTo>
                <a:lnTo>
                  <a:pt x="304" y="602"/>
                </a:lnTo>
                <a:lnTo>
                  <a:pt x="304" y="602"/>
                </a:lnTo>
                <a:lnTo>
                  <a:pt x="341" y="643"/>
                </a:lnTo>
                <a:lnTo>
                  <a:pt x="367" y="671"/>
                </a:lnTo>
                <a:lnTo>
                  <a:pt x="380" y="683"/>
                </a:lnTo>
                <a:lnTo>
                  <a:pt x="380" y="683"/>
                </a:lnTo>
                <a:lnTo>
                  <a:pt x="385" y="697"/>
                </a:lnTo>
                <a:lnTo>
                  <a:pt x="395" y="728"/>
                </a:lnTo>
                <a:lnTo>
                  <a:pt x="409" y="772"/>
                </a:lnTo>
                <a:lnTo>
                  <a:pt x="409" y="772"/>
                </a:lnTo>
                <a:lnTo>
                  <a:pt x="411" y="797"/>
                </a:lnTo>
                <a:lnTo>
                  <a:pt x="414" y="814"/>
                </a:lnTo>
                <a:lnTo>
                  <a:pt x="414" y="826"/>
                </a:lnTo>
                <a:lnTo>
                  <a:pt x="414" y="826"/>
                </a:lnTo>
                <a:lnTo>
                  <a:pt x="409" y="879"/>
                </a:lnTo>
                <a:lnTo>
                  <a:pt x="409" y="879"/>
                </a:lnTo>
                <a:lnTo>
                  <a:pt x="409" y="883"/>
                </a:lnTo>
                <a:lnTo>
                  <a:pt x="410" y="886"/>
                </a:lnTo>
                <a:lnTo>
                  <a:pt x="411" y="890"/>
                </a:lnTo>
                <a:lnTo>
                  <a:pt x="411" y="890"/>
                </a:lnTo>
                <a:lnTo>
                  <a:pt x="384" y="893"/>
                </a:lnTo>
                <a:lnTo>
                  <a:pt x="325" y="898"/>
                </a:lnTo>
                <a:lnTo>
                  <a:pt x="293" y="901"/>
                </a:lnTo>
                <a:lnTo>
                  <a:pt x="262" y="906"/>
                </a:lnTo>
                <a:lnTo>
                  <a:pt x="239" y="911"/>
                </a:lnTo>
                <a:lnTo>
                  <a:pt x="231" y="915"/>
                </a:lnTo>
                <a:lnTo>
                  <a:pt x="226" y="917"/>
                </a:lnTo>
                <a:lnTo>
                  <a:pt x="226" y="917"/>
                </a:lnTo>
                <a:lnTo>
                  <a:pt x="223" y="922"/>
                </a:lnTo>
                <a:lnTo>
                  <a:pt x="220" y="927"/>
                </a:lnTo>
                <a:lnTo>
                  <a:pt x="218" y="938"/>
                </a:lnTo>
                <a:lnTo>
                  <a:pt x="217" y="953"/>
                </a:lnTo>
                <a:lnTo>
                  <a:pt x="217" y="968"/>
                </a:lnTo>
                <a:lnTo>
                  <a:pt x="219" y="994"/>
                </a:lnTo>
                <a:lnTo>
                  <a:pt x="220" y="1005"/>
                </a:lnTo>
                <a:lnTo>
                  <a:pt x="220" y="1005"/>
                </a:lnTo>
                <a:lnTo>
                  <a:pt x="240" y="1081"/>
                </a:lnTo>
                <a:lnTo>
                  <a:pt x="255" y="1138"/>
                </a:lnTo>
                <a:lnTo>
                  <a:pt x="262" y="1170"/>
                </a:lnTo>
                <a:lnTo>
                  <a:pt x="262" y="1170"/>
                </a:lnTo>
                <a:lnTo>
                  <a:pt x="263" y="1178"/>
                </a:lnTo>
                <a:lnTo>
                  <a:pt x="268" y="1191"/>
                </a:lnTo>
                <a:lnTo>
                  <a:pt x="281" y="1223"/>
                </a:lnTo>
                <a:lnTo>
                  <a:pt x="301" y="1274"/>
                </a:lnTo>
                <a:lnTo>
                  <a:pt x="301" y="1274"/>
                </a:lnTo>
                <a:lnTo>
                  <a:pt x="304" y="1285"/>
                </a:lnTo>
                <a:lnTo>
                  <a:pt x="305" y="1300"/>
                </a:lnTo>
                <a:lnTo>
                  <a:pt x="305" y="1311"/>
                </a:lnTo>
                <a:lnTo>
                  <a:pt x="305" y="1318"/>
                </a:lnTo>
                <a:lnTo>
                  <a:pt x="305" y="1318"/>
                </a:lnTo>
                <a:lnTo>
                  <a:pt x="305" y="1319"/>
                </a:lnTo>
                <a:lnTo>
                  <a:pt x="306" y="1320"/>
                </a:lnTo>
                <a:lnTo>
                  <a:pt x="311" y="1322"/>
                </a:lnTo>
                <a:lnTo>
                  <a:pt x="320" y="1327"/>
                </a:lnTo>
                <a:lnTo>
                  <a:pt x="320" y="1327"/>
                </a:lnTo>
                <a:lnTo>
                  <a:pt x="297" y="1372"/>
                </a:lnTo>
                <a:lnTo>
                  <a:pt x="297" y="1372"/>
                </a:lnTo>
                <a:lnTo>
                  <a:pt x="285" y="1378"/>
                </a:lnTo>
                <a:lnTo>
                  <a:pt x="262" y="1393"/>
                </a:lnTo>
                <a:lnTo>
                  <a:pt x="251" y="1400"/>
                </a:lnTo>
                <a:lnTo>
                  <a:pt x="241" y="1409"/>
                </a:lnTo>
                <a:lnTo>
                  <a:pt x="237" y="1412"/>
                </a:lnTo>
                <a:lnTo>
                  <a:pt x="236" y="1416"/>
                </a:lnTo>
                <a:lnTo>
                  <a:pt x="235" y="1420"/>
                </a:lnTo>
                <a:lnTo>
                  <a:pt x="236" y="1423"/>
                </a:lnTo>
                <a:lnTo>
                  <a:pt x="236" y="1423"/>
                </a:lnTo>
                <a:lnTo>
                  <a:pt x="239" y="1428"/>
                </a:lnTo>
                <a:lnTo>
                  <a:pt x="244" y="1433"/>
                </a:lnTo>
                <a:lnTo>
                  <a:pt x="249" y="1437"/>
                </a:lnTo>
                <a:lnTo>
                  <a:pt x="253" y="1439"/>
                </a:lnTo>
                <a:lnTo>
                  <a:pt x="263" y="1443"/>
                </a:lnTo>
                <a:lnTo>
                  <a:pt x="272" y="1444"/>
                </a:lnTo>
                <a:lnTo>
                  <a:pt x="272" y="1444"/>
                </a:lnTo>
                <a:lnTo>
                  <a:pt x="278" y="1443"/>
                </a:lnTo>
                <a:lnTo>
                  <a:pt x="285" y="1441"/>
                </a:lnTo>
                <a:lnTo>
                  <a:pt x="306" y="1431"/>
                </a:lnTo>
                <a:lnTo>
                  <a:pt x="327" y="1420"/>
                </a:lnTo>
                <a:lnTo>
                  <a:pt x="337" y="1415"/>
                </a:lnTo>
                <a:lnTo>
                  <a:pt x="346" y="1412"/>
                </a:lnTo>
                <a:lnTo>
                  <a:pt x="346" y="1412"/>
                </a:lnTo>
                <a:lnTo>
                  <a:pt x="368" y="1406"/>
                </a:lnTo>
                <a:lnTo>
                  <a:pt x="398" y="1395"/>
                </a:lnTo>
                <a:lnTo>
                  <a:pt x="412" y="1389"/>
                </a:lnTo>
                <a:lnTo>
                  <a:pt x="423" y="1383"/>
                </a:lnTo>
                <a:lnTo>
                  <a:pt x="428" y="1379"/>
                </a:lnTo>
                <a:lnTo>
                  <a:pt x="432" y="1375"/>
                </a:lnTo>
                <a:lnTo>
                  <a:pt x="435" y="1372"/>
                </a:lnTo>
                <a:lnTo>
                  <a:pt x="436" y="1368"/>
                </a:lnTo>
                <a:lnTo>
                  <a:pt x="436" y="1368"/>
                </a:lnTo>
                <a:lnTo>
                  <a:pt x="435" y="1359"/>
                </a:lnTo>
                <a:lnTo>
                  <a:pt x="433" y="1352"/>
                </a:lnTo>
                <a:lnTo>
                  <a:pt x="431" y="1345"/>
                </a:lnTo>
                <a:lnTo>
                  <a:pt x="427" y="1338"/>
                </a:lnTo>
                <a:lnTo>
                  <a:pt x="421" y="1329"/>
                </a:lnTo>
                <a:lnTo>
                  <a:pt x="417" y="1324"/>
                </a:lnTo>
                <a:lnTo>
                  <a:pt x="417" y="1324"/>
                </a:lnTo>
                <a:lnTo>
                  <a:pt x="423" y="1321"/>
                </a:lnTo>
                <a:lnTo>
                  <a:pt x="426" y="1318"/>
                </a:lnTo>
                <a:lnTo>
                  <a:pt x="427" y="1316"/>
                </a:lnTo>
                <a:lnTo>
                  <a:pt x="427" y="1316"/>
                </a:lnTo>
                <a:lnTo>
                  <a:pt x="400" y="1209"/>
                </a:lnTo>
                <a:lnTo>
                  <a:pt x="382" y="1134"/>
                </a:lnTo>
                <a:lnTo>
                  <a:pt x="375" y="1107"/>
                </a:lnTo>
                <a:lnTo>
                  <a:pt x="373" y="1093"/>
                </a:lnTo>
                <a:lnTo>
                  <a:pt x="373" y="1093"/>
                </a:lnTo>
                <a:lnTo>
                  <a:pt x="372" y="1076"/>
                </a:lnTo>
                <a:lnTo>
                  <a:pt x="370" y="1063"/>
                </a:lnTo>
                <a:lnTo>
                  <a:pt x="370" y="1063"/>
                </a:lnTo>
                <a:lnTo>
                  <a:pt x="372" y="1060"/>
                </a:lnTo>
                <a:lnTo>
                  <a:pt x="377" y="1058"/>
                </a:lnTo>
                <a:lnTo>
                  <a:pt x="393" y="1053"/>
                </a:lnTo>
                <a:lnTo>
                  <a:pt x="411" y="1049"/>
                </a:lnTo>
                <a:lnTo>
                  <a:pt x="421" y="1049"/>
                </a:lnTo>
                <a:lnTo>
                  <a:pt x="428" y="1049"/>
                </a:lnTo>
                <a:lnTo>
                  <a:pt x="428" y="1049"/>
                </a:lnTo>
                <a:lnTo>
                  <a:pt x="437" y="1049"/>
                </a:lnTo>
                <a:lnTo>
                  <a:pt x="448" y="1049"/>
                </a:lnTo>
                <a:lnTo>
                  <a:pt x="473" y="1047"/>
                </a:lnTo>
                <a:lnTo>
                  <a:pt x="502" y="1043"/>
                </a:lnTo>
                <a:lnTo>
                  <a:pt x="502" y="1043"/>
                </a:lnTo>
                <a:lnTo>
                  <a:pt x="499" y="1124"/>
                </a:lnTo>
                <a:lnTo>
                  <a:pt x="496" y="1187"/>
                </a:lnTo>
                <a:lnTo>
                  <a:pt x="494" y="1212"/>
                </a:lnTo>
                <a:lnTo>
                  <a:pt x="491" y="1228"/>
                </a:lnTo>
                <a:lnTo>
                  <a:pt x="491" y="1228"/>
                </a:lnTo>
                <a:lnTo>
                  <a:pt x="489" y="1245"/>
                </a:lnTo>
                <a:lnTo>
                  <a:pt x="487" y="1269"/>
                </a:lnTo>
                <a:lnTo>
                  <a:pt x="486" y="1335"/>
                </a:lnTo>
                <a:lnTo>
                  <a:pt x="486" y="1396"/>
                </a:lnTo>
                <a:lnTo>
                  <a:pt x="486" y="1418"/>
                </a:lnTo>
                <a:lnTo>
                  <a:pt x="487" y="1430"/>
                </a:lnTo>
                <a:lnTo>
                  <a:pt x="487" y="1430"/>
                </a:lnTo>
                <a:lnTo>
                  <a:pt x="489" y="1437"/>
                </a:lnTo>
                <a:lnTo>
                  <a:pt x="489" y="1442"/>
                </a:lnTo>
                <a:lnTo>
                  <a:pt x="491" y="1448"/>
                </a:lnTo>
                <a:lnTo>
                  <a:pt x="499" y="1455"/>
                </a:lnTo>
                <a:lnTo>
                  <a:pt x="499" y="1455"/>
                </a:lnTo>
                <a:lnTo>
                  <a:pt x="549" y="1511"/>
                </a:lnTo>
                <a:lnTo>
                  <a:pt x="593" y="1558"/>
                </a:lnTo>
                <a:lnTo>
                  <a:pt x="593" y="1558"/>
                </a:lnTo>
                <a:lnTo>
                  <a:pt x="619" y="1576"/>
                </a:lnTo>
                <a:lnTo>
                  <a:pt x="639" y="1590"/>
                </a:lnTo>
                <a:lnTo>
                  <a:pt x="653" y="1601"/>
                </a:lnTo>
                <a:lnTo>
                  <a:pt x="653" y="1601"/>
                </a:lnTo>
                <a:lnTo>
                  <a:pt x="692" y="1640"/>
                </a:lnTo>
                <a:lnTo>
                  <a:pt x="703" y="1644"/>
                </a:lnTo>
                <a:lnTo>
                  <a:pt x="703" y="1644"/>
                </a:lnTo>
                <a:lnTo>
                  <a:pt x="712" y="1654"/>
                </a:lnTo>
                <a:lnTo>
                  <a:pt x="717" y="1662"/>
                </a:lnTo>
                <a:lnTo>
                  <a:pt x="718" y="1665"/>
                </a:lnTo>
                <a:lnTo>
                  <a:pt x="718" y="1667"/>
                </a:lnTo>
                <a:lnTo>
                  <a:pt x="718" y="1667"/>
                </a:lnTo>
                <a:lnTo>
                  <a:pt x="701" y="1691"/>
                </a:lnTo>
                <a:lnTo>
                  <a:pt x="685" y="1713"/>
                </a:lnTo>
                <a:lnTo>
                  <a:pt x="685" y="1713"/>
                </a:lnTo>
                <a:lnTo>
                  <a:pt x="677" y="1715"/>
                </a:lnTo>
                <a:lnTo>
                  <a:pt x="664" y="1723"/>
                </a:lnTo>
                <a:lnTo>
                  <a:pt x="656" y="1726"/>
                </a:lnTo>
                <a:lnTo>
                  <a:pt x="650" y="1731"/>
                </a:lnTo>
                <a:lnTo>
                  <a:pt x="645" y="1736"/>
                </a:lnTo>
                <a:lnTo>
                  <a:pt x="645" y="1739"/>
                </a:lnTo>
                <a:lnTo>
                  <a:pt x="645" y="1741"/>
                </a:lnTo>
                <a:lnTo>
                  <a:pt x="645" y="1741"/>
                </a:lnTo>
                <a:lnTo>
                  <a:pt x="648" y="1751"/>
                </a:lnTo>
                <a:lnTo>
                  <a:pt x="653" y="1760"/>
                </a:lnTo>
                <a:lnTo>
                  <a:pt x="659" y="1765"/>
                </a:lnTo>
                <a:lnTo>
                  <a:pt x="661" y="1766"/>
                </a:lnTo>
                <a:lnTo>
                  <a:pt x="665" y="1767"/>
                </a:lnTo>
                <a:lnTo>
                  <a:pt x="665" y="1767"/>
                </a:lnTo>
                <a:lnTo>
                  <a:pt x="676" y="1768"/>
                </a:lnTo>
                <a:lnTo>
                  <a:pt x="692" y="1768"/>
                </a:lnTo>
                <a:lnTo>
                  <a:pt x="709" y="1767"/>
                </a:lnTo>
                <a:lnTo>
                  <a:pt x="723" y="1766"/>
                </a:lnTo>
                <a:lnTo>
                  <a:pt x="723" y="1766"/>
                </a:lnTo>
                <a:lnTo>
                  <a:pt x="735" y="1763"/>
                </a:lnTo>
                <a:lnTo>
                  <a:pt x="750" y="1762"/>
                </a:lnTo>
                <a:lnTo>
                  <a:pt x="763" y="1758"/>
                </a:lnTo>
                <a:lnTo>
                  <a:pt x="770" y="1757"/>
                </a:lnTo>
                <a:lnTo>
                  <a:pt x="774" y="1753"/>
                </a:lnTo>
                <a:lnTo>
                  <a:pt x="774" y="1753"/>
                </a:lnTo>
                <a:lnTo>
                  <a:pt x="786" y="1745"/>
                </a:lnTo>
                <a:lnTo>
                  <a:pt x="803" y="1735"/>
                </a:lnTo>
                <a:lnTo>
                  <a:pt x="818" y="1725"/>
                </a:lnTo>
                <a:lnTo>
                  <a:pt x="824" y="1720"/>
                </a:lnTo>
                <a:lnTo>
                  <a:pt x="827" y="1717"/>
                </a:lnTo>
                <a:lnTo>
                  <a:pt x="827" y="1717"/>
                </a:lnTo>
                <a:lnTo>
                  <a:pt x="831" y="1710"/>
                </a:lnTo>
                <a:lnTo>
                  <a:pt x="832" y="1702"/>
                </a:lnTo>
                <a:lnTo>
                  <a:pt x="832" y="1698"/>
                </a:lnTo>
                <a:lnTo>
                  <a:pt x="831" y="1694"/>
                </a:lnTo>
                <a:lnTo>
                  <a:pt x="829" y="1689"/>
                </a:lnTo>
                <a:lnTo>
                  <a:pt x="825" y="1684"/>
                </a:lnTo>
                <a:lnTo>
                  <a:pt x="825" y="1684"/>
                </a:lnTo>
                <a:lnTo>
                  <a:pt x="813" y="1672"/>
                </a:lnTo>
                <a:lnTo>
                  <a:pt x="809" y="1668"/>
                </a:lnTo>
                <a:lnTo>
                  <a:pt x="805" y="1662"/>
                </a:lnTo>
                <a:lnTo>
                  <a:pt x="805" y="1662"/>
                </a:lnTo>
                <a:lnTo>
                  <a:pt x="798" y="1648"/>
                </a:lnTo>
                <a:lnTo>
                  <a:pt x="795" y="1641"/>
                </a:lnTo>
                <a:lnTo>
                  <a:pt x="792" y="1639"/>
                </a:lnTo>
                <a:lnTo>
                  <a:pt x="792" y="1639"/>
                </a:lnTo>
                <a:lnTo>
                  <a:pt x="789" y="1638"/>
                </a:lnTo>
                <a:lnTo>
                  <a:pt x="786" y="1636"/>
                </a:lnTo>
                <a:lnTo>
                  <a:pt x="783" y="1638"/>
                </a:lnTo>
                <a:lnTo>
                  <a:pt x="776" y="1625"/>
                </a:lnTo>
                <a:lnTo>
                  <a:pt x="794" y="1603"/>
                </a:lnTo>
                <a:lnTo>
                  <a:pt x="794" y="1603"/>
                </a:lnTo>
                <a:lnTo>
                  <a:pt x="771" y="1586"/>
                </a:lnTo>
                <a:lnTo>
                  <a:pt x="754" y="1572"/>
                </a:lnTo>
                <a:lnTo>
                  <a:pt x="747" y="1566"/>
                </a:lnTo>
                <a:lnTo>
                  <a:pt x="744" y="1563"/>
                </a:lnTo>
                <a:lnTo>
                  <a:pt x="744" y="1563"/>
                </a:lnTo>
                <a:lnTo>
                  <a:pt x="738" y="1549"/>
                </a:lnTo>
                <a:lnTo>
                  <a:pt x="726" y="1526"/>
                </a:lnTo>
                <a:lnTo>
                  <a:pt x="712" y="1492"/>
                </a:lnTo>
                <a:lnTo>
                  <a:pt x="712" y="1492"/>
                </a:lnTo>
                <a:lnTo>
                  <a:pt x="678" y="1448"/>
                </a:lnTo>
                <a:lnTo>
                  <a:pt x="656" y="1416"/>
                </a:lnTo>
                <a:lnTo>
                  <a:pt x="648" y="1404"/>
                </a:lnTo>
                <a:lnTo>
                  <a:pt x="644" y="1396"/>
                </a:lnTo>
                <a:lnTo>
                  <a:pt x="644" y="1396"/>
                </a:lnTo>
                <a:lnTo>
                  <a:pt x="641" y="1388"/>
                </a:lnTo>
                <a:lnTo>
                  <a:pt x="640" y="1378"/>
                </a:lnTo>
                <a:lnTo>
                  <a:pt x="643" y="1364"/>
                </a:lnTo>
                <a:lnTo>
                  <a:pt x="649" y="1337"/>
                </a:lnTo>
                <a:lnTo>
                  <a:pt x="649" y="1337"/>
                </a:lnTo>
                <a:lnTo>
                  <a:pt x="653" y="1318"/>
                </a:lnTo>
                <a:lnTo>
                  <a:pt x="657" y="1293"/>
                </a:lnTo>
                <a:lnTo>
                  <a:pt x="665" y="1237"/>
                </a:lnTo>
                <a:lnTo>
                  <a:pt x="672" y="1170"/>
                </a:lnTo>
                <a:lnTo>
                  <a:pt x="672" y="1170"/>
                </a:lnTo>
                <a:lnTo>
                  <a:pt x="688" y="1114"/>
                </a:lnTo>
                <a:lnTo>
                  <a:pt x="699" y="1074"/>
                </a:lnTo>
                <a:lnTo>
                  <a:pt x="703" y="1056"/>
                </a:lnTo>
                <a:lnTo>
                  <a:pt x="704" y="1047"/>
                </a:lnTo>
                <a:lnTo>
                  <a:pt x="704" y="1047"/>
                </a:lnTo>
                <a:lnTo>
                  <a:pt x="707" y="1016"/>
                </a:lnTo>
                <a:lnTo>
                  <a:pt x="709" y="997"/>
                </a:lnTo>
                <a:lnTo>
                  <a:pt x="709" y="997"/>
                </a:lnTo>
                <a:lnTo>
                  <a:pt x="713" y="983"/>
                </a:lnTo>
                <a:lnTo>
                  <a:pt x="717" y="971"/>
                </a:lnTo>
                <a:lnTo>
                  <a:pt x="717" y="963"/>
                </a:lnTo>
                <a:lnTo>
                  <a:pt x="717" y="963"/>
                </a:lnTo>
                <a:lnTo>
                  <a:pt x="718" y="943"/>
                </a:lnTo>
                <a:lnTo>
                  <a:pt x="718" y="930"/>
                </a:lnTo>
                <a:lnTo>
                  <a:pt x="739" y="923"/>
                </a:lnTo>
                <a:lnTo>
                  <a:pt x="739" y="923"/>
                </a:lnTo>
                <a:lnTo>
                  <a:pt x="730" y="907"/>
                </a:lnTo>
                <a:lnTo>
                  <a:pt x="715" y="882"/>
                </a:lnTo>
                <a:lnTo>
                  <a:pt x="715" y="882"/>
                </a:lnTo>
                <a:lnTo>
                  <a:pt x="713" y="867"/>
                </a:lnTo>
                <a:lnTo>
                  <a:pt x="708" y="840"/>
                </a:lnTo>
                <a:lnTo>
                  <a:pt x="699" y="761"/>
                </a:lnTo>
                <a:lnTo>
                  <a:pt x="688" y="653"/>
                </a:lnTo>
                <a:lnTo>
                  <a:pt x="688" y="653"/>
                </a:lnTo>
                <a:lnTo>
                  <a:pt x="686" y="622"/>
                </a:lnTo>
                <a:lnTo>
                  <a:pt x="685" y="598"/>
                </a:lnTo>
                <a:lnTo>
                  <a:pt x="685" y="586"/>
                </a:lnTo>
                <a:lnTo>
                  <a:pt x="685" y="586"/>
                </a:lnTo>
                <a:lnTo>
                  <a:pt x="696" y="529"/>
                </a:lnTo>
                <a:lnTo>
                  <a:pt x="696" y="529"/>
                </a:lnTo>
                <a:lnTo>
                  <a:pt x="704" y="496"/>
                </a:lnTo>
                <a:lnTo>
                  <a:pt x="714" y="465"/>
                </a:lnTo>
                <a:lnTo>
                  <a:pt x="714" y="465"/>
                </a:lnTo>
                <a:lnTo>
                  <a:pt x="740" y="395"/>
                </a:lnTo>
                <a:lnTo>
                  <a:pt x="765" y="327"/>
                </a:lnTo>
                <a:lnTo>
                  <a:pt x="765" y="327"/>
                </a:lnTo>
                <a:lnTo>
                  <a:pt x="768" y="322"/>
                </a:lnTo>
                <a:lnTo>
                  <a:pt x="774" y="311"/>
                </a:lnTo>
                <a:lnTo>
                  <a:pt x="778" y="304"/>
                </a:lnTo>
                <a:lnTo>
                  <a:pt x="782" y="295"/>
                </a:lnTo>
                <a:lnTo>
                  <a:pt x="784" y="287"/>
                </a:lnTo>
                <a:lnTo>
                  <a:pt x="784" y="278"/>
                </a:lnTo>
                <a:lnTo>
                  <a:pt x="784" y="278"/>
                </a:lnTo>
                <a:lnTo>
                  <a:pt x="783" y="267"/>
                </a:lnTo>
                <a:lnTo>
                  <a:pt x="777" y="249"/>
                </a:lnTo>
                <a:lnTo>
                  <a:pt x="761" y="204"/>
                </a:lnTo>
                <a:lnTo>
                  <a:pt x="744" y="164"/>
                </a:lnTo>
                <a:lnTo>
                  <a:pt x="738" y="151"/>
                </a:lnTo>
                <a:lnTo>
                  <a:pt x="735" y="148"/>
                </a:lnTo>
                <a:lnTo>
                  <a:pt x="734" y="146"/>
                </a:lnTo>
                <a:lnTo>
                  <a:pt x="734" y="146"/>
                </a:lnTo>
                <a:lnTo>
                  <a:pt x="725" y="144"/>
                </a:lnTo>
                <a:lnTo>
                  <a:pt x="725" y="144"/>
                </a:lnTo>
                <a:lnTo>
                  <a:pt x="712" y="97"/>
                </a:lnTo>
                <a:lnTo>
                  <a:pt x="704" y="74"/>
                </a:lnTo>
                <a:lnTo>
                  <a:pt x="701" y="64"/>
                </a:lnTo>
                <a:lnTo>
                  <a:pt x="697" y="58"/>
                </a:lnTo>
                <a:lnTo>
                  <a:pt x="697" y="58"/>
                </a:lnTo>
                <a:lnTo>
                  <a:pt x="687" y="48"/>
                </a:lnTo>
                <a:lnTo>
                  <a:pt x="678" y="39"/>
                </a:lnTo>
                <a:lnTo>
                  <a:pt x="669" y="34"/>
                </a:lnTo>
                <a:lnTo>
                  <a:pt x="659" y="29"/>
                </a:lnTo>
                <a:lnTo>
                  <a:pt x="659" y="29"/>
                </a:lnTo>
                <a:lnTo>
                  <a:pt x="651" y="27"/>
                </a:lnTo>
                <a:lnTo>
                  <a:pt x="646" y="27"/>
                </a:lnTo>
                <a:lnTo>
                  <a:pt x="641" y="24"/>
                </a:lnTo>
                <a:lnTo>
                  <a:pt x="629" y="20"/>
                </a:lnTo>
                <a:lnTo>
                  <a:pt x="629" y="20"/>
                </a:lnTo>
                <a:lnTo>
                  <a:pt x="609" y="12"/>
                </a:lnTo>
                <a:lnTo>
                  <a:pt x="590" y="5"/>
                </a:lnTo>
                <a:lnTo>
                  <a:pt x="574" y="0"/>
                </a:lnTo>
                <a:lnTo>
                  <a:pt x="569" y="0"/>
                </a:lnTo>
                <a:lnTo>
                  <a:pt x="568" y="1"/>
                </a:lnTo>
                <a:lnTo>
                  <a:pt x="568" y="1"/>
                </a:lnTo>
                <a:lnTo>
                  <a:pt x="566" y="7"/>
                </a:lnTo>
                <a:lnTo>
                  <a:pt x="566" y="7"/>
                </a:lnTo>
                <a:lnTo>
                  <a:pt x="554" y="6"/>
                </a:lnTo>
                <a:lnTo>
                  <a:pt x="545" y="6"/>
                </a:lnTo>
                <a:lnTo>
                  <a:pt x="543" y="6"/>
                </a:lnTo>
                <a:lnTo>
                  <a:pt x="543" y="7"/>
                </a:lnTo>
                <a:lnTo>
                  <a:pt x="543" y="7"/>
                </a:lnTo>
                <a:lnTo>
                  <a:pt x="544" y="11"/>
                </a:lnTo>
                <a:lnTo>
                  <a:pt x="547" y="13"/>
                </a:lnTo>
                <a:lnTo>
                  <a:pt x="548" y="15"/>
                </a:lnTo>
                <a:lnTo>
                  <a:pt x="548" y="15"/>
                </a:lnTo>
                <a:lnTo>
                  <a:pt x="543" y="15"/>
                </a:lnTo>
                <a:lnTo>
                  <a:pt x="534" y="15"/>
                </a:lnTo>
                <a:lnTo>
                  <a:pt x="529" y="16"/>
                </a:lnTo>
                <a:lnTo>
                  <a:pt x="527" y="17"/>
                </a:lnTo>
                <a:lnTo>
                  <a:pt x="526" y="18"/>
                </a:lnTo>
                <a:lnTo>
                  <a:pt x="527" y="21"/>
                </a:lnTo>
                <a:lnTo>
                  <a:pt x="527" y="21"/>
                </a:lnTo>
                <a:lnTo>
                  <a:pt x="531" y="24"/>
                </a:lnTo>
                <a:lnTo>
                  <a:pt x="537" y="27"/>
                </a:lnTo>
                <a:lnTo>
                  <a:pt x="550" y="33"/>
                </a:lnTo>
                <a:lnTo>
                  <a:pt x="563" y="37"/>
                </a:lnTo>
                <a:lnTo>
                  <a:pt x="566" y="39"/>
                </a:lnTo>
                <a:lnTo>
                  <a:pt x="566" y="39"/>
                </a:lnTo>
                <a:lnTo>
                  <a:pt x="560" y="39"/>
                </a:lnTo>
                <a:lnTo>
                  <a:pt x="552" y="43"/>
                </a:lnTo>
                <a:lnTo>
                  <a:pt x="548" y="44"/>
                </a:lnTo>
                <a:lnTo>
                  <a:pt x="545" y="45"/>
                </a:lnTo>
                <a:lnTo>
                  <a:pt x="545" y="48"/>
                </a:lnTo>
                <a:lnTo>
                  <a:pt x="547" y="49"/>
                </a:lnTo>
                <a:lnTo>
                  <a:pt x="547" y="49"/>
                </a:lnTo>
                <a:lnTo>
                  <a:pt x="550" y="50"/>
                </a:lnTo>
                <a:lnTo>
                  <a:pt x="553" y="50"/>
                </a:lnTo>
                <a:lnTo>
                  <a:pt x="560" y="49"/>
                </a:lnTo>
                <a:lnTo>
                  <a:pt x="564" y="49"/>
                </a:lnTo>
                <a:lnTo>
                  <a:pt x="570" y="49"/>
                </a:lnTo>
                <a:lnTo>
                  <a:pt x="576" y="50"/>
                </a:lnTo>
                <a:lnTo>
                  <a:pt x="584" y="54"/>
                </a:lnTo>
                <a:lnTo>
                  <a:pt x="584" y="54"/>
                </a:lnTo>
                <a:lnTo>
                  <a:pt x="602" y="61"/>
                </a:lnTo>
                <a:lnTo>
                  <a:pt x="616" y="66"/>
                </a:lnTo>
                <a:lnTo>
                  <a:pt x="616" y="66"/>
                </a:lnTo>
                <a:lnTo>
                  <a:pt x="629" y="70"/>
                </a:lnTo>
                <a:lnTo>
                  <a:pt x="643" y="72"/>
                </a:lnTo>
                <a:lnTo>
                  <a:pt x="657" y="75"/>
                </a:lnTo>
                <a:lnTo>
                  <a:pt x="682" y="170"/>
                </a:lnTo>
                <a:lnTo>
                  <a:pt x="682" y="170"/>
                </a:lnTo>
                <a:lnTo>
                  <a:pt x="678" y="176"/>
                </a:lnTo>
                <a:lnTo>
                  <a:pt x="677" y="181"/>
                </a:lnTo>
                <a:lnTo>
                  <a:pt x="677" y="181"/>
                </a:lnTo>
                <a:lnTo>
                  <a:pt x="680" y="192"/>
                </a:lnTo>
                <a:lnTo>
                  <a:pt x="682" y="203"/>
                </a:lnTo>
                <a:lnTo>
                  <a:pt x="682" y="203"/>
                </a:lnTo>
                <a:lnTo>
                  <a:pt x="692" y="278"/>
                </a:lnTo>
                <a:lnTo>
                  <a:pt x="692" y="2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7638CBE1-6C84-4658-84E5-AD988EDBFD7C}"/>
              </a:ext>
            </a:extLst>
          </p:cNvPr>
          <p:cNvSpPr>
            <a:spLocks/>
          </p:cNvSpPr>
          <p:nvPr/>
        </p:nvSpPr>
        <p:spPr bwMode="auto">
          <a:xfrm>
            <a:off x="3915799" y="1044575"/>
            <a:ext cx="1962150" cy="2384425"/>
          </a:xfrm>
          <a:custGeom>
            <a:avLst/>
            <a:gdLst>
              <a:gd name="T0" fmla="*/ 550 w 1236"/>
              <a:gd name="T1" fmla="*/ 36 h 1502"/>
              <a:gd name="T2" fmla="*/ 538 w 1236"/>
              <a:gd name="T3" fmla="*/ 95 h 1502"/>
              <a:gd name="T4" fmla="*/ 494 w 1236"/>
              <a:gd name="T5" fmla="*/ 111 h 1502"/>
              <a:gd name="T6" fmla="*/ 521 w 1236"/>
              <a:gd name="T7" fmla="*/ 134 h 1502"/>
              <a:gd name="T8" fmla="*/ 528 w 1236"/>
              <a:gd name="T9" fmla="*/ 167 h 1502"/>
              <a:gd name="T10" fmla="*/ 458 w 1236"/>
              <a:gd name="T11" fmla="*/ 217 h 1502"/>
              <a:gd name="T12" fmla="*/ 346 w 1236"/>
              <a:gd name="T13" fmla="*/ 316 h 1502"/>
              <a:gd name="T14" fmla="*/ 199 w 1236"/>
              <a:gd name="T15" fmla="*/ 440 h 1502"/>
              <a:gd name="T16" fmla="*/ 168 w 1236"/>
              <a:gd name="T17" fmla="*/ 463 h 1502"/>
              <a:gd name="T18" fmla="*/ 87 w 1236"/>
              <a:gd name="T19" fmla="*/ 481 h 1502"/>
              <a:gd name="T20" fmla="*/ 39 w 1236"/>
              <a:gd name="T21" fmla="*/ 463 h 1502"/>
              <a:gd name="T22" fmla="*/ 12 w 1236"/>
              <a:gd name="T23" fmla="*/ 486 h 1502"/>
              <a:gd name="T24" fmla="*/ 2 w 1236"/>
              <a:gd name="T25" fmla="*/ 512 h 1502"/>
              <a:gd name="T26" fmla="*/ 5 w 1236"/>
              <a:gd name="T27" fmla="*/ 542 h 1502"/>
              <a:gd name="T28" fmla="*/ 31 w 1236"/>
              <a:gd name="T29" fmla="*/ 563 h 1502"/>
              <a:gd name="T30" fmla="*/ 80 w 1236"/>
              <a:gd name="T31" fmla="*/ 557 h 1502"/>
              <a:gd name="T32" fmla="*/ 175 w 1236"/>
              <a:gd name="T33" fmla="*/ 529 h 1502"/>
              <a:gd name="T34" fmla="*/ 310 w 1236"/>
              <a:gd name="T35" fmla="*/ 485 h 1502"/>
              <a:gd name="T36" fmla="*/ 479 w 1236"/>
              <a:gd name="T37" fmla="*/ 442 h 1502"/>
              <a:gd name="T38" fmla="*/ 494 w 1236"/>
              <a:gd name="T39" fmla="*/ 483 h 1502"/>
              <a:gd name="T40" fmla="*/ 443 w 1236"/>
              <a:gd name="T41" fmla="*/ 555 h 1502"/>
              <a:gd name="T42" fmla="*/ 436 w 1236"/>
              <a:gd name="T43" fmla="*/ 616 h 1502"/>
              <a:gd name="T44" fmla="*/ 433 w 1236"/>
              <a:gd name="T45" fmla="*/ 741 h 1502"/>
              <a:gd name="T46" fmla="*/ 480 w 1236"/>
              <a:gd name="T47" fmla="*/ 866 h 1502"/>
              <a:gd name="T48" fmla="*/ 500 w 1236"/>
              <a:gd name="T49" fmla="*/ 887 h 1502"/>
              <a:gd name="T50" fmla="*/ 500 w 1236"/>
              <a:gd name="T51" fmla="*/ 988 h 1502"/>
              <a:gd name="T52" fmla="*/ 480 w 1236"/>
              <a:gd name="T53" fmla="*/ 1069 h 1502"/>
              <a:gd name="T54" fmla="*/ 528 w 1236"/>
              <a:gd name="T55" fmla="*/ 1132 h 1502"/>
              <a:gd name="T56" fmla="*/ 585 w 1236"/>
              <a:gd name="T57" fmla="*/ 1114 h 1502"/>
              <a:gd name="T58" fmla="*/ 616 w 1236"/>
              <a:gd name="T59" fmla="*/ 1042 h 1502"/>
              <a:gd name="T60" fmla="*/ 611 w 1236"/>
              <a:gd name="T61" fmla="*/ 974 h 1502"/>
              <a:gd name="T62" fmla="*/ 633 w 1236"/>
              <a:gd name="T63" fmla="*/ 781 h 1502"/>
              <a:gd name="T64" fmla="*/ 656 w 1236"/>
              <a:gd name="T65" fmla="*/ 1290 h 1502"/>
              <a:gd name="T66" fmla="*/ 671 w 1236"/>
              <a:gd name="T67" fmla="*/ 1343 h 1502"/>
              <a:gd name="T68" fmla="*/ 660 w 1236"/>
              <a:gd name="T69" fmla="*/ 1439 h 1502"/>
              <a:gd name="T70" fmla="*/ 654 w 1236"/>
              <a:gd name="T71" fmla="*/ 1492 h 1502"/>
              <a:gd name="T72" fmla="*/ 770 w 1236"/>
              <a:gd name="T73" fmla="*/ 1501 h 1502"/>
              <a:gd name="T74" fmla="*/ 804 w 1236"/>
              <a:gd name="T75" fmla="*/ 1463 h 1502"/>
              <a:gd name="T76" fmla="*/ 788 w 1236"/>
              <a:gd name="T77" fmla="*/ 1388 h 1502"/>
              <a:gd name="T78" fmla="*/ 774 w 1236"/>
              <a:gd name="T79" fmla="*/ 1352 h 1502"/>
              <a:gd name="T80" fmla="*/ 786 w 1236"/>
              <a:gd name="T81" fmla="*/ 1085 h 1502"/>
              <a:gd name="T82" fmla="*/ 830 w 1236"/>
              <a:gd name="T83" fmla="*/ 823 h 1502"/>
              <a:gd name="T84" fmla="*/ 850 w 1236"/>
              <a:gd name="T85" fmla="*/ 629 h 1502"/>
              <a:gd name="T86" fmla="*/ 868 w 1236"/>
              <a:gd name="T87" fmla="*/ 579 h 1502"/>
              <a:gd name="T88" fmla="*/ 824 w 1236"/>
              <a:gd name="T89" fmla="*/ 380 h 1502"/>
              <a:gd name="T90" fmla="*/ 968 w 1236"/>
              <a:gd name="T91" fmla="*/ 419 h 1502"/>
              <a:gd name="T92" fmla="*/ 1128 w 1236"/>
              <a:gd name="T93" fmla="*/ 420 h 1502"/>
              <a:gd name="T94" fmla="*/ 1217 w 1236"/>
              <a:gd name="T95" fmla="*/ 388 h 1502"/>
              <a:gd name="T96" fmla="*/ 1234 w 1236"/>
              <a:gd name="T97" fmla="*/ 347 h 1502"/>
              <a:gd name="T98" fmla="*/ 1209 w 1236"/>
              <a:gd name="T99" fmla="*/ 319 h 1502"/>
              <a:gd name="T100" fmla="*/ 1178 w 1236"/>
              <a:gd name="T101" fmla="*/ 318 h 1502"/>
              <a:gd name="T102" fmla="*/ 1130 w 1236"/>
              <a:gd name="T103" fmla="*/ 335 h 1502"/>
              <a:gd name="T104" fmla="*/ 1036 w 1236"/>
              <a:gd name="T105" fmla="*/ 318 h 1502"/>
              <a:gd name="T106" fmla="*/ 967 w 1236"/>
              <a:gd name="T107" fmla="*/ 277 h 1502"/>
              <a:gd name="T108" fmla="*/ 862 w 1236"/>
              <a:gd name="T109" fmla="*/ 223 h 1502"/>
              <a:gd name="T110" fmla="*/ 746 w 1236"/>
              <a:gd name="T111" fmla="*/ 177 h 1502"/>
              <a:gd name="T112" fmla="*/ 722 w 1236"/>
              <a:gd name="T113" fmla="*/ 132 h 1502"/>
              <a:gd name="T114" fmla="*/ 758 w 1236"/>
              <a:gd name="T115" fmla="*/ 112 h 1502"/>
              <a:gd name="T116" fmla="*/ 704 w 1236"/>
              <a:gd name="T117" fmla="*/ 71 h 1502"/>
              <a:gd name="T118" fmla="*/ 671 w 1236"/>
              <a:gd name="T119" fmla="*/ 15 h 1502"/>
              <a:gd name="T120" fmla="*/ 602 w 1236"/>
              <a:gd name="T121" fmla="*/ 1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36" h="1502">
                <a:moveTo>
                  <a:pt x="602" y="1"/>
                </a:moveTo>
                <a:lnTo>
                  <a:pt x="602" y="1"/>
                </a:lnTo>
                <a:lnTo>
                  <a:pt x="577" y="10"/>
                </a:lnTo>
                <a:lnTo>
                  <a:pt x="569" y="15"/>
                </a:lnTo>
                <a:lnTo>
                  <a:pt x="561" y="18"/>
                </a:lnTo>
                <a:lnTo>
                  <a:pt x="556" y="23"/>
                </a:lnTo>
                <a:lnTo>
                  <a:pt x="553" y="29"/>
                </a:lnTo>
                <a:lnTo>
                  <a:pt x="550" y="36"/>
                </a:lnTo>
                <a:lnTo>
                  <a:pt x="548" y="44"/>
                </a:lnTo>
                <a:lnTo>
                  <a:pt x="548" y="44"/>
                </a:lnTo>
                <a:lnTo>
                  <a:pt x="544" y="63"/>
                </a:lnTo>
                <a:lnTo>
                  <a:pt x="543" y="77"/>
                </a:lnTo>
                <a:lnTo>
                  <a:pt x="542" y="87"/>
                </a:lnTo>
                <a:lnTo>
                  <a:pt x="540" y="93"/>
                </a:lnTo>
                <a:lnTo>
                  <a:pt x="540" y="93"/>
                </a:lnTo>
                <a:lnTo>
                  <a:pt x="538" y="95"/>
                </a:lnTo>
                <a:lnTo>
                  <a:pt x="531" y="96"/>
                </a:lnTo>
                <a:lnTo>
                  <a:pt x="512" y="100"/>
                </a:lnTo>
                <a:lnTo>
                  <a:pt x="502" y="102"/>
                </a:lnTo>
                <a:lnTo>
                  <a:pt x="495" y="105"/>
                </a:lnTo>
                <a:lnTo>
                  <a:pt x="494" y="106"/>
                </a:lnTo>
                <a:lnTo>
                  <a:pt x="492" y="107"/>
                </a:lnTo>
                <a:lnTo>
                  <a:pt x="492" y="110"/>
                </a:lnTo>
                <a:lnTo>
                  <a:pt x="494" y="111"/>
                </a:lnTo>
                <a:lnTo>
                  <a:pt x="494" y="111"/>
                </a:lnTo>
                <a:lnTo>
                  <a:pt x="505" y="116"/>
                </a:lnTo>
                <a:lnTo>
                  <a:pt x="517" y="121"/>
                </a:lnTo>
                <a:lnTo>
                  <a:pt x="528" y="126"/>
                </a:lnTo>
                <a:lnTo>
                  <a:pt x="528" y="126"/>
                </a:lnTo>
                <a:lnTo>
                  <a:pt x="527" y="127"/>
                </a:lnTo>
                <a:lnTo>
                  <a:pt x="523" y="129"/>
                </a:lnTo>
                <a:lnTo>
                  <a:pt x="521" y="134"/>
                </a:lnTo>
                <a:lnTo>
                  <a:pt x="521" y="137"/>
                </a:lnTo>
                <a:lnTo>
                  <a:pt x="522" y="140"/>
                </a:lnTo>
                <a:lnTo>
                  <a:pt x="522" y="140"/>
                </a:lnTo>
                <a:lnTo>
                  <a:pt x="527" y="151"/>
                </a:lnTo>
                <a:lnTo>
                  <a:pt x="529" y="160"/>
                </a:lnTo>
                <a:lnTo>
                  <a:pt x="529" y="160"/>
                </a:lnTo>
                <a:lnTo>
                  <a:pt x="529" y="162"/>
                </a:lnTo>
                <a:lnTo>
                  <a:pt x="528" y="167"/>
                </a:lnTo>
                <a:lnTo>
                  <a:pt x="526" y="171"/>
                </a:lnTo>
                <a:lnTo>
                  <a:pt x="522" y="175"/>
                </a:lnTo>
                <a:lnTo>
                  <a:pt x="517" y="178"/>
                </a:lnTo>
                <a:lnTo>
                  <a:pt x="510" y="182"/>
                </a:lnTo>
                <a:lnTo>
                  <a:pt x="510" y="182"/>
                </a:lnTo>
                <a:lnTo>
                  <a:pt x="499" y="187"/>
                </a:lnTo>
                <a:lnTo>
                  <a:pt x="486" y="196"/>
                </a:lnTo>
                <a:lnTo>
                  <a:pt x="458" y="217"/>
                </a:lnTo>
                <a:lnTo>
                  <a:pt x="430" y="239"/>
                </a:lnTo>
                <a:lnTo>
                  <a:pt x="405" y="259"/>
                </a:lnTo>
                <a:lnTo>
                  <a:pt x="405" y="259"/>
                </a:lnTo>
                <a:lnTo>
                  <a:pt x="377" y="282"/>
                </a:lnTo>
                <a:lnTo>
                  <a:pt x="367" y="291"/>
                </a:lnTo>
                <a:lnTo>
                  <a:pt x="357" y="302"/>
                </a:lnTo>
                <a:lnTo>
                  <a:pt x="357" y="302"/>
                </a:lnTo>
                <a:lnTo>
                  <a:pt x="346" y="316"/>
                </a:lnTo>
                <a:lnTo>
                  <a:pt x="334" y="332"/>
                </a:lnTo>
                <a:lnTo>
                  <a:pt x="304" y="366"/>
                </a:lnTo>
                <a:lnTo>
                  <a:pt x="304" y="366"/>
                </a:lnTo>
                <a:lnTo>
                  <a:pt x="293" y="376"/>
                </a:lnTo>
                <a:lnTo>
                  <a:pt x="278" y="387"/>
                </a:lnTo>
                <a:lnTo>
                  <a:pt x="242" y="411"/>
                </a:lnTo>
                <a:lnTo>
                  <a:pt x="209" y="432"/>
                </a:lnTo>
                <a:lnTo>
                  <a:pt x="199" y="440"/>
                </a:lnTo>
                <a:lnTo>
                  <a:pt x="196" y="443"/>
                </a:lnTo>
                <a:lnTo>
                  <a:pt x="196" y="443"/>
                </a:lnTo>
                <a:lnTo>
                  <a:pt x="194" y="444"/>
                </a:lnTo>
                <a:lnTo>
                  <a:pt x="192" y="447"/>
                </a:lnTo>
                <a:lnTo>
                  <a:pt x="185" y="452"/>
                </a:lnTo>
                <a:lnTo>
                  <a:pt x="176" y="457"/>
                </a:lnTo>
                <a:lnTo>
                  <a:pt x="168" y="463"/>
                </a:lnTo>
                <a:lnTo>
                  <a:pt x="168" y="463"/>
                </a:lnTo>
                <a:lnTo>
                  <a:pt x="164" y="465"/>
                </a:lnTo>
                <a:lnTo>
                  <a:pt x="155" y="469"/>
                </a:lnTo>
                <a:lnTo>
                  <a:pt x="132" y="479"/>
                </a:lnTo>
                <a:lnTo>
                  <a:pt x="108" y="486"/>
                </a:lnTo>
                <a:lnTo>
                  <a:pt x="97" y="490"/>
                </a:lnTo>
                <a:lnTo>
                  <a:pt x="97" y="490"/>
                </a:lnTo>
                <a:lnTo>
                  <a:pt x="93" y="488"/>
                </a:lnTo>
                <a:lnTo>
                  <a:pt x="87" y="481"/>
                </a:lnTo>
                <a:lnTo>
                  <a:pt x="80" y="475"/>
                </a:lnTo>
                <a:lnTo>
                  <a:pt x="76" y="473"/>
                </a:lnTo>
                <a:lnTo>
                  <a:pt x="71" y="470"/>
                </a:lnTo>
                <a:lnTo>
                  <a:pt x="71" y="470"/>
                </a:lnTo>
                <a:lnTo>
                  <a:pt x="60" y="467"/>
                </a:lnTo>
                <a:lnTo>
                  <a:pt x="49" y="463"/>
                </a:lnTo>
                <a:lnTo>
                  <a:pt x="44" y="463"/>
                </a:lnTo>
                <a:lnTo>
                  <a:pt x="39" y="463"/>
                </a:lnTo>
                <a:lnTo>
                  <a:pt x="34" y="464"/>
                </a:lnTo>
                <a:lnTo>
                  <a:pt x="31" y="467"/>
                </a:lnTo>
                <a:lnTo>
                  <a:pt x="31" y="467"/>
                </a:lnTo>
                <a:lnTo>
                  <a:pt x="23" y="473"/>
                </a:lnTo>
                <a:lnTo>
                  <a:pt x="16" y="479"/>
                </a:lnTo>
                <a:lnTo>
                  <a:pt x="13" y="481"/>
                </a:lnTo>
                <a:lnTo>
                  <a:pt x="12" y="484"/>
                </a:lnTo>
                <a:lnTo>
                  <a:pt x="12" y="486"/>
                </a:lnTo>
                <a:lnTo>
                  <a:pt x="13" y="489"/>
                </a:lnTo>
                <a:lnTo>
                  <a:pt x="13" y="489"/>
                </a:lnTo>
                <a:lnTo>
                  <a:pt x="21" y="494"/>
                </a:lnTo>
                <a:lnTo>
                  <a:pt x="22" y="494"/>
                </a:lnTo>
                <a:lnTo>
                  <a:pt x="21" y="495"/>
                </a:lnTo>
                <a:lnTo>
                  <a:pt x="21" y="495"/>
                </a:lnTo>
                <a:lnTo>
                  <a:pt x="8" y="505"/>
                </a:lnTo>
                <a:lnTo>
                  <a:pt x="2" y="512"/>
                </a:lnTo>
                <a:lnTo>
                  <a:pt x="0" y="516"/>
                </a:lnTo>
                <a:lnTo>
                  <a:pt x="0" y="520"/>
                </a:lnTo>
                <a:lnTo>
                  <a:pt x="0" y="520"/>
                </a:lnTo>
                <a:lnTo>
                  <a:pt x="2" y="527"/>
                </a:lnTo>
                <a:lnTo>
                  <a:pt x="3" y="531"/>
                </a:lnTo>
                <a:lnTo>
                  <a:pt x="3" y="538"/>
                </a:lnTo>
                <a:lnTo>
                  <a:pt x="3" y="538"/>
                </a:lnTo>
                <a:lnTo>
                  <a:pt x="5" y="542"/>
                </a:lnTo>
                <a:lnTo>
                  <a:pt x="7" y="545"/>
                </a:lnTo>
                <a:lnTo>
                  <a:pt x="10" y="549"/>
                </a:lnTo>
                <a:lnTo>
                  <a:pt x="15" y="552"/>
                </a:lnTo>
                <a:lnTo>
                  <a:pt x="22" y="557"/>
                </a:lnTo>
                <a:lnTo>
                  <a:pt x="27" y="559"/>
                </a:lnTo>
                <a:lnTo>
                  <a:pt x="27" y="559"/>
                </a:lnTo>
                <a:lnTo>
                  <a:pt x="29" y="561"/>
                </a:lnTo>
                <a:lnTo>
                  <a:pt x="31" y="563"/>
                </a:lnTo>
                <a:lnTo>
                  <a:pt x="34" y="564"/>
                </a:lnTo>
                <a:lnTo>
                  <a:pt x="44" y="564"/>
                </a:lnTo>
                <a:lnTo>
                  <a:pt x="44" y="564"/>
                </a:lnTo>
                <a:lnTo>
                  <a:pt x="54" y="563"/>
                </a:lnTo>
                <a:lnTo>
                  <a:pt x="60" y="561"/>
                </a:lnTo>
                <a:lnTo>
                  <a:pt x="66" y="560"/>
                </a:lnTo>
                <a:lnTo>
                  <a:pt x="80" y="557"/>
                </a:lnTo>
                <a:lnTo>
                  <a:pt x="80" y="557"/>
                </a:lnTo>
                <a:lnTo>
                  <a:pt x="95" y="554"/>
                </a:lnTo>
                <a:lnTo>
                  <a:pt x="103" y="550"/>
                </a:lnTo>
                <a:lnTo>
                  <a:pt x="111" y="548"/>
                </a:lnTo>
                <a:lnTo>
                  <a:pt x="120" y="545"/>
                </a:lnTo>
                <a:lnTo>
                  <a:pt x="120" y="545"/>
                </a:lnTo>
                <a:lnTo>
                  <a:pt x="136" y="542"/>
                </a:lnTo>
                <a:lnTo>
                  <a:pt x="154" y="537"/>
                </a:lnTo>
                <a:lnTo>
                  <a:pt x="175" y="529"/>
                </a:lnTo>
                <a:lnTo>
                  <a:pt x="175" y="529"/>
                </a:lnTo>
                <a:lnTo>
                  <a:pt x="182" y="531"/>
                </a:lnTo>
                <a:lnTo>
                  <a:pt x="194" y="532"/>
                </a:lnTo>
                <a:lnTo>
                  <a:pt x="194" y="532"/>
                </a:lnTo>
                <a:lnTo>
                  <a:pt x="209" y="526"/>
                </a:lnTo>
                <a:lnTo>
                  <a:pt x="241" y="513"/>
                </a:lnTo>
                <a:lnTo>
                  <a:pt x="278" y="497"/>
                </a:lnTo>
                <a:lnTo>
                  <a:pt x="310" y="485"/>
                </a:lnTo>
                <a:lnTo>
                  <a:pt x="310" y="485"/>
                </a:lnTo>
                <a:lnTo>
                  <a:pt x="400" y="454"/>
                </a:lnTo>
                <a:lnTo>
                  <a:pt x="400" y="454"/>
                </a:lnTo>
                <a:lnTo>
                  <a:pt x="414" y="452"/>
                </a:lnTo>
                <a:lnTo>
                  <a:pt x="441" y="446"/>
                </a:lnTo>
                <a:lnTo>
                  <a:pt x="455" y="443"/>
                </a:lnTo>
                <a:lnTo>
                  <a:pt x="469" y="442"/>
                </a:lnTo>
                <a:lnTo>
                  <a:pt x="479" y="442"/>
                </a:lnTo>
                <a:lnTo>
                  <a:pt x="483" y="442"/>
                </a:lnTo>
                <a:lnTo>
                  <a:pt x="484" y="444"/>
                </a:lnTo>
                <a:lnTo>
                  <a:pt x="484" y="444"/>
                </a:lnTo>
                <a:lnTo>
                  <a:pt x="491" y="462"/>
                </a:lnTo>
                <a:lnTo>
                  <a:pt x="494" y="472"/>
                </a:lnTo>
                <a:lnTo>
                  <a:pt x="494" y="478"/>
                </a:lnTo>
                <a:lnTo>
                  <a:pt x="494" y="483"/>
                </a:lnTo>
                <a:lnTo>
                  <a:pt x="494" y="483"/>
                </a:lnTo>
                <a:lnTo>
                  <a:pt x="491" y="489"/>
                </a:lnTo>
                <a:lnTo>
                  <a:pt x="486" y="497"/>
                </a:lnTo>
                <a:lnTo>
                  <a:pt x="473" y="515"/>
                </a:lnTo>
                <a:lnTo>
                  <a:pt x="451" y="539"/>
                </a:lnTo>
                <a:lnTo>
                  <a:pt x="451" y="539"/>
                </a:lnTo>
                <a:lnTo>
                  <a:pt x="444" y="547"/>
                </a:lnTo>
                <a:lnTo>
                  <a:pt x="442" y="550"/>
                </a:lnTo>
                <a:lnTo>
                  <a:pt x="443" y="555"/>
                </a:lnTo>
                <a:lnTo>
                  <a:pt x="443" y="555"/>
                </a:lnTo>
                <a:lnTo>
                  <a:pt x="446" y="560"/>
                </a:lnTo>
                <a:lnTo>
                  <a:pt x="447" y="563"/>
                </a:lnTo>
                <a:lnTo>
                  <a:pt x="448" y="566"/>
                </a:lnTo>
                <a:lnTo>
                  <a:pt x="447" y="571"/>
                </a:lnTo>
                <a:lnTo>
                  <a:pt x="447" y="571"/>
                </a:lnTo>
                <a:lnTo>
                  <a:pt x="441" y="595"/>
                </a:lnTo>
                <a:lnTo>
                  <a:pt x="436" y="616"/>
                </a:lnTo>
                <a:lnTo>
                  <a:pt x="431" y="638"/>
                </a:lnTo>
                <a:lnTo>
                  <a:pt x="426" y="662"/>
                </a:lnTo>
                <a:lnTo>
                  <a:pt x="423" y="686"/>
                </a:lnTo>
                <a:lnTo>
                  <a:pt x="423" y="707"/>
                </a:lnTo>
                <a:lnTo>
                  <a:pt x="423" y="715"/>
                </a:lnTo>
                <a:lnTo>
                  <a:pt x="426" y="722"/>
                </a:lnTo>
                <a:lnTo>
                  <a:pt x="426" y="722"/>
                </a:lnTo>
                <a:lnTo>
                  <a:pt x="433" y="741"/>
                </a:lnTo>
                <a:lnTo>
                  <a:pt x="439" y="754"/>
                </a:lnTo>
                <a:lnTo>
                  <a:pt x="451" y="773"/>
                </a:lnTo>
                <a:lnTo>
                  <a:pt x="451" y="773"/>
                </a:lnTo>
                <a:lnTo>
                  <a:pt x="459" y="794"/>
                </a:lnTo>
                <a:lnTo>
                  <a:pt x="469" y="824"/>
                </a:lnTo>
                <a:lnTo>
                  <a:pt x="478" y="851"/>
                </a:lnTo>
                <a:lnTo>
                  <a:pt x="480" y="866"/>
                </a:lnTo>
                <a:lnTo>
                  <a:pt x="480" y="866"/>
                </a:lnTo>
                <a:lnTo>
                  <a:pt x="480" y="872"/>
                </a:lnTo>
                <a:lnTo>
                  <a:pt x="479" y="878"/>
                </a:lnTo>
                <a:lnTo>
                  <a:pt x="480" y="880"/>
                </a:lnTo>
                <a:lnTo>
                  <a:pt x="481" y="882"/>
                </a:lnTo>
                <a:lnTo>
                  <a:pt x="484" y="884"/>
                </a:lnTo>
                <a:lnTo>
                  <a:pt x="487" y="885"/>
                </a:lnTo>
                <a:lnTo>
                  <a:pt x="487" y="885"/>
                </a:lnTo>
                <a:lnTo>
                  <a:pt x="500" y="887"/>
                </a:lnTo>
                <a:lnTo>
                  <a:pt x="502" y="887"/>
                </a:lnTo>
                <a:lnTo>
                  <a:pt x="505" y="888"/>
                </a:lnTo>
                <a:lnTo>
                  <a:pt x="505" y="888"/>
                </a:lnTo>
                <a:lnTo>
                  <a:pt x="506" y="899"/>
                </a:lnTo>
                <a:lnTo>
                  <a:pt x="506" y="924"/>
                </a:lnTo>
                <a:lnTo>
                  <a:pt x="505" y="956"/>
                </a:lnTo>
                <a:lnTo>
                  <a:pt x="502" y="972"/>
                </a:lnTo>
                <a:lnTo>
                  <a:pt x="500" y="988"/>
                </a:lnTo>
                <a:lnTo>
                  <a:pt x="500" y="988"/>
                </a:lnTo>
                <a:lnTo>
                  <a:pt x="496" y="1001"/>
                </a:lnTo>
                <a:lnTo>
                  <a:pt x="492" y="1012"/>
                </a:lnTo>
                <a:lnTo>
                  <a:pt x="485" y="1031"/>
                </a:lnTo>
                <a:lnTo>
                  <a:pt x="483" y="1039"/>
                </a:lnTo>
                <a:lnTo>
                  <a:pt x="481" y="1048"/>
                </a:lnTo>
                <a:lnTo>
                  <a:pt x="480" y="1058"/>
                </a:lnTo>
                <a:lnTo>
                  <a:pt x="480" y="1069"/>
                </a:lnTo>
                <a:lnTo>
                  <a:pt x="480" y="1069"/>
                </a:lnTo>
                <a:lnTo>
                  <a:pt x="483" y="1082"/>
                </a:lnTo>
                <a:lnTo>
                  <a:pt x="487" y="1093"/>
                </a:lnTo>
                <a:lnTo>
                  <a:pt x="494" y="1103"/>
                </a:lnTo>
                <a:lnTo>
                  <a:pt x="501" y="1113"/>
                </a:lnTo>
                <a:lnTo>
                  <a:pt x="508" y="1121"/>
                </a:lnTo>
                <a:lnTo>
                  <a:pt x="518" y="1127"/>
                </a:lnTo>
                <a:lnTo>
                  <a:pt x="528" y="1132"/>
                </a:lnTo>
                <a:lnTo>
                  <a:pt x="538" y="1134"/>
                </a:lnTo>
                <a:lnTo>
                  <a:pt x="538" y="1134"/>
                </a:lnTo>
                <a:lnTo>
                  <a:pt x="547" y="1135"/>
                </a:lnTo>
                <a:lnTo>
                  <a:pt x="555" y="1134"/>
                </a:lnTo>
                <a:lnTo>
                  <a:pt x="564" y="1132"/>
                </a:lnTo>
                <a:lnTo>
                  <a:pt x="571" y="1127"/>
                </a:lnTo>
                <a:lnTo>
                  <a:pt x="579" y="1122"/>
                </a:lnTo>
                <a:lnTo>
                  <a:pt x="585" y="1114"/>
                </a:lnTo>
                <a:lnTo>
                  <a:pt x="592" y="1107"/>
                </a:lnTo>
                <a:lnTo>
                  <a:pt x="598" y="1098"/>
                </a:lnTo>
                <a:lnTo>
                  <a:pt x="598" y="1098"/>
                </a:lnTo>
                <a:lnTo>
                  <a:pt x="603" y="1087"/>
                </a:lnTo>
                <a:lnTo>
                  <a:pt x="608" y="1076"/>
                </a:lnTo>
                <a:lnTo>
                  <a:pt x="612" y="1065"/>
                </a:lnTo>
                <a:lnTo>
                  <a:pt x="614" y="1053"/>
                </a:lnTo>
                <a:lnTo>
                  <a:pt x="616" y="1042"/>
                </a:lnTo>
                <a:lnTo>
                  <a:pt x="616" y="1031"/>
                </a:lnTo>
                <a:lnTo>
                  <a:pt x="616" y="1022"/>
                </a:lnTo>
                <a:lnTo>
                  <a:pt x="614" y="1013"/>
                </a:lnTo>
                <a:lnTo>
                  <a:pt x="614" y="1013"/>
                </a:lnTo>
                <a:lnTo>
                  <a:pt x="611" y="991"/>
                </a:lnTo>
                <a:lnTo>
                  <a:pt x="609" y="981"/>
                </a:lnTo>
                <a:lnTo>
                  <a:pt x="611" y="974"/>
                </a:lnTo>
                <a:lnTo>
                  <a:pt x="611" y="974"/>
                </a:lnTo>
                <a:lnTo>
                  <a:pt x="612" y="956"/>
                </a:lnTo>
                <a:lnTo>
                  <a:pt x="614" y="927"/>
                </a:lnTo>
                <a:lnTo>
                  <a:pt x="616" y="888"/>
                </a:lnTo>
                <a:lnTo>
                  <a:pt x="622" y="885"/>
                </a:lnTo>
                <a:lnTo>
                  <a:pt x="622" y="885"/>
                </a:lnTo>
                <a:lnTo>
                  <a:pt x="628" y="831"/>
                </a:lnTo>
                <a:lnTo>
                  <a:pt x="633" y="781"/>
                </a:lnTo>
                <a:lnTo>
                  <a:pt x="633" y="781"/>
                </a:lnTo>
                <a:lnTo>
                  <a:pt x="634" y="811"/>
                </a:lnTo>
                <a:lnTo>
                  <a:pt x="640" y="879"/>
                </a:lnTo>
                <a:lnTo>
                  <a:pt x="646" y="952"/>
                </a:lnTo>
                <a:lnTo>
                  <a:pt x="649" y="980"/>
                </a:lnTo>
                <a:lnTo>
                  <a:pt x="650" y="999"/>
                </a:lnTo>
                <a:lnTo>
                  <a:pt x="650" y="999"/>
                </a:lnTo>
                <a:lnTo>
                  <a:pt x="653" y="1151"/>
                </a:lnTo>
                <a:lnTo>
                  <a:pt x="656" y="1290"/>
                </a:lnTo>
                <a:lnTo>
                  <a:pt x="656" y="1290"/>
                </a:lnTo>
                <a:lnTo>
                  <a:pt x="656" y="1305"/>
                </a:lnTo>
                <a:lnTo>
                  <a:pt x="657" y="1321"/>
                </a:lnTo>
                <a:lnTo>
                  <a:pt x="660" y="1336"/>
                </a:lnTo>
                <a:lnTo>
                  <a:pt x="661" y="1341"/>
                </a:lnTo>
                <a:lnTo>
                  <a:pt x="664" y="1342"/>
                </a:lnTo>
                <a:lnTo>
                  <a:pt x="664" y="1342"/>
                </a:lnTo>
                <a:lnTo>
                  <a:pt x="671" y="1343"/>
                </a:lnTo>
                <a:lnTo>
                  <a:pt x="682" y="1343"/>
                </a:lnTo>
                <a:lnTo>
                  <a:pt x="698" y="1342"/>
                </a:lnTo>
                <a:lnTo>
                  <a:pt x="698" y="1342"/>
                </a:lnTo>
                <a:lnTo>
                  <a:pt x="687" y="1377"/>
                </a:lnTo>
                <a:lnTo>
                  <a:pt x="676" y="1403"/>
                </a:lnTo>
                <a:lnTo>
                  <a:pt x="667" y="1422"/>
                </a:lnTo>
                <a:lnTo>
                  <a:pt x="667" y="1422"/>
                </a:lnTo>
                <a:lnTo>
                  <a:pt x="660" y="1439"/>
                </a:lnTo>
                <a:lnTo>
                  <a:pt x="655" y="1449"/>
                </a:lnTo>
                <a:lnTo>
                  <a:pt x="651" y="1459"/>
                </a:lnTo>
                <a:lnTo>
                  <a:pt x="649" y="1470"/>
                </a:lnTo>
                <a:lnTo>
                  <a:pt x="648" y="1479"/>
                </a:lnTo>
                <a:lnTo>
                  <a:pt x="648" y="1484"/>
                </a:lnTo>
                <a:lnTo>
                  <a:pt x="649" y="1488"/>
                </a:lnTo>
                <a:lnTo>
                  <a:pt x="651" y="1490"/>
                </a:lnTo>
                <a:lnTo>
                  <a:pt x="654" y="1492"/>
                </a:lnTo>
                <a:lnTo>
                  <a:pt x="654" y="1492"/>
                </a:lnTo>
                <a:lnTo>
                  <a:pt x="659" y="1495"/>
                </a:lnTo>
                <a:lnTo>
                  <a:pt x="665" y="1497"/>
                </a:lnTo>
                <a:lnTo>
                  <a:pt x="682" y="1500"/>
                </a:lnTo>
                <a:lnTo>
                  <a:pt x="703" y="1501"/>
                </a:lnTo>
                <a:lnTo>
                  <a:pt x="726" y="1502"/>
                </a:lnTo>
                <a:lnTo>
                  <a:pt x="749" y="1502"/>
                </a:lnTo>
                <a:lnTo>
                  <a:pt x="770" y="1501"/>
                </a:lnTo>
                <a:lnTo>
                  <a:pt x="786" y="1499"/>
                </a:lnTo>
                <a:lnTo>
                  <a:pt x="790" y="1497"/>
                </a:lnTo>
                <a:lnTo>
                  <a:pt x="793" y="1495"/>
                </a:lnTo>
                <a:lnTo>
                  <a:pt x="793" y="1495"/>
                </a:lnTo>
                <a:lnTo>
                  <a:pt x="799" y="1489"/>
                </a:lnTo>
                <a:lnTo>
                  <a:pt x="803" y="1483"/>
                </a:lnTo>
                <a:lnTo>
                  <a:pt x="804" y="1474"/>
                </a:lnTo>
                <a:lnTo>
                  <a:pt x="804" y="1463"/>
                </a:lnTo>
                <a:lnTo>
                  <a:pt x="804" y="1463"/>
                </a:lnTo>
                <a:lnTo>
                  <a:pt x="802" y="1451"/>
                </a:lnTo>
                <a:lnTo>
                  <a:pt x="799" y="1443"/>
                </a:lnTo>
                <a:lnTo>
                  <a:pt x="793" y="1426"/>
                </a:lnTo>
                <a:lnTo>
                  <a:pt x="793" y="1426"/>
                </a:lnTo>
                <a:lnTo>
                  <a:pt x="790" y="1414"/>
                </a:lnTo>
                <a:lnTo>
                  <a:pt x="789" y="1405"/>
                </a:lnTo>
                <a:lnTo>
                  <a:pt x="788" y="1388"/>
                </a:lnTo>
                <a:lnTo>
                  <a:pt x="788" y="1388"/>
                </a:lnTo>
                <a:lnTo>
                  <a:pt x="787" y="1377"/>
                </a:lnTo>
                <a:lnTo>
                  <a:pt x="786" y="1373"/>
                </a:lnTo>
                <a:lnTo>
                  <a:pt x="782" y="1368"/>
                </a:lnTo>
                <a:lnTo>
                  <a:pt x="782" y="1368"/>
                </a:lnTo>
                <a:lnTo>
                  <a:pt x="778" y="1362"/>
                </a:lnTo>
                <a:lnTo>
                  <a:pt x="776" y="1357"/>
                </a:lnTo>
                <a:lnTo>
                  <a:pt x="774" y="1352"/>
                </a:lnTo>
                <a:lnTo>
                  <a:pt x="787" y="1345"/>
                </a:lnTo>
                <a:lnTo>
                  <a:pt x="787" y="1345"/>
                </a:lnTo>
                <a:lnTo>
                  <a:pt x="787" y="1265"/>
                </a:lnTo>
                <a:lnTo>
                  <a:pt x="787" y="1204"/>
                </a:lnTo>
                <a:lnTo>
                  <a:pt x="786" y="1169"/>
                </a:lnTo>
                <a:lnTo>
                  <a:pt x="786" y="1169"/>
                </a:lnTo>
                <a:lnTo>
                  <a:pt x="784" y="1137"/>
                </a:lnTo>
                <a:lnTo>
                  <a:pt x="786" y="1085"/>
                </a:lnTo>
                <a:lnTo>
                  <a:pt x="788" y="1033"/>
                </a:lnTo>
                <a:lnTo>
                  <a:pt x="790" y="1012"/>
                </a:lnTo>
                <a:lnTo>
                  <a:pt x="792" y="999"/>
                </a:lnTo>
                <a:lnTo>
                  <a:pt x="792" y="999"/>
                </a:lnTo>
                <a:lnTo>
                  <a:pt x="810" y="911"/>
                </a:lnTo>
                <a:lnTo>
                  <a:pt x="821" y="857"/>
                </a:lnTo>
                <a:lnTo>
                  <a:pt x="830" y="823"/>
                </a:lnTo>
                <a:lnTo>
                  <a:pt x="830" y="823"/>
                </a:lnTo>
                <a:lnTo>
                  <a:pt x="832" y="809"/>
                </a:lnTo>
                <a:lnTo>
                  <a:pt x="835" y="792"/>
                </a:lnTo>
                <a:lnTo>
                  <a:pt x="839" y="750"/>
                </a:lnTo>
                <a:lnTo>
                  <a:pt x="842" y="681"/>
                </a:lnTo>
                <a:lnTo>
                  <a:pt x="842" y="681"/>
                </a:lnTo>
                <a:lnTo>
                  <a:pt x="845" y="630"/>
                </a:lnTo>
                <a:lnTo>
                  <a:pt x="845" y="630"/>
                </a:lnTo>
                <a:lnTo>
                  <a:pt x="850" y="629"/>
                </a:lnTo>
                <a:lnTo>
                  <a:pt x="861" y="623"/>
                </a:lnTo>
                <a:lnTo>
                  <a:pt x="866" y="619"/>
                </a:lnTo>
                <a:lnTo>
                  <a:pt x="871" y="616"/>
                </a:lnTo>
                <a:lnTo>
                  <a:pt x="874" y="611"/>
                </a:lnTo>
                <a:lnTo>
                  <a:pt x="875" y="605"/>
                </a:lnTo>
                <a:lnTo>
                  <a:pt x="875" y="605"/>
                </a:lnTo>
                <a:lnTo>
                  <a:pt x="873" y="595"/>
                </a:lnTo>
                <a:lnTo>
                  <a:pt x="868" y="579"/>
                </a:lnTo>
                <a:lnTo>
                  <a:pt x="853" y="536"/>
                </a:lnTo>
                <a:lnTo>
                  <a:pt x="832" y="478"/>
                </a:lnTo>
                <a:lnTo>
                  <a:pt x="832" y="478"/>
                </a:lnTo>
                <a:lnTo>
                  <a:pt x="827" y="452"/>
                </a:lnTo>
                <a:lnTo>
                  <a:pt x="824" y="431"/>
                </a:lnTo>
                <a:lnTo>
                  <a:pt x="821" y="416"/>
                </a:lnTo>
                <a:lnTo>
                  <a:pt x="821" y="416"/>
                </a:lnTo>
                <a:lnTo>
                  <a:pt x="824" y="380"/>
                </a:lnTo>
                <a:lnTo>
                  <a:pt x="825" y="357"/>
                </a:lnTo>
                <a:lnTo>
                  <a:pt x="825" y="357"/>
                </a:lnTo>
                <a:lnTo>
                  <a:pt x="930" y="409"/>
                </a:lnTo>
                <a:lnTo>
                  <a:pt x="930" y="409"/>
                </a:lnTo>
                <a:lnTo>
                  <a:pt x="938" y="412"/>
                </a:lnTo>
                <a:lnTo>
                  <a:pt x="948" y="415"/>
                </a:lnTo>
                <a:lnTo>
                  <a:pt x="958" y="417"/>
                </a:lnTo>
                <a:lnTo>
                  <a:pt x="968" y="419"/>
                </a:lnTo>
                <a:lnTo>
                  <a:pt x="989" y="419"/>
                </a:lnTo>
                <a:lnTo>
                  <a:pt x="1011" y="417"/>
                </a:lnTo>
                <a:lnTo>
                  <a:pt x="1049" y="412"/>
                </a:lnTo>
                <a:lnTo>
                  <a:pt x="1064" y="411"/>
                </a:lnTo>
                <a:lnTo>
                  <a:pt x="1074" y="411"/>
                </a:lnTo>
                <a:lnTo>
                  <a:pt x="1074" y="411"/>
                </a:lnTo>
                <a:lnTo>
                  <a:pt x="1109" y="417"/>
                </a:lnTo>
                <a:lnTo>
                  <a:pt x="1128" y="420"/>
                </a:lnTo>
                <a:lnTo>
                  <a:pt x="1133" y="406"/>
                </a:lnTo>
                <a:lnTo>
                  <a:pt x="1133" y="406"/>
                </a:lnTo>
                <a:lnTo>
                  <a:pt x="1178" y="410"/>
                </a:lnTo>
                <a:lnTo>
                  <a:pt x="1178" y="410"/>
                </a:lnTo>
                <a:lnTo>
                  <a:pt x="1183" y="409"/>
                </a:lnTo>
                <a:lnTo>
                  <a:pt x="1193" y="404"/>
                </a:lnTo>
                <a:lnTo>
                  <a:pt x="1206" y="398"/>
                </a:lnTo>
                <a:lnTo>
                  <a:pt x="1217" y="388"/>
                </a:lnTo>
                <a:lnTo>
                  <a:pt x="1217" y="388"/>
                </a:lnTo>
                <a:lnTo>
                  <a:pt x="1226" y="380"/>
                </a:lnTo>
                <a:lnTo>
                  <a:pt x="1231" y="377"/>
                </a:lnTo>
                <a:lnTo>
                  <a:pt x="1235" y="372"/>
                </a:lnTo>
                <a:lnTo>
                  <a:pt x="1236" y="364"/>
                </a:lnTo>
                <a:lnTo>
                  <a:pt x="1236" y="364"/>
                </a:lnTo>
                <a:lnTo>
                  <a:pt x="1236" y="356"/>
                </a:lnTo>
                <a:lnTo>
                  <a:pt x="1234" y="347"/>
                </a:lnTo>
                <a:lnTo>
                  <a:pt x="1229" y="341"/>
                </a:lnTo>
                <a:lnTo>
                  <a:pt x="1224" y="332"/>
                </a:lnTo>
                <a:lnTo>
                  <a:pt x="1224" y="332"/>
                </a:lnTo>
                <a:lnTo>
                  <a:pt x="1219" y="325"/>
                </a:lnTo>
                <a:lnTo>
                  <a:pt x="1217" y="320"/>
                </a:lnTo>
                <a:lnTo>
                  <a:pt x="1215" y="319"/>
                </a:lnTo>
                <a:lnTo>
                  <a:pt x="1214" y="318"/>
                </a:lnTo>
                <a:lnTo>
                  <a:pt x="1209" y="319"/>
                </a:lnTo>
                <a:lnTo>
                  <a:pt x="1209" y="319"/>
                </a:lnTo>
                <a:lnTo>
                  <a:pt x="1194" y="324"/>
                </a:lnTo>
                <a:lnTo>
                  <a:pt x="1194" y="324"/>
                </a:lnTo>
                <a:lnTo>
                  <a:pt x="1193" y="323"/>
                </a:lnTo>
                <a:lnTo>
                  <a:pt x="1190" y="319"/>
                </a:lnTo>
                <a:lnTo>
                  <a:pt x="1187" y="319"/>
                </a:lnTo>
                <a:lnTo>
                  <a:pt x="1183" y="318"/>
                </a:lnTo>
                <a:lnTo>
                  <a:pt x="1178" y="318"/>
                </a:lnTo>
                <a:lnTo>
                  <a:pt x="1172" y="319"/>
                </a:lnTo>
                <a:lnTo>
                  <a:pt x="1172" y="319"/>
                </a:lnTo>
                <a:lnTo>
                  <a:pt x="1161" y="323"/>
                </a:lnTo>
                <a:lnTo>
                  <a:pt x="1154" y="325"/>
                </a:lnTo>
                <a:lnTo>
                  <a:pt x="1146" y="330"/>
                </a:lnTo>
                <a:lnTo>
                  <a:pt x="1146" y="330"/>
                </a:lnTo>
                <a:lnTo>
                  <a:pt x="1135" y="334"/>
                </a:lnTo>
                <a:lnTo>
                  <a:pt x="1130" y="335"/>
                </a:lnTo>
                <a:lnTo>
                  <a:pt x="1112" y="334"/>
                </a:lnTo>
                <a:lnTo>
                  <a:pt x="1092" y="314"/>
                </a:lnTo>
                <a:lnTo>
                  <a:pt x="1092" y="314"/>
                </a:lnTo>
                <a:lnTo>
                  <a:pt x="1073" y="318"/>
                </a:lnTo>
                <a:lnTo>
                  <a:pt x="1053" y="319"/>
                </a:lnTo>
                <a:lnTo>
                  <a:pt x="1044" y="319"/>
                </a:lnTo>
                <a:lnTo>
                  <a:pt x="1036" y="318"/>
                </a:lnTo>
                <a:lnTo>
                  <a:pt x="1036" y="318"/>
                </a:lnTo>
                <a:lnTo>
                  <a:pt x="1020" y="314"/>
                </a:lnTo>
                <a:lnTo>
                  <a:pt x="1007" y="310"/>
                </a:lnTo>
                <a:lnTo>
                  <a:pt x="999" y="305"/>
                </a:lnTo>
                <a:lnTo>
                  <a:pt x="992" y="302"/>
                </a:lnTo>
                <a:lnTo>
                  <a:pt x="992" y="302"/>
                </a:lnTo>
                <a:lnTo>
                  <a:pt x="980" y="287"/>
                </a:lnTo>
                <a:lnTo>
                  <a:pt x="972" y="279"/>
                </a:lnTo>
                <a:lnTo>
                  <a:pt x="967" y="277"/>
                </a:lnTo>
                <a:lnTo>
                  <a:pt x="963" y="276"/>
                </a:lnTo>
                <a:lnTo>
                  <a:pt x="963" y="276"/>
                </a:lnTo>
                <a:lnTo>
                  <a:pt x="958" y="275"/>
                </a:lnTo>
                <a:lnTo>
                  <a:pt x="948" y="270"/>
                </a:lnTo>
                <a:lnTo>
                  <a:pt x="921" y="255"/>
                </a:lnTo>
                <a:lnTo>
                  <a:pt x="890" y="238"/>
                </a:lnTo>
                <a:lnTo>
                  <a:pt x="862" y="223"/>
                </a:lnTo>
                <a:lnTo>
                  <a:pt x="862" y="223"/>
                </a:lnTo>
                <a:lnTo>
                  <a:pt x="832" y="209"/>
                </a:lnTo>
                <a:lnTo>
                  <a:pt x="813" y="202"/>
                </a:lnTo>
                <a:lnTo>
                  <a:pt x="813" y="202"/>
                </a:lnTo>
                <a:lnTo>
                  <a:pt x="795" y="196"/>
                </a:lnTo>
                <a:lnTo>
                  <a:pt x="779" y="191"/>
                </a:lnTo>
                <a:lnTo>
                  <a:pt x="760" y="186"/>
                </a:lnTo>
                <a:lnTo>
                  <a:pt x="760" y="186"/>
                </a:lnTo>
                <a:lnTo>
                  <a:pt x="746" y="177"/>
                </a:lnTo>
                <a:lnTo>
                  <a:pt x="738" y="172"/>
                </a:lnTo>
                <a:lnTo>
                  <a:pt x="730" y="170"/>
                </a:lnTo>
                <a:lnTo>
                  <a:pt x="730" y="170"/>
                </a:lnTo>
                <a:lnTo>
                  <a:pt x="729" y="169"/>
                </a:lnTo>
                <a:lnTo>
                  <a:pt x="726" y="166"/>
                </a:lnTo>
                <a:lnTo>
                  <a:pt x="725" y="160"/>
                </a:lnTo>
                <a:lnTo>
                  <a:pt x="724" y="151"/>
                </a:lnTo>
                <a:lnTo>
                  <a:pt x="722" y="132"/>
                </a:lnTo>
                <a:lnTo>
                  <a:pt x="722" y="132"/>
                </a:lnTo>
                <a:lnTo>
                  <a:pt x="729" y="129"/>
                </a:lnTo>
                <a:lnTo>
                  <a:pt x="746" y="123"/>
                </a:lnTo>
                <a:lnTo>
                  <a:pt x="754" y="119"/>
                </a:lnTo>
                <a:lnTo>
                  <a:pt x="758" y="116"/>
                </a:lnTo>
                <a:lnTo>
                  <a:pt x="760" y="114"/>
                </a:lnTo>
                <a:lnTo>
                  <a:pt x="760" y="113"/>
                </a:lnTo>
                <a:lnTo>
                  <a:pt x="758" y="112"/>
                </a:lnTo>
                <a:lnTo>
                  <a:pt x="756" y="111"/>
                </a:lnTo>
                <a:lnTo>
                  <a:pt x="756" y="111"/>
                </a:lnTo>
                <a:lnTo>
                  <a:pt x="739" y="106"/>
                </a:lnTo>
                <a:lnTo>
                  <a:pt x="722" y="100"/>
                </a:lnTo>
                <a:lnTo>
                  <a:pt x="702" y="93"/>
                </a:lnTo>
                <a:lnTo>
                  <a:pt x="702" y="93"/>
                </a:lnTo>
                <a:lnTo>
                  <a:pt x="703" y="87"/>
                </a:lnTo>
                <a:lnTo>
                  <a:pt x="704" y="71"/>
                </a:lnTo>
                <a:lnTo>
                  <a:pt x="703" y="63"/>
                </a:lnTo>
                <a:lnTo>
                  <a:pt x="703" y="53"/>
                </a:lnTo>
                <a:lnTo>
                  <a:pt x="702" y="44"/>
                </a:lnTo>
                <a:lnTo>
                  <a:pt x="698" y="38"/>
                </a:lnTo>
                <a:lnTo>
                  <a:pt x="698" y="38"/>
                </a:lnTo>
                <a:lnTo>
                  <a:pt x="694" y="32"/>
                </a:lnTo>
                <a:lnTo>
                  <a:pt x="687" y="26"/>
                </a:lnTo>
                <a:lnTo>
                  <a:pt x="671" y="15"/>
                </a:lnTo>
                <a:lnTo>
                  <a:pt x="656" y="7"/>
                </a:lnTo>
                <a:lnTo>
                  <a:pt x="650" y="5"/>
                </a:lnTo>
                <a:lnTo>
                  <a:pt x="650" y="5"/>
                </a:lnTo>
                <a:lnTo>
                  <a:pt x="630" y="1"/>
                </a:lnTo>
                <a:lnTo>
                  <a:pt x="614" y="0"/>
                </a:lnTo>
                <a:lnTo>
                  <a:pt x="607" y="0"/>
                </a:lnTo>
                <a:lnTo>
                  <a:pt x="602" y="1"/>
                </a:lnTo>
                <a:lnTo>
                  <a:pt x="602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7F37A84E-7A42-4397-A09B-160B3B279D64}"/>
              </a:ext>
            </a:extLst>
          </p:cNvPr>
          <p:cNvSpPr>
            <a:spLocks/>
          </p:cNvSpPr>
          <p:nvPr/>
        </p:nvSpPr>
        <p:spPr bwMode="auto">
          <a:xfrm>
            <a:off x="6666271" y="4168403"/>
            <a:ext cx="2525867" cy="1747185"/>
          </a:xfrm>
          <a:custGeom>
            <a:avLst/>
            <a:gdLst>
              <a:gd name="T0" fmla="*/ 1687 w 1823"/>
              <a:gd name="T1" fmla="*/ 925 h 1261"/>
              <a:gd name="T2" fmla="*/ 1714 w 1823"/>
              <a:gd name="T3" fmla="*/ 973 h 1261"/>
              <a:gd name="T4" fmla="*/ 1761 w 1823"/>
              <a:gd name="T5" fmla="*/ 1025 h 1261"/>
              <a:gd name="T6" fmla="*/ 1811 w 1823"/>
              <a:gd name="T7" fmla="*/ 1075 h 1261"/>
              <a:gd name="T8" fmla="*/ 1813 w 1823"/>
              <a:gd name="T9" fmla="*/ 1148 h 1261"/>
              <a:gd name="T10" fmla="*/ 1747 w 1823"/>
              <a:gd name="T11" fmla="*/ 1203 h 1261"/>
              <a:gd name="T12" fmla="*/ 1716 w 1823"/>
              <a:gd name="T13" fmla="*/ 1198 h 1261"/>
              <a:gd name="T14" fmla="*/ 1610 w 1823"/>
              <a:gd name="T15" fmla="*/ 1202 h 1261"/>
              <a:gd name="T16" fmla="*/ 1551 w 1823"/>
              <a:gd name="T17" fmla="*/ 1164 h 1261"/>
              <a:gd name="T18" fmla="*/ 1512 w 1823"/>
              <a:gd name="T19" fmla="*/ 1186 h 1261"/>
              <a:gd name="T20" fmla="*/ 1437 w 1823"/>
              <a:gd name="T21" fmla="*/ 1259 h 1261"/>
              <a:gd name="T22" fmla="*/ 1292 w 1823"/>
              <a:gd name="T23" fmla="*/ 1260 h 1261"/>
              <a:gd name="T24" fmla="*/ 1130 w 1823"/>
              <a:gd name="T25" fmla="*/ 1231 h 1261"/>
              <a:gd name="T26" fmla="*/ 1065 w 1823"/>
              <a:gd name="T27" fmla="*/ 1174 h 1261"/>
              <a:gd name="T28" fmla="*/ 960 w 1823"/>
              <a:gd name="T29" fmla="*/ 1066 h 1261"/>
              <a:gd name="T30" fmla="*/ 875 w 1823"/>
              <a:gd name="T31" fmla="*/ 1034 h 1261"/>
              <a:gd name="T32" fmla="*/ 876 w 1823"/>
              <a:gd name="T33" fmla="*/ 1016 h 1261"/>
              <a:gd name="T34" fmla="*/ 882 w 1823"/>
              <a:gd name="T35" fmla="*/ 1004 h 1261"/>
              <a:gd name="T36" fmla="*/ 491 w 1823"/>
              <a:gd name="T37" fmla="*/ 807 h 1261"/>
              <a:gd name="T38" fmla="*/ 200 w 1823"/>
              <a:gd name="T39" fmla="*/ 611 h 1261"/>
              <a:gd name="T40" fmla="*/ 180 w 1823"/>
              <a:gd name="T41" fmla="*/ 642 h 1261"/>
              <a:gd name="T42" fmla="*/ 132 w 1823"/>
              <a:gd name="T43" fmla="*/ 651 h 1261"/>
              <a:gd name="T44" fmla="*/ 28 w 1823"/>
              <a:gd name="T45" fmla="*/ 691 h 1261"/>
              <a:gd name="T46" fmla="*/ 2 w 1823"/>
              <a:gd name="T47" fmla="*/ 651 h 1261"/>
              <a:gd name="T48" fmla="*/ 49 w 1823"/>
              <a:gd name="T49" fmla="*/ 571 h 1261"/>
              <a:gd name="T50" fmla="*/ 201 w 1823"/>
              <a:gd name="T51" fmla="*/ 422 h 1261"/>
              <a:gd name="T52" fmla="*/ 242 w 1823"/>
              <a:gd name="T53" fmla="*/ 431 h 1261"/>
              <a:gd name="T54" fmla="*/ 290 w 1823"/>
              <a:gd name="T55" fmla="*/ 495 h 1261"/>
              <a:gd name="T56" fmla="*/ 311 w 1823"/>
              <a:gd name="T57" fmla="*/ 495 h 1261"/>
              <a:gd name="T58" fmla="*/ 452 w 1823"/>
              <a:gd name="T59" fmla="*/ 568 h 1261"/>
              <a:gd name="T60" fmla="*/ 595 w 1823"/>
              <a:gd name="T61" fmla="*/ 660 h 1261"/>
              <a:gd name="T62" fmla="*/ 736 w 1823"/>
              <a:gd name="T63" fmla="*/ 687 h 1261"/>
              <a:gd name="T64" fmla="*/ 935 w 1823"/>
              <a:gd name="T65" fmla="*/ 698 h 1261"/>
              <a:gd name="T66" fmla="*/ 980 w 1823"/>
              <a:gd name="T67" fmla="*/ 581 h 1261"/>
              <a:gd name="T68" fmla="*/ 950 w 1823"/>
              <a:gd name="T69" fmla="*/ 401 h 1261"/>
              <a:gd name="T70" fmla="*/ 935 w 1823"/>
              <a:gd name="T71" fmla="*/ 271 h 1261"/>
              <a:gd name="T72" fmla="*/ 928 w 1823"/>
              <a:gd name="T73" fmla="*/ 197 h 1261"/>
              <a:gd name="T74" fmla="*/ 905 w 1823"/>
              <a:gd name="T75" fmla="*/ 91 h 1261"/>
              <a:gd name="T76" fmla="*/ 914 w 1823"/>
              <a:gd name="T77" fmla="*/ 16 h 1261"/>
              <a:gd name="T78" fmla="*/ 965 w 1823"/>
              <a:gd name="T79" fmla="*/ 4 h 1261"/>
              <a:gd name="T80" fmla="*/ 1050 w 1823"/>
              <a:gd name="T81" fmla="*/ 95 h 1261"/>
              <a:gd name="T82" fmla="*/ 1127 w 1823"/>
              <a:gd name="T83" fmla="*/ 197 h 1261"/>
              <a:gd name="T84" fmla="*/ 1114 w 1823"/>
              <a:gd name="T85" fmla="*/ 256 h 1261"/>
              <a:gd name="T86" fmla="*/ 1111 w 1823"/>
              <a:gd name="T87" fmla="*/ 361 h 1261"/>
              <a:gd name="T88" fmla="*/ 1114 w 1823"/>
              <a:gd name="T89" fmla="*/ 446 h 1261"/>
              <a:gd name="T90" fmla="*/ 1182 w 1823"/>
              <a:gd name="T91" fmla="*/ 571 h 1261"/>
              <a:gd name="T92" fmla="*/ 1214 w 1823"/>
              <a:gd name="T93" fmla="*/ 639 h 1261"/>
              <a:gd name="T94" fmla="*/ 1219 w 1823"/>
              <a:gd name="T95" fmla="*/ 760 h 1261"/>
              <a:gd name="T96" fmla="*/ 1292 w 1823"/>
              <a:gd name="T97" fmla="*/ 741 h 1261"/>
              <a:gd name="T98" fmla="*/ 1312 w 1823"/>
              <a:gd name="T99" fmla="*/ 771 h 1261"/>
              <a:gd name="T100" fmla="*/ 1389 w 1823"/>
              <a:gd name="T101" fmla="*/ 782 h 1261"/>
              <a:gd name="T102" fmla="*/ 1460 w 1823"/>
              <a:gd name="T103" fmla="*/ 808 h 1261"/>
              <a:gd name="T104" fmla="*/ 1501 w 1823"/>
              <a:gd name="T105" fmla="*/ 830 h 1261"/>
              <a:gd name="T106" fmla="*/ 1536 w 1823"/>
              <a:gd name="T107" fmla="*/ 866 h 1261"/>
              <a:gd name="T108" fmla="*/ 1583 w 1823"/>
              <a:gd name="T109" fmla="*/ 1000 h 1261"/>
              <a:gd name="T110" fmla="*/ 1648 w 1823"/>
              <a:gd name="T111" fmla="*/ 999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3" h="1261">
                <a:moveTo>
                  <a:pt x="1674" y="1006"/>
                </a:moveTo>
                <a:lnTo>
                  <a:pt x="1674" y="1006"/>
                </a:lnTo>
                <a:lnTo>
                  <a:pt x="1674" y="993"/>
                </a:lnTo>
                <a:lnTo>
                  <a:pt x="1677" y="962"/>
                </a:lnTo>
                <a:lnTo>
                  <a:pt x="1679" y="947"/>
                </a:lnTo>
                <a:lnTo>
                  <a:pt x="1682" y="933"/>
                </a:lnTo>
                <a:lnTo>
                  <a:pt x="1684" y="929"/>
                </a:lnTo>
                <a:lnTo>
                  <a:pt x="1687" y="925"/>
                </a:lnTo>
                <a:lnTo>
                  <a:pt x="1689" y="924"/>
                </a:lnTo>
                <a:lnTo>
                  <a:pt x="1692" y="924"/>
                </a:lnTo>
                <a:lnTo>
                  <a:pt x="1692" y="924"/>
                </a:lnTo>
                <a:lnTo>
                  <a:pt x="1695" y="926"/>
                </a:lnTo>
                <a:lnTo>
                  <a:pt x="1699" y="930"/>
                </a:lnTo>
                <a:lnTo>
                  <a:pt x="1704" y="941"/>
                </a:lnTo>
                <a:lnTo>
                  <a:pt x="1710" y="957"/>
                </a:lnTo>
                <a:lnTo>
                  <a:pt x="1714" y="973"/>
                </a:lnTo>
                <a:lnTo>
                  <a:pt x="1720" y="1004"/>
                </a:lnTo>
                <a:lnTo>
                  <a:pt x="1722" y="1017"/>
                </a:lnTo>
                <a:lnTo>
                  <a:pt x="1722" y="1017"/>
                </a:lnTo>
                <a:lnTo>
                  <a:pt x="1726" y="1017"/>
                </a:lnTo>
                <a:lnTo>
                  <a:pt x="1736" y="1017"/>
                </a:lnTo>
                <a:lnTo>
                  <a:pt x="1748" y="1018"/>
                </a:lnTo>
                <a:lnTo>
                  <a:pt x="1756" y="1021"/>
                </a:lnTo>
                <a:lnTo>
                  <a:pt x="1761" y="1025"/>
                </a:lnTo>
                <a:lnTo>
                  <a:pt x="1761" y="1025"/>
                </a:lnTo>
                <a:lnTo>
                  <a:pt x="1774" y="1033"/>
                </a:lnTo>
                <a:lnTo>
                  <a:pt x="1789" y="1044"/>
                </a:lnTo>
                <a:lnTo>
                  <a:pt x="1796" y="1052"/>
                </a:lnTo>
                <a:lnTo>
                  <a:pt x="1802" y="1059"/>
                </a:lnTo>
                <a:lnTo>
                  <a:pt x="1807" y="1066"/>
                </a:lnTo>
                <a:lnTo>
                  <a:pt x="1811" y="1075"/>
                </a:lnTo>
                <a:lnTo>
                  <a:pt x="1811" y="1075"/>
                </a:lnTo>
                <a:lnTo>
                  <a:pt x="1817" y="1092"/>
                </a:lnTo>
                <a:lnTo>
                  <a:pt x="1821" y="1107"/>
                </a:lnTo>
                <a:lnTo>
                  <a:pt x="1823" y="1113"/>
                </a:lnTo>
                <a:lnTo>
                  <a:pt x="1823" y="1121"/>
                </a:lnTo>
                <a:lnTo>
                  <a:pt x="1823" y="1127"/>
                </a:lnTo>
                <a:lnTo>
                  <a:pt x="1821" y="1133"/>
                </a:lnTo>
                <a:lnTo>
                  <a:pt x="1821" y="1133"/>
                </a:lnTo>
                <a:lnTo>
                  <a:pt x="1813" y="1148"/>
                </a:lnTo>
                <a:lnTo>
                  <a:pt x="1805" y="1163"/>
                </a:lnTo>
                <a:lnTo>
                  <a:pt x="1795" y="1175"/>
                </a:lnTo>
                <a:lnTo>
                  <a:pt x="1786" y="1182"/>
                </a:lnTo>
                <a:lnTo>
                  <a:pt x="1786" y="1182"/>
                </a:lnTo>
                <a:lnTo>
                  <a:pt x="1768" y="1193"/>
                </a:lnTo>
                <a:lnTo>
                  <a:pt x="1757" y="1199"/>
                </a:lnTo>
                <a:lnTo>
                  <a:pt x="1747" y="1203"/>
                </a:lnTo>
                <a:lnTo>
                  <a:pt x="1747" y="1203"/>
                </a:lnTo>
                <a:lnTo>
                  <a:pt x="1730" y="1206"/>
                </a:lnTo>
                <a:lnTo>
                  <a:pt x="1721" y="1207"/>
                </a:lnTo>
                <a:lnTo>
                  <a:pt x="1721" y="1207"/>
                </a:lnTo>
                <a:lnTo>
                  <a:pt x="1720" y="1202"/>
                </a:lnTo>
                <a:lnTo>
                  <a:pt x="1719" y="1198"/>
                </a:lnTo>
                <a:lnTo>
                  <a:pt x="1717" y="1198"/>
                </a:lnTo>
                <a:lnTo>
                  <a:pt x="1716" y="1198"/>
                </a:lnTo>
                <a:lnTo>
                  <a:pt x="1716" y="1198"/>
                </a:lnTo>
                <a:lnTo>
                  <a:pt x="1710" y="1203"/>
                </a:lnTo>
                <a:lnTo>
                  <a:pt x="1708" y="1206"/>
                </a:lnTo>
                <a:lnTo>
                  <a:pt x="1705" y="1206"/>
                </a:lnTo>
                <a:lnTo>
                  <a:pt x="1705" y="1206"/>
                </a:lnTo>
                <a:lnTo>
                  <a:pt x="1689" y="1207"/>
                </a:lnTo>
                <a:lnTo>
                  <a:pt x="1657" y="1206"/>
                </a:lnTo>
                <a:lnTo>
                  <a:pt x="1624" y="1204"/>
                </a:lnTo>
                <a:lnTo>
                  <a:pt x="1610" y="1202"/>
                </a:lnTo>
                <a:lnTo>
                  <a:pt x="1603" y="1201"/>
                </a:lnTo>
                <a:lnTo>
                  <a:pt x="1603" y="1201"/>
                </a:lnTo>
                <a:lnTo>
                  <a:pt x="1592" y="1193"/>
                </a:lnTo>
                <a:lnTo>
                  <a:pt x="1581" y="1183"/>
                </a:lnTo>
                <a:lnTo>
                  <a:pt x="1568" y="1171"/>
                </a:lnTo>
                <a:lnTo>
                  <a:pt x="1568" y="1171"/>
                </a:lnTo>
                <a:lnTo>
                  <a:pt x="1560" y="1167"/>
                </a:lnTo>
                <a:lnTo>
                  <a:pt x="1551" y="1164"/>
                </a:lnTo>
                <a:lnTo>
                  <a:pt x="1544" y="1163"/>
                </a:lnTo>
                <a:lnTo>
                  <a:pt x="1544" y="1163"/>
                </a:lnTo>
                <a:lnTo>
                  <a:pt x="1538" y="1163"/>
                </a:lnTo>
                <a:lnTo>
                  <a:pt x="1531" y="1166"/>
                </a:lnTo>
                <a:lnTo>
                  <a:pt x="1525" y="1169"/>
                </a:lnTo>
                <a:lnTo>
                  <a:pt x="1522" y="1172"/>
                </a:lnTo>
                <a:lnTo>
                  <a:pt x="1522" y="1172"/>
                </a:lnTo>
                <a:lnTo>
                  <a:pt x="1512" y="1186"/>
                </a:lnTo>
                <a:lnTo>
                  <a:pt x="1492" y="1211"/>
                </a:lnTo>
                <a:lnTo>
                  <a:pt x="1481" y="1224"/>
                </a:lnTo>
                <a:lnTo>
                  <a:pt x="1469" y="1238"/>
                </a:lnTo>
                <a:lnTo>
                  <a:pt x="1458" y="1247"/>
                </a:lnTo>
                <a:lnTo>
                  <a:pt x="1448" y="1255"/>
                </a:lnTo>
                <a:lnTo>
                  <a:pt x="1448" y="1255"/>
                </a:lnTo>
                <a:lnTo>
                  <a:pt x="1443" y="1257"/>
                </a:lnTo>
                <a:lnTo>
                  <a:pt x="1437" y="1259"/>
                </a:lnTo>
                <a:lnTo>
                  <a:pt x="1422" y="1260"/>
                </a:lnTo>
                <a:lnTo>
                  <a:pt x="1405" y="1261"/>
                </a:lnTo>
                <a:lnTo>
                  <a:pt x="1386" y="1261"/>
                </a:lnTo>
                <a:lnTo>
                  <a:pt x="1347" y="1260"/>
                </a:lnTo>
                <a:lnTo>
                  <a:pt x="1328" y="1259"/>
                </a:lnTo>
                <a:lnTo>
                  <a:pt x="1311" y="1260"/>
                </a:lnTo>
                <a:lnTo>
                  <a:pt x="1311" y="1260"/>
                </a:lnTo>
                <a:lnTo>
                  <a:pt x="1292" y="1260"/>
                </a:lnTo>
                <a:lnTo>
                  <a:pt x="1269" y="1259"/>
                </a:lnTo>
                <a:lnTo>
                  <a:pt x="1242" y="1256"/>
                </a:lnTo>
                <a:lnTo>
                  <a:pt x="1215" y="1252"/>
                </a:lnTo>
                <a:lnTo>
                  <a:pt x="1188" y="1247"/>
                </a:lnTo>
                <a:lnTo>
                  <a:pt x="1163" y="1243"/>
                </a:lnTo>
                <a:lnTo>
                  <a:pt x="1143" y="1238"/>
                </a:lnTo>
                <a:lnTo>
                  <a:pt x="1136" y="1234"/>
                </a:lnTo>
                <a:lnTo>
                  <a:pt x="1130" y="1231"/>
                </a:lnTo>
                <a:lnTo>
                  <a:pt x="1130" y="1231"/>
                </a:lnTo>
                <a:lnTo>
                  <a:pt x="1109" y="1218"/>
                </a:lnTo>
                <a:lnTo>
                  <a:pt x="1088" y="1202"/>
                </a:lnTo>
                <a:lnTo>
                  <a:pt x="1072" y="1188"/>
                </a:lnTo>
                <a:lnTo>
                  <a:pt x="1067" y="1182"/>
                </a:lnTo>
                <a:lnTo>
                  <a:pt x="1066" y="1179"/>
                </a:lnTo>
                <a:lnTo>
                  <a:pt x="1066" y="1179"/>
                </a:lnTo>
                <a:lnTo>
                  <a:pt x="1065" y="1174"/>
                </a:lnTo>
                <a:lnTo>
                  <a:pt x="1061" y="1167"/>
                </a:lnTo>
                <a:lnTo>
                  <a:pt x="1052" y="1153"/>
                </a:lnTo>
                <a:lnTo>
                  <a:pt x="1041" y="1138"/>
                </a:lnTo>
                <a:lnTo>
                  <a:pt x="1034" y="1129"/>
                </a:lnTo>
                <a:lnTo>
                  <a:pt x="1034" y="1129"/>
                </a:lnTo>
                <a:lnTo>
                  <a:pt x="1006" y="1103"/>
                </a:lnTo>
                <a:lnTo>
                  <a:pt x="982" y="1082"/>
                </a:lnTo>
                <a:lnTo>
                  <a:pt x="960" y="1066"/>
                </a:lnTo>
                <a:lnTo>
                  <a:pt x="969" y="1052"/>
                </a:lnTo>
                <a:lnTo>
                  <a:pt x="969" y="1052"/>
                </a:lnTo>
                <a:lnTo>
                  <a:pt x="921" y="1047"/>
                </a:lnTo>
                <a:lnTo>
                  <a:pt x="889" y="1041"/>
                </a:lnTo>
                <a:lnTo>
                  <a:pt x="879" y="1038"/>
                </a:lnTo>
                <a:lnTo>
                  <a:pt x="875" y="1037"/>
                </a:lnTo>
                <a:lnTo>
                  <a:pt x="875" y="1034"/>
                </a:lnTo>
                <a:lnTo>
                  <a:pt x="875" y="1034"/>
                </a:lnTo>
                <a:lnTo>
                  <a:pt x="876" y="1032"/>
                </a:lnTo>
                <a:lnTo>
                  <a:pt x="880" y="1031"/>
                </a:lnTo>
                <a:lnTo>
                  <a:pt x="889" y="1028"/>
                </a:lnTo>
                <a:lnTo>
                  <a:pt x="902" y="1027"/>
                </a:lnTo>
                <a:lnTo>
                  <a:pt x="902" y="1027"/>
                </a:lnTo>
                <a:lnTo>
                  <a:pt x="896" y="1025"/>
                </a:lnTo>
                <a:lnTo>
                  <a:pt x="882" y="1020"/>
                </a:lnTo>
                <a:lnTo>
                  <a:pt x="876" y="1016"/>
                </a:lnTo>
                <a:lnTo>
                  <a:pt x="870" y="1012"/>
                </a:lnTo>
                <a:lnTo>
                  <a:pt x="868" y="1010"/>
                </a:lnTo>
                <a:lnTo>
                  <a:pt x="868" y="1007"/>
                </a:lnTo>
                <a:lnTo>
                  <a:pt x="869" y="1006"/>
                </a:lnTo>
                <a:lnTo>
                  <a:pt x="869" y="1006"/>
                </a:lnTo>
                <a:lnTo>
                  <a:pt x="871" y="1004"/>
                </a:lnTo>
                <a:lnTo>
                  <a:pt x="875" y="1002"/>
                </a:lnTo>
                <a:lnTo>
                  <a:pt x="882" y="1004"/>
                </a:lnTo>
                <a:lnTo>
                  <a:pt x="887" y="1005"/>
                </a:lnTo>
                <a:lnTo>
                  <a:pt x="890" y="1006"/>
                </a:lnTo>
                <a:lnTo>
                  <a:pt x="765" y="925"/>
                </a:lnTo>
                <a:lnTo>
                  <a:pt x="765" y="925"/>
                </a:lnTo>
                <a:lnTo>
                  <a:pt x="661" y="879"/>
                </a:lnTo>
                <a:lnTo>
                  <a:pt x="504" y="814"/>
                </a:lnTo>
                <a:lnTo>
                  <a:pt x="504" y="814"/>
                </a:lnTo>
                <a:lnTo>
                  <a:pt x="491" y="807"/>
                </a:lnTo>
                <a:lnTo>
                  <a:pt x="473" y="797"/>
                </a:lnTo>
                <a:lnTo>
                  <a:pt x="455" y="786"/>
                </a:lnTo>
                <a:lnTo>
                  <a:pt x="434" y="772"/>
                </a:lnTo>
                <a:lnTo>
                  <a:pt x="392" y="741"/>
                </a:lnTo>
                <a:lnTo>
                  <a:pt x="348" y="708"/>
                </a:lnTo>
                <a:lnTo>
                  <a:pt x="275" y="650"/>
                </a:lnTo>
                <a:lnTo>
                  <a:pt x="244" y="624"/>
                </a:lnTo>
                <a:lnTo>
                  <a:pt x="200" y="611"/>
                </a:lnTo>
                <a:lnTo>
                  <a:pt x="200" y="611"/>
                </a:lnTo>
                <a:lnTo>
                  <a:pt x="199" y="615"/>
                </a:lnTo>
                <a:lnTo>
                  <a:pt x="195" y="623"/>
                </a:lnTo>
                <a:lnTo>
                  <a:pt x="193" y="629"/>
                </a:lnTo>
                <a:lnTo>
                  <a:pt x="189" y="634"/>
                </a:lnTo>
                <a:lnTo>
                  <a:pt x="185" y="638"/>
                </a:lnTo>
                <a:lnTo>
                  <a:pt x="180" y="642"/>
                </a:lnTo>
                <a:lnTo>
                  <a:pt x="180" y="642"/>
                </a:lnTo>
                <a:lnTo>
                  <a:pt x="175" y="643"/>
                </a:lnTo>
                <a:lnTo>
                  <a:pt x="172" y="643"/>
                </a:lnTo>
                <a:lnTo>
                  <a:pt x="164" y="642"/>
                </a:lnTo>
                <a:lnTo>
                  <a:pt x="158" y="640"/>
                </a:lnTo>
                <a:lnTo>
                  <a:pt x="154" y="640"/>
                </a:lnTo>
                <a:lnTo>
                  <a:pt x="152" y="642"/>
                </a:lnTo>
                <a:lnTo>
                  <a:pt x="152" y="642"/>
                </a:lnTo>
                <a:lnTo>
                  <a:pt x="132" y="651"/>
                </a:lnTo>
                <a:lnTo>
                  <a:pt x="106" y="669"/>
                </a:lnTo>
                <a:lnTo>
                  <a:pt x="106" y="669"/>
                </a:lnTo>
                <a:lnTo>
                  <a:pt x="97" y="674"/>
                </a:lnTo>
                <a:lnTo>
                  <a:pt x="84" y="679"/>
                </a:lnTo>
                <a:lnTo>
                  <a:pt x="69" y="683"/>
                </a:lnTo>
                <a:lnTo>
                  <a:pt x="55" y="687"/>
                </a:lnTo>
                <a:lnTo>
                  <a:pt x="40" y="690"/>
                </a:lnTo>
                <a:lnTo>
                  <a:pt x="28" y="691"/>
                </a:lnTo>
                <a:lnTo>
                  <a:pt x="21" y="690"/>
                </a:lnTo>
                <a:lnTo>
                  <a:pt x="18" y="690"/>
                </a:lnTo>
                <a:lnTo>
                  <a:pt x="14" y="687"/>
                </a:lnTo>
                <a:lnTo>
                  <a:pt x="12" y="685"/>
                </a:lnTo>
                <a:lnTo>
                  <a:pt x="12" y="685"/>
                </a:lnTo>
                <a:lnTo>
                  <a:pt x="5" y="670"/>
                </a:lnTo>
                <a:lnTo>
                  <a:pt x="3" y="661"/>
                </a:lnTo>
                <a:lnTo>
                  <a:pt x="2" y="651"/>
                </a:lnTo>
                <a:lnTo>
                  <a:pt x="0" y="640"/>
                </a:lnTo>
                <a:lnTo>
                  <a:pt x="2" y="629"/>
                </a:lnTo>
                <a:lnTo>
                  <a:pt x="4" y="619"/>
                </a:lnTo>
                <a:lnTo>
                  <a:pt x="10" y="610"/>
                </a:lnTo>
                <a:lnTo>
                  <a:pt x="10" y="610"/>
                </a:lnTo>
                <a:lnTo>
                  <a:pt x="19" y="600"/>
                </a:lnTo>
                <a:lnTo>
                  <a:pt x="28" y="590"/>
                </a:lnTo>
                <a:lnTo>
                  <a:pt x="49" y="571"/>
                </a:lnTo>
                <a:lnTo>
                  <a:pt x="90" y="538"/>
                </a:lnTo>
                <a:lnTo>
                  <a:pt x="90" y="538"/>
                </a:lnTo>
                <a:lnTo>
                  <a:pt x="103" y="526"/>
                </a:lnTo>
                <a:lnTo>
                  <a:pt x="119" y="509"/>
                </a:lnTo>
                <a:lnTo>
                  <a:pt x="157" y="466"/>
                </a:lnTo>
                <a:lnTo>
                  <a:pt x="177" y="445"/>
                </a:lnTo>
                <a:lnTo>
                  <a:pt x="194" y="429"/>
                </a:lnTo>
                <a:lnTo>
                  <a:pt x="201" y="422"/>
                </a:lnTo>
                <a:lnTo>
                  <a:pt x="207" y="419"/>
                </a:lnTo>
                <a:lnTo>
                  <a:pt x="212" y="417"/>
                </a:lnTo>
                <a:lnTo>
                  <a:pt x="215" y="417"/>
                </a:lnTo>
                <a:lnTo>
                  <a:pt x="217" y="419"/>
                </a:lnTo>
                <a:lnTo>
                  <a:pt x="217" y="419"/>
                </a:lnTo>
                <a:lnTo>
                  <a:pt x="223" y="422"/>
                </a:lnTo>
                <a:lnTo>
                  <a:pt x="230" y="426"/>
                </a:lnTo>
                <a:lnTo>
                  <a:pt x="242" y="431"/>
                </a:lnTo>
                <a:lnTo>
                  <a:pt x="251" y="435"/>
                </a:lnTo>
                <a:lnTo>
                  <a:pt x="253" y="438"/>
                </a:lnTo>
                <a:lnTo>
                  <a:pt x="254" y="441"/>
                </a:lnTo>
                <a:lnTo>
                  <a:pt x="254" y="441"/>
                </a:lnTo>
                <a:lnTo>
                  <a:pt x="257" y="446"/>
                </a:lnTo>
                <a:lnTo>
                  <a:pt x="260" y="452"/>
                </a:lnTo>
                <a:lnTo>
                  <a:pt x="270" y="468"/>
                </a:lnTo>
                <a:lnTo>
                  <a:pt x="290" y="495"/>
                </a:lnTo>
                <a:lnTo>
                  <a:pt x="290" y="495"/>
                </a:lnTo>
                <a:lnTo>
                  <a:pt x="292" y="498"/>
                </a:lnTo>
                <a:lnTo>
                  <a:pt x="295" y="499"/>
                </a:lnTo>
                <a:lnTo>
                  <a:pt x="299" y="500"/>
                </a:lnTo>
                <a:lnTo>
                  <a:pt x="302" y="499"/>
                </a:lnTo>
                <a:lnTo>
                  <a:pt x="308" y="496"/>
                </a:lnTo>
                <a:lnTo>
                  <a:pt x="311" y="495"/>
                </a:lnTo>
                <a:lnTo>
                  <a:pt x="311" y="495"/>
                </a:lnTo>
                <a:lnTo>
                  <a:pt x="316" y="500"/>
                </a:lnTo>
                <a:lnTo>
                  <a:pt x="333" y="514"/>
                </a:lnTo>
                <a:lnTo>
                  <a:pt x="333" y="514"/>
                </a:lnTo>
                <a:lnTo>
                  <a:pt x="344" y="520"/>
                </a:lnTo>
                <a:lnTo>
                  <a:pt x="359" y="527"/>
                </a:lnTo>
                <a:lnTo>
                  <a:pt x="400" y="546"/>
                </a:lnTo>
                <a:lnTo>
                  <a:pt x="438" y="562"/>
                </a:lnTo>
                <a:lnTo>
                  <a:pt x="452" y="568"/>
                </a:lnTo>
                <a:lnTo>
                  <a:pt x="461" y="573"/>
                </a:lnTo>
                <a:lnTo>
                  <a:pt x="461" y="573"/>
                </a:lnTo>
                <a:lnTo>
                  <a:pt x="482" y="586"/>
                </a:lnTo>
                <a:lnTo>
                  <a:pt x="518" y="610"/>
                </a:lnTo>
                <a:lnTo>
                  <a:pt x="556" y="633"/>
                </a:lnTo>
                <a:lnTo>
                  <a:pt x="582" y="650"/>
                </a:lnTo>
                <a:lnTo>
                  <a:pt x="582" y="650"/>
                </a:lnTo>
                <a:lnTo>
                  <a:pt x="595" y="660"/>
                </a:lnTo>
                <a:lnTo>
                  <a:pt x="606" y="669"/>
                </a:lnTo>
                <a:lnTo>
                  <a:pt x="613" y="672"/>
                </a:lnTo>
                <a:lnTo>
                  <a:pt x="621" y="676"/>
                </a:lnTo>
                <a:lnTo>
                  <a:pt x="631" y="679"/>
                </a:lnTo>
                <a:lnTo>
                  <a:pt x="645" y="680"/>
                </a:lnTo>
                <a:lnTo>
                  <a:pt x="645" y="680"/>
                </a:lnTo>
                <a:lnTo>
                  <a:pt x="684" y="683"/>
                </a:lnTo>
                <a:lnTo>
                  <a:pt x="736" y="687"/>
                </a:lnTo>
                <a:lnTo>
                  <a:pt x="784" y="691"/>
                </a:lnTo>
                <a:lnTo>
                  <a:pt x="801" y="692"/>
                </a:lnTo>
                <a:lnTo>
                  <a:pt x="812" y="695"/>
                </a:lnTo>
                <a:lnTo>
                  <a:pt x="812" y="695"/>
                </a:lnTo>
                <a:lnTo>
                  <a:pt x="822" y="696"/>
                </a:lnTo>
                <a:lnTo>
                  <a:pt x="837" y="697"/>
                </a:lnTo>
                <a:lnTo>
                  <a:pt x="872" y="698"/>
                </a:lnTo>
                <a:lnTo>
                  <a:pt x="935" y="698"/>
                </a:lnTo>
                <a:lnTo>
                  <a:pt x="935" y="698"/>
                </a:lnTo>
                <a:lnTo>
                  <a:pt x="964" y="698"/>
                </a:lnTo>
                <a:lnTo>
                  <a:pt x="973" y="697"/>
                </a:lnTo>
                <a:lnTo>
                  <a:pt x="973" y="697"/>
                </a:lnTo>
                <a:lnTo>
                  <a:pt x="975" y="681"/>
                </a:lnTo>
                <a:lnTo>
                  <a:pt x="977" y="644"/>
                </a:lnTo>
                <a:lnTo>
                  <a:pt x="980" y="601"/>
                </a:lnTo>
                <a:lnTo>
                  <a:pt x="980" y="581"/>
                </a:lnTo>
                <a:lnTo>
                  <a:pt x="977" y="566"/>
                </a:lnTo>
                <a:lnTo>
                  <a:pt x="977" y="566"/>
                </a:lnTo>
                <a:lnTo>
                  <a:pt x="967" y="522"/>
                </a:lnTo>
                <a:lnTo>
                  <a:pt x="964" y="500"/>
                </a:lnTo>
                <a:lnTo>
                  <a:pt x="960" y="475"/>
                </a:lnTo>
                <a:lnTo>
                  <a:pt x="960" y="475"/>
                </a:lnTo>
                <a:lnTo>
                  <a:pt x="953" y="425"/>
                </a:lnTo>
                <a:lnTo>
                  <a:pt x="950" y="401"/>
                </a:lnTo>
                <a:lnTo>
                  <a:pt x="949" y="383"/>
                </a:lnTo>
                <a:lnTo>
                  <a:pt x="949" y="383"/>
                </a:lnTo>
                <a:lnTo>
                  <a:pt x="948" y="362"/>
                </a:lnTo>
                <a:lnTo>
                  <a:pt x="943" y="333"/>
                </a:lnTo>
                <a:lnTo>
                  <a:pt x="939" y="304"/>
                </a:lnTo>
                <a:lnTo>
                  <a:pt x="937" y="281"/>
                </a:lnTo>
                <a:lnTo>
                  <a:pt x="937" y="281"/>
                </a:lnTo>
                <a:lnTo>
                  <a:pt x="935" y="271"/>
                </a:lnTo>
                <a:lnTo>
                  <a:pt x="934" y="261"/>
                </a:lnTo>
                <a:lnTo>
                  <a:pt x="928" y="243"/>
                </a:lnTo>
                <a:lnTo>
                  <a:pt x="925" y="227"/>
                </a:lnTo>
                <a:lnTo>
                  <a:pt x="924" y="220"/>
                </a:lnTo>
                <a:lnTo>
                  <a:pt x="925" y="216"/>
                </a:lnTo>
                <a:lnTo>
                  <a:pt x="925" y="216"/>
                </a:lnTo>
                <a:lnTo>
                  <a:pt x="928" y="208"/>
                </a:lnTo>
                <a:lnTo>
                  <a:pt x="928" y="197"/>
                </a:lnTo>
                <a:lnTo>
                  <a:pt x="928" y="182"/>
                </a:lnTo>
                <a:lnTo>
                  <a:pt x="925" y="166"/>
                </a:lnTo>
                <a:lnTo>
                  <a:pt x="923" y="148"/>
                </a:lnTo>
                <a:lnTo>
                  <a:pt x="919" y="131"/>
                </a:lnTo>
                <a:lnTo>
                  <a:pt x="914" y="113"/>
                </a:lnTo>
                <a:lnTo>
                  <a:pt x="908" y="99"/>
                </a:lnTo>
                <a:lnTo>
                  <a:pt x="908" y="99"/>
                </a:lnTo>
                <a:lnTo>
                  <a:pt x="905" y="91"/>
                </a:lnTo>
                <a:lnTo>
                  <a:pt x="902" y="84"/>
                </a:lnTo>
                <a:lnTo>
                  <a:pt x="901" y="76"/>
                </a:lnTo>
                <a:lnTo>
                  <a:pt x="901" y="69"/>
                </a:lnTo>
                <a:lnTo>
                  <a:pt x="901" y="52"/>
                </a:lnTo>
                <a:lnTo>
                  <a:pt x="905" y="36"/>
                </a:lnTo>
                <a:lnTo>
                  <a:pt x="907" y="28"/>
                </a:lnTo>
                <a:lnTo>
                  <a:pt x="911" y="22"/>
                </a:lnTo>
                <a:lnTo>
                  <a:pt x="914" y="16"/>
                </a:lnTo>
                <a:lnTo>
                  <a:pt x="918" y="11"/>
                </a:lnTo>
                <a:lnTo>
                  <a:pt x="923" y="6"/>
                </a:lnTo>
                <a:lnTo>
                  <a:pt x="928" y="2"/>
                </a:lnTo>
                <a:lnTo>
                  <a:pt x="934" y="1"/>
                </a:lnTo>
                <a:lnTo>
                  <a:pt x="940" y="0"/>
                </a:lnTo>
                <a:lnTo>
                  <a:pt x="940" y="0"/>
                </a:lnTo>
                <a:lnTo>
                  <a:pt x="953" y="1"/>
                </a:lnTo>
                <a:lnTo>
                  <a:pt x="965" y="4"/>
                </a:lnTo>
                <a:lnTo>
                  <a:pt x="976" y="7"/>
                </a:lnTo>
                <a:lnTo>
                  <a:pt x="988" y="15"/>
                </a:lnTo>
                <a:lnTo>
                  <a:pt x="999" y="23"/>
                </a:lnTo>
                <a:lnTo>
                  <a:pt x="1010" y="34"/>
                </a:lnTo>
                <a:lnTo>
                  <a:pt x="1022" y="48"/>
                </a:lnTo>
                <a:lnTo>
                  <a:pt x="1033" y="65"/>
                </a:lnTo>
                <a:lnTo>
                  <a:pt x="1033" y="65"/>
                </a:lnTo>
                <a:lnTo>
                  <a:pt x="1050" y="95"/>
                </a:lnTo>
                <a:lnTo>
                  <a:pt x="1057" y="105"/>
                </a:lnTo>
                <a:lnTo>
                  <a:pt x="1065" y="115"/>
                </a:lnTo>
                <a:lnTo>
                  <a:pt x="1081" y="132"/>
                </a:lnTo>
                <a:lnTo>
                  <a:pt x="1102" y="153"/>
                </a:lnTo>
                <a:lnTo>
                  <a:pt x="1102" y="153"/>
                </a:lnTo>
                <a:lnTo>
                  <a:pt x="1113" y="166"/>
                </a:lnTo>
                <a:lnTo>
                  <a:pt x="1121" y="181"/>
                </a:lnTo>
                <a:lnTo>
                  <a:pt x="1127" y="197"/>
                </a:lnTo>
                <a:lnTo>
                  <a:pt x="1131" y="212"/>
                </a:lnTo>
                <a:lnTo>
                  <a:pt x="1131" y="225"/>
                </a:lnTo>
                <a:lnTo>
                  <a:pt x="1130" y="232"/>
                </a:lnTo>
                <a:lnTo>
                  <a:pt x="1129" y="238"/>
                </a:lnTo>
                <a:lnTo>
                  <a:pt x="1126" y="244"/>
                </a:lnTo>
                <a:lnTo>
                  <a:pt x="1123" y="249"/>
                </a:lnTo>
                <a:lnTo>
                  <a:pt x="1119" y="252"/>
                </a:lnTo>
                <a:lnTo>
                  <a:pt x="1114" y="256"/>
                </a:lnTo>
                <a:lnTo>
                  <a:pt x="1087" y="272"/>
                </a:lnTo>
                <a:lnTo>
                  <a:pt x="1108" y="284"/>
                </a:lnTo>
                <a:lnTo>
                  <a:pt x="1108" y="284"/>
                </a:lnTo>
                <a:lnTo>
                  <a:pt x="1108" y="305"/>
                </a:lnTo>
                <a:lnTo>
                  <a:pt x="1108" y="324"/>
                </a:lnTo>
                <a:lnTo>
                  <a:pt x="1109" y="342"/>
                </a:lnTo>
                <a:lnTo>
                  <a:pt x="1109" y="342"/>
                </a:lnTo>
                <a:lnTo>
                  <a:pt x="1111" y="361"/>
                </a:lnTo>
                <a:lnTo>
                  <a:pt x="1111" y="381"/>
                </a:lnTo>
                <a:lnTo>
                  <a:pt x="1113" y="400"/>
                </a:lnTo>
                <a:lnTo>
                  <a:pt x="1114" y="416"/>
                </a:lnTo>
                <a:lnTo>
                  <a:pt x="1114" y="416"/>
                </a:lnTo>
                <a:lnTo>
                  <a:pt x="1114" y="424"/>
                </a:lnTo>
                <a:lnTo>
                  <a:pt x="1114" y="430"/>
                </a:lnTo>
                <a:lnTo>
                  <a:pt x="1113" y="440"/>
                </a:lnTo>
                <a:lnTo>
                  <a:pt x="1114" y="446"/>
                </a:lnTo>
                <a:lnTo>
                  <a:pt x="1115" y="453"/>
                </a:lnTo>
                <a:lnTo>
                  <a:pt x="1119" y="462"/>
                </a:lnTo>
                <a:lnTo>
                  <a:pt x="1125" y="473"/>
                </a:lnTo>
                <a:lnTo>
                  <a:pt x="1125" y="473"/>
                </a:lnTo>
                <a:lnTo>
                  <a:pt x="1156" y="525"/>
                </a:lnTo>
                <a:lnTo>
                  <a:pt x="1171" y="549"/>
                </a:lnTo>
                <a:lnTo>
                  <a:pt x="1182" y="571"/>
                </a:lnTo>
                <a:lnTo>
                  <a:pt x="1182" y="571"/>
                </a:lnTo>
                <a:lnTo>
                  <a:pt x="1187" y="580"/>
                </a:lnTo>
                <a:lnTo>
                  <a:pt x="1191" y="587"/>
                </a:lnTo>
                <a:lnTo>
                  <a:pt x="1201" y="601"/>
                </a:lnTo>
                <a:lnTo>
                  <a:pt x="1205" y="608"/>
                </a:lnTo>
                <a:lnTo>
                  <a:pt x="1209" y="617"/>
                </a:lnTo>
                <a:lnTo>
                  <a:pt x="1211" y="627"/>
                </a:lnTo>
                <a:lnTo>
                  <a:pt x="1214" y="639"/>
                </a:lnTo>
                <a:lnTo>
                  <a:pt x="1214" y="639"/>
                </a:lnTo>
                <a:lnTo>
                  <a:pt x="1219" y="677"/>
                </a:lnTo>
                <a:lnTo>
                  <a:pt x="1220" y="690"/>
                </a:lnTo>
                <a:lnTo>
                  <a:pt x="1219" y="706"/>
                </a:lnTo>
                <a:lnTo>
                  <a:pt x="1219" y="706"/>
                </a:lnTo>
                <a:lnTo>
                  <a:pt x="1215" y="745"/>
                </a:lnTo>
                <a:lnTo>
                  <a:pt x="1214" y="764"/>
                </a:lnTo>
                <a:lnTo>
                  <a:pt x="1214" y="764"/>
                </a:lnTo>
                <a:lnTo>
                  <a:pt x="1219" y="760"/>
                </a:lnTo>
                <a:lnTo>
                  <a:pt x="1224" y="755"/>
                </a:lnTo>
                <a:lnTo>
                  <a:pt x="1231" y="750"/>
                </a:lnTo>
                <a:lnTo>
                  <a:pt x="1240" y="745"/>
                </a:lnTo>
                <a:lnTo>
                  <a:pt x="1251" y="741"/>
                </a:lnTo>
                <a:lnTo>
                  <a:pt x="1262" y="739"/>
                </a:lnTo>
                <a:lnTo>
                  <a:pt x="1274" y="739"/>
                </a:lnTo>
                <a:lnTo>
                  <a:pt x="1274" y="739"/>
                </a:lnTo>
                <a:lnTo>
                  <a:pt x="1292" y="741"/>
                </a:lnTo>
                <a:lnTo>
                  <a:pt x="1296" y="741"/>
                </a:lnTo>
                <a:lnTo>
                  <a:pt x="1297" y="743"/>
                </a:lnTo>
                <a:lnTo>
                  <a:pt x="1300" y="746"/>
                </a:lnTo>
                <a:lnTo>
                  <a:pt x="1302" y="751"/>
                </a:lnTo>
                <a:lnTo>
                  <a:pt x="1306" y="757"/>
                </a:lnTo>
                <a:lnTo>
                  <a:pt x="1306" y="757"/>
                </a:lnTo>
                <a:lnTo>
                  <a:pt x="1311" y="765"/>
                </a:lnTo>
                <a:lnTo>
                  <a:pt x="1312" y="771"/>
                </a:lnTo>
                <a:lnTo>
                  <a:pt x="1313" y="778"/>
                </a:lnTo>
                <a:lnTo>
                  <a:pt x="1315" y="781"/>
                </a:lnTo>
                <a:lnTo>
                  <a:pt x="1320" y="782"/>
                </a:lnTo>
                <a:lnTo>
                  <a:pt x="1327" y="783"/>
                </a:lnTo>
                <a:lnTo>
                  <a:pt x="1339" y="783"/>
                </a:lnTo>
                <a:lnTo>
                  <a:pt x="1339" y="783"/>
                </a:lnTo>
                <a:lnTo>
                  <a:pt x="1366" y="783"/>
                </a:lnTo>
                <a:lnTo>
                  <a:pt x="1389" y="782"/>
                </a:lnTo>
                <a:lnTo>
                  <a:pt x="1397" y="782"/>
                </a:lnTo>
                <a:lnTo>
                  <a:pt x="1406" y="782"/>
                </a:lnTo>
                <a:lnTo>
                  <a:pt x="1413" y="783"/>
                </a:lnTo>
                <a:lnTo>
                  <a:pt x="1422" y="787"/>
                </a:lnTo>
                <a:lnTo>
                  <a:pt x="1422" y="787"/>
                </a:lnTo>
                <a:lnTo>
                  <a:pt x="1437" y="793"/>
                </a:lnTo>
                <a:lnTo>
                  <a:pt x="1437" y="793"/>
                </a:lnTo>
                <a:lnTo>
                  <a:pt x="1460" y="808"/>
                </a:lnTo>
                <a:lnTo>
                  <a:pt x="1460" y="808"/>
                </a:lnTo>
                <a:lnTo>
                  <a:pt x="1469" y="813"/>
                </a:lnTo>
                <a:lnTo>
                  <a:pt x="1475" y="816"/>
                </a:lnTo>
                <a:lnTo>
                  <a:pt x="1482" y="818"/>
                </a:lnTo>
                <a:lnTo>
                  <a:pt x="1485" y="819"/>
                </a:lnTo>
                <a:lnTo>
                  <a:pt x="1488" y="820"/>
                </a:lnTo>
                <a:lnTo>
                  <a:pt x="1501" y="830"/>
                </a:lnTo>
                <a:lnTo>
                  <a:pt x="1501" y="830"/>
                </a:lnTo>
                <a:lnTo>
                  <a:pt x="1508" y="837"/>
                </a:lnTo>
                <a:lnTo>
                  <a:pt x="1515" y="841"/>
                </a:lnTo>
                <a:lnTo>
                  <a:pt x="1524" y="847"/>
                </a:lnTo>
                <a:lnTo>
                  <a:pt x="1528" y="850"/>
                </a:lnTo>
                <a:lnTo>
                  <a:pt x="1530" y="853"/>
                </a:lnTo>
                <a:lnTo>
                  <a:pt x="1534" y="858"/>
                </a:lnTo>
                <a:lnTo>
                  <a:pt x="1536" y="866"/>
                </a:lnTo>
                <a:lnTo>
                  <a:pt x="1536" y="866"/>
                </a:lnTo>
                <a:lnTo>
                  <a:pt x="1547" y="889"/>
                </a:lnTo>
                <a:lnTo>
                  <a:pt x="1561" y="919"/>
                </a:lnTo>
                <a:lnTo>
                  <a:pt x="1573" y="947"/>
                </a:lnTo>
                <a:lnTo>
                  <a:pt x="1578" y="957"/>
                </a:lnTo>
                <a:lnTo>
                  <a:pt x="1579" y="964"/>
                </a:lnTo>
                <a:lnTo>
                  <a:pt x="1579" y="964"/>
                </a:lnTo>
                <a:lnTo>
                  <a:pt x="1581" y="979"/>
                </a:lnTo>
                <a:lnTo>
                  <a:pt x="1583" y="1000"/>
                </a:lnTo>
                <a:lnTo>
                  <a:pt x="1587" y="1027"/>
                </a:lnTo>
                <a:lnTo>
                  <a:pt x="1587" y="1027"/>
                </a:lnTo>
                <a:lnTo>
                  <a:pt x="1599" y="1020"/>
                </a:lnTo>
                <a:lnTo>
                  <a:pt x="1611" y="1014"/>
                </a:lnTo>
                <a:lnTo>
                  <a:pt x="1625" y="1007"/>
                </a:lnTo>
                <a:lnTo>
                  <a:pt x="1625" y="1007"/>
                </a:lnTo>
                <a:lnTo>
                  <a:pt x="1645" y="1000"/>
                </a:lnTo>
                <a:lnTo>
                  <a:pt x="1648" y="999"/>
                </a:lnTo>
                <a:lnTo>
                  <a:pt x="1651" y="999"/>
                </a:lnTo>
                <a:lnTo>
                  <a:pt x="1653" y="1000"/>
                </a:lnTo>
                <a:lnTo>
                  <a:pt x="1655" y="1004"/>
                </a:lnTo>
                <a:lnTo>
                  <a:pt x="1658" y="1012"/>
                </a:lnTo>
                <a:lnTo>
                  <a:pt x="1674" y="10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C5DDA6E9-D445-4287-B4ED-D580AEFB2BA4}"/>
              </a:ext>
            </a:extLst>
          </p:cNvPr>
          <p:cNvSpPr>
            <a:spLocks/>
          </p:cNvSpPr>
          <p:nvPr/>
        </p:nvSpPr>
        <p:spPr bwMode="auto">
          <a:xfrm>
            <a:off x="7137913" y="1004887"/>
            <a:ext cx="1375880" cy="2462302"/>
          </a:xfrm>
          <a:custGeom>
            <a:avLst/>
            <a:gdLst>
              <a:gd name="T0" fmla="*/ 636 w 1079"/>
              <a:gd name="T1" fmla="*/ 76 h 1931"/>
              <a:gd name="T2" fmla="*/ 666 w 1079"/>
              <a:gd name="T3" fmla="*/ 17 h 1931"/>
              <a:gd name="T4" fmla="*/ 692 w 1079"/>
              <a:gd name="T5" fmla="*/ 3 h 1931"/>
              <a:gd name="T6" fmla="*/ 730 w 1079"/>
              <a:gd name="T7" fmla="*/ 21 h 1931"/>
              <a:gd name="T8" fmla="*/ 760 w 1079"/>
              <a:gd name="T9" fmla="*/ 29 h 1931"/>
              <a:gd name="T10" fmla="*/ 810 w 1079"/>
              <a:gd name="T11" fmla="*/ 40 h 1931"/>
              <a:gd name="T12" fmla="*/ 835 w 1079"/>
              <a:gd name="T13" fmla="*/ 136 h 1931"/>
              <a:gd name="T14" fmla="*/ 889 w 1079"/>
              <a:gd name="T15" fmla="*/ 278 h 1931"/>
              <a:gd name="T16" fmla="*/ 1033 w 1079"/>
              <a:gd name="T17" fmla="*/ 506 h 1931"/>
              <a:gd name="T18" fmla="*/ 1064 w 1079"/>
              <a:gd name="T19" fmla="*/ 604 h 1931"/>
              <a:gd name="T20" fmla="*/ 1051 w 1079"/>
              <a:gd name="T21" fmla="*/ 646 h 1931"/>
              <a:gd name="T22" fmla="*/ 1040 w 1079"/>
              <a:gd name="T23" fmla="*/ 670 h 1931"/>
              <a:gd name="T24" fmla="*/ 989 w 1079"/>
              <a:gd name="T25" fmla="*/ 693 h 1931"/>
              <a:gd name="T26" fmla="*/ 964 w 1079"/>
              <a:gd name="T27" fmla="*/ 670 h 1931"/>
              <a:gd name="T28" fmla="*/ 992 w 1079"/>
              <a:gd name="T29" fmla="*/ 586 h 1931"/>
              <a:gd name="T30" fmla="*/ 932 w 1079"/>
              <a:gd name="T31" fmla="*/ 587 h 1931"/>
              <a:gd name="T32" fmla="*/ 939 w 1079"/>
              <a:gd name="T33" fmla="*/ 566 h 1931"/>
              <a:gd name="T34" fmla="*/ 941 w 1079"/>
              <a:gd name="T35" fmla="*/ 535 h 1931"/>
              <a:gd name="T36" fmla="*/ 890 w 1079"/>
              <a:gd name="T37" fmla="*/ 505 h 1931"/>
              <a:gd name="T38" fmla="*/ 849 w 1079"/>
              <a:gd name="T39" fmla="*/ 591 h 1931"/>
              <a:gd name="T40" fmla="*/ 845 w 1079"/>
              <a:gd name="T41" fmla="*/ 761 h 1931"/>
              <a:gd name="T42" fmla="*/ 890 w 1079"/>
              <a:gd name="T43" fmla="*/ 841 h 1931"/>
              <a:gd name="T44" fmla="*/ 917 w 1079"/>
              <a:gd name="T45" fmla="*/ 1142 h 1931"/>
              <a:gd name="T46" fmla="*/ 793 w 1079"/>
              <a:gd name="T47" fmla="*/ 1447 h 1931"/>
              <a:gd name="T48" fmla="*/ 762 w 1079"/>
              <a:gd name="T49" fmla="*/ 1625 h 1931"/>
              <a:gd name="T50" fmla="*/ 742 w 1079"/>
              <a:gd name="T51" fmla="*/ 1720 h 1931"/>
              <a:gd name="T52" fmla="*/ 646 w 1079"/>
              <a:gd name="T53" fmla="*/ 1570 h 1931"/>
              <a:gd name="T54" fmla="*/ 635 w 1079"/>
              <a:gd name="T55" fmla="*/ 1476 h 1931"/>
              <a:gd name="T56" fmla="*/ 663 w 1079"/>
              <a:gd name="T57" fmla="*/ 1418 h 1931"/>
              <a:gd name="T58" fmla="*/ 745 w 1079"/>
              <a:gd name="T59" fmla="*/ 1274 h 1931"/>
              <a:gd name="T60" fmla="*/ 763 w 1079"/>
              <a:gd name="T61" fmla="*/ 1168 h 1931"/>
              <a:gd name="T62" fmla="*/ 638 w 1079"/>
              <a:gd name="T63" fmla="*/ 1040 h 1931"/>
              <a:gd name="T64" fmla="*/ 620 w 1079"/>
              <a:gd name="T65" fmla="*/ 1279 h 1931"/>
              <a:gd name="T66" fmla="*/ 603 w 1079"/>
              <a:gd name="T67" fmla="*/ 1540 h 1931"/>
              <a:gd name="T68" fmla="*/ 608 w 1079"/>
              <a:gd name="T69" fmla="*/ 1737 h 1931"/>
              <a:gd name="T70" fmla="*/ 601 w 1079"/>
              <a:gd name="T71" fmla="*/ 1772 h 1931"/>
              <a:gd name="T72" fmla="*/ 617 w 1079"/>
              <a:gd name="T73" fmla="*/ 1919 h 1931"/>
              <a:gd name="T74" fmla="*/ 486 w 1079"/>
              <a:gd name="T75" fmla="*/ 1916 h 1931"/>
              <a:gd name="T76" fmla="*/ 497 w 1079"/>
              <a:gd name="T77" fmla="*/ 1805 h 1931"/>
              <a:gd name="T78" fmla="*/ 481 w 1079"/>
              <a:gd name="T79" fmla="*/ 1729 h 1931"/>
              <a:gd name="T80" fmla="*/ 399 w 1079"/>
              <a:gd name="T81" fmla="*/ 1323 h 1931"/>
              <a:gd name="T82" fmla="*/ 384 w 1079"/>
              <a:gd name="T83" fmla="*/ 860 h 1931"/>
              <a:gd name="T84" fmla="*/ 290 w 1079"/>
              <a:gd name="T85" fmla="*/ 764 h 1931"/>
              <a:gd name="T86" fmla="*/ 203 w 1079"/>
              <a:gd name="T87" fmla="*/ 753 h 1931"/>
              <a:gd name="T88" fmla="*/ 333 w 1079"/>
              <a:gd name="T89" fmla="*/ 497 h 1931"/>
              <a:gd name="T90" fmla="*/ 407 w 1079"/>
              <a:gd name="T91" fmla="*/ 349 h 1931"/>
              <a:gd name="T92" fmla="*/ 284 w 1079"/>
              <a:gd name="T93" fmla="*/ 293 h 1931"/>
              <a:gd name="T94" fmla="*/ 192 w 1079"/>
              <a:gd name="T95" fmla="*/ 374 h 1931"/>
              <a:gd name="T96" fmla="*/ 163 w 1079"/>
              <a:gd name="T97" fmla="*/ 420 h 1931"/>
              <a:gd name="T98" fmla="*/ 150 w 1079"/>
              <a:gd name="T99" fmla="*/ 466 h 1931"/>
              <a:gd name="T100" fmla="*/ 128 w 1079"/>
              <a:gd name="T101" fmla="*/ 460 h 1931"/>
              <a:gd name="T102" fmla="*/ 107 w 1079"/>
              <a:gd name="T103" fmla="*/ 453 h 1931"/>
              <a:gd name="T104" fmla="*/ 55 w 1079"/>
              <a:gd name="T105" fmla="*/ 452 h 1931"/>
              <a:gd name="T106" fmla="*/ 27 w 1079"/>
              <a:gd name="T107" fmla="*/ 496 h 1931"/>
              <a:gd name="T108" fmla="*/ 7 w 1079"/>
              <a:gd name="T109" fmla="*/ 471 h 1931"/>
              <a:gd name="T110" fmla="*/ 103 w 1079"/>
              <a:gd name="T111" fmla="*/ 381 h 1931"/>
              <a:gd name="T112" fmla="*/ 145 w 1079"/>
              <a:gd name="T113" fmla="*/ 294 h 1931"/>
              <a:gd name="T114" fmla="*/ 308 w 1079"/>
              <a:gd name="T115" fmla="*/ 161 h 1931"/>
              <a:gd name="T116" fmla="*/ 441 w 1079"/>
              <a:gd name="T117" fmla="*/ 178 h 1931"/>
              <a:gd name="T118" fmla="*/ 546 w 1079"/>
              <a:gd name="T119" fmla="*/ 186 h 1931"/>
              <a:gd name="T120" fmla="*/ 643 w 1079"/>
              <a:gd name="T121" fmla="*/ 219 h 1931"/>
              <a:gd name="T122" fmla="*/ 634 w 1079"/>
              <a:gd name="T123" fmla="*/ 151 h 1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9" h="1931">
                <a:moveTo>
                  <a:pt x="634" y="151"/>
                </a:moveTo>
                <a:lnTo>
                  <a:pt x="634" y="151"/>
                </a:lnTo>
                <a:lnTo>
                  <a:pt x="630" y="146"/>
                </a:lnTo>
                <a:lnTo>
                  <a:pt x="625" y="135"/>
                </a:lnTo>
                <a:lnTo>
                  <a:pt x="623" y="128"/>
                </a:lnTo>
                <a:lnTo>
                  <a:pt x="622" y="122"/>
                </a:lnTo>
                <a:lnTo>
                  <a:pt x="622" y="114"/>
                </a:lnTo>
                <a:lnTo>
                  <a:pt x="623" y="108"/>
                </a:lnTo>
                <a:lnTo>
                  <a:pt x="623" y="108"/>
                </a:lnTo>
                <a:lnTo>
                  <a:pt x="627" y="98"/>
                </a:lnTo>
                <a:lnTo>
                  <a:pt x="630" y="91"/>
                </a:lnTo>
                <a:lnTo>
                  <a:pt x="635" y="82"/>
                </a:lnTo>
                <a:lnTo>
                  <a:pt x="636" y="76"/>
                </a:lnTo>
                <a:lnTo>
                  <a:pt x="638" y="67"/>
                </a:lnTo>
                <a:lnTo>
                  <a:pt x="638" y="67"/>
                </a:lnTo>
                <a:lnTo>
                  <a:pt x="640" y="40"/>
                </a:lnTo>
                <a:lnTo>
                  <a:pt x="640" y="30"/>
                </a:lnTo>
                <a:lnTo>
                  <a:pt x="640" y="30"/>
                </a:lnTo>
                <a:lnTo>
                  <a:pt x="646" y="35"/>
                </a:lnTo>
                <a:lnTo>
                  <a:pt x="650" y="39"/>
                </a:lnTo>
                <a:lnTo>
                  <a:pt x="652" y="41"/>
                </a:lnTo>
                <a:lnTo>
                  <a:pt x="652" y="41"/>
                </a:lnTo>
                <a:lnTo>
                  <a:pt x="655" y="40"/>
                </a:lnTo>
                <a:lnTo>
                  <a:pt x="660" y="33"/>
                </a:lnTo>
                <a:lnTo>
                  <a:pt x="665" y="22"/>
                </a:lnTo>
                <a:lnTo>
                  <a:pt x="666" y="17"/>
                </a:lnTo>
                <a:lnTo>
                  <a:pt x="666" y="11"/>
                </a:lnTo>
                <a:lnTo>
                  <a:pt x="666" y="11"/>
                </a:lnTo>
                <a:lnTo>
                  <a:pt x="667" y="6"/>
                </a:lnTo>
                <a:lnTo>
                  <a:pt x="668" y="5"/>
                </a:lnTo>
                <a:lnTo>
                  <a:pt x="671" y="5"/>
                </a:lnTo>
                <a:lnTo>
                  <a:pt x="675" y="5"/>
                </a:lnTo>
                <a:lnTo>
                  <a:pt x="679" y="8"/>
                </a:lnTo>
                <a:lnTo>
                  <a:pt x="682" y="11"/>
                </a:lnTo>
                <a:lnTo>
                  <a:pt x="682" y="11"/>
                </a:lnTo>
                <a:lnTo>
                  <a:pt x="686" y="9"/>
                </a:lnTo>
                <a:lnTo>
                  <a:pt x="689" y="7"/>
                </a:lnTo>
                <a:lnTo>
                  <a:pt x="692" y="3"/>
                </a:lnTo>
                <a:lnTo>
                  <a:pt x="692" y="3"/>
                </a:lnTo>
                <a:lnTo>
                  <a:pt x="694" y="1"/>
                </a:lnTo>
                <a:lnTo>
                  <a:pt x="697" y="0"/>
                </a:lnTo>
                <a:lnTo>
                  <a:pt x="699" y="1"/>
                </a:lnTo>
                <a:lnTo>
                  <a:pt x="703" y="2"/>
                </a:lnTo>
                <a:lnTo>
                  <a:pt x="709" y="7"/>
                </a:lnTo>
                <a:lnTo>
                  <a:pt x="713" y="12"/>
                </a:lnTo>
                <a:lnTo>
                  <a:pt x="715" y="16"/>
                </a:lnTo>
                <a:lnTo>
                  <a:pt x="715" y="16"/>
                </a:lnTo>
                <a:lnTo>
                  <a:pt x="720" y="23"/>
                </a:lnTo>
                <a:lnTo>
                  <a:pt x="724" y="27"/>
                </a:lnTo>
                <a:lnTo>
                  <a:pt x="725" y="27"/>
                </a:lnTo>
                <a:lnTo>
                  <a:pt x="728" y="25"/>
                </a:lnTo>
                <a:lnTo>
                  <a:pt x="730" y="21"/>
                </a:lnTo>
                <a:lnTo>
                  <a:pt x="730" y="21"/>
                </a:lnTo>
                <a:lnTo>
                  <a:pt x="731" y="14"/>
                </a:lnTo>
                <a:lnTo>
                  <a:pt x="732" y="11"/>
                </a:lnTo>
                <a:lnTo>
                  <a:pt x="732" y="9"/>
                </a:lnTo>
                <a:lnTo>
                  <a:pt x="734" y="9"/>
                </a:lnTo>
                <a:lnTo>
                  <a:pt x="736" y="12"/>
                </a:lnTo>
                <a:lnTo>
                  <a:pt x="736" y="12"/>
                </a:lnTo>
                <a:lnTo>
                  <a:pt x="741" y="19"/>
                </a:lnTo>
                <a:lnTo>
                  <a:pt x="746" y="28"/>
                </a:lnTo>
                <a:lnTo>
                  <a:pt x="750" y="30"/>
                </a:lnTo>
                <a:lnTo>
                  <a:pt x="752" y="33"/>
                </a:lnTo>
                <a:lnTo>
                  <a:pt x="756" y="32"/>
                </a:lnTo>
                <a:lnTo>
                  <a:pt x="760" y="29"/>
                </a:lnTo>
                <a:lnTo>
                  <a:pt x="760" y="29"/>
                </a:lnTo>
                <a:lnTo>
                  <a:pt x="767" y="18"/>
                </a:lnTo>
                <a:lnTo>
                  <a:pt x="772" y="7"/>
                </a:lnTo>
                <a:lnTo>
                  <a:pt x="776" y="2"/>
                </a:lnTo>
                <a:lnTo>
                  <a:pt x="778" y="0"/>
                </a:lnTo>
                <a:lnTo>
                  <a:pt x="780" y="0"/>
                </a:lnTo>
                <a:lnTo>
                  <a:pt x="783" y="3"/>
                </a:lnTo>
                <a:lnTo>
                  <a:pt x="783" y="3"/>
                </a:lnTo>
                <a:lnTo>
                  <a:pt x="789" y="13"/>
                </a:lnTo>
                <a:lnTo>
                  <a:pt x="795" y="23"/>
                </a:lnTo>
                <a:lnTo>
                  <a:pt x="803" y="33"/>
                </a:lnTo>
                <a:lnTo>
                  <a:pt x="810" y="40"/>
                </a:lnTo>
                <a:lnTo>
                  <a:pt x="810" y="40"/>
                </a:lnTo>
                <a:lnTo>
                  <a:pt x="815" y="44"/>
                </a:lnTo>
                <a:lnTo>
                  <a:pt x="817" y="45"/>
                </a:lnTo>
                <a:lnTo>
                  <a:pt x="820" y="49"/>
                </a:lnTo>
                <a:lnTo>
                  <a:pt x="825" y="56"/>
                </a:lnTo>
                <a:lnTo>
                  <a:pt x="825" y="56"/>
                </a:lnTo>
                <a:lnTo>
                  <a:pt x="829" y="64"/>
                </a:lnTo>
                <a:lnTo>
                  <a:pt x="831" y="67"/>
                </a:lnTo>
                <a:lnTo>
                  <a:pt x="832" y="72"/>
                </a:lnTo>
                <a:lnTo>
                  <a:pt x="833" y="83"/>
                </a:lnTo>
                <a:lnTo>
                  <a:pt x="833" y="122"/>
                </a:lnTo>
                <a:lnTo>
                  <a:pt x="833" y="122"/>
                </a:lnTo>
                <a:lnTo>
                  <a:pt x="833" y="130"/>
                </a:lnTo>
                <a:lnTo>
                  <a:pt x="835" y="136"/>
                </a:lnTo>
                <a:lnTo>
                  <a:pt x="835" y="146"/>
                </a:lnTo>
                <a:lnTo>
                  <a:pt x="833" y="161"/>
                </a:lnTo>
                <a:lnTo>
                  <a:pt x="833" y="161"/>
                </a:lnTo>
                <a:lnTo>
                  <a:pt x="825" y="215"/>
                </a:lnTo>
                <a:lnTo>
                  <a:pt x="825" y="215"/>
                </a:lnTo>
                <a:lnTo>
                  <a:pt x="821" y="229"/>
                </a:lnTo>
                <a:lnTo>
                  <a:pt x="816" y="241"/>
                </a:lnTo>
                <a:lnTo>
                  <a:pt x="811" y="251"/>
                </a:lnTo>
                <a:lnTo>
                  <a:pt x="811" y="251"/>
                </a:lnTo>
                <a:lnTo>
                  <a:pt x="847" y="262"/>
                </a:lnTo>
                <a:lnTo>
                  <a:pt x="873" y="271"/>
                </a:lnTo>
                <a:lnTo>
                  <a:pt x="883" y="274"/>
                </a:lnTo>
                <a:lnTo>
                  <a:pt x="889" y="278"/>
                </a:lnTo>
                <a:lnTo>
                  <a:pt x="889" y="278"/>
                </a:lnTo>
                <a:lnTo>
                  <a:pt x="893" y="283"/>
                </a:lnTo>
                <a:lnTo>
                  <a:pt x="896" y="288"/>
                </a:lnTo>
                <a:lnTo>
                  <a:pt x="904" y="301"/>
                </a:lnTo>
                <a:lnTo>
                  <a:pt x="912" y="319"/>
                </a:lnTo>
                <a:lnTo>
                  <a:pt x="912" y="319"/>
                </a:lnTo>
                <a:lnTo>
                  <a:pt x="934" y="358"/>
                </a:lnTo>
                <a:lnTo>
                  <a:pt x="949" y="386"/>
                </a:lnTo>
                <a:lnTo>
                  <a:pt x="957" y="400"/>
                </a:lnTo>
                <a:lnTo>
                  <a:pt x="957" y="400"/>
                </a:lnTo>
                <a:lnTo>
                  <a:pt x="970" y="420"/>
                </a:lnTo>
                <a:lnTo>
                  <a:pt x="1001" y="463"/>
                </a:lnTo>
                <a:lnTo>
                  <a:pt x="1033" y="506"/>
                </a:lnTo>
                <a:lnTo>
                  <a:pt x="1049" y="528"/>
                </a:lnTo>
                <a:lnTo>
                  <a:pt x="1049" y="528"/>
                </a:lnTo>
                <a:lnTo>
                  <a:pt x="1053" y="534"/>
                </a:lnTo>
                <a:lnTo>
                  <a:pt x="1059" y="540"/>
                </a:lnTo>
                <a:lnTo>
                  <a:pt x="1064" y="546"/>
                </a:lnTo>
                <a:lnTo>
                  <a:pt x="1065" y="550"/>
                </a:lnTo>
                <a:lnTo>
                  <a:pt x="1066" y="553"/>
                </a:lnTo>
                <a:lnTo>
                  <a:pt x="1066" y="553"/>
                </a:lnTo>
                <a:lnTo>
                  <a:pt x="1067" y="572"/>
                </a:lnTo>
                <a:lnTo>
                  <a:pt x="1066" y="585"/>
                </a:lnTo>
                <a:lnTo>
                  <a:pt x="1065" y="596"/>
                </a:lnTo>
                <a:lnTo>
                  <a:pt x="1065" y="596"/>
                </a:lnTo>
                <a:lnTo>
                  <a:pt x="1064" y="604"/>
                </a:lnTo>
                <a:lnTo>
                  <a:pt x="1065" y="614"/>
                </a:lnTo>
                <a:lnTo>
                  <a:pt x="1069" y="641"/>
                </a:lnTo>
                <a:lnTo>
                  <a:pt x="1069" y="641"/>
                </a:lnTo>
                <a:lnTo>
                  <a:pt x="1072" y="658"/>
                </a:lnTo>
                <a:lnTo>
                  <a:pt x="1077" y="673"/>
                </a:lnTo>
                <a:lnTo>
                  <a:pt x="1079" y="684"/>
                </a:lnTo>
                <a:lnTo>
                  <a:pt x="1077" y="686"/>
                </a:lnTo>
                <a:lnTo>
                  <a:pt x="1075" y="686"/>
                </a:lnTo>
                <a:lnTo>
                  <a:pt x="1075" y="686"/>
                </a:lnTo>
                <a:lnTo>
                  <a:pt x="1071" y="683"/>
                </a:lnTo>
                <a:lnTo>
                  <a:pt x="1067" y="677"/>
                </a:lnTo>
                <a:lnTo>
                  <a:pt x="1060" y="663"/>
                </a:lnTo>
                <a:lnTo>
                  <a:pt x="1051" y="646"/>
                </a:lnTo>
                <a:lnTo>
                  <a:pt x="1051" y="646"/>
                </a:lnTo>
                <a:lnTo>
                  <a:pt x="1055" y="699"/>
                </a:lnTo>
                <a:lnTo>
                  <a:pt x="1055" y="699"/>
                </a:lnTo>
                <a:lnTo>
                  <a:pt x="1054" y="703"/>
                </a:lnTo>
                <a:lnTo>
                  <a:pt x="1053" y="706"/>
                </a:lnTo>
                <a:lnTo>
                  <a:pt x="1051" y="709"/>
                </a:lnTo>
                <a:lnTo>
                  <a:pt x="1049" y="711"/>
                </a:lnTo>
                <a:lnTo>
                  <a:pt x="1047" y="713"/>
                </a:lnTo>
                <a:lnTo>
                  <a:pt x="1045" y="711"/>
                </a:lnTo>
                <a:lnTo>
                  <a:pt x="1044" y="709"/>
                </a:lnTo>
                <a:lnTo>
                  <a:pt x="1043" y="705"/>
                </a:lnTo>
                <a:lnTo>
                  <a:pt x="1043" y="705"/>
                </a:lnTo>
                <a:lnTo>
                  <a:pt x="1040" y="670"/>
                </a:lnTo>
                <a:lnTo>
                  <a:pt x="1038" y="652"/>
                </a:lnTo>
                <a:lnTo>
                  <a:pt x="1037" y="649"/>
                </a:lnTo>
                <a:lnTo>
                  <a:pt x="1035" y="647"/>
                </a:lnTo>
                <a:lnTo>
                  <a:pt x="1035" y="649"/>
                </a:lnTo>
                <a:lnTo>
                  <a:pt x="1035" y="649"/>
                </a:lnTo>
                <a:lnTo>
                  <a:pt x="1027" y="660"/>
                </a:lnTo>
                <a:lnTo>
                  <a:pt x="1011" y="677"/>
                </a:lnTo>
                <a:lnTo>
                  <a:pt x="995" y="693"/>
                </a:lnTo>
                <a:lnTo>
                  <a:pt x="990" y="697"/>
                </a:lnTo>
                <a:lnTo>
                  <a:pt x="989" y="698"/>
                </a:lnTo>
                <a:lnTo>
                  <a:pt x="987" y="698"/>
                </a:lnTo>
                <a:lnTo>
                  <a:pt x="987" y="698"/>
                </a:lnTo>
                <a:lnTo>
                  <a:pt x="989" y="693"/>
                </a:lnTo>
                <a:lnTo>
                  <a:pt x="992" y="684"/>
                </a:lnTo>
                <a:lnTo>
                  <a:pt x="1003" y="663"/>
                </a:lnTo>
                <a:lnTo>
                  <a:pt x="1016" y="642"/>
                </a:lnTo>
                <a:lnTo>
                  <a:pt x="1018" y="635"/>
                </a:lnTo>
                <a:lnTo>
                  <a:pt x="1018" y="634"/>
                </a:lnTo>
                <a:lnTo>
                  <a:pt x="1018" y="633"/>
                </a:lnTo>
                <a:lnTo>
                  <a:pt x="1018" y="633"/>
                </a:lnTo>
                <a:lnTo>
                  <a:pt x="1014" y="634"/>
                </a:lnTo>
                <a:lnTo>
                  <a:pt x="1008" y="639"/>
                </a:lnTo>
                <a:lnTo>
                  <a:pt x="992" y="652"/>
                </a:lnTo>
                <a:lnTo>
                  <a:pt x="974" y="665"/>
                </a:lnTo>
                <a:lnTo>
                  <a:pt x="966" y="670"/>
                </a:lnTo>
                <a:lnTo>
                  <a:pt x="964" y="670"/>
                </a:lnTo>
                <a:lnTo>
                  <a:pt x="962" y="670"/>
                </a:lnTo>
                <a:lnTo>
                  <a:pt x="962" y="670"/>
                </a:lnTo>
                <a:lnTo>
                  <a:pt x="960" y="670"/>
                </a:lnTo>
                <a:lnTo>
                  <a:pt x="960" y="667"/>
                </a:lnTo>
                <a:lnTo>
                  <a:pt x="963" y="660"/>
                </a:lnTo>
                <a:lnTo>
                  <a:pt x="974" y="639"/>
                </a:lnTo>
                <a:lnTo>
                  <a:pt x="987" y="617"/>
                </a:lnTo>
                <a:lnTo>
                  <a:pt x="991" y="607"/>
                </a:lnTo>
                <a:lnTo>
                  <a:pt x="992" y="603"/>
                </a:lnTo>
                <a:lnTo>
                  <a:pt x="992" y="601"/>
                </a:lnTo>
                <a:lnTo>
                  <a:pt x="992" y="601"/>
                </a:lnTo>
                <a:lnTo>
                  <a:pt x="992" y="592"/>
                </a:lnTo>
                <a:lnTo>
                  <a:pt x="992" y="586"/>
                </a:lnTo>
                <a:lnTo>
                  <a:pt x="992" y="581"/>
                </a:lnTo>
                <a:lnTo>
                  <a:pt x="991" y="580"/>
                </a:lnTo>
                <a:lnTo>
                  <a:pt x="989" y="578"/>
                </a:lnTo>
                <a:lnTo>
                  <a:pt x="989" y="578"/>
                </a:lnTo>
                <a:lnTo>
                  <a:pt x="986" y="577"/>
                </a:lnTo>
                <a:lnTo>
                  <a:pt x="984" y="576"/>
                </a:lnTo>
                <a:lnTo>
                  <a:pt x="981" y="573"/>
                </a:lnTo>
                <a:lnTo>
                  <a:pt x="980" y="573"/>
                </a:lnTo>
                <a:lnTo>
                  <a:pt x="976" y="573"/>
                </a:lnTo>
                <a:lnTo>
                  <a:pt x="964" y="577"/>
                </a:lnTo>
                <a:lnTo>
                  <a:pt x="964" y="577"/>
                </a:lnTo>
                <a:lnTo>
                  <a:pt x="939" y="586"/>
                </a:lnTo>
                <a:lnTo>
                  <a:pt x="932" y="587"/>
                </a:lnTo>
                <a:lnTo>
                  <a:pt x="925" y="586"/>
                </a:lnTo>
                <a:lnTo>
                  <a:pt x="925" y="586"/>
                </a:lnTo>
                <a:lnTo>
                  <a:pt x="918" y="583"/>
                </a:lnTo>
                <a:lnTo>
                  <a:pt x="912" y="581"/>
                </a:lnTo>
                <a:lnTo>
                  <a:pt x="911" y="580"/>
                </a:lnTo>
                <a:lnTo>
                  <a:pt x="911" y="578"/>
                </a:lnTo>
                <a:lnTo>
                  <a:pt x="912" y="576"/>
                </a:lnTo>
                <a:lnTo>
                  <a:pt x="915" y="575"/>
                </a:lnTo>
                <a:lnTo>
                  <a:pt x="915" y="575"/>
                </a:lnTo>
                <a:lnTo>
                  <a:pt x="921" y="572"/>
                </a:lnTo>
                <a:lnTo>
                  <a:pt x="926" y="571"/>
                </a:lnTo>
                <a:lnTo>
                  <a:pt x="932" y="570"/>
                </a:lnTo>
                <a:lnTo>
                  <a:pt x="939" y="566"/>
                </a:lnTo>
                <a:lnTo>
                  <a:pt x="939" y="566"/>
                </a:lnTo>
                <a:lnTo>
                  <a:pt x="954" y="561"/>
                </a:lnTo>
                <a:lnTo>
                  <a:pt x="958" y="560"/>
                </a:lnTo>
                <a:lnTo>
                  <a:pt x="962" y="557"/>
                </a:lnTo>
                <a:lnTo>
                  <a:pt x="962" y="557"/>
                </a:lnTo>
                <a:lnTo>
                  <a:pt x="966" y="551"/>
                </a:lnTo>
                <a:lnTo>
                  <a:pt x="968" y="548"/>
                </a:lnTo>
                <a:lnTo>
                  <a:pt x="968" y="546"/>
                </a:lnTo>
                <a:lnTo>
                  <a:pt x="966" y="546"/>
                </a:lnTo>
                <a:lnTo>
                  <a:pt x="966" y="546"/>
                </a:lnTo>
                <a:lnTo>
                  <a:pt x="958" y="544"/>
                </a:lnTo>
                <a:lnTo>
                  <a:pt x="950" y="540"/>
                </a:lnTo>
                <a:lnTo>
                  <a:pt x="941" y="535"/>
                </a:lnTo>
                <a:lnTo>
                  <a:pt x="941" y="535"/>
                </a:lnTo>
                <a:lnTo>
                  <a:pt x="931" y="529"/>
                </a:lnTo>
                <a:lnTo>
                  <a:pt x="922" y="521"/>
                </a:lnTo>
                <a:lnTo>
                  <a:pt x="911" y="509"/>
                </a:lnTo>
                <a:lnTo>
                  <a:pt x="911" y="509"/>
                </a:lnTo>
                <a:lnTo>
                  <a:pt x="909" y="505"/>
                </a:lnTo>
                <a:lnTo>
                  <a:pt x="905" y="500"/>
                </a:lnTo>
                <a:lnTo>
                  <a:pt x="904" y="497"/>
                </a:lnTo>
                <a:lnTo>
                  <a:pt x="901" y="496"/>
                </a:lnTo>
                <a:lnTo>
                  <a:pt x="897" y="497"/>
                </a:lnTo>
                <a:lnTo>
                  <a:pt x="894" y="500"/>
                </a:lnTo>
                <a:lnTo>
                  <a:pt x="894" y="500"/>
                </a:lnTo>
                <a:lnTo>
                  <a:pt x="890" y="505"/>
                </a:lnTo>
                <a:lnTo>
                  <a:pt x="888" y="509"/>
                </a:lnTo>
                <a:lnTo>
                  <a:pt x="885" y="521"/>
                </a:lnTo>
                <a:lnTo>
                  <a:pt x="883" y="533"/>
                </a:lnTo>
                <a:lnTo>
                  <a:pt x="881" y="538"/>
                </a:lnTo>
                <a:lnTo>
                  <a:pt x="880" y="543"/>
                </a:lnTo>
                <a:lnTo>
                  <a:pt x="880" y="543"/>
                </a:lnTo>
                <a:lnTo>
                  <a:pt x="874" y="550"/>
                </a:lnTo>
                <a:lnTo>
                  <a:pt x="868" y="559"/>
                </a:lnTo>
                <a:lnTo>
                  <a:pt x="861" y="567"/>
                </a:lnTo>
                <a:lnTo>
                  <a:pt x="856" y="577"/>
                </a:lnTo>
                <a:lnTo>
                  <a:pt x="856" y="577"/>
                </a:lnTo>
                <a:lnTo>
                  <a:pt x="852" y="585"/>
                </a:lnTo>
                <a:lnTo>
                  <a:pt x="849" y="591"/>
                </a:lnTo>
                <a:lnTo>
                  <a:pt x="849" y="598"/>
                </a:lnTo>
                <a:lnTo>
                  <a:pt x="851" y="608"/>
                </a:lnTo>
                <a:lnTo>
                  <a:pt x="851" y="608"/>
                </a:lnTo>
                <a:lnTo>
                  <a:pt x="849" y="618"/>
                </a:lnTo>
                <a:lnTo>
                  <a:pt x="848" y="635"/>
                </a:lnTo>
                <a:lnTo>
                  <a:pt x="841" y="679"/>
                </a:lnTo>
                <a:lnTo>
                  <a:pt x="838" y="703"/>
                </a:lnTo>
                <a:lnTo>
                  <a:pt x="836" y="724"/>
                </a:lnTo>
                <a:lnTo>
                  <a:pt x="836" y="741"/>
                </a:lnTo>
                <a:lnTo>
                  <a:pt x="837" y="748"/>
                </a:lnTo>
                <a:lnTo>
                  <a:pt x="838" y="753"/>
                </a:lnTo>
                <a:lnTo>
                  <a:pt x="838" y="753"/>
                </a:lnTo>
                <a:lnTo>
                  <a:pt x="845" y="761"/>
                </a:lnTo>
                <a:lnTo>
                  <a:pt x="853" y="769"/>
                </a:lnTo>
                <a:lnTo>
                  <a:pt x="874" y="788"/>
                </a:lnTo>
                <a:lnTo>
                  <a:pt x="884" y="796"/>
                </a:lnTo>
                <a:lnTo>
                  <a:pt x="891" y="804"/>
                </a:lnTo>
                <a:lnTo>
                  <a:pt x="894" y="807"/>
                </a:lnTo>
                <a:lnTo>
                  <a:pt x="896" y="811"/>
                </a:lnTo>
                <a:lnTo>
                  <a:pt x="896" y="815"/>
                </a:lnTo>
                <a:lnTo>
                  <a:pt x="895" y="817"/>
                </a:lnTo>
                <a:lnTo>
                  <a:pt x="895" y="817"/>
                </a:lnTo>
                <a:lnTo>
                  <a:pt x="893" y="823"/>
                </a:lnTo>
                <a:lnTo>
                  <a:pt x="893" y="830"/>
                </a:lnTo>
                <a:lnTo>
                  <a:pt x="891" y="836"/>
                </a:lnTo>
                <a:lnTo>
                  <a:pt x="890" y="841"/>
                </a:lnTo>
                <a:lnTo>
                  <a:pt x="888" y="846"/>
                </a:lnTo>
                <a:lnTo>
                  <a:pt x="885" y="847"/>
                </a:lnTo>
                <a:lnTo>
                  <a:pt x="883" y="848"/>
                </a:lnTo>
                <a:lnTo>
                  <a:pt x="874" y="849"/>
                </a:lnTo>
                <a:lnTo>
                  <a:pt x="861" y="847"/>
                </a:lnTo>
                <a:lnTo>
                  <a:pt x="861" y="847"/>
                </a:lnTo>
                <a:lnTo>
                  <a:pt x="819" y="838"/>
                </a:lnTo>
                <a:lnTo>
                  <a:pt x="809" y="836"/>
                </a:lnTo>
                <a:lnTo>
                  <a:pt x="809" y="836"/>
                </a:lnTo>
                <a:lnTo>
                  <a:pt x="915" y="1128"/>
                </a:lnTo>
                <a:lnTo>
                  <a:pt x="915" y="1128"/>
                </a:lnTo>
                <a:lnTo>
                  <a:pt x="916" y="1134"/>
                </a:lnTo>
                <a:lnTo>
                  <a:pt x="917" y="1142"/>
                </a:lnTo>
                <a:lnTo>
                  <a:pt x="915" y="1162"/>
                </a:lnTo>
                <a:lnTo>
                  <a:pt x="911" y="1186"/>
                </a:lnTo>
                <a:lnTo>
                  <a:pt x="905" y="1210"/>
                </a:lnTo>
                <a:lnTo>
                  <a:pt x="896" y="1235"/>
                </a:lnTo>
                <a:lnTo>
                  <a:pt x="889" y="1258"/>
                </a:lnTo>
                <a:lnTo>
                  <a:pt x="881" y="1277"/>
                </a:lnTo>
                <a:lnTo>
                  <a:pt x="874" y="1290"/>
                </a:lnTo>
                <a:lnTo>
                  <a:pt x="874" y="1290"/>
                </a:lnTo>
                <a:lnTo>
                  <a:pt x="833" y="1375"/>
                </a:lnTo>
                <a:lnTo>
                  <a:pt x="821" y="1400"/>
                </a:lnTo>
                <a:lnTo>
                  <a:pt x="809" y="1423"/>
                </a:lnTo>
                <a:lnTo>
                  <a:pt x="798" y="1440"/>
                </a:lnTo>
                <a:lnTo>
                  <a:pt x="793" y="1447"/>
                </a:lnTo>
                <a:lnTo>
                  <a:pt x="789" y="1452"/>
                </a:lnTo>
                <a:lnTo>
                  <a:pt x="789" y="1452"/>
                </a:lnTo>
                <a:lnTo>
                  <a:pt x="766" y="1471"/>
                </a:lnTo>
                <a:lnTo>
                  <a:pt x="757" y="1477"/>
                </a:lnTo>
                <a:lnTo>
                  <a:pt x="752" y="1484"/>
                </a:lnTo>
                <a:lnTo>
                  <a:pt x="752" y="1484"/>
                </a:lnTo>
                <a:lnTo>
                  <a:pt x="736" y="1506"/>
                </a:lnTo>
                <a:lnTo>
                  <a:pt x="736" y="1506"/>
                </a:lnTo>
                <a:lnTo>
                  <a:pt x="745" y="1552"/>
                </a:lnTo>
                <a:lnTo>
                  <a:pt x="753" y="1592"/>
                </a:lnTo>
                <a:lnTo>
                  <a:pt x="757" y="1610"/>
                </a:lnTo>
                <a:lnTo>
                  <a:pt x="762" y="1625"/>
                </a:lnTo>
                <a:lnTo>
                  <a:pt x="762" y="1625"/>
                </a:lnTo>
                <a:lnTo>
                  <a:pt x="767" y="1639"/>
                </a:lnTo>
                <a:lnTo>
                  <a:pt x="771" y="1649"/>
                </a:lnTo>
                <a:lnTo>
                  <a:pt x="778" y="1667"/>
                </a:lnTo>
                <a:lnTo>
                  <a:pt x="780" y="1676"/>
                </a:lnTo>
                <a:lnTo>
                  <a:pt x="782" y="1683"/>
                </a:lnTo>
                <a:lnTo>
                  <a:pt x="780" y="1690"/>
                </a:lnTo>
                <a:lnTo>
                  <a:pt x="778" y="1699"/>
                </a:lnTo>
                <a:lnTo>
                  <a:pt x="778" y="1699"/>
                </a:lnTo>
                <a:lnTo>
                  <a:pt x="776" y="1704"/>
                </a:lnTo>
                <a:lnTo>
                  <a:pt x="772" y="1708"/>
                </a:lnTo>
                <a:lnTo>
                  <a:pt x="763" y="1714"/>
                </a:lnTo>
                <a:lnTo>
                  <a:pt x="753" y="1719"/>
                </a:lnTo>
                <a:lnTo>
                  <a:pt x="742" y="1720"/>
                </a:lnTo>
                <a:lnTo>
                  <a:pt x="731" y="1720"/>
                </a:lnTo>
                <a:lnTo>
                  <a:pt x="719" y="1718"/>
                </a:lnTo>
                <a:lnTo>
                  <a:pt x="714" y="1715"/>
                </a:lnTo>
                <a:lnTo>
                  <a:pt x="708" y="1711"/>
                </a:lnTo>
                <a:lnTo>
                  <a:pt x="703" y="1708"/>
                </a:lnTo>
                <a:lnTo>
                  <a:pt x="698" y="1702"/>
                </a:lnTo>
                <a:lnTo>
                  <a:pt x="698" y="1702"/>
                </a:lnTo>
                <a:lnTo>
                  <a:pt x="688" y="1689"/>
                </a:lnTo>
                <a:lnTo>
                  <a:pt x="679" y="1673"/>
                </a:lnTo>
                <a:lnTo>
                  <a:pt x="673" y="1656"/>
                </a:lnTo>
                <a:lnTo>
                  <a:pt x="666" y="1637"/>
                </a:lnTo>
                <a:lnTo>
                  <a:pt x="655" y="1601"/>
                </a:lnTo>
                <a:lnTo>
                  <a:pt x="646" y="1570"/>
                </a:lnTo>
                <a:lnTo>
                  <a:pt x="646" y="1570"/>
                </a:lnTo>
                <a:lnTo>
                  <a:pt x="636" y="1545"/>
                </a:lnTo>
                <a:lnTo>
                  <a:pt x="636" y="1545"/>
                </a:lnTo>
                <a:lnTo>
                  <a:pt x="633" y="1529"/>
                </a:lnTo>
                <a:lnTo>
                  <a:pt x="633" y="1529"/>
                </a:lnTo>
                <a:lnTo>
                  <a:pt x="628" y="1514"/>
                </a:lnTo>
                <a:lnTo>
                  <a:pt x="624" y="1504"/>
                </a:lnTo>
                <a:lnTo>
                  <a:pt x="624" y="1501"/>
                </a:lnTo>
                <a:lnTo>
                  <a:pt x="625" y="1496"/>
                </a:lnTo>
                <a:lnTo>
                  <a:pt x="627" y="1491"/>
                </a:lnTo>
                <a:lnTo>
                  <a:pt x="630" y="1484"/>
                </a:lnTo>
                <a:lnTo>
                  <a:pt x="630" y="1484"/>
                </a:lnTo>
                <a:lnTo>
                  <a:pt x="635" y="1476"/>
                </a:lnTo>
                <a:lnTo>
                  <a:pt x="639" y="1470"/>
                </a:lnTo>
                <a:lnTo>
                  <a:pt x="649" y="1461"/>
                </a:lnTo>
                <a:lnTo>
                  <a:pt x="655" y="1455"/>
                </a:lnTo>
                <a:lnTo>
                  <a:pt x="657" y="1454"/>
                </a:lnTo>
                <a:lnTo>
                  <a:pt x="657" y="1454"/>
                </a:lnTo>
                <a:lnTo>
                  <a:pt x="656" y="1450"/>
                </a:lnTo>
                <a:lnTo>
                  <a:pt x="656" y="1444"/>
                </a:lnTo>
                <a:lnTo>
                  <a:pt x="656" y="1434"/>
                </a:lnTo>
                <a:lnTo>
                  <a:pt x="656" y="1429"/>
                </a:lnTo>
                <a:lnTo>
                  <a:pt x="659" y="1426"/>
                </a:lnTo>
                <a:lnTo>
                  <a:pt x="659" y="1426"/>
                </a:lnTo>
                <a:lnTo>
                  <a:pt x="661" y="1422"/>
                </a:lnTo>
                <a:lnTo>
                  <a:pt x="663" y="1418"/>
                </a:lnTo>
                <a:lnTo>
                  <a:pt x="672" y="1412"/>
                </a:lnTo>
                <a:lnTo>
                  <a:pt x="683" y="1403"/>
                </a:lnTo>
                <a:lnTo>
                  <a:pt x="702" y="1386"/>
                </a:lnTo>
                <a:lnTo>
                  <a:pt x="702" y="1386"/>
                </a:lnTo>
                <a:lnTo>
                  <a:pt x="707" y="1381"/>
                </a:lnTo>
                <a:lnTo>
                  <a:pt x="710" y="1375"/>
                </a:lnTo>
                <a:lnTo>
                  <a:pt x="716" y="1362"/>
                </a:lnTo>
                <a:lnTo>
                  <a:pt x="721" y="1348"/>
                </a:lnTo>
                <a:lnTo>
                  <a:pt x="725" y="1335"/>
                </a:lnTo>
                <a:lnTo>
                  <a:pt x="732" y="1304"/>
                </a:lnTo>
                <a:lnTo>
                  <a:pt x="737" y="1289"/>
                </a:lnTo>
                <a:lnTo>
                  <a:pt x="745" y="1274"/>
                </a:lnTo>
                <a:lnTo>
                  <a:pt x="745" y="1274"/>
                </a:lnTo>
                <a:lnTo>
                  <a:pt x="753" y="1258"/>
                </a:lnTo>
                <a:lnTo>
                  <a:pt x="760" y="1241"/>
                </a:lnTo>
                <a:lnTo>
                  <a:pt x="766" y="1222"/>
                </a:lnTo>
                <a:lnTo>
                  <a:pt x="769" y="1206"/>
                </a:lnTo>
                <a:lnTo>
                  <a:pt x="772" y="1190"/>
                </a:lnTo>
                <a:lnTo>
                  <a:pt x="773" y="1178"/>
                </a:lnTo>
                <a:lnTo>
                  <a:pt x="772" y="1170"/>
                </a:lnTo>
                <a:lnTo>
                  <a:pt x="771" y="1167"/>
                </a:lnTo>
                <a:lnTo>
                  <a:pt x="769" y="1166"/>
                </a:lnTo>
                <a:lnTo>
                  <a:pt x="769" y="1166"/>
                </a:lnTo>
                <a:lnTo>
                  <a:pt x="767" y="1165"/>
                </a:lnTo>
                <a:lnTo>
                  <a:pt x="766" y="1166"/>
                </a:lnTo>
                <a:lnTo>
                  <a:pt x="763" y="1168"/>
                </a:lnTo>
                <a:lnTo>
                  <a:pt x="761" y="1170"/>
                </a:lnTo>
                <a:lnTo>
                  <a:pt x="756" y="1170"/>
                </a:lnTo>
                <a:lnTo>
                  <a:pt x="750" y="1166"/>
                </a:lnTo>
                <a:lnTo>
                  <a:pt x="742" y="1158"/>
                </a:lnTo>
                <a:lnTo>
                  <a:pt x="731" y="1147"/>
                </a:lnTo>
                <a:lnTo>
                  <a:pt x="731" y="1147"/>
                </a:lnTo>
                <a:lnTo>
                  <a:pt x="703" y="1113"/>
                </a:lnTo>
                <a:lnTo>
                  <a:pt x="672" y="1075"/>
                </a:lnTo>
                <a:lnTo>
                  <a:pt x="659" y="1057"/>
                </a:lnTo>
                <a:lnTo>
                  <a:pt x="649" y="1046"/>
                </a:lnTo>
                <a:lnTo>
                  <a:pt x="641" y="1039"/>
                </a:lnTo>
                <a:lnTo>
                  <a:pt x="639" y="1039"/>
                </a:lnTo>
                <a:lnTo>
                  <a:pt x="638" y="1040"/>
                </a:lnTo>
                <a:lnTo>
                  <a:pt x="638" y="1040"/>
                </a:lnTo>
                <a:lnTo>
                  <a:pt x="636" y="1049"/>
                </a:lnTo>
                <a:lnTo>
                  <a:pt x="633" y="1060"/>
                </a:lnTo>
                <a:lnTo>
                  <a:pt x="631" y="1066"/>
                </a:lnTo>
                <a:lnTo>
                  <a:pt x="630" y="1075"/>
                </a:lnTo>
                <a:lnTo>
                  <a:pt x="630" y="1085"/>
                </a:lnTo>
                <a:lnTo>
                  <a:pt x="630" y="1097"/>
                </a:lnTo>
                <a:lnTo>
                  <a:pt x="630" y="1097"/>
                </a:lnTo>
                <a:lnTo>
                  <a:pt x="630" y="1114"/>
                </a:lnTo>
                <a:lnTo>
                  <a:pt x="630" y="1137"/>
                </a:lnTo>
                <a:lnTo>
                  <a:pt x="628" y="1194"/>
                </a:lnTo>
                <a:lnTo>
                  <a:pt x="623" y="1253"/>
                </a:lnTo>
                <a:lnTo>
                  <a:pt x="620" y="1279"/>
                </a:lnTo>
                <a:lnTo>
                  <a:pt x="617" y="1301"/>
                </a:lnTo>
                <a:lnTo>
                  <a:pt x="617" y="1301"/>
                </a:lnTo>
                <a:lnTo>
                  <a:pt x="607" y="1357"/>
                </a:lnTo>
                <a:lnTo>
                  <a:pt x="606" y="1374"/>
                </a:lnTo>
                <a:lnTo>
                  <a:pt x="604" y="1391"/>
                </a:lnTo>
                <a:lnTo>
                  <a:pt x="604" y="1391"/>
                </a:lnTo>
                <a:lnTo>
                  <a:pt x="604" y="1423"/>
                </a:lnTo>
                <a:lnTo>
                  <a:pt x="606" y="1461"/>
                </a:lnTo>
                <a:lnTo>
                  <a:pt x="606" y="1461"/>
                </a:lnTo>
                <a:lnTo>
                  <a:pt x="606" y="1487"/>
                </a:lnTo>
                <a:lnTo>
                  <a:pt x="606" y="1514"/>
                </a:lnTo>
                <a:lnTo>
                  <a:pt x="604" y="1528"/>
                </a:lnTo>
                <a:lnTo>
                  <a:pt x="603" y="1540"/>
                </a:lnTo>
                <a:lnTo>
                  <a:pt x="601" y="1552"/>
                </a:lnTo>
                <a:lnTo>
                  <a:pt x="597" y="1564"/>
                </a:lnTo>
                <a:lnTo>
                  <a:pt x="597" y="1564"/>
                </a:lnTo>
                <a:lnTo>
                  <a:pt x="594" y="1570"/>
                </a:lnTo>
                <a:lnTo>
                  <a:pt x="593" y="1577"/>
                </a:lnTo>
                <a:lnTo>
                  <a:pt x="593" y="1597"/>
                </a:lnTo>
                <a:lnTo>
                  <a:pt x="594" y="1620"/>
                </a:lnTo>
                <a:lnTo>
                  <a:pt x="596" y="1645"/>
                </a:lnTo>
                <a:lnTo>
                  <a:pt x="602" y="1689"/>
                </a:lnTo>
                <a:lnTo>
                  <a:pt x="607" y="1716"/>
                </a:lnTo>
                <a:lnTo>
                  <a:pt x="607" y="1716"/>
                </a:lnTo>
                <a:lnTo>
                  <a:pt x="608" y="1727"/>
                </a:lnTo>
                <a:lnTo>
                  <a:pt x="608" y="1737"/>
                </a:lnTo>
                <a:lnTo>
                  <a:pt x="608" y="1754"/>
                </a:lnTo>
                <a:lnTo>
                  <a:pt x="608" y="1754"/>
                </a:lnTo>
                <a:lnTo>
                  <a:pt x="608" y="1758"/>
                </a:lnTo>
                <a:lnTo>
                  <a:pt x="609" y="1761"/>
                </a:lnTo>
                <a:lnTo>
                  <a:pt x="611" y="1762"/>
                </a:lnTo>
                <a:lnTo>
                  <a:pt x="612" y="1763"/>
                </a:lnTo>
                <a:lnTo>
                  <a:pt x="612" y="1764"/>
                </a:lnTo>
                <a:lnTo>
                  <a:pt x="608" y="1768"/>
                </a:lnTo>
                <a:lnTo>
                  <a:pt x="608" y="1768"/>
                </a:lnTo>
                <a:lnTo>
                  <a:pt x="606" y="1770"/>
                </a:lnTo>
                <a:lnTo>
                  <a:pt x="603" y="1772"/>
                </a:lnTo>
                <a:lnTo>
                  <a:pt x="601" y="1772"/>
                </a:lnTo>
                <a:lnTo>
                  <a:pt x="601" y="1772"/>
                </a:lnTo>
                <a:lnTo>
                  <a:pt x="599" y="1773"/>
                </a:lnTo>
                <a:lnTo>
                  <a:pt x="601" y="1778"/>
                </a:lnTo>
                <a:lnTo>
                  <a:pt x="601" y="1778"/>
                </a:lnTo>
                <a:lnTo>
                  <a:pt x="603" y="1805"/>
                </a:lnTo>
                <a:lnTo>
                  <a:pt x="606" y="1828"/>
                </a:lnTo>
                <a:lnTo>
                  <a:pt x="606" y="1828"/>
                </a:lnTo>
                <a:lnTo>
                  <a:pt x="607" y="1837"/>
                </a:lnTo>
                <a:lnTo>
                  <a:pt x="608" y="1847"/>
                </a:lnTo>
                <a:lnTo>
                  <a:pt x="613" y="1878"/>
                </a:lnTo>
                <a:lnTo>
                  <a:pt x="613" y="1878"/>
                </a:lnTo>
                <a:lnTo>
                  <a:pt x="617" y="1905"/>
                </a:lnTo>
                <a:lnTo>
                  <a:pt x="618" y="1912"/>
                </a:lnTo>
                <a:lnTo>
                  <a:pt x="617" y="1919"/>
                </a:lnTo>
                <a:lnTo>
                  <a:pt x="617" y="1919"/>
                </a:lnTo>
                <a:lnTo>
                  <a:pt x="615" y="1921"/>
                </a:lnTo>
                <a:lnTo>
                  <a:pt x="612" y="1923"/>
                </a:lnTo>
                <a:lnTo>
                  <a:pt x="599" y="1926"/>
                </a:lnTo>
                <a:lnTo>
                  <a:pt x="581" y="1928"/>
                </a:lnTo>
                <a:lnTo>
                  <a:pt x="559" y="1931"/>
                </a:lnTo>
                <a:lnTo>
                  <a:pt x="537" y="1931"/>
                </a:lnTo>
                <a:lnTo>
                  <a:pt x="517" y="1929"/>
                </a:lnTo>
                <a:lnTo>
                  <a:pt x="502" y="1928"/>
                </a:lnTo>
                <a:lnTo>
                  <a:pt x="496" y="1927"/>
                </a:lnTo>
                <a:lnTo>
                  <a:pt x="493" y="1924"/>
                </a:lnTo>
                <a:lnTo>
                  <a:pt x="493" y="1924"/>
                </a:lnTo>
                <a:lnTo>
                  <a:pt x="486" y="1916"/>
                </a:lnTo>
                <a:lnTo>
                  <a:pt x="482" y="1907"/>
                </a:lnTo>
                <a:lnTo>
                  <a:pt x="481" y="1899"/>
                </a:lnTo>
                <a:lnTo>
                  <a:pt x="481" y="1889"/>
                </a:lnTo>
                <a:lnTo>
                  <a:pt x="481" y="1889"/>
                </a:lnTo>
                <a:lnTo>
                  <a:pt x="481" y="1879"/>
                </a:lnTo>
                <a:lnTo>
                  <a:pt x="480" y="1873"/>
                </a:lnTo>
                <a:lnTo>
                  <a:pt x="479" y="1865"/>
                </a:lnTo>
                <a:lnTo>
                  <a:pt x="481" y="1853"/>
                </a:lnTo>
                <a:lnTo>
                  <a:pt x="481" y="1853"/>
                </a:lnTo>
                <a:lnTo>
                  <a:pt x="486" y="1838"/>
                </a:lnTo>
                <a:lnTo>
                  <a:pt x="492" y="1825"/>
                </a:lnTo>
                <a:lnTo>
                  <a:pt x="496" y="1812"/>
                </a:lnTo>
                <a:lnTo>
                  <a:pt x="497" y="1805"/>
                </a:lnTo>
                <a:lnTo>
                  <a:pt x="497" y="1799"/>
                </a:lnTo>
                <a:lnTo>
                  <a:pt x="497" y="1799"/>
                </a:lnTo>
                <a:lnTo>
                  <a:pt x="496" y="1789"/>
                </a:lnTo>
                <a:lnTo>
                  <a:pt x="497" y="1785"/>
                </a:lnTo>
                <a:lnTo>
                  <a:pt x="496" y="1783"/>
                </a:lnTo>
                <a:lnTo>
                  <a:pt x="493" y="1778"/>
                </a:lnTo>
                <a:lnTo>
                  <a:pt x="493" y="1778"/>
                </a:lnTo>
                <a:lnTo>
                  <a:pt x="489" y="1773"/>
                </a:lnTo>
                <a:lnTo>
                  <a:pt x="485" y="1767"/>
                </a:lnTo>
                <a:lnTo>
                  <a:pt x="484" y="1757"/>
                </a:lnTo>
                <a:lnTo>
                  <a:pt x="482" y="1741"/>
                </a:lnTo>
                <a:lnTo>
                  <a:pt x="482" y="1741"/>
                </a:lnTo>
                <a:lnTo>
                  <a:pt x="481" y="1729"/>
                </a:lnTo>
                <a:lnTo>
                  <a:pt x="479" y="1713"/>
                </a:lnTo>
                <a:lnTo>
                  <a:pt x="470" y="1671"/>
                </a:lnTo>
                <a:lnTo>
                  <a:pt x="447" y="1581"/>
                </a:lnTo>
                <a:lnTo>
                  <a:pt x="447" y="1581"/>
                </a:lnTo>
                <a:lnTo>
                  <a:pt x="441" y="1556"/>
                </a:lnTo>
                <a:lnTo>
                  <a:pt x="436" y="1525"/>
                </a:lnTo>
                <a:lnTo>
                  <a:pt x="423" y="1456"/>
                </a:lnTo>
                <a:lnTo>
                  <a:pt x="412" y="1391"/>
                </a:lnTo>
                <a:lnTo>
                  <a:pt x="407" y="1364"/>
                </a:lnTo>
                <a:lnTo>
                  <a:pt x="402" y="1346"/>
                </a:lnTo>
                <a:lnTo>
                  <a:pt x="402" y="1346"/>
                </a:lnTo>
                <a:lnTo>
                  <a:pt x="400" y="1336"/>
                </a:lnTo>
                <a:lnTo>
                  <a:pt x="399" y="1323"/>
                </a:lnTo>
                <a:lnTo>
                  <a:pt x="397" y="1291"/>
                </a:lnTo>
                <a:lnTo>
                  <a:pt x="397" y="1253"/>
                </a:lnTo>
                <a:lnTo>
                  <a:pt x="399" y="1210"/>
                </a:lnTo>
                <a:lnTo>
                  <a:pt x="401" y="1128"/>
                </a:lnTo>
                <a:lnTo>
                  <a:pt x="404" y="1071"/>
                </a:lnTo>
                <a:lnTo>
                  <a:pt x="404" y="1071"/>
                </a:lnTo>
                <a:lnTo>
                  <a:pt x="402" y="1051"/>
                </a:lnTo>
                <a:lnTo>
                  <a:pt x="401" y="1029"/>
                </a:lnTo>
                <a:lnTo>
                  <a:pt x="395" y="979"/>
                </a:lnTo>
                <a:lnTo>
                  <a:pt x="389" y="932"/>
                </a:lnTo>
                <a:lnTo>
                  <a:pt x="385" y="897"/>
                </a:lnTo>
                <a:lnTo>
                  <a:pt x="385" y="897"/>
                </a:lnTo>
                <a:lnTo>
                  <a:pt x="384" y="860"/>
                </a:lnTo>
                <a:lnTo>
                  <a:pt x="384" y="860"/>
                </a:lnTo>
                <a:lnTo>
                  <a:pt x="373" y="858"/>
                </a:lnTo>
                <a:lnTo>
                  <a:pt x="365" y="855"/>
                </a:lnTo>
                <a:lnTo>
                  <a:pt x="363" y="853"/>
                </a:lnTo>
                <a:lnTo>
                  <a:pt x="362" y="851"/>
                </a:lnTo>
                <a:lnTo>
                  <a:pt x="362" y="851"/>
                </a:lnTo>
                <a:lnTo>
                  <a:pt x="356" y="752"/>
                </a:lnTo>
                <a:lnTo>
                  <a:pt x="356" y="752"/>
                </a:lnTo>
                <a:lnTo>
                  <a:pt x="351" y="752"/>
                </a:lnTo>
                <a:lnTo>
                  <a:pt x="337" y="753"/>
                </a:lnTo>
                <a:lnTo>
                  <a:pt x="316" y="757"/>
                </a:lnTo>
                <a:lnTo>
                  <a:pt x="304" y="759"/>
                </a:lnTo>
                <a:lnTo>
                  <a:pt x="290" y="764"/>
                </a:lnTo>
                <a:lnTo>
                  <a:pt x="290" y="764"/>
                </a:lnTo>
                <a:lnTo>
                  <a:pt x="274" y="769"/>
                </a:lnTo>
                <a:lnTo>
                  <a:pt x="257" y="771"/>
                </a:lnTo>
                <a:lnTo>
                  <a:pt x="241" y="772"/>
                </a:lnTo>
                <a:lnTo>
                  <a:pt x="225" y="771"/>
                </a:lnTo>
                <a:lnTo>
                  <a:pt x="213" y="768"/>
                </a:lnTo>
                <a:lnTo>
                  <a:pt x="208" y="766"/>
                </a:lnTo>
                <a:lnTo>
                  <a:pt x="204" y="764"/>
                </a:lnTo>
                <a:lnTo>
                  <a:pt x="202" y="762"/>
                </a:lnTo>
                <a:lnTo>
                  <a:pt x="200" y="758"/>
                </a:lnTo>
                <a:lnTo>
                  <a:pt x="200" y="756"/>
                </a:lnTo>
                <a:lnTo>
                  <a:pt x="203" y="753"/>
                </a:lnTo>
                <a:lnTo>
                  <a:pt x="203" y="753"/>
                </a:lnTo>
                <a:lnTo>
                  <a:pt x="209" y="746"/>
                </a:lnTo>
                <a:lnTo>
                  <a:pt x="215" y="738"/>
                </a:lnTo>
                <a:lnTo>
                  <a:pt x="226" y="721"/>
                </a:lnTo>
                <a:lnTo>
                  <a:pt x="239" y="702"/>
                </a:lnTo>
                <a:lnTo>
                  <a:pt x="246" y="690"/>
                </a:lnTo>
                <a:lnTo>
                  <a:pt x="255" y="679"/>
                </a:lnTo>
                <a:lnTo>
                  <a:pt x="255" y="679"/>
                </a:lnTo>
                <a:lnTo>
                  <a:pt x="259" y="672"/>
                </a:lnTo>
                <a:lnTo>
                  <a:pt x="266" y="661"/>
                </a:lnTo>
                <a:lnTo>
                  <a:pt x="278" y="634"/>
                </a:lnTo>
                <a:lnTo>
                  <a:pt x="293" y="601"/>
                </a:lnTo>
                <a:lnTo>
                  <a:pt x="306" y="565"/>
                </a:lnTo>
                <a:lnTo>
                  <a:pt x="333" y="497"/>
                </a:lnTo>
                <a:lnTo>
                  <a:pt x="344" y="472"/>
                </a:lnTo>
                <a:lnTo>
                  <a:pt x="349" y="463"/>
                </a:lnTo>
                <a:lnTo>
                  <a:pt x="353" y="456"/>
                </a:lnTo>
                <a:lnTo>
                  <a:pt x="353" y="456"/>
                </a:lnTo>
                <a:lnTo>
                  <a:pt x="367" y="442"/>
                </a:lnTo>
                <a:lnTo>
                  <a:pt x="376" y="431"/>
                </a:lnTo>
                <a:lnTo>
                  <a:pt x="385" y="420"/>
                </a:lnTo>
                <a:lnTo>
                  <a:pt x="394" y="405"/>
                </a:lnTo>
                <a:lnTo>
                  <a:pt x="394" y="405"/>
                </a:lnTo>
                <a:lnTo>
                  <a:pt x="397" y="396"/>
                </a:lnTo>
                <a:lnTo>
                  <a:pt x="401" y="386"/>
                </a:lnTo>
                <a:lnTo>
                  <a:pt x="405" y="365"/>
                </a:lnTo>
                <a:lnTo>
                  <a:pt x="407" y="349"/>
                </a:lnTo>
                <a:lnTo>
                  <a:pt x="407" y="343"/>
                </a:lnTo>
                <a:lnTo>
                  <a:pt x="406" y="341"/>
                </a:lnTo>
                <a:lnTo>
                  <a:pt x="406" y="341"/>
                </a:lnTo>
                <a:lnTo>
                  <a:pt x="401" y="336"/>
                </a:lnTo>
                <a:lnTo>
                  <a:pt x="389" y="330"/>
                </a:lnTo>
                <a:lnTo>
                  <a:pt x="370" y="321"/>
                </a:lnTo>
                <a:lnTo>
                  <a:pt x="346" y="314"/>
                </a:lnTo>
                <a:lnTo>
                  <a:pt x="346" y="314"/>
                </a:lnTo>
                <a:lnTo>
                  <a:pt x="321" y="305"/>
                </a:lnTo>
                <a:lnTo>
                  <a:pt x="304" y="299"/>
                </a:lnTo>
                <a:lnTo>
                  <a:pt x="292" y="294"/>
                </a:lnTo>
                <a:lnTo>
                  <a:pt x="288" y="293"/>
                </a:lnTo>
                <a:lnTo>
                  <a:pt x="284" y="293"/>
                </a:lnTo>
                <a:lnTo>
                  <a:pt x="284" y="293"/>
                </a:lnTo>
                <a:lnTo>
                  <a:pt x="277" y="296"/>
                </a:lnTo>
                <a:lnTo>
                  <a:pt x="264" y="306"/>
                </a:lnTo>
                <a:lnTo>
                  <a:pt x="251" y="319"/>
                </a:lnTo>
                <a:lnTo>
                  <a:pt x="240" y="331"/>
                </a:lnTo>
                <a:lnTo>
                  <a:pt x="240" y="331"/>
                </a:lnTo>
                <a:lnTo>
                  <a:pt x="234" y="341"/>
                </a:lnTo>
                <a:lnTo>
                  <a:pt x="230" y="348"/>
                </a:lnTo>
                <a:lnTo>
                  <a:pt x="227" y="352"/>
                </a:lnTo>
                <a:lnTo>
                  <a:pt x="223" y="356"/>
                </a:lnTo>
                <a:lnTo>
                  <a:pt x="208" y="365"/>
                </a:lnTo>
                <a:lnTo>
                  <a:pt x="208" y="365"/>
                </a:lnTo>
                <a:lnTo>
                  <a:pt x="192" y="374"/>
                </a:lnTo>
                <a:lnTo>
                  <a:pt x="182" y="380"/>
                </a:lnTo>
                <a:lnTo>
                  <a:pt x="179" y="383"/>
                </a:lnTo>
                <a:lnTo>
                  <a:pt x="177" y="385"/>
                </a:lnTo>
                <a:lnTo>
                  <a:pt x="176" y="388"/>
                </a:lnTo>
                <a:lnTo>
                  <a:pt x="176" y="391"/>
                </a:lnTo>
                <a:lnTo>
                  <a:pt x="176" y="391"/>
                </a:lnTo>
                <a:lnTo>
                  <a:pt x="176" y="394"/>
                </a:lnTo>
                <a:lnTo>
                  <a:pt x="175" y="397"/>
                </a:lnTo>
                <a:lnTo>
                  <a:pt x="172" y="401"/>
                </a:lnTo>
                <a:lnTo>
                  <a:pt x="167" y="405"/>
                </a:lnTo>
                <a:lnTo>
                  <a:pt x="156" y="399"/>
                </a:lnTo>
                <a:lnTo>
                  <a:pt x="156" y="399"/>
                </a:lnTo>
                <a:lnTo>
                  <a:pt x="163" y="420"/>
                </a:lnTo>
                <a:lnTo>
                  <a:pt x="167" y="436"/>
                </a:lnTo>
                <a:lnTo>
                  <a:pt x="170" y="449"/>
                </a:lnTo>
                <a:lnTo>
                  <a:pt x="170" y="449"/>
                </a:lnTo>
                <a:lnTo>
                  <a:pt x="170" y="454"/>
                </a:lnTo>
                <a:lnTo>
                  <a:pt x="167" y="460"/>
                </a:lnTo>
                <a:lnTo>
                  <a:pt x="163" y="472"/>
                </a:lnTo>
                <a:lnTo>
                  <a:pt x="157" y="481"/>
                </a:lnTo>
                <a:lnTo>
                  <a:pt x="155" y="482"/>
                </a:lnTo>
                <a:lnTo>
                  <a:pt x="152" y="482"/>
                </a:lnTo>
                <a:lnTo>
                  <a:pt x="152" y="482"/>
                </a:lnTo>
                <a:lnTo>
                  <a:pt x="151" y="480"/>
                </a:lnTo>
                <a:lnTo>
                  <a:pt x="150" y="476"/>
                </a:lnTo>
                <a:lnTo>
                  <a:pt x="150" y="466"/>
                </a:lnTo>
                <a:lnTo>
                  <a:pt x="149" y="456"/>
                </a:lnTo>
                <a:lnTo>
                  <a:pt x="149" y="452"/>
                </a:lnTo>
                <a:lnTo>
                  <a:pt x="147" y="448"/>
                </a:lnTo>
                <a:lnTo>
                  <a:pt x="147" y="448"/>
                </a:lnTo>
                <a:lnTo>
                  <a:pt x="144" y="443"/>
                </a:lnTo>
                <a:lnTo>
                  <a:pt x="140" y="440"/>
                </a:lnTo>
                <a:lnTo>
                  <a:pt x="138" y="440"/>
                </a:lnTo>
                <a:lnTo>
                  <a:pt x="135" y="440"/>
                </a:lnTo>
                <a:lnTo>
                  <a:pt x="135" y="440"/>
                </a:lnTo>
                <a:lnTo>
                  <a:pt x="134" y="440"/>
                </a:lnTo>
                <a:lnTo>
                  <a:pt x="133" y="443"/>
                </a:lnTo>
                <a:lnTo>
                  <a:pt x="131" y="450"/>
                </a:lnTo>
                <a:lnTo>
                  <a:pt x="128" y="460"/>
                </a:lnTo>
                <a:lnTo>
                  <a:pt x="124" y="464"/>
                </a:lnTo>
                <a:lnTo>
                  <a:pt x="120" y="469"/>
                </a:lnTo>
                <a:lnTo>
                  <a:pt x="120" y="469"/>
                </a:lnTo>
                <a:lnTo>
                  <a:pt x="113" y="475"/>
                </a:lnTo>
                <a:lnTo>
                  <a:pt x="108" y="479"/>
                </a:lnTo>
                <a:lnTo>
                  <a:pt x="106" y="479"/>
                </a:lnTo>
                <a:lnTo>
                  <a:pt x="104" y="479"/>
                </a:lnTo>
                <a:lnTo>
                  <a:pt x="102" y="476"/>
                </a:lnTo>
                <a:lnTo>
                  <a:pt x="101" y="474"/>
                </a:lnTo>
                <a:lnTo>
                  <a:pt x="101" y="474"/>
                </a:lnTo>
                <a:lnTo>
                  <a:pt x="101" y="469"/>
                </a:lnTo>
                <a:lnTo>
                  <a:pt x="102" y="464"/>
                </a:lnTo>
                <a:lnTo>
                  <a:pt x="107" y="453"/>
                </a:lnTo>
                <a:lnTo>
                  <a:pt x="108" y="448"/>
                </a:lnTo>
                <a:lnTo>
                  <a:pt x="107" y="444"/>
                </a:lnTo>
                <a:lnTo>
                  <a:pt x="106" y="442"/>
                </a:lnTo>
                <a:lnTo>
                  <a:pt x="104" y="440"/>
                </a:lnTo>
                <a:lnTo>
                  <a:pt x="97" y="440"/>
                </a:lnTo>
                <a:lnTo>
                  <a:pt x="97" y="440"/>
                </a:lnTo>
                <a:lnTo>
                  <a:pt x="83" y="440"/>
                </a:lnTo>
                <a:lnTo>
                  <a:pt x="75" y="442"/>
                </a:lnTo>
                <a:lnTo>
                  <a:pt x="67" y="444"/>
                </a:lnTo>
                <a:lnTo>
                  <a:pt x="60" y="448"/>
                </a:lnTo>
                <a:lnTo>
                  <a:pt x="60" y="448"/>
                </a:lnTo>
                <a:lnTo>
                  <a:pt x="57" y="449"/>
                </a:lnTo>
                <a:lnTo>
                  <a:pt x="55" y="452"/>
                </a:lnTo>
                <a:lnTo>
                  <a:pt x="53" y="460"/>
                </a:lnTo>
                <a:lnTo>
                  <a:pt x="50" y="471"/>
                </a:lnTo>
                <a:lnTo>
                  <a:pt x="48" y="482"/>
                </a:lnTo>
                <a:lnTo>
                  <a:pt x="44" y="505"/>
                </a:lnTo>
                <a:lnTo>
                  <a:pt x="41" y="511"/>
                </a:lnTo>
                <a:lnTo>
                  <a:pt x="39" y="513"/>
                </a:lnTo>
                <a:lnTo>
                  <a:pt x="38" y="513"/>
                </a:lnTo>
                <a:lnTo>
                  <a:pt x="38" y="513"/>
                </a:lnTo>
                <a:lnTo>
                  <a:pt x="35" y="513"/>
                </a:lnTo>
                <a:lnTo>
                  <a:pt x="34" y="512"/>
                </a:lnTo>
                <a:lnTo>
                  <a:pt x="30" y="508"/>
                </a:lnTo>
                <a:lnTo>
                  <a:pt x="28" y="502"/>
                </a:lnTo>
                <a:lnTo>
                  <a:pt x="27" y="496"/>
                </a:lnTo>
                <a:lnTo>
                  <a:pt x="24" y="484"/>
                </a:lnTo>
                <a:lnTo>
                  <a:pt x="23" y="477"/>
                </a:lnTo>
                <a:lnTo>
                  <a:pt x="23" y="477"/>
                </a:lnTo>
                <a:lnTo>
                  <a:pt x="19" y="482"/>
                </a:lnTo>
                <a:lnTo>
                  <a:pt x="11" y="492"/>
                </a:lnTo>
                <a:lnTo>
                  <a:pt x="6" y="496"/>
                </a:lnTo>
                <a:lnTo>
                  <a:pt x="2" y="497"/>
                </a:lnTo>
                <a:lnTo>
                  <a:pt x="1" y="497"/>
                </a:lnTo>
                <a:lnTo>
                  <a:pt x="0" y="496"/>
                </a:lnTo>
                <a:lnTo>
                  <a:pt x="0" y="491"/>
                </a:lnTo>
                <a:lnTo>
                  <a:pt x="0" y="491"/>
                </a:lnTo>
                <a:lnTo>
                  <a:pt x="2" y="481"/>
                </a:lnTo>
                <a:lnTo>
                  <a:pt x="7" y="471"/>
                </a:lnTo>
                <a:lnTo>
                  <a:pt x="12" y="460"/>
                </a:lnTo>
                <a:lnTo>
                  <a:pt x="18" y="450"/>
                </a:lnTo>
                <a:lnTo>
                  <a:pt x="25" y="439"/>
                </a:lnTo>
                <a:lnTo>
                  <a:pt x="34" y="429"/>
                </a:lnTo>
                <a:lnTo>
                  <a:pt x="43" y="421"/>
                </a:lnTo>
                <a:lnTo>
                  <a:pt x="50" y="415"/>
                </a:lnTo>
                <a:lnTo>
                  <a:pt x="50" y="415"/>
                </a:lnTo>
                <a:lnTo>
                  <a:pt x="67" y="404"/>
                </a:lnTo>
                <a:lnTo>
                  <a:pt x="82" y="394"/>
                </a:lnTo>
                <a:lnTo>
                  <a:pt x="101" y="384"/>
                </a:lnTo>
                <a:lnTo>
                  <a:pt x="101" y="384"/>
                </a:lnTo>
                <a:lnTo>
                  <a:pt x="102" y="384"/>
                </a:lnTo>
                <a:lnTo>
                  <a:pt x="103" y="381"/>
                </a:lnTo>
                <a:lnTo>
                  <a:pt x="103" y="376"/>
                </a:lnTo>
                <a:lnTo>
                  <a:pt x="102" y="369"/>
                </a:lnTo>
                <a:lnTo>
                  <a:pt x="102" y="369"/>
                </a:lnTo>
                <a:lnTo>
                  <a:pt x="97" y="365"/>
                </a:lnTo>
                <a:lnTo>
                  <a:pt x="92" y="362"/>
                </a:lnTo>
                <a:lnTo>
                  <a:pt x="91" y="359"/>
                </a:lnTo>
                <a:lnTo>
                  <a:pt x="91" y="357"/>
                </a:lnTo>
                <a:lnTo>
                  <a:pt x="91" y="357"/>
                </a:lnTo>
                <a:lnTo>
                  <a:pt x="92" y="354"/>
                </a:lnTo>
                <a:lnTo>
                  <a:pt x="94" y="349"/>
                </a:lnTo>
                <a:lnTo>
                  <a:pt x="107" y="333"/>
                </a:lnTo>
                <a:lnTo>
                  <a:pt x="124" y="315"/>
                </a:lnTo>
                <a:lnTo>
                  <a:pt x="145" y="294"/>
                </a:lnTo>
                <a:lnTo>
                  <a:pt x="145" y="294"/>
                </a:lnTo>
                <a:lnTo>
                  <a:pt x="170" y="272"/>
                </a:lnTo>
                <a:lnTo>
                  <a:pt x="203" y="242"/>
                </a:lnTo>
                <a:lnTo>
                  <a:pt x="203" y="242"/>
                </a:lnTo>
                <a:lnTo>
                  <a:pt x="218" y="229"/>
                </a:lnTo>
                <a:lnTo>
                  <a:pt x="229" y="216"/>
                </a:lnTo>
                <a:lnTo>
                  <a:pt x="247" y="195"/>
                </a:lnTo>
                <a:lnTo>
                  <a:pt x="256" y="186"/>
                </a:lnTo>
                <a:lnTo>
                  <a:pt x="264" y="178"/>
                </a:lnTo>
                <a:lnTo>
                  <a:pt x="274" y="172"/>
                </a:lnTo>
                <a:lnTo>
                  <a:pt x="285" y="167"/>
                </a:lnTo>
                <a:lnTo>
                  <a:pt x="285" y="167"/>
                </a:lnTo>
                <a:lnTo>
                  <a:pt x="308" y="161"/>
                </a:lnTo>
                <a:lnTo>
                  <a:pt x="316" y="158"/>
                </a:lnTo>
                <a:lnTo>
                  <a:pt x="325" y="157"/>
                </a:lnTo>
                <a:lnTo>
                  <a:pt x="333" y="157"/>
                </a:lnTo>
                <a:lnTo>
                  <a:pt x="342" y="160"/>
                </a:lnTo>
                <a:lnTo>
                  <a:pt x="353" y="162"/>
                </a:lnTo>
                <a:lnTo>
                  <a:pt x="367" y="166"/>
                </a:lnTo>
                <a:lnTo>
                  <a:pt x="367" y="166"/>
                </a:lnTo>
                <a:lnTo>
                  <a:pt x="391" y="173"/>
                </a:lnTo>
                <a:lnTo>
                  <a:pt x="410" y="177"/>
                </a:lnTo>
                <a:lnTo>
                  <a:pt x="425" y="178"/>
                </a:lnTo>
                <a:lnTo>
                  <a:pt x="436" y="178"/>
                </a:lnTo>
                <a:lnTo>
                  <a:pt x="436" y="178"/>
                </a:lnTo>
                <a:lnTo>
                  <a:pt x="441" y="178"/>
                </a:lnTo>
                <a:lnTo>
                  <a:pt x="445" y="177"/>
                </a:lnTo>
                <a:lnTo>
                  <a:pt x="454" y="174"/>
                </a:lnTo>
                <a:lnTo>
                  <a:pt x="459" y="173"/>
                </a:lnTo>
                <a:lnTo>
                  <a:pt x="465" y="172"/>
                </a:lnTo>
                <a:lnTo>
                  <a:pt x="471" y="172"/>
                </a:lnTo>
                <a:lnTo>
                  <a:pt x="479" y="173"/>
                </a:lnTo>
                <a:lnTo>
                  <a:pt x="479" y="173"/>
                </a:lnTo>
                <a:lnTo>
                  <a:pt x="493" y="176"/>
                </a:lnTo>
                <a:lnTo>
                  <a:pt x="505" y="177"/>
                </a:lnTo>
                <a:lnTo>
                  <a:pt x="514" y="178"/>
                </a:lnTo>
                <a:lnTo>
                  <a:pt x="527" y="182"/>
                </a:lnTo>
                <a:lnTo>
                  <a:pt x="527" y="182"/>
                </a:lnTo>
                <a:lnTo>
                  <a:pt x="546" y="186"/>
                </a:lnTo>
                <a:lnTo>
                  <a:pt x="553" y="188"/>
                </a:lnTo>
                <a:lnTo>
                  <a:pt x="560" y="194"/>
                </a:lnTo>
                <a:lnTo>
                  <a:pt x="560" y="194"/>
                </a:lnTo>
                <a:lnTo>
                  <a:pt x="567" y="202"/>
                </a:lnTo>
                <a:lnTo>
                  <a:pt x="572" y="209"/>
                </a:lnTo>
                <a:lnTo>
                  <a:pt x="575" y="211"/>
                </a:lnTo>
                <a:lnTo>
                  <a:pt x="577" y="214"/>
                </a:lnTo>
                <a:lnTo>
                  <a:pt x="581" y="215"/>
                </a:lnTo>
                <a:lnTo>
                  <a:pt x="586" y="216"/>
                </a:lnTo>
                <a:lnTo>
                  <a:pt x="586" y="216"/>
                </a:lnTo>
                <a:lnTo>
                  <a:pt x="634" y="220"/>
                </a:lnTo>
                <a:lnTo>
                  <a:pt x="634" y="220"/>
                </a:lnTo>
                <a:lnTo>
                  <a:pt x="643" y="219"/>
                </a:lnTo>
                <a:lnTo>
                  <a:pt x="647" y="216"/>
                </a:lnTo>
                <a:lnTo>
                  <a:pt x="647" y="216"/>
                </a:lnTo>
                <a:lnTo>
                  <a:pt x="646" y="213"/>
                </a:lnTo>
                <a:lnTo>
                  <a:pt x="643" y="202"/>
                </a:lnTo>
                <a:lnTo>
                  <a:pt x="643" y="202"/>
                </a:lnTo>
                <a:lnTo>
                  <a:pt x="641" y="194"/>
                </a:lnTo>
                <a:lnTo>
                  <a:pt x="640" y="187"/>
                </a:lnTo>
                <a:lnTo>
                  <a:pt x="639" y="181"/>
                </a:lnTo>
                <a:lnTo>
                  <a:pt x="639" y="181"/>
                </a:lnTo>
                <a:lnTo>
                  <a:pt x="638" y="167"/>
                </a:lnTo>
                <a:lnTo>
                  <a:pt x="636" y="157"/>
                </a:lnTo>
                <a:lnTo>
                  <a:pt x="635" y="154"/>
                </a:lnTo>
                <a:lnTo>
                  <a:pt x="634" y="151"/>
                </a:lnTo>
                <a:lnTo>
                  <a:pt x="634" y="1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pptxd15_ダンスする男性のシルエット</dc:title>
  <dc:subject>pptxd15_ダンスする男性のシルエット</dc:subject>
  <dc:creator>でじけろお</dc:creator>
  <cp:revision>1</cp:revision>
  <dcterms:created xsi:type="dcterms:W3CDTF">2018-05-20T00:31:01Z</dcterms:created>
  <dcterms:modified xsi:type="dcterms:W3CDTF">2020-02-23T16:01:01Z</dcterms:modified>
  <cp:version>1</cp:version>
</cp:coreProperties>
</file>