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>
            <a:extLst>
              <a:ext uri="{FF2B5EF4-FFF2-40B4-BE49-F238E27FC236}">
                <a16:creationId xmlns:a16="http://schemas.microsoft.com/office/drawing/2014/main" id="{4044095B-E1FD-4FCC-8F50-775F1373D371}"/>
              </a:ext>
            </a:extLst>
          </p:cNvPr>
          <p:cNvSpPr>
            <a:spLocks/>
          </p:cNvSpPr>
          <p:nvPr/>
        </p:nvSpPr>
        <p:spPr bwMode="auto">
          <a:xfrm>
            <a:off x="1160515" y="970218"/>
            <a:ext cx="1857320" cy="2517775"/>
          </a:xfrm>
          <a:custGeom>
            <a:avLst/>
            <a:gdLst>
              <a:gd name="T0" fmla="*/ 77 w 1108"/>
              <a:gd name="T1" fmla="*/ 301 h 1502"/>
              <a:gd name="T2" fmla="*/ 87 w 1108"/>
              <a:gd name="T3" fmla="*/ 333 h 1502"/>
              <a:gd name="T4" fmla="*/ 67 w 1108"/>
              <a:gd name="T5" fmla="*/ 367 h 1502"/>
              <a:gd name="T6" fmla="*/ 33 w 1108"/>
              <a:gd name="T7" fmla="*/ 415 h 1502"/>
              <a:gd name="T8" fmla="*/ 13 w 1108"/>
              <a:gd name="T9" fmla="*/ 465 h 1502"/>
              <a:gd name="T10" fmla="*/ 51 w 1108"/>
              <a:gd name="T11" fmla="*/ 464 h 1502"/>
              <a:gd name="T12" fmla="*/ 75 w 1108"/>
              <a:gd name="T13" fmla="*/ 485 h 1502"/>
              <a:gd name="T14" fmla="*/ 162 w 1108"/>
              <a:gd name="T15" fmla="*/ 574 h 1502"/>
              <a:gd name="T16" fmla="*/ 173 w 1108"/>
              <a:gd name="T17" fmla="*/ 645 h 1502"/>
              <a:gd name="T18" fmla="*/ 208 w 1108"/>
              <a:gd name="T19" fmla="*/ 671 h 1502"/>
              <a:gd name="T20" fmla="*/ 322 w 1108"/>
              <a:gd name="T21" fmla="*/ 1000 h 1502"/>
              <a:gd name="T22" fmla="*/ 279 w 1108"/>
              <a:gd name="T23" fmla="*/ 1284 h 1502"/>
              <a:gd name="T24" fmla="*/ 305 w 1108"/>
              <a:gd name="T25" fmla="*/ 1333 h 1502"/>
              <a:gd name="T26" fmla="*/ 328 w 1108"/>
              <a:gd name="T27" fmla="*/ 1384 h 1502"/>
              <a:gd name="T28" fmla="*/ 418 w 1108"/>
              <a:gd name="T29" fmla="*/ 1348 h 1502"/>
              <a:gd name="T30" fmla="*/ 485 w 1108"/>
              <a:gd name="T31" fmla="*/ 1336 h 1502"/>
              <a:gd name="T32" fmla="*/ 477 w 1108"/>
              <a:gd name="T33" fmla="*/ 1473 h 1502"/>
              <a:gd name="T34" fmla="*/ 489 w 1108"/>
              <a:gd name="T35" fmla="*/ 1500 h 1502"/>
              <a:gd name="T36" fmla="*/ 545 w 1108"/>
              <a:gd name="T37" fmla="*/ 1460 h 1502"/>
              <a:gd name="T38" fmla="*/ 590 w 1108"/>
              <a:gd name="T39" fmla="*/ 1362 h 1502"/>
              <a:gd name="T40" fmla="*/ 583 w 1108"/>
              <a:gd name="T41" fmla="*/ 1289 h 1502"/>
              <a:gd name="T42" fmla="*/ 702 w 1108"/>
              <a:gd name="T43" fmla="*/ 1245 h 1502"/>
              <a:gd name="T44" fmla="*/ 759 w 1108"/>
              <a:gd name="T45" fmla="*/ 1162 h 1502"/>
              <a:gd name="T46" fmla="*/ 825 w 1108"/>
              <a:gd name="T47" fmla="*/ 1107 h 1502"/>
              <a:gd name="T48" fmla="*/ 865 w 1108"/>
              <a:gd name="T49" fmla="*/ 976 h 1502"/>
              <a:gd name="T50" fmla="*/ 997 w 1108"/>
              <a:gd name="T51" fmla="*/ 933 h 1502"/>
              <a:gd name="T52" fmla="*/ 1077 w 1108"/>
              <a:gd name="T53" fmla="*/ 977 h 1502"/>
              <a:gd name="T54" fmla="*/ 1106 w 1108"/>
              <a:gd name="T55" fmla="*/ 960 h 1502"/>
              <a:gd name="T56" fmla="*/ 1071 w 1108"/>
              <a:gd name="T57" fmla="*/ 913 h 1502"/>
              <a:gd name="T58" fmla="*/ 995 w 1108"/>
              <a:gd name="T59" fmla="*/ 843 h 1502"/>
              <a:gd name="T60" fmla="*/ 937 w 1108"/>
              <a:gd name="T61" fmla="*/ 851 h 1502"/>
              <a:gd name="T62" fmla="*/ 904 w 1108"/>
              <a:gd name="T63" fmla="*/ 774 h 1502"/>
              <a:gd name="T64" fmla="*/ 846 w 1108"/>
              <a:gd name="T65" fmla="*/ 759 h 1502"/>
              <a:gd name="T66" fmla="*/ 682 w 1108"/>
              <a:gd name="T67" fmla="*/ 737 h 1502"/>
              <a:gd name="T68" fmla="*/ 468 w 1108"/>
              <a:gd name="T69" fmla="*/ 606 h 1502"/>
              <a:gd name="T70" fmla="*/ 319 w 1108"/>
              <a:gd name="T71" fmla="*/ 540 h 1502"/>
              <a:gd name="T72" fmla="*/ 273 w 1108"/>
              <a:gd name="T73" fmla="*/ 351 h 1502"/>
              <a:gd name="T74" fmla="*/ 319 w 1108"/>
              <a:gd name="T75" fmla="*/ 338 h 1502"/>
              <a:gd name="T76" fmla="*/ 337 w 1108"/>
              <a:gd name="T77" fmla="*/ 314 h 1502"/>
              <a:gd name="T78" fmla="*/ 347 w 1108"/>
              <a:gd name="T79" fmla="*/ 290 h 1502"/>
              <a:gd name="T80" fmla="*/ 358 w 1108"/>
              <a:gd name="T81" fmla="*/ 264 h 1502"/>
              <a:gd name="T82" fmla="*/ 466 w 1108"/>
              <a:gd name="T83" fmla="*/ 189 h 1502"/>
              <a:gd name="T84" fmla="*/ 455 w 1108"/>
              <a:gd name="T85" fmla="*/ 166 h 1502"/>
              <a:gd name="T86" fmla="*/ 440 w 1108"/>
              <a:gd name="T87" fmla="*/ 172 h 1502"/>
              <a:gd name="T88" fmla="*/ 417 w 1108"/>
              <a:gd name="T89" fmla="*/ 178 h 1502"/>
              <a:gd name="T90" fmla="*/ 385 w 1108"/>
              <a:gd name="T91" fmla="*/ 184 h 1502"/>
              <a:gd name="T92" fmla="*/ 358 w 1108"/>
              <a:gd name="T93" fmla="*/ 205 h 1502"/>
              <a:gd name="T94" fmla="*/ 321 w 1108"/>
              <a:gd name="T95" fmla="*/ 231 h 1502"/>
              <a:gd name="T96" fmla="*/ 305 w 1108"/>
              <a:gd name="T97" fmla="*/ 191 h 1502"/>
              <a:gd name="T98" fmla="*/ 278 w 1108"/>
              <a:gd name="T99" fmla="*/ 220 h 1502"/>
              <a:gd name="T100" fmla="*/ 220 w 1108"/>
              <a:gd name="T101" fmla="*/ 205 h 1502"/>
              <a:gd name="T102" fmla="*/ 225 w 1108"/>
              <a:gd name="T103" fmla="*/ 182 h 1502"/>
              <a:gd name="T104" fmla="*/ 263 w 1108"/>
              <a:gd name="T105" fmla="*/ 150 h 1502"/>
              <a:gd name="T106" fmla="*/ 301 w 1108"/>
              <a:gd name="T107" fmla="*/ 80 h 1502"/>
              <a:gd name="T108" fmla="*/ 282 w 1108"/>
              <a:gd name="T109" fmla="*/ 69 h 1502"/>
              <a:gd name="T110" fmla="*/ 256 w 1108"/>
              <a:gd name="T111" fmla="*/ 49 h 1502"/>
              <a:gd name="T112" fmla="*/ 190 w 1108"/>
              <a:gd name="T113" fmla="*/ 0 h 1502"/>
              <a:gd name="T114" fmla="*/ 98 w 1108"/>
              <a:gd name="T115" fmla="*/ 46 h 1502"/>
              <a:gd name="T116" fmla="*/ 66 w 1108"/>
              <a:gd name="T117" fmla="*/ 147 h 1502"/>
              <a:gd name="T118" fmla="*/ 75 w 1108"/>
              <a:gd name="T119" fmla="*/ 182 h 1502"/>
              <a:gd name="T120" fmla="*/ 78 w 1108"/>
              <a:gd name="T121" fmla="*/ 216 h 1502"/>
              <a:gd name="T122" fmla="*/ 119 w 1108"/>
              <a:gd name="T123" fmla="*/ 231 h 1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08" h="1502">
                <a:moveTo>
                  <a:pt x="124" y="289"/>
                </a:moveTo>
                <a:lnTo>
                  <a:pt x="124" y="289"/>
                </a:lnTo>
                <a:lnTo>
                  <a:pt x="123" y="292"/>
                </a:lnTo>
                <a:lnTo>
                  <a:pt x="120" y="293"/>
                </a:lnTo>
                <a:lnTo>
                  <a:pt x="115" y="295"/>
                </a:lnTo>
                <a:lnTo>
                  <a:pt x="107" y="295"/>
                </a:lnTo>
                <a:lnTo>
                  <a:pt x="98" y="295"/>
                </a:lnTo>
                <a:lnTo>
                  <a:pt x="89" y="296"/>
                </a:lnTo>
                <a:lnTo>
                  <a:pt x="82" y="298"/>
                </a:lnTo>
                <a:lnTo>
                  <a:pt x="80" y="299"/>
                </a:lnTo>
                <a:lnTo>
                  <a:pt x="77" y="301"/>
                </a:lnTo>
                <a:lnTo>
                  <a:pt x="76" y="304"/>
                </a:lnTo>
                <a:lnTo>
                  <a:pt x="76" y="308"/>
                </a:lnTo>
                <a:lnTo>
                  <a:pt x="76" y="308"/>
                </a:lnTo>
                <a:lnTo>
                  <a:pt x="77" y="314"/>
                </a:lnTo>
                <a:lnTo>
                  <a:pt x="80" y="319"/>
                </a:lnTo>
                <a:lnTo>
                  <a:pt x="82" y="321"/>
                </a:lnTo>
                <a:lnTo>
                  <a:pt x="85" y="322"/>
                </a:lnTo>
                <a:lnTo>
                  <a:pt x="87" y="324"/>
                </a:lnTo>
                <a:lnTo>
                  <a:pt x="88" y="326"/>
                </a:lnTo>
                <a:lnTo>
                  <a:pt x="88" y="328"/>
                </a:lnTo>
                <a:lnTo>
                  <a:pt x="87" y="333"/>
                </a:lnTo>
                <a:lnTo>
                  <a:pt x="87" y="333"/>
                </a:lnTo>
                <a:lnTo>
                  <a:pt x="85" y="338"/>
                </a:lnTo>
                <a:lnTo>
                  <a:pt x="82" y="342"/>
                </a:lnTo>
                <a:lnTo>
                  <a:pt x="75" y="346"/>
                </a:lnTo>
                <a:lnTo>
                  <a:pt x="71" y="348"/>
                </a:lnTo>
                <a:lnTo>
                  <a:pt x="69" y="351"/>
                </a:lnTo>
                <a:lnTo>
                  <a:pt x="66" y="354"/>
                </a:lnTo>
                <a:lnTo>
                  <a:pt x="66" y="360"/>
                </a:lnTo>
                <a:lnTo>
                  <a:pt x="66" y="360"/>
                </a:lnTo>
                <a:lnTo>
                  <a:pt x="66" y="365"/>
                </a:lnTo>
                <a:lnTo>
                  <a:pt x="67" y="367"/>
                </a:lnTo>
                <a:lnTo>
                  <a:pt x="69" y="367"/>
                </a:lnTo>
                <a:lnTo>
                  <a:pt x="71" y="365"/>
                </a:lnTo>
                <a:lnTo>
                  <a:pt x="75" y="363"/>
                </a:lnTo>
                <a:lnTo>
                  <a:pt x="76" y="363"/>
                </a:lnTo>
                <a:lnTo>
                  <a:pt x="76" y="364"/>
                </a:lnTo>
                <a:lnTo>
                  <a:pt x="67" y="379"/>
                </a:lnTo>
                <a:lnTo>
                  <a:pt x="67" y="379"/>
                </a:lnTo>
                <a:lnTo>
                  <a:pt x="64" y="385"/>
                </a:lnTo>
                <a:lnTo>
                  <a:pt x="59" y="391"/>
                </a:lnTo>
                <a:lnTo>
                  <a:pt x="46" y="404"/>
                </a:lnTo>
                <a:lnTo>
                  <a:pt x="33" y="415"/>
                </a:lnTo>
                <a:lnTo>
                  <a:pt x="20" y="425"/>
                </a:lnTo>
                <a:lnTo>
                  <a:pt x="9" y="433"/>
                </a:lnTo>
                <a:lnTo>
                  <a:pt x="4" y="438"/>
                </a:lnTo>
                <a:lnTo>
                  <a:pt x="2" y="442"/>
                </a:lnTo>
                <a:lnTo>
                  <a:pt x="0" y="447"/>
                </a:lnTo>
                <a:lnTo>
                  <a:pt x="0" y="450"/>
                </a:lnTo>
                <a:lnTo>
                  <a:pt x="1" y="454"/>
                </a:lnTo>
                <a:lnTo>
                  <a:pt x="4" y="459"/>
                </a:lnTo>
                <a:lnTo>
                  <a:pt x="4" y="459"/>
                </a:lnTo>
                <a:lnTo>
                  <a:pt x="8" y="463"/>
                </a:lnTo>
                <a:lnTo>
                  <a:pt x="13" y="465"/>
                </a:lnTo>
                <a:lnTo>
                  <a:pt x="22" y="469"/>
                </a:lnTo>
                <a:lnTo>
                  <a:pt x="32" y="469"/>
                </a:lnTo>
                <a:lnTo>
                  <a:pt x="40" y="469"/>
                </a:lnTo>
                <a:lnTo>
                  <a:pt x="48" y="466"/>
                </a:lnTo>
                <a:lnTo>
                  <a:pt x="53" y="464"/>
                </a:lnTo>
                <a:lnTo>
                  <a:pt x="56" y="461"/>
                </a:lnTo>
                <a:lnTo>
                  <a:pt x="56" y="461"/>
                </a:lnTo>
                <a:lnTo>
                  <a:pt x="56" y="460"/>
                </a:lnTo>
                <a:lnTo>
                  <a:pt x="56" y="460"/>
                </a:lnTo>
                <a:lnTo>
                  <a:pt x="54" y="461"/>
                </a:lnTo>
                <a:lnTo>
                  <a:pt x="51" y="464"/>
                </a:lnTo>
                <a:lnTo>
                  <a:pt x="48" y="474"/>
                </a:lnTo>
                <a:lnTo>
                  <a:pt x="46" y="480"/>
                </a:lnTo>
                <a:lnTo>
                  <a:pt x="46" y="486"/>
                </a:lnTo>
                <a:lnTo>
                  <a:pt x="48" y="491"/>
                </a:lnTo>
                <a:lnTo>
                  <a:pt x="50" y="493"/>
                </a:lnTo>
                <a:lnTo>
                  <a:pt x="50" y="493"/>
                </a:lnTo>
                <a:lnTo>
                  <a:pt x="53" y="495"/>
                </a:lnTo>
                <a:lnTo>
                  <a:pt x="55" y="495"/>
                </a:lnTo>
                <a:lnTo>
                  <a:pt x="60" y="493"/>
                </a:lnTo>
                <a:lnTo>
                  <a:pt x="67" y="490"/>
                </a:lnTo>
                <a:lnTo>
                  <a:pt x="75" y="485"/>
                </a:lnTo>
                <a:lnTo>
                  <a:pt x="86" y="475"/>
                </a:lnTo>
                <a:lnTo>
                  <a:pt x="91" y="470"/>
                </a:lnTo>
                <a:lnTo>
                  <a:pt x="91" y="470"/>
                </a:lnTo>
                <a:lnTo>
                  <a:pt x="109" y="500"/>
                </a:lnTo>
                <a:lnTo>
                  <a:pt x="125" y="526"/>
                </a:lnTo>
                <a:lnTo>
                  <a:pt x="141" y="550"/>
                </a:lnTo>
                <a:lnTo>
                  <a:pt x="141" y="550"/>
                </a:lnTo>
                <a:lnTo>
                  <a:pt x="147" y="559"/>
                </a:lnTo>
                <a:lnTo>
                  <a:pt x="154" y="564"/>
                </a:lnTo>
                <a:lnTo>
                  <a:pt x="160" y="571"/>
                </a:lnTo>
                <a:lnTo>
                  <a:pt x="162" y="574"/>
                </a:lnTo>
                <a:lnTo>
                  <a:pt x="163" y="577"/>
                </a:lnTo>
                <a:lnTo>
                  <a:pt x="167" y="592"/>
                </a:lnTo>
                <a:lnTo>
                  <a:pt x="167" y="592"/>
                </a:lnTo>
                <a:lnTo>
                  <a:pt x="167" y="602"/>
                </a:lnTo>
                <a:lnTo>
                  <a:pt x="167" y="612"/>
                </a:lnTo>
                <a:lnTo>
                  <a:pt x="163" y="629"/>
                </a:lnTo>
                <a:lnTo>
                  <a:pt x="163" y="635"/>
                </a:lnTo>
                <a:lnTo>
                  <a:pt x="163" y="640"/>
                </a:lnTo>
                <a:lnTo>
                  <a:pt x="165" y="642"/>
                </a:lnTo>
                <a:lnTo>
                  <a:pt x="167" y="644"/>
                </a:lnTo>
                <a:lnTo>
                  <a:pt x="173" y="645"/>
                </a:lnTo>
                <a:lnTo>
                  <a:pt x="173" y="645"/>
                </a:lnTo>
                <a:lnTo>
                  <a:pt x="181" y="646"/>
                </a:lnTo>
                <a:lnTo>
                  <a:pt x="188" y="645"/>
                </a:lnTo>
                <a:lnTo>
                  <a:pt x="199" y="642"/>
                </a:lnTo>
                <a:lnTo>
                  <a:pt x="206" y="639"/>
                </a:lnTo>
                <a:lnTo>
                  <a:pt x="209" y="638"/>
                </a:lnTo>
                <a:lnTo>
                  <a:pt x="209" y="638"/>
                </a:lnTo>
                <a:lnTo>
                  <a:pt x="208" y="644"/>
                </a:lnTo>
                <a:lnTo>
                  <a:pt x="206" y="650"/>
                </a:lnTo>
                <a:lnTo>
                  <a:pt x="206" y="660"/>
                </a:lnTo>
                <a:lnTo>
                  <a:pt x="208" y="671"/>
                </a:lnTo>
                <a:lnTo>
                  <a:pt x="210" y="686"/>
                </a:lnTo>
                <a:lnTo>
                  <a:pt x="215" y="702"/>
                </a:lnTo>
                <a:lnTo>
                  <a:pt x="222" y="721"/>
                </a:lnTo>
                <a:lnTo>
                  <a:pt x="222" y="721"/>
                </a:lnTo>
                <a:lnTo>
                  <a:pt x="252" y="787"/>
                </a:lnTo>
                <a:lnTo>
                  <a:pt x="272" y="835"/>
                </a:lnTo>
                <a:lnTo>
                  <a:pt x="291" y="888"/>
                </a:lnTo>
                <a:lnTo>
                  <a:pt x="300" y="916"/>
                </a:lnTo>
                <a:lnTo>
                  <a:pt x="309" y="944"/>
                </a:lnTo>
                <a:lnTo>
                  <a:pt x="316" y="971"/>
                </a:lnTo>
                <a:lnTo>
                  <a:pt x="322" y="1000"/>
                </a:lnTo>
                <a:lnTo>
                  <a:pt x="326" y="1025"/>
                </a:lnTo>
                <a:lnTo>
                  <a:pt x="328" y="1050"/>
                </a:lnTo>
                <a:lnTo>
                  <a:pt x="328" y="1074"/>
                </a:lnTo>
                <a:lnTo>
                  <a:pt x="326" y="1096"/>
                </a:lnTo>
                <a:lnTo>
                  <a:pt x="326" y="1096"/>
                </a:lnTo>
                <a:lnTo>
                  <a:pt x="319" y="1134"/>
                </a:lnTo>
                <a:lnTo>
                  <a:pt x="309" y="1170"/>
                </a:lnTo>
                <a:lnTo>
                  <a:pt x="290" y="1231"/>
                </a:lnTo>
                <a:lnTo>
                  <a:pt x="284" y="1256"/>
                </a:lnTo>
                <a:lnTo>
                  <a:pt x="279" y="1275"/>
                </a:lnTo>
                <a:lnTo>
                  <a:pt x="279" y="1284"/>
                </a:lnTo>
                <a:lnTo>
                  <a:pt x="279" y="1290"/>
                </a:lnTo>
                <a:lnTo>
                  <a:pt x="280" y="1296"/>
                </a:lnTo>
                <a:lnTo>
                  <a:pt x="283" y="1300"/>
                </a:lnTo>
                <a:lnTo>
                  <a:pt x="283" y="1300"/>
                </a:lnTo>
                <a:lnTo>
                  <a:pt x="288" y="1305"/>
                </a:lnTo>
                <a:lnTo>
                  <a:pt x="293" y="1309"/>
                </a:lnTo>
                <a:lnTo>
                  <a:pt x="300" y="1311"/>
                </a:lnTo>
                <a:lnTo>
                  <a:pt x="301" y="1314"/>
                </a:lnTo>
                <a:lnTo>
                  <a:pt x="304" y="1317"/>
                </a:lnTo>
                <a:lnTo>
                  <a:pt x="305" y="1324"/>
                </a:lnTo>
                <a:lnTo>
                  <a:pt x="305" y="1333"/>
                </a:lnTo>
                <a:lnTo>
                  <a:pt x="305" y="1333"/>
                </a:lnTo>
                <a:lnTo>
                  <a:pt x="304" y="1344"/>
                </a:lnTo>
                <a:lnTo>
                  <a:pt x="301" y="1354"/>
                </a:lnTo>
                <a:lnTo>
                  <a:pt x="299" y="1363"/>
                </a:lnTo>
                <a:lnTo>
                  <a:pt x="299" y="1370"/>
                </a:lnTo>
                <a:lnTo>
                  <a:pt x="299" y="1373"/>
                </a:lnTo>
                <a:lnTo>
                  <a:pt x="300" y="1376"/>
                </a:lnTo>
                <a:lnTo>
                  <a:pt x="301" y="1378"/>
                </a:lnTo>
                <a:lnTo>
                  <a:pt x="305" y="1380"/>
                </a:lnTo>
                <a:lnTo>
                  <a:pt x="314" y="1383"/>
                </a:lnTo>
                <a:lnTo>
                  <a:pt x="328" y="1384"/>
                </a:lnTo>
                <a:lnTo>
                  <a:pt x="328" y="1384"/>
                </a:lnTo>
                <a:lnTo>
                  <a:pt x="337" y="1383"/>
                </a:lnTo>
                <a:lnTo>
                  <a:pt x="344" y="1381"/>
                </a:lnTo>
                <a:lnTo>
                  <a:pt x="352" y="1379"/>
                </a:lnTo>
                <a:lnTo>
                  <a:pt x="359" y="1376"/>
                </a:lnTo>
                <a:lnTo>
                  <a:pt x="373" y="1370"/>
                </a:lnTo>
                <a:lnTo>
                  <a:pt x="384" y="1363"/>
                </a:lnTo>
                <a:lnTo>
                  <a:pt x="395" y="1357"/>
                </a:lnTo>
                <a:lnTo>
                  <a:pt x="407" y="1351"/>
                </a:lnTo>
                <a:lnTo>
                  <a:pt x="412" y="1349"/>
                </a:lnTo>
                <a:lnTo>
                  <a:pt x="418" y="1348"/>
                </a:lnTo>
                <a:lnTo>
                  <a:pt x="424" y="1348"/>
                </a:lnTo>
                <a:lnTo>
                  <a:pt x="432" y="1349"/>
                </a:lnTo>
                <a:lnTo>
                  <a:pt x="432" y="1349"/>
                </a:lnTo>
                <a:lnTo>
                  <a:pt x="444" y="1351"/>
                </a:lnTo>
                <a:lnTo>
                  <a:pt x="455" y="1351"/>
                </a:lnTo>
                <a:lnTo>
                  <a:pt x="464" y="1348"/>
                </a:lnTo>
                <a:lnTo>
                  <a:pt x="471" y="1346"/>
                </a:lnTo>
                <a:lnTo>
                  <a:pt x="477" y="1342"/>
                </a:lnTo>
                <a:lnTo>
                  <a:pt x="482" y="1338"/>
                </a:lnTo>
                <a:lnTo>
                  <a:pt x="485" y="1336"/>
                </a:lnTo>
                <a:lnTo>
                  <a:pt x="485" y="1336"/>
                </a:lnTo>
                <a:lnTo>
                  <a:pt x="490" y="1372"/>
                </a:lnTo>
                <a:lnTo>
                  <a:pt x="497" y="1427"/>
                </a:lnTo>
                <a:lnTo>
                  <a:pt x="497" y="1427"/>
                </a:lnTo>
                <a:lnTo>
                  <a:pt x="497" y="1437"/>
                </a:lnTo>
                <a:lnTo>
                  <a:pt x="497" y="1444"/>
                </a:lnTo>
                <a:lnTo>
                  <a:pt x="495" y="1452"/>
                </a:lnTo>
                <a:lnTo>
                  <a:pt x="491" y="1458"/>
                </a:lnTo>
                <a:lnTo>
                  <a:pt x="487" y="1463"/>
                </a:lnTo>
                <a:lnTo>
                  <a:pt x="484" y="1468"/>
                </a:lnTo>
                <a:lnTo>
                  <a:pt x="477" y="1473"/>
                </a:lnTo>
                <a:lnTo>
                  <a:pt x="477" y="1473"/>
                </a:lnTo>
                <a:lnTo>
                  <a:pt x="473" y="1477"/>
                </a:lnTo>
                <a:lnTo>
                  <a:pt x="469" y="1484"/>
                </a:lnTo>
                <a:lnTo>
                  <a:pt x="468" y="1487"/>
                </a:lnTo>
                <a:lnTo>
                  <a:pt x="468" y="1491"/>
                </a:lnTo>
                <a:lnTo>
                  <a:pt x="469" y="1495"/>
                </a:lnTo>
                <a:lnTo>
                  <a:pt x="471" y="1498"/>
                </a:lnTo>
                <a:lnTo>
                  <a:pt x="471" y="1498"/>
                </a:lnTo>
                <a:lnTo>
                  <a:pt x="475" y="1501"/>
                </a:lnTo>
                <a:lnTo>
                  <a:pt x="480" y="1502"/>
                </a:lnTo>
                <a:lnTo>
                  <a:pt x="484" y="1501"/>
                </a:lnTo>
                <a:lnTo>
                  <a:pt x="489" y="1500"/>
                </a:lnTo>
                <a:lnTo>
                  <a:pt x="497" y="1496"/>
                </a:lnTo>
                <a:lnTo>
                  <a:pt x="501" y="1493"/>
                </a:lnTo>
                <a:lnTo>
                  <a:pt x="503" y="1493"/>
                </a:lnTo>
                <a:lnTo>
                  <a:pt x="503" y="1493"/>
                </a:lnTo>
                <a:lnTo>
                  <a:pt x="511" y="1491"/>
                </a:lnTo>
                <a:lnTo>
                  <a:pt x="521" y="1486"/>
                </a:lnTo>
                <a:lnTo>
                  <a:pt x="525" y="1482"/>
                </a:lnTo>
                <a:lnTo>
                  <a:pt x="532" y="1476"/>
                </a:lnTo>
                <a:lnTo>
                  <a:pt x="538" y="1470"/>
                </a:lnTo>
                <a:lnTo>
                  <a:pt x="545" y="1460"/>
                </a:lnTo>
                <a:lnTo>
                  <a:pt x="545" y="1460"/>
                </a:lnTo>
                <a:lnTo>
                  <a:pt x="550" y="1452"/>
                </a:lnTo>
                <a:lnTo>
                  <a:pt x="551" y="1444"/>
                </a:lnTo>
                <a:lnTo>
                  <a:pt x="551" y="1437"/>
                </a:lnTo>
                <a:lnTo>
                  <a:pt x="550" y="1429"/>
                </a:lnTo>
                <a:lnTo>
                  <a:pt x="549" y="1422"/>
                </a:lnTo>
                <a:lnTo>
                  <a:pt x="550" y="1413"/>
                </a:lnTo>
                <a:lnTo>
                  <a:pt x="555" y="1404"/>
                </a:lnTo>
                <a:lnTo>
                  <a:pt x="562" y="1394"/>
                </a:lnTo>
                <a:lnTo>
                  <a:pt x="562" y="1394"/>
                </a:lnTo>
                <a:lnTo>
                  <a:pt x="582" y="1372"/>
                </a:lnTo>
                <a:lnTo>
                  <a:pt x="590" y="1362"/>
                </a:lnTo>
                <a:lnTo>
                  <a:pt x="596" y="1352"/>
                </a:lnTo>
                <a:lnTo>
                  <a:pt x="601" y="1343"/>
                </a:lnTo>
                <a:lnTo>
                  <a:pt x="603" y="1336"/>
                </a:lnTo>
                <a:lnTo>
                  <a:pt x="603" y="1328"/>
                </a:lnTo>
                <a:lnTo>
                  <a:pt x="601" y="1321"/>
                </a:lnTo>
                <a:lnTo>
                  <a:pt x="601" y="1321"/>
                </a:lnTo>
                <a:lnTo>
                  <a:pt x="590" y="1301"/>
                </a:lnTo>
                <a:lnTo>
                  <a:pt x="586" y="1294"/>
                </a:lnTo>
                <a:lnTo>
                  <a:pt x="585" y="1290"/>
                </a:lnTo>
                <a:lnTo>
                  <a:pt x="585" y="1290"/>
                </a:lnTo>
                <a:lnTo>
                  <a:pt x="583" y="1289"/>
                </a:lnTo>
                <a:lnTo>
                  <a:pt x="582" y="1287"/>
                </a:lnTo>
                <a:lnTo>
                  <a:pt x="581" y="1285"/>
                </a:lnTo>
                <a:lnTo>
                  <a:pt x="581" y="1283"/>
                </a:lnTo>
                <a:lnTo>
                  <a:pt x="585" y="1279"/>
                </a:lnTo>
                <a:lnTo>
                  <a:pt x="593" y="1275"/>
                </a:lnTo>
                <a:lnTo>
                  <a:pt x="608" y="1269"/>
                </a:lnTo>
                <a:lnTo>
                  <a:pt x="631" y="1262"/>
                </a:lnTo>
                <a:lnTo>
                  <a:pt x="631" y="1262"/>
                </a:lnTo>
                <a:lnTo>
                  <a:pt x="655" y="1255"/>
                </a:lnTo>
                <a:lnTo>
                  <a:pt x="675" y="1251"/>
                </a:lnTo>
                <a:lnTo>
                  <a:pt x="702" y="1245"/>
                </a:lnTo>
                <a:lnTo>
                  <a:pt x="711" y="1242"/>
                </a:lnTo>
                <a:lnTo>
                  <a:pt x="720" y="1239"/>
                </a:lnTo>
                <a:lnTo>
                  <a:pt x="726" y="1234"/>
                </a:lnTo>
                <a:lnTo>
                  <a:pt x="732" y="1226"/>
                </a:lnTo>
                <a:lnTo>
                  <a:pt x="732" y="1226"/>
                </a:lnTo>
                <a:lnTo>
                  <a:pt x="736" y="1218"/>
                </a:lnTo>
                <a:lnTo>
                  <a:pt x="739" y="1209"/>
                </a:lnTo>
                <a:lnTo>
                  <a:pt x="742" y="1193"/>
                </a:lnTo>
                <a:lnTo>
                  <a:pt x="745" y="1183"/>
                </a:lnTo>
                <a:lnTo>
                  <a:pt x="751" y="1173"/>
                </a:lnTo>
                <a:lnTo>
                  <a:pt x="759" y="1162"/>
                </a:lnTo>
                <a:lnTo>
                  <a:pt x="772" y="1150"/>
                </a:lnTo>
                <a:lnTo>
                  <a:pt x="772" y="1150"/>
                </a:lnTo>
                <a:lnTo>
                  <a:pt x="785" y="1140"/>
                </a:lnTo>
                <a:lnTo>
                  <a:pt x="794" y="1134"/>
                </a:lnTo>
                <a:lnTo>
                  <a:pt x="800" y="1131"/>
                </a:lnTo>
                <a:lnTo>
                  <a:pt x="805" y="1129"/>
                </a:lnTo>
                <a:lnTo>
                  <a:pt x="809" y="1128"/>
                </a:lnTo>
                <a:lnTo>
                  <a:pt x="812" y="1125"/>
                </a:lnTo>
                <a:lnTo>
                  <a:pt x="817" y="1118"/>
                </a:lnTo>
                <a:lnTo>
                  <a:pt x="825" y="1107"/>
                </a:lnTo>
                <a:lnTo>
                  <a:pt x="825" y="1107"/>
                </a:lnTo>
                <a:lnTo>
                  <a:pt x="833" y="1093"/>
                </a:lnTo>
                <a:lnTo>
                  <a:pt x="840" y="1080"/>
                </a:lnTo>
                <a:lnTo>
                  <a:pt x="846" y="1066"/>
                </a:lnTo>
                <a:lnTo>
                  <a:pt x="849" y="1054"/>
                </a:lnTo>
                <a:lnTo>
                  <a:pt x="852" y="1043"/>
                </a:lnTo>
                <a:lnTo>
                  <a:pt x="854" y="1033"/>
                </a:lnTo>
                <a:lnTo>
                  <a:pt x="856" y="1017"/>
                </a:lnTo>
                <a:lnTo>
                  <a:pt x="856" y="1017"/>
                </a:lnTo>
                <a:lnTo>
                  <a:pt x="856" y="1009"/>
                </a:lnTo>
                <a:lnTo>
                  <a:pt x="858" y="1000"/>
                </a:lnTo>
                <a:lnTo>
                  <a:pt x="865" y="976"/>
                </a:lnTo>
                <a:lnTo>
                  <a:pt x="879" y="936"/>
                </a:lnTo>
                <a:lnTo>
                  <a:pt x="879" y="936"/>
                </a:lnTo>
                <a:lnTo>
                  <a:pt x="883" y="929"/>
                </a:lnTo>
                <a:lnTo>
                  <a:pt x="886" y="923"/>
                </a:lnTo>
                <a:lnTo>
                  <a:pt x="896" y="912"/>
                </a:lnTo>
                <a:lnTo>
                  <a:pt x="905" y="905"/>
                </a:lnTo>
                <a:lnTo>
                  <a:pt x="910" y="902"/>
                </a:lnTo>
                <a:lnTo>
                  <a:pt x="910" y="902"/>
                </a:lnTo>
                <a:lnTo>
                  <a:pt x="948" y="915"/>
                </a:lnTo>
                <a:lnTo>
                  <a:pt x="981" y="926"/>
                </a:lnTo>
                <a:lnTo>
                  <a:pt x="997" y="933"/>
                </a:lnTo>
                <a:lnTo>
                  <a:pt x="1011" y="939"/>
                </a:lnTo>
                <a:lnTo>
                  <a:pt x="1011" y="939"/>
                </a:lnTo>
                <a:lnTo>
                  <a:pt x="1022" y="947"/>
                </a:lnTo>
                <a:lnTo>
                  <a:pt x="1030" y="954"/>
                </a:lnTo>
                <a:lnTo>
                  <a:pt x="1046" y="966"/>
                </a:lnTo>
                <a:lnTo>
                  <a:pt x="1058" y="976"/>
                </a:lnTo>
                <a:lnTo>
                  <a:pt x="1062" y="979"/>
                </a:lnTo>
                <a:lnTo>
                  <a:pt x="1069" y="980"/>
                </a:lnTo>
                <a:lnTo>
                  <a:pt x="1069" y="980"/>
                </a:lnTo>
                <a:lnTo>
                  <a:pt x="1074" y="979"/>
                </a:lnTo>
                <a:lnTo>
                  <a:pt x="1077" y="977"/>
                </a:lnTo>
                <a:lnTo>
                  <a:pt x="1083" y="975"/>
                </a:lnTo>
                <a:lnTo>
                  <a:pt x="1087" y="971"/>
                </a:lnTo>
                <a:lnTo>
                  <a:pt x="1088" y="970"/>
                </a:lnTo>
                <a:lnTo>
                  <a:pt x="1088" y="970"/>
                </a:lnTo>
                <a:lnTo>
                  <a:pt x="1091" y="970"/>
                </a:lnTo>
                <a:lnTo>
                  <a:pt x="1098" y="969"/>
                </a:lnTo>
                <a:lnTo>
                  <a:pt x="1102" y="969"/>
                </a:lnTo>
                <a:lnTo>
                  <a:pt x="1104" y="966"/>
                </a:lnTo>
                <a:lnTo>
                  <a:pt x="1106" y="964"/>
                </a:lnTo>
                <a:lnTo>
                  <a:pt x="1106" y="960"/>
                </a:lnTo>
                <a:lnTo>
                  <a:pt x="1106" y="960"/>
                </a:lnTo>
                <a:lnTo>
                  <a:pt x="1106" y="955"/>
                </a:lnTo>
                <a:lnTo>
                  <a:pt x="1107" y="950"/>
                </a:lnTo>
                <a:lnTo>
                  <a:pt x="1108" y="941"/>
                </a:lnTo>
                <a:lnTo>
                  <a:pt x="1108" y="936"/>
                </a:lnTo>
                <a:lnTo>
                  <a:pt x="1106" y="931"/>
                </a:lnTo>
                <a:lnTo>
                  <a:pt x="1102" y="927"/>
                </a:lnTo>
                <a:lnTo>
                  <a:pt x="1096" y="922"/>
                </a:lnTo>
                <a:lnTo>
                  <a:pt x="1096" y="922"/>
                </a:lnTo>
                <a:lnTo>
                  <a:pt x="1090" y="918"/>
                </a:lnTo>
                <a:lnTo>
                  <a:pt x="1082" y="916"/>
                </a:lnTo>
                <a:lnTo>
                  <a:pt x="1071" y="913"/>
                </a:lnTo>
                <a:lnTo>
                  <a:pt x="1065" y="912"/>
                </a:lnTo>
                <a:lnTo>
                  <a:pt x="1059" y="910"/>
                </a:lnTo>
                <a:lnTo>
                  <a:pt x="1053" y="906"/>
                </a:lnTo>
                <a:lnTo>
                  <a:pt x="1046" y="900"/>
                </a:lnTo>
                <a:lnTo>
                  <a:pt x="1046" y="900"/>
                </a:lnTo>
                <a:lnTo>
                  <a:pt x="1039" y="892"/>
                </a:lnTo>
                <a:lnTo>
                  <a:pt x="1033" y="884"/>
                </a:lnTo>
                <a:lnTo>
                  <a:pt x="1017" y="864"/>
                </a:lnTo>
                <a:lnTo>
                  <a:pt x="1010" y="856"/>
                </a:lnTo>
                <a:lnTo>
                  <a:pt x="1002" y="848"/>
                </a:lnTo>
                <a:lnTo>
                  <a:pt x="995" y="843"/>
                </a:lnTo>
                <a:lnTo>
                  <a:pt x="991" y="841"/>
                </a:lnTo>
                <a:lnTo>
                  <a:pt x="986" y="841"/>
                </a:lnTo>
                <a:lnTo>
                  <a:pt x="986" y="841"/>
                </a:lnTo>
                <a:lnTo>
                  <a:pt x="975" y="841"/>
                </a:lnTo>
                <a:lnTo>
                  <a:pt x="969" y="842"/>
                </a:lnTo>
                <a:lnTo>
                  <a:pt x="963" y="844"/>
                </a:lnTo>
                <a:lnTo>
                  <a:pt x="954" y="847"/>
                </a:lnTo>
                <a:lnTo>
                  <a:pt x="954" y="847"/>
                </a:lnTo>
                <a:lnTo>
                  <a:pt x="947" y="848"/>
                </a:lnTo>
                <a:lnTo>
                  <a:pt x="939" y="851"/>
                </a:lnTo>
                <a:lnTo>
                  <a:pt x="937" y="851"/>
                </a:lnTo>
                <a:lnTo>
                  <a:pt x="933" y="851"/>
                </a:lnTo>
                <a:lnTo>
                  <a:pt x="928" y="848"/>
                </a:lnTo>
                <a:lnTo>
                  <a:pt x="923" y="844"/>
                </a:lnTo>
                <a:lnTo>
                  <a:pt x="923" y="844"/>
                </a:lnTo>
                <a:lnTo>
                  <a:pt x="912" y="836"/>
                </a:lnTo>
                <a:lnTo>
                  <a:pt x="904" y="827"/>
                </a:lnTo>
                <a:lnTo>
                  <a:pt x="895" y="820"/>
                </a:lnTo>
                <a:lnTo>
                  <a:pt x="895" y="820"/>
                </a:lnTo>
                <a:lnTo>
                  <a:pt x="897" y="810"/>
                </a:lnTo>
                <a:lnTo>
                  <a:pt x="902" y="787"/>
                </a:lnTo>
                <a:lnTo>
                  <a:pt x="904" y="774"/>
                </a:lnTo>
                <a:lnTo>
                  <a:pt x="902" y="764"/>
                </a:lnTo>
                <a:lnTo>
                  <a:pt x="901" y="759"/>
                </a:lnTo>
                <a:lnTo>
                  <a:pt x="900" y="756"/>
                </a:lnTo>
                <a:lnTo>
                  <a:pt x="897" y="753"/>
                </a:lnTo>
                <a:lnTo>
                  <a:pt x="894" y="752"/>
                </a:lnTo>
                <a:lnTo>
                  <a:pt x="894" y="752"/>
                </a:lnTo>
                <a:lnTo>
                  <a:pt x="886" y="752"/>
                </a:lnTo>
                <a:lnTo>
                  <a:pt x="880" y="753"/>
                </a:lnTo>
                <a:lnTo>
                  <a:pt x="867" y="756"/>
                </a:lnTo>
                <a:lnTo>
                  <a:pt x="858" y="758"/>
                </a:lnTo>
                <a:lnTo>
                  <a:pt x="846" y="759"/>
                </a:lnTo>
                <a:lnTo>
                  <a:pt x="830" y="761"/>
                </a:lnTo>
                <a:lnTo>
                  <a:pt x="810" y="761"/>
                </a:lnTo>
                <a:lnTo>
                  <a:pt x="810" y="761"/>
                </a:lnTo>
                <a:lnTo>
                  <a:pt x="766" y="759"/>
                </a:lnTo>
                <a:lnTo>
                  <a:pt x="730" y="756"/>
                </a:lnTo>
                <a:lnTo>
                  <a:pt x="716" y="753"/>
                </a:lnTo>
                <a:lnTo>
                  <a:pt x="705" y="751"/>
                </a:lnTo>
                <a:lnTo>
                  <a:pt x="697" y="747"/>
                </a:lnTo>
                <a:lnTo>
                  <a:pt x="692" y="745"/>
                </a:lnTo>
                <a:lnTo>
                  <a:pt x="692" y="745"/>
                </a:lnTo>
                <a:lnTo>
                  <a:pt x="682" y="737"/>
                </a:lnTo>
                <a:lnTo>
                  <a:pt x="663" y="727"/>
                </a:lnTo>
                <a:lnTo>
                  <a:pt x="641" y="718"/>
                </a:lnTo>
                <a:lnTo>
                  <a:pt x="617" y="709"/>
                </a:lnTo>
                <a:lnTo>
                  <a:pt x="617" y="709"/>
                </a:lnTo>
                <a:lnTo>
                  <a:pt x="578" y="698"/>
                </a:lnTo>
                <a:lnTo>
                  <a:pt x="566" y="694"/>
                </a:lnTo>
                <a:lnTo>
                  <a:pt x="556" y="689"/>
                </a:lnTo>
                <a:lnTo>
                  <a:pt x="556" y="689"/>
                </a:lnTo>
                <a:lnTo>
                  <a:pt x="541" y="676"/>
                </a:lnTo>
                <a:lnTo>
                  <a:pt x="518" y="654"/>
                </a:lnTo>
                <a:lnTo>
                  <a:pt x="468" y="606"/>
                </a:lnTo>
                <a:lnTo>
                  <a:pt x="468" y="606"/>
                </a:lnTo>
                <a:lnTo>
                  <a:pt x="457" y="596"/>
                </a:lnTo>
                <a:lnTo>
                  <a:pt x="445" y="588"/>
                </a:lnTo>
                <a:lnTo>
                  <a:pt x="433" y="580"/>
                </a:lnTo>
                <a:lnTo>
                  <a:pt x="420" y="574"/>
                </a:lnTo>
                <a:lnTo>
                  <a:pt x="406" y="567"/>
                </a:lnTo>
                <a:lnTo>
                  <a:pt x="392" y="561"/>
                </a:lnTo>
                <a:lnTo>
                  <a:pt x="364" y="551"/>
                </a:lnTo>
                <a:lnTo>
                  <a:pt x="364" y="551"/>
                </a:lnTo>
                <a:lnTo>
                  <a:pt x="326" y="542"/>
                </a:lnTo>
                <a:lnTo>
                  <a:pt x="319" y="540"/>
                </a:lnTo>
                <a:lnTo>
                  <a:pt x="319" y="540"/>
                </a:lnTo>
                <a:lnTo>
                  <a:pt x="310" y="521"/>
                </a:lnTo>
                <a:lnTo>
                  <a:pt x="290" y="479"/>
                </a:lnTo>
                <a:lnTo>
                  <a:pt x="280" y="454"/>
                </a:lnTo>
                <a:lnTo>
                  <a:pt x="272" y="431"/>
                </a:lnTo>
                <a:lnTo>
                  <a:pt x="266" y="412"/>
                </a:lnTo>
                <a:lnTo>
                  <a:pt x="264" y="405"/>
                </a:lnTo>
                <a:lnTo>
                  <a:pt x="264" y="399"/>
                </a:lnTo>
                <a:lnTo>
                  <a:pt x="264" y="399"/>
                </a:lnTo>
                <a:lnTo>
                  <a:pt x="269" y="364"/>
                </a:lnTo>
                <a:lnTo>
                  <a:pt x="273" y="351"/>
                </a:lnTo>
                <a:lnTo>
                  <a:pt x="275" y="347"/>
                </a:lnTo>
                <a:lnTo>
                  <a:pt x="278" y="344"/>
                </a:lnTo>
                <a:lnTo>
                  <a:pt x="278" y="344"/>
                </a:lnTo>
                <a:lnTo>
                  <a:pt x="280" y="343"/>
                </a:lnTo>
                <a:lnTo>
                  <a:pt x="284" y="343"/>
                </a:lnTo>
                <a:lnTo>
                  <a:pt x="291" y="344"/>
                </a:lnTo>
                <a:lnTo>
                  <a:pt x="301" y="344"/>
                </a:lnTo>
                <a:lnTo>
                  <a:pt x="305" y="343"/>
                </a:lnTo>
                <a:lnTo>
                  <a:pt x="310" y="342"/>
                </a:lnTo>
                <a:lnTo>
                  <a:pt x="310" y="342"/>
                </a:lnTo>
                <a:lnTo>
                  <a:pt x="319" y="338"/>
                </a:lnTo>
                <a:lnTo>
                  <a:pt x="322" y="333"/>
                </a:lnTo>
                <a:lnTo>
                  <a:pt x="325" y="328"/>
                </a:lnTo>
                <a:lnTo>
                  <a:pt x="325" y="324"/>
                </a:lnTo>
                <a:lnTo>
                  <a:pt x="325" y="324"/>
                </a:lnTo>
                <a:lnTo>
                  <a:pt x="325" y="321"/>
                </a:lnTo>
                <a:lnTo>
                  <a:pt x="323" y="321"/>
                </a:lnTo>
                <a:lnTo>
                  <a:pt x="321" y="320"/>
                </a:lnTo>
                <a:lnTo>
                  <a:pt x="321" y="319"/>
                </a:lnTo>
                <a:lnTo>
                  <a:pt x="331" y="316"/>
                </a:lnTo>
                <a:lnTo>
                  <a:pt x="331" y="316"/>
                </a:lnTo>
                <a:lnTo>
                  <a:pt x="337" y="314"/>
                </a:lnTo>
                <a:lnTo>
                  <a:pt x="343" y="314"/>
                </a:lnTo>
                <a:lnTo>
                  <a:pt x="349" y="314"/>
                </a:lnTo>
                <a:lnTo>
                  <a:pt x="351" y="314"/>
                </a:lnTo>
                <a:lnTo>
                  <a:pt x="352" y="314"/>
                </a:lnTo>
                <a:lnTo>
                  <a:pt x="352" y="308"/>
                </a:lnTo>
                <a:lnTo>
                  <a:pt x="352" y="308"/>
                </a:lnTo>
                <a:lnTo>
                  <a:pt x="352" y="303"/>
                </a:lnTo>
                <a:lnTo>
                  <a:pt x="351" y="299"/>
                </a:lnTo>
                <a:lnTo>
                  <a:pt x="348" y="294"/>
                </a:lnTo>
                <a:lnTo>
                  <a:pt x="347" y="293"/>
                </a:lnTo>
                <a:lnTo>
                  <a:pt x="347" y="290"/>
                </a:lnTo>
                <a:lnTo>
                  <a:pt x="348" y="290"/>
                </a:lnTo>
                <a:lnTo>
                  <a:pt x="352" y="289"/>
                </a:lnTo>
                <a:lnTo>
                  <a:pt x="352" y="289"/>
                </a:lnTo>
                <a:lnTo>
                  <a:pt x="357" y="287"/>
                </a:lnTo>
                <a:lnTo>
                  <a:pt x="359" y="284"/>
                </a:lnTo>
                <a:lnTo>
                  <a:pt x="360" y="280"/>
                </a:lnTo>
                <a:lnTo>
                  <a:pt x="359" y="277"/>
                </a:lnTo>
                <a:lnTo>
                  <a:pt x="359" y="277"/>
                </a:lnTo>
                <a:lnTo>
                  <a:pt x="357" y="269"/>
                </a:lnTo>
                <a:lnTo>
                  <a:pt x="357" y="266"/>
                </a:lnTo>
                <a:lnTo>
                  <a:pt x="358" y="264"/>
                </a:lnTo>
                <a:lnTo>
                  <a:pt x="358" y="264"/>
                </a:lnTo>
                <a:lnTo>
                  <a:pt x="381" y="253"/>
                </a:lnTo>
                <a:lnTo>
                  <a:pt x="423" y="236"/>
                </a:lnTo>
                <a:lnTo>
                  <a:pt x="423" y="236"/>
                </a:lnTo>
                <a:lnTo>
                  <a:pt x="433" y="231"/>
                </a:lnTo>
                <a:lnTo>
                  <a:pt x="442" y="225"/>
                </a:lnTo>
                <a:lnTo>
                  <a:pt x="449" y="218"/>
                </a:lnTo>
                <a:lnTo>
                  <a:pt x="455" y="210"/>
                </a:lnTo>
                <a:lnTo>
                  <a:pt x="460" y="203"/>
                </a:lnTo>
                <a:lnTo>
                  <a:pt x="464" y="195"/>
                </a:lnTo>
                <a:lnTo>
                  <a:pt x="466" y="189"/>
                </a:lnTo>
                <a:lnTo>
                  <a:pt x="468" y="184"/>
                </a:lnTo>
                <a:lnTo>
                  <a:pt x="468" y="184"/>
                </a:lnTo>
                <a:lnTo>
                  <a:pt x="468" y="171"/>
                </a:lnTo>
                <a:lnTo>
                  <a:pt x="468" y="168"/>
                </a:lnTo>
                <a:lnTo>
                  <a:pt x="464" y="167"/>
                </a:lnTo>
                <a:lnTo>
                  <a:pt x="464" y="167"/>
                </a:lnTo>
                <a:lnTo>
                  <a:pt x="460" y="168"/>
                </a:lnTo>
                <a:lnTo>
                  <a:pt x="457" y="171"/>
                </a:lnTo>
                <a:lnTo>
                  <a:pt x="454" y="175"/>
                </a:lnTo>
                <a:lnTo>
                  <a:pt x="454" y="175"/>
                </a:lnTo>
                <a:lnTo>
                  <a:pt x="455" y="166"/>
                </a:lnTo>
                <a:lnTo>
                  <a:pt x="454" y="160"/>
                </a:lnTo>
                <a:lnTo>
                  <a:pt x="453" y="157"/>
                </a:lnTo>
                <a:lnTo>
                  <a:pt x="450" y="157"/>
                </a:lnTo>
                <a:lnTo>
                  <a:pt x="450" y="157"/>
                </a:lnTo>
                <a:lnTo>
                  <a:pt x="448" y="159"/>
                </a:lnTo>
                <a:lnTo>
                  <a:pt x="447" y="160"/>
                </a:lnTo>
                <a:lnTo>
                  <a:pt x="443" y="165"/>
                </a:lnTo>
                <a:lnTo>
                  <a:pt x="440" y="173"/>
                </a:lnTo>
                <a:lnTo>
                  <a:pt x="440" y="173"/>
                </a:lnTo>
                <a:lnTo>
                  <a:pt x="440" y="172"/>
                </a:lnTo>
                <a:lnTo>
                  <a:pt x="440" y="172"/>
                </a:lnTo>
                <a:lnTo>
                  <a:pt x="440" y="171"/>
                </a:lnTo>
                <a:lnTo>
                  <a:pt x="438" y="170"/>
                </a:lnTo>
                <a:lnTo>
                  <a:pt x="433" y="166"/>
                </a:lnTo>
                <a:lnTo>
                  <a:pt x="427" y="163"/>
                </a:lnTo>
                <a:lnTo>
                  <a:pt x="424" y="162"/>
                </a:lnTo>
                <a:lnTo>
                  <a:pt x="423" y="163"/>
                </a:lnTo>
                <a:lnTo>
                  <a:pt x="423" y="163"/>
                </a:lnTo>
                <a:lnTo>
                  <a:pt x="422" y="166"/>
                </a:lnTo>
                <a:lnTo>
                  <a:pt x="420" y="172"/>
                </a:lnTo>
                <a:lnTo>
                  <a:pt x="420" y="172"/>
                </a:lnTo>
                <a:lnTo>
                  <a:pt x="417" y="178"/>
                </a:lnTo>
                <a:lnTo>
                  <a:pt x="416" y="182"/>
                </a:lnTo>
                <a:lnTo>
                  <a:pt x="413" y="184"/>
                </a:lnTo>
                <a:lnTo>
                  <a:pt x="408" y="188"/>
                </a:lnTo>
                <a:lnTo>
                  <a:pt x="408" y="188"/>
                </a:lnTo>
                <a:lnTo>
                  <a:pt x="402" y="191"/>
                </a:lnTo>
                <a:lnTo>
                  <a:pt x="396" y="193"/>
                </a:lnTo>
                <a:lnTo>
                  <a:pt x="390" y="194"/>
                </a:lnTo>
                <a:lnTo>
                  <a:pt x="390" y="194"/>
                </a:lnTo>
                <a:lnTo>
                  <a:pt x="390" y="193"/>
                </a:lnTo>
                <a:lnTo>
                  <a:pt x="388" y="189"/>
                </a:lnTo>
                <a:lnTo>
                  <a:pt x="385" y="184"/>
                </a:lnTo>
                <a:lnTo>
                  <a:pt x="383" y="183"/>
                </a:lnTo>
                <a:lnTo>
                  <a:pt x="379" y="182"/>
                </a:lnTo>
                <a:lnTo>
                  <a:pt x="379" y="182"/>
                </a:lnTo>
                <a:lnTo>
                  <a:pt x="374" y="182"/>
                </a:lnTo>
                <a:lnTo>
                  <a:pt x="373" y="182"/>
                </a:lnTo>
                <a:lnTo>
                  <a:pt x="372" y="184"/>
                </a:lnTo>
                <a:lnTo>
                  <a:pt x="369" y="189"/>
                </a:lnTo>
                <a:lnTo>
                  <a:pt x="365" y="197"/>
                </a:lnTo>
                <a:lnTo>
                  <a:pt x="365" y="197"/>
                </a:lnTo>
                <a:lnTo>
                  <a:pt x="360" y="203"/>
                </a:lnTo>
                <a:lnTo>
                  <a:pt x="358" y="205"/>
                </a:lnTo>
                <a:lnTo>
                  <a:pt x="356" y="208"/>
                </a:lnTo>
                <a:lnTo>
                  <a:pt x="352" y="211"/>
                </a:lnTo>
                <a:lnTo>
                  <a:pt x="352" y="211"/>
                </a:lnTo>
                <a:lnTo>
                  <a:pt x="348" y="216"/>
                </a:lnTo>
                <a:lnTo>
                  <a:pt x="346" y="218"/>
                </a:lnTo>
                <a:lnTo>
                  <a:pt x="343" y="219"/>
                </a:lnTo>
                <a:lnTo>
                  <a:pt x="337" y="223"/>
                </a:lnTo>
                <a:lnTo>
                  <a:pt x="337" y="223"/>
                </a:lnTo>
                <a:lnTo>
                  <a:pt x="331" y="227"/>
                </a:lnTo>
                <a:lnTo>
                  <a:pt x="325" y="230"/>
                </a:lnTo>
                <a:lnTo>
                  <a:pt x="321" y="231"/>
                </a:lnTo>
                <a:lnTo>
                  <a:pt x="319" y="234"/>
                </a:lnTo>
                <a:lnTo>
                  <a:pt x="319" y="234"/>
                </a:lnTo>
                <a:lnTo>
                  <a:pt x="320" y="221"/>
                </a:lnTo>
                <a:lnTo>
                  <a:pt x="320" y="210"/>
                </a:lnTo>
                <a:lnTo>
                  <a:pt x="319" y="204"/>
                </a:lnTo>
                <a:lnTo>
                  <a:pt x="317" y="200"/>
                </a:lnTo>
                <a:lnTo>
                  <a:pt x="317" y="200"/>
                </a:lnTo>
                <a:lnTo>
                  <a:pt x="312" y="194"/>
                </a:lnTo>
                <a:lnTo>
                  <a:pt x="309" y="192"/>
                </a:lnTo>
                <a:lnTo>
                  <a:pt x="307" y="191"/>
                </a:lnTo>
                <a:lnTo>
                  <a:pt x="305" y="191"/>
                </a:lnTo>
                <a:lnTo>
                  <a:pt x="299" y="194"/>
                </a:lnTo>
                <a:lnTo>
                  <a:pt x="299" y="194"/>
                </a:lnTo>
                <a:lnTo>
                  <a:pt x="295" y="200"/>
                </a:lnTo>
                <a:lnTo>
                  <a:pt x="293" y="204"/>
                </a:lnTo>
                <a:lnTo>
                  <a:pt x="291" y="208"/>
                </a:lnTo>
                <a:lnTo>
                  <a:pt x="289" y="211"/>
                </a:lnTo>
                <a:lnTo>
                  <a:pt x="289" y="211"/>
                </a:lnTo>
                <a:lnTo>
                  <a:pt x="287" y="214"/>
                </a:lnTo>
                <a:lnTo>
                  <a:pt x="285" y="216"/>
                </a:lnTo>
                <a:lnTo>
                  <a:pt x="284" y="218"/>
                </a:lnTo>
                <a:lnTo>
                  <a:pt x="278" y="220"/>
                </a:lnTo>
                <a:lnTo>
                  <a:pt x="278" y="220"/>
                </a:lnTo>
                <a:lnTo>
                  <a:pt x="272" y="221"/>
                </a:lnTo>
                <a:lnTo>
                  <a:pt x="267" y="221"/>
                </a:lnTo>
                <a:lnTo>
                  <a:pt x="264" y="221"/>
                </a:lnTo>
                <a:lnTo>
                  <a:pt x="263" y="223"/>
                </a:lnTo>
                <a:lnTo>
                  <a:pt x="262" y="231"/>
                </a:lnTo>
                <a:lnTo>
                  <a:pt x="246" y="230"/>
                </a:lnTo>
                <a:lnTo>
                  <a:pt x="243" y="211"/>
                </a:lnTo>
                <a:lnTo>
                  <a:pt x="243" y="211"/>
                </a:lnTo>
                <a:lnTo>
                  <a:pt x="234" y="209"/>
                </a:lnTo>
                <a:lnTo>
                  <a:pt x="220" y="205"/>
                </a:lnTo>
                <a:lnTo>
                  <a:pt x="220" y="205"/>
                </a:lnTo>
                <a:lnTo>
                  <a:pt x="214" y="203"/>
                </a:lnTo>
                <a:lnTo>
                  <a:pt x="213" y="203"/>
                </a:lnTo>
                <a:lnTo>
                  <a:pt x="213" y="202"/>
                </a:lnTo>
                <a:lnTo>
                  <a:pt x="213" y="202"/>
                </a:lnTo>
                <a:lnTo>
                  <a:pt x="213" y="198"/>
                </a:lnTo>
                <a:lnTo>
                  <a:pt x="214" y="193"/>
                </a:lnTo>
                <a:lnTo>
                  <a:pt x="215" y="189"/>
                </a:lnTo>
                <a:lnTo>
                  <a:pt x="216" y="187"/>
                </a:lnTo>
                <a:lnTo>
                  <a:pt x="220" y="184"/>
                </a:lnTo>
                <a:lnTo>
                  <a:pt x="225" y="182"/>
                </a:lnTo>
                <a:lnTo>
                  <a:pt x="225" y="182"/>
                </a:lnTo>
                <a:lnTo>
                  <a:pt x="234" y="181"/>
                </a:lnTo>
                <a:lnTo>
                  <a:pt x="238" y="179"/>
                </a:lnTo>
                <a:lnTo>
                  <a:pt x="243" y="178"/>
                </a:lnTo>
                <a:lnTo>
                  <a:pt x="248" y="175"/>
                </a:lnTo>
                <a:lnTo>
                  <a:pt x="248" y="175"/>
                </a:lnTo>
                <a:lnTo>
                  <a:pt x="255" y="168"/>
                </a:lnTo>
                <a:lnTo>
                  <a:pt x="257" y="163"/>
                </a:lnTo>
                <a:lnTo>
                  <a:pt x="262" y="154"/>
                </a:lnTo>
                <a:lnTo>
                  <a:pt x="262" y="154"/>
                </a:lnTo>
                <a:lnTo>
                  <a:pt x="263" y="150"/>
                </a:lnTo>
                <a:lnTo>
                  <a:pt x="266" y="147"/>
                </a:lnTo>
                <a:lnTo>
                  <a:pt x="288" y="133"/>
                </a:lnTo>
                <a:lnTo>
                  <a:pt x="288" y="133"/>
                </a:lnTo>
                <a:lnTo>
                  <a:pt x="291" y="129"/>
                </a:lnTo>
                <a:lnTo>
                  <a:pt x="295" y="124"/>
                </a:lnTo>
                <a:lnTo>
                  <a:pt x="299" y="120"/>
                </a:lnTo>
                <a:lnTo>
                  <a:pt x="300" y="115"/>
                </a:lnTo>
                <a:lnTo>
                  <a:pt x="303" y="106"/>
                </a:lnTo>
                <a:lnTo>
                  <a:pt x="304" y="96"/>
                </a:lnTo>
                <a:lnTo>
                  <a:pt x="303" y="87"/>
                </a:lnTo>
                <a:lnTo>
                  <a:pt x="301" y="80"/>
                </a:lnTo>
                <a:lnTo>
                  <a:pt x="300" y="74"/>
                </a:lnTo>
                <a:lnTo>
                  <a:pt x="300" y="74"/>
                </a:lnTo>
                <a:lnTo>
                  <a:pt x="295" y="75"/>
                </a:lnTo>
                <a:lnTo>
                  <a:pt x="287" y="76"/>
                </a:lnTo>
                <a:lnTo>
                  <a:pt x="287" y="76"/>
                </a:lnTo>
                <a:lnTo>
                  <a:pt x="284" y="76"/>
                </a:lnTo>
                <a:lnTo>
                  <a:pt x="283" y="74"/>
                </a:lnTo>
                <a:lnTo>
                  <a:pt x="282" y="71"/>
                </a:lnTo>
                <a:lnTo>
                  <a:pt x="283" y="70"/>
                </a:lnTo>
                <a:lnTo>
                  <a:pt x="283" y="70"/>
                </a:lnTo>
                <a:lnTo>
                  <a:pt x="282" y="69"/>
                </a:lnTo>
                <a:lnTo>
                  <a:pt x="280" y="67"/>
                </a:lnTo>
                <a:lnTo>
                  <a:pt x="275" y="67"/>
                </a:lnTo>
                <a:lnTo>
                  <a:pt x="266" y="65"/>
                </a:lnTo>
                <a:lnTo>
                  <a:pt x="266" y="65"/>
                </a:lnTo>
                <a:lnTo>
                  <a:pt x="262" y="65"/>
                </a:lnTo>
                <a:lnTo>
                  <a:pt x="259" y="66"/>
                </a:lnTo>
                <a:lnTo>
                  <a:pt x="258" y="65"/>
                </a:lnTo>
                <a:lnTo>
                  <a:pt x="258" y="65"/>
                </a:lnTo>
                <a:lnTo>
                  <a:pt x="257" y="60"/>
                </a:lnTo>
                <a:lnTo>
                  <a:pt x="257" y="60"/>
                </a:lnTo>
                <a:lnTo>
                  <a:pt x="256" y="49"/>
                </a:lnTo>
                <a:lnTo>
                  <a:pt x="252" y="37"/>
                </a:lnTo>
                <a:lnTo>
                  <a:pt x="247" y="24"/>
                </a:lnTo>
                <a:lnTo>
                  <a:pt x="243" y="19"/>
                </a:lnTo>
                <a:lnTo>
                  <a:pt x="240" y="16"/>
                </a:lnTo>
                <a:lnTo>
                  <a:pt x="240" y="16"/>
                </a:lnTo>
                <a:lnTo>
                  <a:pt x="232" y="11"/>
                </a:lnTo>
                <a:lnTo>
                  <a:pt x="225" y="5"/>
                </a:lnTo>
                <a:lnTo>
                  <a:pt x="220" y="3"/>
                </a:lnTo>
                <a:lnTo>
                  <a:pt x="213" y="1"/>
                </a:lnTo>
                <a:lnTo>
                  <a:pt x="204" y="0"/>
                </a:lnTo>
                <a:lnTo>
                  <a:pt x="190" y="0"/>
                </a:lnTo>
                <a:lnTo>
                  <a:pt x="190" y="0"/>
                </a:lnTo>
                <a:lnTo>
                  <a:pt x="167" y="1"/>
                </a:lnTo>
                <a:lnTo>
                  <a:pt x="150" y="5"/>
                </a:lnTo>
                <a:lnTo>
                  <a:pt x="138" y="10"/>
                </a:lnTo>
                <a:lnTo>
                  <a:pt x="128" y="14"/>
                </a:lnTo>
                <a:lnTo>
                  <a:pt x="128" y="14"/>
                </a:lnTo>
                <a:lnTo>
                  <a:pt x="113" y="24"/>
                </a:lnTo>
                <a:lnTo>
                  <a:pt x="108" y="28"/>
                </a:lnTo>
                <a:lnTo>
                  <a:pt x="105" y="33"/>
                </a:lnTo>
                <a:lnTo>
                  <a:pt x="105" y="33"/>
                </a:lnTo>
                <a:lnTo>
                  <a:pt x="98" y="46"/>
                </a:lnTo>
                <a:lnTo>
                  <a:pt x="94" y="56"/>
                </a:lnTo>
                <a:lnTo>
                  <a:pt x="91" y="66"/>
                </a:lnTo>
                <a:lnTo>
                  <a:pt x="91" y="66"/>
                </a:lnTo>
                <a:lnTo>
                  <a:pt x="87" y="88"/>
                </a:lnTo>
                <a:lnTo>
                  <a:pt x="86" y="99"/>
                </a:lnTo>
                <a:lnTo>
                  <a:pt x="86" y="112"/>
                </a:lnTo>
                <a:lnTo>
                  <a:pt x="86" y="112"/>
                </a:lnTo>
                <a:lnTo>
                  <a:pt x="85" y="117"/>
                </a:lnTo>
                <a:lnTo>
                  <a:pt x="82" y="124"/>
                </a:lnTo>
                <a:lnTo>
                  <a:pt x="73" y="136"/>
                </a:lnTo>
                <a:lnTo>
                  <a:pt x="66" y="147"/>
                </a:lnTo>
                <a:lnTo>
                  <a:pt x="65" y="151"/>
                </a:lnTo>
                <a:lnTo>
                  <a:pt x="65" y="152"/>
                </a:lnTo>
                <a:lnTo>
                  <a:pt x="66" y="154"/>
                </a:lnTo>
                <a:lnTo>
                  <a:pt x="66" y="154"/>
                </a:lnTo>
                <a:lnTo>
                  <a:pt x="73" y="160"/>
                </a:lnTo>
                <a:lnTo>
                  <a:pt x="76" y="162"/>
                </a:lnTo>
                <a:lnTo>
                  <a:pt x="77" y="165"/>
                </a:lnTo>
                <a:lnTo>
                  <a:pt x="77" y="165"/>
                </a:lnTo>
                <a:lnTo>
                  <a:pt x="75" y="175"/>
                </a:lnTo>
                <a:lnTo>
                  <a:pt x="73" y="179"/>
                </a:lnTo>
                <a:lnTo>
                  <a:pt x="75" y="182"/>
                </a:lnTo>
                <a:lnTo>
                  <a:pt x="76" y="184"/>
                </a:lnTo>
                <a:lnTo>
                  <a:pt x="76" y="184"/>
                </a:lnTo>
                <a:lnTo>
                  <a:pt x="78" y="187"/>
                </a:lnTo>
                <a:lnTo>
                  <a:pt x="78" y="189"/>
                </a:lnTo>
                <a:lnTo>
                  <a:pt x="77" y="192"/>
                </a:lnTo>
                <a:lnTo>
                  <a:pt x="77" y="192"/>
                </a:lnTo>
                <a:lnTo>
                  <a:pt x="77" y="193"/>
                </a:lnTo>
                <a:lnTo>
                  <a:pt x="77" y="200"/>
                </a:lnTo>
                <a:lnTo>
                  <a:pt x="77" y="200"/>
                </a:lnTo>
                <a:lnTo>
                  <a:pt x="77" y="208"/>
                </a:lnTo>
                <a:lnTo>
                  <a:pt x="78" y="216"/>
                </a:lnTo>
                <a:lnTo>
                  <a:pt x="80" y="220"/>
                </a:lnTo>
                <a:lnTo>
                  <a:pt x="82" y="224"/>
                </a:lnTo>
                <a:lnTo>
                  <a:pt x="86" y="226"/>
                </a:lnTo>
                <a:lnTo>
                  <a:pt x="91" y="227"/>
                </a:lnTo>
                <a:lnTo>
                  <a:pt x="91" y="227"/>
                </a:lnTo>
                <a:lnTo>
                  <a:pt x="102" y="227"/>
                </a:lnTo>
                <a:lnTo>
                  <a:pt x="109" y="227"/>
                </a:lnTo>
                <a:lnTo>
                  <a:pt x="114" y="227"/>
                </a:lnTo>
                <a:lnTo>
                  <a:pt x="117" y="229"/>
                </a:lnTo>
                <a:lnTo>
                  <a:pt x="119" y="231"/>
                </a:lnTo>
                <a:lnTo>
                  <a:pt x="119" y="231"/>
                </a:lnTo>
                <a:lnTo>
                  <a:pt x="121" y="236"/>
                </a:lnTo>
                <a:lnTo>
                  <a:pt x="123" y="242"/>
                </a:lnTo>
                <a:lnTo>
                  <a:pt x="125" y="258"/>
                </a:lnTo>
                <a:lnTo>
                  <a:pt x="125" y="276"/>
                </a:lnTo>
                <a:lnTo>
                  <a:pt x="124" y="289"/>
                </a:lnTo>
                <a:lnTo>
                  <a:pt x="124" y="28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9">
            <a:extLst>
              <a:ext uri="{FF2B5EF4-FFF2-40B4-BE49-F238E27FC236}">
                <a16:creationId xmlns:a16="http://schemas.microsoft.com/office/drawing/2014/main" id="{9D1D53CD-5845-40D5-B442-ABF6EB436532}"/>
              </a:ext>
            </a:extLst>
          </p:cNvPr>
          <p:cNvSpPr>
            <a:spLocks/>
          </p:cNvSpPr>
          <p:nvPr/>
        </p:nvSpPr>
        <p:spPr bwMode="auto">
          <a:xfrm>
            <a:off x="4202113" y="923412"/>
            <a:ext cx="1485900" cy="2541588"/>
          </a:xfrm>
          <a:custGeom>
            <a:avLst/>
            <a:gdLst>
              <a:gd name="T0" fmla="*/ 353 w 936"/>
              <a:gd name="T1" fmla="*/ 30 h 1601"/>
              <a:gd name="T2" fmla="*/ 317 w 936"/>
              <a:gd name="T3" fmla="*/ 105 h 1601"/>
              <a:gd name="T4" fmla="*/ 312 w 936"/>
              <a:gd name="T5" fmla="*/ 166 h 1601"/>
              <a:gd name="T6" fmla="*/ 245 w 936"/>
              <a:gd name="T7" fmla="*/ 245 h 1601"/>
              <a:gd name="T8" fmla="*/ 203 w 936"/>
              <a:gd name="T9" fmla="*/ 301 h 1601"/>
              <a:gd name="T10" fmla="*/ 181 w 936"/>
              <a:gd name="T11" fmla="*/ 331 h 1601"/>
              <a:gd name="T12" fmla="*/ 169 w 936"/>
              <a:gd name="T13" fmla="*/ 371 h 1601"/>
              <a:gd name="T14" fmla="*/ 197 w 936"/>
              <a:gd name="T15" fmla="*/ 344 h 1601"/>
              <a:gd name="T16" fmla="*/ 172 w 936"/>
              <a:gd name="T17" fmla="*/ 416 h 1601"/>
              <a:gd name="T18" fmla="*/ 63 w 936"/>
              <a:gd name="T19" fmla="*/ 629 h 1601"/>
              <a:gd name="T20" fmla="*/ 4 w 936"/>
              <a:gd name="T21" fmla="*/ 750 h 1601"/>
              <a:gd name="T22" fmla="*/ 18 w 936"/>
              <a:gd name="T23" fmla="*/ 860 h 1601"/>
              <a:gd name="T24" fmla="*/ 33 w 936"/>
              <a:gd name="T25" fmla="*/ 857 h 1601"/>
              <a:gd name="T26" fmla="*/ 48 w 936"/>
              <a:gd name="T27" fmla="*/ 850 h 1601"/>
              <a:gd name="T28" fmla="*/ 58 w 936"/>
              <a:gd name="T29" fmla="*/ 818 h 1601"/>
              <a:gd name="T30" fmla="*/ 84 w 936"/>
              <a:gd name="T31" fmla="*/ 764 h 1601"/>
              <a:gd name="T32" fmla="*/ 83 w 936"/>
              <a:gd name="T33" fmla="*/ 711 h 1601"/>
              <a:gd name="T34" fmla="*/ 235 w 936"/>
              <a:gd name="T35" fmla="*/ 471 h 1601"/>
              <a:gd name="T36" fmla="*/ 207 w 936"/>
              <a:gd name="T37" fmla="*/ 702 h 1601"/>
              <a:gd name="T38" fmla="*/ 186 w 936"/>
              <a:gd name="T39" fmla="*/ 751 h 1601"/>
              <a:gd name="T40" fmla="*/ 192 w 936"/>
              <a:gd name="T41" fmla="*/ 769 h 1601"/>
              <a:gd name="T42" fmla="*/ 139 w 936"/>
              <a:gd name="T43" fmla="*/ 1144 h 1601"/>
              <a:gd name="T44" fmla="*/ 110 w 936"/>
              <a:gd name="T45" fmla="*/ 1264 h 1601"/>
              <a:gd name="T46" fmla="*/ 186 w 936"/>
              <a:gd name="T47" fmla="*/ 1287 h 1601"/>
              <a:gd name="T48" fmla="*/ 224 w 936"/>
              <a:gd name="T49" fmla="*/ 1479 h 1601"/>
              <a:gd name="T50" fmla="*/ 201 w 936"/>
              <a:gd name="T51" fmla="*/ 1527 h 1601"/>
              <a:gd name="T52" fmla="*/ 278 w 936"/>
              <a:gd name="T53" fmla="*/ 1568 h 1601"/>
              <a:gd name="T54" fmla="*/ 384 w 936"/>
              <a:gd name="T55" fmla="*/ 1601 h 1601"/>
              <a:gd name="T56" fmla="*/ 398 w 936"/>
              <a:gd name="T57" fmla="*/ 1576 h 1601"/>
              <a:gd name="T58" fmla="*/ 393 w 936"/>
              <a:gd name="T59" fmla="*/ 1562 h 1601"/>
              <a:gd name="T60" fmla="*/ 326 w 936"/>
              <a:gd name="T61" fmla="*/ 1525 h 1601"/>
              <a:gd name="T62" fmla="*/ 305 w 936"/>
              <a:gd name="T63" fmla="*/ 1456 h 1601"/>
              <a:gd name="T64" fmla="*/ 400 w 936"/>
              <a:gd name="T65" fmla="*/ 1227 h 1601"/>
              <a:gd name="T66" fmla="*/ 463 w 936"/>
              <a:gd name="T67" fmla="*/ 1209 h 1601"/>
              <a:gd name="T68" fmla="*/ 553 w 936"/>
              <a:gd name="T69" fmla="*/ 1140 h 1601"/>
              <a:gd name="T70" fmla="*/ 629 w 936"/>
              <a:gd name="T71" fmla="*/ 1069 h 1601"/>
              <a:gd name="T72" fmla="*/ 706 w 936"/>
              <a:gd name="T73" fmla="*/ 995 h 1601"/>
              <a:gd name="T74" fmla="*/ 753 w 936"/>
              <a:gd name="T75" fmla="*/ 1118 h 1601"/>
              <a:gd name="T76" fmla="*/ 785 w 936"/>
              <a:gd name="T77" fmla="*/ 1148 h 1601"/>
              <a:gd name="T78" fmla="*/ 911 w 936"/>
              <a:gd name="T79" fmla="*/ 1123 h 1601"/>
              <a:gd name="T80" fmla="*/ 931 w 936"/>
              <a:gd name="T81" fmla="*/ 1088 h 1601"/>
              <a:gd name="T82" fmla="*/ 925 w 936"/>
              <a:gd name="T83" fmla="*/ 1060 h 1601"/>
              <a:gd name="T84" fmla="*/ 873 w 936"/>
              <a:gd name="T85" fmla="*/ 1069 h 1601"/>
              <a:gd name="T86" fmla="*/ 819 w 936"/>
              <a:gd name="T87" fmla="*/ 1047 h 1601"/>
              <a:gd name="T88" fmla="*/ 746 w 936"/>
              <a:gd name="T89" fmla="*/ 911 h 1601"/>
              <a:gd name="T90" fmla="*/ 729 w 936"/>
              <a:gd name="T91" fmla="*/ 729 h 1601"/>
              <a:gd name="T92" fmla="*/ 656 w 936"/>
              <a:gd name="T93" fmla="*/ 685 h 1601"/>
              <a:gd name="T94" fmla="*/ 503 w 936"/>
              <a:gd name="T95" fmla="*/ 685 h 1601"/>
              <a:gd name="T96" fmla="*/ 469 w 936"/>
              <a:gd name="T97" fmla="*/ 572 h 1601"/>
              <a:gd name="T98" fmla="*/ 498 w 936"/>
              <a:gd name="T99" fmla="*/ 517 h 1601"/>
              <a:gd name="T100" fmla="*/ 544 w 936"/>
              <a:gd name="T101" fmla="*/ 431 h 1601"/>
              <a:gd name="T102" fmla="*/ 543 w 936"/>
              <a:gd name="T103" fmla="*/ 361 h 1601"/>
              <a:gd name="T104" fmla="*/ 477 w 936"/>
              <a:gd name="T105" fmla="*/ 306 h 1601"/>
              <a:gd name="T106" fmla="*/ 462 w 936"/>
              <a:gd name="T107" fmla="*/ 249 h 1601"/>
              <a:gd name="T108" fmla="*/ 515 w 936"/>
              <a:gd name="T109" fmla="*/ 208 h 1601"/>
              <a:gd name="T110" fmla="*/ 527 w 936"/>
              <a:gd name="T111" fmla="*/ 123 h 1601"/>
              <a:gd name="T112" fmla="*/ 528 w 936"/>
              <a:gd name="T113" fmla="*/ 80 h 1601"/>
              <a:gd name="T114" fmla="*/ 526 w 936"/>
              <a:gd name="T115" fmla="*/ 25 h 1601"/>
              <a:gd name="T116" fmla="*/ 494 w 936"/>
              <a:gd name="T117" fmla="*/ 8 h 1601"/>
              <a:gd name="T118" fmla="*/ 437 w 936"/>
              <a:gd name="T119" fmla="*/ 1 h 1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36" h="1601">
                <a:moveTo>
                  <a:pt x="431" y="24"/>
                </a:moveTo>
                <a:lnTo>
                  <a:pt x="431" y="24"/>
                </a:lnTo>
                <a:lnTo>
                  <a:pt x="420" y="21"/>
                </a:lnTo>
                <a:lnTo>
                  <a:pt x="400" y="21"/>
                </a:lnTo>
                <a:lnTo>
                  <a:pt x="388" y="21"/>
                </a:lnTo>
                <a:lnTo>
                  <a:pt x="376" y="24"/>
                </a:lnTo>
                <a:lnTo>
                  <a:pt x="365" y="26"/>
                </a:lnTo>
                <a:lnTo>
                  <a:pt x="353" y="30"/>
                </a:lnTo>
                <a:lnTo>
                  <a:pt x="353" y="30"/>
                </a:lnTo>
                <a:lnTo>
                  <a:pt x="350" y="33"/>
                </a:lnTo>
                <a:lnTo>
                  <a:pt x="345" y="37"/>
                </a:lnTo>
                <a:lnTo>
                  <a:pt x="337" y="48"/>
                </a:lnTo>
                <a:lnTo>
                  <a:pt x="330" y="60"/>
                </a:lnTo>
                <a:lnTo>
                  <a:pt x="325" y="75"/>
                </a:lnTo>
                <a:lnTo>
                  <a:pt x="320" y="90"/>
                </a:lnTo>
                <a:lnTo>
                  <a:pt x="317" y="105"/>
                </a:lnTo>
                <a:lnTo>
                  <a:pt x="313" y="129"/>
                </a:lnTo>
                <a:lnTo>
                  <a:pt x="313" y="129"/>
                </a:lnTo>
                <a:lnTo>
                  <a:pt x="313" y="138"/>
                </a:lnTo>
                <a:lnTo>
                  <a:pt x="313" y="143"/>
                </a:lnTo>
                <a:lnTo>
                  <a:pt x="315" y="150"/>
                </a:lnTo>
                <a:lnTo>
                  <a:pt x="315" y="154"/>
                </a:lnTo>
                <a:lnTo>
                  <a:pt x="314" y="159"/>
                </a:lnTo>
                <a:lnTo>
                  <a:pt x="312" y="166"/>
                </a:lnTo>
                <a:lnTo>
                  <a:pt x="307" y="176"/>
                </a:lnTo>
                <a:lnTo>
                  <a:pt x="307" y="176"/>
                </a:lnTo>
                <a:lnTo>
                  <a:pt x="296" y="195"/>
                </a:lnTo>
                <a:lnTo>
                  <a:pt x="286" y="208"/>
                </a:lnTo>
                <a:lnTo>
                  <a:pt x="276" y="219"/>
                </a:lnTo>
                <a:lnTo>
                  <a:pt x="261" y="233"/>
                </a:lnTo>
                <a:lnTo>
                  <a:pt x="261" y="233"/>
                </a:lnTo>
                <a:lnTo>
                  <a:pt x="245" y="245"/>
                </a:lnTo>
                <a:lnTo>
                  <a:pt x="230" y="256"/>
                </a:lnTo>
                <a:lnTo>
                  <a:pt x="224" y="264"/>
                </a:lnTo>
                <a:lnTo>
                  <a:pt x="218" y="270"/>
                </a:lnTo>
                <a:lnTo>
                  <a:pt x="213" y="280"/>
                </a:lnTo>
                <a:lnTo>
                  <a:pt x="208" y="290"/>
                </a:lnTo>
                <a:lnTo>
                  <a:pt x="208" y="290"/>
                </a:lnTo>
                <a:lnTo>
                  <a:pt x="206" y="296"/>
                </a:lnTo>
                <a:lnTo>
                  <a:pt x="203" y="301"/>
                </a:lnTo>
                <a:lnTo>
                  <a:pt x="196" y="309"/>
                </a:lnTo>
                <a:lnTo>
                  <a:pt x="186" y="317"/>
                </a:lnTo>
                <a:lnTo>
                  <a:pt x="177" y="322"/>
                </a:lnTo>
                <a:lnTo>
                  <a:pt x="169" y="325"/>
                </a:lnTo>
                <a:lnTo>
                  <a:pt x="161" y="326"/>
                </a:lnTo>
                <a:lnTo>
                  <a:pt x="155" y="329"/>
                </a:lnTo>
                <a:lnTo>
                  <a:pt x="181" y="331"/>
                </a:lnTo>
                <a:lnTo>
                  <a:pt x="181" y="331"/>
                </a:lnTo>
                <a:lnTo>
                  <a:pt x="177" y="335"/>
                </a:lnTo>
                <a:lnTo>
                  <a:pt x="174" y="340"/>
                </a:lnTo>
                <a:lnTo>
                  <a:pt x="170" y="345"/>
                </a:lnTo>
                <a:lnTo>
                  <a:pt x="170" y="345"/>
                </a:lnTo>
                <a:lnTo>
                  <a:pt x="169" y="352"/>
                </a:lnTo>
                <a:lnTo>
                  <a:pt x="169" y="361"/>
                </a:lnTo>
                <a:lnTo>
                  <a:pt x="169" y="371"/>
                </a:lnTo>
                <a:lnTo>
                  <a:pt x="169" y="371"/>
                </a:lnTo>
                <a:lnTo>
                  <a:pt x="172" y="362"/>
                </a:lnTo>
                <a:lnTo>
                  <a:pt x="176" y="356"/>
                </a:lnTo>
                <a:lnTo>
                  <a:pt x="181" y="351"/>
                </a:lnTo>
                <a:lnTo>
                  <a:pt x="181" y="351"/>
                </a:lnTo>
                <a:lnTo>
                  <a:pt x="186" y="347"/>
                </a:lnTo>
                <a:lnTo>
                  <a:pt x="191" y="345"/>
                </a:lnTo>
                <a:lnTo>
                  <a:pt x="197" y="344"/>
                </a:lnTo>
                <a:lnTo>
                  <a:pt x="197" y="344"/>
                </a:lnTo>
                <a:lnTo>
                  <a:pt x="195" y="347"/>
                </a:lnTo>
                <a:lnTo>
                  <a:pt x="193" y="352"/>
                </a:lnTo>
                <a:lnTo>
                  <a:pt x="193" y="359"/>
                </a:lnTo>
                <a:lnTo>
                  <a:pt x="193" y="359"/>
                </a:lnTo>
                <a:lnTo>
                  <a:pt x="196" y="381"/>
                </a:lnTo>
                <a:lnTo>
                  <a:pt x="196" y="381"/>
                </a:lnTo>
                <a:lnTo>
                  <a:pt x="190" y="392"/>
                </a:lnTo>
                <a:lnTo>
                  <a:pt x="172" y="416"/>
                </a:lnTo>
                <a:lnTo>
                  <a:pt x="133" y="478"/>
                </a:lnTo>
                <a:lnTo>
                  <a:pt x="133" y="478"/>
                </a:lnTo>
                <a:lnTo>
                  <a:pt x="123" y="494"/>
                </a:lnTo>
                <a:lnTo>
                  <a:pt x="115" y="514"/>
                </a:lnTo>
                <a:lnTo>
                  <a:pt x="95" y="559"/>
                </a:lnTo>
                <a:lnTo>
                  <a:pt x="76" y="602"/>
                </a:lnTo>
                <a:lnTo>
                  <a:pt x="69" y="620"/>
                </a:lnTo>
                <a:lnTo>
                  <a:pt x="63" y="629"/>
                </a:lnTo>
                <a:lnTo>
                  <a:pt x="63" y="629"/>
                </a:lnTo>
                <a:lnTo>
                  <a:pt x="52" y="648"/>
                </a:lnTo>
                <a:lnTo>
                  <a:pt x="41" y="668"/>
                </a:lnTo>
                <a:lnTo>
                  <a:pt x="25" y="698"/>
                </a:lnTo>
                <a:lnTo>
                  <a:pt x="25" y="698"/>
                </a:lnTo>
                <a:lnTo>
                  <a:pt x="16" y="719"/>
                </a:lnTo>
                <a:lnTo>
                  <a:pt x="4" y="750"/>
                </a:lnTo>
                <a:lnTo>
                  <a:pt x="4" y="750"/>
                </a:lnTo>
                <a:lnTo>
                  <a:pt x="1" y="761"/>
                </a:lnTo>
                <a:lnTo>
                  <a:pt x="0" y="772"/>
                </a:lnTo>
                <a:lnTo>
                  <a:pt x="1" y="786"/>
                </a:lnTo>
                <a:lnTo>
                  <a:pt x="2" y="801"/>
                </a:lnTo>
                <a:lnTo>
                  <a:pt x="9" y="826"/>
                </a:lnTo>
                <a:lnTo>
                  <a:pt x="14" y="846"/>
                </a:lnTo>
                <a:lnTo>
                  <a:pt x="14" y="846"/>
                </a:lnTo>
                <a:lnTo>
                  <a:pt x="18" y="860"/>
                </a:lnTo>
                <a:lnTo>
                  <a:pt x="22" y="868"/>
                </a:lnTo>
                <a:lnTo>
                  <a:pt x="25" y="871"/>
                </a:lnTo>
                <a:lnTo>
                  <a:pt x="27" y="871"/>
                </a:lnTo>
                <a:lnTo>
                  <a:pt x="30" y="871"/>
                </a:lnTo>
                <a:lnTo>
                  <a:pt x="31" y="868"/>
                </a:lnTo>
                <a:lnTo>
                  <a:pt x="31" y="868"/>
                </a:lnTo>
                <a:lnTo>
                  <a:pt x="32" y="863"/>
                </a:lnTo>
                <a:lnTo>
                  <a:pt x="33" y="857"/>
                </a:lnTo>
                <a:lnTo>
                  <a:pt x="33" y="844"/>
                </a:lnTo>
                <a:lnTo>
                  <a:pt x="33" y="826"/>
                </a:lnTo>
                <a:lnTo>
                  <a:pt x="33" y="826"/>
                </a:lnTo>
                <a:lnTo>
                  <a:pt x="39" y="840"/>
                </a:lnTo>
                <a:lnTo>
                  <a:pt x="44" y="849"/>
                </a:lnTo>
                <a:lnTo>
                  <a:pt x="46" y="850"/>
                </a:lnTo>
                <a:lnTo>
                  <a:pt x="47" y="850"/>
                </a:lnTo>
                <a:lnTo>
                  <a:pt x="48" y="850"/>
                </a:lnTo>
                <a:lnTo>
                  <a:pt x="48" y="850"/>
                </a:lnTo>
                <a:lnTo>
                  <a:pt x="49" y="846"/>
                </a:lnTo>
                <a:lnTo>
                  <a:pt x="49" y="842"/>
                </a:lnTo>
                <a:lnTo>
                  <a:pt x="50" y="833"/>
                </a:lnTo>
                <a:lnTo>
                  <a:pt x="50" y="829"/>
                </a:lnTo>
                <a:lnTo>
                  <a:pt x="52" y="824"/>
                </a:lnTo>
                <a:lnTo>
                  <a:pt x="54" y="820"/>
                </a:lnTo>
                <a:lnTo>
                  <a:pt x="58" y="818"/>
                </a:lnTo>
                <a:lnTo>
                  <a:pt x="58" y="818"/>
                </a:lnTo>
                <a:lnTo>
                  <a:pt x="63" y="814"/>
                </a:lnTo>
                <a:lnTo>
                  <a:pt x="67" y="808"/>
                </a:lnTo>
                <a:lnTo>
                  <a:pt x="71" y="801"/>
                </a:lnTo>
                <a:lnTo>
                  <a:pt x="75" y="792"/>
                </a:lnTo>
                <a:lnTo>
                  <a:pt x="79" y="783"/>
                </a:lnTo>
                <a:lnTo>
                  <a:pt x="81" y="774"/>
                </a:lnTo>
                <a:lnTo>
                  <a:pt x="84" y="764"/>
                </a:lnTo>
                <a:lnTo>
                  <a:pt x="84" y="756"/>
                </a:lnTo>
                <a:lnTo>
                  <a:pt x="84" y="756"/>
                </a:lnTo>
                <a:lnTo>
                  <a:pt x="84" y="744"/>
                </a:lnTo>
                <a:lnTo>
                  <a:pt x="83" y="737"/>
                </a:lnTo>
                <a:lnTo>
                  <a:pt x="81" y="728"/>
                </a:lnTo>
                <a:lnTo>
                  <a:pt x="81" y="716"/>
                </a:lnTo>
                <a:lnTo>
                  <a:pt x="81" y="716"/>
                </a:lnTo>
                <a:lnTo>
                  <a:pt x="83" y="711"/>
                </a:lnTo>
                <a:lnTo>
                  <a:pt x="85" y="705"/>
                </a:lnTo>
                <a:lnTo>
                  <a:pt x="94" y="686"/>
                </a:lnTo>
                <a:lnTo>
                  <a:pt x="107" y="663"/>
                </a:lnTo>
                <a:lnTo>
                  <a:pt x="122" y="639"/>
                </a:lnTo>
                <a:lnTo>
                  <a:pt x="151" y="595"/>
                </a:lnTo>
                <a:lnTo>
                  <a:pt x="167" y="573"/>
                </a:lnTo>
                <a:lnTo>
                  <a:pt x="167" y="573"/>
                </a:lnTo>
                <a:lnTo>
                  <a:pt x="235" y="471"/>
                </a:lnTo>
                <a:lnTo>
                  <a:pt x="235" y="471"/>
                </a:lnTo>
                <a:lnTo>
                  <a:pt x="233" y="543"/>
                </a:lnTo>
                <a:lnTo>
                  <a:pt x="229" y="600"/>
                </a:lnTo>
                <a:lnTo>
                  <a:pt x="227" y="622"/>
                </a:lnTo>
                <a:lnTo>
                  <a:pt x="224" y="637"/>
                </a:lnTo>
                <a:lnTo>
                  <a:pt x="224" y="637"/>
                </a:lnTo>
                <a:lnTo>
                  <a:pt x="213" y="681"/>
                </a:lnTo>
                <a:lnTo>
                  <a:pt x="207" y="702"/>
                </a:lnTo>
                <a:lnTo>
                  <a:pt x="201" y="717"/>
                </a:lnTo>
                <a:lnTo>
                  <a:pt x="201" y="717"/>
                </a:lnTo>
                <a:lnTo>
                  <a:pt x="193" y="728"/>
                </a:lnTo>
                <a:lnTo>
                  <a:pt x="188" y="737"/>
                </a:lnTo>
                <a:lnTo>
                  <a:pt x="186" y="740"/>
                </a:lnTo>
                <a:lnTo>
                  <a:pt x="185" y="744"/>
                </a:lnTo>
                <a:lnTo>
                  <a:pt x="185" y="748"/>
                </a:lnTo>
                <a:lnTo>
                  <a:pt x="186" y="751"/>
                </a:lnTo>
                <a:lnTo>
                  <a:pt x="186" y="751"/>
                </a:lnTo>
                <a:lnTo>
                  <a:pt x="187" y="755"/>
                </a:lnTo>
                <a:lnTo>
                  <a:pt x="190" y="756"/>
                </a:lnTo>
                <a:lnTo>
                  <a:pt x="193" y="758"/>
                </a:lnTo>
                <a:lnTo>
                  <a:pt x="195" y="759"/>
                </a:lnTo>
                <a:lnTo>
                  <a:pt x="195" y="760"/>
                </a:lnTo>
                <a:lnTo>
                  <a:pt x="192" y="769"/>
                </a:lnTo>
                <a:lnTo>
                  <a:pt x="192" y="769"/>
                </a:lnTo>
                <a:lnTo>
                  <a:pt x="188" y="787"/>
                </a:lnTo>
                <a:lnTo>
                  <a:pt x="184" y="823"/>
                </a:lnTo>
                <a:lnTo>
                  <a:pt x="171" y="929"/>
                </a:lnTo>
                <a:lnTo>
                  <a:pt x="158" y="1042"/>
                </a:lnTo>
                <a:lnTo>
                  <a:pt x="151" y="1089"/>
                </a:lnTo>
                <a:lnTo>
                  <a:pt x="145" y="1121"/>
                </a:lnTo>
                <a:lnTo>
                  <a:pt x="145" y="1121"/>
                </a:lnTo>
                <a:lnTo>
                  <a:pt x="139" y="1144"/>
                </a:lnTo>
                <a:lnTo>
                  <a:pt x="129" y="1169"/>
                </a:lnTo>
                <a:lnTo>
                  <a:pt x="119" y="1192"/>
                </a:lnTo>
                <a:lnTo>
                  <a:pt x="108" y="1214"/>
                </a:lnTo>
                <a:lnTo>
                  <a:pt x="90" y="1248"/>
                </a:lnTo>
                <a:lnTo>
                  <a:pt x="83" y="1261"/>
                </a:lnTo>
                <a:lnTo>
                  <a:pt x="83" y="1261"/>
                </a:lnTo>
                <a:lnTo>
                  <a:pt x="91" y="1261"/>
                </a:lnTo>
                <a:lnTo>
                  <a:pt x="110" y="1264"/>
                </a:lnTo>
                <a:lnTo>
                  <a:pt x="121" y="1265"/>
                </a:lnTo>
                <a:lnTo>
                  <a:pt x="132" y="1267"/>
                </a:lnTo>
                <a:lnTo>
                  <a:pt x="142" y="1270"/>
                </a:lnTo>
                <a:lnTo>
                  <a:pt x="150" y="1273"/>
                </a:lnTo>
                <a:lnTo>
                  <a:pt x="150" y="1273"/>
                </a:lnTo>
                <a:lnTo>
                  <a:pt x="163" y="1281"/>
                </a:lnTo>
                <a:lnTo>
                  <a:pt x="174" y="1286"/>
                </a:lnTo>
                <a:lnTo>
                  <a:pt x="186" y="1287"/>
                </a:lnTo>
                <a:lnTo>
                  <a:pt x="201" y="1287"/>
                </a:lnTo>
                <a:lnTo>
                  <a:pt x="201" y="1287"/>
                </a:lnTo>
                <a:lnTo>
                  <a:pt x="219" y="1285"/>
                </a:lnTo>
                <a:lnTo>
                  <a:pt x="240" y="1285"/>
                </a:lnTo>
                <a:lnTo>
                  <a:pt x="265" y="1285"/>
                </a:lnTo>
                <a:lnTo>
                  <a:pt x="228" y="1474"/>
                </a:lnTo>
                <a:lnTo>
                  <a:pt x="228" y="1474"/>
                </a:lnTo>
                <a:lnTo>
                  <a:pt x="224" y="1479"/>
                </a:lnTo>
                <a:lnTo>
                  <a:pt x="216" y="1488"/>
                </a:lnTo>
                <a:lnTo>
                  <a:pt x="207" y="1500"/>
                </a:lnTo>
                <a:lnTo>
                  <a:pt x="204" y="1506"/>
                </a:lnTo>
                <a:lnTo>
                  <a:pt x="203" y="1512"/>
                </a:lnTo>
                <a:lnTo>
                  <a:pt x="203" y="1512"/>
                </a:lnTo>
                <a:lnTo>
                  <a:pt x="203" y="1517"/>
                </a:lnTo>
                <a:lnTo>
                  <a:pt x="202" y="1521"/>
                </a:lnTo>
                <a:lnTo>
                  <a:pt x="201" y="1527"/>
                </a:lnTo>
                <a:lnTo>
                  <a:pt x="201" y="1530"/>
                </a:lnTo>
                <a:lnTo>
                  <a:pt x="203" y="1532"/>
                </a:lnTo>
                <a:lnTo>
                  <a:pt x="208" y="1533"/>
                </a:lnTo>
                <a:lnTo>
                  <a:pt x="216" y="1537"/>
                </a:lnTo>
                <a:lnTo>
                  <a:pt x="216" y="1537"/>
                </a:lnTo>
                <a:lnTo>
                  <a:pt x="227" y="1541"/>
                </a:lnTo>
                <a:lnTo>
                  <a:pt x="241" y="1548"/>
                </a:lnTo>
                <a:lnTo>
                  <a:pt x="278" y="1568"/>
                </a:lnTo>
                <a:lnTo>
                  <a:pt x="297" y="1579"/>
                </a:lnTo>
                <a:lnTo>
                  <a:pt x="317" y="1588"/>
                </a:lnTo>
                <a:lnTo>
                  <a:pt x="334" y="1595"/>
                </a:lnTo>
                <a:lnTo>
                  <a:pt x="342" y="1597"/>
                </a:lnTo>
                <a:lnTo>
                  <a:pt x="350" y="1599"/>
                </a:lnTo>
                <a:lnTo>
                  <a:pt x="350" y="1599"/>
                </a:lnTo>
                <a:lnTo>
                  <a:pt x="374" y="1601"/>
                </a:lnTo>
                <a:lnTo>
                  <a:pt x="384" y="1601"/>
                </a:lnTo>
                <a:lnTo>
                  <a:pt x="393" y="1601"/>
                </a:lnTo>
                <a:lnTo>
                  <a:pt x="399" y="1600"/>
                </a:lnTo>
                <a:lnTo>
                  <a:pt x="403" y="1597"/>
                </a:lnTo>
                <a:lnTo>
                  <a:pt x="404" y="1594"/>
                </a:lnTo>
                <a:lnTo>
                  <a:pt x="404" y="1590"/>
                </a:lnTo>
                <a:lnTo>
                  <a:pt x="404" y="1590"/>
                </a:lnTo>
                <a:lnTo>
                  <a:pt x="400" y="1581"/>
                </a:lnTo>
                <a:lnTo>
                  <a:pt x="398" y="1576"/>
                </a:lnTo>
                <a:lnTo>
                  <a:pt x="395" y="1574"/>
                </a:lnTo>
                <a:lnTo>
                  <a:pt x="394" y="1574"/>
                </a:lnTo>
                <a:lnTo>
                  <a:pt x="394" y="1574"/>
                </a:lnTo>
                <a:lnTo>
                  <a:pt x="395" y="1572"/>
                </a:lnTo>
                <a:lnTo>
                  <a:pt x="395" y="1568"/>
                </a:lnTo>
                <a:lnTo>
                  <a:pt x="395" y="1565"/>
                </a:lnTo>
                <a:lnTo>
                  <a:pt x="394" y="1563"/>
                </a:lnTo>
                <a:lnTo>
                  <a:pt x="393" y="1562"/>
                </a:lnTo>
                <a:lnTo>
                  <a:pt x="389" y="1560"/>
                </a:lnTo>
                <a:lnTo>
                  <a:pt x="389" y="1560"/>
                </a:lnTo>
                <a:lnTo>
                  <a:pt x="372" y="1558"/>
                </a:lnTo>
                <a:lnTo>
                  <a:pt x="362" y="1557"/>
                </a:lnTo>
                <a:lnTo>
                  <a:pt x="355" y="1553"/>
                </a:lnTo>
                <a:lnTo>
                  <a:pt x="355" y="1553"/>
                </a:lnTo>
                <a:lnTo>
                  <a:pt x="344" y="1544"/>
                </a:lnTo>
                <a:lnTo>
                  <a:pt x="326" y="1525"/>
                </a:lnTo>
                <a:lnTo>
                  <a:pt x="317" y="1514"/>
                </a:lnTo>
                <a:lnTo>
                  <a:pt x="309" y="1503"/>
                </a:lnTo>
                <a:lnTo>
                  <a:pt x="303" y="1493"/>
                </a:lnTo>
                <a:lnTo>
                  <a:pt x="302" y="1488"/>
                </a:lnTo>
                <a:lnTo>
                  <a:pt x="301" y="1483"/>
                </a:lnTo>
                <a:lnTo>
                  <a:pt x="301" y="1483"/>
                </a:lnTo>
                <a:lnTo>
                  <a:pt x="302" y="1472"/>
                </a:lnTo>
                <a:lnTo>
                  <a:pt x="305" y="1456"/>
                </a:lnTo>
                <a:lnTo>
                  <a:pt x="318" y="1416"/>
                </a:lnTo>
                <a:lnTo>
                  <a:pt x="331" y="1379"/>
                </a:lnTo>
                <a:lnTo>
                  <a:pt x="337" y="1360"/>
                </a:lnTo>
                <a:lnTo>
                  <a:pt x="337" y="1360"/>
                </a:lnTo>
                <a:lnTo>
                  <a:pt x="341" y="1352"/>
                </a:lnTo>
                <a:lnTo>
                  <a:pt x="349" y="1335"/>
                </a:lnTo>
                <a:lnTo>
                  <a:pt x="369" y="1290"/>
                </a:lnTo>
                <a:lnTo>
                  <a:pt x="400" y="1227"/>
                </a:lnTo>
                <a:lnTo>
                  <a:pt x="400" y="1227"/>
                </a:lnTo>
                <a:lnTo>
                  <a:pt x="403" y="1228"/>
                </a:lnTo>
                <a:lnTo>
                  <a:pt x="408" y="1228"/>
                </a:lnTo>
                <a:lnTo>
                  <a:pt x="414" y="1227"/>
                </a:lnTo>
                <a:lnTo>
                  <a:pt x="422" y="1225"/>
                </a:lnTo>
                <a:lnTo>
                  <a:pt x="434" y="1222"/>
                </a:lnTo>
                <a:lnTo>
                  <a:pt x="447" y="1217"/>
                </a:lnTo>
                <a:lnTo>
                  <a:pt x="463" y="1209"/>
                </a:lnTo>
                <a:lnTo>
                  <a:pt x="463" y="1209"/>
                </a:lnTo>
                <a:lnTo>
                  <a:pt x="493" y="1193"/>
                </a:lnTo>
                <a:lnTo>
                  <a:pt x="504" y="1187"/>
                </a:lnTo>
                <a:lnTo>
                  <a:pt x="514" y="1181"/>
                </a:lnTo>
                <a:lnTo>
                  <a:pt x="523" y="1174"/>
                </a:lnTo>
                <a:lnTo>
                  <a:pt x="532" y="1165"/>
                </a:lnTo>
                <a:lnTo>
                  <a:pt x="542" y="1154"/>
                </a:lnTo>
                <a:lnTo>
                  <a:pt x="553" y="1140"/>
                </a:lnTo>
                <a:lnTo>
                  <a:pt x="553" y="1140"/>
                </a:lnTo>
                <a:lnTo>
                  <a:pt x="565" y="1127"/>
                </a:lnTo>
                <a:lnTo>
                  <a:pt x="575" y="1115"/>
                </a:lnTo>
                <a:lnTo>
                  <a:pt x="594" y="1096"/>
                </a:lnTo>
                <a:lnTo>
                  <a:pt x="611" y="1084"/>
                </a:lnTo>
                <a:lnTo>
                  <a:pt x="626" y="1073"/>
                </a:lnTo>
                <a:lnTo>
                  <a:pt x="626" y="1073"/>
                </a:lnTo>
                <a:lnTo>
                  <a:pt x="629" y="1069"/>
                </a:lnTo>
                <a:lnTo>
                  <a:pt x="633" y="1064"/>
                </a:lnTo>
                <a:lnTo>
                  <a:pt x="642" y="1049"/>
                </a:lnTo>
                <a:lnTo>
                  <a:pt x="652" y="1030"/>
                </a:lnTo>
                <a:lnTo>
                  <a:pt x="661" y="1010"/>
                </a:lnTo>
                <a:lnTo>
                  <a:pt x="676" y="972"/>
                </a:lnTo>
                <a:lnTo>
                  <a:pt x="682" y="956"/>
                </a:lnTo>
                <a:lnTo>
                  <a:pt x="682" y="956"/>
                </a:lnTo>
                <a:lnTo>
                  <a:pt x="706" y="995"/>
                </a:lnTo>
                <a:lnTo>
                  <a:pt x="733" y="1044"/>
                </a:lnTo>
                <a:lnTo>
                  <a:pt x="733" y="1044"/>
                </a:lnTo>
                <a:lnTo>
                  <a:pt x="745" y="1069"/>
                </a:lnTo>
                <a:lnTo>
                  <a:pt x="755" y="1090"/>
                </a:lnTo>
                <a:lnTo>
                  <a:pt x="755" y="1090"/>
                </a:lnTo>
                <a:lnTo>
                  <a:pt x="754" y="1099"/>
                </a:lnTo>
                <a:lnTo>
                  <a:pt x="753" y="1111"/>
                </a:lnTo>
                <a:lnTo>
                  <a:pt x="753" y="1118"/>
                </a:lnTo>
                <a:lnTo>
                  <a:pt x="754" y="1124"/>
                </a:lnTo>
                <a:lnTo>
                  <a:pt x="755" y="1132"/>
                </a:lnTo>
                <a:lnTo>
                  <a:pt x="759" y="1138"/>
                </a:lnTo>
                <a:lnTo>
                  <a:pt x="759" y="1138"/>
                </a:lnTo>
                <a:lnTo>
                  <a:pt x="764" y="1142"/>
                </a:lnTo>
                <a:lnTo>
                  <a:pt x="770" y="1145"/>
                </a:lnTo>
                <a:lnTo>
                  <a:pt x="777" y="1147"/>
                </a:lnTo>
                <a:lnTo>
                  <a:pt x="785" y="1148"/>
                </a:lnTo>
                <a:lnTo>
                  <a:pt x="802" y="1148"/>
                </a:lnTo>
                <a:lnTo>
                  <a:pt x="820" y="1147"/>
                </a:lnTo>
                <a:lnTo>
                  <a:pt x="820" y="1147"/>
                </a:lnTo>
                <a:lnTo>
                  <a:pt x="842" y="1143"/>
                </a:lnTo>
                <a:lnTo>
                  <a:pt x="868" y="1138"/>
                </a:lnTo>
                <a:lnTo>
                  <a:pt x="893" y="1131"/>
                </a:lnTo>
                <a:lnTo>
                  <a:pt x="911" y="1123"/>
                </a:lnTo>
                <a:lnTo>
                  <a:pt x="911" y="1123"/>
                </a:lnTo>
                <a:lnTo>
                  <a:pt x="921" y="1118"/>
                </a:lnTo>
                <a:lnTo>
                  <a:pt x="924" y="1116"/>
                </a:lnTo>
                <a:lnTo>
                  <a:pt x="926" y="1113"/>
                </a:lnTo>
                <a:lnTo>
                  <a:pt x="927" y="1111"/>
                </a:lnTo>
                <a:lnTo>
                  <a:pt x="927" y="1107"/>
                </a:lnTo>
                <a:lnTo>
                  <a:pt x="930" y="1095"/>
                </a:lnTo>
                <a:lnTo>
                  <a:pt x="930" y="1095"/>
                </a:lnTo>
                <a:lnTo>
                  <a:pt x="931" y="1088"/>
                </a:lnTo>
                <a:lnTo>
                  <a:pt x="932" y="1081"/>
                </a:lnTo>
                <a:lnTo>
                  <a:pt x="936" y="1074"/>
                </a:lnTo>
                <a:lnTo>
                  <a:pt x="936" y="1070"/>
                </a:lnTo>
                <a:lnTo>
                  <a:pt x="936" y="1068"/>
                </a:lnTo>
                <a:lnTo>
                  <a:pt x="934" y="1065"/>
                </a:lnTo>
                <a:lnTo>
                  <a:pt x="930" y="1063"/>
                </a:lnTo>
                <a:lnTo>
                  <a:pt x="930" y="1063"/>
                </a:lnTo>
                <a:lnTo>
                  <a:pt x="925" y="1060"/>
                </a:lnTo>
                <a:lnTo>
                  <a:pt x="921" y="1059"/>
                </a:lnTo>
                <a:lnTo>
                  <a:pt x="916" y="1059"/>
                </a:lnTo>
                <a:lnTo>
                  <a:pt x="911" y="1059"/>
                </a:lnTo>
                <a:lnTo>
                  <a:pt x="902" y="1063"/>
                </a:lnTo>
                <a:lnTo>
                  <a:pt x="888" y="1068"/>
                </a:lnTo>
                <a:lnTo>
                  <a:pt x="888" y="1068"/>
                </a:lnTo>
                <a:lnTo>
                  <a:pt x="881" y="1069"/>
                </a:lnTo>
                <a:lnTo>
                  <a:pt x="873" y="1069"/>
                </a:lnTo>
                <a:lnTo>
                  <a:pt x="867" y="1068"/>
                </a:lnTo>
                <a:lnTo>
                  <a:pt x="861" y="1065"/>
                </a:lnTo>
                <a:lnTo>
                  <a:pt x="847" y="1059"/>
                </a:lnTo>
                <a:lnTo>
                  <a:pt x="840" y="1056"/>
                </a:lnTo>
                <a:lnTo>
                  <a:pt x="830" y="1053"/>
                </a:lnTo>
                <a:lnTo>
                  <a:pt x="830" y="1053"/>
                </a:lnTo>
                <a:lnTo>
                  <a:pt x="825" y="1051"/>
                </a:lnTo>
                <a:lnTo>
                  <a:pt x="819" y="1047"/>
                </a:lnTo>
                <a:lnTo>
                  <a:pt x="813" y="1041"/>
                </a:lnTo>
                <a:lnTo>
                  <a:pt x="807" y="1033"/>
                </a:lnTo>
                <a:lnTo>
                  <a:pt x="793" y="1015"/>
                </a:lnTo>
                <a:lnTo>
                  <a:pt x="781" y="993"/>
                </a:lnTo>
                <a:lnTo>
                  <a:pt x="769" y="969"/>
                </a:lnTo>
                <a:lnTo>
                  <a:pt x="759" y="947"/>
                </a:lnTo>
                <a:lnTo>
                  <a:pt x="750" y="927"/>
                </a:lnTo>
                <a:lnTo>
                  <a:pt x="746" y="911"/>
                </a:lnTo>
                <a:lnTo>
                  <a:pt x="746" y="911"/>
                </a:lnTo>
                <a:lnTo>
                  <a:pt x="744" y="893"/>
                </a:lnTo>
                <a:lnTo>
                  <a:pt x="741" y="870"/>
                </a:lnTo>
                <a:lnTo>
                  <a:pt x="739" y="812"/>
                </a:lnTo>
                <a:lnTo>
                  <a:pt x="737" y="783"/>
                </a:lnTo>
                <a:lnTo>
                  <a:pt x="734" y="758"/>
                </a:lnTo>
                <a:lnTo>
                  <a:pt x="732" y="737"/>
                </a:lnTo>
                <a:lnTo>
                  <a:pt x="729" y="729"/>
                </a:lnTo>
                <a:lnTo>
                  <a:pt x="727" y="724"/>
                </a:lnTo>
                <a:lnTo>
                  <a:pt x="727" y="724"/>
                </a:lnTo>
                <a:lnTo>
                  <a:pt x="724" y="721"/>
                </a:lnTo>
                <a:lnTo>
                  <a:pt x="721" y="717"/>
                </a:lnTo>
                <a:lnTo>
                  <a:pt x="709" y="709"/>
                </a:lnTo>
                <a:lnTo>
                  <a:pt x="696" y="702"/>
                </a:lnTo>
                <a:lnTo>
                  <a:pt x="682" y="695"/>
                </a:lnTo>
                <a:lnTo>
                  <a:pt x="656" y="685"/>
                </a:lnTo>
                <a:lnTo>
                  <a:pt x="643" y="680"/>
                </a:lnTo>
                <a:lnTo>
                  <a:pt x="643" y="680"/>
                </a:lnTo>
                <a:lnTo>
                  <a:pt x="620" y="681"/>
                </a:lnTo>
                <a:lnTo>
                  <a:pt x="576" y="684"/>
                </a:lnTo>
                <a:lnTo>
                  <a:pt x="506" y="689"/>
                </a:lnTo>
                <a:lnTo>
                  <a:pt x="506" y="689"/>
                </a:lnTo>
                <a:lnTo>
                  <a:pt x="504" y="687"/>
                </a:lnTo>
                <a:lnTo>
                  <a:pt x="503" y="685"/>
                </a:lnTo>
                <a:lnTo>
                  <a:pt x="498" y="676"/>
                </a:lnTo>
                <a:lnTo>
                  <a:pt x="493" y="664"/>
                </a:lnTo>
                <a:lnTo>
                  <a:pt x="489" y="649"/>
                </a:lnTo>
                <a:lnTo>
                  <a:pt x="482" y="617"/>
                </a:lnTo>
                <a:lnTo>
                  <a:pt x="475" y="592"/>
                </a:lnTo>
                <a:lnTo>
                  <a:pt x="475" y="592"/>
                </a:lnTo>
                <a:lnTo>
                  <a:pt x="472" y="580"/>
                </a:lnTo>
                <a:lnTo>
                  <a:pt x="469" y="572"/>
                </a:lnTo>
                <a:lnTo>
                  <a:pt x="468" y="569"/>
                </a:lnTo>
                <a:lnTo>
                  <a:pt x="468" y="565"/>
                </a:lnTo>
                <a:lnTo>
                  <a:pt x="470" y="562"/>
                </a:lnTo>
                <a:lnTo>
                  <a:pt x="473" y="557"/>
                </a:lnTo>
                <a:lnTo>
                  <a:pt x="473" y="557"/>
                </a:lnTo>
                <a:lnTo>
                  <a:pt x="485" y="541"/>
                </a:lnTo>
                <a:lnTo>
                  <a:pt x="490" y="532"/>
                </a:lnTo>
                <a:lnTo>
                  <a:pt x="498" y="517"/>
                </a:lnTo>
                <a:lnTo>
                  <a:pt x="498" y="517"/>
                </a:lnTo>
                <a:lnTo>
                  <a:pt x="511" y="489"/>
                </a:lnTo>
                <a:lnTo>
                  <a:pt x="521" y="463"/>
                </a:lnTo>
                <a:lnTo>
                  <a:pt x="521" y="463"/>
                </a:lnTo>
                <a:lnTo>
                  <a:pt x="523" y="456"/>
                </a:lnTo>
                <a:lnTo>
                  <a:pt x="527" y="450"/>
                </a:lnTo>
                <a:lnTo>
                  <a:pt x="536" y="439"/>
                </a:lnTo>
                <a:lnTo>
                  <a:pt x="544" y="431"/>
                </a:lnTo>
                <a:lnTo>
                  <a:pt x="548" y="426"/>
                </a:lnTo>
                <a:lnTo>
                  <a:pt x="548" y="426"/>
                </a:lnTo>
                <a:lnTo>
                  <a:pt x="549" y="416"/>
                </a:lnTo>
                <a:lnTo>
                  <a:pt x="551" y="407"/>
                </a:lnTo>
                <a:lnTo>
                  <a:pt x="552" y="395"/>
                </a:lnTo>
                <a:lnTo>
                  <a:pt x="551" y="384"/>
                </a:lnTo>
                <a:lnTo>
                  <a:pt x="548" y="372"/>
                </a:lnTo>
                <a:lnTo>
                  <a:pt x="543" y="361"/>
                </a:lnTo>
                <a:lnTo>
                  <a:pt x="541" y="356"/>
                </a:lnTo>
                <a:lnTo>
                  <a:pt x="536" y="351"/>
                </a:lnTo>
                <a:lnTo>
                  <a:pt x="536" y="351"/>
                </a:lnTo>
                <a:lnTo>
                  <a:pt x="512" y="328"/>
                </a:lnTo>
                <a:lnTo>
                  <a:pt x="504" y="322"/>
                </a:lnTo>
                <a:lnTo>
                  <a:pt x="491" y="314"/>
                </a:lnTo>
                <a:lnTo>
                  <a:pt x="491" y="314"/>
                </a:lnTo>
                <a:lnTo>
                  <a:pt x="477" y="306"/>
                </a:lnTo>
                <a:lnTo>
                  <a:pt x="464" y="298"/>
                </a:lnTo>
                <a:lnTo>
                  <a:pt x="452" y="288"/>
                </a:lnTo>
                <a:lnTo>
                  <a:pt x="452" y="288"/>
                </a:lnTo>
                <a:lnTo>
                  <a:pt x="454" y="270"/>
                </a:lnTo>
                <a:lnTo>
                  <a:pt x="457" y="256"/>
                </a:lnTo>
                <a:lnTo>
                  <a:pt x="459" y="251"/>
                </a:lnTo>
                <a:lnTo>
                  <a:pt x="462" y="249"/>
                </a:lnTo>
                <a:lnTo>
                  <a:pt x="462" y="249"/>
                </a:lnTo>
                <a:lnTo>
                  <a:pt x="475" y="243"/>
                </a:lnTo>
                <a:lnTo>
                  <a:pt x="496" y="237"/>
                </a:lnTo>
                <a:lnTo>
                  <a:pt x="496" y="237"/>
                </a:lnTo>
                <a:lnTo>
                  <a:pt x="499" y="235"/>
                </a:lnTo>
                <a:lnTo>
                  <a:pt x="501" y="233"/>
                </a:lnTo>
                <a:lnTo>
                  <a:pt x="506" y="227"/>
                </a:lnTo>
                <a:lnTo>
                  <a:pt x="510" y="218"/>
                </a:lnTo>
                <a:lnTo>
                  <a:pt x="515" y="208"/>
                </a:lnTo>
                <a:lnTo>
                  <a:pt x="521" y="187"/>
                </a:lnTo>
                <a:lnTo>
                  <a:pt x="526" y="173"/>
                </a:lnTo>
                <a:lnTo>
                  <a:pt x="526" y="173"/>
                </a:lnTo>
                <a:lnTo>
                  <a:pt x="528" y="166"/>
                </a:lnTo>
                <a:lnTo>
                  <a:pt x="530" y="161"/>
                </a:lnTo>
                <a:lnTo>
                  <a:pt x="530" y="148"/>
                </a:lnTo>
                <a:lnTo>
                  <a:pt x="528" y="134"/>
                </a:lnTo>
                <a:lnTo>
                  <a:pt x="527" y="123"/>
                </a:lnTo>
                <a:lnTo>
                  <a:pt x="527" y="123"/>
                </a:lnTo>
                <a:lnTo>
                  <a:pt x="523" y="80"/>
                </a:lnTo>
                <a:lnTo>
                  <a:pt x="523" y="80"/>
                </a:lnTo>
                <a:lnTo>
                  <a:pt x="523" y="80"/>
                </a:lnTo>
                <a:lnTo>
                  <a:pt x="525" y="80"/>
                </a:lnTo>
                <a:lnTo>
                  <a:pt x="526" y="81"/>
                </a:lnTo>
                <a:lnTo>
                  <a:pt x="527" y="81"/>
                </a:lnTo>
                <a:lnTo>
                  <a:pt x="528" y="80"/>
                </a:lnTo>
                <a:lnTo>
                  <a:pt x="531" y="78"/>
                </a:lnTo>
                <a:lnTo>
                  <a:pt x="532" y="72"/>
                </a:lnTo>
                <a:lnTo>
                  <a:pt x="535" y="62"/>
                </a:lnTo>
                <a:lnTo>
                  <a:pt x="535" y="62"/>
                </a:lnTo>
                <a:lnTo>
                  <a:pt x="536" y="51"/>
                </a:lnTo>
                <a:lnTo>
                  <a:pt x="535" y="41"/>
                </a:lnTo>
                <a:lnTo>
                  <a:pt x="531" y="32"/>
                </a:lnTo>
                <a:lnTo>
                  <a:pt x="526" y="25"/>
                </a:lnTo>
                <a:lnTo>
                  <a:pt x="521" y="19"/>
                </a:lnTo>
                <a:lnTo>
                  <a:pt x="516" y="14"/>
                </a:lnTo>
                <a:lnTo>
                  <a:pt x="506" y="8"/>
                </a:lnTo>
                <a:lnTo>
                  <a:pt x="506" y="8"/>
                </a:lnTo>
                <a:lnTo>
                  <a:pt x="503" y="6"/>
                </a:lnTo>
                <a:lnTo>
                  <a:pt x="500" y="5"/>
                </a:lnTo>
                <a:lnTo>
                  <a:pt x="496" y="6"/>
                </a:lnTo>
                <a:lnTo>
                  <a:pt x="494" y="8"/>
                </a:lnTo>
                <a:lnTo>
                  <a:pt x="493" y="9"/>
                </a:lnTo>
                <a:lnTo>
                  <a:pt x="480" y="0"/>
                </a:lnTo>
                <a:lnTo>
                  <a:pt x="469" y="1"/>
                </a:lnTo>
                <a:lnTo>
                  <a:pt x="467" y="12"/>
                </a:lnTo>
                <a:lnTo>
                  <a:pt x="467" y="12"/>
                </a:lnTo>
                <a:lnTo>
                  <a:pt x="456" y="9"/>
                </a:lnTo>
                <a:lnTo>
                  <a:pt x="437" y="1"/>
                </a:lnTo>
                <a:lnTo>
                  <a:pt x="437" y="1"/>
                </a:lnTo>
                <a:lnTo>
                  <a:pt x="435" y="1"/>
                </a:lnTo>
                <a:lnTo>
                  <a:pt x="434" y="4"/>
                </a:lnTo>
                <a:lnTo>
                  <a:pt x="432" y="11"/>
                </a:lnTo>
                <a:lnTo>
                  <a:pt x="432" y="20"/>
                </a:lnTo>
                <a:lnTo>
                  <a:pt x="432" y="22"/>
                </a:lnTo>
                <a:lnTo>
                  <a:pt x="431" y="24"/>
                </a:lnTo>
                <a:lnTo>
                  <a:pt x="431" y="2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2">
            <a:extLst>
              <a:ext uri="{FF2B5EF4-FFF2-40B4-BE49-F238E27FC236}">
                <a16:creationId xmlns:a16="http://schemas.microsoft.com/office/drawing/2014/main" id="{2BE5E5C4-B251-4979-9A72-62BA90316FE0}"/>
              </a:ext>
            </a:extLst>
          </p:cNvPr>
          <p:cNvSpPr>
            <a:spLocks/>
          </p:cNvSpPr>
          <p:nvPr/>
        </p:nvSpPr>
        <p:spPr bwMode="auto">
          <a:xfrm>
            <a:off x="884263" y="3893343"/>
            <a:ext cx="2275956" cy="2496355"/>
          </a:xfrm>
          <a:custGeom>
            <a:avLst/>
            <a:gdLst>
              <a:gd name="T0" fmla="*/ 551 w 1518"/>
              <a:gd name="T1" fmla="*/ 429 h 1665"/>
              <a:gd name="T2" fmla="*/ 414 w 1518"/>
              <a:gd name="T3" fmla="*/ 422 h 1665"/>
              <a:gd name="T4" fmla="*/ 258 w 1518"/>
              <a:gd name="T5" fmla="*/ 412 h 1665"/>
              <a:gd name="T6" fmla="*/ 69 w 1518"/>
              <a:gd name="T7" fmla="*/ 417 h 1665"/>
              <a:gd name="T8" fmla="*/ 2 w 1518"/>
              <a:gd name="T9" fmla="*/ 414 h 1665"/>
              <a:gd name="T10" fmla="*/ 2 w 1518"/>
              <a:gd name="T11" fmla="*/ 430 h 1665"/>
              <a:gd name="T12" fmla="*/ 66 w 1518"/>
              <a:gd name="T13" fmla="*/ 438 h 1665"/>
              <a:gd name="T14" fmla="*/ 74 w 1518"/>
              <a:gd name="T15" fmla="*/ 451 h 1665"/>
              <a:gd name="T16" fmla="*/ 257 w 1518"/>
              <a:gd name="T17" fmla="*/ 466 h 1665"/>
              <a:gd name="T18" fmla="*/ 478 w 1518"/>
              <a:gd name="T19" fmla="*/ 519 h 1665"/>
              <a:gd name="T20" fmla="*/ 532 w 1518"/>
              <a:gd name="T21" fmla="*/ 731 h 1665"/>
              <a:gd name="T22" fmla="*/ 540 w 1518"/>
              <a:gd name="T23" fmla="*/ 915 h 1665"/>
              <a:gd name="T24" fmla="*/ 515 w 1518"/>
              <a:gd name="T25" fmla="*/ 1091 h 1665"/>
              <a:gd name="T26" fmla="*/ 477 w 1518"/>
              <a:gd name="T27" fmla="*/ 1340 h 1665"/>
              <a:gd name="T28" fmla="*/ 444 w 1518"/>
              <a:gd name="T29" fmla="*/ 1410 h 1665"/>
              <a:gd name="T30" fmla="*/ 487 w 1518"/>
              <a:gd name="T31" fmla="*/ 1444 h 1665"/>
              <a:gd name="T32" fmla="*/ 552 w 1518"/>
              <a:gd name="T33" fmla="*/ 1590 h 1665"/>
              <a:gd name="T34" fmla="*/ 553 w 1518"/>
              <a:gd name="T35" fmla="*/ 1665 h 1665"/>
              <a:gd name="T36" fmla="*/ 598 w 1518"/>
              <a:gd name="T37" fmla="*/ 1585 h 1665"/>
              <a:gd name="T38" fmla="*/ 617 w 1518"/>
              <a:gd name="T39" fmla="*/ 1546 h 1665"/>
              <a:gd name="T40" fmla="*/ 605 w 1518"/>
              <a:gd name="T41" fmla="*/ 1495 h 1665"/>
              <a:gd name="T42" fmla="*/ 630 w 1518"/>
              <a:gd name="T43" fmla="*/ 1410 h 1665"/>
              <a:gd name="T44" fmla="*/ 775 w 1518"/>
              <a:gd name="T45" fmla="*/ 1372 h 1665"/>
              <a:gd name="T46" fmla="*/ 846 w 1518"/>
              <a:gd name="T47" fmla="*/ 1317 h 1665"/>
              <a:gd name="T48" fmla="*/ 1039 w 1518"/>
              <a:gd name="T49" fmla="*/ 1243 h 1665"/>
              <a:gd name="T50" fmla="*/ 1164 w 1518"/>
              <a:gd name="T51" fmla="*/ 1111 h 1665"/>
              <a:gd name="T52" fmla="*/ 1284 w 1518"/>
              <a:gd name="T53" fmla="*/ 1000 h 1665"/>
              <a:gd name="T54" fmla="*/ 1487 w 1518"/>
              <a:gd name="T55" fmla="*/ 1019 h 1665"/>
              <a:gd name="T56" fmla="*/ 1499 w 1518"/>
              <a:gd name="T57" fmla="*/ 986 h 1665"/>
              <a:gd name="T58" fmla="*/ 1434 w 1518"/>
              <a:gd name="T59" fmla="*/ 956 h 1665"/>
              <a:gd name="T60" fmla="*/ 1316 w 1518"/>
              <a:gd name="T61" fmla="*/ 958 h 1665"/>
              <a:gd name="T62" fmla="*/ 1225 w 1518"/>
              <a:gd name="T63" fmla="*/ 909 h 1665"/>
              <a:gd name="T64" fmla="*/ 1172 w 1518"/>
              <a:gd name="T65" fmla="*/ 910 h 1665"/>
              <a:gd name="T66" fmla="*/ 1032 w 1518"/>
              <a:gd name="T67" fmla="*/ 846 h 1665"/>
              <a:gd name="T68" fmla="*/ 912 w 1518"/>
              <a:gd name="T69" fmla="*/ 816 h 1665"/>
              <a:gd name="T70" fmla="*/ 818 w 1518"/>
              <a:gd name="T71" fmla="*/ 771 h 1665"/>
              <a:gd name="T72" fmla="*/ 829 w 1518"/>
              <a:gd name="T73" fmla="*/ 722 h 1665"/>
              <a:gd name="T74" fmla="*/ 782 w 1518"/>
              <a:gd name="T75" fmla="*/ 716 h 1665"/>
              <a:gd name="T76" fmla="*/ 755 w 1518"/>
              <a:gd name="T77" fmla="*/ 715 h 1665"/>
              <a:gd name="T78" fmla="*/ 742 w 1518"/>
              <a:gd name="T79" fmla="*/ 584 h 1665"/>
              <a:gd name="T80" fmla="*/ 822 w 1518"/>
              <a:gd name="T81" fmla="*/ 346 h 1665"/>
              <a:gd name="T82" fmla="*/ 919 w 1518"/>
              <a:gd name="T83" fmla="*/ 176 h 1665"/>
              <a:gd name="T84" fmla="*/ 968 w 1518"/>
              <a:gd name="T85" fmla="*/ 90 h 1665"/>
              <a:gd name="T86" fmla="*/ 1005 w 1518"/>
              <a:gd name="T87" fmla="*/ 63 h 1665"/>
              <a:gd name="T88" fmla="*/ 1046 w 1518"/>
              <a:gd name="T89" fmla="*/ 25 h 1665"/>
              <a:gd name="T90" fmla="*/ 1048 w 1518"/>
              <a:gd name="T91" fmla="*/ 10 h 1665"/>
              <a:gd name="T92" fmla="*/ 1028 w 1518"/>
              <a:gd name="T93" fmla="*/ 2 h 1665"/>
              <a:gd name="T94" fmla="*/ 941 w 1518"/>
              <a:gd name="T95" fmla="*/ 56 h 1665"/>
              <a:gd name="T96" fmla="*/ 859 w 1518"/>
              <a:gd name="T97" fmla="*/ 163 h 1665"/>
              <a:gd name="T98" fmla="*/ 752 w 1518"/>
              <a:gd name="T99" fmla="*/ 343 h 1665"/>
              <a:gd name="T100" fmla="*/ 674 w 1518"/>
              <a:gd name="T101" fmla="*/ 401 h 1665"/>
              <a:gd name="T102" fmla="*/ 664 w 1518"/>
              <a:gd name="T103" fmla="*/ 367 h 1665"/>
              <a:gd name="T104" fmla="*/ 688 w 1518"/>
              <a:gd name="T105" fmla="*/ 343 h 1665"/>
              <a:gd name="T106" fmla="*/ 689 w 1518"/>
              <a:gd name="T107" fmla="*/ 291 h 1665"/>
              <a:gd name="T108" fmla="*/ 662 w 1518"/>
              <a:gd name="T109" fmla="*/ 215 h 1665"/>
              <a:gd name="T110" fmla="*/ 614 w 1518"/>
              <a:gd name="T111" fmla="*/ 202 h 1665"/>
              <a:gd name="T112" fmla="*/ 550 w 1518"/>
              <a:gd name="T113" fmla="*/ 231 h 1665"/>
              <a:gd name="T114" fmla="*/ 540 w 1518"/>
              <a:gd name="T115" fmla="*/ 323 h 1665"/>
              <a:gd name="T116" fmla="*/ 569 w 1518"/>
              <a:gd name="T117" fmla="*/ 374 h 1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18" h="1665">
                <a:moveTo>
                  <a:pt x="574" y="393"/>
                </a:moveTo>
                <a:lnTo>
                  <a:pt x="574" y="393"/>
                </a:lnTo>
                <a:lnTo>
                  <a:pt x="573" y="402"/>
                </a:lnTo>
                <a:lnTo>
                  <a:pt x="572" y="409"/>
                </a:lnTo>
                <a:lnTo>
                  <a:pt x="568" y="415"/>
                </a:lnTo>
                <a:lnTo>
                  <a:pt x="568" y="415"/>
                </a:lnTo>
                <a:lnTo>
                  <a:pt x="566" y="419"/>
                </a:lnTo>
                <a:lnTo>
                  <a:pt x="562" y="423"/>
                </a:lnTo>
                <a:lnTo>
                  <a:pt x="557" y="426"/>
                </a:lnTo>
                <a:lnTo>
                  <a:pt x="551" y="429"/>
                </a:lnTo>
                <a:lnTo>
                  <a:pt x="542" y="431"/>
                </a:lnTo>
                <a:lnTo>
                  <a:pt x="531" y="433"/>
                </a:lnTo>
                <a:lnTo>
                  <a:pt x="518" y="431"/>
                </a:lnTo>
                <a:lnTo>
                  <a:pt x="503" y="429"/>
                </a:lnTo>
                <a:lnTo>
                  <a:pt x="503" y="429"/>
                </a:lnTo>
                <a:lnTo>
                  <a:pt x="487" y="425"/>
                </a:lnTo>
                <a:lnTo>
                  <a:pt x="471" y="423"/>
                </a:lnTo>
                <a:lnTo>
                  <a:pt x="457" y="422"/>
                </a:lnTo>
                <a:lnTo>
                  <a:pt x="443" y="422"/>
                </a:lnTo>
                <a:lnTo>
                  <a:pt x="414" y="422"/>
                </a:lnTo>
                <a:lnTo>
                  <a:pt x="385" y="425"/>
                </a:lnTo>
                <a:lnTo>
                  <a:pt x="385" y="425"/>
                </a:lnTo>
                <a:lnTo>
                  <a:pt x="371" y="425"/>
                </a:lnTo>
                <a:lnTo>
                  <a:pt x="360" y="424"/>
                </a:lnTo>
                <a:lnTo>
                  <a:pt x="337" y="420"/>
                </a:lnTo>
                <a:lnTo>
                  <a:pt x="323" y="417"/>
                </a:lnTo>
                <a:lnTo>
                  <a:pt x="306" y="414"/>
                </a:lnTo>
                <a:lnTo>
                  <a:pt x="285" y="413"/>
                </a:lnTo>
                <a:lnTo>
                  <a:pt x="258" y="412"/>
                </a:lnTo>
                <a:lnTo>
                  <a:pt x="258" y="412"/>
                </a:lnTo>
                <a:lnTo>
                  <a:pt x="208" y="413"/>
                </a:lnTo>
                <a:lnTo>
                  <a:pt x="176" y="413"/>
                </a:lnTo>
                <a:lnTo>
                  <a:pt x="157" y="413"/>
                </a:lnTo>
                <a:lnTo>
                  <a:pt x="148" y="412"/>
                </a:lnTo>
                <a:lnTo>
                  <a:pt x="140" y="410"/>
                </a:lnTo>
                <a:lnTo>
                  <a:pt x="140" y="410"/>
                </a:lnTo>
                <a:lnTo>
                  <a:pt x="131" y="409"/>
                </a:lnTo>
                <a:lnTo>
                  <a:pt x="119" y="409"/>
                </a:lnTo>
                <a:lnTo>
                  <a:pt x="94" y="412"/>
                </a:lnTo>
                <a:lnTo>
                  <a:pt x="69" y="417"/>
                </a:lnTo>
                <a:lnTo>
                  <a:pt x="51" y="419"/>
                </a:lnTo>
                <a:lnTo>
                  <a:pt x="51" y="419"/>
                </a:lnTo>
                <a:lnTo>
                  <a:pt x="43" y="419"/>
                </a:lnTo>
                <a:lnTo>
                  <a:pt x="36" y="418"/>
                </a:lnTo>
                <a:lnTo>
                  <a:pt x="19" y="414"/>
                </a:lnTo>
                <a:lnTo>
                  <a:pt x="7" y="412"/>
                </a:lnTo>
                <a:lnTo>
                  <a:pt x="3" y="413"/>
                </a:lnTo>
                <a:lnTo>
                  <a:pt x="2" y="413"/>
                </a:lnTo>
                <a:lnTo>
                  <a:pt x="2" y="414"/>
                </a:lnTo>
                <a:lnTo>
                  <a:pt x="2" y="414"/>
                </a:lnTo>
                <a:lnTo>
                  <a:pt x="3" y="417"/>
                </a:lnTo>
                <a:lnTo>
                  <a:pt x="5" y="419"/>
                </a:lnTo>
                <a:lnTo>
                  <a:pt x="10" y="422"/>
                </a:lnTo>
                <a:lnTo>
                  <a:pt x="19" y="425"/>
                </a:lnTo>
                <a:lnTo>
                  <a:pt x="19" y="425"/>
                </a:lnTo>
                <a:lnTo>
                  <a:pt x="8" y="425"/>
                </a:lnTo>
                <a:lnTo>
                  <a:pt x="2" y="426"/>
                </a:lnTo>
                <a:lnTo>
                  <a:pt x="0" y="429"/>
                </a:lnTo>
                <a:lnTo>
                  <a:pt x="2" y="430"/>
                </a:lnTo>
                <a:lnTo>
                  <a:pt x="2" y="430"/>
                </a:lnTo>
                <a:lnTo>
                  <a:pt x="10" y="434"/>
                </a:lnTo>
                <a:lnTo>
                  <a:pt x="20" y="436"/>
                </a:lnTo>
                <a:lnTo>
                  <a:pt x="30" y="438"/>
                </a:lnTo>
                <a:lnTo>
                  <a:pt x="37" y="438"/>
                </a:lnTo>
                <a:lnTo>
                  <a:pt x="37" y="438"/>
                </a:lnTo>
                <a:lnTo>
                  <a:pt x="56" y="438"/>
                </a:lnTo>
                <a:lnTo>
                  <a:pt x="64" y="438"/>
                </a:lnTo>
                <a:lnTo>
                  <a:pt x="66" y="438"/>
                </a:lnTo>
                <a:lnTo>
                  <a:pt x="66" y="438"/>
                </a:lnTo>
                <a:lnTo>
                  <a:pt x="66" y="438"/>
                </a:lnTo>
                <a:lnTo>
                  <a:pt x="48" y="442"/>
                </a:lnTo>
                <a:lnTo>
                  <a:pt x="43" y="445"/>
                </a:lnTo>
                <a:lnTo>
                  <a:pt x="41" y="446"/>
                </a:lnTo>
                <a:lnTo>
                  <a:pt x="40" y="447"/>
                </a:lnTo>
                <a:lnTo>
                  <a:pt x="42" y="450"/>
                </a:lnTo>
                <a:lnTo>
                  <a:pt x="42" y="450"/>
                </a:lnTo>
                <a:lnTo>
                  <a:pt x="47" y="451"/>
                </a:lnTo>
                <a:lnTo>
                  <a:pt x="52" y="452"/>
                </a:lnTo>
                <a:lnTo>
                  <a:pt x="62" y="452"/>
                </a:lnTo>
                <a:lnTo>
                  <a:pt x="74" y="451"/>
                </a:lnTo>
                <a:lnTo>
                  <a:pt x="85" y="451"/>
                </a:lnTo>
                <a:lnTo>
                  <a:pt x="85" y="451"/>
                </a:lnTo>
                <a:lnTo>
                  <a:pt x="96" y="451"/>
                </a:lnTo>
                <a:lnTo>
                  <a:pt x="109" y="449"/>
                </a:lnTo>
                <a:lnTo>
                  <a:pt x="122" y="447"/>
                </a:lnTo>
                <a:lnTo>
                  <a:pt x="130" y="447"/>
                </a:lnTo>
                <a:lnTo>
                  <a:pt x="140" y="449"/>
                </a:lnTo>
                <a:lnTo>
                  <a:pt x="140" y="449"/>
                </a:lnTo>
                <a:lnTo>
                  <a:pt x="208" y="458"/>
                </a:lnTo>
                <a:lnTo>
                  <a:pt x="257" y="466"/>
                </a:lnTo>
                <a:lnTo>
                  <a:pt x="279" y="470"/>
                </a:lnTo>
                <a:lnTo>
                  <a:pt x="300" y="474"/>
                </a:lnTo>
                <a:lnTo>
                  <a:pt x="300" y="474"/>
                </a:lnTo>
                <a:lnTo>
                  <a:pt x="345" y="486"/>
                </a:lnTo>
                <a:lnTo>
                  <a:pt x="396" y="495"/>
                </a:lnTo>
                <a:lnTo>
                  <a:pt x="439" y="505"/>
                </a:lnTo>
                <a:lnTo>
                  <a:pt x="465" y="510"/>
                </a:lnTo>
                <a:lnTo>
                  <a:pt x="465" y="510"/>
                </a:lnTo>
                <a:lnTo>
                  <a:pt x="472" y="514"/>
                </a:lnTo>
                <a:lnTo>
                  <a:pt x="478" y="519"/>
                </a:lnTo>
                <a:lnTo>
                  <a:pt x="484" y="526"/>
                </a:lnTo>
                <a:lnTo>
                  <a:pt x="489" y="535"/>
                </a:lnTo>
                <a:lnTo>
                  <a:pt x="499" y="551"/>
                </a:lnTo>
                <a:lnTo>
                  <a:pt x="502" y="559"/>
                </a:lnTo>
                <a:lnTo>
                  <a:pt x="504" y="566"/>
                </a:lnTo>
                <a:lnTo>
                  <a:pt x="504" y="566"/>
                </a:lnTo>
                <a:lnTo>
                  <a:pt x="515" y="642"/>
                </a:lnTo>
                <a:lnTo>
                  <a:pt x="524" y="694"/>
                </a:lnTo>
                <a:lnTo>
                  <a:pt x="529" y="715"/>
                </a:lnTo>
                <a:lnTo>
                  <a:pt x="532" y="731"/>
                </a:lnTo>
                <a:lnTo>
                  <a:pt x="532" y="731"/>
                </a:lnTo>
                <a:lnTo>
                  <a:pt x="536" y="745"/>
                </a:lnTo>
                <a:lnTo>
                  <a:pt x="539" y="765"/>
                </a:lnTo>
                <a:lnTo>
                  <a:pt x="541" y="789"/>
                </a:lnTo>
                <a:lnTo>
                  <a:pt x="542" y="813"/>
                </a:lnTo>
                <a:lnTo>
                  <a:pt x="542" y="865"/>
                </a:lnTo>
                <a:lnTo>
                  <a:pt x="542" y="886"/>
                </a:lnTo>
                <a:lnTo>
                  <a:pt x="541" y="904"/>
                </a:lnTo>
                <a:lnTo>
                  <a:pt x="541" y="904"/>
                </a:lnTo>
                <a:lnTo>
                  <a:pt x="540" y="915"/>
                </a:lnTo>
                <a:lnTo>
                  <a:pt x="540" y="924"/>
                </a:lnTo>
                <a:lnTo>
                  <a:pt x="541" y="938"/>
                </a:lnTo>
                <a:lnTo>
                  <a:pt x="541" y="946"/>
                </a:lnTo>
                <a:lnTo>
                  <a:pt x="540" y="960"/>
                </a:lnTo>
                <a:lnTo>
                  <a:pt x="535" y="981"/>
                </a:lnTo>
                <a:lnTo>
                  <a:pt x="527" y="1009"/>
                </a:lnTo>
                <a:lnTo>
                  <a:pt x="527" y="1009"/>
                </a:lnTo>
                <a:lnTo>
                  <a:pt x="524" y="1026"/>
                </a:lnTo>
                <a:lnTo>
                  <a:pt x="520" y="1047"/>
                </a:lnTo>
                <a:lnTo>
                  <a:pt x="515" y="1091"/>
                </a:lnTo>
                <a:lnTo>
                  <a:pt x="511" y="1139"/>
                </a:lnTo>
                <a:lnTo>
                  <a:pt x="508" y="1188"/>
                </a:lnTo>
                <a:lnTo>
                  <a:pt x="505" y="1234"/>
                </a:lnTo>
                <a:lnTo>
                  <a:pt x="502" y="1275"/>
                </a:lnTo>
                <a:lnTo>
                  <a:pt x="499" y="1292"/>
                </a:lnTo>
                <a:lnTo>
                  <a:pt x="495" y="1307"/>
                </a:lnTo>
                <a:lnTo>
                  <a:pt x="492" y="1318"/>
                </a:lnTo>
                <a:lnTo>
                  <a:pt x="487" y="1327"/>
                </a:lnTo>
                <a:lnTo>
                  <a:pt x="487" y="1327"/>
                </a:lnTo>
                <a:lnTo>
                  <a:pt x="477" y="1340"/>
                </a:lnTo>
                <a:lnTo>
                  <a:pt x="466" y="1353"/>
                </a:lnTo>
                <a:lnTo>
                  <a:pt x="444" y="1373"/>
                </a:lnTo>
                <a:lnTo>
                  <a:pt x="435" y="1383"/>
                </a:lnTo>
                <a:lnTo>
                  <a:pt x="429" y="1391"/>
                </a:lnTo>
                <a:lnTo>
                  <a:pt x="428" y="1394"/>
                </a:lnTo>
                <a:lnTo>
                  <a:pt x="428" y="1397"/>
                </a:lnTo>
                <a:lnTo>
                  <a:pt x="429" y="1399"/>
                </a:lnTo>
                <a:lnTo>
                  <a:pt x="430" y="1402"/>
                </a:lnTo>
                <a:lnTo>
                  <a:pt x="430" y="1402"/>
                </a:lnTo>
                <a:lnTo>
                  <a:pt x="444" y="1410"/>
                </a:lnTo>
                <a:lnTo>
                  <a:pt x="459" y="1419"/>
                </a:lnTo>
                <a:lnTo>
                  <a:pt x="475" y="1429"/>
                </a:lnTo>
                <a:lnTo>
                  <a:pt x="475" y="1429"/>
                </a:lnTo>
                <a:lnTo>
                  <a:pt x="472" y="1434"/>
                </a:lnTo>
                <a:lnTo>
                  <a:pt x="472" y="1437"/>
                </a:lnTo>
                <a:lnTo>
                  <a:pt x="472" y="1440"/>
                </a:lnTo>
                <a:lnTo>
                  <a:pt x="473" y="1441"/>
                </a:lnTo>
                <a:lnTo>
                  <a:pt x="473" y="1441"/>
                </a:lnTo>
                <a:lnTo>
                  <a:pt x="478" y="1444"/>
                </a:lnTo>
                <a:lnTo>
                  <a:pt x="487" y="1444"/>
                </a:lnTo>
                <a:lnTo>
                  <a:pt x="513" y="1444"/>
                </a:lnTo>
                <a:lnTo>
                  <a:pt x="547" y="1442"/>
                </a:lnTo>
                <a:lnTo>
                  <a:pt x="547" y="1442"/>
                </a:lnTo>
                <a:lnTo>
                  <a:pt x="546" y="1467"/>
                </a:lnTo>
                <a:lnTo>
                  <a:pt x="546" y="1492"/>
                </a:lnTo>
                <a:lnTo>
                  <a:pt x="548" y="1521"/>
                </a:lnTo>
                <a:lnTo>
                  <a:pt x="548" y="1521"/>
                </a:lnTo>
                <a:lnTo>
                  <a:pt x="552" y="1562"/>
                </a:lnTo>
                <a:lnTo>
                  <a:pt x="552" y="1590"/>
                </a:lnTo>
                <a:lnTo>
                  <a:pt x="552" y="1590"/>
                </a:lnTo>
                <a:lnTo>
                  <a:pt x="551" y="1600"/>
                </a:lnTo>
                <a:lnTo>
                  <a:pt x="550" y="1612"/>
                </a:lnTo>
                <a:lnTo>
                  <a:pt x="545" y="1637"/>
                </a:lnTo>
                <a:lnTo>
                  <a:pt x="544" y="1648"/>
                </a:lnTo>
                <a:lnTo>
                  <a:pt x="544" y="1658"/>
                </a:lnTo>
                <a:lnTo>
                  <a:pt x="545" y="1662"/>
                </a:lnTo>
                <a:lnTo>
                  <a:pt x="547" y="1664"/>
                </a:lnTo>
                <a:lnTo>
                  <a:pt x="550" y="1665"/>
                </a:lnTo>
                <a:lnTo>
                  <a:pt x="553" y="1665"/>
                </a:lnTo>
                <a:lnTo>
                  <a:pt x="553" y="1665"/>
                </a:lnTo>
                <a:lnTo>
                  <a:pt x="562" y="1663"/>
                </a:lnTo>
                <a:lnTo>
                  <a:pt x="569" y="1659"/>
                </a:lnTo>
                <a:lnTo>
                  <a:pt x="576" y="1654"/>
                </a:lnTo>
                <a:lnTo>
                  <a:pt x="580" y="1647"/>
                </a:lnTo>
                <a:lnTo>
                  <a:pt x="584" y="1639"/>
                </a:lnTo>
                <a:lnTo>
                  <a:pt x="588" y="1631"/>
                </a:lnTo>
                <a:lnTo>
                  <a:pt x="593" y="1614"/>
                </a:lnTo>
                <a:lnTo>
                  <a:pt x="593" y="1614"/>
                </a:lnTo>
                <a:lnTo>
                  <a:pt x="595" y="1599"/>
                </a:lnTo>
                <a:lnTo>
                  <a:pt x="598" y="1585"/>
                </a:lnTo>
                <a:lnTo>
                  <a:pt x="599" y="1574"/>
                </a:lnTo>
                <a:lnTo>
                  <a:pt x="601" y="1568"/>
                </a:lnTo>
                <a:lnTo>
                  <a:pt x="601" y="1568"/>
                </a:lnTo>
                <a:lnTo>
                  <a:pt x="604" y="1564"/>
                </a:lnTo>
                <a:lnTo>
                  <a:pt x="606" y="1562"/>
                </a:lnTo>
                <a:lnTo>
                  <a:pt x="609" y="1559"/>
                </a:lnTo>
                <a:lnTo>
                  <a:pt x="611" y="1556"/>
                </a:lnTo>
                <a:lnTo>
                  <a:pt x="611" y="1556"/>
                </a:lnTo>
                <a:lnTo>
                  <a:pt x="615" y="1551"/>
                </a:lnTo>
                <a:lnTo>
                  <a:pt x="617" y="1546"/>
                </a:lnTo>
                <a:lnTo>
                  <a:pt x="619" y="1541"/>
                </a:lnTo>
                <a:lnTo>
                  <a:pt x="616" y="1535"/>
                </a:lnTo>
                <a:lnTo>
                  <a:pt x="616" y="1535"/>
                </a:lnTo>
                <a:lnTo>
                  <a:pt x="615" y="1530"/>
                </a:lnTo>
                <a:lnTo>
                  <a:pt x="614" y="1530"/>
                </a:lnTo>
                <a:lnTo>
                  <a:pt x="611" y="1516"/>
                </a:lnTo>
                <a:lnTo>
                  <a:pt x="611" y="1516"/>
                </a:lnTo>
                <a:lnTo>
                  <a:pt x="608" y="1505"/>
                </a:lnTo>
                <a:lnTo>
                  <a:pt x="606" y="1500"/>
                </a:lnTo>
                <a:lnTo>
                  <a:pt x="605" y="1495"/>
                </a:lnTo>
                <a:lnTo>
                  <a:pt x="605" y="1484"/>
                </a:lnTo>
                <a:lnTo>
                  <a:pt x="605" y="1484"/>
                </a:lnTo>
                <a:lnTo>
                  <a:pt x="605" y="1452"/>
                </a:lnTo>
                <a:lnTo>
                  <a:pt x="606" y="1437"/>
                </a:lnTo>
                <a:lnTo>
                  <a:pt x="606" y="1437"/>
                </a:lnTo>
                <a:lnTo>
                  <a:pt x="615" y="1424"/>
                </a:lnTo>
                <a:lnTo>
                  <a:pt x="622" y="1414"/>
                </a:lnTo>
                <a:lnTo>
                  <a:pt x="627" y="1412"/>
                </a:lnTo>
                <a:lnTo>
                  <a:pt x="630" y="1410"/>
                </a:lnTo>
                <a:lnTo>
                  <a:pt x="630" y="1410"/>
                </a:lnTo>
                <a:lnTo>
                  <a:pt x="646" y="1409"/>
                </a:lnTo>
                <a:lnTo>
                  <a:pt x="675" y="1407"/>
                </a:lnTo>
                <a:lnTo>
                  <a:pt x="694" y="1404"/>
                </a:lnTo>
                <a:lnTo>
                  <a:pt x="713" y="1401"/>
                </a:lnTo>
                <a:lnTo>
                  <a:pt x="734" y="1394"/>
                </a:lnTo>
                <a:lnTo>
                  <a:pt x="754" y="1387"/>
                </a:lnTo>
                <a:lnTo>
                  <a:pt x="754" y="1387"/>
                </a:lnTo>
                <a:lnTo>
                  <a:pt x="764" y="1382"/>
                </a:lnTo>
                <a:lnTo>
                  <a:pt x="770" y="1377"/>
                </a:lnTo>
                <a:lnTo>
                  <a:pt x="775" y="1372"/>
                </a:lnTo>
                <a:lnTo>
                  <a:pt x="778" y="1367"/>
                </a:lnTo>
                <a:lnTo>
                  <a:pt x="782" y="1357"/>
                </a:lnTo>
                <a:lnTo>
                  <a:pt x="786" y="1346"/>
                </a:lnTo>
                <a:lnTo>
                  <a:pt x="790" y="1341"/>
                </a:lnTo>
                <a:lnTo>
                  <a:pt x="794" y="1337"/>
                </a:lnTo>
                <a:lnTo>
                  <a:pt x="800" y="1333"/>
                </a:lnTo>
                <a:lnTo>
                  <a:pt x="807" y="1328"/>
                </a:lnTo>
                <a:lnTo>
                  <a:pt x="817" y="1324"/>
                </a:lnTo>
                <a:lnTo>
                  <a:pt x="830" y="1321"/>
                </a:lnTo>
                <a:lnTo>
                  <a:pt x="846" y="1317"/>
                </a:lnTo>
                <a:lnTo>
                  <a:pt x="866" y="1313"/>
                </a:lnTo>
                <a:lnTo>
                  <a:pt x="866" y="1313"/>
                </a:lnTo>
                <a:lnTo>
                  <a:pt x="907" y="1307"/>
                </a:lnTo>
                <a:lnTo>
                  <a:pt x="940" y="1300"/>
                </a:lnTo>
                <a:lnTo>
                  <a:pt x="967" y="1291"/>
                </a:lnTo>
                <a:lnTo>
                  <a:pt x="978" y="1286"/>
                </a:lnTo>
                <a:lnTo>
                  <a:pt x="989" y="1281"/>
                </a:lnTo>
                <a:lnTo>
                  <a:pt x="1008" y="1270"/>
                </a:lnTo>
                <a:lnTo>
                  <a:pt x="1024" y="1256"/>
                </a:lnTo>
                <a:lnTo>
                  <a:pt x="1039" y="1243"/>
                </a:lnTo>
                <a:lnTo>
                  <a:pt x="1052" y="1227"/>
                </a:lnTo>
                <a:lnTo>
                  <a:pt x="1052" y="1227"/>
                </a:lnTo>
                <a:lnTo>
                  <a:pt x="1079" y="1194"/>
                </a:lnTo>
                <a:lnTo>
                  <a:pt x="1104" y="1162"/>
                </a:lnTo>
                <a:lnTo>
                  <a:pt x="1117" y="1147"/>
                </a:lnTo>
                <a:lnTo>
                  <a:pt x="1130" y="1135"/>
                </a:lnTo>
                <a:lnTo>
                  <a:pt x="1143" y="1123"/>
                </a:lnTo>
                <a:lnTo>
                  <a:pt x="1157" y="1116"/>
                </a:lnTo>
                <a:lnTo>
                  <a:pt x="1157" y="1116"/>
                </a:lnTo>
                <a:lnTo>
                  <a:pt x="1164" y="1111"/>
                </a:lnTo>
                <a:lnTo>
                  <a:pt x="1170" y="1106"/>
                </a:lnTo>
                <a:lnTo>
                  <a:pt x="1177" y="1099"/>
                </a:lnTo>
                <a:lnTo>
                  <a:pt x="1183" y="1090"/>
                </a:lnTo>
                <a:lnTo>
                  <a:pt x="1193" y="1073"/>
                </a:lnTo>
                <a:lnTo>
                  <a:pt x="1200" y="1053"/>
                </a:lnTo>
                <a:lnTo>
                  <a:pt x="1206" y="1035"/>
                </a:lnTo>
                <a:lnTo>
                  <a:pt x="1211" y="1020"/>
                </a:lnTo>
                <a:lnTo>
                  <a:pt x="1214" y="1005"/>
                </a:lnTo>
                <a:lnTo>
                  <a:pt x="1214" y="1005"/>
                </a:lnTo>
                <a:lnTo>
                  <a:pt x="1284" y="1000"/>
                </a:lnTo>
                <a:lnTo>
                  <a:pt x="1337" y="997"/>
                </a:lnTo>
                <a:lnTo>
                  <a:pt x="1358" y="997"/>
                </a:lnTo>
                <a:lnTo>
                  <a:pt x="1372" y="997"/>
                </a:lnTo>
                <a:lnTo>
                  <a:pt x="1372" y="997"/>
                </a:lnTo>
                <a:lnTo>
                  <a:pt x="1385" y="999"/>
                </a:lnTo>
                <a:lnTo>
                  <a:pt x="1401" y="1003"/>
                </a:lnTo>
                <a:lnTo>
                  <a:pt x="1438" y="1011"/>
                </a:lnTo>
                <a:lnTo>
                  <a:pt x="1456" y="1016"/>
                </a:lnTo>
                <a:lnTo>
                  <a:pt x="1473" y="1018"/>
                </a:lnTo>
                <a:lnTo>
                  <a:pt x="1487" y="1019"/>
                </a:lnTo>
                <a:lnTo>
                  <a:pt x="1493" y="1018"/>
                </a:lnTo>
                <a:lnTo>
                  <a:pt x="1497" y="1015"/>
                </a:lnTo>
                <a:lnTo>
                  <a:pt x="1497" y="1015"/>
                </a:lnTo>
                <a:lnTo>
                  <a:pt x="1510" y="1008"/>
                </a:lnTo>
                <a:lnTo>
                  <a:pt x="1514" y="1004"/>
                </a:lnTo>
                <a:lnTo>
                  <a:pt x="1518" y="1000"/>
                </a:lnTo>
                <a:lnTo>
                  <a:pt x="1518" y="998"/>
                </a:lnTo>
                <a:lnTo>
                  <a:pt x="1515" y="994"/>
                </a:lnTo>
                <a:lnTo>
                  <a:pt x="1509" y="990"/>
                </a:lnTo>
                <a:lnTo>
                  <a:pt x="1499" y="986"/>
                </a:lnTo>
                <a:lnTo>
                  <a:pt x="1499" y="986"/>
                </a:lnTo>
                <a:lnTo>
                  <a:pt x="1480" y="978"/>
                </a:lnTo>
                <a:lnTo>
                  <a:pt x="1466" y="974"/>
                </a:lnTo>
                <a:lnTo>
                  <a:pt x="1455" y="971"/>
                </a:lnTo>
                <a:lnTo>
                  <a:pt x="1446" y="966"/>
                </a:lnTo>
                <a:lnTo>
                  <a:pt x="1446" y="966"/>
                </a:lnTo>
                <a:lnTo>
                  <a:pt x="1441" y="962"/>
                </a:lnTo>
                <a:lnTo>
                  <a:pt x="1439" y="960"/>
                </a:lnTo>
                <a:lnTo>
                  <a:pt x="1436" y="957"/>
                </a:lnTo>
                <a:lnTo>
                  <a:pt x="1434" y="956"/>
                </a:lnTo>
                <a:lnTo>
                  <a:pt x="1430" y="956"/>
                </a:lnTo>
                <a:lnTo>
                  <a:pt x="1413" y="957"/>
                </a:lnTo>
                <a:lnTo>
                  <a:pt x="1413" y="957"/>
                </a:lnTo>
                <a:lnTo>
                  <a:pt x="1392" y="958"/>
                </a:lnTo>
                <a:lnTo>
                  <a:pt x="1379" y="960"/>
                </a:lnTo>
                <a:lnTo>
                  <a:pt x="1365" y="961"/>
                </a:lnTo>
                <a:lnTo>
                  <a:pt x="1347" y="962"/>
                </a:lnTo>
                <a:lnTo>
                  <a:pt x="1347" y="962"/>
                </a:lnTo>
                <a:lnTo>
                  <a:pt x="1333" y="961"/>
                </a:lnTo>
                <a:lnTo>
                  <a:pt x="1316" y="958"/>
                </a:lnTo>
                <a:lnTo>
                  <a:pt x="1279" y="951"/>
                </a:lnTo>
                <a:lnTo>
                  <a:pt x="1236" y="941"/>
                </a:lnTo>
                <a:lnTo>
                  <a:pt x="1236" y="941"/>
                </a:lnTo>
                <a:lnTo>
                  <a:pt x="1236" y="936"/>
                </a:lnTo>
                <a:lnTo>
                  <a:pt x="1236" y="930"/>
                </a:lnTo>
                <a:lnTo>
                  <a:pt x="1234" y="924"/>
                </a:lnTo>
                <a:lnTo>
                  <a:pt x="1233" y="918"/>
                </a:lnTo>
                <a:lnTo>
                  <a:pt x="1230" y="913"/>
                </a:lnTo>
                <a:lnTo>
                  <a:pt x="1228" y="910"/>
                </a:lnTo>
                <a:lnTo>
                  <a:pt x="1225" y="909"/>
                </a:lnTo>
                <a:lnTo>
                  <a:pt x="1222" y="909"/>
                </a:lnTo>
                <a:lnTo>
                  <a:pt x="1218" y="908"/>
                </a:lnTo>
                <a:lnTo>
                  <a:pt x="1218" y="908"/>
                </a:lnTo>
                <a:lnTo>
                  <a:pt x="1211" y="910"/>
                </a:lnTo>
                <a:lnTo>
                  <a:pt x="1207" y="912"/>
                </a:lnTo>
                <a:lnTo>
                  <a:pt x="1204" y="914"/>
                </a:lnTo>
                <a:lnTo>
                  <a:pt x="1200" y="917"/>
                </a:lnTo>
                <a:lnTo>
                  <a:pt x="1194" y="917"/>
                </a:lnTo>
                <a:lnTo>
                  <a:pt x="1185" y="915"/>
                </a:lnTo>
                <a:lnTo>
                  <a:pt x="1172" y="910"/>
                </a:lnTo>
                <a:lnTo>
                  <a:pt x="1152" y="903"/>
                </a:lnTo>
                <a:lnTo>
                  <a:pt x="1152" y="903"/>
                </a:lnTo>
                <a:lnTo>
                  <a:pt x="1132" y="893"/>
                </a:lnTo>
                <a:lnTo>
                  <a:pt x="1116" y="885"/>
                </a:lnTo>
                <a:lnTo>
                  <a:pt x="1092" y="869"/>
                </a:lnTo>
                <a:lnTo>
                  <a:pt x="1081" y="862"/>
                </a:lnTo>
                <a:lnTo>
                  <a:pt x="1068" y="856"/>
                </a:lnTo>
                <a:lnTo>
                  <a:pt x="1052" y="851"/>
                </a:lnTo>
                <a:lnTo>
                  <a:pt x="1032" y="846"/>
                </a:lnTo>
                <a:lnTo>
                  <a:pt x="1032" y="846"/>
                </a:lnTo>
                <a:lnTo>
                  <a:pt x="1015" y="843"/>
                </a:lnTo>
                <a:lnTo>
                  <a:pt x="1004" y="843"/>
                </a:lnTo>
                <a:lnTo>
                  <a:pt x="997" y="845"/>
                </a:lnTo>
                <a:lnTo>
                  <a:pt x="993" y="846"/>
                </a:lnTo>
                <a:lnTo>
                  <a:pt x="987" y="848"/>
                </a:lnTo>
                <a:lnTo>
                  <a:pt x="977" y="845"/>
                </a:lnTo>
                <a:lnTo>
                  <a:pt x="962" y="840"/>
                </a:lnTo>
                <a:lnTo>
                  <a:pt x="939" y="829"/>
                </a:lnTo>
                <a:lnTo>
                  <a:pt x="939" y="829"/>
                </a:lnTo>
                <a:lnTo>
                  <a:pt x="912" y="816"/>
                </a:lnTo>
                <a:lnTo>
                  <a:pt x="887" y="807"/>
                </a:lnTo>
                <a:lnTo>
                  <a:pt x="865" y="800"/>
                </a:lnTo>
                <a:lnTo>
                  <a:pt x="846" y="795"/>
                </a:lnTo>
                <a:lnTo>
                  <a:pt x="819" y="790"/>
                </a:lnTo>
                <a:lnTo>
                  <a:pt x="812" y="789"/>
                </a:lnTo>
                <a:lnTo>
                  <a:pt x="810" y="787"/>
                </a:lnTo>
                <a:lnTo>
                  <a:pt x="810" y="787"/>
                </a:lnTo>
                <a:lnTo>
                  <a:pt x="811" y="785"/>
                </a:lnTo>
                <a:lnTo>
                  <a:pt x="812" y="781"/>
                </a:lnTo>
                <a:lnTo>
                  <a:pt x="818" y="771"/>
                </a:lnTo>
                <a:lnTo>
                  <a:pt x="824" y="761"/>
                </a:lnTo>
                <a:lnTo>
                  <a:pt x="827" y="755"/>
                </a:lnTo>
                <a:lnTo>
                  <a:pt x="826" y="752"/>
                </a:lnTo>
                <a:lnTo>
                  <a:pt x="826" y="752"/>
                </a:lnTo>
                <a:lnTo>
                  <a:pt x="822" y="739"/>
                </a:lnTo>
                <a:lnTo>
                  <a:pt x="821" y="736"/>
                </a:lnTo>
                <a:lnTo>
                  <a:pt x="821" y="736"/>
                </a:lnTo>
                <a:lnTo>
                  <a:pt x="823" y="732"/>
                </a:lnTo>
                <a:lnTo>
                  <a:pt x="828" y="726"/>
                </a:lnTo>
                <a:lnTo>
                  <a:pt x="829" y="722"/>
                </a:lnTo>
                <a:lnTo>
                  <a:pt x="829" y="718"/>
                </a:lnTo>
                <a:lnTo>
                  <a:pt x="828" y="715"/>
                </a:lnTo>
                <a:lnTo>
                  <a:pt x="824" y="713"/>
                </a:lnTo>
                <a:lnTo>
                  <a:pt x="824" y="713"/>
                </a:lnTo>
                <a:lnTo>
                  <a:pt x="818" y="712"/>
                </a:lnTo>
                <a:lnTo>
                  <a:pt x="812" y="711"/>
                </a:lnTo>
                <a:lnTo>
                  <a:pt x="800" y="711"/>
                </a:lnTo>
                <a:lnTo>
                  <a:pt x="786" y="713"/>
                </a:lnTo>
                <a:lnTo>
                  <a:pt x="786" y="713"/>
                </a:lnTo>
                <a:lnTo>
                  <a:pt x="782" y="716"/>
                </a:lnTo>
                <a:lnTo>
                  <a:pt x="779" y="717"/>
                </a:lnTo>
                <a:lnTo>
                  <a:pt x="775" y="717"/>
                </a:lnTo>
                <a:lnTo>
                  <a:pt x="775" y="717"/>
                </a:lnTo>
                <a:lnTo>
                  <a:pt x="773" y="718"/>
                </a:lnTo>
                <a:lnTo>
                  <a:pt x="771" y="720"/>
                </a:lnTo>
                <a:lnTo>
                  <a:pt x="768" y="722"/>
                </a:lnTo>
                <a:lnTo>
                  <a:pt x="765" y="722"/>
                </a:lnTo>
                <a:lnTo>
                  <a:pt x="763" y="722"/>
                </a:lnTo>
                <a:lnTo>
                  <a:pt x="759" y="720"/>
                </a:lnTo>
                <a:lnTo>
                  <a:pt x="755" y="715"/>
                </a:lnTo>
                <a:lnTo>
                  <a:pt x="755" y="715"/>
                </a:lnTo>
                <a:lnTo>
                  <a:pt x="752" y="706"/>
                </a:lnTo>
                <a:lnTo>
                  <a:pt x="748" y="694"/>
                </a:lnTo>
                <a:lnTo>
                  <a:pt x="744" y="679"/>
                </a:lnTo>
                <a:lnTo>
                  <a:pt x="742" y="662"/>
                </a:lnTo>
                <a:lnTo>
                  <a:pt x="738" y="630"/>
                </a:lnTo>
                <a:lnTo>
                  <a:pt x="738" y="616"/>
                </a:lnTo>
                <a:lnTo>
                  <a:pt x="738" y="606"/>
                </a:lnTo>
                <a:lnTo>
                  <a:pt x="738" y="606"/>
                </a:lnTo>
                <a:lnTo>
                  <a:pt x="742" y="584"/>
                </a:lnTo>
                <a:lnTo>
                  <a:pt x="749" y="548"/>
                </a:lnTo>
                <a:lnTo>
                  <a:pt x="758" y="513"/>
                </a:lnTo>
                <a:lnTo>
                  <a:pt x="762" y="497"/>
                </a:lnTo>
                <a:lnTo>
                  <a:pt x="766" y="486"/>
                </a:lnTo>
                <a:lnTo>
                  <a:pt x="766" y="486"/>
                </a:lnTo>
                <a:lnTo>
                  <a:pt x="794" y="424"/>
                </a:lnTo>
                <a:lnTo>
                  <a:pt x="807" y="387"/>
                </a:lnTo>
                <a:lnTo>
                  <a:pt x="817" y="359"/>
                </a:lnTo>
                <a:lnTo>
                  <a:pt x="817" y="359"/>
                </a:lnTo>
                <a:lnTo>
                  <a:pt x="822" y="346"/>
                </a:lnTo>
                <a:lnTo>
                  <a:pt x="827" y="333"/>
                </a:lnTo>
                <a:lnTo>
                  <a:pt x="839" y="306"/>
                </a:lnTo>
                <a:lnTo>
                  <a:pt x="853" y="280"/>
                </a:lnTo>
                <a:lnTo>
                  <a:pt x="860" y="270"/>
                </a:lnTo>
                <a:lnTo>
                  <a:pt x="866" y="261"/>
                </a:lnTo>
                <a:lnTo>
                  <a:pt x="866" y="261"/>
                </a:lnTo>
                <a:lnTo>
                  <a:pt x="881" y="243"/>
                </a:lnTo>
                <a:lnTo>
                  <a:pt x="897" y="218"/>
                </a:lnTo>
                <a:lnTo>
                  <a:pt x="913" y="191"/>
                </a:lnTo>
                <a:lnTo>
                  <a:pt x="919" y="176"/>
                </a:lnTo>
                <a:lnTo>
                  <a:pt x="924" y="163"/>
                </a:lnTo>
                <a:lnTo>
                  <a:pt x="924" y="163"/>
                </a:lnTo>
                <a:lnTo>
                  <a:pt x="931" y="142"/>
                </a:lnTo>
                <a:lnTo>
                  <a:pt x="935" y="128"/>
                </a:lnTo>
                <a:lnTo>
                  <a:pt x="940" y="117"/>
                </a:lnTo>
                <a:lnTo>
                  <a:pt x="947" y="105"/>
                </a:lnTo>
                <a:lnTo>
                  <a:pt x="947" y="105"/>
                </a:lnTo>
                <a:lnTo>
                  <a:pt x="956" y="96"/>
                </a:lnTo>
                <a:lnTo>
                  <a:pt x="962" y="93"/>
                </a:lnTo>
                <a:lnTo>
                  <a:pt x="968" y="90"/>
                </a:lnTo>
                <a:lnTo>
                  <a:pt x="978" y="85"/>
                </a:lnTo>
                <a:lnTo>
                  <a:pt x="978" y="85"/>
                </a:lnTo>
                <a:lnTo>
                  <a:pt x="992" y="78"/>
                </a:lnTo>
                <a:lnTo>
                  <a:pt x="1003" y="74"/>
                </a:lnTo>
                <a:lnTo>
                  <a:pt x="1010" y="71"/>
                </a:lnTo>
                <a:lnTo>
                  <a:pt x="1012" y="68"/>
                </a:lnTo>
                <a:lnTo>
                  <a:pt x="1010" y="66"/>
                </a:lnTo>
                <a:lnTo>
                  <a:pt x="1010" y="66"/>
                </a:lnTo>
                <a:lnTo>
                  <a:pt x="1008" y="64"/>
                </a:lnTo>
                <a:lnTo>
                  <a:pt x="1005" y="63"/>
                </a:lnTo>
                <a:lnTo>
                  <a:pt x="998" y="62"/>
                </a:lnTo>
                <a:lnTo>
                  <a:pt x="989" y="63"/>
                </a:lnTo>
                <a:lnTo>
                  <a:pt x="989" y="63"/>
                </a:lnTo>
                <a:lnTo>
                  <a:pt x="997" y="55"/>
                </a:lnTo>
                <a:lnTo>
                  <a:pt x="1004" y="47"/>
                </a:lnTo>
                <a:lnTo>
                  <a:pt x="1010" y="41"/>
                </a:lnTo>
                <a:lnTo>
                  <a:pt x="1010" y="41"/>
                </a:lnTo>
                <a:lnTo>
                  <a:pt x="1020" y="36"/>
                </a:lnTo>
                <a:lnTo>
                  <a:pt x="1034" y="30"/>
                </a:lnTo>
                <a:lnTo>
                  <a:pt x="1046" y="25"/>
                </a:lnTo>
                <a:lnTo>
                  <a:pt x="1048" y="23"/>
                </a:lnTo>
                <a:lnTo>
                  <a:pt x="1048" y="21"/>
                </a:lnTo>
                <a:lnTo>
                  <a:pt x="1048" y="21"/>
                </a:lnTo>
                <a:lnTo>
                  <a:pt x="1048" y="21"/>
                </a:lnTo>
                <a:lnTo>
                  <a:pt x="1045" y="19"/>
                </a:lnTo>
                <a:lnTo>
                  <a:pt x="1041" y="18"/>
                </a:lnTo>
                <a:lnTo>
                  <a:pt x="1037" y="16"/>
                </a:lnTo>
                <a:lnTo>
                  <a:pt x="1037" y="16"/>
                </a:lnTo>
                <a:lnTo>
                  <a:pt x="1046" y="13"/>
                </a:lnTo>
                <a:lnTo>
                  <a:pt x="1048" y="10"/>
                </a:lnTo>
                <a:lnTo>
                  <a:pt x="1048" y="9"/>
                </a:lnTo>
                <a:lnTo>
                  <a:pt x="1045" y="8"/>
                </a:lnTo>
                <a:lnTo>
                  <a:pt x="1045" y="8"/>
                </a:lnTo>
                <a:lnTo>
                  <a:pt x="1036" y="9"/>
                </a:lnTo>
                <a:lnTo>
                  <a:pt x="1029" y="9"/>
                </a:lnTo>
                <a:lnTo>
                  <a:pt x="1020" y="11"/>
                </a:lnTo>
                <a:lnTo>
                  <a:pt x="1020" y="11"/>
                </a:lnTo>
                <a:lnTo>
                  <a:pt x="1026" y="5"/>
                </a:lnTo>
                <a:lnTo>
                  <a:pt x="1028" y="3"/>
                </a:lnTo>
                <a:lnTo>
                  <a:pt x="1028" y="2"/>
                </a:lnTo>
                <a:lnTo>
                  <a:pt x="1026" y="0"/>
                </a:lnTo>
                <a:lnTo>
                  <a:pt x="1024" y="0"/>
                </a:lnTo>
                <a:lnTo>
                  <a:pt x="1024" y="0"/>
                </a:lnTo>
                <a:lnTo>
                  <a:pt x="1015" y="3"/>
                </a:lnTo>
                <a:lnTo>
                  <a:pt x="1005" y="8"/>
                </a:lnTo>
                <a:lnTo>
                  <a:pt x="984" y="19"/>
                </a:lnTo>
                <a:lnTo>
                  <a:pt x="984" y="19"/>
                </a:lnTo>
                <a:lnTo>
                  <a:pt x="976" y="25"/>
                </a:lnTo>
                <a:lnTo>
                  <a:pt x="966" y="32"/>
                </a:lnTo>
                <a:lnTo>
                  <a:pt x="941" y="56"/>
                </a:lnTo>
                <a:lnTo>
                  <a:pt x="941" y="56"/>
                </a:lnTo>
                <a:lnTo>
                  <a:pt x="934" y="62"/>
                </a:lnTo>
                <a:lnTo>
                  <a:pt x="929" y="68"/>
                </a:lnTo>
                <a:lnTo>
                  <a:pt x="923" y="78"/>
                </a:lnTo>
                <a:lnTo>
                  <a:pt x="918" y="87"/>
                </a:lnTo>
                <a:lnTo>
                  <a:pt x="913" y="95"/>
                </a:lnTo>
                <a:lnTo>
                  <a:pt x="913" y="95"/>
                </a:lnTo>
                <a:lnTo>
                  <a:pt x="888" y="127"/>
                </a:lnTo>
                <a:lnTo>
                  <a:pt x="872" y="147"/>
                </a:lnTo>
                <a:lnTo>
                  <a:pt x="859" y="163"/>
                </a:lnTo>
                <a:lnTo>
                  <a:pt x="859" y="163"/>
                </a:lnTo>
                <a:lnTo>
                  <a:pt x="851" y="173"/>
                </a:lnTo>
                <a:lnTo>
                  <a:pt x="844" y="185"/>
                </a:lnTo>
                <a:lnTo>
                  <a:pt x="824" y="218"/>
                </a:lnTo>
                <a:lnTo>
                  <a:pt x="807" y="250"/>
                </a:lnTo>
                <a:lnTo>
                  <a:pt x="795" y="269"/>
                </a:lnTo>
                <a:lnTo>
                  <a:pt x="795" y="269"/>
                </a:lnTo>
                <a:lnTo>
                  <a:pt x="785" y="286"/>
                </a:lnTo>
                <a:lnTo>
                  <a:pt x="769" y="314"/>
                </a:lnTo>
                <a:lnTo>
                  <a:pt x="752" y="343"/>
                </a:lnTo>
                <a:lnTo>
                  <a:pt x="743" y="354"/>
                </a:lnTo>
                <a:lnTo>
                  <a:pt x="737" y="361"/>
                </a:lnTo>
                <a:lnTo>
                  <a:pt x="737" y="361"/>
                </a:lnTo>
                <a:lnTo>
                  <a:pt x="731" y="366"/>
                </a:lnTo>
                <a:lnTo>
                  <a:pt x="723" y="372"/>
                </a:lnTo>
                <a:lnTo>
                  <a:pt x="706" y="383"/>
                </a:lnTo>
                <a:lnTo>
                  <a:pt x="679" y="398"/>
                </a:lnTo>
                <a:lnTo>
                  <a:pt x="679" y="398"/>
                </a:lnTo>
                <a:lnTo>
                  <a:pt x="677" y="399"/>
                </a:lnTo>
                <a:lnTo>
                  <a:pt x="674" y="401"/>
                </a:lnTo>
                <a:lnTo>
                  <a:pt x="670" y="398"/>
                </a:lnTo>
                <a:lnTo>
                  <a:pt x="667" y="396"/>
                </a:lnTo>
                <a:lnTo>
                  <a:pt x="665" y="392"/>
                </a:lnTo>
                <a:lnTo>
                  <a:pt x="665" y="392"/>
                </a:lnTo>
                <a:lnTo>
                  <a:pt x="662" y="386"/>
                </a:lnTo>
                <a:lnTo>
                  <a:pt x="662" y="382"/>
                </a:lnTo>
                <a:lnTo>
                  <a:pt x="662" y="377"/>
                </a:lnTo>
                <a:lnTo>
                  <a:pt x="662" y="377"/>
                </a:lnTo>
                <a:lnTo>
                  <a:pt x="663" y="372"/>
                </a:lnTo>
                <a:lnTo>
                  <a:pt x="664" y="367"/>
                </a:lnTo>
                <a:lnTo>
                  <a:pt x="665" y="364"/>
                </a:lnTo>
                <a:lnTo>
                  <a:pt x="665" y="362"/>
                </a:lnTo>
                <a:lnTo>
                  <a:pt x="668" y="362"/>
                </a:lnTo>
                <a:lnTo>
                  <a:pt x="668" y="362"/>
                </a:lnTo>
                <a:lnTo>
                  <a:pt x="675" y="360"/>
                </a:lnTo>
                <a:lnTo>
                  <a:pt x="680" y="357"/>
                </a:lnTo>
                <a:lnTo>
                  <a:pt x="684" y="353"/>
                </a:lnTo>
                <a:lnTo>
                  <a:pt x="684" y="353"/>
                </a:lnTo>
                <a:lnTo>
                  <a:pt x="686" y="348"/>
                </a:lnTo>
                <a:lnTo>
                  <a:pt x="688" y="343"/>
                </a:lnTo>
                <a:lnTo>
                  <a:pt x="690" y="332"/>
                </a:lnTo>
                <a:lnTo>
                  <a:pt x="691" y="321"/>
                </a:lnTo>
                <a:lnTo>
                  <a:pt x="691" y="313"/>
                </a:lnTo>
                <a:lnTo>
                  <a:pt x="691" y="313"/>
                </a:lnTo>
                <a:lnTo>
                  <a:pt x="691" y="311"/>
                </a:lnTo>
                <a:lnTo>
                  <a:pt x="691" y="311"/>
                </a:lnTo>
                <a:lnTo>
                  <a:pt x="691" y="308"/>
                </a:lnTo>
                <a:lnTo>
                  <a:pt x="690" y="300"/>
                </a:lnTo>
                <a:lnTo>
                  <a:pt x="690" y="300"/>
                </a:lnTo>
                <a:lnTo>
                  <a:pt x="689" y="291"/>
                </a:lnTo>
                <a:lnTo>
                  <a:pt x="689" y="281"/>
                </a:lnTo>
                <a:lnTo>
                  <a:pt x="689" y="259"/>
                </a:lnTo>
                <a:lnTo>
                  <a:pt x="686" y="248"/>
                </a:lnTo>
                <a:lnTo>
                  <a:pt x="684" y="237"/>
                </a:lnTo>
                <a:lnTo>
                  <a:pt x="681" y="232"/>
                </a:lnTo>
                <a:lnTo>
                  <a:pt x="679" y="227"/>
                </a:lnTo>
                <a:lnTo>
                  <a:pt x="675" y="223"/>
                </a:lnTo>
                <a:lnTo>
                  <a:pt x="670" y="220"/>
                </a:lnTo>
                <a:lnTo>
                  <a:pt x="670" y="220"/>
                </a:lnTo>
                <a:lnTo>
                  <a:pt x="662" y="215"/>
                </a:lnTo>
                <a:lnTo>
                  <a:pt x="653" y="211"/>
                </a:lnTo>
                <a:lnTo>
                  <a:pt x="647" y="210"/>
                </a:lnTo>
                <a:lnTo>
                  <a:pt x="641" y="208"/>
                </a:lnTo>
                <a:lnTo>
                  <a:pt x="633" y="210"/>
                </a:lnTo>
                <a:lnTo>
                  <a:pt x="630" y="211"/>
                </a:lnTo>
                <a:lnTo>
                  <a:pt x="630" y="211"/>
                </a:lnTo>
                <a:lnTo>
                  <a:pt x="628" y="208"/>
                </a:lnTo>
                <a:lnTo>
                  <a:pt x="624" y="205"/>
                </a:lnTo>
                <a:lnTo>
                  <a:pt x="619" y="204"/>
                </a:lnTo>
                <a:lnTo>
                  <a:pt x="614" y="202"/>
                </a:lnTo>
                <a:lnTo>
                  <a:pt x="606" y="202"/>
                </a:lnTo>
                <a:lnTo>
                  <a:pt x="598" y="204"/>
                </a:lnTo>
                <a:lnTo>
                  <a:pt x="598" y="204"/>
                </a:lnTo>
                <a:lnTo>
                  <a:pt x="589" y="205"/>
                </a:lnTo>
                <a:lnTo>
                  <a:pt x="580" y="208"/>
                </a:lnTo>
                <a:lnTo>
                  <a:pt x="573" y="211"/>
                </a:lnTo>
                <a:lnTo>
                  <a:pt x="566" y="215"/>
                </a:lnTo>
                <a:lnTo>
                  <a:pt x="561" y="220"/>
                </a:lnTo>
                <a:lnTo>
                  <a:pt x="555" y="224"/>
                </a:lnTo>
                <a:lnTo>
                  <a:pt x="550" y="231"/>
                </a:lnTo>
                <a:lnTo>
                  <a:pt x="546" y="237"/>
                </a:lnTo>
                <a:lnTo>
                  <a:pt x="546" y="237"/>
                </a:lnTo>
                <a:lnTo>
                  <a:pt x="541" y="249"/>
                </a:lnTo>
                <a:lnTo>
                  <a:pt x="537" y="261"/>
                </a:lnTo>
                <a:lnTo>
                  <a:pt x="536" y="274"/>
                </a:lnTo>
                <a:lnTo>
                  <a:pt x="536" y="284"/>
                </a:lnTo>
                <a:lnTo>
                  <a:pt x="536" y="284"/>
                </a:lnTo>
                <a:lnTo>
                  <a:pt x="537" y="307"/>
                </a:lnTo>
                <a:lnTo>
                  <a:pt x="540" y="323"/>
                </a:lnTo>
                <a:lnTo>
                  <a:pt x="540" y="323"/>
                </a:lnTo>
                <a:lnTo>
                  <a:pt x="541" y="332"/>
                </a:lnTo>
                <a:lnTo>
                  <a:pt x="542" y="338"/>
                </a:lnTo>
                <a:lnTo>
                  <a:pt x="545" y="343"/>
                </a:lnTo>
                <a:lnTo>
                  <a:pt x="545" y="343"/>
                </a:lnTo>
                <a:lnTo>
                  <a:pt x="547" y="350"/>
                </a:lnTo>
                <a:lnTo>
                  <a:pt x="548" y="353"/>
                </a:lnTo>
                <a:lnTo>
                  <a:pt x="551" y="356"/>
                </a:lnTo>
                <a:lnTo>
                  <a:pt x="551" y="356"/>
                </a:lnTo>
                <a:lnTo>
                  <a:pt x="561" y="365"/>
                </a:lnTo>
                <a:lnTo>
                  <a:pt x="569" y="374"/>
                </a:lnTo>
                <a:lnTo>
                  <a:pt x="569" y="374"/>
                </a:lnTo>
                <a:lnTo>
                  <a:pt x="572" y="377"/>
                </a:lnTo>
                <a:lnTo>
                  <a:pt x="573" y="382"/>
                </a:lnTo>
                <a:lnTo>
                  <a:pt x="574" y="388"/>
                </a:lnTo>
                <a:lnTo>
                  <a:pt x="574" y="393"/>
                </a:lnTo>
                <a:lnTo>
                  <a:pt x="574" y="39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86FAF382-BA03-472F-8273-258938F085F3}"/>
              </a:ext>
            </a:extLst>
          </p:cNvPr>
          <p:cNvSpPr>
            <a:spLocks/>
          </p:cNvSpPr>
          <p:nvPr/>
        </p:nvSpPr>
        <p:spPr bwMode="auto">
          <a:xfrm>
            <a:off x="4409769" y="3847228"/>
            <a:ext cx="1210700" cy="2542471"/>
          </a:xfrm>
          <a:custGeom>
            <a:avLst/>
            <a:gdLst>
              <a:gd name="T0" fmla="*/ 27 w 650"/>
              <a:gd name="T1" fmla="*/ 48 h 1365"/>
              <a:gd name="T2" fmla="*/ 3 w 650"/>
              <a:gd name="T3" fmla="*/ 96 h 1365"/>
              <a:gd name="T4" fmla="*/ 30 w 650"/>
              <a:gd name="T5" fmla="*/ 140 h 1365"/>
              <a:gd name="T6" fmla="*/ 32 w 650"/>
              <a:gd name="T7" fmla="*/ 304 h 1365"/>
              <a:gd name="T8" fmla="*/ 49 w 650"/>
              <a:gd name="T9" fmla="*/ 356 h 1365"/>
              <a:gd name="T10" fmla="*/ 54 w 650"/>
              <a:gd name="T11" fmla="*/ 409 h 1365"/>
              <a:gd name="T12" fmla="*/ 80 w 650"/>
              <a:gd name="T13" fmla="*/ 432 h 1365"/>
              <a:gd name="T14" fmla="*/ 89 w 650"/>
              <a:gd name="T15" fmla="*/ 486 h 1365"/>
              <a:gd name="T16" fmla="*/ 87 w 650"/>
              <a:gd name="T17" fmla="*/ 578 h 1365"/>
              <a:gd name="T18" fmla="*/ 9 w 650"/>
              <a:gd name="T19" fmla="*/ 802 h 1365"/>
              <a:gd name="T20" fmla="*/ 2 w 650"/>
              <a:gd name="T21" fmla="*/ 948 h 1365"/>
              <a:gd name="T22" fmla="*/ 97 w 650"/>
              <a:gd name="T23" fmla="*/ 962 h 1365"/>
              <a:gd name="T24" fmla="*/ 141 w 650"/>
              <a:gd name="T25" fmla="*/ 1044 h 1365"/>
              <a:gd name="T26" fmla="*/ 172 w 650"/>
              <a:gd name="T27" fmla="*/ 1172 h 1365"/>
              <a:gd name="T28" fmla="*/ 163 w 650"/>
              <a:gd name="T29" fmla="*/ 1250 h 1365"/>
              <a:gd name="T30" fmla="*/ 145 w 650"/>
              <a:gd name="T31" fmla="*/ 1358 h 1365"/>
              <a:gd name="T32" fmla="*/ 194 w 650"/>
              <a:gd name="T33" fmla="*/ 1357 h 1365"/>
              <a:gd name="T34" fmla="*/ 238 w 650"/>
              <a:gd name="T35" fmla="*/ 1296 h 1365"/>
              <a:gd name="T36" fmla="*/ 258 w 650"/>
              <a:gd name="T37" fmla="*/ 1230 h 1365"/>
              <a:gd name="T38" fmla="*/ 241 w 650"/>
              <a:gd name="T39" fmla="*/ 1172 h 1365"/>
              <a:gd name="T40" fmla="*/ 225 w 650"/>
              <a:gd name="T41" fmla="*/ 998 h 1365"/>
              <a:gd name="T42" fmla="*/ 261 w 650"/>
              <a:gd name="T43" fmla="*/ 1015 h 1365"/>
              <a:gd name="T44" fmla="*/ 282 w 650"/>
              <a:gd name="T45" fmla="*/ 1140 h 1365"/>
              <a:gd name="T46" fmla="*/ 288 w 650"/>
              <a:gd name="T47" fmla="*/ 1277 h 1365"/>
              <a:gd name="T48" fmla="*/ 332 w 650"/>
              <a:gd name="T49" fmla="*/ 1299 h 1365"/>
              <a:gd name="T50" fmla="*/ 373 w 650"/>
              <a:gd name="T51" fmla="*/ 1213 h 1365"/>
              <a:gd name="T52" fmla="*/ 396 w 650"/>
              <a:gd name="T53" fmla="*/ 1113 h 1365"/>
              <a:gd name="T54" fmla="*/ 342 w 650"/>
              <a:gd name="T55" fmla="*/ 1122 h 1365"/>
              <a:gd name="T56" fmla="*/ 401 w 650"/>
              <a:gd name="T57" fmla="*/ 942 h 1365"/>
              <a:gd name="T58" fmla="*/ 460 w 650"/>
              <a:gd name="T59" fmla="*/ 921 h 1365"/>
              <a:gd name="T60" fmla="*/ 439 w 650"/>
              <a:gd name="T61" fmla="*/ 728 h 1365"/>
              <a:gd name="T62" fmla="*/ 424 w 650"/>
              <a:gd name="T63" fmla="*/ 616 h 1365"/>
              <a:gd name="T64" fmla="*/ 594 w 650"/>
              <a:gd name="T65" fmla="*/ 658 h 1365"/>
              <a:gd name="T66" fmla="*/ 585 w 650"/>
              <a:gd name="T67" fmla="*/ 684 h 1365"/>
              <a:gd name="T68" fmla="*/ 589 w 650"/>
              <a:gd name="T69" fmla="*/ 691 h 1365"/>
              <a:gd name="T70" fmla="*/ 607 w 650"/>
              <a:gd name="T71" fmla="*/ 696 h 1365"/>
              <a:gd name="T72" fmla="*/ 623 w 650"/>
              <a:gd name="T73" fmla="*/ 701 h 1365"/>
              <a:gd name="T74" fmla="*/ 650 w 650"/>
              <a:gd name="T75" fmla="*/ 658 h 1365"/>
              <a:gd name="T76" fmla="*/ 633 w 650"/>
              <a:gd name="T77" fmla="*/ 629 h 1365"/>
              <a:gd name="T78" fmla="*/ 532 w 650"/>
              <a:gd name="T79" fmla="*/ 602 h 1365"/>
              <a:gd name="T80" fmla="*/ 504 w 650"/>
              <a:gd name="T81" fmla="*/ 565 h 1365"/>
              <a:gd name="T82" fmla="*/ 486 w 650"/>
              <a:gd name="T83" fmla="*/ 541 h 1365"/>
              <a:gd name="T84" fmla="*/ 454 w 650"/>
              <a:gd name="T85" fmla="*/ 494 h 1365"/>
              <a:gd name="T86" fmla="*/ 422 w 650"/>
              <a:gd name="T87" fmla="*/ 383 h 1365"/>
              <a:gd name="T88" fmla="*/ 397 w 650"/>
              <a:gd name="T89" fmla="*/ 340 h 1365"/>
              <a:gd name="T90" fmla="*/ 379 w 650"/>
              <a:gd name="T91" fmla="*/ 289 h 1365"/>
              <a:gd name="T92" fmla="*/ 389 w 650"/>
              <a:gd name="T93" fmla="*/ 176 h 1365"/>
              <a:gd name="T94" fmla="*/ 411 w 650"/>
              <a:gd name="T95" fmla="*/ 88 h 1365"/>
              <a:gd name="T96" fmla="*/ 386 w 650"/>
              <a:gd name="T97" fmla="*/ 30 h 1365"/>
              <a:gd name="T98" fmla="*/ 343 w 650"/>
              <a:gd name="T99" fmla="*/ 12 h 1365"/>
              <a:gd name="T100" fmla="*/ 273 w 650"/>
              <a:gd name="T101" fmla="*/ 6 h 1365"/>
              <a:gd name="T102" fmla="*/ 230 w 650"/>
              <a:gd name="T103" fmla="*/ 43 h 1365"/>
              <a:gd name="T104" fmla="*/ 185 w 650"/>
              <a:gd name="T105" fmla="*/ 100 h 1365"/>
              <a:gd name="T106" fmla="*/ 156 w 650"/>
              <a:gd name="T107" fmla="*/ 142 h 1365"/>
              <a:gd name="T108" fmla="*/ 145 w 650"/>
              <a:gd name="T109" fmla="*/ 190 h 1365"/>
              <a:gd name="T110" fmla="*/ 89 w 650"/>
              <a:gd name="T111" fmla="*/ 155 h 1365"/>
              <a:gd name="T112" fmla="*/ 91 w 650"/>
              <a:gd name="T113" fmla="*/ 101 h 1365"/>
              <a:gd name="T114" fmla="*/ 86 w 650"/>
              <a:gd name="T115" fmla="*/ 76 h 1365"/>
              <a:gd name="T116" fmla="*/ 56 w 650"/>
              <a:gd name="T117" fmla="*/ 51 h 1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50" h="1365">
                <a:moveTo>
                  <a:pt x="56" y="51"/>
                </a:moveTo>
                <a:lnTo>
                  <a:pt x="56" y="51"/>
                </a:lnTo>
                <a:lnTo>
                  <a:pt x="45" y="48"/>
                </a:lnTo>
                <a:lnTo>
                  <a:pt x="38" y="46"/>
                </a:lnTo>
                <a:lnTo>
                  <a:pt x="32" y="46"/>
                </a:lnTo>
                <a:lnTo>
                  <a:pt x="29" y="46"/>
                </a:lnTo>
                <a:lnTo>
                  <a:pt x="27" y="48"/>
                </a:lnTo>
                <a:lnTo>
                  <a:pt x="27" y="48"/>
                </a:lnTo>
                <a:lnTo>
                  <a:pt x="13" y="60"/>
                </a:lnTo>
                <a:lnTo>
                  <a:pt x="13" y="60"/>
                </a:lnTo>
                <a:lnTo>
                  <a:pt x="8" y="67"/>
                </a:lnTo>
                <a:lnTo>
                  <a:pt x="3" y="75"/>
                </a:lnTo>
                <a:lnTo>
                  <a:pt x="1" y="80"/>
                </a:lnTo>
                <a:lnTo>
                  <a:pt x="1" y="86"/>
                </a:lnTo>
                <a:lnTo>
                  <a:pt x="1" y="91"/>
                </a:lnTo>
                <a:lnTo>
                  <a:pt x="3" y="96"/>
                </a:lnTo>
                <a:lnTo>
                  <a:pt x="3" y="96"/>
                </a:lnTo>
                <a:lnTo>
                  <a:pt x="7" y="101"/>
                </a:lnTo>
                <a:lnTo>
                  <a:pt x="11" y="105"/>
                </a:lnTo>
                <a:lnTo>
                  <a:pt x="18" y="112"/>
                </a:lnTo>
                <a:lnTo>
                  <a:pt x="22" y="117"/>
                </a:lnTo>
                <a:lnTo>
                  <a:pt x="25" y="123"/>
                </a:lnTo>
                <a:lnTo>
                  <a:pt x="29" y="131"/>
                </a:lnTo>
                <a:lnTo>
                  <a:pt x="30" y="140"/>
                </a:lnTo>
                <a:lnTo>
                  <a:pt x="30" y="140"/>
                </a:lnTo>
                <a:lnTo>
                  <a:pt x="34" y="168"/>
                </a:lnTo>
                <a:lnTo>
                  <a:pt x="35" y="203"/>
                </a:lnTo>
                <a:lnTo>
                  <a:pt x="35" y="239"/>
                </a:lnTo>
                <a:lnTo>
                  <a:pt x="35" y="269"/>
                </a:lnTo>
                <a:lnTo>
                  <a:pt x="35" y="269"/>
                </a:lnTo>
                <a:lnTo>
                  <a:pt x="34" y="288"/>
                </a:lnTo>
                <a:lnTo>
                  <a:pt x="32" y="304"/>
                </a:lnTo>
                <a:lnTo>
                  <a:pt x="30" y="318"/>
                </a:lnTo>
                <a:lnTo>
                  <a:pt x="30" y="324"/>
                </a:lnTo>
                <a:lnTo>
                  <a:pt x="32" y="330"/>
                </a:lnTo>
                <a:lnTo>
                  <a:pt x="32" y="330"/>
                </a:lnTo>
                <a:lnTo>
                  <a:pt x="34" y="337"/>
                </a:lnTo>
                <a:lnTo>
                  <a:pt x="36" y="342"/>
                </a:lnTo>
                <a:lnTo>
                  <a:pt x="43" y="351"/>
                </a:lnTo>
                <a:lnTo>
                  <a:pt x="49" y="356"/>
                </a:lnTo>
                <a:lnTo>
                  <a:pt x="50" y="358"/>
                </a:lnTo>
                <a:lnTo>
                  <a:pt x="50" y="358"/>
                </a:lnTo>
                <a:lnTo>
                  <a:pt x="54" y="376"/>
                </a:lnTo>
                <a:lnTo>
                  <a:pt x="55" y="389"/>
                </a:lnTo>
                <a:lnTo>
                  <a:pt x="56" y="399"/>
                </a:lnTo>
                <a:lnTo>
                  <a:pt x="56" y="399"/>
                </a:lnTo>
                <a:lnTo>
                  <a:pt x="55" y="404"/>
                </a:lnTo>
                <a:lnTo>
                  <a:pt x="54" y="409"/>
                </a:lnTo>
                <a:lnTo>
                  <a:pt x="54" y="410"/>
                </a:lnTo>
                <a:lnTo>
                  <a:pt x="55" y="413"/>
                </a:lnTo>
                <a:lnTo>
                  <a:pt x="57" y="415"/>
                </a:lnTo>
                <a:lnTo>
                  <a:pt x="61" y="419"/>
                </a:lnTo>
                <a:lnTo>
                  <a:pt x="61" y="419"/>
                </a:lnTo>
                <a:lnTo>
                  <a:pt x="70" y="424"/>
                </a:lnTo>
                <a:lnTo>
                  <a:pt x="77" y="429"/>
                </a:lnTo>
                <a:lnTo>
                  <a:pt x="80" y="432"/>
                </a:lnTo>
                <a:lnTo>
                  <a:pt x="82" y="437"/>
                </a:lnTo>
                <a:lnTo>
                  <a:pt x="82" y="443"/>
                </a:lnTo>
                <a:lnTo>
                  <a:pt x="82" y="451"/>
                </a:lnTo>
                <a:lnTo>
                  <a:pt x="82" y="451"/>
                </a:lnTo>
                <a:lnTo>
                  <a:pt x="81" y="456"/>
                </a:lnTo>
                <a:lnTo>
                  <a:pt x="82" y="461"/>
                </a:lnTo>
                <a:lnTo>
                  <a:pt x="86" y="473"/>
                </a:lnTo>
                <a:lnTo>
                  <a:pt x="89" y="486"/>
                </a:lnTo>
                <a:lnTo>
                  <a:pt x="94" y="501"/>
                </a:lnTo>
                <a:lnTo>
                  <a:pt x="98" y="517"/>
                </a:lnTo>
                <a:lnTo>
                  <a:pt x="99" y="527"/>
                </a:lnTo>
                <a:lnTo>
                  <a:pt x="99" y="536"/>
                </a:lnTo>
                <a:lnTo>
                  <a:pt x="98" y="546"/>
                </a:lnTo>
                <a:lnTo>
                  <a:pt x="96" y="555"/>
                </a:lnTo>
                <a:lnTo>
                  <a:pt x="92" y="567"/>
                </a:lnTo>
                <a:lnTo>
                  <a:pt x="87" y="578"/>
                </a:lnTo>
                <a:lnTo>
                  <a:pt x="87" y="578"/>
                </a:lnTo>
                <a:lnTo>
                  <a:pt x="75" y="602"/>
                </a:lnTo>
                <a:lnTo>
                  <a:pt x="61" y="633"/>
                </a:lnTo>
                <a:lnTo>
                  <a:pt x="49" y="668"/>
                </a:lnTo>
                <a:lnTo>
                  <a:pt x="36" y="703"/>
                </a:lnTo>
                <a:lnTo>
                  <a:pt x="25" y="739"/>
                </a:lnTo>
                <a:lnTo>
                  <a:pt x="16" y="772"/>
                </a:lnTo>
                <a:lnTo>
                  <a:pt x="9" y="802"/>
                </a:lnTo>
                <a:lnTo>
                  <a:pt x="4" y="825"/>
                </a:lnTo>
                <a:lnTo>
                  <a:pt x="4" y="825"/>
                </a:lnTo>
                <a:lnTo>
                  <a:pt x="2" y="846"/>
                </a:lnTo>
                <a:lnTo>
                  <a:pt x="1" y="867"/>
                </a:lnTo>
                <a:lnTo>
                  <a:pt x="0" y="906"/>
                </a:lnTo>
                <a:lnTo>
                  <a:pt x="1" y="936"/>
                </a:lnTo>
                <a:lnTo>
                  <a:pt x="2" y="948"/>
                </a:lnTo>
                <a:lnTo>
                  <a:pt x="2" y="948"/>
                </a:lnTo>
                <a:lnTo>
                  <a:pt x="8" y="951"/>
                </a:lnTo>
                <a:lnTo>
                  <a:pt x="22" y="956"/>
                </a:lnTo>
                <a:lnTo>
                  <a:pt x="38" y="961"/>
                </a:lnTo>
                <a:lnTo>
                  <a:pt x="48" y="962"/>
                </a:lnTo>
                <a:lnTo>
                  <a:pt x="56" y="962"/>
                </a:lnTo>
                <a:lnTo>
                  <a:pt x="56" y="962"/>
                </a:lnTo>
                <a:lnTo>
                  <a:pt x="76" y="962"/>
                </a:lnTo>
                <a:lnTo>
                  <a:pt x="97" y="962"/>
                </a:lnTo>
                <a:lnTo>
                  <a:pt x="107" y="963"/>
                </a:lnTo>
                <a:lnTo>
                  <a:pt x="114" y="964"/>
                </a:lnTo>
                <a:lnTo>
                  <a:pt x="120" y="967"/>
                </a:lnTo>
                <a:lnTo>
                  <a:pt x="124" y="970"/>
                </a:lnTo>
                <a:lnTo>
                  <a:pt x="124" y="970"/>
                </a:lnTo>
                <a:lnTo>
                  <a:pt x="128" y="985"/>
                </a:lnTo>
                <a:lnTo>
                  <a:pt x="134" y="1012"/>
                </a:lnTo>
                <a:lnTo>
                  <a:pt x="141" y="1044"/>
                </a:lnTo>
                <a:lnTo>
                  <a:pt x="147" y="1073"/>
                </a:lnTo>
                <a:lnTo>
                  <a:pt x="147" y="1073"/>
                </a:lnTo>
                <a:lnTo>
                  <a:pt x="155" y="1095"/>
                </a:lnTo>
                <a:lnTo>
                  <a:pt x="160" y="1112"/>
                </a:lnTo>
                <a:lnTo>
                  <a:pt x="166" y="1129"/>
                </a:lnTo>
                <a:lnTo>
                  <a:pt x="169" y="1150"/>
                </a:lnTo>
                <a:lnTo>
                  <a:pt x="169" y="1150"/>
                </a:lnTo>
                <a:lnTo>
                  <a:pt x="172" y="1172"/>
                </a:lnTo>
                <a:lnTo>
                  <a:pt x="173" y="1191"/>
                </a:lnTo>
                <a:lnTo>
                  <a:pt x="173" y="1211"/>
                </a:lnTo>
                <a:lnTo>
                  <a:pt x="173" y="1211"/>
                </a:lnTo>
                <a:lnTo>
                  <a:pt x="172" y="1216"/>
                </a:lnTo>
                <a:lnTo>
                  <a:pt x="169" y="1224"/>
                </a:lnTo>
                <a:lnTo>
                  <a:pt x="166" y="1235"/>
                </a:lnTo>
                <a:lnTo>
                  <a:pt x="163" y="1250"/>
                </a:lnTo>
                <a:lnTo>
                  <a:pt x="163" y="1250"/>
                </a:lnTo>
                <a:lnTo>
                  <a:pt x="158" y="1278"/>
                </a:lnTo>
                <a:lnTo>
                  <a:pt x="152" y="1308"/>
                </a:lnTo>
                <a:lnTo>
                  <a:pt x="152" y="1308"/>
                </a:lnTo>
                <a:lnTo>
                  <a:pt x="147" y="1326"/>
                </a:lnTo>
                <a:lnTo>
                  <a:pt x="144" y="1336"/>
                </a:lnTo>
                <a:lnTo>
                  <a:pt x="142" y="1346"/>
                </a:lnTo>
                <a:lnTo>
                  <a:pt x="144" y="1355"/>
                </a:lnTo>
                <a:lnTo>
                  <a:pt x="145" y="1358"/>
                </a:lnTo>
                <a:lnTo>
                  <a:pt x="147" y="1361"/>
                </a:lnTo>
                <a:lnTo>
                  <a:pt x="151" y="1363"/>
                </a:lnTo>
                <a:lnTo>
                  <a:pt x="156" y="1365"/>
                </a:lnTo>
                <a:lnTo>
                  <a:pt x="161" y="1365"/>
                </a:lnTo>
                <a:lnTo>
                  <a:pt x="168" y="1365"/>
                </a:lnTo>
                <a:lnTo>
                  <a:pt x="168" y="1365"/>
                </a:lnTo>
                <a:lnTo>
                  <a:pt x="183" y="1361"/>
                </a:lnTo>
                <a:lnTo>
                  <a:pt x="194" y="1357"/>
                </a:lnTo>
                <a:lnTo>
                  <a:pt x="204" y="1352"/>
                </a:lnTo>
                <a:lnTo>
                  <a:pt x="211" y="1346"/>
                </a:lnTo>
                <a:lnTo>
                  <a:pt x="218" y="1340"/>
                </a:lnTo>
                <a:lnTo>
                  <a:pt x="224" y="1331"/>
                </a:lnTo>
                <a:lnTo>
                  <a:pt x="232" y="1313"/>
                </a:lnTo>
                <a:lnTo>
                  <a:pt x="232" y="1313"/>
                </a:lnTo>
                <a:lnTo>
                  <a:pt x="236" y="1304"/>
                </a:lnTo>
                <a:lnTo>
                  <a:pt x="238" y="1296"/>
                </a:lnTo>
                <a:lnTo>
                  <a:pt x="241" y="1283"/>
                </a:lnTo>
                <a:lnTo>
                  <a:pt x="242" y="1271"/>
                </a:lnTo>
                <a:lnTo>
                  <a:pt x="243" y="1264"/>
                </a:lnTo>
                <a:lnTo>
                  <a:pt x="247" y="1256"/>
                </a:lnTo>
                <a:lnTo>
                  <a:pt x="247" y="1256"/>
                </a:lnTo>
                <a:lnTo>
                  <a:pt x="254" y="1239"/>
                </a:lnTo>
                <a:lnTo>
                  <a:pt x="258" y="1230"/>
                </a:lnTo>
                <a:lnTo>
                  <a:pt x="258" y="1230"/>
                </a:lnTo>
                <a:lnTo>
                  <a:pt x="259" y="1223"/>
                </a:lnTo>
                <a:lnTo>
                  <a:pt x="262" y="1217"/>
                </a:lnTo>
                <a:lnTo>
                  <a:pt x="261" y="1211"/>
                </a:lnTo>
                <a:lnTo>
                  <a:pt x="257" y="1203"/>
                </a:lnTo>
                <a:lnTo>
                  <a:pt x="257" y="1203"/>
                </a:lnTo>
                <a:lnTo>
                  <a:pt x="247" y="1190"/>
                </a:lnTo>
                <a:lnTo>
                  <a:pt x="243" y="1182"/>
                </a:lnTo>
                <a:lnTo>
                  <a:pt x="241" y="1172"/>
                </a:lnTo>
                <a:lnTo>
                  <a:pt x="241" y="1172"/>
                </a:lnTo>
                <a:lnTo>
                  <a:pt x="237" y="1160"/>
                </a:lnTo>
                <a:lnTo>
                  <a:pt x="235" y="1143"/>
                </a:lnTo>
                <a:lnTo>
                  <a:pt x="231" y="1118"/>
                </a:lnTo>
                <a:lnTo>
                  <a:pt x="229" y="1080"/>
                </a:lnTo>
                <a:lnTo>
                  <a:pt x="229" y="1080"/>
                </a:lnTo>
                <a:lnTo>
                  <a:pt x="226" y="1037"/>
                </a:lnTo>
                <a:lnTo>
                  <a:pt x="225" y="998"/>
                </a:lnTo>
                <a:lnTo>
                  <a:pt x="225" y="961"/>
                </a:lnTo>
                <a:lnTo>
                  <a:pt x="259" y="951"/>
                </a:lnTo>
                <a:lnTo>
                  <a:pt x="259" y="951"/>
                </a:lnTo>
                <a:lnTo>
                  <a:pt x="259" y="956"/>
                </a:lnTo>
                <a:lnTo>
                  <a:pt x="258" y="968"/>
                </a:lnTo>
                <a:lnTo>
                  <a:pt x="258" y="988"/>
                </a:lnTo>
                <a:lnTo>
                  <a:pt x="261" y="1015"/>
                </a:lnTo>
                <a:lnTo>
                  <a:pt x="261" y="1015"/>
                </a:lnTo>
                <a:lnTo>
                  <a:pt x="264" y="1037"/>
                </a:lnTo>
                <a:lnTo>
                  <a:pt x="267" y="1048"/>
                </a:lnTo>
                <a:lnTo>
                  <a:pt x="269" y="1062"/>
                </a:lnTo>
                <a:lnTo>
                  <a:pt x="272" y="1087"/>
                </a:lnTo>
                <a:lnTo>
                  <a:pt x="272" y="1087"/>
                </a:lnTo>
                <a:lnTo>
                  <a:pt x="274" y="1103"/>
                </a:lnTo>
                <a:lnTo>
                  <a:pt x="277" y="1118"/>
                </a:lnTo>
                <a:lnTo>
                  <a:pt x="282" y="1140"/>
                </a:lnTo>
                <a:lnTo>
                  <a:pt x="286" y="1155"/>
                </a:lnTo>
                <a:lnTo>
                  <a:pt x="288" y="1160"/>
                </a:lnTo>
                <a:lnTo>
                  <a:pt x="289" y="1165"/>
                </a:lnTo>
                <a:lnTo>
                  <a:pt x="289" y="1165"/>
                </a:lnTo>
                <a:lnTo>
                  <a:pt x="286" y="1222"/>
                </a:lnTo>
                <a:lnTo>
                  <a:pt x="286" y="1241"/>
                </a:lnTo>
                <a:lnTo>
                  <a:pt x="286" y="1260"/>
                </a:lnTo>
                <a:lnTo>
                  <a:pt x="288" y="1277"/>
                </a:lnTo>
                <a:lnTo>
                  <a:pt x="291" y="1289"/>
                </a:lnTo>
                <a:lnTo>
                  <a:pt x="291" y="1289"/>
                </a:lnTo>
                <a:lnTo>
                  <a:pt x="295" y="1293"/>
                </a:lnTo>
                <a:lnTo>
                  <a:pt x="301" y="1297"/>
                </a:lnTo>
                <a:lnTo>
                  <a:pt x="309" y="1299"/>
                </a:lnTo>
                <a:lnTo>
                  <a:pt x="316" y="1302"/>
                </a:lnTo>
                <a:lnTo>
                  <a:pt x="323" y="1301"/>
                </a:lnTo>
                <a:lnTo>
                  <a:pt x="332" y="1299"/>
                </a:lnTo>
                <a:lnTo>
                  <a:pt x="338" y="1294"/>
                </a:lnTo>
                <a:lnTo>
                  <a:pt x="344" y="1287"/>
                </a:lnTo>
                <a:lnTo>
                  <a:pt x="344" y="1287"/>
                </a:lnTo>
                <a:lnTo>
                  <a:pt x="357" y="1266"/>
                </a:lnTo>
                <a:lnTo>
                  <a:pt x="363" y="1252"/>
                </a:lnTo>
                <a:lnTo>
                  <a:pt x="367" y="1238"/>
                </a:lnTo>
                <a:lnTo>
                  <a:pt x="373" y="1213"/>
                </a:lnTo>
                <a:lnTo>
                  <a:pt x="373" y="1213"/>
                </a:lnTo>
                <a:lnTo>
                  <a:pt x="380" y="1186"/>
                </a:lnTo>
                <a:lnTo>
                  <a:pt x="387" y="1165"/>
                </a:lnTo>
                <a:lnTo>
                  <a:pt x="394" y="1147"/>
                </a:lnTo>
                <a:lnTo>
                  <a:pt x="397" y="1129"/>
                </a:lnTo>
                <a:lnTo>
                  <a:pt x="397" y="1129"/>
                </a:lnTo>
                <a:lnTo>
                  <a:pt x="399" y="1121"/>
                </a:lnTo>
                <a:lnTo>
                  <a:pt x="397" y="1116"/>
                </a:lnTo>
                <a:lnTo>
                  <a:pt x="396" y="1113"/>
                </a:lnTo>
                <a:lnTo>
                  <a:pt x="394" y="1110"/>
                </a:lnTo>
                <a:lnTo>
                  <a:pt x="391" y="1108"/>
                </a:lnTo>
                <a:lnTo>
                  <a:pt x="389" y="1106"/>
                </a:lnTo>
                <a:lnTo>
                  <a:pt x="385" y="1105"/>
                </a:lnTo>
                <a:lnTo>
                  <a:pt x="376" y="1105"/>
                </a:lnTo>
                <a:lnTo>
                  <a:pt x="367" y="1107"/>
                </a:lnTo>
                <a:lnTo>
                  <a:pt x="354" y="1112"/>
                </a:lnTo>
                <a:lnTo>
                  <a:pt x="342" y="1122"/>
                </a:lnTo>
                <a:lnTo>
                  <a:pt x="342" y="1122"/>
                </a:lnTo>
                <a:lnTo>
                  <a:pt x="342" y="1106"/>
                </a:lnTo>
                <a:lnTo>
                  <a:pt x="343" y="1089"/>
                </a:lnTo>
                <a:lnTo>
                  <a:pt x="344" y="1070"/>
                </a:lnTo>
                <a:lnTo>
                  <a:pt x="358" y="943"/>
                </a:lnTo>
                <a:lnTo>
                  <a:pt x="358" y="943"/>
                </a:lnTo>
                <a:lnTo>
                  <a:pt x="401" y="942"/>
                </a:lnTo>
                <a:lnTo>
                  <a:pt x="401" y="942"/>
                </a:lnTo>
                <a:lnTo>
                  <a:pt x="411" y="942"/>
                </a:lnTo>
                <a:lnTo>
                  <a:pt x="426" y="941"/>
                </a:lnTo>
                <a:lnTo>
                  <a:pt x="440" y="938"/>
                </a:lnTo>
                <a:lnTo>
                  <a:pt x="447" y="937"/>
                </a:lnTo>
                <a:lnTo>
                  <a:pt x="450" y="934"/>
                </a:lnTo>
                <a:lnTo>
                  <a:pt x="450" y="934"/>
                </a:lnTo>
                <a:lnTo>
                  <a:pt x="459" y="925"/>
                </a:lnTo>
                <a:lnTo>
                  <a:pt x="460" y="921"/>
                </a:lnTo>
                <a:lnTo>
                  <a:pt x="460" y="921"/>
                </a:lnTo>
                <a:lnTo>
                  <a:pt x="459" y="895"/>
                </a:lnTo>
                <a:lnTo>
                  <a:pt x="455" y="836"/>
                </a:lnTo>
                <a:lnTo>
                  <a:pt x="453" y="802"/>
                </a:lnTo>
                <a:lnTo>
                  <a:pt x="449" y="771"/>
                </a:lnTo>
                <a:lnTo>
                  <a:pt x="444" y="744"/>
                </a:lnTo>
                <a:lnTo>
                  <a:pt x="442" y="734"/>
                </a:lnTo>
                <a:lnTo>
                  <a:pt x="439" y="728"/>
                </a:lnTo>
                <a:lnTo>
                  <a:pt x="439" y="728"/>
                </a:lnTo>
                <a:lnTo>
                  <a:pt x="432" y="712"/>
                </a:lnTo>
                <a:lnTo>
                  <a:pt x="428" y="703"/>
                </a:lnTo>
                <a:lnTo>
                  <a:pt x="427" y="695"/>
                </a:lnTo>
                <a:lnTo>
                  <a:pt x="427" y="681"/>
                </a:lnTo>
                <a:lnTo>
                  <a:pt x="427" y="681"/>
                </a:lnTo>
                <a:lnTo>
                  <a:pt x="426" y="639"/>
                </a:lnTo>
                <a:lnTo>
                  <a:pt x="424" y="616"/>
                </a:lnTo>
                <a:lnTo>
                  <a:pt x="424" y="616"/>
                </a:lnTo>
                <a:lnTo>
                  <a:pt x="490" y="636"/>
                </a:lnTo>
                <a:lnTo>
                  <a:pt x="540" y="649"/>
                </a:lnTo>
                <a:lnTo>
                  <a:pt x="560" y="653"/>
                </a:lnTo>
                <a:lnTo>
                  <a:pt x="572" y="655"/>
                </a:lnTo>
                <a:lnTo>
                  <a:pt x="572" y="655"/>
                </a:lnTo>
                <a:lnTo>
                  <a:pt x="586" y="656"/>
                </a:lnTo>
                <a:lnTo>
                  <a:pt x="594" y="658"/>
                </a:lnTo>
                <a:lnTo>
                  <a:pt x="602" y="660"/>
                </a:lnTo>
                <a:lnTo>
                  <a:pt x="602" y="660"/>
                </a:lnTo>
                <a:lnTo>
                  <a:pt x="603" y="664"/>
                </a:lnTo>
                <a:lnTo>
                  <a:pt x="603" y="668"/>
                </a:lnTo>
                <a:lnTo>
                  <a:pt x="602" y="670"/>
                </a:lnTo>
                <a:lnTo>
                  <a:pt x="602" y="670"/>
                </a:lnTo>
                <a:lnTo>
                  <a:pt x="589" y="677"/>
                </a:lnTo>
                <a:lnTo>
                  <a:pt x="585" y="684"/>
                </a:lnTo>
                <a:lnTo>
                  <a:pt x="585" y="685"/>
                </a:lnTo>
                <a:lnTo>
                  <a:pt x="585" y="686"/>
                </a:lnTo>
                <a:lnTo>
                  <a:pt x="585" y="686"/>
                </a:lnTo>
                <a:lnTo>
                  <a:pt x="589" y="686"/>
                </a:lnTo>
                <a:lnTo>
                  <a:pt x="596" y="685"/>
                </a:lnTo>
                <a:lnTo>
                  <a:pt x="602" y="682"/>
                </a:lnTo>
                <a:lnTo>
                  <a:pt x="602" y="682"/>
                </a:lnTo>
                <a:lnTo>
                  <a:pt x="589" y="691"/>
                </a:lnTo>
                <a:lnTo>
                  <a:pt x="582" y="696"/>
                </a:lnTo>
                <a:lnTo>
                  <a:pt x="582" y="698"/>
                </a:lnTo>
                <a:lnTo>
                  <a:pt x="583" y="700"/>
                </a:lnTo>
                <a:lnTo>
                  <a:pt x="583" y="700"/>
                </a:lnTo>
                <a:lnTo>
                  <a:pt x="589" y="700"/>
                </a:lnTo>
                <a:lnTo>
                  <a:pt x="598" y="698"/>
                </a:lnTo>
                <a:lnTo>
                  <a:pt x="607" y="696"/>
                </a:lnTo>
                <a:lnTo>
                  <a:pt x="607" y="696"/>
                </a:lnTo>
                <a:lnTo>
                  <a:pt x="599" y="702"/>
                </a:lnTo>
                <a:lnTo>
                  <a:pt x="596" y="707"/>
                </a:lnTo>
                <a:lnTo>
                  <a:pt x="596" y="708"/>
                </a:lnTo>
                <a:lnTo>
                  <a:pt x="598" y="709"/>
                </a:lnTo>
                <a:lnTo>
                  <a:pt x="598" y="709"/>
                </a:lnTo>
                <a:lnTo>
                  <a:pt x="605" y="708"/>
                </a:lnTo>
                <a:lnTo>
                  <a:pt x="613" y="706"/>
                </a:lnTo>
                <a:lnTo>
                  <a:pt x="623" y="701"/>
                </a:lnTo>
                <a:lnTo>
                  <a:pt x="634" y="692"/>
                </a:lnTo>
                <a:lnTo>
                  <a:pt x="634" y="692"/>
                </a:lnTo>
                <a:lnTo>
                  <a:pt x="639" y="687"/>
                </a:lnTo>
                <a:lnTo>
                  <a:pt x="642" y="681"/>
                </a:lnTo>
                <a:lnTo>
                  <a:pt x="646" y="675"/>
                </a:lnTo>
                <a:lnTo>
                  <a:pt x="649" y="669"/>
                </a:lnTo>
                <a:lnTo>
                  <a:pt x="650" y="663"/>
                </a:lnTo>
                <a:lnTo>
                  <a:pt x="650" y="658"/>
                </a:lnTo>
                <a:lnTo>
                  <a:pt x="650" y="653"/>
                </a:lnTo>
                <a:lnTo>
                  <a:pt x="647" y="650"/>
                </a:lnTo>
                <a:lnTo>
                  <a:pt x="647" y="650"/>
                </a:lnTo>
                <a:lnTo>
                  <a:pt x="645" y="644"/>
                </a:lnTo>
                <a:lnTo>
                  <a:pt x="642" y="638"/>
                </a:lnTo>
                <a:lnTo>
                  <a:pt x="640" y="634"/>
                </a:lnTo>
                <a:lnTo>
                  <a:pt x="636" y="632"/>
                </a:lnTo>
                <a:lnTo>
                  <a:pt x="633" y="629"/>
                </a:lnTo>
                <a:lnTo>
                  <a:pt x="626" y="627"/>
                </a:lnTo>
                <a:lnTo>
                  <a:pt x="626" y="627"/>
                </a:lnTo>
                <a:lnTo>
                  <a:pt x="605" y="621"/>
                </a:lnTo>
                <a:lnTo>
                  <a:pt x="582" y="617"/>
                </a:lnTo>
                <a:lnTo>
                  <a:pt x="582" y="617"/>
                </a:lnTo>
                <a:lnTo>
                  <a:pt x="572" y="615"/>
                </a:lnTo>
                <a:lnTo>
                  <a:pt x="560" y="611"/>
                </a:lnTo>
                <a:lnTo>
                  <a:pt x="532" y="602"/>
                </a:lnTo>
                <a:lnTo>
                  <a:pt x="496" y="589"/>
                </a:lnTo>
                <a:lnTo>
                  <a:pt x="496" y="589"/>
                </a:lnTo>
                <a:lnTo>
                  <a:pt x="501" y="585"/>
                </a:lnTo>
                <a:lnTo>
                  <a:pt x="503" y="581"/>
                </a:lnTo>
                <a:lnTo>
                  <a:pt x="504" y="579"/>
                </a:lnTo>
                <a:lnTo>
                  <a:pt x="504" y="576"/>
                </a:lnTo>
                <a:lnTo>
                  <a:pt x="504" y="576"/>
                </a:lnTo>
                <a:lnTo>
                  <a:pt x="504" y="565"/>
                </a:lnTo>
                <a:lnTo>
                  <a:pt x="503" y="562"/>
                </a:lnTo>
                <a:lnTo>
                  <a:pt x="501" y="559"/>
                </a:lnTo>
                <a:lnTo>
                  <a:pt x="501" y="559"/>
                </a:lnTo>
                <a:lnTo>
                  <a:pt x="496" y="555"/>
                </a:lnTo>
                <a:lnTo>
                  <a:pt x="493" y="552"/>
                </a:lnTo>
                <a:lnTo>
                  <a:pt x="490" y="547"/>
                </a:lnTo>
                <a:lnTo>
                  <a:pt x="490" y="547"/>
                </a:lnTo>
                <a:lnTo>
                  <a:pt x="486" y="541"/>
                </a:lnTo>
                <a:lnTo>
                  <a:pt x="485" y="537"/>
                </a:lnTo>
                <a:lnTo>
                  <a:pt x="484" y="531"/>
                </a:lnTo>
                <a:lnTo>
                  <a:pt x="479" y="523"/>
                </a:lnTo>
                <a:lnTo>
                  <a:pt x="479" y="523"/>
                </a:lnTo>
                <a:lnTo>
                  <a:pt x="471" y="515"/>
                </a:lnTo>
                <a:lnTo>
                  <a:pt x="465" y="507"/>
                </a:lnTo>
                <a:lnTo>
                  <a:pt x="459" y="501"/>
                </a:lnTo>
                <a:lnTo>
                  <a:pt x="454" y="494"/>
                </a:lnTo>
                <a:lnTo>
                  <a:pt x="454" y="494"/>
                </a:lnTo>
                <a:lnTo>
                  <a:pt x="452" y="488"/>
                </a:lnTo>
                <a:lnTo>
                  <a:pt x="448" y="477"/>
                </a:lnTo>
                <a:lnTo>
                  <a:pt x="440" y="446"/>
                </a:lnTo>
                <a:lnTo>
                  <a:pt x="432" y="415"/>
                </a:lnTo>
                <a:lnTo>
                  <a:pt x="426" y="392"/>
                </a:lnTo>
                <a:lnTo>
                  <a:pt x="426" y="392"/>
                </a:lnTo>
                <a:lnTo>
                  <a:pt x="422" y="383"/>
                </a:lnTo>
                <a:lnTo>
                  <a:pt x="422" y="379"/>
                </a:lnTo>
                <a:lnTo>
                  <a:pt x="421" y="376"/>
                </a:lnTo>
                <a:lnTo>
                  <a:pt x="417" y="367"/>
                </a:lnTo>
                <a:lnTo>
                  <a:pt x="417" y="367"/>
                </a:lnTo>
                <a:lnTo>
                  <a:pt x="413" y="357"/>
                </a:lnTo>
                <a:lnTo>
                  <a:pt x="410" y="352"/>
                </a:lnTo>
                <a:lnTo>
                  <a:pt x="397" y="340"/>
                </a:lnTo>
                <a:lnTo>
                  <a:pt x="397" y="340"/>
                </a:lnTo>
                <a:lnTo>
                  <a:pt x="389" y="331"/>
                </a:lnTo>
                <a:lnTo>
                  <a:pt x="385" y="326"/>
                </a:lnTo>
                <a:lnTo>
                  <a:pt x="383" y="324"/>
                </a:lnTo>
                <a:lnTo>
                  <a:pt x="380" y="320"/>
                </a:lnTo>
                <a:lnTo>
                  <a:pt x="380" y="320"/>
                </a:lnTo>
                <a:lnTo>
                  <a:pt x="379" y="317"/>
                </a:lnTo>
                <a:lnTo>
                  <a:pt x="379" y="309"/>
                </a:lnTo>
                <a:lnTo>
                  <a:pt x="379" y="289"/>
                </a:lnTo>
                <a:lnTo>
                  <a:pt x="379" y="267"/>
                </a:lnTo>
                <a:lnTo>
                  <a:pt x="379" y="249"/>
                </a:lnTo>
                <a:lnTo>
                  <a:pt x="379" y="249"/>
                </a:lnTo>
                <a:lnTo>
                  <a:pt x="379" y="230"/>
                </a:lnTo>
                <a:lnTo>
                  <a:pt x="380" y="209"/>
                </a:lnTo>
                <a:lnTo>
                  <a:pt x="384" y="191"/>
                </a:lnTo>
                <a:lnTo>
                  <a:pt x="386" y="182"/>
                </a:lnTo>
                <a:lnTo>
                  <a:pt x="389" y="176"/>
                </a:lnTo>
                <a:lnTo>
                  <a:pt x="389" y="176"/>
                </a:lnTo>
                <a:lnTo>
                  <a:pt x="396" y="160"/>
                </a:lnTo>
                <a:lnTo>
                  <a:pt x="403" y="138"/>
                </a:lnTo>
                <a:lnTo>
                  <a:pt x="407" y="124"/>
                </a:lnTo>
                <a:lnTo>
                  <a:pt x="410" y="112"/>
                </a:lnTo>
                <a:lnTo>
                  <a:pt x="411" y="100"/>
                </a:lnTo>
                <a:lnTo>
                  <a:pt x="411" y="88"/>
                </a:lnTo>
                <a:lnTo>
                  <a:pt x="411" y="88"/>
                </a:lnTo>
                <a:lnTo>
                  <a:pt x="410" y="76"/>
                </a:lnTo>
                <a:lnTo>
                  <a:pt x="408" y="67"/>
                </a:lnTo>
                <a:lnTo>
                  <a:pt x="406" y="58"/>
                </a:lnTo>
                <a:lnTo>
                  <a:pt x="403" y="51"/>
                </a:lnTo>
                <a:lnTo>
                  <a:pt x="400" y="44"/>
                </a:lnTo>
                <a:lnTo>
                  <a:pt x="396" y="38"/>
                </a:lnTo>
                <a:lnTo>
                  <a:pt x="391" y="33"/>
                </a:lnTo>
                <a:lnTo>
                  <a:pt x="386" y="30"/>
                </a:lnTo>
                <a:lnTo>
                  <a:pt x="386" y="30"/>
                </a:lnTo>
                <a:lnTo>
                  <a:pt x="381" y="25"/>
                </a:lnTo>
                <a:lnTo>
                  <a:pt x="374" y="22"/>
                </a:lnTo>
                <a:lnTo>
                  <a:pt x="360" y="17"/>
                </a:lnTo>
                <a:lnTo>
                  <a:pt x="351" y="16"/>
                </a:lnTo>
                <a:lnTo>
                  <a:pt x="346" y="15"/>
                </a:lnTo>
                <a:lnTo>
                  <a:pt x="346" y="15"/>
                </a:lnTo>
                <a:lnTo>
                  <a:pt x="343" y="12"/>
                </a:lnTo>
                <a:lnTo>
                  <a:pt x="338" y="9"/>
                </a:lnTo>
                <a:lnTo>
                  <a:pt x="332" y="5"/>
                </a:lnTo>
                <a:lnTo>
                  <a:pt x="325" y="3"/>
                </a:lnTo>
                <a:lnTo>
                  <a:pt x="316" y="0"/>
                </a:lnTo>
                <a:lnTo>
                  <a:pt x="306" y="0"/>
                </a:lnTo>
                <a:lnTo>
                  <a:pt x="294" y="1"/>
                </a:lnTo>
                <a:lnTo>
                  <a:pt x="294" y="1"/>
                </a:lnTo>
                <a:lnTo>
                  <a:pt x="273" y="6"/>
                </a:lnTo>
                <a:lnTo>
                  <a:pt x="266" y="9"/>
                </a:lnTo>
                <a:lnTo>
                  <a:pt x="258" y="11"/>
                </a:lnTo>
                <a:lnTo>
                  <a:pt x="252" y="15"/>
                </a:lnTo>
                <a:lnTo>
                  <a:pt x="247" y="20"/>
                </a:lnTo>
                <a:lnTo>
                  <a:pt x="242" y="26"/>
                </a:lnTo>
                <a:lnTo>
                  <a:pt x="236" y="33"/>
                </a:lnTo>
                <a:lnTo>
                  <a:pt x="236" y="33"/>
                </a:lnTo>
                <a:lnTo>
                  <a:pt x="230" y="43"/>
                </a:lnTo>
                <a:lnTo>
                  <a:pt x="225" y="52"/>
                </a:lnTo>
                <a:lnTo>
                  <a:pt x="216" y="69"/>
                </a:lnTo>
                <a:lnTo>
                  <a:pt x="213" y="76"/>
                </a:lnTo>
                <a:lnTo>
                  <a:pt x="208" y="84"/>
                </a:lnTo>
                <a:lnTo>
                  <a:pt x="201" y="90"/>
                </a:lnTo>
                <a:lnTo>
                  <a:pt x="194" y="95"/>
                </a:lnTo>
                <a:lnTo>
                  <a:pt x="194" y="95"/>
                </a:lnTo>
                <a:lnTo>
                  <a:pt x="185" y="100"/>
                </a:lnTo>
                <a:lnTo>
                  <a:pt x="179" y="106"/>
                </a:lnTo>
                <a:lnTo>
                  <a:pt x="172" y="112"/>
                </a:lnTo>
                <a:lnTo>
                  <a:pt x="167" y="118"/>
                </a:lnTo>
                <a:lnTo>
                  <a:pt x="162" y="124"/>
                </a:lnTo>
                <a:lnTo>
                  <a:pt x="158" y="131"/>
                </a:lnTo>
                <a:lnTo>
                  <a:pt x="157" y="137"/>
                </a:lnTo>
                <a:lnTo>
                  <a:pt x="156" y="142"/>
                </a:lnTo>
                <a:lnTo>
                  <a:pt x="156" y="142"/>
                </a:lnTo>
                <a:lnTo>
                  <a:pt x="158" y="152"/>
                </a:lnTo>
                <a:lnTo>
                  <a:pt x="160" y="161"/>
                </a:lnTo>
                <a:lnTo>
                  <a:pt x="158" y="166"/>
                </a:lnTo>
                <a:lnTo>
                  <a:pt x="158" y="170"/>
                </a:lnTo>
                <a:lnTo>
                  <a:pt x="156" y="175"/>
                </a:lnTo>
                <a:lnTo>
                  <a:pt x="153" y="180"/>
                </a:lnTo>
                <a:lnTo>
                  <a:pt x="153" y="180"/>
                </a:lnTo>
                <a:lnTo>
                  <a:pt x="145" y="190"/>
                </a:lnTo>
                <a:lnTo>
                  <a:pt x="139" y="197"/>
                </a:lnTo>
                <a:lnTo>
                  <a:pt x="131" y="204"/>
                </a:lnTo>
                <a:lnTo>
                  <a:pt x="100" y="213"/>
                </a:lnTo>
                <a:lnTo>
                  <a:pt x="100" y="213"/>
                </a:lnTo>
                <a:lnTo>
                  <a:pt x="94" y="192"/>
                </a:lnTo>
                <a:lnTo>
                  <a:pt x="91" y="174"/>
                </a:lnTo>
                <a:lnTo>
                  <a:pt x="89" y="155"/>
                </a:lnTo>
                <a:lnTo>
                  <a:pt x="89" y="155"/>
                </a:lnTo>
                <a:lnTo>
                  <a:pt x="88" y="136"/>
                </a:lnTo>
                <a:lnTo>
                  <a:pt x="88" y="131"/>
                </a:lnTo>
                <a:lnTo>
                  <a:pt x="91" y="126"/>
                </a:lnTo>
                <a:lnTo>
                  <a:pt x="91" y="126"/>
                </a:lnTo>
                <a:lnTo>
                  <a:pt x="92" y="122"/>
                </a:lnTo>
                <a:lnTo>
                  <a:pt x="92" y="118"/>
                </a:lnTo>
                <a:lnTo>
                  <a:pt x="92" y="110"/>
                </a:lnTo>
                <a:lnTo>
                  <a:pt x="91" y="101"/>
                </a:lnTo>
                <a:lnTo>
                  <a:pt x="89" y="95"/>
                </a:lnTo>
                <a:lnTo>
                  <a:pt x="89" y="95"/>
                </a:lnTo>
                <a:lnTo>
                  <a:pt x="86" y="86"/>
                </a:lnTo>
                <a:lnTo>
                  <a:pt x="86" y="86"/>
                </a:lnTo>
                <a:lnTo>
                  <a:pt x="87" y="86"/>
                </a:lnTo>
                <a:lnTo>
                  <a:pt x="87" y="85"/>
                </a:lnTo>
                <a:lnTo>
                  <a:pt x="87" y="81"/>
                </a:lnTo>
                <a:lnTo>
                  <a:pt x="86" y="76"/>
                </a:lnTo>
                <a:lnTo>
                  <a:pt x="86" y="76"/>
                </a:lnTo>
                <a:lnTo>
                  <a:pt x="82" y="67"/>
                </a:lnTo>
                <a:lnTo>
                  <a:pt x="80" y="60"/>
                </a:lnTo>
                <a:lnTo>
                  <a:pt x="80" y="60"/>
                </a:lnTo>
                <a:lnTo>
                  <a:pt x="77" y="58"/>
                </a:lnTo>
                <a:lnTo>
                  <a:pt x="73" y="55"/>
                </a:lnTo>
                <a:lnTo>
                  <a:pt x="66" y="52"/>
                </a:lnTo>
                <a:lnTo>
                  <a:pt x="56" y="51"/>
                </a:lnTo>
                <a:lnTo>
                  <a:pt x="56" y="5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30E7EECF-5726-4D99-964A-A3CF0985C051}"/>
              </a:ext>
            </a:extLst>
          </p:cNvPr>
          <p:cNvSpPr>
            <a:spLocks/>
          </p:cNvSpPr>
          <p:nvPr/>
        </p:nvSpPr>
        <p:spPr bwMode="auto">
          <a:xfrm>
            <a:off x="6965060" y="975339"/>
            <a:ext cx="1795482" cy="2501144"/>
          </a:xfrm>
          <a:custGeom>
            <a:avLst/>
            <a:gdLst>
              <a:gd name="T0" fmla="*/ 542 w 1089"/>
              <a:gd name="T1" fmla="*/ 179 h 1517"/>
              <a:gd name="T2" fmla="*/ 527 w 1089"/>
              <a:gd name="T3" fmla="*/ 244 h 1517"/>
              <a:gd name="T4" fmla="*/ 384 w 1089"/>
              <a:gd name="T5" fmla="*/ 300 h 1517"/>
              <a:gd name="T6" fmla="*/ 214 w 1089"/>
              <a:gd name="T7" fmla="*/ 289 h 1517"/>
              <a:gd name="T8" fmla="*/ 92 w 1089"/>
              <a:gd name="T9" fmla="*/ 232 h 1517"/>
              <a:gd name="T10" fmla="*/ 87 w 1089"/>
              <a:gd name="T11" fmla="*/ 166 h 1517"/>
              <a:gd name="T12" fmla="*/ 74 w 1089"/>
              <a:gd name="T13" fmla="*/ 161 h 1517"/>
              <a:gd name="T14" fmla="*/ 63 w 1089"/>
              <a:gd name="T15" fmla="*/ 189 h 1517"/>
              <a:gd name="T16" fmla="*/ 25 w 1089"/>
              <a:gd name="T17" fmla="*/ 175 h 1517"/>
              <a:gd name="T18" fmla="*/ 12 w 1089"/>
              <a:gd name="T19" fmla="*/ 194 h 1517"/>
              <a:gd name="T20" fmla="*/ 1 w 1089"/>
              <a:gd name="T21" fmla="*/ 225 h 1517"/>
              <a:gd name="T22" fmla="*/ 12 w 1089"/>
              <a:gd name="T23" fmla="*/ 252 h 1517"/>
              <a:gd name="T24" fmla="*/ 120 w 1089"/>
              <a:gd name="T25" fmla="*/ 300 h 1517"/>
              <a:gd name="T26" fmla="*/ 326 w 1089"/>
              <a:gd name="T27" fmla="*/ 388 h 1517"/>
              <a:gd name="T28" fmla="*/ 457 w 1089"/>
              <a:gd name="T29" fmla="*/ 391 h 1517"/>
              <a:gd name="T30" fmla="*/ 544 w 1089"/>
              <a:gd name="T31" fmla="*/ 466 h 1517"/>
              <a:gd name="T32" fmla="*/ 604 w 1089"/>
              <a:gd name="T33" fmla="*/ 548 h 1517"/>
              <a:gd name="T34" fmla="*/ 574 w 1089"/>
              <a:gd name="T35" fmla="*/ 698 h 1517"/>
              <a:gd name="T36" fmla="*/ 485 w 1089"/>
              <a:gd name="T37" fmla="*/ 1007 h 1517"/>
              <a:gd name="T38" fmla="*/ 406 w 1089"/>
              <a:gd name="T39" fmla="*/ 1122 h 1517"/>
              <a:gd name="T40" fmla="*/ 319 w 1089"/>
              <a:gd name="T41" fmla="*/ 1173 h 1517"/>
              <a:gd name="T42" fmla="*/ 245 w 1089"/>
              <a:gd name="T43" fmla="*/ 1156 h 1517"/>
              <a:gd name="T44" fmla="*/ 201 w 1089"/>
              <a:gd name="T45" fmla="*/ 1154 h 1517"/>
              <a:gd name="T46" fmla="*/ 227 w 1089"/>
              <a:gd name="T47" fmla="*/ 1202 h 1517"/>
              <a:gd name="T48" fmla="*/ 291 w 1089"/>
              <a:gd name="T49" fmla="*/ 1290 h 1517"/>
              <a:gd name="T50" fmla="*/ 325 w 1089"/>
              <a:gd name="T51" fmla="*/ 1306 h 1517"/>
              <a:gd name="T52" fmla="*/ 383 w 1089"/>
              <a:gd name="T53" fmla="*/ 1255 h 1517"/>
              <a:gd name="T54" fmla="*/ 485 w 1089"/>
              <a:gd name="T55" fmla="*/ 1172 h 1517"/>
              <a:gd name="T56" fmla="*/ 698 w 1089"/>
              <a:gd name="T57" fmla="*/ 1193 h 1517"/>
              <a:gd name="T58" fmla="*/ 670 w 1089"/>
              <a:gd name="T59" fmla="*/ 1263 h 1517"/>
              <a:gd name="T60" fmla="*/ 753 w 1089"/>
              <a:gd name="T61" fmla="*/ 1372 h 1517"/>
              <a:gd name="T62" fmla="*/ 755 w 1089"/>
              <a:gd name="T63" fmla="*/ 1436 h 1517"/>
              <a:gd name="T64" fmla="*/ 714 w 1089"/>
              <a:gd name="T65" fmla="*/ 1463 h 1517"/>
              <a:gd name="T66" fmla="*/ 669 w 1089"/>
              <a:gd name="T67" fmla="*/ 1492 h 1517"/>
              <a:gd name="T68" fmla="*/ 713 w 1089"/>
              <a:gd name="T69" fmla="*/ 1517 h 1517"/>
              <a:gd name="T70" fmla="*/ 845 w 1089"/>
              <a:gd name="T71" fmla="*/ 1508 h 1517"/>
              <a:gd name="T72" fmla="*/ 840 w 1089"/>
              <a:gd name="T73" fmla="*/ 1439 h 1517"/>
              <a:gd name="T74" fmla="*/ 830 w 1089"/>
              <a:gd name="T75" fmla="*/ 1421 h 1517"/>
              <a:gd name="T76" fmla="*/ 831 w 1089"/>
              <a:gd name="T77" fmla="*/ 1216 h 1517"/>
              <a:gd name="T78" fmla="*/ 982 w 1089"/>
              <a:gd name="T79" fmla="*/ 1213 h 1517"/>
              <a:gd name="T80" fmla="*/ 1080 w 1089"/>
              <a:gd name="T81" fmla="*/ 1166 h 1517"/>
              <a:gd name="T82" fmla="*/ 1084 w 1089"/>
              <a:gd name="T83" fmla="*/ 1133 h 1517"/>
              <a:gd name="T84" fmla="*/ 1038 w 1089"/>
              <a:gd name="T85" fmla="*/ 1081 h 1517"/>
              <a:gd name="T86" fmla="*/ 988 w 1089"/>
              <a:gd name="T87" fmla="*/ 926 h 1517"/>
              <a:gd name="T88" fmla="*/ 939 w 1089"/>
              <a:gd name="T89" fmla="*/ 703 h 1517"/>
              <a:gd name="T90" fmla="*/ 854 w 1089"/>
              <a:gd name="T91" fmla="*/ 505 h 1517"/>
              <a:gd name="T92" fmla="*/ 897 w 1089"/>
              <a:gd name="T93" fmla="*/ 479 h 1517"/>
              <a:gd name="T94" fmla="*/ 935 w 1089"/>
              <a:gd name="T95" fmla="*/ 583 h 1517"/>
              <a:gd name="T96" fmla="*/ 936 w 1089"/>
              <a:gd name="T97" fmla="*/ 660 h 1517"/>
              <a:gd name="T98" fmla="*/ 971 w 1089"/>
              <a:gd name="T99" fmla="*/ 679 h 1517"/>
              <a:gd name="T100" fmla="*/ 968 w 1089"/>
              <a:gd name="T101" fmla="*/ 692 h 1517"/>
              <a:gd name="T102" fmla="*/ 1010 w 1089"/>
              <a:gd name="T103" fmla="*/ 649 h 1517"/>
              <a:gd name="T104" fmla="*/ 994 w 1089"/>
              <a:gd name="T105" fmla="*/ 598 h 1517"/>
              <a:gd name="T106" fmla="*/ 968 w 1089"/>
              <a:gd name="T107" fmla="*/ 454 h 1517"/>
              <a:gd name="T108" fmla="*/ 914 w 1089"/>
              <a:gd name="T109" fmla="*/ 356 h 1517"/>
              <a:gd name="T110" fmla="*/ 847 w 1089"/>
              <a:gd name="T111" fmla="*/ 262 h 1517"/>
              <a:gd name="T112" fmla="*/ 788 w 1089"/>
              <a:gd name="T113" fmla="*/ 215 h 1517"/>
              <a:gd name="T114" fmla="*/ 740 w 1089"/>
              <a:gd name="T115" fmla="*/ 150 h 1517"/>
              <a:gd name="T116" fmla="*/ 713 w 1089"/>
              <a:gd name="T117" fmla="*/ 59 h 1517"/>
              <a:gd name="T118" fmla="*/ 671 w 1089"/>
              <a:gd name="T119" fmla="*/ 8 h 1517"/>
              <a:gd name="T120" fmla="*/ 626 w 1089"/>
              <a:gd name="T121" fmla="*/ 2 h 1517"/>
              <a:gd name="T122" fmla="*/ 559 w 1089"/>
              <a:gd name="T123" fmla="*/ 18 h 1517"/>
              <a:gd name="T124" fmla="*/ 520 w 1089"/>
              <a:gd name="T125" fmla="*/ 71 h 1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89" h="1517">
                <a:moveTo>
                  <a:pt x="531" y="98"/>
                </a:moveTo>
                <a:lnTo>
                  <a:pt x="531" y="98"/>
                </a:lnTo>
                <a:lnTo>
                  <a:pt x="530" y="118"/>
                </a:lnTo>
                <a:lnTo>
                  <a:pt x="531" y="135"/>
                </a:lnTo>
                <a:lnTo>
                  <a:pt x="533" y="152"/>
                </a:lnTo>
                <a:lnTo>
                  <a:pt x="533" y="152"/>
                </a:lnTo>
                <a:lnTo>
                  <a:pt x="540" y="173"/>
                </a:lnTo>
                <a:lnTo>
                  <a:pt x="542" y="179"/>
                </a:lnTo>
                <a:lnTo>
                  <a:pt x="547" y="187"/>
                </a:lnTo>
                <a:lnTo>
                  <a:pt x="547" y="187"/>
                </a:lnTo>
                <a:lnTo>
                  <a:pt x="570" y="224"/>
                </a:lnTo>
                <a:lnTo>
                  <a:pt x="575" y="232"/>
                </a:lnTo>
                <a:lnTo>
                  <a:pt x="575" y="232"/>
                </a:lnTo>
                <a:lnTo>
                  <a:pt x="557" y="236"/>
                </a:lnTo>
                <a:lnTo>
                  <a:pt x="542" y="240"/>
                </a:lnTo>
                <a:lnTo>
                  <a:pt x="527" y="244"/>
                </a:lnTo>
                <a:lnTo>
                  <a:pt x="527" y="244"/>
                </a:lnTo>
                <a:lnTo>
                  <a:pt x="496" y="258"/>
                </a:lnTo>
                <a:lnTo>
                  <a:pt x="455" y="278"/>
                </a:lnTo>
                <a:lnTo>
                  <a:pt x="455" y="278"/>
                </a:lnTo>
                <a:lnTo>
                  <a:pt x="434" y="287"/>
                </a:lnTo>
                <a:lnTo>
                  <a:pt x="413" y="294"/>
                </a:lnTo>
                <a:lnTo>
                  <a:pt x="395" y="299"/>
                </a:lnTo>
                <a:lnTo>
                  <a:pt x="384" y="300"/>
                </a:lnTo>
                <a:lnTo>
                  <a:pt x="384" y="300"/>
                </a:lnTo>
                <a:lnTo>
                  <a:pt x="374" y="303"/>
                </a:lnTo>
                <a:lnTo>
                  <a:pt x="360" y="308"/>
                </a:lnTo>
                <a:lnTo>
                  <a:pt x="342" y="314"/>
                </a:lnTo>
                <a:lnTo>
                  <a:pt x="342" y="314"/>
                </a:lnTo>
                <a:lnTo>
                  <a:pt x="281" y="303"/>
                </a:lnTo>
                <a:lnTo>
                  <a:pt x="234" y="293"/>
                </a:lnTo>
                <a:lnTo>
                  <a:pt x="214" y="289"/>
                </a:lnTo>
                <a:lnTo>
                  <a:pt x="201" y="285"/>
                </a:lnTo>
                <a:lnTo>
                  <a:pt x="201" y="285"/>
                </a:lnTo>
                <a:lnTo>
                  <a:pt x="174" y="274"/>
                </a:lnTo>
                <a:lnTo>
                  <a:pt x="140" y="260"/>
                </a:lnTo>
                <a:lnTo>
                  <a:pt x="110" y="244"/>
                </a:lnTo>
                <a:lnTo>
                  <a:pt x="99" y="237"/>
                </a:lnTo>
                <a:lnTo>
                  <a:pt x="92" y="232"/>
                </a:lnTo>
                <a:lnTo>
                  <a:pt x="92" y="232"/>
                </a:lnTo>
                <a:lnTo>
                  <a:pt x="89" y="224"/>
                </a:lnTo>
                <a:lnTo>
                  <a:pt x="85" y="218"/>
                </a:lnTo>
                <a:lnTo>
                  <a:pt x="84" y="213"/>
                </a:lnTo>
                <a:lnTo>
                  <a:pt x="84" y="209"/>
                </a:lnTo>
                <a:lnTo>
                  <a:pt x="84" y="209"/>
                </a:lnTo>
                <a:lnTo>
                  <a:pt x="86" y="182"/>
                </a:lnTo>
                <a:lnTo>
                  <a:pt x="87" y="173"/>
                </a:lnTo>
                <a:lnTo>
                  <a:pt x="87" y="166"/>
                </a:lnTo>
                <a:lnTo>
                  <a:pt x="85" y="160"/>
                </a:lnTo>
                <a:lnTo>
                  <a:pt x="85" y="157"/>
                </a:lnTo>
                <a:lnTo>
                  <a:pt x="83" y="156"/>
                </a:lnTo>
                <a:lnTo>
                  <a:pt x="83" y="156"/>
                </a:lnTo>
                <a:lnTo>
                  <a:pt x="80" y="155"/>
                </a:lnTo>
                <a:lnTo>
                  <a:pt x="78" y="156"/>
                </a:lnTo>
                <a:lnTo>
                  <a:pt x="75" y="157"/>
                </a:lnTo>
                <a:lnTo>
                  <a:pt x="74" y="161"/>
                </a:lnTo>
                <a:lnTo>
                  <a:pt x="71" y="167"/>
                </a:lnTo>
                <a:lnTo>
                  <a:pt x="70" y="172"/>
                </a:lnTo>
                <a:lnTo>
                  <a:pt x="70" y="172"/>
                </a:lnTo>
                <a:lnTo>
                  <a:pt x="69" y="182"/>
                </a:lnTo>
                <a:lnTo>
                  <a:pt x="67" y="187"/>
                </a:lnTo>
                <a:lnTo>
                  <a:pt x="65" y="189"/>
                </a:lnTo>
                <a:lnTo>
                  <a:pt x="65" y="189"/>
                </a:lnTo>
                <a:lnTo>
                  <a:pt x="63" y="189"/>
                </a:lnTo>
                <a:lnTo>
                  <a:pt x="59" y="188"/>
                </a:lnTo>
                <a:lnTo>
                  <a:pt x="55" y="184"/>
                </a:lnTo>
                <a:lnTo>
                  <a:pt x="55" y="184"/>
                </a:lnTo>
                <a:lnTo>
                  <a:pt x="51" y="182"/>
                </a:lnTo>
                <a:lnTo>
                  <a:pt x="42" y="178"/>
                </a:lnTo>
                <a:lnTo>
                  <a:pt x="32" y="175"/>
                </a:lnTo>
                <a:lnTo>
                  <a:pt x="28" y="175"/>
                </a:lnTo>
                <a:lnTo>
                  <a:pt x="25" y="175"/>
                </a:lnTo>
                <a:lnTo>
                  <a:pt x="25" y="175"/>
                </a:lnTo>
                <a:lnTo>
                  <a:pt x="19" y="178"/>
                </a:lnTo>
                <a:lnTo>
                  <a:pt x="17" y="179"/>
                </a:lnTo>
                <a:lnTo>
                  <a:pt x="16" y="183"/>
                </a:lnTo>
                <a:lnTo>
                  <a:pt x="16" y="183"/>
                </a:lnTo>
                <a:lnTo>
                  <a:pt x="15" y="188"/>
                </a:lnTo>
                <a:lnTo>
                  <a:pt x="12" y="194"/>
                </a:lnTo>
                <a:lnTo>
                  <a:pt x="12" y="194"/>
                </a:lnTo>
                <a:lnTo>
                  <a:pt x="7" y="200"/>
                </a:lnTo>
                <a:lnTo>
                  <a:pt x="6" y="204"/>
                </a:lnTo>
                <a:lnTo>
                  <a:pt x="6" y="208"/>
                </a:lnTo>
                <a:lnTo>
                  <a:pt x="6" y="208"/>
                </a:lnTo>
                <a:lnTo>
                  <a:pt x="5" y="212"/>
                </a:lnTo>
                <a:lnTo>
                  <a:pt x="4" y="215"/>
                </a:lnTo>
                <a:lnTo>
                  <a:pt x="3" y="219"/>
                </a:lnTo>
                <a:lnTo>
                  <a:pt x="1" y="225"/>
                </a:lnTo>
                <a:lnTo>
                  <a:pt x="1" y="225"/>
                </a:lnTo>
                <a:lnTo>
                  <a:pt x="1" y="230"/>
                </a:lnTo>
                <a:lnTo>
                  <a:pt x="0" y="236"/>
                </a:lnTo>
                <a:lnTo>
                  <a:pt x="0" y="241"/>
                </a:lnTo>
                <a:lnTo>
                  <a:pt x="1" y="244"/>
                </a:lnTo>
                <a:lnTo>
                  <a:pt x="3" y="246"/>
                </a:lnTo>
                <a:lnTo>
                  <a:pt x="3" y="246"/>
                </a:lnTo>
                <a:lnTo>
                  <a:pt x="12" y="252"/>
                </a:lnTo>
                <a:lnTo>
                  <a:pt x="23" y="258"/>
                </a:lnTo>
                <a:lnTo>
                  <a:pt x="23" y="258"/>
                </a:lnTo>
                <a:lnTo>
                  <a:pt x="33" y="262"/>
                </a:lnTo>
                <a:lnTo>
                  <a:pt x="46" y="266"/>
                </a:lnTo>
                <a:lnTo>
                  <a:pt x="60" y="269"/>
                </a:lnTo>
                <a:lnTo>
                  <a:pt x="74" y="276"/>
                </a:lnTo>
                <a:lnTo>
                  <a:pt x="74" y="276"/>
                </a:lnTo>
                <a:lnTo>
                  <a:pt x="120" y="300"/>
                </a:lnTo>
                <a:lnTo>
                  <a:pt x="164" y="325"/>
                </a:lnTo>
                <a:lnTo>
                  <a:pt x="164" y="325"/>
                </a:lnTo>
                <a:lnTo>
                  <a:pt x="188" y="337"/>
                </a:lnTo>
                <a:lnTo>
                  <a:pt x="228" y="356"/>
                </a:lnTo>
                <a:lnTo>
                  <a:pt x="294" y="384"/>
                </a:lnTo>
                <a:lnTo>
                  <a:pt x="294" y="384"/>
                </a:lnTo>
                <a:lnTo>
                  <a:pt x="307" y="386"/>
                </a:lnTo>
                <a:lnTo>
                  <a:pt x="326" y="388"/>
                </a:lnTo>
                <a:lnTo>
                  <a:pt x="379" y="388"/>
                </a:lnTo>
                <a:lnTo>
                  <a:pt x="429" y="386"/>
                </a:lnTo>
                <a:lnTo>
                  <a:pt x="451" y="385"/>
                </a:lnTo>
                <a:lnTo>
                  <a:pt x="451" y="385"/>
                </a:lnTo>
                <a:lnTo>
                  <a:pt x="452" y="388"/>
                </a:lnTo>
                <a:lnTo>
                  <a:pt x="455" y="390"/>
                </a:lnTo>
                <a:lnTo>
                  <a:pt x="457" y="391"/>
                </a:lnTo>
                <a:lnTo>
                  <a:pt x="457" y="391"/>
                </a:lnTo>
                <a:lnTo>
                  <a:pt x="475" y="395"/>
                </a:lnTo>
                <a:lnTo>
                  <a:pt x="488" y="396"/>
                </a:lnTo>
                <a:lnTo>
                  <a:pt x="496" y="400"/>
                </a:lnTo>
                <a:lnTo>
                  <a:pt x="496" y="400"/>
                </a:lnTo>
                <a:lnTo>
                  <a:pt x="501" y="405"/>
                </a:lnTo>
                <a:lnTo>
                  <a:pt x="509" y="415"/>
                </a:lnTo>
                <a:lnTo>
                  <a:pt x="531" y="447"/>
                </a:lnTo>
                <a:lnTo>
                  <a:pt x="544" y="466"/>
                </a:lnTo>
                <a:lnTo>
                  <a:pt x="560" y="486"/>
                </a:lnTo>
                <a:lnTo>
                  <a:pt x="575" y="505"/>
                </a:lnTo>
                <a:lnTo>
                  <a:pt x="592" y="519"/>
                </a:lnTo>
                <a:lnTo>
                  <a:pt x="592" y="519"/>
                </a:lnTo>
                <a:lnTo>
                  <a:pt x="597" y="526"/>
                </a:lnTo>
                <a:lnTo>
                  <a:pt x="600" y="532"/>
                </a:lnTo>
                <a:lnTo>
                  <a:pt x="602" y="539"/>
                </a:lnTo>
                <a:lnTo>
                  <a:pt x="604" y="548"/>
                </a:lnTo>
                <a:lnTo>
                  <a:pt x="604" y="556"/>
                </a:lnTo>
                <a:lnTo>
                  <a:pt x="602" y="566"/>
                </a:lnTo>
                <a:lnTo>
                  <a:pt x="600" y="587"/>
                </a:lnTo>
                <a:lnTo>
                  <a:pt x="594" y="608"/>
                </a:lnTo>
                <a:lnTo>
                  <a:pt x="589" y="627"/>
                </a:lnTo>
                <a:lnTo>
                  <a:pt x="580" y="656"/>
                </a:lnTo>
                <a:lnTo>
                  <a:pt x="580" y="656"/>
                </a:lnTo>
                <a:lnTo>
                  <a:pt x="574" y="698"/>
                </a:lnTo>
                <a:lnTo>
                  <a:pt x="564" y="772"/>
                </a:lnTo>
                <a:lnTo>
                  <a:pt x="558" y="811"/>
                </a:lnTo>
                <a:lnTo>
                  <a:pt x="552" y="847"/>
                </a:lnTo>
                <a:lnTo>
                  <a:pt x="544" y="878"/>
                </a:lnTo>
                <a:lnTo>
                  <a:pt x="542" y="889"/>
                </a:lnTo>
                <a:lnTo>
                  <a:pt x="538" y="896"/>
                </a:lnTo>
                <a:lnTo>
                  <a:pt x="538" y="896"/>
                </a:lnTo>
                <a:lnTo>
                  <a:pt x="485" y="1007"/>
                </a:lnTo>
                <a:lnTo>
                  <a:pt x="499" y="1014"/>
                </a:lnTo>
                <a:lnTo>
                  <a:pt x="499" y="1014"/>
                </a:lnTo>
                <a:lnTo>
                  <a:pt x="477" y="1040"/>
                </a:lnTo>
                <a:lnTo>
                  <a:pt x="456" y="1062"/>
                </a:lnTo>
                <a:lnTo>
                  <a:pt x="439" y="1085"/>
                </a:lnTo>
                <a:lnTo>
                  <a:pt x="439" y="1085"/>
                </a:lnTo>
                <a:lnTo>
                  <a:pt x="423" y="1103"/>
                </a:lnTo>
                <a:lnTo>
                  <a:pt x="406" y="1122"/>
                </a:lnTo>
                <a:lnTo>
                  <a:pt x="397" y="1130"/>
                </a:lnTo>
                <a:lnTo>
                  <a:pt x="387" y="1139"/>
                </a:lnTo>
                <a:lnTo>
                  <a:pt x="376" y="1146"/>
                </a:lnTo>
                <a:lnTo>
                  <a:pt x="363" y="1154"/>
                </a:lnTo>
                <a:lnTo>
                  <a:pt x="363" y="1154"/>
                </a:lnTo>
                <a:lnTo>
                  <a:pt x="344" y="1163"/>
                </a:lnTo>
                <a:lnTo>
                  <a:pt x="330" y="1171"/>
                </a:lnTo>
                <a:lnTo>
                  <a:pt x="319" y="1173"/>
                </a:lnTo>
                <a:lnTo>
                  <a:pt x="303" y="1177"/>
                </a:lnTo>
                <a:lnTo>
                  <a:pt x="303" y="1177"/>
                </a:lnTo>
                <a:lnTo>
                  <a:pt x="298" y="1177"/>
                </a:lnTo>
                <a:lnTo>
                  <a:pt x="292" y="1176"/>
                </a:lnTo>
                <a:lnTo>
                  <a:pt x="281" y="1173"/>
                </a:lnTo>
                <a:lnTo>
                  <a:pt x="270" y="1168"/>
                </a:lnTo>
                <a:lnTo>
                  <a:pt x="257" y="1162"/>
                </a:lnTo>
                <a:lnTo>
                  <a:pt x="245" y="1156"/>
                </a:lnTo>
                <a:lnTo>
                  <a:pt x="233" y="1151"/>
                </a:lnTo>
                <a:lnTo>
                  <a:pt x="222" y="1147"/>
                </a:lnTo>
                <a:lnTo>
                  <a:pt x="216" y="1147"/>
                </a:lnTo>
                <a:lnTo>
                  <a:pt x="211" y="1147"/>
                </a:lnTo>
                <a:lnTo>
                  <a:pt x="211" y="1147"/>
                </a:lnTo>
                <a:lnTo>
                  <a:pt x="206" y="1149"/>
                </a:lnTo>
                <a:lnTo>
                  <a:pt x="203" y="1151"/>
                </a:lnTo>
                <a:lnTo>
                  <a:pt x="201" y="1154"/>
                </a:lnTo>
                <a:lnTo>
                  <a:pt x="198" y="1156"/>
                </a:lnTo>
                <a:lnTo>
                  <a:pt x="198" y="1159"/>
                </a:lnTo>
                <a:lnTo>
                  <a:pt x="198" y="1162"/>
                </a:lnTo>
                <a:lnTo>
                  <a:pt x="201" y="1170"/>
                </a:lnTo>
                <a:lnTo>
                  <a:pt x="204" y="1177"/>
                </a:lnTo>
                <a:lnTo>
                  <a:pt x="211" y="1186"/>
                </a:lnTo>
                <a:lnTo>
                  <a:pt x="227" y="1202"/>
                </a:lnTo>
                <a:lnTo>
                  <a:pt x="227" y="1202"/>
                </a:lnTo>
                <a:lnTo>
                  <a:pt x="243" y="1218"/>
                </a:lnTo>
                <a:lnTo>
                  <a:pt x="260" y="1236"/>
                </a:lnTo>
                <a:lnTo>
                  <a:pt x="267" y="1245"/>
                </a:lnTo>
                <a:lnTo>
                  <a:pt x="275" y="1255"/>
                </a:lnTo>
                <a:lnTo>
                  <a:pt x="281" y="1263"/>
                </a:lnTo>
                <a:lnTo>
                  <a:pt x="285" y="1273"/>
                </a:lnTo>
                <a:lnTo>
                  <a:pt x="285" y="1273"/>
                </a:lnTo>
                <a:lnTo>
                  <a:pt x="291" y="1290"/>
                </a:lnTo>
                <a:lnTo>
                  <a:pt x="294" y="1296"/>
                </a:lnTo>
                <a:lnTo>
                  <a:pt x="298" y="1301"/>
                </a:lnTo>
                <a:lnTo>
                  <a:pt x="302" y="1305"/>
                </a:lnTo>
                <a:lnTo>
                  <a:pt x="307" y="1308"/>
                </a:lnTo>
                <a:lnTo>
                  <a:pt x="312" y="1309"/>
                </a:lnTo>
                <a:lnTo>
                  <a:pt x="319" y="1308"/>
                </a:lnTo>
                <a:lnTo>
                  <a:pt x="319" y="1308"/>
                </a:lnTo>
                <a:lnTo>
                  <a:pt x="325" y="1306"/>
                </a:lnTo>
                <a:lnTo>
                  <a:pt x="331" y="1304"/>
                </a:lnTo>
                <a:lnTo>
                  <a:pt x="342" y="1296"/>
                </a:lnTo>
                <a:lnTo>
                  <a:pt x="354" y="1289"/>
                </a:lnTo>
                <a:lnTo>
                  <a:pt x="363" y="1282"/>
                </a:lnTo>
                <a:lnTo>
                  <a:pt x="363" y="1282"/>
                </a:lnTo>
                <a:lnTo>
                  <a:pt x="368" y="1277"/>
                </a:lnTo>
                <a:lnTo>
                  <a:pt x="373" y="1271"/>
                </a:lnTo>
                <a:lnTo>
                  <a:pt x="383" y="1255"/>
                </a:lnTo>
                <a:lnTo>
                  <a:pt x="395" y="1237"/>
                </a:lnTo>
                <a:lnTo>
                  <a:pt x="403" y="1229"/>
                </a:lnTo>
                <a:lnTo>
                  <a:pt x="411" y="1221"/>
                </a:lnTo>
                <a:lnTo>
                  <a:pt x="411" y="1221"/>
                </a:lnTo>
                <a:lnTo>
                  <a:pt x="429" y="1208"/>
                </a:lnTo>
                <a:lnTo>
                  <a:pt x="446" y="1197"/>
                </a:lnTo>
                <a:lnTo>
                  <a:pt x="485" y="1172"/>
                </a:lnTo>
                <a:lnTo>
                  <a:pt x="485" y="1172"/>
                </a:lnTo>
                <a:lnTo>
                  <a:pt x="499" y="1163"/>
                </a:lnTo>
                <a:lnTo>
                  <a:pt x="516" y="1151"/>
                </a:lnTo>
                <a:lnTo>
                  <a:pt x="556" y="1119"/>
                </a:lnTo>
                <a:lnTo>
                  <a:pt x="602" y="1080"/>
                </a:lnTo>
                <a:lnTo>
                  <a:pt x="701" y="1138"/>
                </a:lnTo>
                <a:lnTo>
                  <a:pt x="729" y="1155"/>
                </a:lnTo>
                <a:lnTo>
                  <a:pt x="729" y="1155"/>
                </a:lnTo>
                <a:lnTo>
                  <a:pt x="698" y="1193"/>
                </a:lnTo>
                <a:lnTo>
                  <a:pt x="677" y="1220"/>
                </a:lnTo>
                <a:lnTo>
                  <a:pt x="670" y="1231"/>
                </a:lnTo>
                <a:lnTo>
                  <a:pt x="668" y="1235"/>
                </a:lnTo>
                <a:lnTo>
                  <a:pt x="668" y="1237"/>
                </a:lnTo>
                <a:lnTo>
                  <a:pt x="668" y="1237"/>
                </a:lnTo>
                <a:lnTo>
                  <a:pt x="668" y="1247"/>
                </a:lnTo>
                <a:lnTo>
                  <a:pt x="669" y="1257"/>
                </a:lnTo>
                <a:lnTo>
                  <a:pt x="670" y="1263"/>
                </a:lnTo>
                <a:lnTo>
                  <a:pt x="673" y="1269"/>
                </a:lnTo>
                <a:lnTo>
                  <a:pt x="676" y="1276"/>
                </a:lnTo>
                <a:lnTo>
                  <a:pt x="682" y="1283"/>
                </a:lnTo>
                <a:lnTo>
                  <a:pt x="682" y="1283"/>
                </a:lnTo>
                <a:lnTo>
                  <a:pt x="700" y="1303"/>
                </a:lnTo>
                <a:lnTo>
                  <a:pt x="723" y="1331"/>
                </a:lnTo>
                <a:lnTo>
                  <a:pt x="744" y="1360"/>
                </a:lnTo>
                <a:lnTo>
                  <a:pt x="753" y="1372"/>
                </a:lnTo>
                <a:lnTo>
                  <a:pt x="758" y="1381"/>
                </a:lnTo>
                <a:lnTo>
                  <a:pt x="758" y="1381"/>
                </a:lnTo>
                <a:lnTo>
                  <a:pt x="762" y="1396"/>
                </a:lnTo>
                <a:lnTo>
                  <a:pt x="765" y="1410"/>
                </a:lnTo>
                <a:lnTo>
                  <a:pt x="766" y="1423"/>
                </a:lnTo>
                <a:lnTo>
                  <a:pt x="761" y="1433"/>
                </a:lnTo>
                <a:lnTo>
                  <a:pt x="761" y="1433"/>
                </a:lnTo>
                <a:lnTo>
                  <a:pt x="755" y="1436"/>
                </a:lnTo>
                <a:lnTo>
                  <a:pt x="751" y="1437"/>
                </a:lnTo>
                <a:lnTo>
                  <a:pt x="749" y="1439"/>
                </a:lnTo>
                <a:lnTo>
                  <a:pt x="749" y="1439"/>
                </a:lnTo>
                <a:lnTo>
                  <a:pt x="745" y="1444"/>
                </a:lnTo>
                <a:lnTo>
                  <a:pt x="737" y="1450"/>
                </a:lnTo>
                <a:lnTo>
                  <a:pt x="727" y="1458"/>
                </a:lnTo>
                <a:lnTo>
                  <a:pt x="714" y="1463"/>
                </a:lnTo>
                <a:lnTo>
                  <a:pt x="714" y="1463"/>
                </a:lnTo>
                <a:lnTo>
                  <a:pt x="700" y="1468"/>
                </a:lnTo>
                <a:lnTo>
                  <a:pt x="684" y="1474"/>
                </a:lnTo>
                <a:lnTo>
                  <a:pt x="677" y="1477"/>
                </a:lnTo>
                <a:lnTo>
                  <a:pt x="673" y="1481"/>
                </a:lnTo>
                <a:lnTo>
                  <a:pt x="670" y="1486"/>
                </a:lnTo>
                <a:lnTo>
                  <a:pt x="669" y="1490"/>
                </a:lnTo>
                <a:lnTo>
                  <a:pt x="669" y="1492"/>
                </a:lnTo>
                <a:lnTo>
                  <a:pt x="669" y="1492"/>
                </a:lnTo>
                <a:lnTo>
                  <a:pt x="671" y="1498"/>
                </a:lnTo>
                <a:lnTo>
                  <a:pt x="675" y="1503"/>
                </a:lnTo>
                <a:lnTo>
                  <a:pt x="679" y="1507"/>
                </a:lnTo>
                <a:lnTo>
                  <a:pt x="685" y="1509"/>
                </a:lnTo>
                <a:lnTo>
                  <a:pt x="691" y="1512"/>
                </a:lnTo>
                <a:lnTo>
                  <a:pt x="697" y="1514"/>
                </a:lnTo>
                <a:lnTo>
                  <a:pt x="713" y="1517"/>
                </a:lnTo>
                <a:lnTo>
                  <a:pt x="713" y="1517"/>
                </a:lnTo>
                <a:lnTo>
                  <a:pt x="725" y="1517"/>
                </a:lnTo>
                <a:lnTo>
                  <a:pt x="743" y="1517"/>
                </a:lnTo>
                <a:lnTo>
                  <a:pt x="785" y="1516"/>
                </a:lnTo>
                <a:lnTo>
                  <a:pt x="824" y="1512"/>
                </a:lnTo>
                <a:lnTo>
                  <a:pt x="838" y="1511"/>
                </a:lnTo>
                <a:lnTo>
                  <a:pt x="844" y="1509"/>
                </a:lnTo>
                <a:lnTo>
                  <a:pt x="844" y="1509"/>
                </a:lnTo>
                <a:lnTo>
                  <a:pt x="845" y="1508"/>
                </a:lnTo>
                <a:lnTo>
                  <a:pt x="847" y="1505"/>
                </a:lnTo>
                <a:lnTo>
                  <a:pt x="850" y="1493"/>
                </a:lnTo>
                <a:lnTo>
                  <a:pt x="851" y="1481"/>
                </a:lnTo>
                <a:lnTo>
                  <a:pt x="851" y="1474"/>
                </a:lnTo>
                <a:lnTo>
                  <a:pt x="849" y="1468"/>
                </a:lnTo>
                <a:lnTo>
                  <a:pt x="849" y="1468"/>
                </a:lnTo>
                <a:lnTo>
                  <a:pt x="842" y="1445"/>
                </a:lnTo>
                <a:lnTo>
                  <a:pt x="840" y="1439"/>
                </a:lnTo>
                <a:lnTo>
                  <a:pt x="838" y="1436"/>
                </a:lnTo>
                <a:lnTo>
                  <a:pt x="838" y="1436"/>
                </a:lnTo>
                <a:lnTo>
                  <a:pt x="836" y="1434"/>
                </a:lnTo>
                <a:lnTo>
                  <a:pt x="836" y="1433"/>
                </a:lnTo>
                <a:lnTo>
                  <a:pt x="836" y="1431"/>
                </a:lnTo>
                <a:lnTo>
                  <a:pt x="834" y="1428"/>
                </a:lnTo>
                <a:lnTo>
                  <a:pt x="834" y="1428"/>
                </a:lnTo>
                <a:lnTo>
                  <a:pt x="830" y="1421"/>
                </a:lnTo>
                <a:lnTo>
                  <a:pt x="828" y="1411"/>
                </a:lnTo>
                <a:lnTo>
                  <a:pt x="825" y="1397"/>
                </a:lnTo>
                <a:lnTo>
                  <a:pt x="820" y="1381"/>
                </a:lnTo>
                <a:lnTo>
                  <a:pt x="820" y="1381"/>
                </a:lnTo>
                <a:lnTo>
                  <a:pt x="796" y="1317"/>
                </a:lnTo>
                <a:lnTo>
                  <a:pt x="778" y="1271"/>
                </a:lnTo>
                <a:lnTo>
                  <a:pt x="831" y="1216"/>
                </a:lnTo>
                <a:lnTo>
                  <a:pt x="831" y="1216"/>
                </a:lnTo>
                <a:lnTo>
                  <a:pt x="844" y="1216"/>
                </a:lnTo>
                <a:lnTo>
                  <a:pt x="873" y="1219"/>
                </a:lnTo>
                <a:lnTo>
                  <a:pt x="910" y="1220"/>
                </a:lnTo>
                <a:lnTo>
                  <a:pt x="930" y="1220"/>
                </a:lnTo>
                <a:lnTo>
                  <a:pt x="948" y="1219"/>
                </a:lnTo>
                <a:lnTo>
                  <a:pt x="948" y="1219"/>
                </a:lnTo>
                <a:lnTo>
                  <a:pt x="966" y="1216"/>
                </a:lnTo>
                <a:lnTo>
                  <a:pt x="982" y="1213"/>
                </a:lnTo>
                <a:lnTo>
                  <a:pt x="996" y="1209"/>
                </a:lnTo>
                <a:lnTo>
                  <a:pt x="1010" y="1204"/>
                </a:lnTo>
                <a:lnTo>
                  <a:pt x="1022" y="1198"/>
                </a:lnTo>
                <a:lnTo>
                  <a:pt x="1033" y="1193"/>
                </a:lnTo>
                <a:lnTo>
                  <a:pt x="1052" y="1183"/>
                </a:lnTo>
                <a:lnTo>
                  <a:pt x="1052" y="1183"/>
                </a:lnTo>
                <a:lnTo>
                  <a:pt x="1067" y="1173"/>
                </a:lnTo>
                <a:lnTo>
                  <a:pt x="1080" y="1166"/>
                </a:lnTo>
                <a:lnTo>
                  <a:pt x="1085" y="1162"/>
                </a:lnTo>
                <a:lnTo>
                  <a:pt x="1088" y="1159"/>
                </a:lnTo>
                <a:lnTo>
                  <a:pt x="1089" y="1154"/>
                </a:lnTo>
                <a:lnTo>
                  <a:pt x="1088" y="1147"/>
                </a:lnTo>
                <a:lnTo>
                  <a:pt x="1088" y="1147"/>
                </a:lnTo>
                <a:lnTo>
                  <a:pt x="1085" y="1143"/>
                </a:lnTo>
                <a:lnTo>
                  <a:pt x="1085" y="1139"/>
                </a:lnTo>
                <a:lnTo>
                  <a:pt x="1084" y="1133"/>
                </a:lnTo>
                <a:lnTo>
                  <a:pt x="1083" y="1129"/>
                </a:lnTo>
                <a:lnTo>
                  <a:pt x="1080" y="1124"/>
                </a:lnTo>
                <a:lnTo>
                  <a:pt x="1075" y="1118"/>
                </a:lnTo>
                <a:lnTo>
                  <a:pt x="1067" y="1108"/>
                </a:lnTo>
                <a:lnTo>
                  <a:pt x="1067" y="1108"/>
                </a:lnTo>
                <a:lnTo>
                  <a:pt x="1051" y="1093"/>
                </a:lnTo>
                <a:lnTo>
                  <a:pt x="1044" y="1087"/>
                </a:lnTo>
                <a:lnTo>
                  <a:pt x="1038" y="1081"/>
                </a:lnTo>
                <a:lnTo>
                  <a:pt x="1033" y="1072"/>
                </a:lnTo>
                <a:lnTo>
                  <a:pt x="1027" y="1061"/>
                </a:lnTo>
                <a:lnTo>
                  <a:pt x="1021" y="1045"/>
                </a:lnTo>
                <a:lnTo>
                  <a:pt x="1012" y="1024"/>
                </a:lnTo>
                <a:lnTo>
                  <a:pt x="1012" y="1024"/>
                </a:lnTo>
                <a:lnTo>
                  <a:pt x="1004" y="996"/>
                </a:lnTo>
                <a:lnTo>
                  <a:pt x="995" y="961"/>
                </a:lnTo>
                <a:lnTo>
                  <a:pt x="988" y="926"/>
                </a:lnTo>
                <a:lnTo>
                  <a:pt x="979" y="888"/>
                </a:lnTo>
                <a:lnTo>
                  <a:pt x="967" y="820"/>
                </a:lnTo>
                <a:lnTo>
                  <a:pt x="961" y="778"/>
                </a:lnTo>
                <a:lnTo>
                  <a:pt x="961" y="778"/>
                </a:lnTo>
                <a:lnTo>
                  <a:pt x="958" y="763"/>
                </a:lnTo>
                <a:lnTo>
                  <a:pt x="953" y="745"/>
                </a:lnTo>
                <a:lnTo>
                  <a:pt x="946" y="724"/>
                </a:lnTo>
                <a:lnTo>
                  <a:pt x="939" y="703"/>
                </a:lnTo>
                <a:lnTo>
                  <a:pt x="920" y="661"/>
                </a:lnTo>
                <a:lnTo>
                  <a:pt x="911" y="644"/>
                </a:lnTo>
                <a:lnTo>
                  <a:pt x="904" y="630"/>
                </a:lnTo>
                <a:lnTo>
                  <a:pt x="904" y="630"/>
                </a:lnTo>
                <a:lnTo>
                  <a:pt x="898" y="618"/>
                </a:lnTo>
                <a:lnTo>
                  <a:pt x="891" y="602"/>
                </a:lnTo>
                <a:lnTo>
                  <a:pt x="876" y="565"/>
                </a:lnTo>
                <a:lnTo>
                  <a:pt x="854" y="505"/>
                </a:lnTo>
                <a:lnTo>
                  <a:pt x="854" y="505"/>
                </a:lnTo>
                <a:lnTo>
                  <a:pt x="850" y="495"/>
                </a:lnTo>
                <a:lnTo>
                  <a:pt x="847" y="482"/>
                </a:lnTo>
                <a:lnTo>
                  <a:pt x="845" y="458"/>
                </a:lnTo>
                <a:lnTo>
                  <a:pt x="844" y="428"/>
                </a:lnTo>
                <a:lnTo>
                  <a:pt x="844" y="428"/>
                </a:lnTo>
                <a:lnTo>
                  <a:pt x="875" y="458"/>
                </a:lnTo>
                <a:lnTo>
                  <a:pt x="897" y="479"/>
                </a:lnTo>
                <a:lnTo>
                  <a:pt x="908" y="489"/>
                </a:lnTo>
                <a:lnTo>
                  <a:pt x="908" y="489"/>
                </a:lnTo>
                <a:lnTo>
                  <a:pt x="919" y="514"/>
                </a:lnTo>
                <a:lnTo>
                  <a:pt x="927" y="537"/>
                </a:lnTo>
                <a:lnTo>
                  <a:pt x="930" y="548"/>
                </a:lnTo>
                <a:lnTo>
                  <a:pt x="931" y="558"/>
                </a:lnTo>
                <a:lnTo>
                  <a:pt x="931" y="558"/>
                </a:lnTo>
                <a:lnTo>
                  <a:pt x="935" y="583"/>
                </a:lnTo>
                <a:lnTo>
                  <a:pt x="936" y="602"/>
                </a:lnTo>
                <a:lnTo>
                  <a:pt x="936" y="602"/>
                </a:lnTo>
                <a:lnTo>
                  <a:pt x="935" y="614"/>
                </a:lnTo>
                <a:lnTo>
                  <a:pt x="935" y="624"/>
                </a:lnTo>
                <a:lnTo>
                  <a:pt x="935" y="633"/>
                </a:lnTo>
                <a:lnTo>
                  <a:pt x="935" y="643"/>
                </a:lnTo>
                <a:lnTo>
                  <a:pt x="935" y="643"/>
                </a:lnTo>
                <a:lnTo>
                  <a:pt x="936" y="660"/>
                </a:lnTo>
                <a:lnTo>
                  <a:pt x="939" y="666"/>
                </a:lnTo>
                <a:lnTo>
                  <a:pt x="940" y="668"/>
                </a:lnTo>
                <a:lnTo>
                  <a:pt x="942" y="671"/>
                </a:lnTo>
                <a:lnTo>
                  <a:pt x="942" y="671"/>
                </a:lnTo>
                <a:lnTo>
                  <a:pt x="946" y="673"/>
                </a:lnTo>
                <a:lnTo>
                  <a:pt x="951" y="675"/>
                </a:lnTo>
                <a:lnTo>
                  <a:pt x="960" y="677"/>
                </a:lnTo>
                <a:lnTo>
                  <a:pt x="971" y="679"/>
                </a:lnTo>
                <a:lnTo>
                  <a:pt x="971" y="679"/>
                </a:lnTo>
                <a:lnTo>
                  <a:pt x="968" y="679"/>
                </a:lnTo>
                <a:lnTo>
                  <a:pt x="962" y="682"/>
                </a:lnTo>
                <a:lnTo>
                  <a:pt x="961" y="684"/>
                </a:lnTo>
                <a:lnTo>
                  <a:pt x="961" y="687"/>
                </a:lnTo>
                <a:lnTo>
                  <a:pt x="963" y="689"/>
                </a:lnTo>
                <a:lnTo>
                  <a:pt x="968" y="692"/>
                </a:lnTo>
                <a:lnTo>
                  <a:pt x="968" y="692"/>
                </a:lnTo>
                <a:lnTo>
                  <a:pt x="977" y="693"/>
                </a:lnTo>
                <a:lnTo>
                  <a:pt x="985" y="692"/>
                </a:lnTo>
                <a:lnTo>
                  <a:pt x="994" y="688"/>
                </a:lnTo>
                <a:lnTo>
                  <a:pt x="998" y="684"/>
                </a:lnTo>
                <a:lnTo>
                  <a:pt x="1001" y="681"/>
                </a:lnTo>
                <a:lnTo>
                  <a:pt x="1001" y="681"/>
                </a:lnTo>
                <a:lnTo>
                  <a:pt x="1006" y="665"/>
                </a:lnTo>
                <a:lnTo>
                  <a:pt x="1010" y="649"/>
                </a:lnTo>
                <a:lnTo>
                  <a:pt x="1010" y="641"/>
                </a:lnTo>
                <a:lnTo>
                  <a:pt x="1010" y="634"/>
                </a:lnTo>
                <a:lnTo>
                  <a:pt x="1009" y="627"/>
                </a:lnTo>
                <a:lnTo>
                  <a:pt x="1006" y="620"/>
                </a:lnTo>
                <a:lnTo>
                  <a:pt x="1006" y="620"/>
                </a:lnTo>
                <a:lnTo>
                  <a:pt x="1000" y="612"/>
                </a:lnTo>
                <a:lnTo>
                  <a:pt x="996" y="606"/>
                </a:lnTo>
                <a:lnTo>
                  <a:pt x="994" y="598"/>
                </a:lnTo>
                <a:lnTo>
                  <a:pt x="990" y="585"/>
                </a:lnTo>
                <a:lnTo>
                  <a:pt x="990" y="585"/>
                </a:lnTo>
                <a:lnTo>
                  <a:pt x="985" y="558"/>
                </a:lnTo>
                <a:lnTo>
                  <a:pt x="980" y="517"/>
                </a:lnTo>
                <a:lnTo>
                  <a:pt x="974" y="478"/>
                </a:lnTo>
                <a:lnTo>
                  <a:pt x="972" y="463"/>
                </a:lnTo>
                <a:lnTo>
                  <a:pt x="968" y="454"/>
                </a:lnTo>
                <a:lnTo>
                  <a:pt x="968" y="454"/>
                </a:lnTo>
                <a:lnTo>
                  <a:pt x="963" y="445"/>
                </a:lnTo>
                <a:lnTo>
                  <a:pt x="953" y="434"/>
                </a:lnTo>
                <a:lnTo>
                  <a:pt x="930" y="407"/>
                </a:lnTo>
                <a:lnTo>
                  <a:pt x="898" y="372"/>
                </a:lnTo>
                <a:lnTo>
                  <a:pt x="898" y="372"/>
                </a:lnTo>
                <a:lnTo>
                  <a:pt x="903" y="368"/>
                </a:lnTo>
                <a:lnTo>
                  <a:pt x="908" y="363"/>
                </a:lnTo>
                <a:lnTo>
                  <a:pt x="914" y="356"/>
                </a:lnTo>
                <a:lnTo>
                  <a:pt x="914" y="356"/>
                </a:lnTo>
                <a:lnTo>
                  <a:pt x="903" y="333"/>
                </a:lnTo>
                <a:lnTo>
                  <a:pt x="894" y="321"/>
                </a:lnTo>
                <a:lnTo>
                  <a:pt x="882" y="303"/>
                </a:lnTo>
                <a:lnTo>
                  <a:pt x="882" y="303"/>
                </a:lnTo>
                <a:lnTo>
                  <a:pt x="870" y="287"/>
                </a:lnTo>
                <a:lnTo>
                  <a:pt x="859" y="274"/>
                </a:lnTo>
                <a:lnTo>
                  <a:pt x="847" y="262"/>
                </a:lnTo>
                <a:lnTo>
                  <a:pt x="835" y="248"/>
                </a:lnTo>
                <a:lnTo>
                  <a:pt x="835" y="248"/>
                </a:lnTo>
                <a:lnTo>
                  <a:pt x="825" y="237"/>
                </a:lnTo>
                <a:lnTo>
                  <a:pt x="814" y="229"/>
                </a:lnTo>
                <a:lnTo>
                  <a:pt x="803" y="220"/>
                </a:lnTo>
                <a:lnTo>
                  <a:pt x="796" y="218"/>
                </a:lnTo>
                <a:lnTo>
                  <a:pt x="788" y="215"/>
                </a:lnTo>
                <a:lnTo>
                  <a:pt x="788" y="215"/>
                </a:lnTo>
                <a:lnTo>
                  <a:pt x="774" y="212"/>
                </a:lnTo>
                <a:lnTo>
                  <a:pt x="760" y="210"/>
                </a:lnTo>
                <a:lnTo>
                  <a:pt x="746" y="209"/>
                </a:lnTo>
                <a:lnTo>
                  <a:pt x="746" y="209"/>
                </a:lnTo>
                <a:lnTo>
                  <a:pt x="746" y="200"/>
                </a:lnTo>
                <a:lnTo>
                  <a:pt x="745" y="182"/>
                </a:lnTo>
                <a:lnTo>
                  <a:pt x="743" y="160"/>
                </a:lnTo>
                <a:lnTo>
                  <a:pt x="740" y="150"/>
                </a:lnTo>
                <a:lnTo>
                  <a:pt x="737" y="143"/>
                </a:lnTo>
                <a:lnTo>
                  <a:pt x="737" y="143"/>
                </a:lnTo>
                <a:lnTo>
                  <a:pt x="725" y="117"/>
                </a:lnTo>
                <a:lnTo>
                  <a:pt x="721" y="104"/>
                </a:lnTo>
                <a:lnTo>
                  <a:pt x="721" y="104"/>
                </a:lnTo>
                <a:lnTo>
                  <a:pt x="718" y="91"/>
                </a:lnTo>
                <a:lnTo>
                  <a:pt x="717" y="77"/>
                </a:lnTo>
                <a:lnTo>
                  <a:pt x="713" y="59"/>
                </a:lnTo>
                <a:lnTo>
                  <a:pt x="713" y="59"/>
                </a:lnTo>
                <a:lnTo>
                  <a:pt x="708" y="40"/>
                </a:lnTo>
                <a:lnTo>
                  <a:pt x="705" y="34"/>
                </a:lnTo>
                <a:lnTo>
                  <a:pt x="701" y="28"/>
                </a:lnTo>
                <a:lnTo>
                  <a:pt x="696" y="23"/>
                </a:lnTo>
                <a:lnTo>
                  <a:pt x="690" y="18"/>
                </a:lnTo>
                <a:lnTo>
                  <a:pt x="682" y="13"/>
                </a:lnTo>
                <a:lnTo>
                  <a:pt x="671" y="8"/>
                </a:lnTo>
                <a:lnTo>
                  <a:pt x="671" y="8"/>
                </a:lnTo>
                <a:lnTo>
                  <a:pt x="660" y="5"/>
                </a:lnTo>
                <a:lnTo>
                  <a:pt x="652" y="2"/>
                </a:lnTo>
                <a:lnTo>
                  <a:pt x="643" y="1"/>
                </a:lnTo>
                <a:lnTo>
                  <a:pt x="637" y="1"/>
                </a:lnTo>
                <a:lnTo>
                  <a:pt x="628" y="2"/>
                </a:lnTo>
                <a:lnTo>
                  <a:pt x="626" y="2"/>
                </a:lnTo>
                <a:lnTo>
                  <a:pt x="626" y="2"/>
                </a:lnTo>
                <a:lnTo>
                  <a:pt x="622" y="2"/>
                </a:lnTo>
                <a:lnTo>
                  <a:pt x="612" y="0"/>
                </a:lnTo>
                <a:lnTo>
                  <a:pt x="606" y="0"/>
                </a:lnTo>
                <a:lnTo>
                  <a:pt x="599" y="0"/>
                </a:lnTo>
                <a:lnTo>
                  <a:pt x="591" y="2"/>
                </a:lnTo>
                <a:lnTo>
                  <a:pt x="584" y="5"/>
                </a:lnTo>
                <a:lnTo>
                  <a:pt x="584" y="5"/>
                </a:lnTo>
                <a:lnTo>
                  <a:pt x="559" y="18"/>
                </a:lnTo>
                <a:lnTo>
                  <a:pt x="540" y="32"/>
                </a:lnTo>
                <a:lnTo>
                  <a:pt x="540" y="32"/>
                </a:lnTo>
                <a:lnTo>
                  <a:pt x="533" y="38"/>
                </a:lnTo>
                <a:lnTo>
                  <a:pt x="530" y="44"/>
                </a:lnTo>
                <a:lnTo>
                  <a:pt x="527" y="55"/>
                </a:lnTo>
                <a:lnTo>
                  <a:pt x="527" y="55"/>
                </a:lnTo>
                <a:lnTo>
                  <a:pt x="522" y="66"/>
                </a:lnTo>
                <a:lnTo>
                  <a:pt x="520" y="71"/>
                </a:lnTo>
                <a:lnTo>
                  <a:pt x="520" y="75"/>
                </a:lnTo>
                <a:lnTo>
                  <a:pt x="520" y="75"/>
                </a:lnTo>
                <a:lnTo>
                  <a:pt x="531" y="98"/>
                </a:lnTo>
                <a:lnTo>
                  <a:pt x="531" y="9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FDADED44-5649-4755-B2B4-F8EB8E52679B}"/>
              </a:ext>
            </a:extLst>
          </p:cNvPr>
          <p:cNvSpPr>
            <a:spLocks/>
          </p:cNvSpPr>
          <p:nvPr/>
        </p:nvSpPr>
        <p:spPr bwMode="auto">
          <a:xfrm>
            <a:off x="7229480" y="3893344"/>
            <a:ext cx="1531062" cy="2501144"/>
          </a:xfrm>
          <a:custGeom>
            <a:avLst/>
            <a:gdLst>
              <a:gd name="T0" fmla="*/ 294 w 1119"/>
              <a:gd name="T1" fmla="*/ 354 h 1828"/>
              <a:gd name="T2" fmla="*/ 280 w 1119"/>
              <a:gd name="T3" fmla="*/ 454 h 1828"/>
              <a:gd name="T4" fmla="*/ 289 w 1119"/>
              <a:gd name="T5" fmla="*/ 681 h 1828"/>
              <a:gd name="T6" fmla="*/ 114 w 1119"/>
              <a:gd name="T7" fmla="*/ 598 h 1828"/>
              <a:gd name="T8" fmla="*/ 58 w 1119"/>
              <a:gd name="T9" fmla="*/ 580 h 1828"/>
              <a:gd name="T10" fmla="*/ 10 w 1119"/>
              <a:gd name="T11" fmla="*/ 574 h 1828"/>
              <a:gd name="T12" fmla="*/ 4 w 1119"/>
              <a:gd name="T13" fmla="*/ 615 h 1828"/>
              <a:gd name="T14" fmla="*/ 61 w 1119"/>
              <a:gd name="T15" fmla="*/ 646 h 1828"/>
              <a:gd name="T16" fmla="*/ 74 w 1119"/>
              <a:gd name="T17" fmla="*/ 679 h 1828"/>
              <a:gd name="T18" fmla="*/ 188 w 1119"/>
              <a:gd name="T19" fmla="*/ 731 h 1828"/>
              <a:gd name="T20" fmla="*/ 316 w 1119"/>
              <a:gd name="T21" fmla="*/ 780 h 1828"/>
              <a:gd name="T22" fmla="*/ 355 w 1119"/>
              <a:gd name="T23" fmla="*/ 740 h 1828"/>
              <a:gd name="T24" fmla="*/ 380 w 1119"/>
              <a:gd name="T25" fmla="*/ 753 h 1828"/>
              <a:gd name="T26" fmla="*/ 370 w 1119"/>
              <a:gd name="T27" fmla="*/ 809 h 1828"/>
              <a:gd name="T28" fmla="*/ 323 w 1119"/>
              <a:gd name="T29" fmla="*/ 872 h 1828"/>
              <a:gd name="T30" fmla="*/ 221 w 1119"/>
              <a:gd name="T31" fmla="*/ 1002 h 1828"/>
              <a:gd name="T32" fmla="*/ 199 w 1119"/>
              <a:gd name="T33" fmla="*/ 1218 h 1828"/>
              <a:gd name="T34" fmla="*/ 151 w 1119"/>
              <a:gd name="T35" fmla="*/ 1364 h 1828"/>
              <a:gd name="T36" fmla="*/ 119 w 1119"/>
              <a:gd name="T37" fmla="*/ 1478 h 1828"/>
              <a:gd name="T38" fmla="*/ 195 w 1119"/>
              <a:gd name="T39" fmla="*/ 1503 h 1828"/>
              <a:gd name="T40" fmla="*/ 258 w 1119"/>
              <a:gd name="T41" fmla="*/ 1519 h 1828"/>
              <a:gd name="T42" fmla="*/ 435 w 1119"/>
              <a:gd name="T43" fmla="*/ 1599 h 1828"/>
              <a:gd name="T44" fmla="*/ 493 w 1119"/>
              <a:gd name="T45" fmla="*/ 1753 h 1828"/>
              <a:gd name="T46" fmla="*/ 360 w 1119"/>
              <a:gd name="T47" fmla="*/ 1809 h 1828"/>
              <a:gd name="T48" fmla="*/ 380 w 1119"/>
              <a:gd name="T49" fmla="*/ 1827 h 1828"/>
              <a:gd name="T50" fmla="*/ 525 w 1119"/>
              <a:gd name="T51" fmla="*/ 1824 h 1828"/>
              <a:gd name="T52" fmla="*/ 598 w 1119"/>
              <a:gd name="T53" fmla="*/ 1798 h 1828"/>
              <a:gd name="T54" fmla="*/ 567 w 1119"/>
              <a:gd name="T55" fmla="*/ 1745 h 1828"/>
              <a:gd name="T56" fmla="*/ 528 w 1119"/>
              <a:gd name="T57" fmla="*/ 1606 h 1828"/>
              <a:gd name="T58" fmla="*/ 535 w 1119"/>
              <a:gd name="T59" fmla="*/ 1527 h 1828"/>
              <a:gd name="T60" fmla="*/ 568 w 1119"/>
              <a:gd name="T61" fmla="*/ 1506 h 1828"/>
              <a:gd name="T62" fmla="*/ 656 w 1119"/>
              <a:gd name="T63" fmla="*/ 1460 h 1828"/>
              <a:gd name="T64" fmla="*/ 640 w 1119"/>
              <a:gd name="T65" fmla="*/ 1393 h 1828"/>
              <a:gd name="T66" fmla="*/ 588 w 1119"/>
              <a:gd name="T67" fmla="*/ 1268 h 1828"/>
              <a:gd name="T68" fmla="*/ 589 w 1119"/>
              <a:gd name="T69" fmla="*/ 1107 h 1828"/>
              <a:gd name="T70" fmla="*/ 691 w 1119"/>
              <a:gd name="T71" fmla="*/ 1010 h 1828"/>
              <a:gd name="T72" fmla="*/ 701 w 1119"/>
              <a:gd name="T73" fmla="*/ 813 h 1828"/>
              <a:gd name="T74" fmla="*/ 669 w 1119"/>
              <a:gd name="T75" fmla="*/ 760 h 1828"/>
              <a:gd name="T76" fmla="*/ 626 w 1119"/>
              <a:gd name="T77" fmla="*/ 612 h 1828"/>
              <a:gd name="T78" fmla="*/ 652 w 1119"/>
              <a:gd name="T79" fmla="*/ 494 h 1828"/>
              <a:gd name="T80" fmla="*/ 925 w 1119"/>
              <a:gd name="T81" fmla="*/ 397 h 1828"/>
              <a:gd name="T82" fmla="*/ 1049 w 1119"/>
              <a:gd name="T83" fmla="*/ 344 h 1828"/>
              <a:gd name="T84" fmla="*/ 1093 w 1119"/>
              <a:gd name="T85" fmla="*/ 311 h 1828"/>
              <a:gd name="T86" fmla="*/ 1116 w 1119"/>
              <a:gd name="T87" fmla="*/ 269 h 1828"/>
              <a:gd name="T88" fmla="*/ 1028 w 1119"/>
              <a:gd name="T89" fmla="*/ 281 h 1828"/>
              <a:gd name="T90" fmla="*/ 951 w 1119"/>
              <a:gd name="T91" fmla="*/ 275 h 1828"/>
              <a:gd name="T92" fmla="*/ 725 w 1119"/>
              <a:gd name="T93" fmla="*/ 295 h 1828"/>
              <a:gd name="T94" fmla="*/ 583 w 1119"/>
              <a:gd name="T95" fmla="*/ 276 h 1828"/>
              <a:gd name="T96" fmla="*/ 521 w 1119"/>
              <a:gd name="T97" fmla="*/ 270 h 1828"/>
              <a:gd name="T98" fmla="*/ 510 w 1119"/>
              <a:gd name="T99" fmla="*/ 232 h 1828"/>
              <a:gd name="T100" fmla="*/ 517 w 1119"/>
              <a:gd name="T101" fmla="*/ 207 h 1828"/>
              <a:gd name="T102" fmla="*/ 528 w 1119"/>
              <a:gd name="T103" fmla="*/ 176 h 1828"/>
              <a:gd name="T104" fmla="*/ 524 w 1119"/>
              <a:gd name="T105" fmla="*/ 124 h 1828"/>
              <a:gd name="T106" fmla="*/ 512 w 1119"/>
              <a:gd name="T107" fmla="*/ 46 h 1828"/>
              <a:gd name="T108" fmla="*/ 445 w 1119"/>
              <a:gd name="T109" fmla="*/ 0 h 1828"/>
              <a:gd name="T110" fmla="*/ 358 w 1119"/>
              <a:gd name="T111" fmla="*/ 31 h 1828"/>
              <a:gd name="T112" fmla="*/ 324 w 1119"/>
              <a:gd name="T113" fmla="*/ 112 h 1828"/>
              <a:gd name="T114" fmla="*/ 310 w 1119"/>
              <a:gd name="T115" fmla="*/ 140 h 1828"/>
              <a:gd name="T116" fmla="*/ 348 w 1119"/>
              <a:gd name="T117" fmla="*/ 208 h 1828"/>
              <a:gd name="T118" fmla="*/ 363 w 1119"/>
              <a:gd name="T119" fmla="*/ 285 h 1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19" h="1828">
                <a:moveTo>
                  <a:pt x="359" y="292"/>
                </a:moveTo>
                <a:lnTo>
                  <a:pt x="359" y="292"/>
                </a:lnTo>
                <a:lnTo>
                  <a:pt x="349" y="302"/>
                </a:lnTo>
                <a:lnTo>
                  <a:pt x="342" y="308"/>
                </a:lnTo>
                <a:lnTo>
                  <a:pt x="332" y="314"/>
                </a:lnTo>
                <a:lnTo>
                  <a:pt x="323" y="322"/>
                </a:lnTo>
                <a:lnTo>
                  <a:pt x="323" y="322"/>
                </a:lnTo>
                <a:lnTo>
                  <a:pt x="312" y="332"/>
                </a:lnTo>
                <a:lnTo>
                  <a:pt x="302" y="343"/>
                </a:lnTo>
                <a:lnTo>
                  <a:pt x="294" y="354"/>
                </a:lnTo>
                <a:lnTo>
                  <a:pt x="286" y="366"/>
                </a:lnTo>
                <a:lnTo>
                  <a:pt x="286" y="366"/>
                </a:lnTo>
                <a:lnTo>
                  <a:pt x="284" y="372"/>
                </a:lnTo>
                <a:lnTo>
                  <a:pt x="283" y="378"/>
                </a:lnTo>
                <a:lnTo>
                  <a:pt x="279" y="394"/>
                </a:lnTo>
                <a:lnTo>
                  <a:pt x="279" y="410"/>
                </a:lnTo>
                <a:lnTo>
                  <a:pt x="279" y="424"/>
                </a:lnTo>
                <a:lnTo>
                  <a:pt x="279" y="424"/>
                </a:lnTo>
                <a:lnTo>
                  <a:pt x="280" y="438"/>
                </a:lnTo>
                <a:lnTo>
                  <a:pt x="280" y="454"/>
                </a:lnTo>
                <a:lnTo>
                  <a:pt x="280" y="470"/>
                </a:lnTo>
                <a:lnTo>
                  <a:pt x="283" y="484"/>
                </a:lnTo>
                <a:lnTo>
                  <a:pt x="283" y="484"/>
                </a:lnTo>
                <a:lnTo>
                  <a:pt x="284" y="500"/>
                </a:lnTo>
                <a:lnTo>
                  <a:pt x="285" y="520"/>
                </a:lnTo>
                <a:lnTo>
                  <a:pt x="285" y="548"/>
                </a:lnTo>
                <a:lnTo>
                  <a:pt x="285" y="548"/>
                </a:lnTo>
                <a:lnTo>
                  <a:pt x="289" y="630"/>
                </a:lnTo>
                <a:lnTo>
                  <a:pt x="289" y="681"/>
                </a:lnTo>
                <a:lnTo>
                  <a:pt x="289" y="681"/>
                </a:lnTo>
                <a:lnTo>
                  <a:pt x="273" y="676"/>
                </a:lnTo>
                <a:lnTo>
                  <a:pt x="236" y="664"/>
                </a:lnTo>
                <a:lnTo>
                  <a:pt x="214" y="656"/>
                </a:lnTo>
                <a:lnTo>
                  <a:pt x="194" y="647"/>
                </a:lnTo>
                <a:lnTo>
                  <a:pt x="177" y="640"/>
                </a:lnTo>
                <a:lnTo>
                  <a:pt x="164" y="631"/>
                </a:lnTo>
                <a:lnTo>
                  <a:pt x="164" y="631"/>
                </a:lnTo>
                <a:lnTo>
                  <a:pt x="145" y="617"/>
                </a:lnTo>
                <a:lnTo>
                  <a:pt x="127" y="605"/>
                </a:lnTo>
                <a:lnTo>
                  <a:pt x="114" y="598"/>
                </a:lnTo>
                <a:lnTo>
                  <a:pt x="106" y="595"/>
                </a:lnTo>
                <a:lnTo>
                  <a:pt x="106" y="595"/>
                </a:lnTo>
                <a:lnTo>
                  <a:pt x="97" y="594"/>
                </a:lnTo>
                <a:lnTo>
                  <a:pt x="89" y="593"/>
                </a:lnTo>
                <a:lnTo>
                  <a:pt x="84" y="600"/>
                </a:lnTo>
                <a:lnTo>
                  <a:pt x="84" y="600"/>
                </a:lnTo>
                <a:lnTo>
                  <a:pt x="74" y="591"/>
                </a:lnTo>
                <a:lnTo>
                  <a:pt x="66" y="585"/>
                </a:lnTo>
                <a:lnTo>
                  <a:pt x="58" y="580"/>
                </a:lnTo>
                <a:lnTo>
                  <a:pt x="58" y="580"/>
                </a:lnTo>
                <a:lnTo>
                  <a:pt x="50" y="577"/>
                </a:lnTo>
                <a:lnTo>
                  <a:pt x="47" y="574"/>
                </a:lnTo>
                <a:lnTo>
                  <a:pt x="47" y="574"/>
                </a:lnTo>
                <a:lnTo>
                  <a:pt x="36" y="569"/>
                </a:lnTo>
                <a:lnTo>
                  <a:pt x="29" y="566"/>
                </a:lnTo>
                <a:lnTo>
                  <a:pt x="23" y="564"/>
                </a:lnTo>
                <a:lnTo>
                  <a:pt x="23" y="564"/>
                </a:lnTo>
                <a:lnTo>
                  <a:pt x="20" y="566"/>
                </a:lnTo>
                <a:lnTo>
                  <a:pt x="18" y="567"/>
                </a:lnTo>
                <a:lnTo>
                  <a:pt x="10" y="574"/>
                </a:lnTo>
                <a:lnTo>
                  <a:pt x="4" y="583"/>
                </a:lnTo>
                <a:lnTo>
                  <a:pt x="3" y="588"/>
                </a:lnTo>
                <a:lnTo>
                  <a:pt x="2" y="593"/>
                </a:lnTo>
                <a:lnTo>
                  <a:pt x="2" y="593"/>
                </a:lnTo>
                <a:lnTo>
                  <a:pt x="0" y="604"/>
                </a:lnTo>
                <a:lnTo>
                  <a:pt x="0" y="606"/>
                </a:lnTo>
                <a:lnTo>
                  <a:pt x="3" y="611"/>
                </a:lnTo>
                <a:lnTo>
                  <a:pt x="3" y="611"/>
                </a:lnTo>
                <a:lnTo>
                  <a:pt x="4" y="614"/>
                </a:lnTo>
                <a:lnTo>
                  <a:pt x="4" y="615"/>
                </a:lnTo>
                <a:lnTo>
                  <a:pt x="4" y="619"/>
                </a:lnTo>
                <a:lnTo>
                  <a:pt x="5" y="620"/>
                </a:lnTo>
                <a:lnTo>
                  <a:pt x="7" y="621"/>
                </a:lnTo>
                <a:lnTo>
                  <a:pt x="15" y="626"/>
                </a:lnTo>
                <a:lnTo>
                  <a:pt x="15" y="626"/>
                </a:lnTo>
                <a:lnTo>
                  <a:pt x="34" y="632"/>
                </a:lnTo>
                <a:lnTo>
                  <a:pt x="40" y="635"/>
                </a:lnTo>
                <a:lnTo>
                  <a:pt x="47" y="638"/>
                </a:lnTo>
                <a:lnTo>
                  <a:pt x="47" y="638"/>
                </a:lnTo>
                <a:lnTo>
                  <a:pt x="61" y="646"/>
                </a:lnTo>
                <a:lnTo>
                  <a:pt x="67" y="648"/>
                </a:lnTo>
                <a:lnTo>
                  <a:pt x="67" y="648"/>
                </a:lnTo>
                <a:lnTo>
                  <a:pt x="62" y="656"/>
                </a:lnTo>
                <a:lnTo>
                  <a:pt x="60" y="662"/>
                </a:lnTo>
                <a:lnTo>
                  <a:pt x="60" y="665"/>
                </a:lnTo>
                <a:lnTo>
                  <a:pt x="60" y="668"/>
                </a:lnTo>
                <a:lnTo>
                  <a:pt x="60" y="668"/>
                </a:lnTo>
                <a:lnTo>
                  <a:pt x="62" y="672"/>
                </a:lnTo>
                <a:lnTo>
                  <a:pt x="67" y="675"/>
                </a:lnTo>
                <a:lnTo>
                  <a:pt x="74" y="679"/>
                </a:lnTo>
                <a:lnTo>
                  <a:pt x="83" y="684"/>
                </a:lnTo>
                <a:lnTo>
                  <a:pt x="83" y="684"/>
                </a:lnTo>
                <a:lnTo>
                  <a:pt x="89" y="688"/>
                </a:lnTo>
                <a:lnTo>
                  <a:pt x="99" y="692"/>
                </a:lnTo>
                <a:lnTo>
                  <a:pt x="125" y="702"/>
                </a:lnTo>
                <a:lnTo>
                  <a:pt x="152" y="711"/>
                </a:lnTo>
                <a:lnTo>
                  <a:pt x="162" y="715"/>
                </a:lnTo>
                <a:lnTo>
                  <a:pt x="169" y="718"/>
                </a:lnTo>
                <a:lnTo>
                  <a:pt x="169" y="718"/>
                </a:lnTo>
                <a:lnTo>
                  <a:pt x="188" y="731"/>
                </a:lnTo>
                <a:lnTo>
                  <a:pt x="215" y="750"/>
                </a:lnTo>
                <a:lnTo>
                  <a:pt x="231" y="761"/>
                </a:lnTo>
                <a:lnTo>
                  <a:pt x="247" y="771"/>
                </a:lnTo>
                <a:lnTo>
                  <a:pt x="262" y="777"/>
                </a:lnTo>
                <a:lnTo>
                  <a:pt x="275" y="782"/>
                </a:lnTo>
                <a:lnTo>
                  <a:pt x="275" y="782"/>
                </a:lnTo>
                <a:lnTo>
                  <a:pt x="286" y="784"/>
                </a:lnTo>
                <a:lnTo>
                  <a:pt x="297" y="784"/>
                </a:lnTo>
                <a:lnTo>
                  <a:pt x="307" y="782"/>
                </a:lnTo>
                <a:lnTo>
                  <a:pt x="316" y="780"/>
                </a:lnTo>
                <a:lnTo>
                  <a:pt x="323" y="776"/>
                </a:lnTo>
                <a:lnTo>
                  <a:pt x="329" y="773"/>
                </a:lnTo>
                <a:lnTo>
                  <a:pt x="338" y="765"/>
                </a:lnTo>
                <a:lnTo>
                  <a:pt x="338" y="765"/>
                </a:lnTo>
                <a:lnTo>
                  <a:pt x="343" y="759"/>
                </a:lnTo>
                <a:lnTo>
                  <a:pt x="347" y="754"/>
                </a:lnTo>
                <a:lnTo>
                  <a:pt x="349" y="748"/>
                </a:lnTo>
                <a:lnTo>
                  <a:pt x="353" y="743"/>
                </a:lnTo>
                <a:lnTo>
                  <a:pt x="353" y="743"/>
                </a:lnTo>
                <a:lnTo>
                  <a:pt x="355" y="740"/>
                </a:lnTo>
                <a:lnTo>
                  <a:pt x="358" y="736"/>
                </a:lnTo>
                <a:lnTo>
                  <a:pt x="361" y="723"/>
                </a:lnTo>
                <a:lnTo>
                  <a:pt x="365" y="707"/>
                </a:lnTo>
                <a:lnTo>
                  <a:pt x="365" y="707"/>
                </a:lnTo>
                <a:lnTo>
                  <a:pt x="368" y="711"/>
                </a:lnTo>
                <a:lnTo>
                  <a:pt x="371" y="721"/>
                </a:lnTo>
                <a:lnTo>
                  <a:pt x="376" y="736"/>
                </a:lnTo>
                <a:lnTo>
                  <a:pt x="379" y="744"/>
                </a:lnTo>
                <a:lnTo>
                  <a:pt x="380" y="753"/>
                </a:lnTo>
                <a:lnTo>
                  <a:pt x="380" y="753"/>
                </a:lnTo>
                <a:lnTo>
                  <a:pt x="382" y="768"/>
                </a:lnTo>
                <a:lnTo>
                  <a:pt x="385" y="776"/>
                </a:lnTo>
                <a:lnTo>
                  <a:pt x="385" y="782"/>
                </a:lnTo>
                <a:lnTo>
                  <a:pt x="385" y="785"/>
                </a:lnTo>
                <a:lnTo>
                  <a:pt x="382" y="787"/>
                </a:lnTo>
                <a:lnTo>
                  <a:pt x="382" y="787"/>
                </a:lnTo>
                <a:lnTo>
                  <a:pt x="379" y="792"/>
                </a:lnTo>
                <a:lnTo>
                  <a:pt x="377" y="796"/>
                </a:lnTo>
                <a:lnTo>
                  <a:pt x="375" y="801"/>
                </a:lnTo>
                <a:lnTo>
                  <a:pt x="370" y="809"/>
                </a:lnTo>
                <a:lnTo>
                  <a:pt x="370" y="809"/>
                </a:lnTo>
                <a:lnTo>
                  <a:pt x="368" y="813"/>
                </a:lnTo>
                <a:lnTo>
                  <a:pt x="366" y="816"/>
                </a:lnTo>
                <a:lnTo>
                  <a:pt x="366" y="821"/>
                </a:lnTo>
                <a:lnTo>
                  <a:pt x="364" y="823"/>
                </a:lnTo>
                <a:lnTo>
                  <a:pt x="361" y="827"/>
                </a:lnTo>
                <a:lnTo>
                  <a:pt x="345" y="843"/>
                </a:lnTo>
                <a:lnTo>
                  <a:pt x="345" y="843"/>
                </a:lnTo>
                <a:lnTo>
                  <a:pt x="334" y="855"/>
                </a:lnTo>
                <a:lnTo>
                  <a:pt x="323" y="872"/>
                </a:lnTo>
                <a:lnTo>
                  <a:pt x="300" y="909"/>
                </a:lnTo>
                <a:lnTo>
                  <a:pt x="289" y="929"/>
                </a:lnTo>
                <a:lnTo>
                  <a:pt x="278" y="946"/>
                </a:lnTo>
                <a:lnTo>
                  <a:pt x="267" y="961"/>
                </a:lnTo>
                <a:lnTo>
                  <a:pt x="262" y="966"/>
                </a:lnTo>
                <a:lnTo>
                  <a:pt x="255" y="971"/>
                </a:lnTo>
                <a:lnTo>
                  <a:pt x="255" y="971"/>
                </a:lnTo>
                <a:lnTo>
                  <a:pt x="236" y="987"/>
                </a:lnTo>
                <a:lnTo>
                  <a:pt x="228" y="994"/>
                </a:lnTo>
                <a:lnTo>
                  <a:pt x="221" y="1002"/>
                </a:lnTo>
                <a:lnTo>
                  <a:pt x="215" y="1009"/>
                </a:lnTo>
                <a:lnTo>
                  <a:pt x="211" y="1018"/>
                </a:lnTo>
                <a:lnTo>
                  <a:pt x="207" y="1026"/>
                </a:lnTo>
                <a:lnTo>
                  <a:pt x="206" y="1035"/>
                </a:lnTo>
                <a:lnTo>
                  <a:pt x="206" y="1035"/>
                </a:lnTo>
                <a:lnTo>
                  <a:pt x="202" y="1067"/>
                </a:lnTo>
                <a:lnTo>
                  <a:pt x="200" y="1114"/>
                </a:lnTo>
                <a:lnTo>
                  <a:pt x="198" y="1168"/>
                </a:lnTo>
                <a:lnTo>
                  <a:pt x="198" y="1195"/>
                </a:lnTo>
                <a:lnTo>
                  <a:pt x="199" y="1218"/>
                </a:lnTo>
                <a:lnTo>
                  <a:pt x="199" y="1218"/>
                </a:lnTo>
                <a:lnTo>
                  <a:pt x="199" y="1242"/>
                </a:lnTo>
                <a:lnTo>
                  <a:pt x="198" y="1264"/>
                </a:lnTo>
                <a:lnTo>
                  <a:pt x="194" y="1285"/>
                </a:lnTo>
                <a:lnTo>
                  <a:pt x="188" y="1304"/>
                </a:lnTo>
                <a:lnTo>
                  <a:pt x="180" y="1323"/>
                </a:lnTo>
                <a:lnTo>
                  <a:pt x="172" y="1339"/>
                </a:lnTo>
                <a:lnTo>
                  <a:pt x="162" y="1353"/>
                </a:lnTo>
                <a:lnTo>
                  <a:pt x="151" y="1364"/>
                </a:lnTo>
                <a:lnTo>
                  <a:pt x="151" y="1364"/>
                </a:lnTo>
                <a:lnTo>
                  <a:pt x="145" y="1370"/>
                </a:lnTo>
                <a:lnTo>
                  <a:pt x="140" y="1376"/>
                </a:lnTo>
                <a:lnTo>
                  <a:pt x="129" y="1392"/>
                </a:lnTo>
                <a:lnTo>
                  <a:pt x="119" y="1412"/>
                </a:lnTo>
                <a:lnTo>
                  <a:pt x="109" y="1431"/>
                </a:lnTo>
                <a:lnTo>
                  <a:pt x="97" y="1466"/>
                </a:lnTo>
                <a:lnTo>
                  <a:pt x="92" y="1481"/>
                </a:lnTo>
                <a:lnTo>
                  <a:pt x="92" y="1481"/>
                </a:lnTo>
                <a:lnTo>
                  <a:pt x="99" y="1479"/>
                </a:lnTo>
                <a:lnTo>
                  <a:pt x="119" y="1478"/>
                </a:lnTo>
                <a:lnTo>
                  <a:pt x="130" y="1478"/>
                </a:lnTo>
                <a:lnTo>
                  <a:pt x="140" y="1479"/>
                </a:lnTo>
                <a:lnTo>
                  <a:pt x="150" y="1483"/>
                </a:lnTo>
                <a:lnTo>
                  <a:pt x="154" y="1486"/>
                </a:lnTo>
                <a:lnTo>
                  <a:pt x="157" y="1488"/>
                </a:lnTo>
                <a:lnTo>
                  <a:pt x="157" y="1488"/>
                </a:lnTo>
                <a:lnTo>
                  <a:pt x="164" y="1493"/>
                </a:lnTo>
                <a:lnTo>
                  <a:pt x="174" y="1498"/>
                </a:lnTo>
                <a:lnTo>
                  <a:pt x="184" y="1502"/>
                </a:lnTo>
                <a:lnTo>
                  <a:pt x="195" y="1503"/>
                </a:lnTo>
                <a:lnTo>
                  <a:pt x="212" y="1505"/>
                </a:lnTo>
                <a:lnTo>
                  <a:pt x="220" y="1506"/>
                </a:lnTo>
                <a:lnTo>
                  <a:pt x="221" y="1525"/>
                </a:lnTo>
                <a:lnTo>
                  <a:pt x="221" y="1525"/>
                </a:lnTo>
                <a:lnTo>
                  <a:pt x="223" y="1522"/>
                </a:lnTo>
                <a:lnTo>
                  <a:pt x="227" y="1520"/>
                </a:lnTo>
                <a:lnTo>
                  <a:pt x="232" y="1518"/>
                </a:lnTo>
                <a:lnTo>
                  <a:pt x="239" y="1516"/>
                </a:lnTo>
                <a:lnTo>
                  <a:pt x="247" y="1516"/>
                </a:lnTo>
                <a:lnTo>
                  <a:pt x="258" y="1519"/>
                </a:lnTo>
                <a:lnTo>
                  <a:pt x="270" y="1522"/>
                </a:lnTo>
                <a:lnTo>
                  <a:pt x="270" y="1522"/>
                </a:lnTo>
                <a:lnTo>
                  <a:pt x="283" y="1527"/>
                </a:lnTo>
                <a:lnTo>
                  <a:pt x="294" y="1530"/>
                </a:lnTo>
                <a:lnTo>
                  <a:pt x="311" y="1534"/>
                </a:lnTo>
                <a:lnTo>
                  <a:pt x="322" y="1535"/>
                </a:lnTo>
                <a:lnTo>
                  <a:pt x="327" y="1534"/>
                </a:lnTo>
                <a:lnTo>
                  <a:pt x="398" y="1534"/>
                </a:lnTo>
                <a:lnTo>
                  <a:pt x="398" y="1534"/>
                </a:lnTo>
                <a:lnTo>
                  <a:pt x="435" y="1599"/>
                </a:lnTo>
                <a:lnTo>
                  <a:pt x="464" y="1649"/>
                </a:lnTo>
                <a:lnTo>
                  <a:pt x="483" y="1687"/>
                </a:lnTo>
                <a:lnTo>
                  <a:pt x="483" y="1687"/>
                </a:lnTo>
                <a:lnTo>
                  <a:pt x="488" y="1699"/>
                </a:lnTo>
                <a:lnTo>
                  <a:pt x="493" y="1710"/>
                </a:lnTo>
                <a:lnTo>
                  <a:pt x="496" y="1721"/>
                </a:lnTo>
                <a:lnTo>
                  <a:pt x="497" y="1729"/>
                </a:lnTo>
                <a:lnTo>
                  <a:pt x="498" y="1739"/>
                </a:lnTo>
                <a:lnTo>
                  <a:pt x="496" y="1747"/>
                </a:lnTo>
                <a:lnTo>
                  <a:pt x="493" y="1753"/>
                </a:lnTo>
                <a:lnTo>
                  <a:pt x="488" y="1759"/>
                </a:lnTo>
                <a:lnTo>
                  <a:pt x="488" y="1759"/>
                </a:lnTo>
                <a:lnTo>
                  <a:pt x="480" y="1764"/>
                </a:lnTo>
                <a:lnTo>
                  <a:pt x="469" y="1770"/>
                </a:lnTo>
                <a:lnTo>
                  <a:pt x="439" y="1782"/>
                </a:lnTo>
                <a:lnTo>
                  <a:pt x="409" y="1793"/>
                </a:lnTo>
                <a:lnTo>
                  <a:pt x="386" y="1800"/>
                </a:lnTo>
                <a:lnTo>
                  <a:pt x="386" y="1800"/>
                </a:lnTo>
                <a:lnTo>
                  <a:pt x="371" y="1804"/>
                </a:lnTo>
                <a:lnTo>
                  <a:pt x="360" y="1809"/>
                </a:lnTo>
                <a:lnTo>
                  <a:pt x="356" y="1813"/>
                </a:lnTo>
                <a:lnTo>
                  <a:pt x="354" y="1816"/>
                </a:lnTo>
                <a:lnTo>
                  <a:pt x="355" y="1818"/>
                </a:lnTo>
                <a:lnTo>
                  <a:pt x="358" y="1820"/>
                </a:lnTo>
                <a:lnTo>
                  <a:pt x="358" y="1820"/>
                </a:lnTo>
                <a:lnTo>
                  <a:pt x="365" y="1824"/>
                </a:lnTo>
                <a:lnTo>
                  <a:pt x="370" y="1827"/>
                </a:lnTo>
                <a:lnTo>
                  <a:pt x="375" y="1828"/>
                </a:lnTo>
                <a:lnTo>
                  <a:pt x="380" y="1827"/>
                </a:lnTo>
                <a:lnTo>
                  <a:pt x="380" y="1827"/>
                </a:lnTo>
                <a:lnTo>
                  <a:pt x="387" y="1824"/>
                </a:lnTo>
                <a:lnTo>
                  <a:pt x="396" y="1823"/>
                </a:lnTo>
                <a:lnTo>
                  <a:pt x="409" y="1823"/>
                </a:lnTo>
                <a:lnTo>
                  <a:pt x="430" y="1823"/>
                </a:lnTo>
                <a:lnTo>
                  <a:pt x="430" y="1823"/>
                </a:lnTo>
                <a:lnTo>
                  <a:pt x="454" y="1825"/>
                </a:lnTo>
                <a:lnTo>
                  <a:pt x="473" y="1825"/>
                </a:lnTo>
                <a:lnTo>
                  <a:pt x="505" y="1823"/>
                </a:lnTo>
                <a:lnTo>
                  <a:pt x="505" y="1823"/>
                </a:lnTo>
                <a:lnTo>
                  <a:pt x="525" y="1824"/>
                </a:lnTo>
                <a:lnTo>
                  <a:pt x="550" y="1824"/>
                </a:lnTo>
                <a:lnTo>
                  <a:pt x="562" y="1824"/>
                </a:lnTo>
                <a:lnTo>
                  <a:pt x="572" y="1822"/>
                </a:lnTo>
                <a:lnTo>
                  <a:pt x="581" y="1818"/>
                </a:lnTo>
                <a:lnTo>
                  <a:pt x="584" y="1817"/>
                </a:lnTo>
                <a:lnTo>
                  <a:pt x="587" y="1813"/>
                </a:lnTo>
                <a:lnTo>
                  <a:pt x="587" y="1813"/>
                </a:lnTo>
                <a:lnTo>
                  <a:pt x="590" y="1808"/>
                </a:lnTo>
                <a:lnTo>
                  <a:pt x="594" y="1803"/>
                </a:lnTo>
                <a:lnTo>
                  <a:pt x="598" y="1798"/>
                </a:lnTo>
                <a:lnTo>
                  <a:pt x="600" y="1795"/>
                </a:lnTo>
                <a:lnTo>
                  <a:pt x="600" y="1790"/>
                </a:lnTo>
                <a:lnTo>
                  <a:pt x="599" y="1784"/>
                </a:lnTo>
                <a:lnTo>
                  <a:pt x="595" y="1776"/>
                </a:lnTo>
                <a:lnTo>
                  <a:pt x="588" y="1766"/>
                </a:lnTo>
                <a:lnTo>
                  <a:pt x="588" y="1766"/>
                </a:lnTo>
                <a:lnTo>
                  <a:pt x="581" y="1756"/>
                </a:lnTo>
                <a:lnTo>
                  <a:pt x="576" y="1752"/>
                </a:lnTo>
                <a:lnTo>
                  <a:pt x="570" y="1747"/>
                </a:lnTo>
                <a:lnTo>
                  <a:pt x="567" y="1745"/>
                </a:lnTo>
                <a:lnTo>
                  <a:pt x="566" y="1742"/>
                </a:lnTo>
                <a:lnTo>
                  <a:pt x="558" y="1727"/>
                </a:lnTo>
                <a:lnTo>
                  <a:pt x="558" y="1727"/>
                </a:lnTo>
                <a:lnTo>
                  <a:pt x="555" y="1715"/>
                </a:lnTo>
                <a:lnTo>
                  <a:pt x="551" y="1702"/>
                </a:lnTo>
                <a:lnTo>
                  <a:pt x="545" y="1676"/>
                </a:lnTo>
                <a:lnTo>
                  <a:pt x="541" y="1653"/>
                </a:lnTo>
                <a:lnTo>
                  <a:pt x="536" y="1632"/>
                </a:lnTo>
                <a:lnTo>
                  <a:pt x="536" y="1632"/>
                </a:lnTo>
                <a:lnTo>
                  <a:pt x="528" y="1606"/>
                </a:lnTo>
                <a:lnTo>
                  <a:pt x="514" y="1573"/>
                </a:lnTo>
                <a:lnTo>
                  <a:pt x="498" y="1531"/>
                </a:lnTo>
                <a:lnTo>
                  <a:pt x="498" y="1531"/>
                </a:lnTo>
                <a:lnTo>
                  <a:pt x="503" y="1532"/>
                </a:lnTo>
                <a:lnTo>
                  <a:pt x="518" y="1531"/>
                </a:lnTo>
                <a:lnTo>
                  <a:pt x="518" y="1531"/>
                </a:lnTo>
                <a:lnTo>
                  <a:pt x="525" y="1530"/>
                </a:lnTo>
                <a:lnTo>
                  <a:pt x="529" y="1529"/>
                </a:lnTo>
                <a:lnTo>
                  <a:pt x="531" y="1526"/>
                </a:lnTo>
                <a:lnTo>
                  <a:pt x="535" y="1527"/>
                </a:lnTo>
                <a:lnTo>
                  <a:pt x="535" y="1527"/>
                </a:lnTo>
                <a:lnTo>
                  <a:pt x="539" y="1529"/>
                </a:lnTo>
                <a:lnTo>
                  <a:pt x="541" y="1531"/>
                </a:lnTo>
                <a:lnTo>
                  <a:pt x="544" y="1532"/>
                </a:lnTo>
                <a:lnTo>
                  <a:pt x="547" y="1530"/>
                </a:lnTo>
                <a:lnTo>
                  <a:pt x="547" y="1530"/>
                </a:lnTo>
                <a:lnTo>
                  <a:pt x="553" y="1525"/>
                </a:lnTo>
                <a:lnTo>
                  <a:pt x="560" y="1520"/>
                </a:lnTo>
                <a:lnTo>
                  <a:pt x="565" y="1514"/>
                </a:lnTo>
                <a:lnTo>
                  <a:pt x="568" y="1506"/>
                </a:lnTo>
                <a:lnTo>
                  <a:pt x="568" y="1506"/>
                </a:lnTo>
                <a:lnTo>
                  <a:pt x="574" y="1490"/>
                </a:lnTo>
                <a:lnTo>
                  <a:pt x="577" y="1483"/>
                </a:lnTo>
                <a:lnTo>
                  <a:pt x="577" y="1483"/>
                </a:lnTo>
                <a:lnTo>
                  <a:pt x="603" y="1478"/>
                </a:lnTo>
                <a:lnTo>
                  <a:pt x="625" y="1473"/>
                </a:lnTo>
                <a:lnTo>
                  <a:pt x="642" y="1467"/>
                </a:lnTo>
                <a:lnTo>
                  <a:pt x="642" y="1467"/>
                </a:lnTo>
                <a:lnTo>
                  <a:pt x="650" y="1465"/>
                </a:lnTo>
                <a:lnTo>
                  <a:pt x="656" y="1460"/>
                </a:lnTo>
                <a:lnTo>
                  <a:pt x="661" y="1455"/>
                </a:lnTo>
                <a:lnTo>
                  <a:pt x="664" y="1450"/>
                </a:lnTo>
                <a:lnTo>
                  <a:pt x="669" y="1442"/>
                </a:lnTo>
                <a:lnTo>
                  <a:pt x="671" y="1440"/>
                </a:lnTo>
                <a:lnTo>
                  <a:pt x="669" y="1439"/>
                </a:lnTo>
                <a:lnTo>
                  <a:pt x="669" y="1439"/>
                </a:lnTo>
                <a:lnTo>
                  <a:pt x="667" y="1437"/>
                </a:lnTo>
                <a:lnTo>
                  <a:pt x="663" y="1433"/>
                </a:lnTo>
                <a:lnTo>
                  <a:pt x="653" y="1418"/>
                </a:lnTo>
                <a:lnTo>
                  <a:pt x="640" y="1393"/>
                </a:lnTo>
                <a:lnTo>
                  <a:pt x="634" y="1377"/>
                </a:lnTo>
                <a:lnTo>
                  <a:pt x="627" y="1361"/>
                </a:lnTo>
                <a:lnTo>
                  <a:pt x="627" y="1361"/>
                </a:lnTo>
                <a:lnTo>
                  <a:pt x="621" y="1345"/>
                </a:lnTo>
                <a:lnTo>
                  <a:pt x="614" y="1332"/>
                </a:lnTo>
                <a:lnTo>
                  <a:pt x="602" y="1309"/>
                </a:lnTo>
                <a:lnTo>
                  <a:pt x="597" y="1301"/>
                </a:lnTo>
                <a:lnTo>
                  <a:pt x="593" y="1291"/>
                </a:lnTo>
                <a:lnTo>
                  <a:pt x="589" y="1280"/>
                </a:lnTo>
                <a:lnTo>
                  <a:pt x="588" y="1268"/>
                </a:lnTo>
                <a:lnTo>
                  <a:pt x="588" y="1268"/>
                </a:lnTo>
                <a:lnTo>
                  <a:pt x="587" y="1250"/>
                </a:lnTo>
                <a:lnTo>
                  <a:pt x="584" y="1229"/>
                </a:lnTo>
                <a:lnTo>
                  <a:pt x="579" y="1181"/>
                </a:lnTo>
                <a:lnTo>
                  <a:pt x="579" y="1158"/>
                </a:lnTo>
                <a:lnTo>
                  <a:pt x="579" y="1136"/>
                </a:lnTo>
                <a:lnTo>
                  <a:pt x="581" y="1127"/>
                </a:lnTo>
                <a:lnTo>
                  <a:pt x="583" y="1119"/>
                </a:lnTo>
                <a:lnTo>
                  <a:pt x="586" y="1112"/>
                </a:lnTo>
                <a:lnTo>
                  <a:pt x="589" y="1107"/>
                </a:lnTo>
                <a:lnTo>
                  <a:pt x="589" y="1107"/>
                </a:lnTo>
                <a:lnTo>
                  <a:pt x="605" y="1091"/>
                </a:lnTo>
                <a:lnTo>
                  <a:pt x="625" y="1077"/>
                </a:lnTo>
                <a:lnTo>
                  <a:pt x="647" y="1059"/>
                </a:lnTo>
                <a:lnTo>
                  <a:pt x="659" y="1047"/>
                </a:lnTo>
                <a:lnTo>
                  <a:pt x="673" y="1034"/>
                </a:lnTo>
                <a:lnTo>
                  <a:pt x="673" y="1034"/>
                </a:lnTo>
                <a:lnTo>
                  <a:pt x="680" y="1026"/>
                </a:lnTo>
                <a:lnTo>
                  <a:pt x="685" y="1019"/>
                </a:lnTo>
                <a:lnTo>
                  <a:pt x="691" y="1010"/>
                </a:lnTo>
                <a:lnTo>
                  <a:pt x="695" y="1002"/>
                </a:lnTo>
                <a:lnTo>
                  <a:pt x="701" y="986"/>
                </a:lnTo>
                <a:lnTo>
                  <a:pt x="706" y="968"/>
                </a:lnTo>
                <a:lnTo>
                  <a:pt x="709" y="950"/>
                </a:lnTo>
                <a:lnTo>
                  <a:pt x="710" y="933"/>
                </a:lnTo>
                <a:lnTo>
                  <a:pt x="710" y="897"/>
                </a:lnTo>
                <a:lnTo>
                  <a:pt x="710" y="897"/>
                </a:lnTo>
                <a:lnTo>
                  <a:pt x="710" y="864"/>
                </a:lnTo>
                <a:lnTo>
                  <a:pt x="706" y="835"/>
                </a:lnTo>
                <a:lnTo>
                  <a:pt x="701" y="813"/>
                </a:lnTo>
                <a:lnTo>
                  <a:pt x="699" y="805"/>
                </a:lnTo>
                <a:lnTo>
                  <a:pt x="695" y="797"/>
                </a:lnTo>
                <a:lnTo>
                  <a:pt x="695" y="797"/>
                </a:lnTo>
                <a:lnTo>
                  <a:pt x="691" y="789"/>
                </a:lnTo>
                <a:lnTo>
                  <a:pt x="690" y="785"/>
                </a:lnTo>
                <a:lnTo>
                  <a:pt x="687" y="779"/>
                </a:lnTo>
                <a:lnTo>
                  <a:pt x="678" y="766"/>
                </a:lnTo>
                <a:lnTo>
                  <a:pt x="678" y="766"/>
                </a:lnTo>
                <a:lnTo>
                  <a:pt x="673" y="761"/>
                </a:lnTo>
                <a:lnTo>
                  <a:pt x="669" y="760"/>
                </a:lnTo>
                <a:lnTo>
                  <a:pt x="667" y="760"/>
                </a:lnTo>
                <a:lnTo>
                  <a:pt x="666" y="761"/>
                </a:lnTo>
                <a:lnTo>
                  <a:pt x="664" y="761"/>
                </a:lnTo>
                <a:lnTo>
                  <a:pt x="663" y="759"/>
                </a:lnTo>
                <a:lnTo>
                  <a:pt x="653" y="734"/>
                </a:lnTo>
                <a:lnTo>
                  <a:pt x="653" y="734"/>
                </a:lnTo>
                <a:lnTo>
                  <a:pt x="645" y="711"/>
                </a:lnTo>
                <a:lnTo>
                  <a:pt x="637" y="681"/>
                </a:lnTo>
                <a:lnTo>
                  <a:pt x="631" y="647"/>
                </a:lnTo>
                <a:lnTo>
                  <a:pt x="626" y="612"/>
                </a:lnTo>
                <a:lnTo>
                  <a:pt x="622" y="579"/>
                </a:lnTo>
                <a:lnTo>
                  <a:pt x="621" y="550"/>
                </a:lnTo>
                <a:lnTo>
                  <a:pt x="622" y="539"/>
                </a:lnTo>
                <a:lnTo>
                  <a:pt x="624" y="529"/>
                </a:lnTo>
                <a:lnTo>
                  <a:pt x="626" y="521"/>
                </a:lnTo>
                <a:lnTo>
                  <a:pt x="630" y="516"/>
                </a:lnTo>
                <a:lnTo>
                  <a:pt x="630" y="516"/>
                </a:lnTo>
                <a:lnTo>
                  <a:pt x="637" y="510"/>
                </a:lnTo>
                <a:lnTo>
                  <a:pt x="642" y="504"/>
                </a:lnTo>
                <a:lnTo>
                  <a:pt x="652" y="494"/>
                </a:lnTo>
                <a:lnTo>
                  <a:pt x="656" y="490"/>
                </a:lnTo>
                <a:lnTo>
                  <a:pt x="662" y="486"/>
                </a:lnTo>
                <a:lnTo>
                  <a:pt x="669" y="482"/>
                </a:lnTo>
                <a:lnTo>
                  <a:pt x="679" y="477"/>
                </a:lnTo>
                <a:lnTo>
                  <a:pt x="679" y="477"/>
                </a:lnTo>
                <a:lnTo>
                  <a:pt x="775" y="445"/>
                </a:lnTo>
                <a:lnTo>
                  <a:pt x="874" y="414"/>
                </a:lnTo>
                <a:lnTo>
                  <a:pt x="874" y="414"/>
                </a:lnTo>
                <a:lnTo>
                  <a:pt x="900" y="406"/>
                </a:lnTo>
                <a:lnTo>
                  <a:pt x="925" y="397"/>
                </a:lnTo>
                <a:lnTo>
                  <a:pt x="946" y="387"/>
                </a:lnTo>
                <a:lnTo>
                  <a:pt x="964" y="376"/>
                </a:lnTo>
                <a:lnTo>
                  <a:pt x="964" y="376"/>
                </a:lnTo>
                <a:lnTo>
                  <a:pt x="978" y="367"/>
                </a:lnTo>
                <a:lnTo>
                  <a:pt x="991" y="361"/>
                </a:lnTo>
                <a:lnTo>
                  <a:pt x="1004" y="355"/>
                </a:lnTo>
                <a:lnTo>
                  <a:pt x="1004" y="355"/>
                </a:lnTo>
                <a:lnTo>
                  <a:pt x="1020" y="351"/>
                </a:lnTo>
                <a:lnTo>
                  <a:pt x="1034" y="348"/>
                </a:lnTo>
                <a:lnTo>
                  <a:pt x="1049" y="344"/>
                </a:lnTo>
                <a:lnTo>
                  <a:pt x="1049" y="344"/>
                </a:lnTo>
                <a:lnTo>
                  <a:pt x="1071" y="341"/>
                </a:lnTo>
                <a:lnTo>
                  <a:pt x="1078" y="340"/>
                </a:lnTo>
                <a:lnTo>
                  <a:pt x="1083" y="337"/>
                </a:lnTo>
                <a:lnTo>
                  <a:pt x="1083" y="337"/>
                </a:lnTo>
                <a:lnTo>
                  <a:pt x="1088" y="330"/>
                </a:lnTo>
                <a:lnTo>
                  <a:pt x="1092" y="324"/>
                </a:lnTo>
                <a:lnTo>
                  <a:pt x="1094" y="317"/>
                </a:lnTo>
                <a:lnTo>
                  <a:pt x="1094" y="313"/>
                </a:lnTo>
                <a:lnTo>
                  <a:pt x="1093" y="311"/>
                </a:lnTo>
                <a:lnTo>
                  <a:pt x="1093" y="311"/>
                </a:lnTo>
                <a:lnTo>
                  <a:pt x="1081" y="289"/>
                </a:lnTo>
                <a:lnTo>
                  <a:pt x="1081" y="289"/>
                </a:lnTo>
                <a:lnTo>
                  <a:pt x="1088" y="287"/>
                </a:lnTo>
                <a:lnTo>
                  <a:pt x="1103" y="281"/>
                </a:lnTo>
                <a:lnTo>
                  <a:pt x="1110" y="277"/>
                </a:lnTo>
                <a:lnTo>
                  <a:pt x="1116" y="275"/>
                </a:lnTo>
                <a:lnTo>
                  <a:pt x="1119" y="271"/>
                </a:lnTo>
                <a:lnTo>
                  <a:pt x="1119" y="270"/>
                </a:lnTo>
                <a:lnTo>
                  <a:pt x="1116" y="269"/>
                </a:lnTo>
                <a:lnTo>
                  <a:pt x="1116" y="269"/>
                </a:lnTo>
                <a:lnTo>
                  <a:pt x="1111" y="268"/>
                </a:lnTo>
                <a:lnTo>
                  <a:pt x="1105" y="266"/>
                </a:lnTo>
                <a:lnTo>
                  <a:pt x="1089" y="268"/>
                </a:lnTo>
                <a:lnTo>
                  <a:pt x="1073" y="271"/>
                </a:lnTo>
                <a:lnTo>
                  <a:pt x="1058" y="275"/>
                </a:lnTo>
                <a:lnTo>
                  <a:pt x="1058" y="275"/>
                </a:lnTo>
                <a:lnTo>
                  <a:pt x="1047" y="277"/>
                </a:lnTo>
                <a:lnTo>
                  <a:pt x="1038" y="280"/>
                </a:lnTo>
                <a:lnTo>
                  <a:pt x="1028" y="281"/>
                </a:lnTo>
                <a:lnTo>
                  <a:pt x="996" y="285"/>
                </a:lnTo>
                <a:lnTo>
                  <a:pt x="996" y="285"/>
                </a:lnTo>
                <a:lnTo>
                  <a:pt x="994" y="284"/>
                </a:lnTo>
                <a:lnTo>
                  <a:pt x="992" y="279"/>
                </a:lnTo>
                <a:lnTo>
                  <a:pt x="986" y="275"/>
                </a:lnTo>
                <a:lnTo>
                  <a:pt x="982" y="274"/>
                </a:lnTo>
                <a:lnTo>
                  <a:pt x="977" y="273"/>
                </a:lnTo>
                <a:lnTo>
                  <a:pt x="977" y="273"/>
                </a:lnTo>
                <a:lnTo>
                  <a:pt x="966" y="274"/>
                </a:lnTo>
                <a:lnTo>
                  <a:pt x="951" y="275"/>
                </a:lnTo>
                <a:lnTo>
                  <a:pt x="937" y="279"/>
                </a:lnTo>
                <a:lnTo>
                  <a:pt x="923" y="282"/>
                </a:lnTo>
                <a:lnTo>
                  <a:pt x="923" y="282"/>
                </a:lnTo>
                <a:lnTo>
                  <a:pt x="913" y="287"/>
                </a:lnTo>
                <a:lnTo>
                  <a:pt x="905" y="291"/>
                </a:lnTo>
                <a:lnTo>
                  <a:pt x="892" y="293"/>
                </a:lnTo>
                <a:lnTo>
                  <a:pt x="872" y="295"/>
                </a:lnTo>
                <a:lnTo>
                  <a:pt x="872" y="295"/>
                </a:lnTo>
                <a:lnTo>
                  <a:pt x="725" y="295"/>
                </a:lnTo>
                <a:lnTo>
                  <a:pt x="725" y="295"/>
                </a:lnTo>
                <a:lnTo>
                  <a:pt x="712" y="295"/>
                </a:lnTo>
                <a:lnTo>
                  <a:pt x="699" y="292"/>
                </a:lnTo>
                <a:lnTo>
                  <a:pt x="674" y="287"/>
                </a:lnTo>
                <a:lnTo>
                  <a:pt x="650" y="282"/>
                </a:lnTo>
                <a:lnTo>
                  <a:pt x="637" y="281"/>
                </a:lnTo>
                <a:lnTo>
                  <a:pt x="625" y="281"/>
                </a:lnTo>
                <a:lnTo>
                  <a:pt x="625" y="281"/>
                </a:lnTo>
                <a:lnTo>
                  <a:pt x="605" y="280"/>
                </a:lnTo>
                <a:lnTo>
                  <a:pt x="592" y="277"/>
                </a:lnTo>
                <a:lnTo>
                  <a:pt x="583" y="276"/>
                </a:lnTo>
                <a:lnTo>
                  <a:pt x="578" y="276"/>
                </a:lnTo>
                <a:lnTo>
                  <a:pt x="578" y="276"/>
                </a:lnTo>
                <a:lnTo>
                  <a:pt x="567" y="277"/>
                </a:lnTo>
                <a:lnTo>
                  <a:pt x="560" y="279"/>
                </a:lnTo>
                <a:lnTo>
                  <a:pt x="550" y="279"/>
                </a:lnTo>
                <a:lnTo>
                  <a:pt x="550" y="279"/>
                </a:lnTo>
                <a:lnTo>
                  <a:pt x="546" y="277"/>
                </a:lnTo>
                <a:lnTo>
                  <a:pt x="537" y="276"/>
                </a:lnTo>
                <a:lnTo>
                  <a:pt x="526" y="273"/>
                </a:lnTo>
                <a:lnTo>
                  <a:pt x="521" y="270"/>
                </a:lnTo>
                <a:lnTo>
                  <a:pt x="518" y="266"/>
                </a:lnTo>
                <a:lnTo>
                  <a:pt x="518" y="266"/>
                </a:lnTo>
                <a:lnTo>
                  <a:pt x="512" y="261"/>
                </a:lnTo>
                <a:lnTo>
                  <a:pt x="507" y="258"/>
                </a:lnTo>
                <a:lnTo>
                  <a:pt x="504" y="255"/>
                </a:lnTo>
                <a:lnTo>
                  <a:pt x="504" y="252"/>
                </a:lnTo>
                <a:lnTo>
                  <a:pt x="504" y="245"/>
                </a:lnTo>
                <a:lnTo>
                  <a:pt x="507" y="239"/>
                </a:lnTo>
                <a:lnTo>
                  <a:pt x="507" y="239"/>
                </a:lnTo>
                <a:lnTo>
                  <a:pt x="510" y="232"/>
                </a:lnTo>
                <a:lnTo>
                  <a:pt x="515" y="226"/>
                </a:lnTo>
                <a:lnTo>
                  <a:pt x="524" y="217"/>
                </a:lnTo>
                <a:lnTo>
                  <a:pt x="530" y="211"/>
                </a:lnTo>
                <a:lnTo>
                  <a:pt x="530" y="208"/>
                </a:lnTo>
                <a:lnTo>
                  <a:pt x="528" y="207"/>
                </a:lnTo>
                <a:lnTo>
                  <a:pt x="528" y="207"/>
                </a:lnTo>
                <a:lnTo>
                  <a:pt x="525" y="206"/>
                </a:lnTo>
                <a:lnTo>
                  <a:pt x="523" y="206"/>
                </a:lnTo>
                <a:lnTo>
                  <a:pt x="518" y="207"/>
                </a:lnTo>
                <a:lnTo>
                  <a:pt x="517" y="207"/>
                </a:lnTo>
                <a:lnTo>
                  <a:pt x="515" y="207"/>
                </a:lnTo>
                <a:lnTo>
                  <a:pt x="513" y="202"/>
                </a:lnTo>
                <a:lnTo>
                  <a:pt x="513" y="202"/>
                </a:lnTo>
                <a:lnTo>
                  <a:pt x="513" y="195"/>
                </a:lnTo>
                <a:lnTo>
                  <a:pt x="513" y="194"/>
                </a:lnTo>
                <a:lnTo>
                  <a:pt x="514" y="191"/>
                </a:lnTo>
                <a:lnTo>
                  <a:pt x="519" y="188"/>
                </a:lnTo>
                <a:lnTo>
                  <a:pt x="524" y="181"/>
                </a:lnTo>
                <a:lnTo>
                  <a:pt x="524" y="181"/>
                </a:lnTo>
                <a:lnTo>
                  <a:pt x="528" y="176"/>
                </a:lnTo>
                <a:lnTo>
                  <a:pt x="530" y="169"/>
                </a:lnTo>
                <a:lnTo>
                  <a:pt x="536" y="152"/>
                </a:lnTo>
                <a:lnTo>
                  <a:pt x="537" y="144"/>
                </a:lnTo>
                <a:lnTo>
                  <a:pt x="539" y="137"/>
                </a:lnTo>
                <a:lnTo>
                  <a:pt x="537" y="132"/>
                </a:lnTo>
                <a:lnTo>
                  <a:pt x="536" y="130"/>
                </a:lnTo>
                <a:lnTo>
                  <a:pt x="535" y="128"/>
                </a:lnTo>
                <a:lnTo>
                  <a:pt x="535" y="128"/>
                </a:lnTo>
                <a:lnTo>
                  <a:pt x="526" y="125"/>
                </a:lnTo>
                <a:lnTo>
                  <a:pt x="524" y="124"/>
                </a:lnTo>
                <a:lnTo>
                  <a:pt x="524" y="124"/>
                </a:lnTo>
                <a:lnTo>
                  <a:pt x="524" y="117"/>
                </a:lnTo>
                <a:lnTo>
                  <a:pt x="525" y="108"/>
                </a:lnTo>
                <a:lnTo>
                  <a:pt x="524" y="90"/>
                </a:lnTo>
                <a:lnTo>
                  <a:pt x="524" y="90"/>
                </a:lnTo>
                <a:lnTo>
                  <a:pt x="524" y="80"/>
                </a:lnTo>
                <a:lnTo>
                  <a:pt x="521" y="71"/>
                </a:lnTo>
                <a:lnTo>
                  <a:pt x="519" y="62"/>
                </a:lnTo>
                <a:lnTo>
                  <a:pt x="517" y="53"/>
                </a:lnTo>
                <a:lnTo>
                  <a:pt x="512" y="46"/>
                </a:lnTo>
                <a:lnTo>
                  <a:pt x="508" y="40"/>
                </a:lnTo>
                <a:lnTo>
                  <a:pt x="498" y="27"/>
                </a:lnTo>
                <a:lnTo>
                  <a:pt x="498" y="27"/>
                </a:lnTo>
                <a:lnTo>
                  <a:pt x="488" y="19"/>
                </a:lnTo>
                <a:lnTo>
                  <a:pt x="478" y="13"/>
                </a:lnTo>
                <a:lnTo>
                  <a:pt x="470" y="8"/>
                </a:lnTo>
                <a:lnTo>
                  <a:pt x="462" y="4"/>
                </a:lnTo>
                <a:lnTo>
                  <a:pt x="462" y="4"/>
                </a:lnTo>
                <a:lnTo>
                  <a:pt x="454" y="2"/>
                </a:lnTo>
                <a:lnTo>
                  <a:pt x="445" y="0"/>
                </a:lnTo>
                <a:lnTo>
                  <a:pt x="435" y="0"/>
                </a:lnTo>
                <a:lnTo>
                  <a:pt x="435" y="0"/>
                </a:lnTo>
                <a:lnTo>
                  <a:pt x="418" y="3"/>
                </a:lnTo>
                <a:lnTo>
                  <a:pt x="403" y="4"/>
                </a:lnTo>
                <a:lnTo>
                  <a:pt x="391" y="7"/>
                </a:lnTo>
                <a:lnTo>
                  <a:pt x="391" y="7"/>
                </a:lnTo>
                <a:lnTo>
                  <a:pt x="382" y="10"/>
                </a:lnTo>
                <a:lnTo>
                  <a:pt x="374" y="15"/>
                </a:lnTo>
                <a:lnTo>
                  <a:pt x="365" y="23"/>
                </a:lnTo>
                <a:lnTo>
                  <a:pt x="358" y="31"/>
                </a:lnTo>
                <a:lnTo>
                  <a:pt x="358" y="31"/>
                </a:lnTo>
                <a:lnTo>
                  <a:pt x="350" y="41"/>
                </a:lnTo>
                <a:lnTo>
                  <a:pt x="345" y="50"/>
                </a:lnTo>
                <a:lnTo>
                  <a:pt x="340" y="59"/>
                </a:lnTo>
                <a:lnTo>
                  <a:pt x="335" y="72"/>
                </a:lnTo>
                <a:lnTo>
                  <a:pt x="335" y="72"/>
                </a:lnTo>
                <a:lnTo>
                  <a:pt x="328" y="95"/>
                </a:lnTo>
                <a:lnTo>
                  <a:pt x="326" y="105"/>
                </a:lnTo>
                <a:lnTo>
                  <a:pt x="324" y="112"/>
                </a:lnTo>
                <a:lnTo>
                  <a:pt x="324" y="112"/>
                </a:lnTo>
                <a:lnTo>
                  <a:pt x="323" y="124"/>
                </a:lnTo>
                <a:lnTo>
                  <a:pt x="323" y="128"/>
                </a:lnTo>
                <a:lnTo>
                  <a:pt x="323" y="128"/>
                </a:lnTo>
                <a:lnTo>
                  <a:pt x="319" y="127"/>
                </a:lnTo>
                <a:lnTo>
                  <a:pt x="315" y="126"/>
                </a:lnTo>
                <a:lnTo>
                  <a:pt x="311" y="126"/>
                </a:lnTo>
                <a:lnTo>
                  <a:pt x="310" y="128"/>
                </a:lnTo>
                <a:lnTo>
                  <a:pt x="308" y="133"/>
                </a:lnTo>
                <a:lnTo>
                  <a:pt x="310" y="140"/>
                </a:lnTo>
                <a:lnTo>
                  <a:pt x="310" y="140"/>
                </a:lnTo>
                <a:lnTo>
                  <a:pt x="313" y="156"/>
                </a:lnTo>
                <a:lnTo>
                  <a:pt x="317" y="169"/>
                </a:lnTo>
                <a:lnTo>
                  <a:pt x="322" y="179"/>
                </a:lnTo>
                <a:lnTo>
                  <a:pt x="324" y="183"/>
                </a:lnTo>
                <a:lnTo>
                  <a:pt x="327" y="185"/>
                </a:lnTo>
                <a:lnTo>
                  <a:pt x="327" y="185"/>
                </a:lnTo>
                <a:lnTo>
                  <a:pt x="339" y="195"/>
                </a:lnTo>
                <a:lnTo>
                  <a:pt x="339" y="195"/>
                </a:lnTo>
                <a:lnTo>
                  <a:pt x="340" y="199"/>
                </a:lnTo>
                <a:lnTo>
                  <a:pt x="348" y="208"/>
                </a:lnTo>
                <a:lnTo>
                  <a:pt x="348" y="208"/>
                </a:lnTo>
                <a:lnTo>
                  <a:pt x="358" y="222"/>
                </a:lnTo>
                <a:lnTo>
                  <a:pt x="361" y="228"/>
                </a:lnTo>
                <a:lnTo>
                  <a:pt x="363" y="232"/>
                </a:lnTo>
                <a:lnTo>
                  <a:pt x="363" y="232"/>
                </a:lnTo>
                <a:lnTo>
                  <a:pt x="364" y="241"/>
                </a:lnTo>
                <a:lnTo>
                  <a:pt x="365" y="257"/>
                </a:lnTo>
                <a:lnTo>
                  <a:pt x="365" y="266"/>
                </a:lnTo>
                <a:lnTo>
                  <a:pt x="364" y="276"/>
                </a:lnTo>
                <a:lnTo>
                  <a:pt x="363" y="285"/>
                </a:lnTo>
                <a:lnTo>
                  <a:pt x="359" y="292"/>
                </a:lnTo>
                <a:lnTo>
                  <a:pt x="359" y="29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>
            <a:extLst>
              <a:ext uri="{FF2B5EF4-FFF2-40B4-BE49-F238E27FC236}">
                <a16:creationId xmlns:a16="http://schemas.microsoft.com/office/drawing/2014/main" id="{57FCE5C5-1604-486E-B25A-B867117FBB86}"/>
              </a:ext>
            </a:extLst>
          </p:cNvPr>
          <p:cNvSpPr>
            <a:spLocks/>
          </p:cNvSpPr>
          <p:nvPr/>
        </p:nvSpPr>
        <p:spPr bwMode="auto">
          <a:xfrm>
            <a:off x="1160515" y="970218"/>
            <a:ext cx="1857320" cy="2517775"/>
          </a:xfrm>
          <a:custGeom>
            <a:avLst/>
            <a:gdLst>
              <a:gd name="T0" fmla="*/ 77 w 1108"/>
              <a:gd name="T1" fmla="*/ 301 h 1502"/>
              <a:gd name="T2" fmla="*/ 87 w 1108"/>
              <a:gd name="T3" fmla="*/ 333 h 1502"/>
              <a:gd name="T4" fmla="*/ 67 w 1108"/>
              <a:gd name="T5" fmla="*/ 367 h 1502"/>
              <a:gd name="T6" fmla="*/ 33 w 1108"/>
              <a:gd name="T7" fmla="*/ 415 h 1502"/>
              <a:gd name="T8" fmla="*/ 13 w 1108"/>
              <a:gd name="T9" fmla="*/ 465 h 1502"/>
              <a:gd name="T10" fmla="*/ 51 w 1108"/>
              <a:gd name="T11" fmla="*/ 464 h 1502"/>
              <a:gd name="T12" fmla="*/ 75 w 1108"/>
              <a:gd name="T13" fmla="*/ 485 h 1502"/>
              <a:gd name="T14" fmla="*/ 162 w 1108"/>
              <a:gd name="T15" fmla="*/ 574 h 1502"/>
              <a:gd name="T16" fmla="*/ 173 w 1108"/>
              <a:gd name="T17" fmla="*/ 645 h 1502"/>
              <a:gd name="T18" fmla="*/ 208 w 1108"/>
              <a:gd name="T19" fmla="*/ 671 h 1502"/>
              <a:gd name="T20" fmla="*/ 322 w 1108"/>
              <a:gd name="T21" fmla="*/ 1000 h 1502"/>
              <a:gd name="T22" fmla="*/ 279 w 1108"/>
              <a:gd name="T23" fmla="*/ 1284 h 1502"/>
              <a:gd name="T24" fmla="*/ 305 w 1108"/>
              <a:gd name="T25" fmla="*/ 1333 h 1502"/>
              <a:gd name="T26" fmla="*/ 328 w 1108"/>
              <a:gd name="T27" fmla="*/ 1384 h 1502"/>
              <a:gd name="T28" fmla="*/ 418 w 1108"/>
              <a:gd name="T29" fmla="*/ 1348 h 1502"/>
              <a:gd name="T30" fmla="*/ 485 w 1108"/>
              <a:gd name="T31" fmla="*/ 1336 h 1502"/>
              <a:gd name="T32" fmla="*/ 477 w 1108"/>
              <a:gd name="T33" fmla="*/ 1473 h 1502"/>
              <a:gd name="T34" fmla="*/ 489 w 1108"/>
              <a:gd name="T35" fmla="*/ 1500 h 1502"/>
              <a:gd name="T36" fmla="*/ 545 w 1108"/>
              <a:gd name="T37" fmla="*/ 1460 h 1502"/>
              <a:gd name="T38" fmla="*/ 590 w 1108"/>
              <a:gd name="T39" fmla="*/ 1362 h 1502"/>
              <a:gd name="T40" fmla="*/ 583 w 1108"/>
              <a:gd name="T41" fmla="*/ 1289 h 1502"/>
              <a:gd name="T42" fmla="*/ 702 w 1108"/>
              <a:gd name="T43" fmla="*/ 1245 h 1502"/>
              <a:gd name="T44" fmla="*/ 759 w 1108"/>
              <a:gd name="T45" fmla="*/ 1162 h 1502"/>
              <a:gd name="T46" fmla="*/ 825 w 1108"/>
              <a:gd name="T47" fmla="*/ 1107 h 1502"/>
              <a:gd name="T48" fmla="*/ 865 w 1108"/>
              <a:gd name="T49" fmla="*/ 976 h 1502"/>
              <a:gd name="T50" fmla="*/ 997 w 1108"/>
              <a:gd name="T51" fmla="*/ 933 h 1502"/>
              <a:gd name="T52" fmla="*/ 1077 w 1108"/>
              <a:gd name="T53" fmla="*/ 977 h 1502"/>
              <a:gd name="T54" fmla="*/ 1106 w 1108"/>
              <a:gd name="T55" fmla="*/ 960 h 1502"/>
              <a:gd name="T56" fmla="*/ 1071 w 1108"/>
              <a:gd name="T57" fmla="*/ 913 h 1502"/>
              <a:gd name="T58" fmla="*/ 995 w 1108"/>
              <a:gd name="T59" fmla="*/ 843 h 1502"/>
              <a:gd name="T60" fmla="*/ 937 w 1108"/>
              <a:gd name="T61" fmla="*/ 851 h 1502"/>
              <a:gd name="T62" fmla="*/ 904 w 1108"/>
              <a:gd name="T63" fmla="*/ 774 h 1502"/>
              <a:gd name="T64" fmla="*/ 846 w 1108"/>
              <a:gd name="T65" fmla="*/ 759 h 1502"/>
              <a:gd name="T66" fmla="*/ 682 w 1108"/>
              <a:gd name="T67" fmla="*/ 737 h 1502"/>
              <a:gd name="T68" fmla="*/ 468 w 1108"/>
              <a:gd name="T69" fmla="*/ 606 h 1502"/>
              <a:gd name="T70" fmla="*/ 319 w 1108"/>
              <a:gd name="T71" fmla="*/ 540 h 1502"/>
              <a:gd name="T72" fmla="*/ 273 w 1108"/>
              <a:gd name="T73" fmla="*/ 351 h 1502"/>
              <a:gd name="T74" fmla="*/ 319 w 1108"/>
              <a:gd name="T75" fmla="*/ 338 h 1502"/>
              <a:gd name="T76" fmla="*/ 337 w 1108"/>
              <a:gd name="T77" fmla="*/ 314 h 1502"/>
              <a:gd name="T78" fmla="*/ 347 w 1108"/>
              <a:gd name="T79" fmla="*/ 290 h 1502"/>
              <a:gd name="T80" fmla="*/ 358 w 1108"/>
              <a:gd name="T81" fmla="*/ 264 h 1502"/>
              <a:gd name="T82" fmla="*/ 466 w 1108"/>
              <a:gd name="T83" fmla="*/ 189 h 1502"/>
              <a:gd name="T84" fmla="*/ 455 w 1108"/>
              <a:gd name="T85" fmla="*/ 166 h 1502"/>
              <a:gd name="T86" fmla="*/ 440 w 1108"/>
              <a:gd name="T87" fmla="*/ 172 h 1502"/>
              <a:gd name="T88" fmla="*/ 417 w 1108"/>
              <a:gd name="T89" fmla="*/ 178 h 1502"/>
              <a:gd name="T90" fmla="*/ 385 w 1108"/>
              <a:gd name="T91" fmla="*/ 184 h 1502"/>
              <a:gd name="T92" fmla="*/ 358 w 1108"/>
              <a:gd name="T93" fmla="*/ 205 h 1502"/>
              <a:gd name="T94" fmla="*/ 321 w 1108"/>
              <a:gd name="T95" fmla="*/ 231 h 1502"/>
              <a:gd name="T96" fmla="*/ 305 w 1108"/>
              <a:gd name="T97" fmla="*/ 191 h 1502"/>
              <a:gd name="T98" fmla="*/ 278 w 1108"/>
              <a:gd name="T99" fmla="*/ 220 h 1502"/>
              <a:gd name="T100" fmla="*/ 220 w 1108"/>
              <a:gd name="T101" fmla="*/ 205 h 1502"/>
              <a:gd name="T102" fmla="*/ 225 w 1108"/>
              <a:gd name="T103" fmla="*/ 182 h 1502"/>
              <a:gd name="T104" fmla="*/ 263 w 1108"/>
              <a:gd name="T105" fmla="*/ 150 h 1502"/>
              <a:gd name="T106" fmla="*/ 301 w 1108"/>
              <a:gd name="T107" fmla="*/ 80 h 1502"/>
              <a:gd name="T108" fmla="*/ 282 w 1108"/>
              <a:gd name="T109" fmla="*/ 69 h 1502"/>
              <a:gd name="T110" fmla="*/ 256 w 1108"/>
              <a:gd name="T111" fmla="*/ 49 h 1502"/>
              <a:gd name="T112" fmla="*/ 190 w 1108"/>
              <a:gd name="T113" fmla="*/ 0 h 1502"/>
              <a:gd name="T114" fmla="*/ 98 w 1108"/>
              <a:gd name="T115" fmla="*/ 46 h 1502"/>
              <a:gd name="T116" fmla="*/ 66 w 1108"/>
              <a:gd name="T117" fmla="*/ 147 h 1502"/>
              <a:gd name="T118" fmla="*/ 75 w 1108"/>
              <a:gd name="T119" fmla="*/ 182 h 1502"/>
              <a:gd name="T120" fmla="*/ 78 w 1108"/>
              <a:gd name="T121" fmla="*/ 216 h 1502"/>
              <a:gd name="T122" fmla="*/ 119 w 1108"/>
              <a:gd name="T123" fmla="*/ 231 h 1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08" h="1502">
                <a:moveTo>
                  <a:pt x="124" y="289"/>
                </a:moveTo>
                <a:lnTo>
                  <a:pt x="124" y="289"/>
                </a:lnTo>
                <a:lnTo>
                  <a:pt x="123" y="292"/>
                </a:lnTo>
                <a:lnTo>
                  <a:pt x="120" y="293"/>
                </a:lnTo>
                <a:lnTo>
                  <a:pt x="115" y="295"/>
                </a:lnTo>
                <a:lnTo>
                  <a:pt x="107" y="295"/>
                </a:lnTo>
                <a:lnTo>
                  <a:pt x="98" y="295"/>
                </a:lnTo>
                <a:lnTo>
                  <a:pt x="89" y="296"/>
                </a:lnTo>
                <a:lnTo>
                  <a:pt x="82" y="298"/>
                </a:lnTo>
                <a:lnTo>
                  <a:pt x="80" y="299"/>
                </a:lnTo>
                <a:lnTo>
                  <a:pt x="77" y="301"/>
                </a:lnTo>
                <a:lnTo>
                  <a:pt x="76" y="304"/>
                </a:lnTo>
                <a:lnTo>
                  <a:pt x="76" y="308"/>
                </a:lnTo>
                <a:lnTo>
                  <a:pt x="76" y="308"/>
                </a:lnTo>
                <a:lnTo>
                  <a:pt x="77" y="314"/>
                </a:lnTo>
                <a:lnTo>
                  <a:pt x="80" y="319"/>
                </a:lnTo>
                <a:lnTo>
                  <a:pt x="82" y="321"/>
                </a:lnTo>
                <a:lnTo>
                  <a:pt x="85" y="322"/>
                </a:lnTo>
                <a:lnTo>
                  <a:pt x="87" y="324"/>
                </a:lnTo>
                <a:lnTo>
                  <a:pt x="88" y="326"/>
                </a:lnTo>
                <a:lnTo>
                  <a:pt x="88" y="328"/>
                </a:lnTo>
                <a:lnTo>
                  <a:pt x="87" y="333"/>
                </a:lnTo>
                <a:lnTo>
                  <a:pt x="87" y="333"/>
                </a:lnTo>
                <a:lnTo>
                  <a:pt x="85" y="338"/>
                </a:lnTo>
                <a:lnTo>
                  <a:pt x="82" y="342"/>
                </a:lnTo>
                <a:lnTo>
                  <a:pt x="75" y="346"/>
                </a:lnTo>
                <a:lnTo>
                  <a:pt x="71" y="348"/>
                </a:lnTo>
                <a:lnTo>
                  <a:pt x="69" y="351"/>
                </a:lnTo>
                <a:lnTo>
                  <a:pt x="66" y="354"/>
                </a:lnTo>
                <a:lnTo>
                  <a:pt x="66" y="360"/>
                </a:lnTo>
                <a:lnTo>
                  <a:pt x="66" y="360"/>
                </a:lnTo>
                <a:lnTo>
                  <a:pt x="66" y="365"/>
                </a:lnTo>
                <a:lnTo>
                  <a:pt x="67" y="367"/>
                </a:lnTo>
                <a:lnTo>
                  <a:pt x="69" y="367"/>
                </a:lnTo>
                <a:lnTo>
                  <a:pt x="71" y="365"/>
                </a:lnTo>
                <a:lnTo>
                  <a:pt x="75" y="363"/>
                </a:lnTo>
                <a:lnTo>
                  <a:pt x="76" y="363"/>
                </a:lnTo>
                <a:lnTo>
                  <a:pt x="76" y="364"/>
                </a:lnTo>
                <a:lnTo>
                  <a:pt x="67" y="379"/>
                </a:lnTo>
                <a:lnTo>
                  <a:pt x="67" y="379"/>
                </a:lnTo>
                <a:lnTo>
                  <a:pt x="64" y="385"/>
                </a:lnTo>
                <a:lnTo>
                  <a:pt x="59" y="391"/>
                </a:lnTo>
                <a:lnTo>
                  <a:pt x="46" y="404"/>
                </a:lnTo>
                <a:lnTo>
                  <a:pt x="33" y="415"/>
                </a:lnTo>
                <a:lnTo>
                  <a:pt x="20" y="425"/>
                </a:lnTo>
                <a:lnTo>
                  <a:pt x="9" y="433"/>
                </a:lnTo>
                <a:lnTo>
                  <a:pt x="4" y="438"/>
                </a:lnTo>
                <a:lnTo>
                  <a:pt x="2" y="442"/>
                </a:lnTo>
                <a:lnTo>
                  <a:pt x="0" y="447"/>
                </a:lnTo>
                <a:lnTo>
                  <a:pt x="0" y="450"/>
                </a:lnTo>
                <a:lnTo>
                  <a:pt x="1" y="454"/>
                </a:lnTo>
                <a:lnTo>
                  <a:pt x="4" y="459"/>
                </a:lnTo>
                <a:lnTo>
                  <a:pt x="4" y="459"/>
                </a:lnTo>
                <a:lnTo>
                  <a:pt x="8" y="463"/>
                </a:lnTo>
                <a:lnTo>
                  <a:pt x="13" y="465"/>
                </a:lnTo>
                <a:lnTo>
                  <a:pt x="22" y="469"/>
                </a:lnTo>
                <a:lnTo>
                  <a:pt x="32" y="469"/>
                </a:lnTo>
                <a:lnTo>
                  <a:pt x="40" y="469"/>
                </a:lnTo>
                <a:lnTo>
                  <a:pt x="48" y="466"/>
                </a:lnTo>
                <a:lnTo>
                  <a:pt x="53" y="464"/>
                </a:lnTo>
                <a:lnTo>
                  <a:pt x="56" y="461"/>
                </a:lnTo>
                <a:lnTo>
                  <a:pt x="56" y="461"/>
                </a:lnTo>
                <a:lnTo>
                  <a:pt x="56" y="460"/>
                </a:lnTo>
                <a:lnTo>
                  <a:pt x="56" y="460"/>
                </a:lnTo>
                <a:lnTo>
                  <a:pt x="54" y="461"/>
                </a:lnTo>
                <a:lnTo>
                  <a:pt x="51" y="464"/>
                </a:lnTo>
                <a:lnTo>
                  <a:pt x="48" y="474"/>
                </a:lnTo>
                <a:lnTo>
                  <a:pt x="46" y="480"/>
                </a:lnTo>
                <a:lnTo>
                  <a:pt x="46" y="486"/>
                </a:lnTo>
                <a:lnTo>
                  <a:pt x="48" y="491"/>
                </a:lnTo>
                <a:lnTo>
                  <a:pt x="50" y="493"/>
                </a:lnTo>
                <a:lnTo>
                  <a:pt x="50" y="493"/>
                </a:lnTo>
                <a:lnTo>
                  <a:pt x="53" y="495"/>
                </a:lnTo>
                <a:lnTo>
                  <a:pt x="55" y="495"/>
                </a:lnTo>
                <a:lnTo>
                  <a:pt x="60" y="493"/>
                </a:lnTo>
                <a:lnTo>
                  <a:pt x="67" y="490"/>
                </a:lnTo>
                <a:lnTo>
                  <a:pt x="75" y="485"/>
                </a:lnTo>
                <a:lnTo>
                  <a:pt x="86" y="475"/>
                </a:lnTo>
                <a:lnTo>
                  <a:pt x="91" y="470"/>
                </a:lnTo>
                <a:lnTo>
                  <a:pt x="91" y="470"/>
                </a:lnTo>
                <a:lnTo>
                  <a:pt x="109" y="500"/>
                </a:lnTo>
                <a:lnTo>
                  <a:pt x="125" y="526"/>
                </a:lnTo>
                <a:lnTo>
                  <a:pt x="141" y="550"/>
                </a:lnTo>
                <a:lnTo>
                  <a:pt x="141" y="550"/>
                </a:lnTo>
                <a:lnTo>
                  <a:pt x="147" y="559"/>
                </a:lnTo>
                <a:lnTo>
                  <a:pt x="154" y="564"/>
                </a:lnTo>
                <a:lnTo>
                  <a:pt x="160" y="571"/>
                </a:lnTo>
                <a:lnTo>
                  <a:pt x="162" y="574"/>
                </a:lnTo>
                <a:lnTo>
                  <a:pt x="163" y="577"/>
                </a:lnTo>
                <a:lnTo>
                  <a:pt x="167" y="592"/>
                </a:lnTo>
                <a:lnTo>
                  <a:pt x="167" y="592"/>
                </a:lnTo>
                <a:lnTo>
                  <a:pt x="167" y="602"/>
                </a:lnTo>
                <a:lnTo>
                  <a:pt x="167" y="612"/>
                </a:lnTo>
                <a:lnTo>
                  <a:pt x="163" y="629"/>
                </a:lnTo>
                <a:lnTo>
                  <a:pt x="163" y="635"/>
                </a:lnTo>
                <a:lnTo>
                  <a:pt x="163" y="640"/>
                </a:lnTo>
                <a:lnTo>
                  <a:pt x="165" y="642"/>
                </a:lnTo>
                <a:lnTo>
                  <a:pt x="167" y="644"/>
                </a:lnTo>
                <a:lnTo>
                  <a:pt x="173" y="645"/>
                </a:lnTo>
                <a:lnTo>
                  <a:pt x="173" y="645"/>
                </a:lnTo>
                <a:lnTo>
                  <a:pt x="181" y="646"/>
                </a:lnTo>
                <a:lnTo>
                  <a:pt x="188" y="645"/>
                </a:lnTo>
                <a:lnTo>
                  <a:pt x="199" y="642"/>
                </a:lnTo>
                <a:lnTo>
                  <a:pt x="206" y="639"/>
                </a:lnTo>
                <a:lnTo>
                  <a:pt x="209" y="638"/>
                </a:lnTo>
                <a:lnTo>
                  <a:pt x="209" y="638"/>
                </a:lnTo>
                <a:lnTo>
                  <a:pt x="208" y="644"/>
                </a:lnTo>
                <a:lnTo>
                  <a:pt x="206" y="650"/>
                </a:lnTo>
                <a:lnTo>
                  <a:pt x="206" y="660"/>
                </a:lnTo>
                <a:lnTo>
                  <a:pt x="208" y="671"/>
                </a:lnTo>
                <a:lnTo>
                  <a:pt x="210" y="686"/>
                </a:lnTo>
                <a:lnTo>
                  <a:pt x="215" y="702"/>
                </a:lnTo>
                <a:lnTo>
                  <a:pt x="222" y="721"/>
                </a:lnTo>
                <a:lnTo>
                  <a:pt x="222" y="721"/>
                </a:lnTo>
                <a:lnTo>
                  <a:pt x="252" y="787"/>
                </a:lnTo>
                <a:lnTo>
                  <a:pt x="272" y="835"/>
                </a:lnTo>
                <a:lnTo>
                  <a:pt x="291" y="888"/>
                </a:lnTo>
                <a:lnTo>
                  <a:pt x="300" y="916"/>
                </a:lnTo>
                <a:lnTo>
                  <a:pt x="309" y="944"/>
                </a:lnTo>
                <a:lnTo>
                  <a:pt x="316" y="971"/>
                </a:lnTo>
                <a:lnTo>
                  <a:pt x="322" y="1000"/>
                </a:lnTo>
                <a:lnTo>
                  <a:pt x="326" y="1025"/>
                </a:lnTo>
                <a:lnTo>
                  <a:pt x="328" y="1050"/>
                </a:lnTo>
                <a:lnTo>
                  <a:pt x="328" y="1074"/>
                </a:lnTo>
                <a:lnTo>
                  <a:pt x="326" y="1096"/>
                </a:lnTo>
                <a:lnTo>
                  <a:pt x="326" y="1096"/>
                </a:lnTo>
                <a:lnTo>
                  <a:pt x="319" y="1134"/>
                </a:lnTo>
                <a:lnTo>
                  <a:pt x="309" y="1170"/>
                </a:lnTo>
                <a:lnTo>
                  <a:pt x="290" y="1231"/>
                </a:lnTo>
                <a:lnTo>
                  <a:pt x="284" y="1256"/>
                </a:lnTo>
                <a:lnTo>
                  <a:pt x="279" y="1275"/>
                </a:lnTo>
                <a:lnTo>
                  <a:pt x="279" y="1284"/>
                </a:lnTo>
                <a:lnTo>
                  <a:pt x="279" y="1290"/>
                </a:lnTo>
                <a:lnTo>
                  <a:pt x="280" y="1296"/>
                </a:lnTo>
                <a:lnTo>
                  <a:pt x="283" y="1300"/>
                </a:lnTo>
                <a:lnTo>
                  <a:pt x="283" y="1300"/>
                </a:lnTo>
                <a:lnTo>
                  <a:pt x="288" y="1305"/>
                </a:lnTo>
                <a:lnTo>
                  <a:pt x="293" y="1309"/>
                </a:lnTo>
                <a:lnTo>
                  <a:pt x="300" y="1311"/>
                </a:lnTo>
                <a:lnTo>
                  <a:pt x="301" y="1314"/>
                </a:lnTo>
                <a:lnTo>
                  <a:pt x="304" y="1317"/>
                </a:lnTo>
                <a:lnTo>
                  <a:pt x="305" y="1324"/>
                </a:lnTo>
                <a:lnTo>
                  <a:pt x="305" y="1333"/>
                </a:lnTo>
                <a:lnTo>
                  <a:pt x="305" y="1333"/>
                </a:lnTo>
                <a:lnTo>
                  <a:pt x="304" y="1344"/>
                </a:lnTo>
                <a:lnTo>
                  <a:pt x="301" y="1354"/>
                </a:lnTo>
                <a:lnTo>
                  <a:pt x="299" y="1363"/>
                </a:lnTo>
                <a:lnTo>
                  <a:pt x="299" y="1370"/>
                </a:lnTo>
                <a:lnTo>
                  <a:pt x="299" y="1373"/>
                </a:lnTo>
                <a:lnTo>
                  <a:pt x="300" y="1376"/>
                </a:lnTo>
                <a:lnTo>
                  <a:pt x="301" y="1378"/>
                </a:lnTo>
                <a:lnTo>
                  <a:pt x="305" y="1380"/>
                </a:lnTo>
                <a:lnTo>
                  <a:pt x="314" y="1383"/>
                </a:lnTo>
                <a:lnTo>
                  <a:pt x="328" y="1384"/>
                </a:lnTo>
                <a:lnTo>
                  <a:pt x="328" y="1384"/>
                </a:lnTo>
                <a:lnTo>
                  <a:pt x="337" y="1383"/>
                </a:lnTo>
                <a:lnTo>
                  <a:pt x="344" y="1381"/>
                </a:lnTo>
                <a:lnTo>
                  <a:pt x="352" y="1379"/>
                </a:lnTo>
                <a:lnTo>
                  <a:pt x="359" y="1376"/>
                </a:lnTo>
                <a:lnTo>
                  <a:pt x="373" y="1370"/>
                </a:lnTo>
                <a:lnTo>
                  <a:pt x="384" y="1363"/>
                </a:lnTo>
                <a:lnTo>
                  <a:pt x="395" y="1357"/>
                </a:lnTo>
                <a:lnTo>
                  <a:pt x="407" y="1351"/>
                </a:lnTo>
                <a:lnTo>
                  <a:pt x="412" y="1349"/>
                </a:lnTo>
                <a:lnTo>
                  <a:pt x="418" y="1348"/>
                </a:lnTo>
                <a:lnTo>
                  <a:pt x="424" y="1348"/>
                </a:lnTo>
                <a:lnTo>
                  <a:pt x="432" y="1349"/>
                </a:lnTo>
                <a:lnTo>
                  <a:pt x="432" y="1349"/>
                </a:lnTo>
                <a:lnTo>
                  <a:pt x="444" y="1351"/>
                </a:lnTo>
                <a:lnTo>
                  <a:pt x="455" y="1351"/>
                </a:lnTo>
                <a:lnTo>
                  <a:pt x="464" y="1348"/>
                </a:lnTo>
                <a:lnTo>
                  <a:pt x="471" y="1346"/>
                </a:lnTo>
                <a:lnTo>
                  <a:pt x="477" y="1342"/>
                </a:lnTo>
                <a:lnTo>
                  <a:pt x="482" y="1338"/>
                </a:lnTo>
                <a:lnTo>
                  <a:pt x="485" y="1336"/>
                </a:lnTo>
                <a:lnTo>
                  <a:pt x="485" y="1336"/>
                </a:lnTo>
                <a:lnTo>
                  <a:pt x="490" y="1372"/>
                </a:lnTo>
                <a:lnTo>
                  <a:pt x="497" y="1427"/>
                </a:lnTo>
                <a:lnTo>
                  <a:pt x="497" y="1427"/>
                </a:lnTo>
                <a:lnTo>
                  <a:pt x="497" y="1437"/>
                </a:lnTo>
                <a:lnTo>
                  <a:pt x="497" y="1444"/>
                </a:lnTo>
                <a:lnTo>
                  <a:pt x="495" y="1452"/>
                </a:lnTo>
                <a:lnTo>
                  <a:pt x="491" y="1458"/>
                </a:lnTo>
                <a:lnTo>
                  <a:pt x="487" y="1463"/>
                </a:lnTo>
                <a:lnTo>
                  <a:pt x="484" y="1468"/>
                </a:lnTo>
                <a:lnTo>
                  <a:pt x="477" y="1473"/>
                </a:lnTo>
                <a:lnTo>
                  <a:pt x="477" y="1473"/>
                </a:lnTo>
                <a:lnTo>
                  <a:pt x="473" y="1477"/>
                </a:lnTo>
                <a:lnTo>
                  <a:pt x="469" y="1484"/>
                </a:lnTo>
                <a:lnTo>
                  <a:pt x="468" y="1487"/>
                </a:lnTo>
                <a:lnTo>
                  <a:pt x="468" y="1491"/>
                </a:lnTo>
                <a:lnTo>
                  <a:pt x="469" y="1495"/>
                </a:lnTo>
                <a:lnTo>
                  <a:pt x="471" y="1498"/>
                </a:lnTo>
                <a:lnTo>
                  <a:pt x="471" y="1498"/>
                </a:lnTo>
                <a:lnTo>
                  <a:pt x="475" y="1501"/>
                </a:lnTo>
                <a:lnTo>
                  <a:pt x="480" y="1502"/>
                </a:lnTo>
                <a:lnTo>
                  <a:pt x="484" y="1501"/>
                </a:lnTo>
                <a:lnTo>
                  <a:pt x="489" y="1500"/>
                </a:lnTo>
                <a:lnTo>
                  <a:pt x="497" y="1496"/>
                </a:lnTo>
                <a:lnTo>
                  <a:pt x="501" y="1493"/>
                </a:lnTo>
                <a:lnTo>
                  <a:pt x="503" y="1493"/>
                </a:lnTo>
                <a:lnTo>
                  <a:pt x="503" y="1493"/>
                </a:lnTo>
                <a:lnTo>
                  <a:pt x="511" y="1491"/>
                </a:lnTo>
                <a:lnTo>
                  <a:pt x="521" y="1486"/>
                </a:lnTo>
                <a:lnTo>
                  <a:pt x="525" y="1482"/>
                </a:lnTo>
                <a:lnTo>
                  <a:pt x="532" y="1476"/>
                </a:lnTo>
                <a:lnTo>
                  <a:pt x="538" y="1470"/>
                </a:lnTo>
                <a:lnTo>
                  <a:pt x="545" y="1460"/>
                </a:lnTo>
                <a:lnTo>
                  <a:pt x="545" y="1460"/>
                </a:lnTo>
                <a:lnTo>
                  <a:pt x="550" y="1452"/>
                </a:lnTo>
                <a:lnTo>
                  <a:pt x="551" y="1444"/>
                </a:lnTo>
                <a:lnTo>
                  <a:pt x="551" y="1437"/>
                </a:lnTo>
                <a:lnTo>
                  <a:pt x="550" y="1429"/>
                </a:lnTo>
                <a:lnTo>
                  <a:pt x="549" y="1422"/>
                </a:lnTo>
                <a:lnTo>
                  <a:pt x="550" y="1413"/>
                </a:lnTo>
                <a:lnTo>
                  <a:pt x="555" y="1404"/>
                </a:lnTo>
                <a:lnTo>
                  <a:pt x="562" y="1394"/>
                </a:lnTo>
                <a:lnTo>
                  <a:pt x="562" y="1394"/>
                </a:lnTo>
                <a:lnTo>
                  <a:pt x="582" y="1372"/>
                </a:lnTo>
                <a:lnTo>
                  <a:pt x="590" y="1362"/>
                </a:lnTo>
                <a:lnTo>
                  <a:pt x="596" y="1352"/>
                </a:lnTo>
                <a:lnTo>
                  <a:pt x="601" y="1343"/>
                </a:lnTo>
                <a:lnTo>
                  <a:pt x="603" y="1336"/>
                </a:lnTo>
                <a:lnTo>
                  <a:pt x="603" y="1328"/>
                </a:lnTo>
                <a:lnTo>
                  <a:pt x="601" y="1321"/>
                </a:lnTo>
                <a:lnTo>
                  <a:pt x="601" y="1321"/>
                </a:lnTo>
                <a:lnTo>
                  <a:pt x="590" y="1301"/>
                </a:lnTo>
                <a:lnTo>
                  <a:pt x="586" y="1294"/>
                </a:lnTo>
                <a:lnTo>
                  <a:pt x="585" y="1290"/>
                </a:lnTo>
                <a:lnTo>
                  <a:pt x="585" y="1290"/>
                </a:lnTo>
                <a:lnTo>
                  <a:pt x="583" y="1289"/>
                </a:lnTo>
                <a:lnTo>
                  <a:pt x="582" y="1287"/>
                </a:lnTo>
                <a:lnTo>
                  <a:pt x="581" y="1285"/>
                </a:lnTo>
                <a:lnTo>
                  <a:pt x="581" y="1283"/>
                </a:lnTo>
                <a:lnTo>
                  <a:pt x="585" y="1279"/>
                </a:lnTo>
                <a:lnTo>
                  <a:pt x="593" y="1275"/>
                </a:lnTo>
                <a:lnTo>
                  <a:pt x="608" y="1269"/>
                </a:lnTo>
                <a:lnTo>
                  <a:pt x="631" y="1262"/>
                </a:lnTo>
                <a:lnTo>
                  <a:pt x="631" y="1262"/>
                </a:lnTo>
                <a:lnTo>
                  <a:pt x="655" y="1255"/>
                </a:lnTo>
                <a:lnTo>
                  <a:pt x="675" y="1251"/>
                </a:lnTo>
                <a:lnTo>
                  <a:pt x="702" y="1245"/>
                </a:lnTo>
                <a:lnTo>
                  <a:pt x="711" y="1242"/>
                </a:lnTo>
                <a:lnTo>
                  <a:pt x="720" y="1239"/>
                </a:lnTo>
                <a:lnTo>
                  <a:pt x="726" y="1234"/>
                </a:lnTo>
                <a:lnTo>
                  <a:pt x="732" y="1226"/>
                </a:lnTo>
                <a:lnTo>
                  <a:pt x="732" y="1226"/>
                </a:lnTo>
                <a:lnTo>
                  <a:pt x="736" y="1218"/>
                </a:lnTo>
                <a:lnTo>
                  <a:pt x="739" y="1209"/>
                </a:lnTo>
                <a:lnTo>
                  <a:pt x="742" y="1193"/>
                </a:lnTo>
                <a:lnTo>
                  <a:pt x="745" y="1183"/>
                </a:lnTo>
                <a:lnTo>
                  <a:pt x="751" y="1173"/>
                </a:lnTo>
                <a:lnTo>
                  <a:pt x="759" y="1162"/>
                </a:lnTo>
                <a:lnTo>
                  <a:pt x="772" y="1150"/>
                </a:lnTo>
                <a:lnTo>
                  <a:pt x="772" y="1150"/>
                </a:lnTo>
                <a:lnTo>
                  <a:pt x="785" y="1140"/>
                </a:lnTo>
                <a:lnTo>
                  <a:pt x="794" y="1134"/>
                </a:lnTo>
                <a:lnTo>
                  <a:pt x="800" y="1131"/>
                </a:lnTo>
                <a:lnTo>
                  <a:pt x="805" y="1129"/>
                </a:lnTo>
                <a:lnTo>
                  <a:pt x="809" y="1128"/>
                </a:lnTo>
                <a:lnTo>
                  <a:pt x="812" y="1125"/>
                </a:lnTo>
                <a:lnTo>
                  <a:pt x="817" y="1118"/>
                </a:lnTo>
                <a:lnTo>
                  <a:pt x="825" y="1107"/>
                </a:lnTo>
                <a:lnTo>
                  <a:pt x="825" y="1107"/>
                </a:lnTo>
                <a:lnTo>
                  <a:pt x="833" y="1093"/>
                </a:lnTo>
                <a:lnTo>
                  <a:pt x="840" y="1080"/>
                </a:lnTo>
                <a:lnTo>
                  <a:pt x="846" y="1066"/>
                </a:lnTo>
                <a:lnTo>
                  <a:pt x="849" y="1054"/>
                </a:lnTo>
                <a:lnTo>
                  <a:pt x="852" y="1043"/>
                </a:lnTo>
                <a:lnTo>
                  <a:pt x="854" y="1033"/>
                </a:lnTo>
                <a:lnTo>
                  <a:pt x="856" y="1017"/>
                </a:lnTo>
                <a:lnTo>
                  <a:pt x="856" y="1017"/>
                </a:lnTo>
                <a:lnTo>
                  <a:pt x="856" y="1009"/>
                </a:lnTo>
                <a:lnTo>
                  <a:pt x="858" y="1000"/>
                </a:lnTo>
                <a:lnTo>
                  <a:pt x="865" y="976"/>
                </a:lnTo>
                <a:lnTo>
                  <a:pt x="879" y="936"/>
                </a:lnTo>
                <a:lnTo>
                  <a:pt x="879" y="936"/>
                </a:lnTo>
                <a:lnTo>
                  <a:pt x="883" y="929"/>
                </a:lnTo>
                <a:lnTo>
                  <a:pt x="886" y="923"/>
                </a:lnTo>
                <a:lnTo>
                  <a:pt x="896" y="912"/>
                </a:lnTo>
                <a:lnTo>
                  <a:pt x="905" y="905"/>
                </a:lnTo>
                <a:lnTo>
                  <a:pt x="910" y="902"/>
                </a:lnTo>
                <a:lnTo>
                  <a:pt x="910" y="902"/>
                </a:lnTo>
                <a:lnTo>
                  <a:pt x="948" y="915"/>
                </a:lnTo>
                <a:lnTo>
                  <a:pt x="981" y="926"/>
                </a:lnTo>
                <a:lnTo>
                  <a:pt x="997" y="933"/>
                </a:lnTo>
                <a:lnTo>
                  <a:pt x="1011" y="939"/>
                </a:lnTo>
                <a:lnTo>
                  <a:pt x="1011" y="939"/>
                </a:lnTo>
                <a:lnTo>
                  <a:pt x="1022" y="947"/>
                </a:lnTo>
                <a:lnTo>
                  <a:pt x="1030" y="954"/>
                </a:lnTo>
                <a:lnTo>
                  <a:pt x="1046" y="966"/>
                </a:lnTo>
                <a:lnTo>
                  <a:pt x="1058" y="976"/>
                </a:lnTo>
                <a:lnTo>
                  <a:pt x="1062" y="979"/>
                </a:lnTo>
                <a:lnTo>
                  <a:pt x="1069" y="980"/>
                </a:lnTo>
                <a:lnTo>
                  <a:pt x="1069" y="980"/>
                </a:lnTo>
                <a:lnTo>
                  <a:pt x="1074" y="979"/>
                </a:lnTo>
                <a:lnTo>
                  <a:pt x="1077" y="977"/>
                </a:lnTo>
                <a:lnTo>
                  <a:pt x="1083" y="975"/>
                </a:lnTo>
                <a:lnTo>
                  <a:pt x="1087" y="971"/>
                </a:lnTo>
                <a:lnTo>
                  <a:pt x="1088" y="970"/>
                </a:lnTo>
                <a:lnTo>
                  <a:pt x="1088" y="970"/>
                </a:lnTo>
                <a:lnTo>
                  <a:pt x="1091" y="970"/>
                </a:lnTo>
                <a:lnTo>
                  <a:pt x="1098" y="969"/>
                </a:lnTo>
                <a:lnTo>
                  <a:pt x="1102" y="969"/>
                </a:lnTo>
                <a:lnTo>
                  <a:pt x="1104" y="966"/>
                </a:lnTo>
                <a:lnTo>
                  <a:pt x="1106" y="964"/>
                </a:lnTo>
                <a:lnTo>
                  <a:pt x="1106" y="960"/>
                </a:lnTo>
                <a:lnTo>
                  <a:pt x="1106" y="960"/>
                </a:lnTo>
                <a:lnTo>
                  <a:pt x="1106" y="955"/>
                </a:lnTo>
                <a:lnTo>
                  <a:pt x="1107" y="950"/>
                </a:lnTo>
                <a:lnTo>
                  <a:pt x="1108" y="941"/>
                </a:lnTo>
                <a:lnTo>
                  <a:pt x="1108" y="936"/>
                </a:lnTo>
                <a:lnTo>
                  <a:pt x="1106" y="931"/>
                </a:lnTo>
                <a:lnTo>
                  <a:pt x="1102" y="927"/>
                </a:lnTo>
                <a:lnTo>
                  <a:pt x="1096" y="922"/>
                </a:lnTo>
                <a:lnTo>
                  <a:pt x="1096" y="922"/>
                </a:lnTo>
                <a:lnTo>
                  <a:pt x="1090" y="918"/>
                </a:lnTo>
                <a:lnTo>
                  <a:pt x="1082" y="916"/>
                </a:lnTo>
                <a:lnTo>
                  <a:pt x="1071" y="913"/>
                </a:lnTo>
                <a:lnTo>
                  <a:pt x="1065" y="912"/>
                </a:lnTo>
                <a:lnTo>
                  <a:pt x="1059" y="910"/>
                </a:lnTo>
                <a:lnTo>
                  <a:pt x="1053" y="906"/>
                </a:lnTo>
                <a:lnTo>
                  <a:pt x="1046" y="900"/>
                </a:lnTo>
                <a:lnTo>
                  <a:pt x="1046" y="900"/>
                </a:lnTo>
                <a:lnTo>
                  <a:pt x="1039" y="892"/>
                </a:lnTo>
                <a:lnTo>
                  <a:pt x="1033" y="884"/>
                </a:lnTo>
                <a:lnTo>
                  <a:pt x="1017" y="864"/>
                </a:lnTo>
                <a:lnTo>
                  <a:pt x="1010" y="856"/>
                </a:lnTo>
                <a:lnTo>
                  <a:pt x="1002" y="848"/>
                </a:lnTo>
                <a:lnTo>
                  <a:pt x="995" y="843"/>
                </a:lnTo>
                <a:lnTo>
                  <a:pt x="991" y="841"/>
                </a:lnTo>
                <a:lnTo>
                  <a:pt x="986" y="841"/>
                </a:lnTo>
                <a:lnTo>
                  <a:pt x="986" y="841"/>
                </a:lnTo>
                <a:lnTo>
                  <a:pt x="975" y="841"/>
                </a:lnTo>
                <a:lnTo>
                  <a:pt x="969" y="842"/>
                </a:lnTo>
                <a:lnTo>
                  <a:pt x="963" y="844"/>
                </a:lnTo>
                <a:lnTo>
                  <a:pt x="954" y="847"/>
                </a:lnTo>
                <a:lnTo>
                  <a:pt x="954" y="847"/>
                </a:lnTo>
                <a:lnTo>
                  <a:pt x="947" y="848"/>
                </a:lnTo>
                <a:lnTo>
                  <a:pt x="939" y="851"/>
                </a:lnTo>
                <a:lnTo>
                  <a:pt x="937" y="851"/>
                </a:lnTo>
                <a:lnTo>
                  <a:pt x="933" y="851"/>
                </a:lnTo>
                <a:lnTo>
                  <a:pt x="928" y="848"/>
                </a:lnTo>
                <a:lnTo>
                  <a:pt x="923" y="844"/>
                </a:lnTo>
                <a:lnTo>
                  <a:pt x="923" y="844"/>
                </a:lnTo>
                <a:lnTo>
                  <a:pt x="912" y="836"/>
                </a:lnTo>
                <a:lnTo>
                  <a:pt x="904" y="827"/>
                </a:lnTo>
                <a:lnTo>
                  <a:pt x="895" y="820"/>
                </a:lnTo>
                <a:lnTo>
                  <a:pt x="895" y="820"/>
                </a:lnTo>
                <a:lnTo>
                  <a:pt x="897" y="810"/>
                </a:lnTo>
                <a:lnTo>
                  <a:pt x="902" y="787"/>
                </a:lnTo>
                <a:lnTo>
                  <a:pt x="904" y="774"/>
                </a:lnTo>
                <a:lnTo>
                  <a:pt x="902" y="764"/>
                </a:lnTo>
                <a:lnTo>
                  <a:pt x="901" y="759"/>
                </a:lnTo>
                <a:lnTo>
                  <a:pt x="900" y="756"/>
                </a:lnTo>
                <a:lnTo>
                  <a:pt x="897" y="753"/>
                </a:lnTo>
                <a:lnTo>
                  <a:pt x="894" y="752"/>
                </a:lnTo>
                <a:lnTo>
                  <a:pt x="894" y="752"/>
                </a:lnTo>
                <a:lnTo>
                  <a:pt x="886" y="752"/>
                </a:lnTo>
                <a:lnTo>
                  <a:pt x="880" y="753"/>
                </a:lnTo>
                <a:lnTo>
                  <a:pt x="867" y="756"/>
                </a:lnTo>
                <a:lnTo>
                  <a:pt x="858" y="758"/>
                </a:lnTo>
                <a:lnTo>
                  <a:pt x="846" y="759"/>
                </a:lnTo>
                <a:lnTo>
                  <a:pt x="830" y="761"/>
                </a:lnTo>
                <a:lnTo>
                  <a:pt x="810" y="761"/>
                </a:lnTo>
                <a:lnTo>
                  <a:pt x="810" y="761"/>
                </a:lnTo>
                <a:lnTo>
                  <a:pt x="766" y="759"/>
                </a:lnTo>
                <a:lnTo>
                  <a:pt x="730" y="756"/>
                </a:lnTo>
                <a:lnTo>
                  <a:pt x="716" y="753"/>
                </a:lnTo>
                <a:lnTo>
                  <a:pt x="705" y="751"/>
                </a:lnTo>
                <a:lnTo>
                  <a:pt x="697" y="747"/>
                </a:lnTo>
                <a:lnTo>
                  <a:pt x="692" y="745"/>
                </a:lnTo>
                <a:lnTo>
                  <a:pt x="692" y="745"/>
                </a:lnTo>
                <a:lnTo>
                  <a:pt x="682" y="737"/>
                </a:lnTo>
                <a:lnTo>
                  <a:pt x="663" y="727"/>
                </a:lnTo>
                <a:lnTo>
                  <a:pt x="641" y="718"/>
                </a:lnTo>
                <a:lnTo>
                  <a:pt x="617" y="709"/>
                </a:lnTo>
                <a:lnTo>
                  <a:pt x="617" y="709"/>
                </a:lnTo>
                <a:lnTo>
                  <a:pt x="578" y="698"/>
                </a:lnTo>
                <a:lnTo>
                  <a:pt x="566" y="694"/>
                </a:lnTo>
                <a:lnTo>
                  <a:pt x="556" y="689"/>
                </a:lnTo>
                <a:lnTo>
                  <a:pt x="556" y="689"/>
                </a:lnTo>
                <a:lnTo>
                  <a:pt x="541" y="676"/>
                </a:lnTo>
                <a:lnTo>
                  <a:pt x="518" y="654"/>
                </a:lnTo>
                <a:lnTo>
                  <a:pt x="468" y="606"/>
                </a:lnTo>
                <a:lnTo>
                  <a:pt x="468" y="606"/>
                </a:lnTo>
                <a:lnTo>
                  <a:pt x="457" y="596"/>
                </a:lnTo>
                <a:lnTo>
                  <a:pt x="445" y="588"/>
                </a:lnTo>
                <a:lnTo>
                  <a:pt x="433" y="580"/>
                </a:lnTo>
                <a:lnTo>
                  <a:pt x="420" y="574"/>
                </a:lnTo>
                <a:lnTo>
                  <a:pt x="406" y="567"/>
                </a:lnTo>
                <a:lnTo>
                  <a:pt x="392" y="561"/>
                </a:lnTo>
                <a:lnTo>
                  <a:pt x="364" y="551"/>
                </a:lnTo>
                <a:lnTo>
                  <a:pt x="364" y="551"/>
                </a:lnTo>
                <a:lnTo>
                  <a:pt x="326" y="542"/>
                </a:lnTo>
                <a:lnTo>
                  <a:pt x="319" y="540"/>
                </a:lnTo>
                <a:lnTo>
                  <a:pt x="319" y="540"/>
                </a:lnTo>
                <a:lnTo>
                  <a:pt x="310" y="521"/>
                </a:lnTo>
                <a:lnTo>
                  <a:pt x="290" y="479"/>
                </a:lnTo>
                <a:lnTo>
                  <a:pt x="280" y="454"/>
                </a:lnTo>
                <a:lnTo>
                  <a:pt x="272" y="431"/>
                </a:lnTo>
                <a:lnTo>
                  <a:pt x="266" y="412"/>
                </a:lnTo>
                <a:lnTo>
                  <a:pt x="264" y="405"/>
                </a:lnTo>
                <a:lnTo>
                  <a:pt x="264" y="399"/>
                </a:lnTo>
                <a:lnTo>
                  <a:pt x="264" y="399"/>
                </a:lnTo>
                <a:lnTo>
                  <a:pt x="269" y="364"/>
                </a:lnTo>
                <a:lnTo>
                  <a:pt x="273" y="351"/>
                </a:lnTo>
                <a:lnTo>
                  <a:pt x="275" y="347"/>
                </a:lnTo>
                <a:lnTo>
                  <a:pt x="278" y="344"/>
                </a:lnTo>
                <a:lnTo>
                  <a:pt x="278" y="344"/>
                </a:lnTo>
                <a:lnTo>
                  <a:pt x="280" y="343"/>
                </a:lnTo>
                <a:lnTo>
                  <a:pt x="284" y="343"/>
                </a:lnTo>
                <a:lnTo>
                  <a:pt x="291" y="344"/>
                </a:lnTo>
                <a:lnTo>
                  <a:pt x="301" y="344"/>
                </a:lnTo>
                <a:lnTo>
                  <a:pt x="305" y="343"/>
                </a:lnTo>
                <a:lnTo>
                  <a:pt x="310" y="342"/>
                </a:lnTo>
                <a:lnTo>
                  <a:pt x="310" y="342"/>
                </a:lnTo>
                <a:lnTo>
                  <a:pt x="319" y="338"/>
                </a:lnTo>
                <a:lnTo>
                  <a:pt x="322" y="333"/>
                </a:lnTo>
                <a:lnTo>
                  <a:pt x="325" y="328"/>
                </a:lnTo>
                <a:lnTo>
                  <a:pt x="325" y="324"/>
                </a:lnTo>
                <a:lnTo>
                  <a:pt x="325" y="324"/>
                </a:lnTo>
                <a:lnTo>
                  <a:pt x="325" y="321"/>
                </a:lnTo>
                <a:lnTo>
                  <a:pt x="323" y="321"/>
                </a:lnTo>
                <a:lnTo>
                  <a:pt x="321" y="320"/>
                </a:lnTo>
                <a:lnTo>
                  <a:pt x="321" y="319"/>
                </a:lnTo>
                <a:lnTo>
                  <a:pt x="331" y="316"/>
                </a:lnTo>
                <a:lnTo>
                  <a:pt x="331" y="316"/>
                </a:lnTo>
                <a:lnTo>
                  <a:pt x="337" y="314"/>
                </a:lnTo>
                <a:lnTo>
                  <a:pt x="343" y="314"/>
                </a:lnTo>
                <a:lnTo>
                  <a:pt x="349" y="314"/>
                </a:lnTo>
                <a:lnTo>
                  <a:pt x="351" y="314"/>
                </a:lnTo>
                <a:lnTo>
                  <a:pt x="352" y="314"/>
                </a:lnTo>
                <a:lnTo>
                  <a:pt x="352" y="308"/>
                </a:lnTo>
                <a:lnTo>
                  <a:pt x="352" y="308"/>
                </a:lnTo>
                <a:lnTo>
                  <a:pt x="352" y="303"/>
                </a:lnTo>
                <a:lnTo>
                  <a:pt x="351" y="299"/>
                </a:lnTo>
                <a:lnTo>
                  <a:pt x="348" y="294"/>
                </a:lnTo>
                <a:lnTo>
                  <a:pt x="347" y="293"/>
                </a:lnTo>
                <a:lnTo>
                  <a:pt x="347" y="290"/>
                </a:lnTo>
                <a:lnTo>
                  <a:pt x="348" y="290"/>
                </a:lnTo>
                <a:lnTo>
                  <a:pt x="352" y="289"/>
                </a:lnTo>
                <a:lnTo>
                  <a:pt x="352" y="289"/>
                </a:lnTo>
                <a:lnTo>
                  <a:pt x="357" y="287"/>
                </a:lnTo>
                <a:lnTo>
                  <a:pt x="359" y="284"/>
                </a:lnTo>
                <a:lnTo>
                  <a:pt x="360" y="280"/>
                </a:lnTo>
                <a:lnTo>
                  <a:pt x="359" y="277"/>
                </a:lnTo>
                <a:lnTo>
                  <a:pt x="359" y="277"/>
                </a:lnTo>
                <a:lnTo>
                  <a:pt x="357" y="269"/>
                </a:lnTo>
                <a:lnTo>
                  <a:pt x="357" y="266"/>
                </a:lnTo>
                <a:lnTo>
                  <a:pt x="358" y="264"/>
                </a:lnTo>
                <a:lnTo>
                  <a:pt x="358" y="264"/>
                </a:lnTo>
                <a:lnTo>
                  <a:pt x="381" y="253"/>
                </a:lnTo>
                <a:lnTo>
                  <a:pt x="423" y="236"/>
                </a:lnTo>
                <a:lnTo>
                  <a:pt x="423" y="236"/>
                </a:lnTo>
                <a:lnTo>
                  <a:pt x="433" y="231"/>
                </a:lnTo>
                <a:lnTo>
                  <a:pt x="442" y="225"/>
                </a:lnTo>
                <a:lnTo>
                  <a:pt x="449" y="218"/>
                </a:lnTo>
                <a:lnTo>
                  <a:pt x="455" y="210"/>
                </a:lnTo>
                <a:lnTo>
                  <a:pt x="460" y="203"/>
                </a:lnTo>
                <a:lnTo>
                  <a:pt x="464" y="195"/>
                </a:lnTo>
                <a:lnTo>
                  <a:pt x="466" y="189"/>
                </a:lnTo>
                <a:lnTo>
                  <a:pt x="468" y="184"/>
                </a:lnTo>
                <a:lnTo>
                  <a:pt x="468" y="184"/>
                </a:lnTo>
                <a:lnTo>
                  <a:pt x="468" y="171"/>
                </a:lnTo>
                <a:lnTo>
                  <a:pt x="468" y="168"/>
                </a:lnTo>
                <a:lnTo>
                  <a:pt x="464" y="167"/>
                </a:lnTo>
                <a:lnTo>
                  <a:pt x="464" y="167"/>
                </a:lnTo>
                <a:lnTo>
                  <a:pt x="460" y="168"/>
                </a:lnTo>
                <a:lnTo>
                  <a:pt x="457" y="171"/>
                </a:lnTo>
                <a:lnTo>
                  <a:pt x="454" y="175"/>
                </a:lnTo>
                <a:lnTo>
                  <a:pt x="454" y="175"/>
                </a:lnTo>
                <a:lnTo>
                  <a:pt x="455" y="166"/>
                </a:lnTo>
                <a:lnTo>
                  <a:pt x="454" y="160"/>
                </a:lnTo>
                <a:lnTo>
                  <a:pt x="453" y="157"/>
                </a:lnTo>
                <a:lnTo>
                  <a:pt x="450" y="157"/>
                </a:lnTo>
                <a:lnTo>
                  <a:pt x="450" y="157"/>
                </a:lnTo>
                <a:lnTo>
                  <a:pt x="448" y="159"/>
                </a:lnTo>
                <a:lnTo>
                  <a:pt x="447" y="160"/>
                </a:lnTo>
                <a:lnTo>
                  <a:pt x="443" y="165"/>
                </a:lnTo>
                <a:lnTo>
                  <a:pt x="440" y="173"/>
                </a:lnTo>
                <a:lnTo>
                  <a:pt x="440" y="173"/>
                </a:lnTo>
                <a:lnTo>
                  <a:pt x="440" y="172"/>
                </a:lnTo>
                <a:lnTo>
                  <a:pt x="440" y="172"/>
                </a:lnTo>
                <a:lnTo>
                  <a:pt x="440" y="171"/>
                </a:lnTo>
                <a:lnTo>
                  <a:pt x="438" y="170"/>
                </a:lnTo>
                <a:lnTo>
                  <a:pt x="433" y="166"/>
                </a:lnTo>
                <a:lnTo>
                  <a:pt x="427" y="163"/>
                </a:lnTo>
                <a:lnTo>
                  <a:pt x="424" y="162"/>
                </a:lnTo>
                <a:lnTo>
                  <a:pt x="423" y="163"/>
                </a:lnTo>
                <a:lnTo>
                  <a:pt x="423" y="163"/>
                </a:lnTo>
                <a:lnTo>
                  <a:pt x="422" y="166"/>
                </a:lnTo>
                <a:lnTo>
                  <a:pt x="420" y="172"/>
                </a:lnTo>
                <a:lnTo>
                  <a:pt x="420" y="172"/>
                </a:lnTo>
                <a:lnTo>
                  <a:pt x="417" y="178"/>
                </a:lnTo>
                <a:lnTo>
                  <a:pt x="416" y="182"/>
                </a:lnTo>
                <a:lnTo>
                  <a:pt x="413" y="184"/>
                </a:lnTo>
                <a:lnTo>
                  <a:pt x="408" y="188"/>
                </a:lnTo>
                <a:lnTo>
                  <a:pt x="408" y="188"/>
                </a:lnTo>
                <a:lnTo>
                  <a:pt x="402" y="191"/>
                </a:lnTo>
                <a:lnTo>
                  <a:pt x="396" y="193"/>
                </a:lnTo>
                <a:lnTo>
                  <a:pt x="390" y="194"/>
                </a:lnTo>
                <a:lnTo>
                  <a:pt x="390" y="194"/>
                </a:lnTo>
                <a:lnTo>
                  <a:pt x="390" y="193"/>
                </a:lnTo>
                <a:lnTo>
                  <a:pt x="388" y="189"/>
                </a:lnTo>
                <a:lnTo>
                  <a:pt x="385" y="184"/>
                </a:lnTo>
                <a:lnTo>
                  <a:pt x="383" y="183"/>
                </a:lnTo>
                <a:lnTo>
                  <a:pt x="379" y="182"/>
                </a:lnTo>
                <a:lnTo>
                  <a:pt x="379" y="182"/>
                </a:lnTo>
                <a:lnTo>
                  <a:pt x="374" y="182"/>
                </a:lnTo>
                <a:lnTo>
                  <a:pt x="373" y="182"/>
                </a:lnTo>
                <a:lnTo>
                  <a:pt x="372" y="184"/>
                </a:lnTo>
                <a:lnTo>
                  <a:pt x="369" y="189"/>
                </a:lnTo>
                <a:lnTo>
                  <a:pt x="365" y="197"/>
                </a:lnTo>
                <a:lnTo>
                  <a:pt x="365" y="197"/>
                </a:lnTo>
                <a:lnTo>
                  <a:pt x="360" y="203"/>
                </a:lnTo>
                <a:lnTo>
                  <a:pt x="358" y="205"/>
                </a:lnTo>
                <a:lnTo>
                  <a:pt x="356" y="208"/>
                </a:lnTo>
                <a:lnTo>
                  <a:pt x="352" y="211"/>
                </a:lnTo>
                <a:lnTo>
                  <a:pt x="352" y="211"/>
                </a:lnTo>
                <a:lnTo>
                  <a:pt x="348" y="216"/>
                </a:lnTo>
                <a:lnTo>
                  <a:pt x="346" y="218"/>
                </a:lnTo>
                <a:lnTo>
                  <a:pt x="343" y="219"/>
                </a:lnTo>
                <a:lnTo>
                  <a:pt x="337" y="223"/>
                </a:lnTo>
                <a:lnTo>
                  <a:pt x="337" y="223"/>
                </a:lnTo>
                <a:lnTo>
                  <a:pt x="331" y="227"/>
                </a:lnTo>
                <a:lnTo>
                  <a:pt x="325" y="230"/>
                </a:lnTo>
                <a:lnTo>
                  <a:pt x="321" y="231"/>
                </a:lnTo>
                <a:lnTo>
                  <a:pt x="319" y="234"/>
                </a:lnTo>
                <a:lnTo>
                  <a:pt x="319" y="234"/>
                </a:lnTo>
                <a:lnTo>
                  <a:pt x="320" y="221"/>
                </a:lnTo>
                <a:lnTo>
                  <a:pt x="320" y="210"/>
                </a:lnTo>
                <a:lnTo>
                  <a:pt x="319" y="204"/>
                </a:lnTo>
                <a:lnTo>
                  <a:pt x="317" y="200"/>
                </a:lnTo>
                <a:lnTo>
                  <a:pt x="317" y="200"/>
                </a:lnTo>
                <a:lnTo>
                  <a:pt x="312" y="194"/>
                </a:lnTo>
                <a:lnTo>
                  <a:pt x="309" y="192"/>
                </a:lnTo>
                <a:lnTo>
                  <a:pt x="307" y="191"/>
                </a:lnTo>
                <a:lnTo>
                  <a:pt x="305" y="191"/>
                </a:lnTo>
                <a:lnTo>
                  <a:pt x="299" y="194"/>
                </a:lnTo>
                <a:lnTo>
                  <a:pt x="299" y="194"/>
                </a:lnTo>
                <a:lnTo>
                  <a:pt x="295" y="200"/>
                </a:lnTo>
                <a:lnTo>
                  <a:pt x="293" y="204"/>
                </a:lnTo>
                <a:lnTo>
                  <a:pt x="291" y="208"/>
                </a:lnTo>
                <a:lnTo>
                  <a:pt x="289" y="211"/>
                </a:lnTo>
                <a:lnTo>
                  <a:pt x="289" y="211"/>
                </a:lnTo>
                <a:lnTo>
                  <a:pt x="287" y="214"/>
                </a:lnTo>
                <a:lnTo>
                  <a:pt x="285" y="216"/>
                </a:lnTo>
                <a:lnTo>
                  <a:pt x="284" y="218"/>
                </a:lnTo>
                <a:lnTo>
                  <a:pt x="278" y="220"/>
                </a:lnTo>
                <a:lnTo>
                  <a:pt x="278" y="220"/>
                </a:lnTo>
                <a:lnTo>
                  <a:pt x="272" y="221"/>
                </a:lnTo>
                <a:lnTo>
                  <a:pt x="267" y="221"/>
                </a:lnTo>
                <a:lnTo>
                  <a:pt x="264" y="221"/>
                </a:lnTo>
                <a:lnTo>
                  <a:pt x="263" y="223"/>
                </a:lnTo>
                <a:lnTo>
                  <a:pt x="262" y="231"/>
                </a:lnTo>
                <a:lnTo>
                  <a:pt x="246" y="230"/>
                </a:lnTo>
                <a:lnTo>
                  <a:pt x="243" y="211"/>
                </a:lnTo>
                <a:lnTo>
                  <a:pt x="243" y="211"/>
                </a:lnTo>
                <a:lnTo>
                  <a:pt x="234" y="209"/>
                </a:lnTo>
                <a:lnTo>
                  <a:pt x="220" y="205"/>
                </a:lnTo>
                <a:lnTo>
                  <a:pt x="220" y="205"/>
                </a:lnTo>
                <a:lnTo>
                  <a:pt x="214" y="203"/>
                </a:lnTo>
                <a:lnTo>
                  <a:pt x="213" y="203"/>
                </a:lnTo>
                <a:lnTo>
                  <a:pt x="213" y="202"/>
                </a:lnTo>
                <a:lnTo>
                  <a:pt x="213" y="202"/>
                </a:lnTo>
                <a:lnTo>
                  <a:pt x="213" y="198"/>
                </a:lnTo>
                <a:lnTo>
                  <a:pt x="214" y="193"/>
                </a:lnTo>
                <a:lnTo>
                  <a:pt x="215" y="189"/>
                </a:lnTo>
                <a:lnTo>
                  <a:pt x="216" y="187"/>
                </a:lnTo>
                <a:lnTo>
                  <a:pt x="220" y="184"/>
                </a:lnTo>
                <a:lnTo>
                  <a:pt x="225" y="182"/>
                </a:lnTo>
                <a:lnTo>
                  <a:pt x="225" y="182"/>
                </a:lnTo>
                <a:lnTo>
                  <a:pt x="234" y="181"/>
                </a:lnTo>
                <a:lnTo>
                  <a:pt x="238" y="179"/>
                </a:lnTo>
                <a:lnTo>
                  <a:pt x="243" y="178"/>
                </a:lnTo>
                <a:lnTo>
                  <a:pt x="248" y="175"/>
                </a:lnTo>
                <a:lnTo>
                  <a:pt x="248" y="175"/>
                </a:lnTo>
                <a:lnTo>
                  <a:pt x="255" y="168"/>
                </a:lnTo>
                <a:lnTo>
                  <a:pt x="257" y="163"/>
                </a:lnTo>
                <a:lnTo>
                  <a:pt x="262" y="154"/>
                </a:lnTo>
                <a:lnTo>
                  <a:pt x="262" y="154"/>
                </a:lnTo>
                <a:lnTo>
                  <a:pt x="263" y="150"/>
                </a:lnTo>
                <a:lnTo>
                  <a:pt x="266" y="147"/>
                </a:lnTo>
                <a:lnTo>
                  <a:pt x="288" y="133"/>
                </a:lnTo>
                <a:lnTo>
                  <a:pt x="288" y="133"/>
                </a:lnTo>
                <a:lnTo>
                  <a:pt x="291" y="129"/>
                </a:lnTo>
                <a:lnTo>
                  <a:pt x="295" y="124"/>
                </a:lnTo>
                <a:lnTo>
                  <a:pt x="299" y="120"/>
                </a:lnTo>
                <a:lnTo>
                  <a:pt x="300" y="115"/>
                </a:lnTo>
                <a:lnTo>
                  <a:pt x="303" y="106"/>
                </a:lnTo>
                <a:lnTo>
                  <a:pt x="304" y="96"/>
                </a:lnTo>
                <a:lnTo>
                  <a:pt x="303" y="87"/>
                </a:lnTo>
                <a:lnTo>
                  <a:pt x="301" y="80"/>
                </a:lnTo>
                <a:lnTo>
                  <a:pt x="300" y="74"/>
                </a:lnTo>
                <a:lnTo>
                  <a:pt x="300" y="74"/>
                </a:lnTo>
                <a:lnTo>
                  <a:pt x="295" y="75"/>
                </a:lnTo>
                <a:lnTo>
                  <a:pt x="287" y="76"/>
                </a:lnTo>
                <a:lnTo>
                  <a:pt x="287" y="76"/>
                </a:lnTo>
                <a:lnTo>
                  <a:pt x="284" y="76"/>
                </a:lnTo>
                <a:lnTo>
                  <a:pt x="283" y="74"/>
                </a:lnTo>
                <a:lnTo>
                  <a:pt x="282" y="71"/>
                </a:lnTo>
                <a:lnTo>
                  <a:pt x="283" y="70"/>
                </a:lnTo>
                <a:lnTo>
                  <a:pt x="283" y="70"/>
                </a:lnTo>
                <a:lnTo>
                  <a:pt x="282" y="69"/>
                </a:lnTo>
                <a:lnTo>
                  <a:pt x="280" y="67"/>
                </a:lnTo>
                <a:lnTo>
                  <a:pt x="275" y="67"/>
                </a:lnTo>
                <a:lnTo>
                  <a:pt x="266" y="65"/>
                </a:lnTo>
                <a:lnTo>
                  <a:pt x="266" y="65"/>
                </a:lnTo>
                <a:lnTo>
                  <a:pt x="262" y="65"/>
                </a:lnTo>
                <a:lnTo>
                  <a:pt x="259" y="66"/>
                </a:lnTo>
                <a:lnTo>
                  <a:pt x="258" y="65"/>
                </a:lnTo>
                <a:lnTo>
                  <a:pt x="258" y="65"/>
                </a:lnTo>
                <a:lnTo>
                  <a:pt x="257" y="60"/>
                </a:lnTo>
                <a:lnTo>
                  <a:pt x="257" y="60"/>
                </a:lnTo>
                <a:lnTo>
                  <a:pt x="256" y="49"/>
                </a:lnTo>
                <a:lnTo>
                  <a:pt x="252" y="37"/>
                </a:lnTo>
                <a:lnTo>
                  <a:pt x="247" y="24"/>
                </a:lnTo>
                <a:lnTo>
                  <a:pt x="243" y="19"/>
                </a:lnTo>
                <a:lnTo>
                  <a:pt x="240" y="16"/>
                </a:lnTo>
                <a:lnTo>
                  <a:pt x="240" y="16"/>
                </a:lnTo>
                <a:lnTo>
                  <a:pt x="232" y="11"/>
                </a:lnTo>
                <a:lnTo>
                  <a:pt x="225" y="5"/>
                </a:lnTo>
                <a:lnTo>
                  <a:pt x="220" y="3"/>
                </a:lnTo>
                <a:lnTo>
                  <a:pt x="213" y="1"/>
                </a:lnTo>
                <a:lnTo>
                  <a:pt x="204" y="0"/>
                </a:lnTo>
                <a:lnTo>
                  <a:pt x="190" y="0"/>
                </a:lnTo>
                <a:lnTo>
                  <a:pt x="190" y="0"/>
                </a:lnTo>
                <a:lnTo>
                  <a:pt x="167" y="1"/>
                </a:lnTo>
                <a:lnTo>
                  <a:pt x="150" y="5"/>
                </a:lnTo>
                <a:lnTo>
                  <a:pt x="138" y="10"/>
                </a:lnTo>
                <a:lnTo>
                  <a:pt x="128" y="14"/>
                </a:lnTo>
                <a:lnTo>
                  <a:pt x="128" y="14"/>
                </a:lnTo>
                <a:lnTo>
                  <a:pt x="113" y="24"/>
                </a:lnTo>
                <a:lnTo>
                  <a:pt x="108" y="28"/>
                </a:lnTo>
                <a:lnTo>
                  <a:pt x="105" y="33"/>
                </a:lnTo>
                <a:lnTo>
                  <a:pt x="105" y="33"/>
                </a:lnTo>
                <a:lnTo>
                  <a:pt x="98" y="46"/>
                </a:lnTo>
                <a:lnTo>
                  <a:pt x="94" y="56"/>
                </a:lnTo>
                <a:lnTo>
                  <a:pt x="91" y="66"/>
                </a:lnTo>
                <a:lnTo>
                  <a:pt x="91" y="66"/>
                </a:lnTo>
                <a:lnTo>
                  <a:pt x="87" y="88"/>
                </a:lnTo>
                <a:lnTo>
                  <a:pt x="86" y="99"/>
                </a:lnTo>
                <a:lnTo>
                  <a:pt x="86" y="112"/>
                </a:lnTo>
                <a:lnTo>
                  <a:pt x="86" y="112"/>
                </a:lnTo>
                <a:lnTo>
                  <a:pt x="85" y="117"/>
                </a:lnTo>
                <a:lnTo>
                  <a:pt x="82" y="124"/>
                </a:lnTo>
                <a:lnTo>
                  <a:pt x="73" y="136"/>
                </a:lnTo>
                <a:lnTo>
                  <a:pt x="66" y="147"/>
                </a:lnTo>
                <a:lnTo>
                  <a:pt x="65" y="151"/>
                </a:lnTo>
                <a:lnTo>
                  <a:pt x="65" y="152"/>
                </a:lnTo>
                <a:lnTo>
                  <a:pt x="66" y="154"/>
                </a:lnTo>
                <a:lnTo>
                  <a:pt x="66" y="154"/>
                </a:lnTo>
                <a:lnTo>
                  <a:pt x="73" y="160"/>
                </a:lnTo>
                <a:lnTo>
                  <a:pt x="76" y="162"/>
                </a:lnTo>
                <a:lnTo>
                  <a:pt x="77" y="165"/>
                </a:lnTo>
                <a:lnTo>
                  <a:pt x="77" y="165"/>
                </a:lnTo>
                <a:lnTo>
                  <a:pt x="75" y="175"/>
                </a:lnTo>
                <a:lnTo>
                  <a:pt x="73" y="179"/>
                </a:lnTo>
                <a:lnTo>
                  <a:pt x="75" y="182"/>
                </a:lnTo>
                <a:lnTo>
                  <a:pt x="76" y="184"/>
                </a:lnTo>
                <a:lnTo>
                  <a:pt x="76" y="184"/>
                </a:lnTo>
                <a:lnTo>
                  <a:pt x="78" y="187"/>
                </a:lnTo>
                <a:lnTo>
                  <a:pt x="78" y="189"/>
                </a:lnTo>
                <a:lnTo>
                  <a:pt x="77" y="192"/>
                </a:lnTo>
                <a:lnTo>
                  <a:pt x="77" y="192"/>
                </a:lnTo>
                <a:lnTo>
                  <a:pt x="77" y="193"/>
                </a:lnTo>
                <a:lnTo>
                  <a:pt x="77" y="200"/>
                </a:lnTo>
                <a:lnTo>
                  <a:pt x="77" y="200"/>
                </a:lnTo>
                <a:lnTo>
                  <a:pt x="77" y="208"/>
                </a:lnTo>
                <a:lnTo>
                  <a:pt x="78" y="216"/>
                </a:lnTo>
                <a:lnTo>
                  <a:pt x="80" y="220"/>
                </a:lnTo>
                <a:lnTo>
                  <a:pt x="82" y="224"/>
                </a:lnTo>
                <a:lnTo>
                  <a:pt x="86" y="226"/>
                </a:lnTo>
                <a:lnTo>
                  <a:pt x="91" y="227"/>
                </a:lnTo>
                <a:lnTo>
                  <a:pt x="91" y="227"/>
                </a:lnTo>
                <a:lnTo>
                  <a:pt x="102" y="227"/>
                </a:lnTo>
                <a:lnTo>
                  <a:pt x="109" y="227"/>
                </a:lnTo>
                <a:lnTo>
                  <a:pt x="114" y="227"/>
                </a:lnTo>
                <a:lnTo>
                  <a:pt x="117" y="229"/>
                </a:lnTo>
                <a:lnTo>
                  <a:pt x="119" y="231"/>
                </a:lnTo>
                <a:lnTo>
                  <a:pt x="119" y="231"/>
                </a:lnTo>
                <a:lnTo>
                  <a:pt x="121" y="236"/>
                </a:lnTo>
                <a:lnTo>
                  <a:pt x="123" y="242"/>
                </a:lnTo>
                <a:lnTo>
                  <a:pt x="125" y="258"/>
                </a:lnTo>
                <a:lnTo>
                  <a:pt x="125" y="276"/>
                </a:lnTo>
                <a:lnTo>
                  <a:pt x="124" y="289"/>
                </a:lnTo>
                <a:lnTo>
                  <a:pt x="124" y="28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9">
            <a:extLst>
              <a:ext uri="{FF2B5EF4-FFF2-40B4-BE49-F238E27FC236}">
                <a16:creationId xmlns:a16="http://schemas.microsoft.com/office/drawing/2014/main" id="{B98C2077-8420-4AA9-BB21-479DBE5C46B0}"/>
              </a:ext>
            </a:extLst>
          </p:cNvPr>
          <p:cNvSpPr>
            <a:spLocks/>
          </p:cNvSpPr>
          <p:nvPr/>
        </p:nvSpPr>
        <p:spPr bwMode="auto">
          <a:xfrm>
            <a:off x="4202113" y="923412"/>
            <a:ext cx="1485900" cy="2541588"/>
          </a:xfrm>
          <a:custGeom>
            <a:avLst/>
            <a:gdLst>
              <a:gd name="T0" fmla="*/ 353 w 936"/>
              <a:gd name="T1" fmla="*/ 30 h 1601"/>
              <a:gd name="T2" fmla="*/ 317 w 936"/>
              <a:gd name="T3" fmla="*/ 105 h 1601"/>
              <a:gd name="T4" fmla="*/ 312 w 936"/>
              <a:gd name="T5" fmla="*/ 166 h 1601"/>
              <a:gd name="T6" fmla="*/ 245 w 936"/>
              <a:gd name="T7" fmla="*/ 245 h 1601"/>
              <a:gd name="T8" fmla="*/ 203 w 936"/>
              <a:gd name="T9" fmla="*/ 301 h 1601"/>
              <a:gd name="T10" fmla="*/ 181 w 936"/>
              <a:gd name="T11" fmla="*/ 331 h 1601"/>
              <a:gd name="T12" fmla="*/ 169 w 936"/>
              <a:gd name="T13" fmla="*/ 371 h 1601"/>
              <a:gd name="T14" fmla="*/ 197 w 936"/>
              <a:gd name="T15" fmla="*/ 344 h 1601"/>
              <a:gd name="T16" fmla="*/ 172 w 936"/>
              <a:gd name="T17" fmla="*/ 416 h 1601"/>
              <a:gd name="T18" fmla="*/ 63 w 936"/>
              <a:gd name="T19" fmla="*/ 629 h 1601"/>
              <a:gd name="T20" fmla="*/ 4 w 936"/>
              <a:gd name="T21" fmla="*/ 750 h 1601"/>
              <a:gd name="T22" fmla="*/ 18 w 936"/>
              <a:gd name="T23" fmla="*/ 860 h 1601"/>
              <a:gd name="T24" fmla="*/ 33 w 936"/>
              <a:gd name="T25" fmla="*/ 857 h 1601"/>
              <a:gd name="T26" fmla="*/ 48 w 936"/>
              <a:gd name="T27" fmla="*/ 850 h 1601"/>
              <a:gd name="T28" fmla="*/ 58 w 936"/>
              <a:gd name="T29" fmla="*/ 818 h 1601"/>
              <a:gd name="T30" fmla="*/ 84 w 936"/>
              <a:gd name="T31" fmla="*/ 764 h 1601"/>
              <a:gd name="T32" fmla="*/ 83 w 936"/>
              <a:gd name="T33" fmla="*/ 711 h 1601"/>
              <a:gd name="T34" fmla="*/ 235 w 936"/>
              <a:gd name="T35" fmla="*/ 471 h 1601"/>
              <a:gd name="T36" fmla="*/ 207 w 936"/>
              <a:gd name="T37" fmla="*/ 702 h 1601"/>
              <a:gd name="T38" fmla="*/ 186 w 936"/>
              <a:gd name="T39" fmla="*/ 751 h 1601"/>
              <a:gd name="T40" fmla="*/ 192 w 936"/>
              <a:gd name="T41" fmla="*/ 769 h 1601"/>
              <a:gd name="T42" fmla="*/ 139 w 936"/>
              <a:gd name="T43" fmla="*/ 1144 h 1601"/>
              <a:gd name="T44" fmla="*/ 110 w 936"/>
              <a:gd name="T45" fmla="*/ 1264 h 1601"/>
              <a:gd name="T46" fmla="*/ 186 w 936"/>
              <a:gd name="T47" fmla="*/ 1287 h 1601"/>
              <a:gd name="T48" fmla="*/ 224 w 936"/>
              <a:gd name="T49" fmla="*/ 1479 h 1601"/>
              <a:gd name="T50" fmla="*/ 201 w 936"/>
              <a:gd name="T51" fmla="*/ 1527 h 1601"/>
              <a:gd name="T52" fmla="*/ 278 w 936"/>
              <a:gd name="T53" fmla="*/ 1568 h 1601"/>
              <a:gd name="T54" fmla="*/ 384 w 936"/>
              <a:gd name="T55" fmla="*/ 1601 h 1601"/>
              <a:gd name="T56" fmla="*/ 398 w 936"/>
              <a:gd name="T57" fmla="*/ 1576 h 1601"/>
              <a:gd name="T58" fmla="*/ 393 w 936"/>
              <a:gd name="T59" fmla="*/ 1562 h 1601"/>
              <a:gd name="T60" fmla="*/ 326 w 936"/>
              <a:gd name="T61" fmla="*/ 1525 h 1601"/>
              <a:gd name="T62" fmla="*/ 305 w 936"/>
              <a:gd name="T63" fmla="*/ 1456 h 1601"/>
              <a:gd name="T64" fmla="*/ 400 w 936"/>
              <a:gd name="T65" fmla="*/ 1227 h 1601"/>
              <a:gd name="T66" fmla="*/ 463 w 936"/>
              <a:gd name="T67" fmla="*/ 1209 h 1601"/>
              <a:gd name="T68" fmla="*/ 553 w 936"/>
              <a:gd name="T69" fmla="*/ 1140 h 1601"/>
              <a:gd name="T70" fmla="*/ 629 w 936"/>
              <a:gd name="T71" fmla="*/ 1069 h 1601"/>
              <a:gd name="T72" fmla="*/ 706 w 936"/>
              <a:gd name="T73" fmla="*/ 995 h 1601"/>
              <a:gd name="T74" fmla="*/ 753 w 936"/>
              <a:gd name="T75" fmla="*/ 1118 h 1601"/>
              <a:gd name="T76" fmla="*/ 785 w 936"/>
              <a:gd name="T77" fmla="*/ 1148 h 1601"/>
              <a:gd name="T78" fmla="*/ 911 w 936"/>
              <a:gd name="T79" fmla="*/ 1123 h 1601"/>
              <a:gd name="T80" fmla="*/ 931 w 936"/>
              <a:gd name="T81" fmla="*/ 1088 h 1601"/>
              <a:gd name="T82" fmla="*/ 925 w 936"/>
              <a:gd name="T83" fmla="*/ 1060 h 1601"/>
              <a:gd name="T84" fmla="*/ 873 w 936"/>
              <a:gd name="T85" fmla="*/ 1069 h 1601"/>
              <a:gd name="T86" fmla="*/ 819 w 936"/>
              <a:gd name="T87" fmla="*/ 1047 h 1601"/>
              <a:gd name="T88" fmla="*/ 746 w 936"/>
              <a:gd name="T89" fmla="*/ 911 h 1601"/>
              <a:gd name="T90" fmla="*/ 729 w 936"/>
              <a:gd name="T91" fmla="*/ 729 h 1601"/>
              <a:gd name="T92" fmla="*/ 656 w 936"/>
              <a:gd name="T93" fmla="*/ 685 h 1601"/>
              <a:gd name="T94" fmla="*/ 503 w 936"/>
              <a:gd name="T95" fmla="*/ 685 h 1601"/>
              <a:gd name="T96" fmla="*/ 469 w 936"/>
              <a:gd name="T97" fmla="*/ 572 h 1601"/>
              <a:gd name="T98" fmla="*/ 498 w 936"/>
              <a:gd name="T99" fmla="*/ 517 h 1601"/>
              <a:gd name="T100" fmla="*/ 544 w 936"/>
              <a:gd name="T101" fmla="*/ 431 h 1601"/>
              <a:gd name="T102" fmla="*/ 543 w 936"/>
              <a:gd name="T103" fmla="*/ 361 h 1601"/>
              <a:gd name="T104" fmla="*/ 477 w 936"/>
              <a:gd name="T105" fmla="*/ 306 h 1601"/>
              <a:gd name="T106" fmla="*/ 462 w 936"/>
              <a:gd name="T107" fmla="*/ 249 h 1601"/>
              <a:gd name="T108" fmla="*/ 515 w 936"/>
              <a:gd name="T109" fmla="*/ 208 h 1601"/>
              <a:gd name="T110" fmla="*/ 527 w 936"/>
              <a:gd name="T111" fmla="*/ 123 h 1601"/>
              <a:gd name="T112" fmla="*/ 528 w 936"/>
              <a:gd name="T113" fmla="*/ 80 h 1601"/>
              <a:gd name="T114" fmla="*/ 526 w 936"/>
              <a:gd name="T115" fmla="*/ 25 h 1601"/>
              <a:gd name="T116" fmla="*/ 494 w 936"/>
              <a:gd name="T117" fmla="*/ 8 h 1601"/>
              <a:gd name="T118" fmla="*/ 437 w 936"/>
              <a:gd name="T119" fmla="*/ 1 h 1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36" h="1601">
                <a:moveTo>
                  <a:pt x="431" y="24"/>
                </a:moveTo>
                <a:lnTo>
                  <a:pt x="431" y="24"/>
                </a:lnTo>
                <a:lnTo>
                  <a:pt x="420" y="21"/>
                </a:lnTo>
                <a:lnTo>
                  <a:pt x="400" y="21"/>
                </a:lnTo>
                <a:lnTo>
                  <a:pt x="388" y="21"/>
                </a:lnTo>
                <a:lnTo>
                  <a:pt x="376" y="24"/>
                </a:lnTo>
                <a:lnTo>
                  <a:pt x="365" y="26"/>
                </a:lnTo>
                <a:lnTo>
                  <a:pt x="353" y="30"/>
                </a:lnTo>
                <a:lnTo>
                  <a:pt x="353" y="30"/>
                </a:lnTo>
                <a:lnTo>
                  <a:pt x="350" y="33"/>
                </a:lnTo>
                <a:lnTo>
                  <a:pt x="345" y="37"/>
                </a:lnTo>
                <a:lnTo>
                  <a:pt x="337" y="48"/>
                </a:lnTo>
                <a:lnTo>
                  <a:pt x="330" y="60"/>
                </a:lnTo>
                <a:lnTo>
                  <a:pt x="325" y="75"/>
                </a:lnTo>
                <a:lnTo>
                  <a:pt x="320" y="90"/>
                </a:lnTo>
                <a:lnTo>
                  <a:pt x="317" y="105"/>
                </a:lnTo>
                <a:lnTo>
                  <a:pt x="313" y="129"/>
                </a:lnTo>
                <a:lnTo>
                  <a:pt x="313" y="129"/>
                </a:lnTo>
                <a:lnTo>
                  <a:pt x="313" y="138"/>
                </a:lnTo>
                <a:lnTo>
                  <a:pt x="313" y="143"/>
                </a:lnTo>
                <a:lnTo>
                  <a:pt x="315" y="150"/>
                </a:lnTo>
                <a:lnTo>
                  <a:pt x="315" y="154"/>
                </a:lnTo>
                <a:lnTo>
                  <a:pt x="314" y="159"/>
                </a:lnTo>
                <a:lnTo>
                  <a:pt x="312" y="166"/>
                </a:lnTo>
                <a:lnTo>
                  <a:pt x="307" y="176"/>
                </a:lnTo>
                <a:lnTo>
                  <a:pt x="307" y="176"/>
                </a:lnTo>
                <a:lnTo>
                  <a:pt x="296" y="195"/>
                </a:lnTo>
                <a:lnTo>
                  <a:pt x="286" y="208"/>
                </a:lnTo>
                <a:lnTo>
                  <a:pt x="276" y="219"/>
                </a:lnTo>
                <a:lnTo>
                  <a:pt x="261" y="233"/>
                </a:lnTo>
                <a:lnTo>
                  <a:pt x="261" y="233"/>
                </a:lnTo>
                <a:lnTo>
                  <a:pt x="245" y="245"/>
                </a:lnTo>
                <a:lnTo>
                  <a:pt x="230" y="256"/>
                </a:lnTo>
                <a:lnTo>
                  <a:pt x="224" y="264"/>
                </a:lnTo>
                <a:lnTo>
                  <a:pt x="218" y="270"/>
                </a:lnTo>
                <a:lnTo>
                  <a:pt x="213" y="280"/>
                </a:lnTo>
                <a:lnTo>
                  <a:pt x="208" y="290"/>
                </a:lnTo>
                <a:lnTo>
                  <a:pt x="208" y="290"/>
                </a:lnTo>
                <a:lnTo>
                  <a:pt x="206" y="296"/>
                </a:lnTo>
                <a:lnTo>
                  <a:pt x="203" y="301"/>
                </a:lnTo>
                <a:lnTo>
                  <a:pt x="196" y="309"/>
                </a:lnTo>
                <a:lnTo>
                  <a:pt x="186" y="317"/>
                </a:lnTo>
                <a:lnTo>
                  <a:pt x="177" y="322"/>
                </a:lnTo>
                <a:lnTo>
                  <a:pt x="169" y="325"/>
                </a:lnTo>
                <a:lnTo>
                  <a:pt x="161" y="326"/>
                </a:lnTo>
                <a:lnTo>
                  <a:pt x="155" y="329"/>
                </a:lnTo>
                <a:lnTo>
                  <a:pt x="181" y="331"/>
                </a:lnTo>
                <a:lnTo>
                  <a:pt x="181" y="331"/>
                </a:lnTo>
                <a:lnTo>
                  <a:pt x="177" y="335"/>
                </a:lnTo>
                <a:lnTo>
                  <a:pt x="174" y="340"/>
                </a:lnTo>
                <a:lnTo>
                  <a:pt x="170" y="345"/>
                </a:lnTo>
                <a:lnTo>
                  <a:pt x="170" y="345"/>
                </a:lnTo>
                <a:lnTo>
                  <a:pt x="169" y="352"/>
                </a:lnTo>
                <a:lnTo>
                  <a:pt x="169" y="361"/>
                </a:lnTo>
                <a:lnTo>
                  <a:pt x="169" y="371"/>
                </a:lnTo>
                <a:lnTo>
                  <a:pt x="169" y="371"/>
                </a:lnTo>
                <a:lnTo>
                  <a:pt x="172" y="362"/>
                </a:lnTo>
                <a:lnTo>
                  <a:pt x="176" y="356"/>
                </a:lnTo>
                <a:lnTo>
                  <a:pt x="181" y="351"/>
                </a:lnTo>
                <a:lnTo>
                  <a:pt x="181" y="351"/>
                </a:lnTo>
                <a:lnTo>
                  <a:pt x="186" y="347"/>
                </a:lnTo>
                <a:lnTo>
                  <a:pt x="191" y="345"/>
                </a:lnTo>
                <a:lnTo>
                  <a:pt x="197" y="344"/>
                </a:lnTo>
                <a:lnTo>
                  <a:pt x="197" y="344"/>
                </a:lnTo>
                <a:lnTo>
                  <a:pt x="195" y="347"/>
                </a:lnTo>
                <a:lnTo>
                  <a:pt x="193" y="352"/>
                </a:lnTo>
                <a:lnTo>
                  <a:pt x="193" y="359"/>
                </a:lnTo>
                <a:lnTo>
                  <a:pt x="193" y="359"/>
                </a:lnTo>
                <a:lnTo>
                  <a:pt x="196" y="381"/>
                </a:lnTo>
                <a:lnTo>
                  <a:pt x="196" y="381"/>
                </a:lnTo>
                <a:lnTo>
                  <a:pt x="190" y="392"/>
                </a:lnTo>
                <a:lnTo>
                  <a:pt x="172" y="416"/>
                </a:lnTo>
                <a:lnTo>
                  <a:pt x="133" y="478"/>
                </a:lnTo>
                <a:lnTo>
                  <a:pt x="133" y="478"/>
                </a:lnTo>
                <a:lnTo>
                  <a:pt x="123" y="494"/>
                </a:lnTo>
                <a:lnTo>
                  <a:pt x="115" y="514"/>
                </a:lnTo>
                <a:lnTo>
                  <a:pt x="95" y="559"/>
                </a:lnTo>
                <a:lnTo>
                  <a:pt x="76" y="602"/>
                </a:lnTo>
                <a:lnTo>
                  <a:pt x="69" y="620"/>
                </a:lnTo>
                <a:lnTo>
                  <a:pt x="63" y="629"/>
                </a:lnTo>
                <a:lnTo>
                  <a:pt x="63" y="629"/>
                </a:lnTo>
                <a:lnTo>
                  <a:pt x="52" y="648"/>
                </a:lnTo>
                <a:lnTo>
                  <a:pt x="41" y="668"/>
                </a:lnTo>
                <a:lnTo>
                  <a:pt x="25" y="698"/>
                </a:lnTo>
                <a:lnTo>
                  <a:pt x="25" y="698"/>
                </a:lnTo>
                <a:lnTo>
                  <a:pt x="16" y="719"/>
                </a:lnTo>
                <a:lnTo>
                  <a:pt x="4" y="750"/>
                </a:lnTo>
                <a:lnTo>
                  <a:pt x="4" y="750"/>
                </a:lnTo>
                <a:lnTo>
                  <a:pt x="1" y="761"/>
                </a:lnTo>
                <a:lnTo>
                  <a:pt x="0" y="772"/>
                </a:lnTo>
                <a:lnTo>
                  <a:pt x="1" y="786"/>
                </a:lnTo>
                <a:lnTo>
                  <a:pt x="2" y="801"/>
                </a:lnTo>
                <a:lnTo>
                  <a:pt x="9" y="826"/>
                </a:lnTo>
                <a:lnTo>
                  <a:pt x="14" y="846"/>
                </a:lnTo>
                <a:lnTo>
                  <a:pt x="14" y="846"/>
                </a:lnTo>
                <a:lnTo>
                  <a:pt x="18" y="860"/>
                </a:lnTo>
                <a:lnTo>
                  <a:pt x="22" y="868"/>
                </a:lnTo>
                <a:lnTo>
                  <a:pt x="25" y="871"/>
                </a:lnTo>
                <a:lnTo>
                  <a:pt x="27" y="871"/>
                </a:lnTo>
                <a:lnTo>
                  <a:pt x="30" y="871"/>
                </a:lnTo>
                <a:lnTo>
                  <a:pt x="31" y="868"/>
                </a:lnTo>
                <a:lnTo>
                  <a:pt x="31" y="868"/>
                </a:lnTo>
                <a:lnTo>
                  <a:pt x="32" y="863"/>
                </a:lnTo>
                <a:lnTo>
                  <a:pt x="33" y="857"/>
                </a:lnTo>
                <a:lnTo>
                  <a:pt x="33" y="844"/>
                </a:lnTo>
                <a:lnTo>
                  <a:pt x="33" y="826"/>
                </a:lnTo>
                <a:lnTo>
                  <a:pt x="33" y="826"/>
                </a:lnTo>
                <a:lnTo>
                  <a:pt x="39" y="840"/>
                </a:lnTo>
                <a:lnTo>
                  <a:pt x="44" y="849"/>
                </a:lnTo>
                <a:lnTo>
                  <a:pt x="46" y="850"/>
                </a:lnTo>
                <a:lnTo>
                  <a:pt x="47" y="850"/>
                </a:lnTo>
                <a:lnTo>
                  <a:pt x="48" y="850"/>
                </a:lnTo>
                <a:lnTo>
                  <a:pt x="48" y="850"/>
                </a:lnTo>
                <a:lnTo>
                  <a:pt x="49" y="846"/>
                </a:lnTo>
                <a:lnTo>
                  <a:pt x="49" y="842"/>
                </a:lnTo>
                <a:lnTo>
                  <a:pt x="50" y="833"/>
                </a:lnTo>
                <a:lnTo>
                  <a:pt x="50" y="829"/>
                </a:lnTo>
                <a:lnTo>
                  <a:pt x="52" y="824"/>
                </a:lnTo>
                <a:lnTo>
                  <a:pt x="54" y="820"/>
                </a:lnTo>
                <a:lnTo>
                  <a:pt x="58" y="818"/>
                </a:lnTo>
                <a:lnTo>
                  <a:pt x="58" y="818"/>
                </a:lnTo>
                <a:lnTo>
                  <a:pt x="63" y="814"/>
                </a:lnTo>
                <a:lnTo>
                  <a:pt x="67" y="808"/>
                </a:lnTo>
                <a:lnTo>
                  <a:pt x="71" y="801"/>
                </a:lnTo>
                <a:lnTo>
                  <a:pt x="75" y="792"/>
                </a:lnTo>
                <a:lnTo>
                  <a:pt x="79" y="783"/>
                </a:lnTo>
                <a:lnTo>
                  <a:pt x="81" y="774"/>
                </a:lnTo>
                <a:lnTo>
                  <a:pt x="84" y="764"/>
                </a:lnTo>
                <a:lnTo>
                  <a:pt x="84" y="756"/>
                </a:lnTo>
                <a:lnTo>
                  <a:pt x="84" y="756"/>
                </a:lnTo>
                <a:lnTo>
                  <a:pt x="84" y="744"/>
                </a:lnTo>
                <a:lnTo>
                  <a:pt x="83" y="737"/>
                </a:lnTo>
                <a:lnTo>
                  <a:pt x="81" y="728"/>
                </a:lnTo>
                <a:lnTo>
                  <a:pt x="81" y="716"/>
                </a:lnTo>
                <a:lnTo>
                  <a:pt x="81" y="716"/>
                </a:lnTo>
                <a:lnTo>
                  <a:pt x="83" y="711"/>
                </a:lnTo>
                <a:lnTo>
                  <a:pt x="85" y="705"/>
                </a:lnTo>
                <a:lnTo>
                  <a:pt x="94" y="686"/>
                </a:lnTo>
                <a:lnTo>
                  <a:pt x="107" y="663"/>
                </a:lnTo>
                <a:lnTo>
                  <a:pt x="122" y="639"/>
                </a:lnTo>
                <a:lnTo>
                  <a:pt x="151" y="595"/>
                </a:lnTo>
                <a:lnTo>
                  <a:pt x="167" y="573"/>
                </a:lnTo>
                <a:lnTo>
                  <a:pt x="167" y="573"/>
                </a:lnTo>
                <a:lnTo>
                  <a:pt x="235" y="471"/>
                </a:lnTo>
                <a:lnTo>
                  <a:pt x="235" y="471"/>
                </a:lnTo>
                <a:lnTo>
                  <a:pt x="233" y="543"/>
                </a:lnTo>
                <a:lnTo>
                  <a:pt x="229" y="600"/>
                </a:lnTo>
                <a:lnTo>
                  <a:pt x="227" y="622"/>
                </a:lnTo>
                <a:lnTo>
                  <a:pt x="224" y="637"/>
                </a:lnTo>
                <a:lnTo>
                  <a:pt x="224" y="637"/>
                </a:lnTo>
                <a:lnTo>
                  <a:pt x="213" y="681"/>
                </a:lnTo>
                <a:lnTo>
                  <a:pt x="207" y="702"/>
                </a:lnTo>
                <a:lnTo>
                  <a:pt x="201" y="717"/>
                </a:lnTo>
                <a:lnTo>
                  <a:pt x="201" y="717"/>
                </a:lnTo>
                <a:lnTo>
                  <a:pt x="193" y="728"/>
                </a:lnTo>
                <a:lnTo>
                  <a:pt x="188" y="737"/>
                </a:lnTo>
                <a:lnTo>
                  <a:pt x="186" y="740"/>
                </a:lnTo>
                <a:lnTo>
                  <a:pt x="185" y="744"/>
                </a:lnTo>
                <a:lnTo>
                  <a:pt x="185" y="748"/>
                </a:lnTo>
                <a:lnTo>
                  <a:pt x="186" y="751"/>
                </a:lnTo>
                <a:lnTo>
                  <a:pt x="186" y="751"/>
                </a:lnTo>
                <a:lnTo>
                  <a:pt x="187" y="755"/>
                </a:lnTo>
                <a:lnTo>
                  <a:pt x="190" y="756"/>
                </a:lnTo>
                <a:lnTo>
                  <a:pt x="193" y="758"/>
                </a:lnTo>
                <a:lnTo>
                  <a:pt x="195" y="759"/>
                </a:lnTo>
                <a:lnTo>
                  <a:pt x="195" y="760"/>
                </a:lnTo>
                <a:lnTo>
                  <a:pt x="192" y="769"/>
                </a:lnTo>
                <a:lnTo>
                  <a:pt x="192" y="769"/>
                </a:lnTo>
                <a:lnTo>
                  <a:pt x="188" y="787"/>
                </a:lnTo>
                <a:lnTo>
                  <a:pt x="184" y="823"/>
                </a:lnTo>
                <a:lnTo>
                  <a:pt x="171" y="929"/>
                </a:lnTo>
                <a:lnTo>
                  <a:pt x="158" y="1042"/>
                </a:lnTo>
                <a:lnTo>
                  <a:pt x="151" y="1089"/>
                </a:lnTo>
                <a:lnTo>
                  <a:pt x="145" y="1121"/>
                </a:lnTo>
                <a:lnTo>
                  <a:pt x="145" y="1121"/>
                </a:lnTo>
                <a:lnTo>
                  <a:pt x="139" y="1144"/>
                </a:lnTo>
                <a:lnTo>
                  <a:pt x="129" y="1169"/>
                </a:lnTo>
                <a:lnTo>
                  <a:pt x="119" y="1192"/>
                </a:lnTo>
                <a:lnTo>
                  <a:pt x="108" y="1214"/>
                </a:lnTo>
                <a:lnTo>
                  <a:pt x="90" y="1248"/>
                </a:lnTo>
                <a:lnTo>
                  <a:pt x="83" y="1261"/>
                </a:lnTo>
                <a:lnTo>
                  <a:pt x="83" y="1261"/>
                </a:lnTo>
                <a:lnTo>
                  <a:pt x="91" y="1261"/>
                </a:lnTo>
                <a:lnTo>
                  <a:pt x="110" y="1264"/>
                </a:lnTo>
                <a:lnTo>
                  <a:pt x="121" y="1265"/>
                </a:lnTo>
                <a:lnTo>
                  <a:pt x="132" y="1267"/>
                </a:lnTo>
                <a:lnTo>
                  <a:pt x="142" y="1270"/>
                </a:lnTo>
                <a:lnTo>
                  <a:pt x="150" y="1273"/>
                </a:lnTo>
                <a:lnTo>
                  <a:pt x="150" y="1273"/>
                </a:lnTo>
                <a:lnTo>
                  <a:pt x="163" y="1281"/>
                </a:lnTo>
                <a:lnTo>
                  <a:pt x="174" y="1286"/>
                </a:lnTo>
                <a:lnTo>
                  <a:pt x="186" y="1287"/>
                </a:lnTo>
                <a:lnTo>
                  <a:pt x="201" y="1287"/>
                </a:lnTo>
                <a:lnTo>
                  <a:pt x="201" y="1287"/>
                </a:lnTo>
                <a:lnTo>
                  <a:pt x="219" y="1285"/>
                </a:lnTo>
                <a:lnTo>
                  <a:pt x="240" y="1285"/>
                </a:lnTo>
                <a:lnTo>
                  <a:pt x="265" y="1285"/>
                </a:lnTo>
                <a:lnTo>
                  <a:pt x="228" y="1474"/>
                </a:lnTo>
                <a:lnTo>
                  <a:pt x="228" y="1474"/>
                </a:lnTo>
                <a:lnTo>
                  <a:pt x="224" y="1479"/>
                </a:lnTo>
                <a:lnTo>
                  <a:pt x="216" y="1488"/>
                </a:lnTo>
                <a:lnTo>
                  <a:pt x="207" y="1500"/>
                </a:lnTo>
                <a:lnTo>
                  <a:pt x="204" y="1506"/>
                </a:lnTo>
                <a:lnTo>
                  <a:pt x="203" y="1512"/>
                </a:lnTo>
                <a:lnTo>
                  <a:pt x="203" y="1512"/>
                </a:lnTo>
                <a:lnTo>
                  <a:pt x="203" y="1517"/>
                </a:lnTo>
                <a:lnTo>
                  <a:pt x="202" y="1521"/>
                </a:lnTo>
                <a:lnTo>
                  <a:pt x="201" y="1527"/>
                </a:lnTo>
                <a:lnTo>
                  <a:pt x="201" y="1530"/>
                </a:lnTo>
                <a:lnTo>
                  <a:pt x="203" y="1532"/>
                </a:lnTo>
                <a:lnTo>
                  <a:pt x="208" y="1533"/>
                </a:lnTo>
                <a:lnTo>
                  <a:pt x="216" y="1537"/>
                </a:lnTo>
                <a:lnTo>
                  <a:pt x="216" y="1537"/>
                </a:lnTo>
                <a:lnTo>
                  <a:pt x="227" y="1541"/>
                </a:lnTo>
                <a:lnTo>
                  <a:pt x="241" y="1548"/>
                </a:lnTo>
                <a:lnTo>
                  <a:pt x="278" y="1568"/>
                </a:lnTo>
                <a:lnTo>
                  <a:pt x="297" y="1579"/>
                </a:lnTo>
                <a:lnTo>
                  <a:pt x="317" y="1588"/>
                </a:lnTo>
                <a:lnTo>
                  <a:pt x="334" y="1595"/>
                </a:lnTo>
                <a:lnTo>
                  <a:pt x="342" y="1597"/>
                </a:lnTo>
                <a:lnTo>
                  <a:pt x="350" y="1599"/>
                </a:lnTo>
                <a:lnTo>
                  <a:pt x="350" y="1599"/>
                </a:lnTo>
                <a:lnTo>
                  <a:pt x="374" y="1601"/>
                </a:lnTo>
                <a:lnTo>
                  <a:pt x="384" y="1601"/>
                </a:lnTo>
                <a:lnTo>
                  <a:pt x="393" y="1601"/>
                </a:lnTo>
                <a:lnTo>
                  <a:pt x="399" y="1600"/>
                </a:lnTo>
                <a:lnTo>
                  <a:pt x="403" y="1597"/>
                </a:lnTo>
                <a:lnTo>
                  <a:pt x="404" y="1594"/>
                </a:lnTo>
                <a:lnTo>
                  <a:pt x="404" y="1590"/>
                </a:lnTo>
                <a:lnTo>
                  <a:pt x="404" y="1590"/>
                </a:lnTo>
                <a:lnTo>
                  <a:pt x="400" y="1581"/>
                </a:lnTo>
                <a:lnTo>
                  <a:pt x="398" y="1576"/>
                </a:lnTo>
                <a:lnTo>
                  <a:pt x="395" y="1574"/>
                </a:lnTo>
                <a:lnTo>
                  <a:pt x="394" y="1574"/>
                </a:lnTo>
                <a:lnTo>
                  <a:pt x="394" y="1574"/>
                </a:lnTo>
                <a:lnTo>
                  <a:pt x="395" y="1572"/>
                </a:lnTo>
                <a:lnTo>
                  <a:pt x="395" y="1568"/>
                </a:lnTo>
                <a:lnTo>
                  <a:pt x="395" y="1565"/>
                </a:lnTo>
                <a:lnTo>
                  <a:pt x="394" y="1563"/>
                </a:lnTo>
                <a:lnTo>
                  <a:pt x="393" y="1562"/>
                </a:lnTo>
                <a:lnTo>
                  <a:pt x="389" y="1560"/>
                </a:lnTo>
                <a:lnTo>
                  <a:pt x="389" y="1560"/>
                </a:lnTo>
                <a:lnTo>
                  <a:pt x="372" y="1558"/>
                </a:lnTo>
                <a:lnTo>
                  <a:pt x="362" y="1557"/>
                </a:lnTo>
                <a:lnTo>
                  <a:pt x="355" y="1553"/>
                </a:lnTo>
                <a:lnTo>
                  <a:pt x="355" y="1553"/>
                </a:lnTo>
                <a:lnTo>
                  <a:pt x="344" y="1544"/>
                </a:lnTo>
                <a:lnTo>
                  <a:pt x="326" y="1525"/>
                </a:lnTo>
                <a:lnTo>
                  <a:pt x="317" y="1514"/>
                </a:lnTo>
                <a:lnTo>
                  <a:pt x="309" y="1503"/>
                </a:lnTo>
                <a:lnTo>
                  <a:pt x="303" y="1493"/>
                </a:lnTo>
                <a:lnTo>
                  <a:pt x="302" y="1488"/>
                </a:lnTo>
                <a:lnTo>
                  <a:pt x="301" y="1483"/>
                </a:lnTo>
                <a:lnTo>
                  <a:pt x="301" y="1483"/>
                </a:lnTo>
                <a:lnTo>
                  <a:pt x="302" y="1472"/>
                </a:lnTo>
                <a:lnTo>
                  <a:pt x="305" y="1456"/>
                </a:lnTo>
                <a:lnTo>
                  <a:pt x="318" y="1416"/>
                </a:lnTo>
                <a:lnTo>
                  <a:pt x="331" y="1379"/>
                </a:lnTo>
                <a:lnTo>
                  <a:pt x="337" y="1360"/>
                </a:lnTo>
                <a:lnTo>
                  <a:pt x="337" y="1360"/>
                </a:lnTo>
                <a:lnTo>
                  <a:pt x="341" y="1352"/>
                </a:lnTo>
                <a:lnTo>
                  <a:pt x="349" y="1335"/>
                </a:lnTo>
                <a:lnTo>
                  <a:pt x="369" y="1290"/>
                </a:lnTo>
                <a:lnTo>
                  <a:pt x="400" y="1227"/>
                </a:lnTo>
                <a:lnTo>
                  <a:pt x="400" y="1227"/>
                </a:lnTo>
                <a:lnTo>
                  <a:pt x="403" y="1228"/>
                </a:lnTo>
                <a:lnTo>
                  <a:pt x="408" y="1228"/>
                </a:lnTo>
                <a:lnTo>
                  <a:pt x="414" y="1227"/>
                </a:lnTo>
                <a:lnTo>
                  <a:pt x="422" y="1225"/>
                </a:lnTo>
                <a:lnTo>
                  <a:pt x="434" y="1222"/>
                </a:lnTo>
                <a:lnTo>
                  <a:pt x="447" y="1217"/>
                </a:lnTo>
                <a:lnTo>
                  <a:pt x="463" y="1209"/>
                </a:lnTo>
                <a:lnTo>
                  <a:pt x="463" y="1209"/>
                </a:lnTo>
                <a:lnTo>
                  <a:pt x="493" y="1193"/>
                </a:lnTo>
                <a:lnTo>
                  <a:pt x="504" y="1187"/>
                </a:lnTo>
                <a:lnTo>
                  <a:pt x="514" y="1181"/>
                </a:lnTo>
                <a:lnTo>
                  <a:pt x="523" y="1174"/>
                </a:lnTo>
                <a:lnTo>
                  <a:pt x="532" y="1165"/>
                </a:lnTo>
                <a:lnTo>
                  <a:pt x="542" y="1154"/>
                </a:lnTo>
                <a:lnTo>
                  <a:pt x="553" y="1140"/>
                </a:lnTo>
                <a:lnTo>
                  <a:pt x="553" y="1140"/>
                </a:lnTo>
                <a:lnTo>
                  <a:pt x="565" y="1127"/>
                </a:lnTo>
                <a:lnTo>
                  <a:pt x="575" y="1115"/>
                </a:lnTo>
                <a:lnTo>
                  <a:pt x="594" y="1096"/>
                </a:lnTo>
                <a:lnTo>
                  <a:pt x="611" y="1084"/>
                </a:lnTo>
                <a:lnTo>
                  <a:pt x="626" y="1073"/>
                </a:lnTo>
                <a:lnTo>
                  <a:pt x="626" y="1073"/>
                </a:lnTo>
                <a:lnTo>
                  <a:pt x="629" y="1069"/>
                </a:lnTo>
                <a:lnTo>
                  <a:pt x="633" y="1064"/>
                </a:lnTo>
                <a:lnTo>
                  <a:pt x="642" y="1049"/>
                </a:lnTo>
                <a:lnTo>
                  <a:pt x="652" y="1030"/>
                </a:lnTo>
                <a:lnTo>
                  <a:pt x="661" y="1010"/>
                </a:lnTo>
                <a:lnTo>
                  <a:pt x="676" y="972"/>
                </a:lnTo>
                <a:lnTo>
                  <a:pt x="682" y="956"/>
                </a:lnTo>
                <a:lnTo>
                  <a:pt x="682" y="956"/>
                </a:lnTo>
                <a:lnTo>
                  <a:pt x="706" y="995"/>
                </a:lnTo>
                <a:lnTo>
                  <a:pt x="733" y="1044"/>
                </a:lnTo>
                <a:lnTo>
                  <a:pt x="733" y="1044"/>
                </a:lnTo>
                <a:lnTo>
                  <a:pt x="745" y="1069"/>
                </a:lnTo>
                <a:lnTo>
                  <a:pt x="755" y="1090"/>
                </a:lnTo>
                <a:lnTo>
                  <a:pt x="755" y="1090"/>
                </a:lnTo>
                <a:lnTo>
                  <a:pt x="754" y="1099"/>
                </a:lnTo>
                <a:lnTo>
                  <a:pt x="753" y="1111"/>
                </a:lnTo>
                <a:lnTo>
                  <a:pt x="753" y="1118"/>
                </a:lnTo>
                <a:lnTo>
                  <a:pt x="754" y="1124"/>
                </a:lnTo>
                <a:lnTo>
                  <a:pt x="755" y="1132"/>
                </a:lnTo>
                <a:lnTo>
                  <a:pt x="759" y="1138"/>
                </a:lnTo>
                <a:lnTo>
                  <a:pt x="759" y="1138"/>
                </a:lnTo>
                <a:lnTo>
                  <a:pt x="764" y="1142"/>
                </a:lnTo>
                <a:lnTo>
                  <a:pt x="770" y="1145"/>
                </a:lnTo>
                <a:lnTo>
                  <a:pt x="777" y="1147"/>
                </a:lnTo>
                <a:lnTo>
                  <a:pt x="785" y="1148"/>
                </a:lnTo>
                <a:lnTo>
                  <a:pt x="802" y="1148"/>
                </a:lnTo>
                <a:lnTo>
                  <a:pt x="820" y="1147"/>
                </a:lnTo>
                <a:lnTo>
                  <a:pt x="820" y="1147"/>
                </a:lnTo>
                <a:lnTo>
                  <a:pt x="842" y="1143"/>
                </a:lnTo>
                <a:lnTo>
                  <a:pt x="868" y="1138"/>
                </a:lnTo>
                <a:lnTo>
                  <a:pt x="893" y="1131"/>
                </a:lnTo>
                <a:lnTo>
                  <a:pt x="911" y="1123"/>
                </a:lnTo>
                <a:lnTo>
                  <a:pt x="911" y="1123"/>
                </a:lnTo>
                <a:lnTo>
                  <a:pt x="921" y="1118"/>
                </a:lnTo>
                <a:lnTo>
                  <a:pt x="924" y="1116"/>
                </a:lnTo>
                <a:lnTo>
                  <a:pt x="926" y="1113"/>
                </a:lnTo>
                <a:lnTo>
                  <a:pt x="927" y="1111"/>
                </a:lnTo>
                <a:lnTo>
                  <a:pt x="927" y="1107"/>
                </a:lnTo>
                <a:lnTo>
                  <a:pt x="930" y="1095"/>
                </a:lnTo>
                <a:lnTo>
                  <a:pt x="930" y="1095"/>
                </a:lnTo>
                <a:lnTo>
                  <a:pt x="931" y="1088"/>
                </a:lnTo>
                <a:lnTo>
                  <a:pt x="932" y="1081"/>
                </a:lnTo>
                <a:lnTo>
                  <a:pt x="936" y="1074"/>
                </a:lnTo>
                <a:lnTo>
                  <a:pt x="936" y="1070"/>
                </a:lnTo>
                <a:lnTo>
                  <a:pt x="936" y="1068"/>
                </a:lnTo>
                <a:lnTo>
                  <a:pt x="934" y="1065"/>
                </a:lnTo>
                <a:lnTo>
                  <a:pt x="930" y="1063"/>
                </a:lnTo>
                <a:lnTo>
                  <a:pt x="930" y="1063"/>
                </a:lnTo>
                <a:lnTo>
                  <a:pt x="925" y="1060"/>
                </a:lnTo>
                <a:lnTo>
                  <a:pt x="921" y="1059"/>
                </a:lnTo>
                <a:lnTo>
                  <a:pt x="916" y="1059"/>
                </a:lnTo>
                <a:lnTo>
                  <a:pt x="911" y="1059"/>
                </a:lnTo>
                <a:lnTo>
                  <a:pt x="902" y="1063"/>
                </a:lnTo>
                <a:lnTo>
                  <a:pt x="888" y="1068"/>
                </a:lnTo>
                <a:lnTo>
                  <a:pt x="888" y="1068"/>
                </a:lnTo>
                <a:lnTo>
                  <a:pt x="881" y="1069"/>
                </a:lnTo>
                <a:lnTo>
                  <a:pt x="873" y="1069"/>
                </a:lnTo>
                <a:lnTo>
                  <a:pt x="867" y="1068"/>
                </a:lnTo>
                <a:lnTo>
                  <a:pt x="861" y="1065"/>
                </a:lnTo>
                <a:lnTo>
                  <a:pt x="847" y="1059"/>
                </a:lnTo>
                <a:lnTo>
                  <a:pt x="840" y="1056"/>
                </a:lnTo>
                <a:lnTo>
                  <a:pt x="830" y="1053"/>
                </a:lnTo>
                <a:lnTo>
                  <a:pt x="830" y="1053"/>
                </a:lnTo>
                <a:lnTo>
                  <a:pt x="825" y="1051"/>
                </a:lnTo>
                <a:lnTo>
                  <a:pt x="819" y="1047"/>
                </a:lnTo>
                <a:lnTo>
                  <a:pt x="813" y="1041"/>
                </a:lnTo>
                <a:lnTo>
                  <a:pt x="807" y="1033"/>
                </a:lnTo>
                <a:lnTo>
                  <a:pt x="793" y="1015"/>
                </a:lnTo>
                <a:lnTo>
                  <a:pt x="781" y="993"/>
                </a:lnTo>
                <a:lnTo>
                  <a:pt x="769" y="969"/>
                </a:lnTo>
                <a:lnTo>
                  <a:pt x="759" y="947"/>
                </a:lnTo>
                <a:lnTo>
                  <a:pt x="750" y="927"/>
                </a:lnTo>
                <a:lnTo>
                  <a:pt x="746" y="911"/>
                </a:lnTo>
                <a:lnTo>
                  <a:pt x="746" y="911"/>
                </a:lnTo>
                <a:lnTo>
                  <a:pt x="744" y="893"/>
                </a:lnTo>
                <a:lnTo>
                  <a:pt x="741" y="870"/>
                </a:lnTo>
                <a:lnTo>
                  <a:pt x="739" y="812"/>
                </a:lnTo>
                <a:lnTo>
                  <a:pt x="737" y="783"/>
                </a:lnTo>
                <a:lnTo>
                  <a:pt x="734" y="758"/>
                </a:lnTo>
                <a:lnTo>
                  <a:pt x="732" y="737"/>
                </a:lnTo>
                <a:lnTo>
                  <a:pt x="729" y="729"/>
                </a:lnTo>
                <a:lnTo>
                  <a:pt x="727" y="724"/>
                </a:lnTo>
                <a:lnTo>
                  <a:pt x="727" y="724"/>
                </a:lnTo>
                <a:lnTo>
                  <a:pt x="724" y="721"/>
                </a:lnTo>
                <a:lnTo>
                  <a:pt x="721" y="717"/>
                </a:lnTo>
                <a:lnTo>
                  <a:pt x="709" y="709"/>
                </a:lnTo>
                <a:lnTo>
                  <a:pt x="696" y="702"/>
                </a:lnTo>
                <a:lnTo>
                  <a:pt x="682" y="695"/>
                </a:lnTo>
                <a:lnTo>
                  <a:pt x="656" y="685"/>
                </a:lnTo>
                <a:lnTo>
                  <a:pt x="643" y="680"/>
                </a:lnTo>
                <a:lnTo>
                  <a:pt x="643" y="680"/>
                </a:lnTo>
                <a:lnTo>
                  <a:pt x="620" y="681"/>
                </a:lnTo>
                <a:lnTo>
                  <a:pt x="576" y="684"/>
                </a:lnTo>
                <a:lnTo>
                  <a:pt x="506" y="689"/>
                </a:lnTo>
                <a:lnTo>
                  <a:pt x="506" y="689"/>
                </a:lnTo>
                <a:lnTo>
                  <a:pt x="504" y="687"/>
                </a:lnTo>
                <a:lnTo>
                  <a:pt x="503" y="685"/>
                </a:lnTo>
                <a:lnTo>
                  <a:pt x="498" y="676"/>
                </a:lnTo>
                <a:lnTo>
                  <a:pt x="493" y="664"/>
                </a:lnTo>
                <a:lnTo>
                  <a:pt x="489" y="649"/>
                </a:lnTo>
                <a:lnTo>
                  <a:pt x="482" y="617"/>
                </a:lnTo>
                <a:lnTo>
                  <a:pt x="475" y="592"/>
                </a:lnTo>
                <a:lnTo>
                  <a:pt x="475" y="592"/>
                </a:lnTo>
                <a:lnTo>
                  <a:pt x="472" y="580"/>
                </a:lnTo>
                <a:lnTo>
                  <a:pt x="469" y="572"/>
                </a:lnTo>
                <a:lnTo>
                  <a:pt x="468" y="569"/>
                </a:lnTo>
                <a:lnTo>
                  <a:pt x="468" y="565"/>
                </a:lnTo>
                <a:lnTo>
                  <a:pt x="470" y="562"/>
                </a:lnTo>
                <a:lnTo>
                  <a:pt x="473" y="557"/>
                </a:lnTo>
                <a:lnTo>
                  <a:pt x="473" y="557"/>
                </a:lnTo>
                <a:lnTo>
                  <a:pt x="485" y="541"/>
                </a:lnTo>
                <a:lnTo>
                  <a:pt x="490" y="532"/>
                </a:lnTo>
                <a:lnTo>
                  <a:pt x="498" y="517"/>
                </a:lnTo>
                <a:lnTo>
                  <a:pt x="498" y="517"/>
                </a:lnTo>
                <a:lnTo>
                  <a:pt x="511" y="489"/>
                </a:lnTo>
                <a:lnTo>
                  <a:pt x="521" y="463"/>
                </a:lnTo>
                <a:lnTo>
                  <a:pt x="521" y="463"/>
                </a:lnTo>
                <a:lnTo>
                  <a:pt x="523" y="456"/>
                </a:lnTo>
                <a:lnTo>
                  <a:pt x="527" y="450"/>
                </a:lnTo>
                <a:lnTo>
                  <a:pt x="536" y="439"/>
                </a:lnTo>
                <a:lnTo>
                  <a:pt x="544" y="431"/>
                </a:lnTo>
                <a:lnTo>
                  <a:pt x="548" y="426"/>
                </a:lnTo>
                <a:lnTo>
                  <a:pt x="548" y="426"/>
                </a:lnTo>
                <a:lnTo>
                  <a:pt x="549" y="416"/>
                </a:lnTo>
                <a:lnTo>
                  <a:pt x="551" y="407"/>
                </a:lnTo>
                <a:lnTo>
                  <a:pt x="552" y="395"/>
                </a:lnTo>
                <a:lnTo>
                  <a:pt x="551" y="384"/>
                </a:lnTo>
                <a:lnTo>
                  <a:pt x="548" y="372"/>
                </a:lnTo>
                <a:lnTo>
                  <a:pt x="543" y="361"/>
                </a:lnTo>
                <a:lnTo>
                  <a:pt x="541" y="356"/>
                </a:lnTo>
                <a:lnTo>
                  <a:pt x="536" y="351"/>
                </a:lnTo>
                <a:lnTo>
                  <a:pt x="536" y="351"/>
                </a:lnTo>
                <a:lnTo>
                  <a:pt x="512" y="328"/>
                </a:lnTo>
                <a:lnTo>
                  <a:pt x="504" y="322"/>
                </a:lnTo>
                <a:lnTo>
                  <a:pt x="491" y="314"/>
                </a:lnTo>
                <a:lnTo>
                  <a:pt x="491" y="314"/>
                </a:lnTo>
                <a:lnTo>
                  <a:pt x="477" y="306"/>
                </a:lnTo>
                <a:lnTo>
                  <a:pt x="464" y="298"/>
                </a:lnTo>
                <a:lnTo>
                  <a:pt x="452" y="288"/>
                </a:lnTo>
                <a:lnTo>
                  <a:pt x="452" y="288"/>
                </a:lnTo>
                <a:lnTo>
                  <a:pt x="454" y="270"/>
                </a:lnTo>
                <a:lnTo>
                  <a:pt x="457" y="256"/>
                </a:lnTo>
                <a:lnTo>
                  <a:pt x="459" y="251"/>
                </a:lnTo>
                <a:lnTo>
                  <a:pt x="462" y="249"/>
                </a:lnTo>
                <a:lnTo>
                  <a:pt x="462" y="249"/>
                </a:lnTo>
                <a:lnTo>
                  <a:pt x="475" y="243"/>
                </a:lnTo>
                <a:lnTo>
                  <a:pt x="496" y="237"/>
                </a:lnTo>
                <a:lnTo>
                  <a:pt x="496" y="237"/>
                </a:lnTo>
                <a:lnTo>
                  <a:pt x="499" y="235"/>
                </a:lnTo>
                <a:lnTo>
                  <a:pt x="501" y="233"/>
                </a:lnTo>
                <a:lnTo>
                  <a:pt x="506" y="227"/>
                </a:lnTo>
                <a:lnTo>
                  <a:pt x="510" y="218"/>
                </a:lnTo>
                <a:lnTo>
                  <a:pt x="515" y="208"/>
                </a:lnTo>
                <a:lnTo>
                  <a:pt x="521" y="187"/>
                </a:lnTo>
                <a:lnTo>
                  <a:pt x="526" y="173"/>
                </a:lnTo>
                <a:lnTo>
                  <a:pt x="526" y="173"/>
                </a:lnTo>
                <a:lnTo>
                  <a:pt x="528" y="166"/>
                </a:lnTo>
                <a:lnTo>
                  <a:pt x="530" y="161"/>
                </a:lnTo>
                <a:lnTo>
                  <a:pt x="530" y="148"/>
                </a:lnTo>
                <a:lnTo>
                  <a:pt x="528" y="134"/>
                </a:lnTo>
                <a:lnTo>
                  <a:pt x="527" y="123"/>
                </a:lnTo>
                <a:lnTo>
                  <a:pt x="527" y="123"/>
                </a:lnTo>
                <a:lnTo>
                  <a:pt x="523" y="80"/>
                </a:lnTo>
                <a:lnTo>
                  <a:pt x="523" y="80"/>
                </a:lnTo>
                <a:lnTo>
                  <a:pt x="523" y="80"/>
                </a:lnTo>
                <a:lnTo>
                  <a:pt x="525" y="80"/>
                </a:lnTo>
                <a:lnTo>
                  <a:pt x="526" y="81"/>
                </a:lnTo>
                <a:lnTo>
                  <a:pt x="527" y="81"/>
                </a:lnTo>
                <a:lnTo>
                  <a:pt x="528" y="80"/>
                </a:lnTo>
                <a:lnTo>
                  <a:pt x="531" y="78"/>
                </a:lnTo>
                <a:lnTo>
                  <a:pt x="532" y="72"/>
                </a:lnTo>
                <a:lnTo>
                  <a:pt x="535" y="62"/>
                </a:lnTo>
                <a:lnTo>
                  <a:pt x="535" y="62"/>
                </a:lnTo>
                <a:lnTo>
                  <a:pt x="536" y="51"/>
                </a:lnTo>
                <a:lnTo>
                  <a:pt x="535" y="41"/>
                </a:lnTo>
                <a:lnTo>
                  <a:pt x="531" y="32"/>
                </a:lnTo>
                <a:lnTo>
                  <a:pt x="526" y="25"/>
                </a:lnTo>
                <a:lnTo>
                  <a:pt x="521" y="19"/>
                </a:lnTo>
                <a:lnTo>
                  <a:pt x="516" y="14"/>
                </a:lnTo>
                <a:lnTo>
                  <a:pt x="506" y="8"/>
                </a:lnTo>
                <a:lnTo>
                  <a:pt x="506" y="8"/>
                </a:lnTo>
                <a:lnTo>
                  <a:pt x="503" y="6"/>
                </a:lnTo>
                <a:lnTo>
                  <a:pt x="500" y="5"/>
                </a:lnTo>
                <a:lnTo>
                  <a:pt x="496" y="6"/>
                </a:lnTo>
                <a:lnTo>
                  <a:pt x="494" y="8"/>
                </a:lnTo>
                <a:lnTo>
                  <a:pt x="493" y="9"/>
                </a:lnTo>
                <a:lnTo>
                  <a:pt x="480" y="0"/>
                </a:lnTo>
                <a:lnTo>
                  <a:pt x="469" y="1"/>
                </a:lnTo>
                <a:lnTo>
                  <a:pt x="467" y="12"/>
                </a:lnTo>
                <a:lnTo>
                  <a:pt x="467" y="12"/>
                </a:lnTo>
                <a:lnTo>
                  <a:pt x="456" y="9"/>
                </a:lnTo>
                <a:lnTo>
                  <a:pt x="437" y="1"/>
                </a:lnTo>
                <a:lnTo>
                  <a:pt x="437" y="1"/>
                </a:lnTo>
                <a:lnTo>
                  <a:pt x="435" y="1"/>
                </a:lnTo>
                <a:lnTo>
                  <a:pt x="434" y="4"/>
                </a:lnTo>
                <a:lnTo>
                  <a:pt x="432" y="11"/>
                </a:lnTo>
                <a:lnTo>
                  <a:pt x="432" y="20"/>
                </a:lnTo>
                <a:lnTo>
                  <a:pt x="432" y="22"/>
                </a:lnTo>
                <a:lnTo>
                  <a:pt x="431" y="24"/>
                </a:lnTo>
                <a:lnTo>
                  <a:pt x="431" y="2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2">
            <a:extLst>
              <a:ext uri="{FF2B5EF4-FFF2-40B4-BE49-F238E27FC236}">
                <a16:creationId xmlns:a16="http://schemas.microsoft.com/office/drawing/2014/main" id="{41E91E11-EA38-404F-A968-24504ED6D997}"/>
              </a:ext>
            </a:extLst>
          </p:cNvPr>
          <p:cNvSpPr>
            <a:spLocks/>
          </p:cNvSpPr>
          <p:nvPr/>
        </p:nvSpPr>
        <p:spPr bwMode="auto">
          <a:xfrm>
            <a:off x="884263" y="3893343"/>
            <a:ext cx="2275956" cy="2496355"/>
          </a:xfrm>
          <a:custGeom>
            <a:avLst/>
            <a:gdLst>
              <a:gd name="T0" fmla="*/ 551 w 1518"/>
              <a:gd name="T1" fmla="*/ 429 h 1665"/>
              <a:gd name="T2" fmla="*/ 414 w 1518"/>
              <a:gd name="T3" fmla="*/ 422 h 1665"/>
              <a:gd name="T4" fmla="*/ 258 w 1518"/>
              <a:gd name="T5" fmla="*/ 412 h 1665"/>
              <a:gd name="T6" fmla="*/ 69 w 1518"/>
              <a:gd name="T7" fmla="*/ 417 h 1665"/>
              <a:gd name="T8" fmla="*/ 2 w 1518"/>
              <a:gd name="T9" fmla="*/ 414 h 1665"/>
              <a:gd name="T10" fmla="*/ 2 w 1518"/>
              <a:gd name="T11" fmla="*/ 430 h 1665"/>
              <a:gd name="T12" fmla="*/ 66 w 1518"/>
              <a:gd name="T13" fmla="*/ 438 h 1665"/>
              <a:gd name="T14" fmla="*/ 74 w 1518"/>
              <a:gd name="T15" fmla="*/ 451 h 1665"/>
              <a:gd name="T16" fmla="*/ 257 w 1518"/>
              <a:gd name="T17" fmla="*/ 466 h 1665"/>
              <a:gd name="T18" fmla="*/ 478 w 1518"/>
              <a:gd name="T19" fmla="*/ 519 h 1665"/>
              <a:gd name="T20" fmla="*/ 532 w 1518"/>
              <a:gd name="T21" fmla="*/ 731 h 1665"/>
              <a:gd name="T22" fmla="*/ 540 w 1518"/>
              <a:gd name="T23" fmla="*/ 915 h 1665"/>
              <a:gd name="T24" fmla="*/ 515 w 1518"/>
              <a:gd name="T25" fmla="*/ 1091 h 1665"/>
              <a:gd name="T26" fmla="*/ 477 w 1518"/>
              <a:gd name="T27" fmla="*/ 1340 h 1665"/>
              <a:gd name="T28" fmla="*/ 444 w 1518"/>
              <a:gd name="T29" fmla="*/ 1410 h 1665"/>
              <a:gd name="T30" fmla="*/ 487 w 1518"/>
              <a:gd name="T31" fmla="*/ 1444 h 1665"/>
              <a:gd name="T32" fmla="*/ 552 w 1518"/>
              <a:gd name="T33" fmla="*/ 1590 h 1665"/>
              <a:gd name="T34" fmla="*/ 553 w 1518"/>
              <a:gd name="T35" fmla="*/ 1665 h 1665"/>
              <a:gd name="T36" fmla="*/ 598 w 1518"/>
              <a:gd name="T37" fmla="*/ 1585 h 1665"/>
              <a:gd name="T38" fmla="*/ 617 w 1518"/>
              <a:gd name="T39" fmla="*/ 1546 h 1665"/>
              <a:gd name="T40" fmla="*/ 605 w 1518"/>
              <a:gd name="T41" fmla="*/ 1495 h 1665"/>
              <a:gd name="T42" fmla="*/ 630 w 1518"/>
              <a:gd name="T43" fmla="*/ 1410 h 1665"/>
              <a:gd name="T44" fmla="*/ 775 w 1518"/>
              <a:gd name="T45" fmla="*/ 1372 h 1665"/>
              <a:gd name="T46" fmla="*/ 846 w 1518"/>
              <a:gd name="T47" fmla="*/ 1317 h 1665"/>
              <a:gd name="T48" fmla="*/ 1039 w 1518"/>
              <a:gd name="T49" fmla="*/ 1243 h 1665"/>
              <a:gd name="T50" fmla="*/ 1164 w 1518"/>
              <a:gd name="T51" fmla="*/ 1111 h 1665"/>
              <a:gd name="T52" fmla="*/ 1284 w 1518"/>
              <a:gd name="T53" fmla="*/ 1000 h 1665"/>
              <a:gd name="T54" fmla="*/ 1487 w 1518"/>
              <a:gd name="T55" fmla="*/ 1019 h 1665"/>
              <a:gd name="T56" fmla="*/ 1499 w 1518"/>
              <a:gd name="T57" fmla="*/ 986 h 1665"/>
              <a:gd name="T58" fmla="*/ 1434 w 1518"/>
              <a:gd name="T59" fmla="*/ 956 h 1665"/>
              <a:gd name="T60" fmla="*/ 1316 w 1518"/>
              <a:gd name="T61" fmla="*/ 958 h 1665"/>
              <a:gd name="T62" fmla="*/ 1225 w 1518"/>
              <a:gd name="T63" fmla="*/ 909 h 1665"/>
              <a:gd name="T64" fmla="*/ 1172 w 1518"/>
              <a:gd name="T65" fmla="*/ 910 h 1665"/>
              <a:gd name="T66" fmla="*/ 1032 w 1518"/>
              <a:gd name="T67" fmla="*/ 846 h 1665"/>
              <a:gd name="T68" fmla="*/ 912 w 1518"/>
              <a:gd name="T69" fmla="*/ 816 h 1665"/>
              <a:gd name="T70" fmla="*/ 818 w 1518"/>
              <a:gd name="T71" fmla="*/ 771 h 1665"/>
              <a:gd name="T72" fmla="*/ 829 w 1518"/>
              <a:gd name="T73" fmla="*/ 722 h 1665"/>
              <a:gd name="T74" fmla="*/ 782 w 1518"/>
              <a:gd name="T75" fmla="*/ 716 h 1665"/>
              <a:gd name="T76" fmla="*/ 755 w 1518"/>
              <a:gd name="T77" fmla="*/ 715 h 1665"/>
              <a:gd name="T78" fmla="*/ 742 w 1518"/>
              <a:gd name="T79" fmla="*/ 584 h 1665"/>
              <a:gd name="T80" fmla="*/ 822 w 1518"/>
              <a:gd name="T81" fmla="*/ 346 h 1665"/>
              <a:gd name="T82" fmla="*/ 919 w 1518"/>
              <a:gd name="T83" fmla="*/ 176 h 1665"/>
              <a:gd name="T84" fmla="*/ 968 w 1518"/>
              <a:gd name="T85" fmla="*/ 90 h 1665"/>
              <a:gd name="T86" fmla="*/ 1005 w 1518"/>
              <a:gd name="T87" fmla="*/ 63 h 1665"/>
              <a:gd name="T88" fmla="*/ 1046 w 1518"/>
              <a:gd name="T89" fmla="*/ 25 h 1665"/>
              <a:gd name="T90" fmla="*/ 1048 w 1518"/>
              <a:gd name="T91" fmla="*/ 10 h 1665"/>
              <a:gd name="T92" fmla="*/ 1028 w 1518"/>
              <a:gd name="T93" fmla="*/ 2 h 1665"/>
              <a:gd name="T94" fmla="*/ 941 w 1518"/>
              <a:gd name="T95" fmla="*/ 56 h 1665"/>
              <a:gd name="T96" fmla="*/ 859 w 1518"/>
              <a:gd name="T97" fmla="*/ 163 h 1665"/>
              <a:gd name="T98" fmla="*/ 752 w 1518"/>
              <a:gd name="T99" fmla="*/ 343 h 1665"/>
              <a:gd name="T100" fmla="*/ 674 w 1518"/>
              <a:gd name="T101" fmla="*/ 401 h 1665"/>
              <a:gd name="T102" fmla="*/ 664 w 1518"/>
              <a:gd name="T103" fmla="*/ 367 h 1665"/>
              <a:gd name="T104" fmla="*/ 688 w 1518"/>
              <a:gd name="T105" fmla="*/ 343 h 1665"/>
              <a:gd name="T106" fmla="*/ 689 w 1518"/>
              <a:gd name="T107" fmla="*/ 291 h 1665"/>
              <a:gd name="T108" fmla="*/ 662 w 1518"/>
              <a:gd name="T109" fmla="*/ 215 h 1665"/>
              <a:gd name="T110" fmla="*/ 614 w 1518"/>
              <a:gd name="T111" fmla="*/ 202 h 1665"/>
              <a:gd name="T112" fmla="*/ 550 w 1518"/>
              <a:gd name="T113" fmla="*/ 231 h 1665"/>
              <a:gd name="T114" fmla="*/ 540 w 1518"/>
              <a:gd name="T115" fmla="*/ 323 h 1665"/>
              <a:gd name="T116" fmla="*/ 569 w 1518"/>
              <a:gd name="T117" fmla="*/ 374 h 1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18" h="1665">
                <a:moveTo>
                  <a:pt x="574" y="393"/>
                </a:moveTo>
                <a:lnTo>
                  <a:pt x="574" y="393"/>
                </a:lnTo>
                <a:lnTo>
                  <a:pt x="573" y="402"/>
                </a:lnTo>
                <a:lnTo>
                  <a:pt x="572" y="409"/>
                </a:lnTo>
                <a:lnTo>
                  <a:pt x="568" y="415"/>
                </a:lnTo>
                <a:lnTo>
                  <a:pt x="568" y="415"/>
                </a:lnTo>
                <a:lnTo>
                  <a:pt x="566" y="419"/>
                </a:lnTo>
                <a:lnTo>
                  <a:pt x="562" y="423"/>
                </a:lnTo>
                <a:lnTo>
                  <a:pt x="557" y="426"/>
                </a:lnTo>
                <a:lnTo>
                  <a:pt x="551" y="429"/>
                </a:lnTo>
                <a:lnTo>
                  <a:pt x="542" y="431"/>
                </a:lnTo>
                <a:lnTo>
                  <a:pt x="531" y="433"/>
                </a:lnTo>
                <a:lnTo>
                  <a:pt x="518" y="431"/>
                </a:lnTo>
                <a:lnTo>
                  <a:pt x="503" y="429"/>
                </a:lnTo>
                <a:lnTo>
                  <a:pt x="503" y="429"/>
                </a:lnTo>
                <a:lnTo>
                  <a:pt x="487" y="425"/>
                </a:lnTo>
                <a:lnTo>
                  <a:pt x="471" y="423"/>
                </a:lnTo>
                <a:lnTo>
                  <a:pt x="457" y="422"/>
                </a:lnTo>
                <a:lnTo>
                  <a:pt x="443" y="422"/>
                </a:lnTo>
                <a:lnTo>
                  <a:pt x="414" y="422"/>
                </a:lnTo>
                <a:lnTo>
                  <a:pt x="385" y="425"/>
                </a:lnTo>
                <a:lnTo>
                  <a:pt x="385" y="425"/>
                </a:lnTo>
                <a:lnTo>
                  <a:pt x="371" y="425"/>
                </a:lnTo>
                <a:lnTo>
                  <a:pt x="360" y="424"/>
                </a:lnTo>
                <a:lnTo>
                  <a:pt x="337" y="420"/>
                </a:lnTo>
                <a:lnTo>
                  <a:pt x="323" y="417"/>
                </a:lnTo>
                <a:lnTo>
                  <a:pt x="306" y="414"/>
                </a:lnTo>
                <a:lnTo>
                  <a:pt x="285" y="413"/>
                </a:lnTo>
                <a:lnTo>
                  <a:pt x="258" y="412"/>
                </a:lnTo>
                <a:lnTo>
                  <a:pt x="258" y="412"/>
                </a:lnTo>
                <a:lnTo>
                  <a:pt x="208" y="413"/>
                </a:lnTo>
                <a:lnTo>
                  <a:pt x="176" y="413"/>
                </a:lnTo>
                <a:lnTo>
                  <a:pt x="157" y="413"/>
                </a:lnTo>
                <a:lnTo>
                  <a:pt x="148" y="412"/>
                </a:lnTo>
                <a:lnTo>
                  <a:pt x="140" y="410"/>
                </a:lnTo>
                <a:lnTo>
                  <a:pt x="140" y="410"/>
                </a:lnTo>
                <a:lnTo>
                  <a:pt x="131" y="409"/>
                </a:lnTo>
                <a:lnTo>
                  <a:pt x="119" y="409"/>
                </a:lnTo>
                <a:lnTo>
                  <a:pt x="94" y="412"/>
                </a:lnTo>
                <a:lnTo>
                  <a:pt x="69" y="417"/>
                </a:lnTo>
                <a:lnTo>
                  <a:pt x="51" y="419"/>
                </a:lnTo>
                <a:lnTo>
                  <a:pt x="51" y="419"/>
                </a:lnTo>
                <a:lnTo>
                  <a:pt x="43" y="419"/>
                </a:lnTo>
                <a:lnTo>
                  <a:pt x="36" y="418"/>
                </a:lnTo>
                <a:lnTo>
                  <a:pt x="19" y="414"/>
                </a:lnTo>
                <a:lnTo>
                  <a:pt x="7" y="412"/>
                </a:lnTo>
                <a:lnTo>
                  <a:pt x="3" y="413"/>
                </a:lnTo>
                <a:lnTo>
                  <a:pt x="2" y="413"/>
                </a:lnTo>
                <a:lnTo>
                  <a:pt x="2" y="414"/>
                </a:lnTo>
                <a:lnTo>
                  <a:pt x="2" y="414"/>
                </a:lnTo>
                <a:lnTo>
                  <a:pt x="3" y="417"/>
                </a:lnTo>
                <a:lnTo>
                  <a:pt x="5" y="419"/>
                </a:lnTo>
                <a:lnTo>
                  <a:pt x="10" y="422"/>
                </a:lnTo>
                <a:lnTo>
                  <a:pt x="19" y="425"/>
                </a:lnTo>
                <a:lnTo>
                  <a:pt x="19" y="425"/>
                </a:lnTo>
                <a:lnTo>
                  <a:pt x="8" y="425"/>
                </a:lnTo>
                <a:lnTo>
                  <a:pt x="2" y="426"/>
                </a:lnTo>
                <a:lnTo>
                  <a:pt x="0" y="429"/>
                </a:lnTo>
                <a:lnTo>
                  <a:pt x="2" y="430"/>
                </a:lnTo>
                <a:lnTo>
                  <a:pt x="2" y="430"/>
                </a:lnTo>
                <a:lnTo>
                  <a:pt x="10" y="434"/>
                </a:lnTo>
                <a:lnTo>
                  <a:pt x="20" y="436"/>
                </a:lnTo>
                <a:lnTo>
                  <a:pt x="30" y="438"/>
                </a:lnTo>
                <a:lnTo>
                  <a:pt x="37" y="438"/>
                </a:lnTo>
                <a:lnTo>
                  <a:pt x="37" y="438"/>
                </a:lnTo>
                <a:lnTo>
                  <a:pt x="56" y="438"/>
                </a:lnTo>
                <a:lnTo>
                  <a:pt x="64" y="438"/>
                </a:lnTo>
                <a:lnTo>
                  <a:pt x="66" y="438"/>
                </a:lnTo>
                <a:lnTo>
                  <a:pt x="66" y="438"/>
                </a:lnTo>
                <a:lnTo>
                  <a:pt x="66" y="438"/>
                </a:lnTo>
                <a:lnTo>
                  <a:pt x="48" y="442"/>
                </a:lnTo>
                <a:lnTo>
                  <a:pt x="43" y="445"/>
                </a:lnTo>
                <a:lnTo>
                  <a:pt x="41" y="446"/>
                </a:lnTo>
                <a:lnTo>
                  <a:pt x="40" y="447"/>
                </a:lnTo>
                <a:lnTo>
                  <a:pt x="42" y="450"/>
                </a:lnTo>
                <a:lnTo>
                  <a:pt x="42" y="450"/>
                </a:lnTo>
                <a:lnTo>
                  <a:pt x="47" y="451"/>
                </a:lnTo>
                <a:lnTo>
                  <a:pt x="52" y="452"/>
                </a:lnTo>
                <a:lnTo>
                  <a:pt x="62" y="452"/>
                </a:lnTo>
                <a:lnTo>
                  <a:pt x="74" y="451"/>
                </a:lnTo>
                <a:lnTo>
                  <a:pt x="85" y="451"/>
                </a:lnTo>
                <a:lnTo>
                  <a:pt x="85" y="451"/>
                </a:lnTo>
                <a:lnTo>
                  <a:pt x="96" y="451"/>
                </a:lnTo>
                <a:lnTo>
                  <a:pt x="109" y="449"/>
                </a:lnTo>
                <a:lnTo>
                  <a:pt x="122" y="447"/>
                </a:lnTo>
                <a:lnTo>
                  <a:pt x="130" y="447"/>
                </a:lnTo>
                <a:lnTo>
                  <a:pt x="140" y="449"/>
                </a:lnTo>
                <a:lnTo>
                  <a:pt x="140" y="449"/>
                </a:lnTo>
                <a:lnTo>
                  <a:pt x="208" y="458"/>
                </a:lnTo>
                <a:lnTo>
                  <a:pt x="257" y="466"/>
                </a:lnTo>
                <a:lnTo>
                  <a:pt x="279" y="470"/>
                </a:lnTo>
                <a:lnTo>
                  <a:pt x="300" y="474"/>
                </a:lnTo>
                <a:lnTo>
                  <a:pt x="300" y="474"/>
                </a:lnTo>
                <a:lnTo>
                  <a:pt x="345" y="486"/>
                </a:lnTo>
                <a:lnTo>
                  <a:pt x="396" y="495"/>
                </a:lnTo>
                <a:lnTo>
                  <a:pt x="439" y="505"/>
                </a:lnTo>
                <a:lnTo>
                  <a:pt x="465" y="510"/>
                </a:lnTo>
                <a:lnTo>
                  <a:pt x="465" y="510"/>
                </a:lnTo>
                <a:lnTo>
                  <a:pt x="472" y="514"/>
                </a:lnTo>
                <a:lnTo>
                  <a:pt x="478" y="519"/>
                </a:lnTo>
                <a:lnTo>
                  <a:pt x="484" y="526"/>
                </a:lnTo>
                <a:lnTo>
                  <a:pt x="489" y="535"/>
                </a:lnTo>
                <a:lnTo>
                  <a:pt x="499" y="551"/>
                </a:lnTo>
                <a:lnTo>
                  <a:pt x="502" y="559"/>
                </a:lnTo>
                <a:lnTo>
                  <a:pt x="504" y="566"/>
                </a:lnTo>
                <a:lnTo>
                  <a:pt x="504" y="566"/>
                </a:lnTo>
                <a:lnTo>
                  <a:pt x="515" y="642"/>
                </a:lnTo>
                <a:lnTo>
                  <a:pt x="524" y="694"/>
                </a:lnTo>
                <a:lnTo>
                  <a:pt x="529" y="715"/>
                </a:lnTo>
                <a:lnTo>
                  <a:pt x="532" y="731"/>
                </a:lnTo>
                <a:lnTo>
                  <a:pt x="532" y="731"/>
                </a:lnTo>
                <a:lnTo>
                  <a:pt x="536" y="745"/>
                </a:lnTo>
                <a:lnTo>
                  <a:pt x="539" y="765"/>
                </a:lnTo>
                <a:lnTo>
                  <a:pt x="541" y="789"/>
                </a:lnTo>
                <a:lnTo>
                  <a:pt x="542" y="813"/>
                </a:lnTo>
                <a:lnTo>
                  <a:pt x="542" y="865"/>
                </a:lnTo>
                <a:lnTo>
                  <a:pt x="542" y="886"/>
                </a:lnTo>
                <a:lnTo>
                  <a:pt x="541" y="904"/>
                </a:lnTo>
                <a:lnTo>
                  <a:pt x="541" y="904"/>
                </a:lnTo>
                <a:lnTo>
                  <a:pt x="540" y="915"/>
                </a:lnTo>
                <a:lnTo>
                  <a:pt x="540" y="924"/>
                </a:lnTo>
                <a:lnTo>
                  <a:pt x="541" y="938"/>
                </a:lnTo>
                <a:lnTo>
                  <a:pt x="541" y="946"/>
                </a:lnTo>
                <a:lnTo>
                  <a:pt x="540" y="960"/>
                </a:lnTo>
                <a:lnTo>
                  <a:pt x="535" y="981"/>
                </a:lnTo>
                <a:lnTo>
                  <a:pt x="527" y="1009"/>
                </a:lnTo>
                <a:lnTo>
                  <a:pt x="527" y="1009"/>
                </a:lnTo>
                <a:lnTo>
                  <a:pt x="524" y="1026"/>
                </a:lnTo>
                <a:lnTo>
                  <a:pt x="520" y="1047"/>
                </a:lnTo>
                <a:lnTo>
                  <a:pt x="515" y="1091"/>
                </a:lnTo>
                <a:lnTo>
                  <a:pt x="511" y="1139"/>
                </a:lnTo>
                <a:lnTo>
                  <a:pt x="508" y="1188"/>
                </a:lnTo>
                <a:lnTo>
                  <a:pt x="505" y="1234"/>
                </a:lnTo>
                <a:lnTo>
                  <a:pt x="502" y="1275"/>
                </a:lnTo>
                <a:lnTo>
                  <a:pt x="499" y="1292"/>
                </a:lnTo>
                <a:lnTo>
                  <a:pt x="495" y="1307"/>
                </a:lnTo>
                <a:lnTo>
                  <a:pt x="492" y="1318"/>
                </a:lnTo>
                <a:lnTo>
                  <a:pt x="487" y="1327"/>
                </a:lnTo>
                <a:lnTo>
                  <a:pt x="487" y="1327"/>
                </a:lnTo>
                <a:lnTo>
                  <a:pt x="477" y="1340"/>
                </a:lnTo>
                <a:lnTo>
                  <a:pt x="466" y="1353"/>
                </a:lnTo>
                <a:lnTo>
                  <a:pt x="444" y="1373"/>
                </a:lnTo>
                <a:lnTo>
                  <a:pt x="435" y="1383"/>
                </a:lnTo>
                <a:lnTo>
                  <a:pt x="429" y="1391"/>
                </a:lnTo>
                <a:lnTo>
                  <a:pt x="428" y="1394"/>
                </a:lnTo>
                <a:lnTo>
                  <a:pt x="428" y="1397"/>
                </a:lnTo>
                <a:lnTo>
                  <a:pt x="429" y="1399"/>
                </a:lnTo>
                <a:lnTo>
                  <a:pt x="430" y="1402"/>
                </a:lnTo>
                <a:lnTo>
                  <a:pt x="430" y="1402"/>
                </a:lnTo>
                <a:lnTo>
                  <a:pt x="444" y="1410"/>
                </a:lnTo>
                <a:lnTo>
                  <a:pt x="459" y="1419"/>
                </a:lnTo>
                <a:lnTo>
                  <a:pt x="475" y="1429"/>
                </a:lnTo>
                <a:lnTo>
                  <a:pt x="475" y="1429"/>
                </a:lnTo>
                <a:lnTo>
                  <a:pt x="472" y="1434"/>
                </a:lnTo>
                <a:lnTo>
                  <a:pt x="472" y="1437"/>
                </a:lnTo>
                <a:lnTo>
                  <a:pt x="472" y="1440"/>
                </a:lnTo>
                <a:lnTo>
                  <a:pt x="473" y="1441"/>
                </a:lnTo>
                <a:lnTo>
                  <a:pt x="473" y="1441"/>
                </a:lnTo>
                <a:lnTo>
                  <a:pt x="478" y="1444"/>
                </a:lnTo>
                <a:lnTo>
                  <a:pt x="487" y="1444"/>
                </a:lnTo>
                <a:lnTo>
                  <a:pt x="513" y="1444"/>
                </a:lnTo>
                <a:lnTo>
                  <a:pt x="547" y="1442"/>
                </a:lnTo>
                <a:lnTo>
                  <a:pt x="547" y="1442"/>
                </a:lnTo>
                <a:lnTo>
                  <a:pt x="546" y="1467"/>
                </a:lnTo>
                <a:lnTo>
                  <a:pt x="546" y="1492"/>
                </a:lnTo>
                <a:lnTo>
                  <a:pt x="548" y="1521"/>
                </a:lnTo>
                <a:lnTo>
                  <a:pt x="548" y="1521"/>
                </a:lnTo>
                <a:lnTo>
                  <a:pt x="552" y="1562"/>
                </a:lnTo>
                <a:lnTo>
                  <a:pt x="552" y="1590"/>
                </a:lnTo>
                <a:lnTo>
                  <a:pt x="552" y="1590"/>
                </a:lnTo>
                <a:lnTo>
                  <a:pt x="551" y="1600"/>
                </a:lnTo>
                <a:lnTo>
                  <a:pt x="550" y="1612"/>
                </a:lnTo>
                <a:lnTo>
                  <a:pt x="545" y="1637"/>
                </a:lnTo>
                <a:lnTo>
                  <a:pt x="544" y="1648"/>
                </a:lnTo>
                <a:lnTo>
                  <a:pt x="544" y="1658"/>
                </a:lnTo>
                <a:lnTo>
                  <a:pt x="545" y="1662"/>
                </a:lnTo>
                <a:lnTo>
                  <a:pt x="547" y="1664"/>
                </a:lnTo>
                <a:lnTo>
                  <a:pt x="550" y="1665"/>
                </a:lnTo>
                <a:lnTo>
                  <a:pt x="553" y="1665"/>
                </a:lnTo>
                <a:lnTo>
                  <a:pt x="553" y="1665"/>
                </a:lnTo>
                <a:lnTo>
                  <a:pt x="562" y="1663"/>
                </a:lnTo>
                <a:lnTo>
                  <a:pt x="569" y="1659"/>
                </a:lnTo>
                <a:lnTo>
                  <a:pt x="576" y="1654"/>
                </a:lnTo>
                <a:lnTo>
                  <a:pt x="580" y="1647"/>
                </a:lnTo>
                <a:lnTo>
                  <a:pt x="584" y="1639"/>
                </a:lnTo>
                <a:lnTo>
                  <a:pt x="588" y="1631"/>
                </a:lnTo>
                <a:lnTo>
                  <a:pt x="593" y="1614"/>
                </a:lnTo>
                <a:lnTo>
                  <a:pt x="593" y="1614"/>
                </a:lnTo>
                <a:lnTo>
                  <a:pt x="595" y="1599"/>
                </a:lnTo>
                <a:lnTo>
                  <a:pt x="598" y="1585"/>
                </a:lnTo>
                <a:lnTo>
                  <a:pt x="599" y="1574"/>
                </a:lnTo>
                <a:lnTo>
                  <a:pt x="601" y="1568"/>
                </a:lnTo>
                <a:lnTo>
                  <a:pt x="601" y="1568"/>
                </a:lnTo>
                <a:lnTo>
                  <a:pt x="604" y="1564"/>
                </a:lnTo>
                <a:lnTo>
                  <a:pt x="606" y="1562"/>
                </a:lnTo>
                <a:lnTo>
                  <a:pt x="609" y="1559"/>
                </a:lnTo>
                <a:lnTo>
                  <a:pt x="611" y="1556"/>
                </a:lnTo>
                <a:lnTo>
                  <a:pt x="611" y="1556"/>
                </a:lnTo>
                <a:lnTo>
                  <a:pt x="615" y="1551"/>
                </a:lnTo>
                <a:lnTo>
                  <a:pt x="617" y="1546"/>
                </a:lnTo>
                <a:lnTo>
                  <a:pt x="619" y="1541"/>
                </a:lnTo>
                <a:lnTo>
                  <a:pt x="616" y="1535"/>
                </a:lnTo>
                <a:lnTo>
                  <a:pt x="616" y="1535"/>
                </a:lnTo>
                <a:lnTo>
                  <a:pt x="615" y="1530"/>
                </a:lnTo>
                <a:lnTo>
                  <a:pt x="614" y="1530"/>
                </a:lnTo>
                <a:lnTo>
                  <a:pt x="611" y="1516"/>
                </a:lnTo>
                <a:lnTo>
                  <a:pt x="611" y="1516"/>
                </a:lnTo>
                <a:lnTo>
                  <a:pt x="608" y="1505"/>
                </a:lnTo>
                <a:lnTo>
                  <a:pt x="606" y="1500"/>
                </a:lnTo>
                <a:lnTo>
                  <a:pt x="605" y="1495"/>
                </a:lnTo>
                <a:lnTo>
                  <a:pt x="605" y="1484"/>
                </a:lnTo>
                <a:lnTo>
                  <a:pt x="605" y="1484"/>
                </a:lnTo>
                <a:lnTo>
                  <a:pt x="605" y="1452"/>
                </a:lnTo>
                <a:lnTo>
                  <a:pt x="606" y="1437"/>
                </a:lnTo>
                <a:lnTo>
                  <a:pt x="606" y="1437"/>
                </a:lnTo>
                <a:lnTo>
                  <a:pt x="615" y="1424"/>
                </a:lnTo>
                <a:lnTo>
                  <a:pt x="622" y="1414"/>
                </a:lnTo>
                <a:lnTo>
                  <a:pt x="627" y="1412"/>
                </a:lnTo>
                <a:lnTo>
                  <a:pt x="630" y="1410"/>
                </a:lnTo>
                <a:lnTo>
                  <a:pt x="630" y="1410"/>
                </a:lnTo>
                <a:lnTo>
                  <a:pt x="646" y="1409"/>
                </a:lnTo>
                <a:lnTo>
                  <a:pt x="675" y="1407"/>
                </a:lnTo>
                <a:lnTo>
                  <a:pt x="694" y="1404"/>
                </a:lnTo>
                <a:lnTo>
                  <a:pt x="713" y="1401"/>
                </a:lnTo>
                <a:lnTo>
                  <a:pt x="734" y="1394"/>
                </a:lnTo>
                <a:lnTo>
                  <a:pt x="754" y="1387"/>
                </a:lnTo>
                <a:lnTo>
                  <a:pt x="754" y="1387"/>
                </a:lnTo>
                <a:lnTo>
                  <a:pt x="764" y="1382"/>
                </a:lnTo>
                <a:lnTo>
                  <a:pt x="770" y="1377"/>
                </a:lnTo>
                <a:lnTo>
                  <a:pt x="775" y="1372"/>
                </a:lnTo>
                <a:lnTo>
                  <a:pt x="778" y="1367"/>
                </a:lnTo>
                <a:lnTo>
                  <a:pt x="782" y="1357"/>
                </a:lnTo>
                <a:lnTo>
                  <a:pt x="786" y="1346"/>
                </a:lnTo>
                <a:lnTo>
                  <a:pt x="790" y="1341"/>
                </a:lnTo>
                <a:lnTo>
                  <a:pt x="794" y="1337"/>
                </a:lnTo>
                <a:lnTo>
                  <a:pt x="800" y="1333"/>
                </a:lnTo>
                <a:lnTo>
                  <a:pt x="807" y="1328"/>
                </a:lnTo>
                <a:lnTo>
                  <a:pt x="817" y="1324"/>
                </a:lnTo>
                <a:lnTo>
                  <a:pt x="830" y="1321"/>
                </a:lnTo>
                <a:lnTo>
                  <a:pt x="846" y="1317"/>
                </a:lnTo>
                <a:lnTo>
                  <a:pt x="866" y="1313"/>
                </a:lnTo>
                <a:lnTo>
                  <a:pt x="866" y="1313"/>
                </a:lnTo>
                <a:lnTo>
                  <a:pt x="907" y="1307"/>
                </a:lnTo>
                <a:lnTo>
                  <a:pt x="940" y="1300"/>
                </a:lnTo>
                <a:lnTo>
                  <a:pt x="967" y="1291"/>
                </a:lnTo>
                <a:lnTo>
                  <a:pt x="978" y="1286"/>
                </a:lnTo>
                <a:lnTo>
                  <a:pt x="989" y="1281"/>
                </a:lnTo>
                <a:lnTo>
                  <a:pt x="1008" y="1270"/>
                </a:lnTo>
                <a:lnTo>
                  <a:pt x="1024" y="1256"/>
                </a:lnTo>
                <a:lnTo>
                  <a:pt x="1039" y="1243"/>
                </a:lnTo>
                <a:lnTo>
                  <a:pt x="1052" y="1227"/>
                </a:lnTo>
                <a:lnTo>
                  <a:pt x="1052" y="1227"/>
                </a:lnTo>
                <a:lnTo>
                  <a:pt x="1079" y="1194"/>
                </a:lnTo>
                <a:lnTo>
                  <a:pt x="1104" y="1162"/>
                </a:lnTo>
                <a:lnTo>
                  <a:pt x="1117" y="1147"/>
                </a:lnTo>
                <a:lnTo>
                  <a:pt x="1130" y="1135"/>
                </a:lnTo>
                <a:lnTo>
                  <a:pt x="1143" y="1123"/>
                </a:lnTo>
                <a:lnTo>
                  <a:pt x="1157" y="1116"/>
                </a:lnTo>
                <a:lnTo>
                  <a:pt x="1157" y="1116"/>
                </a:lnTo>
                <a:lnTo>
                  <a:pt x="1164" y="1111"/>
                </a:lnTo>
                <a:lnTo>
                  <a:pt x="1170" y="1106"/>
                </a:lnTo>
                <a:lnTo>
                  <a:pt x="1177" y="1099"/>
                </a:lnTo>
                <a:lnTo>
                  <a:pt x="1183" y="1090"/>
                </a:lnTo>
                <a:lnTo>
                  <a:pt x="1193" y="1073"/>
                </a:lnTo>
                <a:lnTo>
                  <a:pt x="1200" y="1053"/>
                </a:lnTo>
                <a:lnTo>
                  <a:pt x="1206" y="1035"/>
                </a:lnTo>
                <a:lnTo>
                  <a:pt x="1211" y="1020"/>
                </a:lnTo>
                <a:lnTo>
                  <a:pt x="1214" y="1005"/>
                </a:lnTo>
                <a:lnTo>
                  <a:pt x="1214" y="1005"/>
                </a:lnTo>
                <a:lnTo>
                  <a:pt x="1284" y="1000"/>
                </a:lnTo>
                <a:lnTo>
                  <a:pt x="1337" y="997"/>
                </a:lnTo>
                <a:lnTo>
                  <a:pt x="1358" y="997"/>
                </a:lnTo>
                <a:lnTo>
                  <a:pt x="1372" y="997"/>
                </a:lnTo>
                <a:lnTo>
                  <a:pt x="1372" y="997"/>
                </a:lnTo>
                <a:lnTo>
                  <a:pt x="1385" y="999"/>
                </a:lnTo>
                <a:lnTo>
                  <a:pt x="1401" y="1003"/>
                </a:lnTo>
                <a:lnTo>
                  <a:pt x="1438" y="1011"/>
                </a:lnTo>
                <a:lnTo>
                  <a:pt x="1456" y="1016"/>
                </a:lnTo>
                <a:lnTo>
                  <a:pt x="1473" y="1018"/>
                </a:lnTo>
                <a:lnTo>
                  <a:pt x="1487" y="1019"/>
                </a:lnTo>
                <a:lnTo>
                  <a:pt x="1493" y="1018"/>
                </a:lnTo>
                <a:lnTo>
                  <a:pt x="1497" y="1015"/>
                </a:lnTo>
                <a:lnTo>
                  <a:pt x="1497" y="1015"/>
                </a:lnTo>
                <a:lnTo>
                  <a:pt x="1510" y="1008"/>
                </a:lnTo>
                <a:lnTo>
                  <a:pt x="1514" y="1004"/>
                </a:lnTo>
                <a:lnTo>
                  <a:pt x="1518" y="1000"/>
                </a:lnTo>
                <a:lnTo>
                  <a:pt x="1518" y="998"/>
                </a:lnTo>
                <a:lnTo>
                  <a:pt x="1515" y="994"/>
                </a:lnTo>
                <a:lnTo>
                  <a:pt x="1509" y="990"/>
                </a:lnTo>
                <a:lnTo>
                  <a:pt x="1499" y="986"/>
                </a:lnTo>
                <a:lnTo>
                  <a:pt x="1499" y="986"/>
                </a:lnTo>
                <a:lnTo>
                  <a:pt x="1480" y="978"/>
                </a:lnTo>
                <a:lnTo>
                  <a:pt x="1466" y="974"/>
                </a:lnTo>
                <a:lnTo>
                  <a:pt x="1455" y="971"/>
                </a:lnTo>
                <a:lnTo>
                  <a:pt x="1446" y="966"/>
                </a:lnTo>
                <a:lnTo>
                  <a:pt x="1446" y="966"/>
                </a:lnTo>
                <a:lnTo>
                  <a:pt x="1441" y="962"/>
                </a:lnTo>
                <a:lnTo>
                  <a:pt x="1439" y="960"/>
                </a:lnTo>
                <a:lnTo>
                  <a:pt x="1436" y="957"/>
                </a:lnTo>
                <a:lnTo>
                  <a:pt x="1434" y="956"/>
                </a:lnTo>
                <a:lnTo>
                  <a:pt x="1430" y="956"/>
                </a:lnTo>
                <a:lnTo>
                  <a:pt x="1413" y="957"/>
                </a:lnTo>
                <a:lnTo>
                  <a:pt x="1413" y="957"/>
                </a:lnTo>
                <a:lnTo>
                  <a:pt x="1392" y="958"/>
                </a:lnTo>
                <a:lnTo>
                  <a:pt x="1379" y="960"/>
                </a:lnTo>
                <a:lnTo>
                  <a:pt x="1365" y="961"/>
                </a:lnTo>
                <a:lnTo>
                  <a:pt x="1347" y="962"/>
                </a:lnTo>
                <a:lnTo>
                  <a:pt x="1347" y="962"/>
                </a:lnTo>
                <a:lnTo>
                  <a:pt x="1333" y="961"/>
                </a:lnTo>
                <a:lnTo>
                  <a:pt x="1316" y="958"/>
                </a:lnTo>
                <a:lnTo>
                  <a:pt x="1279" y="951"/>
                </a:lnTo>
                <a:lnTo>
                  <a:pt x="1236" y="941"/>
                </a:lnTo>
                <a:lnTo>
                  <a:pt x="1236" y="941"/>
                </a:lnTo>
                <a:lnTo>
                  <a:pt x="1236" y="936"/>
                </a:lnTo>
                <a:lnTo>
                  <a:pt x="1236" y="930"/>
                </a:lnTo>
                <a:lnTo>
                  <a:pt x="1234" y="924"/>
                </a:lnTo>
                <a:lnTo>
                  <a:pt x="1233" y="918"/>
                </a:lnTo>
                <a:lnTo>
                  <a:pt x="1230" y="913"/>
                </a:lnTo>
                <a:lnTo>
                  <a:pt x="1228" y="910"/>
                </a:lnTo>
                <a:lnTo>
                  <a:pt x="1225" y="909"/>
                </a:lnTo>
                <a:lnTo>
                  <a:pt x="1222" y="909"/>
                </a:lnTo>
                <a:lnTo>
                  <a:pt x="1218" y="908"/>
                </a:lnTo>
                <a:lnTo>
                  <a:pt x="1218" y="908"/>
                </a:lnTo>
                <a:lnTo>
                  <a:pt x="1211" y="910"/>
                </a:lnTo>
                <a:lnTo>
                  <a:pt x="1207" y="912"/>
                </a:lnTo>
                <a:lnTo>
                  <a:pt x="1204" y="914"/>
                </a:lnTo>
                <a:lnTo>
                  <a:pt x="1200" y="917"/>
                </a:lnTo>
                <a:lnTo>
                  <a:pt x="1194" y="917"/>
                </a:lnTo>
                <a:lnTo>
                  <a:pt x="1185" y="915"/>
                </a:lnTo>
                <a:lnTo>
                  <a:pt x="1172" y="910"/>
                </a:lnTo>
                <a:lnTo>
                  <a:pt x="1152" y="903"/>
                </a:lnTo>
                <a:lnTo>
                  <a:pt x="1152" y="903"/>
                </a:lnTo>
                <a:lnTo>
                  <a:pt x="1132" y="893"/>
                </a:lnTo>
                <a:lnTo>
                  <a:pt x="1116" y="885"/>
                </a:lnTo>
                <a:lnTo>
                  <a:pt x="1092" y="869"/>
                </a:lnTo>
                <a:lnTo>
                  <a:pt x="1081" y="862"/>
                </a:lnTo>
                <a:lnTo>
                  <a:pt x="1068" y="856"/>
                </a:lnTo>
                <a:lnTo>
                  <a:pt x="1052" y="851"/>
                </a:lnTo>
                <a:lnTo>
                  <a:pt x="1032" y="846"/>
                </a:lnTo>
                <a:lnTo>
                  <a:pt x="1032" y="846"/>
                </a:lnTo>
                <a:lnTo>
                  <a:pt x="1015" y="843"/>
                </a:lnTo>
                <a:lnTo>
                  <a:pt x="1004" y="843"/>
                </a:lnTo>
                <a:lnTo>
                  <a:pt x="997" y="845"/>
                </a:lnTo>
                <a:lnTo>
                  <a:pt x="993" y="846"/>
                </a:lnTo>
                <a:lnTo>
                  <a:pt x="987" y="848"/>
                </a:lnTo>
                <a:lnTo>
                  <a:pt x="977" y="845"/>
                </a:lnTo>
                <a:lnTo>
                  <a:pt x="962" y="840"/>
                </a:lnTo>
                <a:lnTo>
                  <a:pt x="939" y="829"/>
                </a:lnTo>
                <a:lnTo>
                  <a:pt x="939" y="829"/>
                </a:lnTo>
                <a:lnTo>
                  <a:pt x="912" y="816"/>
                </a:lnTo>
                <a:lnTo>
                  <a:pt x="887" y="807"/>
                </a:lnTo>
                <a:lnTo>
                  <a:pt x="865" y="800"/>
                </a:lnTo>
                <a:lnTo>
                  <a:pt x="846" y="795"/>
                </a:lnTo>
                <a:lnTo>
                  <a:pt x="819" y="790"/>
                </a:lnTo>
                <a:lnTo>
                  <a:pt x="812" y="789"/>
                </a:lnTo>
                <a:lnTo>
                  <a:pt x="810" y="787"/>
                </a:lnTo>
                <a:lnTo>
                  <a:pt x="810" y="787"/>
                </a:lnTo>
                <a:lnTo>
                  <a:pt x="811" y="785"/>
                </a:lnTo>
                <a:lnTo>
                  <a:pt x="812" y="781"/>
                </a:lnTo>
                <a:lnTo>
                  <a:pt x="818" y="771"/>
                </a:lnTo>
                <a:lnTo>
                  <a:pt x="824" y="761"/>
                </a:lnTo>
                <a:lnTo>
                  <a:pt x="827" y="755"/>
                </a:lnTo>
                <a:lnTo>
                  <a:pt x="826" y="752"/>
                </a:lnTo>
                <a:lnTo>
                  <a:pt x="826" y="752"/>
                </a:lnTo>
                <a:lnTo>
                  <a:pt x="822" y="739"/>
                </a:lnTo>
                <a:lnTo>
                  <a:pt x="821" y="736"/>
                </a:lnTo>
                <a:lnTo>
                  <a:pt x="821" y="736"/>
                </a:lnTo>
                <a:lnTo>
                  <a:pt x="823" y="732"/>
                </a:lnTo>
                <a:lnTo>
                  <a:pt x="828" y="726"/>
                </a:lnTo>
                <a:lnTo>
                  <a:pt x="829" y="722"/>
                </a:lnTo>
                <a:lnTo>
                  <a:pt x="829" y="718"/>
                </a:lnTo>
                <a:lnTo>
                  <a:pt x="828" y="715"/>
                </a:lnTo>
                <a:lnTo>
                  <a:pt x="824" y="713"/>
                </a:lnTo>
                <a:lnTo>
                  <a:pt x="824" y="713"/>
                </a:lnTo>
                <a:lnTo>
                  <a:pt x="818" y="712"/>
                </a:lnTo>
                <a:lnTo>
                  <a:pt x="812" y="711"/>
                </a:lnTo>
                <a:lnTo>
                  <a:pt x="800" y="711"/>
                </a:lnTo>
                <a:lnTo>
                  <a:pt x="786" y="713"/>
                </a:lnTo>
                <a:lnTo>
                  <a:pt x="786" y="713"/>
                </a:lnTo>
                <a:lnTo>
                  <a:pt x="782" y="716"/>
                </a:lnTo>
                <a:lnTo>
                  <a:pt x="779" y="717"/>
                </a:lnTo>
                <a:lnTo>
                  <a:pt x="775" y="717"/>
                </a:lnTo>
                <a:lnTo>
                  <a:pt x="775" y="717"/>
                </a:lnTo>
                <a:lnTo>
                  <a:pt x="773" y="718"/>
                </a:lnTo>
                <a:lnTo>
                  <a:pt x="771" y="720"/>
                </a:lnTo>
                <a:lnTo>
                  <a:pt x="768" y="722"/>
                </a:lnTo>
                <a:lnTo>
                  <a:pt x="765" y="722"/>
                </a:lnTo>
                <a:lnTo>
                  <a:pt x="763" y="722"/>
                </a:lnTo>
                <a:lnTo>
                  <a:pt x="759" y="720"/>
                </a:lnTo>
                <a:lnTo>
                  <a:pt x="755" y="715"/>
                </a:lnTo>
                <a:lnTo>
                  <a:pt x="755" y="715"/>
                </a:lnTo>
                <a:lnTo>
                  <a:pt x="752" y="706"/>
                </a:lnTo>
                <a:lnTo>
                  <a:pt x="748" y="694"/>
                </a:lnTo>
                <a:lnTo>
                  <a:pt x="744" y="679"/>
                </a:lnTo>
                <a:lnTo>
                  <a:pt x="742" y="662"/>
                </a:lnTo>
                <a:lnTo>
                  <a:pt x="738" y="630"/>
                </a:lnTo>
                <a:lnTo>
                  <a:pt x="738" y="616"/>
                </a:lnTo>
                <a:lnTo>
                  <a:pt x="738" y="606"/>
                </a:lnTo>
                <a:lnTo>
                  <a:pt x="738" y="606"/>
                </a:lnTo>
                <a:lnTo>
                  <a:pt x="742" y="584"/>
                </a:lnTo>
                <a:lnTo>
                  <a:pt x="749" y="548"/>
                </a:lnTo>
                <a:lnTo>
                  <a:pt x="758" y="513"/>
                </a:lnTo>
                <a:lnTo>
                  <a:pt x="762" y="497"/>
                </a:lnTo>
                <a:lnTo>
                  <a:pt x="766" y="486"/>
                </a:lnTo>
                <a:lnTo>
                  <a:pt x="766" y="486"/>
                </a:lnTo>
                <a:lnTo>
                  <a:pt x="794" y="424"/>
                </a:lnTo>
                <a:lnTo>
                  <a:pt x="807" y="387"/>
                </a:lnTo>
                <a:lnTo>
                  <a:pt x="817" y="359"/>
                </a:lnTo>
                <a:lnTo>
                  <a:pt x="817" y="359"/>
                </a:lnTo>
                <a:lnTo>
                  <a:pt x="822" y="346"/>
                </a:lnTo>
                <a:lnTo>
                  <a:pt x="827" y="333"/>
                </a:lnTo>
                <a:lnTo>
                  <a:pt x="839" y="306"/>
                </a:lnTo>
                <a:lnTo>
                  <a:pt x="853" y="280"/>
                </a:lnTo>
                <a:lnTo>
                  <a:pt x="860" y="270"/>
                </a:lnTo>
                <a:lnTo>
                  <a:pt x="866" y="261"/>
                </a:lnTo>
                <a:lnTo>
                  <a:pt x="866" y="261"/>
                </a:lnTo>
                <a:lnTo>
                  <a:pt x="881" y="243"/>
                </a:lnTo>
                <a:lnTo>
                  <a:pt x="897" y="218"/>
                </a:lnTo>
                <a:lnTo>
                  <a:pt x="913" y="191"/>
                </a:lnTo>
                <a:lnTo>
                  <a:pt x="919" y="176"/>
                </a:lnTo>
                <a:lnTo>
                  <a:pt x="924" y="163"/>
                </a:lnTo>
                <a:lnTo>
                  <a:pt x="924" y="163"/>
                </a:lnTo>
                <a:lnTo>
                  <a:pt x="931" y="142"/>
                </a:lnTo>
                <a:lnTo>
                  <a:pt x="935" y="128"/>
                </a:lnTo>
                <a:lnTo>
                  <a:pt x="940" y="117"/>
                </a:lnTo>
                <a:lnTo>
                  <a:pt x="947" y="105"/>
                </a:lnTo>
                <a:lnTo>
                  <a:pt x="947" y="105"/>
                </a:lnTo>
                <a:lnTo>
                  <a:pt x="956" y="96"/>
                </a:lnTo>
                <a:lnTo>
                  <a:pt x="962" y="93"/>
                </a:lnTo>
                <a:lnTo>
                  <a:pt x="968" y="90"/>
                </a:lnTo>
                <a:lnTo>
                  <a:pt x="978" y="85"/>
                </a:lnTo>
                <a:lnTo>
                  <a:pt x="978" y="85"/>
                </a:lnTo>
                <a:lnTo>
                  <a:pt x="992" y="78"/>
                </a:lnTo>
                <a:lnTo>
                  <a:pt x="1003" y="74"/>
                </a:lnTo>
                <a:lnTo>
                  <a:pt x="1010" y="71"/>
                </a:lnTo>
                <a:lnTo>
                  <a:pt x="1012" y="68"/>
                </a:lnTo>
                <a:lnTo>
                  <a:pt x="1010" y="66"/>
                </a:lnTo>
                <a:lnTo>
                  <a:pt x="1010" y="66"/>
                </a:lnTo>
                <a:lnTo>
                  <a:pt x="1008" y="64"/>
                </a:lnTo>
                <a:lnTo>
                  <a:pt x="1005" y="63"/>
                </a:lnTo>
                <a:lnTo>
                  <a:pt x="998" y="62"/>
                </a:lnTo>
                <a:lnTo>
                  <a:pt x="989" y="63"/>
                </a:lnTo>
                <a:lnTo>
                  <a:pt x="989" y="63"/>
                </a:lnTo>
                <a:lnTo>
                  <a:pt x="997" y="55"/>
                </a:lnTo>
                <a:lnTo>
                  <a:pt x="1004" y="47"/>
                </a:lnTo>
                <a:lnTo>
                  <a:pt x="1010" y="41"/>
                </a:lnTo>
                <a:lnTo>
                  <a:pt x="1010" y="41"/>
                </a:lnTo>
                <a:lnTo>
                  <a:pt x="1020" y="36"/>
                </a:lnTo>
                <a:lnTo>
                  <a:pt x="1034" y="30"/>
                </a:lnTo>
                <a:lnTo>
                  <a:pt x="1046" y="25"/>
                </a:lnTo>
                <a:lnTo>
                  <a:pt x="1048" y="23"/>
                </a:lnTo>
                <a:lnTo>
                  <a:pt x="1048" y="21"/>
                </a:lnTo>
                <a:lnTo>
                  <a:pt x="1048" y="21"/>
                </a:lnTo>
                <a:lnTo>
                  <a:pt x="1048" y="21"/>
                </a:lnTo>
                <a:lnTo>
                  <a:pt x="1045" y="19"/>
                </a:lnTo>
                <a:lnTo>
                  <a:pt x="1041" y="18"/>
                </a:lnTo>
                <a:lnTo>
                  <a:pt x="1037" y="16"/>
                </a:lnTo>
                <a:lnTo>
                  <a:pt x="1037" y="16"/>
                </a:lnTo>
                <a:lnTo>
                  <a:pt x="1046" y="13"/>
                </a:lnTo>
                <a:lnTo>
                  <a:pt x="1048" y="10"/>
                </a:lnTo>
                <a:lnTo>
                  <a:pt x="1048" y="9"/>
                </a:lnTo>
                <a:lnTo>
                  <a:pt x="1045" y="8"/>
                </a:lnTo>
                <a:lnTo>
                  <a:pt x="1045" y="8"/>
                </a:lnTo>
                <a:lnTo>
                  <a:pt x="1036" y="9"/>
                </a:lnTo>
                <a:lnTo>
                  <a:pt x="1029" y="9"/>
                </a:lnTo>
                <a:lnTo>
                  <a:pt x="1020" y="11"/>
                </a:lnTo>
                <a:lnTo>
                  <a:pt x="1020" y="11"/>
                </a:lnTo>
                <a:lnTo>
                  <a:pt x="1026" y="5"/>
                </a:lnTo>
                <a:lnTo>
                  <a:pt x="1028" y="3"/>
                </a:lnTo>
                <a:lnTo>
                  <a:pt x="1028" y="2"/>
                </a:lnTo>
                <a:lnTo>
                  <a:pt x="1026" y="0"/>
                </a:lnTo>
                <a:lnTo>
                  <a:pt x="1024" y="0"/>
                </a:lnTo>
                <a:lnTo>
                  <a:pt x="1024" y="0"/>
                </a:lnTo>
                <a:lnTo>
                  <a:pt x="1015" y="3"/>
                </a:lnTo>
                <a:lnTo>
                  <a:pt x="1005" y="8"/>
                </a:lnTo>
                <a:lnTo>
                  <a:pt x="984" y="19"/>
                </a:lnTo>
                <a:lnTo>
                  <a:pt x="984" y="19"/>
                </a:lnTo>
                <a:lnTo>
                  <a:pt x="976" y="25"/>
                </a:lnTo>
                <a:lnTo>
                  <a:pt x="966" y="32"/>
                </a:lnTo>
                <a:lnTo>
                  <a:pt x="941" y="56"/>
                </a:lnTo>
                <a:lnTo>
                  <a:pt x="941" y="56"/>
                </a:lnTo>
                <a:lnTo>
                  <a:pt x="934" y="62"/>
                </a:lnTo>
                <a:lnTo>
                  <a:pt x="929" y="68"/>
                </a:lnTo>
                <a:lnTo>
                  <a:pt x="923" y="78"/>
                </a:lnTo>
                <a:lnTo>
                  <a:pt x="918" y="87"/>
                </a:lnTo>
                <a:lnTo>
                  <a:pt x="913" y="95"/>
                </a:lnTo>
                <a:lnTo>
                  <a:pt x="913" y="95"/>
                </a:lnTo>
                <a:lnTo>
                  <a:pt x="888" y="127"/>
                </a:lnTo>
                <a:lnTo>
                  <a:pt x="872" y="147"/>
                </a:lnTo>
                <a:lnTo>
                  <a:pt x="859" y="163"/>
                </a:lnTo>
                <a:lnTo>
                  <a:pt x="859" y="163"/>
                </a:lnTo>
                <a:lnTo>
                  <a:pt x="851" y="173"/>
                </a:lnTo>
                <a:lnTo>
                  <a:pt x="844" y="185"/>
                </a:lnTo>
                <a:lnTo>
                  <a:pt x="824" y="218"/>
                </a:lnTo>
                <a:lnTo>
                  <a:pt x="807" y="250"/>
                </a:lnTo>
                <a:lnTo>
                  <a:pt x="795" y="269"/>
                </a:lnTo>
                <a:lnTo>
                  <a:pt x="795" y="269"/>
                </a:lnTo>
                <a:lnTo>
                  <a:pt x="785" y="286"/>
                </a:lnTo>
                <a:lnTo>
                  <a:pt x="769" y="314"/>
                </a:lnTo>
                <a:lnTo>
                  <a:pt x="752" y="343"/>
                </a:lnTo>
                <a:lnTo>
                  <a:pt x="743" y="354"/>
                </a:lnTo>
                <a:lnTo>
                  <a:pt x="737" y="361"/>
                </a:lnTo>
                <a:lnTo>
                  <a:pt x="737" y="361"/>
                </a:lnTo>
                <a:lnTo>
                  <a:pt x="731" y="366"/>
                </a:lnTo>
                <a:lnTo>
                  <a:pt x="723" y="372"/>
                </a:lnTo>
                <a:lnTo>
                  <a:pt x="706" y="383"/>
                </a:lnTo>
                <a:lnTo>
                  <a:pt x="679" y="398"/>
                </a:lnTo>
                <a:lnTo>
                  <a:pt x="679" y="398"/>
                </a:lnTo>
                <a:lnTo>
                  <a:pt x="677" y="399"/>
                </a:lnTo>
                <a:lnTo>
                  <a:pt x="674" y="401"/>
                </a:lnTo>
                <a:lnTo>
                  <a:pt x="670" y="398"/>
                </a:lnTo>
                <a:lnTo>
                  <a:pt x="667" y="396"/>
                </a:lnTo>
                <a:lnTo>
                  <a:pt x="665" y="392"/>
                </a:lnTo>
                <a:lnTo>
                  <a:pt x="665" y="392"/>
                </a:lnTo>
                <a:lnTo>
                  <a:pt x="662" y="386"/>
                </a:lnTo>
                <a:lnTo>
                  <a:pt x="662" y="382"/>
                </a:lnTo>
                <a:lnTo>
                  <a:pt x="662" y="377"/>
                </a:lnTo>
                <a:lnTo>
                  <a:pt x="662" y="377"/>
                </a:lnTo>
                <a:lnTo>
                  <a:pt x="663" y="372"/>
                </a:lnTo>
                <a:lnTo>
                  <a:pt x="664" y="367"/>
                </a:lnTo>
                <a:lnTo>
                  <a:pt x="665" y="364"/>
                </a:lnTo>
                <a:lnTo>
                  <a:pt x="665" y="362"/>
                </a:lnTo>
                <a:lnTo>
                  <a:pt x="668" y="362"/>
                </a:lnTo>
                <a:lnTo>
                  <a:pt x="668" y="362"/>
                </a:lnTo>
                <a:lnTo>
                  <a:pt x="675" y="360"/>
                </a:lnTo>
                <a:lnTo>
                  <a:pt x="680" y="357"/>
                </a:lnTo>
                <a:lnTo>
                  <a:pt x="684" y="353"/>
                </a:lnTo>
                <a:lnTo>
                  <a:pt x="684" y="353"/>
                </a:lnTo>
                <a:lnTo>
                  <a:pt x="686" y="348"/>
                </a:lnTo>
                <a:lnTo>
                  <a:pt x="688" y="343"/>
                </a:lnTo>
                <a:lnTo>
                  <a:pt x="690" y="332"/>
                </a:lnTo>
                <a:lnTo>
                  <a:pt x="691" y="321"/>
                </a:lnTo>
                <a:lnTo>
                  <a:pt x="691" y="313"/>
                </a:lnTo>
                <a:lnTo>
                  <a:pt x="691" y="313"/>
                </a:lnTo>
                <a:lnTo>
                  <a:pt x="691" y="311"/>
                </a:lnTo>
                <a:lnTo>
                  <a:pt x="691" y="311"/>
                </a:lnTo>
                <a:lnTo>
                  <a:pt x="691" y="308"/>
                </a:lnTo>
                <a:lnTo>
                  <a:pt x="690" y="300"/>
                </a:lnTo>
                <a:lnTo>
                  <a:pt x="690" y="300"/>
                </a:lnTo>
                <a:lnTo>
                  <a:pt x="689" y="291"/>
                </a:lnTo>
                <a:lnTo>
                  <a:pt x="689" y="281"/>
                </a:lnTo>
                <a:lnTo>
                  <a:pt x="689" y="259"/>
                </a:lnTo>
                <a:lnTo>
                  <a:pt x="686" y="248"/>
                </a:lnTo>
                <a:lnTo>
                  <a:pt x="684" y="237"/>
                </a:lnTo>
                <a:lnTo>
                  <a:pt x="681" y="232"/>
                </a:lnTo>
                <a:lnTo>
                  <a:pt x="679" y="227"/>
                </a:lnTo>
                <a:lnTo>
                  <a:pt x="675" y="223"/>
                </a:lnTo>
                <a:lnTo>
                  <a:pt x="670" y="220"/>
                </a:lnTo>
                <a:lnTo>
                  <a:pt x="670" y="220"/>
                </a:lnTo>
                <a:lnTo>
                  <a:pt x="662" y="215"/>
                </a:lnTo>
                <a:lnTo>
                  <a:pt x="653" y="211"/>
                </a:lnTo>
                <a:lnTo>
                  <a:pt x="647" y="210"/>
                </a:lnTo>
                <a:lnTo>
                  <a:pt x="641" y="208"/>
                </a:lnTo>
                <a:lnTo>
                  <a:pt x="633" y="210"/>
                </a:lnTo>
                <a:lnTo>
                  <a:pt x="630" y="211"/>
                </a:lnTo>
                <a:lnTo>
                  <a:pt x="630" y="211"/>
                </a:lnTo>
                <a:lnTo>
                  <a:pt x="628" y="208"/>
                </a:lnTo>
                <a:lnTo>
                  <a:pt x="624" y="205"/>
                </a:lnTo>
                <a:lnTo>
                  <a:pt x="619" y="204"/>
                </a:lnTo>
                <a:lnTo>
                  <a:pt x="614" y="202"/>
                </a:lnTo>
                <a:lnTo>
                  <a:pt x="606" y="202"/>
                </a:lnTo>
                <a:lnTo>
                  <a:pt x="598" y="204"/>
                </a:lnTo>
                <a:lnTo>
                  <a:pt x="598" y="204"/>
                </a:lnTo>
                <a:lnTo>
                  <a:pt x="589" y="205"/>
                </a:lnTo>
                <a:lnTo>
                  <a:pt x="580" y="208"/>
                </a:lnTo>
                <a:lnTo>
                  <a:pt x="573" y="211"/>
                </a:lnTo>
                <a:lnTo>
                  <a:pt x="566" y="215"/>
                </a:lnTo>
                <a:lnTo>
                  <a:pt x="561" y="220"/>
                </a:lnTo>
                <a:lnTo>
                  <a:pt x="555" y="224"/>
                </a:lnTo>
                <a:lnTo>
                  <a:pt x="550" y="231"/>
                </a:lnTo>
                <a:lnTo>
                  <a:pt x="546" y="237"/>
                </a:lnTo>
                <a:lnTo>
                  <a:pt x="546" y="237"/>
                </a:lnTo>
                <a:lnTo>
                  <a:pt x="541" y="249"/>
                </a:lnTo>
                <a:lnTo>
                  <a:pt x="537" y="261"/>
                </a:lnTo>
                <a:lnTo>
                  <a:pt x="536" y="274"/>
                </a:lnTo>
                <a:lnTo>
                  <a:pt x="536" y="284"/>
                </a:lnTo>
                <a:lnTo>
                  <a:pt x="536" y="284"/>
                </a:lnTo>
                <a:lnTo>
                  <a:pt x="537" y="307"/>
                </a:lnTo>
                <a:lnTo>
                  <a:pt x="540" y="323"/>
                </a:lnTo>
                <a:lnTo>
                  <a:pt x="540" y="323"/>
                </a:lnTo>
                <a:lnTo>
                  <a:pt x="541" y="332"/>
                </a:lnTo>
                <a:lnTo>
                  <a:pt x="542" y="338"/>
                </a:lnTo>
                <a:lnTo>
                  <a:pt x="545" y="343"/>
                </a:lnTo>
                <a:lnTo>
                  <a:pt x="545" y="343"/>
                </a:lnTo>
                <a:lnTo>
                  <a:pt x="547" y="350"/>
                </a:lnTo>
                <a:lnTo>
                  <a:pt x="548" y="353"/>
                </a:lnTo>
                <a:lnTo>
                  <a:pt x="551" y="356"/>
                </a:lnTo>
                <a:lnTo>
                  <a:pt x="551" y="356"/>
                </a:lnTo>
                <a:lnTo>
                  <a:pt x="561" y="365"/>
                </a:lnTo>
                <a:lnTo>
                  <a:pt x="569" y="374"/>
                </a:lnTo>
                <a:lnTo>
                  <a:pt x="569" y="374"/>
                </a:lnTo>
                <a:lnTo>
                  <a:pt x="572" y="377"/>
                </a:lnTo>
                <a:lnTo>
                  <a:pt x="573" y="382"/>
                </a:lnTo>
                <a:lnTo>
                  <a:pt x="574" y="388"/>
                </a:lnTo>
                <a:lnTo>
                  <a:pt x="574" y="393"/>
                </a:lnTo>
                <a:lnTo>
                  <a:pt x="574" y="39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E6EB9D88-20D1-45CF-8716-D64A8CEFA76D}"/>
              </a:ext>
            </a:extLst>
          </p:cNvPr>
          <p:cNvSpPr>
            <a:spLocks/>
          </p:cNvSpPr>
          <p:nvPr/>
        </p:nvSpPr>
        <p:spPr bwMode="auto">
          <a:xfrm>
            <a:off x="4409769" y="3847228"/>
            <a:ext cx="1210700" cy="2542471"/>
          </a:xfrm>
          <a:custGeom>
            <a:avLst/>
            <a:gdLst>
              <a:gd name="T0" fmla="*/ 27 w 650"/>
              <a:gd name="T1" fmla="*/ 48 h 1365"/>
              <a:gd name="T2" fmla="*/ 3 w 650"/>
              <a:gd name="T3" fmla="*/ 96 h 1365"/>
              <a:gd name="T4" fmla="*/ 30 w 650"/>
              <a:gd name="T5" fmla="*/ 140 h 1365"/>
              <a:gd name="T6" fmla="*/ 32 w 650"/>
              <a:gd name="T7" fmla="*/ 304 h 1365"/>
              <a:gd name="T8" fmla="*/ 49 w 650"/>
              <a:gd name="T9" fmla="*/ 356 h 1365"/>
              <a:gd name="T10" fmla="*/ 54 w 650"/>
              <a:gd name="T11" fmla="*/ 409 h 1365"/>
              <a:gd name="T12" fmla="*/ 80 w 650"/>
              <a:gd name="T13" fmla="*/ 432 h 1365"/>
              <a:gd name="T14" fmla="*/ 89 w 650"/>
              <a:gd name="T15" fmla="*/ 486 h 1365"/>
              <a:gd name="T16" fmla="*/ 87 w 650"/>
              <a:gd name="T17" fmla="*/ 578 h 1365"/>
              <a:gd name="T18" fmla="*/ 9 w 650"/>
              <a:gd name="T19" fmla="*/ 802 h 1365"/>
              <a:gd name="T20" fmla="*/ 2 w 650"/>
              <a:gd name="T21" fmla="*/ 948 h 1365"/>
              <a:gd name="T22" fmla="*/ 97 w 650"/>
              <a:gd name="T23" fmla="*/ 962 h 1365"/>
              <a:gd name="T24" fmla="*/ 141 w 650"/>
              <a:gd name="T25" fmla="*/ 1044 h 1365"/>
              <a:gd name="T26" fmla="*/ 172 w 650"/>
              <a:gd name="T27" fmla="*/ 1172 h 1365"/>
              <a:gd name="T28" fmla="*/ 163 w 650"/>
              <a:gd name="T29" fmla="*/ 1250 h 1365"/>
              <a:gd name="T30" fmla="*/ 145 w 650"/>
              <a:gd name="T31" fmla="*/ 1358 h 1365"/>
              <a:gd name="T32" fmla="*/ 194 w 650"/>
              <a:gd name="T33" fmla="*/ 1357 h 1365"/>
              <a:gd name="T34" fmla="*/ 238 w 650"/>
              <a:gd name="T35" fmla="*/ 1296 h 1365"/>
              <a:gd name="T36" fmla="*/ 258 w 650"/>
              <a:gd name="T37" fmla="*/ 1230 h 1365"/>
              <a:gd name="T38" fmla="*/ 241 w 650"/>
              <a:gd name="T39" fmla="*/ 1172 h 1365"/>
              <a:gd name="T40" fmla="*/ 225 w 650"/>
              <a:gd name="T41" fmla="*/ 998 h 1365"/>
              <a:gd name="T42" fmla="*/ 261 w 650"/>
              <a:gd name="T43" fmla="*/ 1015 h 1365"/>
              <a:gd name="T44" fmla="*/ 282 w 650"/>
              <a:gd name="T45" fmla="*/ 1140 h 1365"/>
              <a:gd name="T46" fmla="*/ 288 w 650"/>
              <a:gd name="T47" fmla="*/ 1277 h 1365"/>
              <a:gd name="T48" fmla="*/ 332 w 650"/>
              <a:gd name="T49" fmla="*/ 1299 h 1365"/>
              <a:gd name="T50" fmla="*/ 373 w 650"/>
              <a:gd name="T51" fmla="*/ 1213 h 1365"/>
              <a:gd name="T52" fmla="*/ 396 w 650"/>
              <a:gd name="T53" fmla="*/ 1113 h 1365"/>
              <a:gd name="T54" fmla="*/ 342 w 650"/>
              <a:gd name="T55" fmla="*/ 1122 h 1365"/>
              <a:gd name="T56" fmla="*/ 401 w 650"/>
              <a:gd name="T57" fmla="*/ 942 h 1365"/>
              <a:gd name="T58" fmla="*/ 460 w 650"/>
              <a:gd name="T59" fmla="*/ 921 h 1365"/>
              <a:gd name="T60" fmla="*/ 439 w 650"/>
              <a:gd name="T61" fmla="*/ 728 h 1365"/>
              <a:gd name="T62" fmla="*/ 424 w 650"/>
              <a:gd name="T63" fmla="*/ 616 h 1365"/>
              <a:gd name="T64" fmla="*/ 594 w 650"/>
              <a:gd name="T65" fmla="*/ 658 h 1365"/>
              <a:gd name="T66" fmla="*/ 585 w 650"/>
              <a:gd name="T67" fmla="*/ 684 h 1365"/>
              <a:gd name="T68" fmla="*/ 589 w 650"/>
              <a:gd name="T69" fmla="*/ 691 h 1365"/>
              <a:gd name="T70" fmla="*/ 607 w 650"/>
              <a:gd name="T71" fmla="*/ 696 h 1365"/>
              <a:gd name="T72" fmla="*/ 623 w 650"/>
              <a:gd name="T73" fmla="*/ 701 h 1365"/>
              <a:gd name="T74" fmla="*/ 650 w 650"/>
              <a:gd name="T75" fmla="*/ 658 h 1365"/>
              <a:gd name="T76" fmla="*/ 633 w 650"/>
              <a:gd name="T77" fmla="*/ 629 h 1365"/>
              <a:gd name="T78" fmla="*/ 532 w 650"/>
              <a:gd name="T79" fmla="*/ 602 h 1365"/>
              <a:gd name="T80" fmla="*/ 504 w 650"/>
              <a:gd name="T81" fmla="*/ 565 h 1365"/>
              <a:gd name="T82" fmla="*/ 486 w 650"/>
              <a:gd name="T83" fmla="*/ 541 h 1365"/>
              <a:gd name="T84" fmla="*/ 454 w 650"/>
              <a:gd name="T85" fmla="*/ 494 h 1365"/>
              <a:gd name="T86" fmla="*/ 422 w 650"/>
              <a:gd name="T87" fmla="*/ 383 h 1365"/>
              <a:gd name="T88" fmla="*/ 397 w 650"/>
              <a:gd name="T89" fmla="*/ 340 h 1365"/>
              <a:gd name="T90" fmla="*/ 379 w 650"/>
              <a:gd name="T91" fmla="*/ 289 h 1365"/>
              <a:gd name="T92" fmla="*/ 389 w 650"/>
              <a:gd name="T93" fmla="*/ 176 h 1365"/>
              <a:gd name="T94" fmla="*/ 411 w 650"/>
              <a:gd name="T95" fmla="*/ 88 h 1365"/>
              <a:gd name="T96" fmla="*/ 386 w 650"/>
              <a:gd name="T97" fmla="*/ 30 h 1365"/>
              <a:gd name="T98" fmla="*/ 343 w 650"/>
              <a:gd name="T99" fmla="*/ 12 h 1365"/>
              <a:gd name="T100" fmla="*/ 273 w 650"/>
              <a:gd name="T101" fmla="*/ 6 h 1365"/>
              <a:gd name="T102" fmla="*/ 230 w 650"/>
              <a:gd name="T103" fmla="*/ 43 h 1365"/>
              <a:gd name="T104" fmla="*/ 185 w 650"/>
              <a:gd name="T105" fmla="*/ 100 h 1365"/>
              <a:gd name="T106" fmla="*/ 156 w 650"/>
              <a:gd name="T107" fmla="*/ 142 h 1365"/>
              <a:gd name="T108" fmla="*/ 145 w 650"/>
              <a:gd name="T109" fmla="*/ 190 h 1365"/>
              <a:gd name="T110" fmla="*/ 89 w 650"/>
              <a:gd name="T111" fmla="*/ 155 h 1365"/>
              <a:gd name="T112" fmla="*/ 91 w 650"/>
              <a:gd name="T113" fmla="*/ 101 h 1365"/>
              <a:gd name="T114" fmla="*/ 86 w 650"/>
              <a:gd name="T115" fmla="*/ 76 h 1365"/>
              <a:gd name="T116" fmla="*/ 56 w 650"/>
              <a:gd name="T117" fmla="*/ 51 h 1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50" h="1365">
                <a:moveTo>
                  <a:pt x="56" y="51"/>
                </a:moveTo>
                <a:lnTo>
                  <a:pt x="56" y="51"/>
                </a:lnTo>
                <a:lnTo>
                  <a:pt x="45" y="48"/>
                </a:lnTo>
                <a:lnTo>
                  <a:pt x="38" y="46"/>
                </a:lnTo>
                <a:lnTo>
                  <a:pt x="32" y="46"/>
                </a:lnTo>
                <a:lnTo>
                  <a:pt x="29" y="46"/>
                </a:lnTo>
                <a:lnTo>
                  <a:pt x="27" y="48"/>
                </a:lnTo>
                <a:lnTo>
                  <a:pt x="27" y="48"/>
                </a:lnTo>
                <a:lnTo>
                  <a:pt x="13" y="60"/>
                </a:lnTo>
                <a:lnTo>
                  <a:pt x="13" y="60"/>
                </a:lnTo>
                <a:lnTo>
                  <a:pt x="8" y="67"/>
                </a:lnTo>
                <a:lnTo>
                  <a:pt x="3" y="75"/>
                </a:lnTo>
                <a:lnTo>
                  <a:pt x="1" y="80"/>
                </a:lnTo>
                <a:lnTo>
                  <a:pt x="1" y="86"/>
                </a:lnTo>
                <a:lnTo>
                  <a:pt x="1" y="91"/>
                </a:lnTo>
                <a:lnTo>
                  <a:pt x="3" y="96"/>
                </a:lnTo>
                <a:lnTo>
                  <a:pt x="3" y="96"/>
                </a:lnTo>
                <a:lnTo>
                  <a:pt x="7" y="101"/>
                </a:lnTo>
                <a:lnTo>
                  <a:pt x="11" y="105"/>
                </a:lnTo>
                <a:lnTo>
                  <a:pt x="18" y="112"/>
                </a:lnTo>
                <a:lnTo>
                  <a:pt x="22" y="117"/>
                </a:lnTo>
                <a:lnTo>
                  <a:pt x="25" y="123"/>
                </a:lnTo>
                <a:lnTo>
                  <a:pt x="29" y="131"/>
                </a:lnTo>
                <a:lnTo>
                  <a:pt x="30" y="140"/>
                </a:lnTo>
                <a:lnTo>
                  <a:pt x="30" y="140"/>
                </a:lnTo>
                <a:lnTo>
                  <a:pt x="34" y="168"/>
                </a:lnTo>
                <a:lnTo>
                  <a:pt x="35" y="203"/>
                </a:lnTo>
                <a:lnTo>
                  <a:pt x="35" y="239"/>
                </a:lnTo>
                <a:lnTo>
                  <a:pt x="35" y="269"/>
                </a:lnTo>
                <a:lnTo>
                  <a:pt x="35" y="269"/>
                </a:lnTo>
                <a:lnTo>
                  <a:pt x="34" y="288"/>
                </a:lnTo>
                <a:lnTo>
                  <a:pt x="32" y="304"/>
                </a:lnTo>
                <a:lnTo>
                  <a:pt x="30" y="318"/>
                </a:lnTo>
                <a:lnTo>
                  <a:pt x="30" y="324"/>
                </a:lnTo>
                <a:lnTo>
                  <a:pt x="32" y="330"/>
                </a:lnTo>
                <a:lnTo>
                  <a:pt x="32" y="330"/>
                </a:lnTo>
                <a:lnTo>
                  <a:pt x="34" y="337"/>
                </a:lnTo>
                <a:lnTo>
                  <a:pt x="36" y="342"/>
                </a:lnTo>
                <a:lnTo>
                  <a:pt x="43" y="351"/>
                </a:lnTo>
                <a:lnTo>
                  <a:pt x="49" y="356"/>
                </a:lnTo>
                <a:lnTo>
                  <a:pt x="50" y="358"/>
                </a:lnTo>
                <a:lnTo>
                  <a:pt x="50" y="358"/>
                </a:lnTo>
                <a:lnTo>
                  <a:pt x="54" y="376"/>
                </a:lnTo>
                <a:lnTo>
                  <a:pt x="55" y="389"/>
                </a:lnTo>
                <a:lnTo>
                  <a:pt x="56" y="399"/>
                </a:lnTo>
                <a:lnTo>
                  <a:pt x="56" y="399"/>
                </a:lnTo>
                <a:lnTo>
                  <a:pt x="55" y="404"/>
                </a:lnTo>
                <a:lnTo>
                  <a:pt x="54" y="409"/>
                </a:lnTo>
                <a:lnTo>
                  <a:pt x="54" y="410"/>
                </a:lnTo>
                <a:lnTo>
                  <a:pt x="55" y="413"/>
                </a:lnTo>
                <a:lnTo>
                  <a:pt x="57" y="415"/>
                </a:lnTo>
                <a:lnTo>
                  <a:pt x="61" y="419"/>
                </a:lnTo>
                <a:lnTo>
                  <a:pt x="61" y="419"/>
                </a:lnTo>
                <a:lnTo>
                  <a:pt x="70" y="424"/>
                </a:lnTo>
                <a:lnTo>
                  <a:pt x="77" y="429"/>
                </a:lnTo>
                <a:lnTo>
                  <a:pt x="80" y="432"/>
                </a:lnTo>
                <a:lnTo>
                  <a:pt x="82" y="437"/>
                </a:lnTo>
                <a:lnTo>
                  <a:pt x="82" y="443"/>
                </a:lnTo>
                <a:lnTo>
                  <a:pt x="82" y="451"/>
                </a:lnTo>
                <a:lnTo>
                  <a:pt x="82" y="451"/>
                </a:lnTo>
                <a:lnTo>
                  <a:pt x="81" y="456"/>
                </a:lnTo>
                <a:lnTo>
                  <a:pt x="82" y="461"/>
                </a:lnTo>
                <a:lnTo>
                  <a:pt x="86" y="473"/>
                </a:lnTo>
                <a:lnTo>
                  <a:pt x="89" y="486"/>
                </a:lnTo>
                <a:lnTo>
                  <a:pt x="94" y="501"/>
                </a:lnTo>
                <a:lnTo>
                  <a:pt x="98" y="517"/>
                </a:lnTo>
                <a:lnTo>
                  <a:pt x="99" y="527"/>
                </a:lnTo>
                <a:lnTo>
                  <a:pt x="99" y="536"/>
                </a:lnTo>
                <a:lnTo>
                  <a:pt x="98" y="546"/>
                </a:lnTo>
                <a:lnTo>
                  <a:pt x="96" y="555"/>
                </a:lnTo>
                <a:lnTo>
                  <a:pt x="92" y="567"/>
                </a:lnTo>
                <a:lnTo>
                  <a:pt x="87" y="578"/>
                </a:lnTo>
                <a:lnTo>
                  <a:pt x="87" y="578"/>
                </a:lnTo>
                <a:lnTo>
                  <a:pt x="75" y="602"/>
                </a:lnTo>
                <a:lnTo>
                  <a:pt x="61" y="633"/>
                </a:lnTo>
                <a:lnTo>
                  <a:pt x="49" y="668"/>
                </a:lnTo>
                <a:lnTo>
                  <a:pt x="36" y="703"/>
                </a:lnTo>
                <a:lnTo>
                  <a:pt x="25" y="739"/>
                </a:lnTo>
                <a:lnTo>
                  <a:pt x="16" y="772"/>
                </a:lnTo>
                <a:lnTo>
                  <a:pt x="9" y="802"/>
                </a:lnTo>
                <a:lnTo>
                  <a:pt x="4" y="825"/>
                </a:lnTo>
                <a:lnTo>
                  <a:pt x="4" y="825"/>
                </a:lnTo>
                <a:lnTo>
                  <a:pt x="2" y="846"/>
                </a:lnTo>
                <a:lnTo>
                  <a:pt x="1" y="867"/>
                </a:lnTo>
                <a:lnTo>
                  <a:pt x="0" y="906"/>
                </a:lnTo>
                <a:lnTo>
                  <a:pt x="1" y="936"/>
                </a:lnTo>
                <a:lnTo>
                  <a:pt x="2" y="948"/>
                </a:lnTo>
                <a:lnTo>
                  <a:pt x="2" y="948"/>
                </a:lnTo>
                <a:lnTo>
                  <a:pt x="8" y="951"/>
                </a:lnTo>
                <a:lnTo>
                  <a:pt x="22" y="956"/>
                </a:lnTo>
                <a:lnTo>
                  <a:pt x="38" y="961"/>
                </a:lnTo>
                <a:lnTo>
                  <a:pt x="48" y="962"/>
                </a:lnTo>
                <a:lnTo>
                  <a:pt x="56" y="962"/>
                </a:lnTo>
                <a:lnTo>
                  <a:pt x="56" y="962"/>
                </a:lnTo>
                <a:lnTo>
                  <a:pt x="76" y="962"/>
                </a:lnTo>
                <a:lnTo>
                  <a:pt x="97" y="962"/>
                </a:lnTo>
                <a:lnTo>
                  <a:pt x="107" y="963"/>
                </a:lnTo>
                <a:lnTo>
                  <a:pt x="114" y="964"/>
                </a:lnTo>
                <a:lnTo>
                  <a:pt x="120" y="967"/>
                </a:lnTo>
                <a:lnTo>
                  <a:pt x="124" y="970"/>
                </a:lnTo>
                <a:lnTo>
                  <a:pt x="124" y="970"/>
                </a:lnTo>
                <a:lnTo>
                  <a:pt x="128" y="985"/>
                </a:lnTo>
                <a:lnTo>
                  <a:pt x="134" y="1012"/>
                </a:lnTo>
                <a:lnTo>
                  <a:pt x="141" y="1044"/>
                </a:lnTo>
                <a:lnTo>
                  <a:pt x="147" y="1073"/>
                </a:lnTo>
                <a:lnTo>
                  <a:pt x="147" y="1073"/>
                </a:lnTo>
                <a:lnTo>
                  <a:pt x="155" y="1095"/>
                </a:lnTo>
                <a:lnTo>
                  <a:pt x="160" y="1112"/>
                </a:lnTo>
                <a:lnTo>
                  <a:pt x="166" y="1129"/>
                </a:lnTo>
                <a:lnTo>
                  <a:pt x="169" y="1150"/>
                </a:lnTo>
                <a:lnTo>
                  <a:pt x="169" y="1150"/>
                </a:lnTo>
                <a:lnTo>
                  <a:pt x="172" y="1172"/>
                </a:lnTo>
                <a:lnTo>
                  <a:pt x="173" y="1191"/>
                </a:lnTo>
                <a:lnTo>
                  <a:pt x="173" y="1211"/>
                </a:lnTo>
                <a:lnTo>
                  <a:pt x="173" y="1211"/>
                </a:lnTo>
                <a:lnTo>
                  <a:pt x="172" y="1216"/>
                </a:lnTo>
                <a:lnTo>
                  <a:pt x="169" y="1224"/>
                </a:lnTo>
                <a:lnTo>
                  <a:pt x="166" y="1235"/>
                </a:lnTo>
                <a:lnTo>
                  <a:pt x="163" y="1250"/>
                </a:lnTo>
                <a:lnTo>
                  <a:pt x="163" y="1250"/>
                </a:lnTo>
                <a:lnTo>
                  <a:pt x="158" y="1278"/>
                </a:lnTo>
                <a:lnTo>
                  <a:pt x="152" y="1308"/>
                </a:lnTo>
                <a:lnTo>
                  <a:pt x="152" y="1308"/>
                </a:lnTo>
                <a:lnTo>
                  <a:pt x="147" y="1326"/>
                </a:lnTo>
                <a:lnTo>
                  <a:pt x="144" y="1336"/>
                </a:lnTo>
                <a:lnTo>
                  <a:pt x="142" y="1346"/>
                </a:lnTo>
                <a:lnTo>
                  <a:pt x="144" y="1355"/>
                </a:lnTo>
                <a:lnTo>
                  <a:pt x="145" y="1358"/>
                </a:lnTo>
                <a:lnTo>
                  <a:pt x="147" y="1361"/>
                </a:lnTo>
                <a:lnTo>
                  <a:pt x="151" y="1363"/>
                </a:lnTo>
                <a:lnTo>
                  <a:pt x="156" y="1365"/>
                </a:lnTo>
                <a:lnTo>
                  <a:pt x="161" y="1365"/>
                </a:lnTo>
                <a:lnTo>
                  <a:pt x="168" y="1365"/>
                </a:lnTo>
                <a:lnTo>
                  <a:pt x="168" y="1365"/>
                </a:lnTo>
                <a:lnTo>
                  <a:pt x="183" y="1361"/>
                </a:lnTo>
                <a:lnTo>
                  <a:pt x="194" y="1357"/>
                </a:lnTo>
                <a:lnTo>
                  <a:pt x="204" y="1352"/>
                </a:lnTo>
                <a:lnTo>
                  <a:pt x="211" y="1346"/>
                </a:lnTo>
                <a:lnTo>
                  <a:pt x="218" y="1340"/>
                </a:lnTo>
                <a:lnTo>
                  <a:pt x="224" y="1331"/>
                </a:lnTo>
                <a:lnTo>
                  <a:pt x="232" y="1313"/>
                </a:lnTo>
                <a:lnTo>
                  <a:pt x="232" y="1313"/>
                </a:lnTo>
                <a:lnTo>
                  <a:pt x="236" y="1304"/>
                </a:lnTo>
                <a:lnTo>
                  <a:pt x="238" y="1296"/>
                </a:lnTo>
                <a:lnTo>
                  <a:pt x="241" y="1283"/>
                </a:lnTo>
                <a:lnTo>
                  <a:pt x="242" y="1271"/>
                </a:lnTo>
                <a:lnTo>
                  <a:pt x="243" y="1264"/>
                </a:lnTo>
                <a:lnTo>
                  <a:pt x="247" y="1256"/>
                </a:lnTo>
                <a:lnTo>
                  <a:pt x="247" y="1256"/>
                </a:lnTo>
                <a:lnTo>
                  <a:pt x="254" y="1239"/>
                </a:lnTo>
                <a:lnTo>
                  <a:pt x="258" y="1230"/>
                </a:lnTo>
                <a:lnTo>
                  <a:pt x="258" y="1230"/>
                </a:lnTo>
                <a:lnTo>
                  <a:pt x="259" y="1223"/>
                </a:lnTo>
                <a:lnTo>
                  <a:pt x="262" y="1217"/>
                </a:lnTo>
                <a:lnTo>
                  <a:pt x="261" y="1211"/>
                </a:lnTo>
                <a:lnTo>
                  <a:pt x="257" y="1203"/>
                </a:lnTo>
                <a:lnTo>
                  <a:pt x="257" y="1203"/>
                </a:lnTo>
                <a:lnTo>
                  <a:pt x="247" y="1190"/>
                </a:lnTo>
                <a:lnTo>
                  <a:pt x="243" y="1182"/>
                </a:lnTo>
                <a:lnTo>
                  <a:pt x="241" y="1172"/>
                </a:lnTo>
                <a:lnTo>
                  <a:pt x="241" y="1172"/>
                </a:lnTo>
                <a:lnTo>
                  <a:pt x="237" y="1160"/>
                </a:lnTo>
                <a:lnTo>
                  <a:pt x="235" y="1143"/>
                </a:lnTo>
                <a:lnTo>
                  <a:pt x="231" y="1118"/>
                </a:lnTo>
                <a:lnTo>
                  <a:pt x="229" y="1080"/>
                </a:lnTo>
                <a:lnTo>
                  <a:pt x="229" y="1080"/>
                </a:lnTo>
                <a:lnTo>
                  <a:pt x="226" y="1037"/>
                </a:lnTo>
                <a:lnTo>
                  <a:pt x="225" y="998"/>
                </a:lnTo>
                <a:lnTo>
                  <a:pt x="225" y="961"/>
                </a:lnTo>
                <a:lnTo>
                  <a:pt x="259" y="951"/>
                </a:lnTo>
                <a:lnTo>
                  <a:pt x="259" y="951"/>
                </a:lnTo>
                <a:lnTo>
                  <a:pt x="259" y="956"/>
                </a:lnTo>
                <a:lnTo>
                  <a:pt x="258" y="968"/>
                </a:lnTo>
                <a:lnTo>
                  <a:pt x="258" y="988"/>
                </a:lnTo>
                <a:lnTo>
                  <a:pt x="261" y="1015"/>
                </a:lnTo>
                <a:lnTo>
                  <a:pt x="261" y="1015"/>
                </a:lnTo>
                <a:lnTo>
                  <a:pt x="264" y="1037"/>
                </a:lnTo>
                <a:lnTo>
                  <a:pt x="267" y="1048"/>
                </a:lnTo>
                <a:lnTo>
                  <a:pt x="269" y="1062"/>
                </a:lnTo>
                <a:lnTo>
                  <a:pt x="272" y="1087"/>
                </a:lnTo>
                <a:lnTo>
                  <a:pt x="272" y="1087"/>
                </a:lnTo>
                <a:lnTo>
                  <a:pt x="274" y="1103"/>
                </a:lnTo>
                <a:lnTo>
                  <a:pt x="277" y="1118"/>
                </a:lnTo>
                <a:lnTo>
                  <a:pt x="282" y="1140"/>
                </a:lnTo>
                <a:lnTo>
                  <a:pt x="286" y="1155"/>
                </a:lnTo>
                <a:lnTo>
                  <a:pt x="288" y="1160"/>
                </a:lnTo>
                <a:lnTo>
                  <a:pt x="289" y="1165"/>
                </a:lnTo>
                <a:lnTo>
                  <a:pt x="289" y="1165"/>
                </a:lnTo>
                <a:lnTo>
                  <a:pt x="286" y="1222"/>
                </a:lnTo>
                <a:lnTo>
                  <a:pt x="286" y="1241"/>
                </a:lnTo>
                <a:lnTo>
                  <a:pt x="286" y="1260"/>
                </a:lnTo>
                <a:lnTo>
                  <a:pt x="288" y="1277"/>
                </a:lnTo>
                <a:lnTo>
                  <a:pt x="291" y="1289"/>
                </a:lnTo>
                <a:lnTo>
                  <a:pt x="291" y="1289"/>
                </a:lnTo>
                <a:lnTo>
                  <a:pt x="295" y="1293"/>
                </a:lnTo>
                <a:lnTo>
                  <a:pt x="301" y="1297"/>
                </a:lnTo>
                <a:lnTo>
                  <a:pt x="309" y="1299"/>
                </a:lnTo>
                <a:lnTo>
                  <a:pt x="316" y="1302"/>
                </a:lnTo>
                <a:lnTo>
                  <a:pt x="323" y="1301"/>
                </a:lnTo>
                <a:lnTo>
                  <a:pt x="332" y="1299"/>
                </a:lnTo>
                <a:lnTo>
                  <a:pt x="338" y="1294"/>
                </a:lnTo>
                <a:lnTo>
                  <a:pt x="344" y="1287"/>
                </a:lnTo>
                <a:lnTo>
                  <a:pt x="344" y="1287"/>
                </a:lnTo>
                <a:lnTo>
                  <a:pt x="357" y="1266"/>
                </a:lnTo>
                <a:lnTo>
                  <a:pt x="363" y="1252"/>
                </a:lnTo>
                <a:lnTo>
                  <a:pt x="367" y="1238"/>
                </a:lnTo>
                <a:lnTo>
                  <a:pt x="373" y="1213"/>
                </a:lnTo>
                <a:lnTo>
                  <a:pt x="373" y="1213"/>
                </a:lnTo>
                <a:lnTo>
                  <a:pt x="380" y="1186"/>
                </a:lnTo>
                <a:lnTo>
                  <a:pt x="387" y="1165"/>
                </a:lnTo>
                <a:lnTo>
                  <a:pt x="394" y="1147"/>
                </a:lnTo>
                <a:lnTo>
                  <a:pt x="397" y="1129"/>
                </a:lnTo>
                <a:lnTo>
                  <a:pt x="397" y="1129"/>
                </a:lnTo>
                <a:lnTo>
                  <a:pt x="399" y="1121"/>
                </a:lnTo>
                <a:lnTo>
                  <a:pt x="397" y="1116"/>
                </a:lnTo>
                <a:lnTo>
                  <a:pt x="396" y="1113"/>
                </a:lnTo>
                <a:lnTo>
                  <a:pt x="394" y="1110"/>
                </a:lnTo>
                <a:lnTo>
                  <a:pt x="391" y="1108"/>
                </a:lnTo>
                <a:lnTo>
                  <a:pt x="389" y="1106"/>
                </a:lnTo>
                <a:lnTo>
                  <a:pt x="385" y="1105"/>
                </a:lnTo>
                <a:lnTo>
                  <a:pt x="376" y="1105"/>
                </a:lnTo>
                <a:lnTo>
                  <a:pt x="367" y="1107"/>
                </a:lnTo>
                <a:lnTo>
                  <a:pt x="354" y="1112"/>
                </a:lnTo>
                <a:lnTo>
                  <a:pt x="342" y="1122"/>
                </a:lnTo>
                <a:lnTo>
                  <a:pt x="342" y="1122"/>
                </a:lnTo>
                <a:lnTo>
                  <a:pt x="342" y="1106"/>
                </a:lnTo>
                <a:lnTo>
                  <a:pt x="343" y="1089"/>
                </a:lnTo>
                <a:lnTo>
                  <a:pt x="344" y="1070"/>
                </a:lnTo>
                <a:lnTo>
                  <a:pt x="358" y="943"/>
                </a:lnTo>
                <a:lnTo>
                  <a:pt x="358" y="943"/>
                </a:lnTo>
                <a:lnTo>
                  <a:pt x="401" y="942"/>
                </a:lnTo>
                <a:lnTo>
                  <a:pt x="401" y="942"/>
                </a:lnTo>
                <a:lnTo>
                  <a:pt x="411" y="942"/>
                </a:lnTo>
                <a:lnTo>
                  <a:pt x="426" y="941"/>
                </a:lnTo>
                <a:lnTo>
                  <a:pt x="440" y="938"/>
                </a:lnTo>
                <a:lnTo>
                  <a:pt x="447" y="937"/>
                </a:lnTo>
                <a:lnTo>
                  <a:pt x="450" y="934"/>
                </a:lnTo>
                <a:lnTo>
                  <a:pt x="450" y="934"/>
                </a:lnTo>
                <a:lnTo>
                  <a:pt x="459" y="925"/>
                </a:lnTo>
                <a:lnTo>
                  <a:pt x="460" y="921"/>
                </a:lnTo>
                <a:lnTo>
                  <a:pt x="460" y="921"/>
                </a:lnTo>
                <a:lnTo>
                  <a:pt x="459" y="895"/>
                </a:lnTo>
                <a:lnTo>
                  <a:pt x="455" y="836"/>
                </a:lnTo>
                <a:lnTo>
                  <a:pt x="453" y="802"/>
                </a:lnTo>
                <a:lnTo>
                  <a:pt x="449" y="771"/>
                </a:lnTo>
                <a:lnTo>
                  <a:pt x="444" y="744"/>
                </a:lnTo>
                <a:lnTo>
                  <a:pt x="442" y="734"/>
                </a:lnTo>
                <a:lnTo>
                  <a:pt x="439" y="728"/>
                </a:lnTo>
                <a:lnTo>
                  <a:pt x="439" y="728"/>
                </a:lnTo>
                <a:lnTo>
                  <a:pt x="432" y="712"/>
                </a:lnTo>
                <a:lnTo>
                  <a:pt x="428" y="703"/>
                </a:lnTo>
                <a:lnTo>
                  <a:pt x="427" y="695"/>
                </a:lnTo>
                <a:lnTo>
                  <a:pt x="427" y="681"/>
                </a:lnTo>
                <a:lnTo>
                  <a:pt x="427" y="681"/>
                </a:lnTo>
                <a:lnTo>
                  <a:pt x="426" y="639"/>
                </a:lnTo>
                <a:lnTo>
                  <a:pt x="424" y="616"/>
                </a:lnTo>
                <a:lnTo>
                  <a:pt x="424" y="616"/>
                </a:lnTo>
                <a:lnTo>
                  <a:pt x="490" y="636"/>
                </a:lnTo>
                <a:lnTo>
                  <a:pt x="540" y="649"/>
                </a:lnTo>
                <a:lnTo>
                  <a:pt x="560" y="653"/>
                </a:lnTo>
                <a:lnTo>
                  <a:pt x="572" y="655"/>
                </a:lnTo>
                <a:lnTo>
                  <a:pt x="572" y="655"/>
                </a:lnTo>
                <a:lnTo>
                  <a:pt x="586" y="656"/>
                </a:lnTo>
                <a:lnTo>
                  <a:pt x="594" y="658"/>
                </a:lnTo>
                <a:lnTo>
                  <a:pt x="602" y="660"/>
                </a:lnTo>
                <a:lnTo>
                  <a:pt x="602" y="660"/>
                </a:lnTo>
                <a:lnTo>
                  <a:pt x="603" y="664"/>
                </a:lnTo>
                <a:lnTo>
                  <a:pt x="603" y="668"/>
                </a:lnTo>
                <a:lnTo>
                  <a:pt x="602" y="670"/>
                </a:lnTo>
                <a:lnTo>
                  <a:pt x="602" y="670"/>
                </a:lnTo>
                <a:lnTo>
                  <a:pt x="589" y="677"/>
                </a:lnTo>
                <a:lnTo>
                  <a:pt x="585" y="684"/>
                </a:lnTo>
                <a:lnTo>
                  <a:pt x="585" y="685"/>
                </a:lnTo>
                <a:lnTo>
                  <a:pt x="585" y="686"/>
                </a:lnTo>
                <a:lnTo>
                  <a:pt x="585" y="686"/>
                </a:lnTo>
                <a:lnTo>
                  <a:pt x="589" y="686"/>
                </a:lnTo>
                <a:lnTo>
                  <a:pt x="596" y="685"/>
                </a:lnTo>
                <a:lnTo>
                  <a:pt x="602" y="682"/>
                </a:lnTo>
                <a:lnTo>
                  <a:pt x="602" y="682"/>
                </a:lnTo>
                <a:lnTo>
                  <a:pt x="589" y="691"/>
                </a:lnTo>
                <a:lnTo>
                  <a:pt x="582" y="696"/>
                </a:lnTo>
                <a:lnTo>
                  <a:pt x="582" y="698"/>
                </a:lnTo>
                <a:lnTo>
                  <a:pt x="583" y="700"/>
                </a:lnTo>
                <a:lnTo>
                  <a:pt x="583" y="700"/>
                </a:lnTo>
                <a:lnTo>
                  <a:pt x="589" y="700"/>
                </a:lnTo>
                <a:lnTo>
                  <a:pt x="598" y="698"/>
                </a:lnTo>
                <a:lnTo>
                  <a:pt x="607" y="696"/>
                </a:lnTo>
                <a:lnTo>
                  <a:pt x="607" y="696"/>
                </a:lnTo>
                <a:lnTo>
                  <a:pt x="599" y="702"/>
                </a:lnTo>
                <a:lnTo>
                  <a:pt x="596" y="707"/>
                </a:lnTo>
                <a:lnTo>
                  <a:pt x="596" y="708"/>
                </a:lnTo>
                <a:lnTo>
                  <a:pt x="598" y="709"/>
                </a:lnTo>
                <a:lnTo>
                  <a:pt x="598" y="709"/>
                </a:lnTo>
                <a:lnTo>
                  <a:pt x="605" y="708"/>
                </a:lnTo>
                <a:lnTo>
                  <a:pt x="613" y="706"/>
                </a:lnTo>
                <a:lnTo>
                  <a:pt x="623" y="701"/>
                </a:lnTo>
                <a:lnTo>
                  <a:pt x="634" y="692"/>
                </a:lnTo>
                <a:lnTo>
                  <a:pt x="634" y="692"/>
                </a:lnTo>
                <a:lnTo>
                  <a:pt x="639" y="687"/>
                </a:lnTo>
                <a:lnTo>
                  <a:pt x="642" y="681"/>
                </a:lnTo>
                <a:lnTo>
                  <a:pt x="646" y="675"/>
                </a:lnTo>
                <a:lnTo>
                  <a:pt x="649" y="669"/>
                </a:lnTo>
                <a:lnTo>
                  <a:pt x="650" y="663"/>
                </a:lnTo>
                <a:lnTo>
                  <a:pt x="650" y="658"/>
                </a:lnTo>
                <a:lnTo>
                  <a:pt x="650" y="653"/>
                </a:lnTo>
                <a:lnTo>
                  <a:pt x="647" y="650"/>
                </a:lnTo>
                <a:lnTo>
                  <a:pt x="647" y="650"/>
                </a:lnTo>
                <a:lnTo>
                  <a:pt x="645" y="644"/>
                </a:lnTo>
                <a:lnTo>
                  <a:pt x="642" y="638"/>
                </a:lnTo>
                <a:lnTo>
                  <a:pt x="640" y="634"/>
                </a:lnTo>
                <a:lnTo>
                  <a:pt x="636" y="632"/>
                </a:lnTo>
                <a:lnTo>
                  <a:pt x="633" y="629"/>
                </a:lnTo>
                <a:lnTo>
                  <a:pt x="626" y="627"/>
                </a:lnTo>
                <a:lnTo>
                  <a:pt x="626" y="627"/>
                </a:lnTo>
                <a:lnTo>
                  <a:pt x="605" y="621"/>
                </a:lnTo>
                <a:lnTo>
                  <a:pt x="582" y="617"/>
                </a:lnTo>
                <a:lnTo>
                  <a:pt x="582" y="617"/>
                </a:lnTo>
                <a:lnTo>
                  <a:pt x="572" y="615"/>
                </a:lnTo>
                <a:lnTo>
                  <a:pt x="560" y="611"/>
                </a:lnTo>
                <a:lnTo>
                  <a:pt x="532" y="602"/>
                </a:lnTo>
                <a:lnTo>
                  <a:pt x="496" y="589"/>
                </a:lnTo>
                <a:lnTo>
                  <a:pt x="496" y="589"/>
                </a:lnTo>
                <a:lnTo>
                  <a:pt x="501" y="585"/>
                </a:lnTo>
                <a:lnTo>
                  <a:pt x="503" y="581"/>
                </a:lnTo>
                <a:lnTo>
                  <a:pt x="504" y="579"/>
                </a:lnTo>
                <a:lnTo>
                  <a:pt x="504" y="576"/>
                </a:lnTo>
                <a:lnTo>
                  <a:pt x="504" y="576"/>
                </a:lnTo>
                <a:lnTo>
                  <a:pt x="504" y="565"/>
                </a:lnTo>
                <a:lnTo>
                  <a:pt x="503" y="562"/>
                </a:lnTo>
                <a:lnTo>
                  <a:pt x="501" y="559"/>
                </a:lnTo>
                <a:lnTo>
                  <a:pt x="501" y="559"/>
                </a:lnTo>
                <a:lnTo>
                  <a:pt x="496" y="555"/>
                </a:lnTo>
                <a:lnTo>
                  <a:pt x="493" y="552"/>
                </a:lnTo>
                <a:lnTo>
                  <a:pt x="490" y="547"/>
                </a:lnTo>
                <a:lnTo>
                  <a:pt x="490" y="547"/>
                </a:lnTo>
                <a:lnTo>
                  <a:pt x="486" y="541"/>
                </a:lnTo>
                <a:lnTo>
                  <a:pt x="485" y="537"/>
                </a:lnTo>
                <a:lnTo>
                  <a:pt x="484" y="531"/>
                </a:lnTo>
                <a:lnTo>
                  <a:pt x="479" y="523"/>
                </a:lnTo>
                <a:lnTo>
                  <a:pt x="479" y="523"/>
                </a:lnTo>
                <a:lnTo>
                  <a:pt x="471" y="515"/>
                </a:lnTo>
                <a:lnTo>
                  <a:pt x="465" y="507"/>
                </a:lnTo>
                <a:lnTo>
                  <a:pt x="459" y="501"/>
                </a:lnTo>
                <a:lnTo>
                  <a:pt x="454" y="494"/>
                </a:lnTo>
                <a:lnTo>
                  <a:pt x="454" y="494"/>
                </a:lnTo>
                <a:lnTo>
                  <a:pt x="452" y="488"/>
                </a:lnTo>
                <a:lnTo>
                  <a:pt x="448" y="477"/>
                </a:lnTo>
                <a:lnTo>
                  <a:pt x="440" y="446"/>
                </a:lnTo>
                <a:lnTo>
                  <a:pt x="432" y="415"/>
                </a:lnTo>
                <a:lnTo>
                  <a:pt x="426" y="392"/>
                </a:lnTo>
                <a:lnTo>
                  <a:pt x="426" y="392"/>
                </a:lnTo>
                <a:lnTo>
                  <a:pt x="422" y="383"/>
                </a:lnTo>
                <a:lnTo>
                  <a:pt x="422" y="379"/>
                </a:lnTo>
                <a:lnTo>
                  <a:pt x="421" y="376"/>
                </a:lnTo>
                <a:lnTo>
                  <a:pt x="417" y="367"/>
                </a:lnTo>
                <a:lnTo>
                  <a:pt x="417" y="367"/>
                </a:lnTo>
                <a:lnTo>
                  <a:pt x="413" y="357"/>
                </a:lnTo>
                <a:lnTo>
                  <a:pt x="410" y="352"/>
                </a:lnTo>
                <a:lnTo>
                  <a:pt x="397" y="340"/>
                </a:lnTo>
                <a:lnTo>
                  <a:pt x="397" y="340"/>
                </a:lnTo>
                <a:lnTo>
                  <a:pt x="389" y="331"/>
                </a:lnTo>
                <a:lnTo>
                  <a:pt x="385" y="326"/>
                </a:lnTo>
                <a:lnTo>
                  <a:pt x="383" y="324"/>
                </a:lnTo>
                <a:lnTo>
                  <a:pt x="380" y="320"/>
                </a:lnTo>
                <a:lnTo>
                  <a:pt x="380" y="320"/>
                </a:lnTo>
                <a:lnTo>
                  <a:pt x="379" y="317"/>
                </a:lnTo>
                <a:lnTo>
                  <a:pt x="379" y="309"/>
                </a:lnTo>
                <a:lnTo>
                  <a:pt x="379" y="289"/>
                </a:lnTo>
                <a:lnTo>
                  <a:pt x="379" y="267"/>
                </a:lnTo>
                <a:lnTo>
                  <a:pt x="379" y="249"/>
                </a:lnTo>
                <a:lnTo>
                  <a:pt x="379" y="249"/>
                </a:lnTo>
                <a:lnTo>
                  <a:pt x="379" y="230"/>
                </a:lnTo>
                <a:lnTo>
                  <a:pt x="380" y="209"/>
                </a:lnTo>
                <a:lnTo>
                  <a:pt x="384" y="191"/>
                </a:lnTo>
                <a:lnTo>
                  <a:pt x="386" y="182"/>
                </a:lnTo>
                <a:lnTo>
                  <a:pt x="389" y="176"/>
                </a:lnTo>
                <a:lnTo>
                  <a:pt x="389" y="176"/>
                </a:lnTo>
                <a:lnTo>
                  <a:pt x="396" y="160"/>
                </a:lnTo>
                <a:lnTo>
                  <a:pt x="403" y="138"/>
                </a:lnTo>
                <a:lnTo>
                  <a:pt x="407" y="124"/>
                </a:lnTo>
                <a:lnTo>
                  <a:pt x="410" y="112"/>
                </a:lnTo>
                <a:lnTo>
                  <a:pt x="411" y="100"/>
                </a:lnTo>
                <a:lnTo>
                  <a:pt x="411" y="88"/>
                </a:lnTo>
                <a:lnTo>
                  <a:pt x="411" y="88"/>
                </a:lnTo>
                <a:lnTo>
                  <a:pt x="410" y="76"/>
                </a:lnTo>
                <a:lnTo>
                  <a:pt x="408" y="67"/>
                </a:lnTo>
                <a:lnTo>
                  <a:pt x="406" y="58"/>
                </a:lnTo>
                <a:lnTo>
                  <a:pt x="403" y="51"/>
                </a:lnTo>
                <a:lnTo>
                  <a:pt x="400" y="44"/>
                </a:lnTo>
                <a:lnTo>
                  <a:pt x="396" y="38"/>
                </a:lnTo>
                <a:lnTo>
                  <a:pt x="391" y="33"/>
                </a:lnTo>
                <a:lnTo>
                  <a:pt x="386" y="30"/>
                </a:lnTo>
                <a:lnTo>
                  <a:pt x="386" y="30"/>
                </a:lnTo>
                <a:lnTo>
                  <a:pt x="381" y="25"/>
                </a:lnTo>
                <a:lnTo>
                  <a:pt x="374" y="22"/>
                </a:lnTo>
                <a:lnTo>
                  <a:pt x="360" y="17"/>
                </a:lnTo>
                <a:lnTo>
                  <a:pt x="351" y="16"/>
                </a:lnTo>
                <a:lnTo>
                  <a:pt x="346" y="15"/>
                </a:lnTo>
                <a:lnTo>
                  <a:pt x="346" y="15"/>
                </a:lnTo>
                <a:lnTo>
                  <a:pt x="343" y="12"/>
                </a:lnTo>
                <a:lnTo>
                  <a:pt x="338" y="9"/>
                </a:lnTo>
                <a:lnTo>
                  <a:pt x="332" y="5"/>
                </a:lnTo>
                <a:lnTo>
                  <a:pt x="325" y="3"/>
                </a:lnTo>
                <a:lnTo>
                  <a:pt x="316" y="0"/>
                </a:lnTo>
                <a:lnTo>
                  <a:pt x="306" y="0"/>
                </a:lnTo>
                <a:lnTo>
                  <a:pt x="294" y="1"/>
                </a:lnTo>
                <a:lnTo>
                  <a:pt x="294" y="1"/>
                </a:lnTo>
                <a:lnTo>
                  <a:pt x="273" y="6"/>
                </a:lnTo>
                <a:lnTo>
                  <a:pt x="266" y="9"/>
                </a:lnTo>
                <a:lnTo>
                  <a:pt x="258" y="11"/>
                </a:lnTo>
                <a:lnTo>
                  <a:pt x="252" y="15"/>
                </a:lnTo>
                <a:lnTo>
                  <a:pt x="247" y="20"/>
                </a:lnTo>
                <a:lnTo>
                  <a:pt x="242" y="26"/>
                </a:lnTo>
                <a:lnTo>
                  <a:pt x="236" y="33"/>
                </a:lnTo>
                <a:lnTo>
                  <a:pt x="236" y="33"/>
                </a:lnTo>
                <a:lnTo>
                  <a:pt x="230" y="43"/>
                </a:lnTo>
                <a:lnTo>
                  <a:pt x="225" y="52"/>
                </a:lnTo>
                <a:lnTo>
                  <a:pt x="216" y="69"/>
                </a:lnTo>
                <a:lnTo>
                  <a:pt x="213" y="76"/>
                </a:lnTo>
                <a:lnTo>
                  <a:pt x="208" y="84"/>
                </a:lnTo>
                <a:lnTo>
                  <a:pt x="201" y="90"/>
                </a:lnTo>
                <a:lnTo>
                  <a:pt x="194" y="95"/>
                </a:lnTo>
                <a:lnTo>
                  <a:pt x="194" y="95"/>
                </a:lnTo>
                <a:lnTo>
                  <a:pt x="185" y="100"/>
                </a:lnTo>
                <a:lnTo>
                  <a:pt x="179" y="106"/>
                </a:lnTo>
                <a:lnTo>
                  <a:pt x="172" y="112"/>
                </a:lnTo>
                <a:lnTo>
                  <a:pt x="167" y="118"/>
                </a:lnTo>
                <a:lnTo>
                  <a:pt x="162" y="124"/>
                </a:lnTo>
                <a:lnTo>
                  <a:pt x="158" y="131"/>
                </a:lnTo>
                <a:lnTo>
                  <a:pt x="157" y="137"/>
                </a:lnTo>
                <a:lnTo>
                  <a:pt x="156" y="142"/>
                </a:lnTo>
                <a:lnTo>
                  <a:pt x="156" y="142"/>
                </a:lnTo>
                <a:lnTo>
                  <a:pt x="158" y="152"/>
                </a:lnTo>
                <a:lnTo>
                  <a:pt x="160" y="161"/>
                </a:lnTo>
                <a:lnTo>
                  <a:pt x="158" y="166"/>
                </a:lnTo>
                <a:lnTo>
                  <a:pt x="158" y="170"/>
                </a:lnTo>
                <a:lnTo>
                  <a:pt x="156" y="175"/>
                </a:lnTo>
                <a:lnTo>
                  <a:pt x="153" y="180"/>
                </a:lnTo>
                <a:lnTo>
                  <a:pt x="153" y="180"/>
                </a:lnTo>
                <a:lnTo>
                  <a:pt x="145" y="190"/>
                </a:lnTo>
                <a:lnTo>
                  <a:pt x="139" y="197"/>
                </a:lnTo>
                <a:lnTo>
                  <a:pt x="131" y="204"/>
                </a:lnTo>
                <a:lnTo>
                  <a:pt x="100" y="213"/>
                </a:lnTo>
                <a:lnTo>
                  <a:pt x="100" y="213"/>
                </a:lnTo>
                <a:lnTo>
                  <a:pt x="94" y="192"/>
                </a:lnTo>
                <a:lnTo>
                  <a:pt x="91" y="174"/>
                </a:lnTo>
                <a:lnTo>
                  <a:pt x="89" y="155"/>
                </a:lnTo>
                <a:lnTo>
                  <a:pt x="89" y="155"/>
                </a:lnTo>
                <a:lnTo>
                  <a:pt x="88" y="136"/>
                </a:lnTo>
                <a:lnTo>
                  <a:pt x="88" y="131"/>
                </a:lnTo>
                <a:lnTo>
                  <a:pt x="91" y="126"/>
                </a:lnTo>
                <a:lnTo>
                  <a:pt x="91" y="126"/>
                </a:lnTo>
                <a:lnTo>
                  <a:pt x="92" y="122"/>
                </a:lnTo>
                <a:lnTo>
                  <a:pt x="92" y="118"/>
                </a:lnTo>
                <a:lnTo>
                  <a:pt x="92" y="110"/>
                </a:lnTo>
                <a:lnTo>
                  <a:pt x="91" y="101"/>
                </a:lnTo>
                <a:lnTo>
                  <a:pt x="89" y="95"/>
                </a:lnTo>
                <a:lnTo>
                  <a:pt x="89" y="95"/>
                </a:lnTo>
                <a:lnTo>
                  <a:pt x="86" y="86"/>
                </a:lnTo>
                <a:lnTo>
                  <a:pt x="86" y="86"/>
                </a:lnTo>
                <a:lnTo>
                  <a:pt x="87" y="86"/>
                </a:lnTo>
                <a:lnTo>
                  <a:pt x="87" y="85"/>
                </a:lnTo>
                <a:lnTo>
                  <a:pt x="87" y="81"/>
                </a:lnTo>
                <a:lnTo>
                  <a:pt x="86" y="76"/>
                </a:lnTo>
                <a:lnTo>
                  <a:pt x="86" y="76"/>
                </a:lnTo>
                <a:lnTo>
                  <a:pt x="82" y="67"/>
                </a:lnTo>
                <a:lnTo>
                  <a:pt x="80" y="60"/>
                </a:lnTo>
                <a:lnTo>
                  <a:pt x="80" y="60"/>
                </a:lnTo>
                <a:lnTo>
                  <a:pt x="77" y="58"/>
                </a:lnTo>
                <a:lnTo>
                  <a:pt x="73" y="55"/>
                </a:lnTo>
                <a:lnTo>
                  <a:pt x="66" y="52"/>
                </a:lnTo>
                <a:lnTo>
                  <a:pt x="56" y="51"/>
                </a:lnTo>
                <a:lnTo>
                  <a:pt x="56" y="5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81662C39-4715-4E3F-9162-E8202B6D2C91}"/>
              </a:ext>
            </a:extLst>
          </p:cNvPr>
          <p:cNvSpPr>
            <a:spLocks/>
          </p:cNvSpPr>
          <p:nvPr/>
        </p:nvSpPr>
        <p:spPr bwMode="auto">
          <a:xfrm>
            <a:off x="6965060" y="975339"/>
            <a:ext cx="1795482" cy="2501144"/>
          </a:xfrm>
          <a:custGeom>
            <a:avLst/>
            <a:gdLst>
              <a:gd name="T0" fmla="*/ 542 w 1089"/>
              <a:gd name="T1" fmla="*/ 179 h 1517"/>
              <a:gd name="T2" fmla="*/ 527 w 1089"/>
              <a:gd name="T3" fmla="*/ 244 h 1517"/>
              <a:gd name="T4" fmla="*/ 384 w 1089"/>
              <a:gd name="T5" fmla="*/ 300 h 1517"/>
              <a:gd name="T6" fmla="*/ 214 w 1089"/>
              <a:gd name="T7" fmla="*/ 289 h 1517"/>
              <a:gd name="T8" fmla="*/ 92 w 1089"/>
              <a:gd name="T9" fmla="*/ 232 h 1517"/>
              <a:gd name="T10" fmla="*/ 87 w 1089"/>
              <a:gd name="T11" fmla="*/ 166 h 1517"/>
              <a:gd name="T12" fmla="*/ 74 w 1089"/>
              <a:gd name="T13" fmla="*/ 161 h 1517"/>
              <a:gd name="T14" fmla="*/ 63 w 1089"/>
              <a:gd name="T15" fmla="*/ 189 h 1517"/>
              <a:gd name="T16" fmla="*/ 25 w 1089"/>
              <a:gd name="T17" fmla="*/ 175 h 1517"/>
              <a:gd name="T18" fmla="*/ 12 w 1089"/>
              <a:gd name="T19" fmla="*/ 194 h 1517"/>
              <a:gd name="T20" fmla="*/ 1 w 1089"/>
              <a:gd name="T21" fmla="*/ 225 h 1517"/>
              <a:gd name="T22" fmla="*/ 12 w 1089"/>
              <a:gd name="T23" fmla="*/ 252 h 1517"/>
              <a:gd name="T24" fmla="*/ 120 w 1089"/>
              <a:gd name="T25" fmla="*/ 300 h 1517"/>
              <a:gd name="T26" fmla="*/ 326 w 1089"/>
              <a:gd name="T27" fmla="*/ 388 h 1517"/>
              <a:gd name="T28" fmla="*/ 457 w 1089"/>
              <a:gd name="T29" fmla="*/ 391 h 1517"/>
              <a:gd name="T30" fmla="*/ 544 w 1089"/>
              <a:gd name="T31" fmla="*/ 466 h 1517"/>
              <a:gd name="T32" fmla="*/ 604 w 1089"/>
              <a:gd name="T33" fmla="*/ 548 h 1517"/>
              <a:gd name="T34" fmla="*/ 574 w 1089"/>
              <a:gd name="T35" fmla="*/ 698 h 1517"/>
              <a:gd name="T36" fmla="*/ 485 w 1089"/>
              <a:gd name="T37" fmla="*/ 1007 h 1517"/>
              <a:gd name="T38" fmla="*/ 406 w 1089"/>
              <a:gd name="T39" fmla="*/ 1122 h 1517"/>
              <a:gd name="T40" fmla="*/ 319 w 1089"/>
              <a:gd name="T41" fmla="*/ 1173 h 1517"/>
              <a:gd name="T42" fmla="*/ 245 w 1089"/>
              <a:gd name="T43" fmla="*/ 1156 h 1517"/>
              <a:gd name="T44" fmla="*/ 201 w 1089"/>
              <a:gd name="T45" fmla="*/ 1154 h 1517"/>
              <a:gd name="T46" fmla="*/ 227 w 1089"/>
              <a:gd name="T47" fmla="*/ 1202 h 1517"/>
              <a:gd name="T48" fmla="*/ 291 w 1089"/>
              <a:gd name="T49" fmla="*/ 1290 h 1517"/>
              <a:gd name="T50" fmla="*/ 325 w 1089"/>
              <a:gd name="T51" fmla="*/ 1306 h 1517"/>
              <a:gd name="T52" fmla="*/ 383 w 1089"/>
              <a:gd name="T53" fmla="*/ 1255 h 1517"/>
              <a:gd name="T54" fmla="*/ 485 w 1089"/>
              <a:gd name="T55" fmla="*/ 1172 h 1517"/>
              <a:gd name="T56" fmla="*/ 698 w 1089"/>
              <a:gd name="T57" fmla="*/ 1193 h 1517"/>
              <a:gd name="T58" fmla="*/ 670 w 1089"/>
              <a:gd name="T59" fmla="*/ 1263 h 1517"/>
              <a:gd name="T60" fmla="*/ 753 w 1089"/>
              <a:gd name="T61" fmla="*/ 1372 h 1517"/>
              <a:gd name="T62" fmla="*/ 755 w 1089"/>
              <a:gd name="T63" fmla="*/ 1436 h 1517"/>
              <a:gd name="T64" fmla="*/ 714 w 1089"/>
              <a:gd name="T65" fmla="*/ 1463 h 1517"/>
              <a:gd name="T66" fmla="*/ 669 w 1089"/>
              <a:gd name="T67" fmla="*/ 1492 h 1517"/>
              <a:gd name="T68" fmla="*/ 713 w 1089"/>
              <a:gd name="T69" fmla="*/ 1517 h 1517"/>
              <a:gd name="T70" fmla="*/ 845 w 1089"/>
              <a:gd name="T71" fmla="*/ 1508 h 1517"/>
              <a:gd name="T72" fmla="*/ 840 w 1089"/>
              <a:gd name="T73" fmla="*/ 1439 h 1517"/>
              <a:gd name="T74" fmla="*/ 830 w 1089"/>
              <a:gd name="T75" fmla="*/ 1421 h 1517"/>
              <a:gd name="T76" fmla="*/ 831 w 1089"/>
              <a:gd name="T77" fmla="*/ 1216 h 1517"/>
              <a:gd name="T78" fmla="*/ 982 w 1089"/>
              <a:gd name="T79" fmla="*/ 1213 h 1517"/>
              <a:gd name="T80" fmla="*/ 1080 w 1089"/>
              <a:gd name="T81" fmla="*/ 1166 h 1517"/>
              <a:gd name="T82" fmla="*/ 1084 w 1089"/>
              <a:gd name="T83" fmla="*/ 1133 h 1517"/>
              <a:gd name="T84" fmla="*/ 1038 w 1089"/>
              <a:gd name="T85" fmla="*/ 1081 h 1517"/>
              <a:gd name="T86" fmla="*/ 988 w 1089"/>
              <a:gd name="T87" fmla="*/ 926 h 1517"/>
              <a:gd name="T88" fmla="*/ 939 w 1089"/>
              <a:gd name="T89" fmla="*/ 703 h 1517"/>
              <a:gd name="T90" fmla="*/ 854 w 1089"/>
              <a:gd name="T91" fmla="*/ 505 h 1517"/>
              <a:gd name="T92" fmla="*/ 897 w 1089"/>
              <a:gd name="T93" fmla="*/ 479 h 1517"/>
              <a:gd name="T94" fmla="*/ 935 w 1089"/>
              <a:gd name="T95" fmla="*/ 583 h 1517"/>
              <a:gd name="T96" fmla="*/ 936 w 1089"/>
              <a:gd name="T97" fmla="*/ 660 h 1517"/>
              <a:gd name="T98" fmla="*/ 971 w 1089"/>
              <a:gd name="T99" fmla="*/ 679 h 1517"/>
              <a:gd name="T100" fmla="*/ 968 w 1089"/>
              <a:gd name="T101" fmla="*/ 692 h 1517"/>
              <a:gd name="T102" fmla="*/ 1010 w 1089"/>
              <a:gd name="T103" fmla="*/ 649 h 1517"/>
              <a:gd name="T104" fmla="*/ 994 w 1089"/>
              <a:gd name="T105" fmla="*/ 598 h 1517"/>
              <a:gd name="T106" fmla="*/ 968 w 1089"/>
              <a:gd name="T107" fmla="*/ 454 h 1517"/>
              <a:gd name="T108" fmla="*/ 914 w 1089"/>
              <a:gd name="T109" fmla="*/ 356 h 1517"/>
              <a:gd name="T110" fmla="*/ 847 w 1089"/>
              <a:gd name="T111" fmla="*/ 262 h 1517"/>
              <a:gd name="T112" fmla="*/ 788 w 1089"/>
              <a:gd name="T113" fmla="*/ 215 h 1517"/>
              <a:gd name="T114" fmla="*/ 740 w 1089"/>
              <a:gd name="T115" fmla="*/ 150 h 1517"/>
              <a:gd name="T116" fmla="*/ 713 w 1089"/>
              <a:gd name="T117" fmla="*/ 59 h 1517"/>
              <a:gd name="T118" fmla="*/ 671 w 1089"/>
              <a:gd name="T119" fmla="*/ 8 h 1517"/>
              <a:gd name="T120" fmla="*/ 626 w 1089"/>
              <a:gd name="T121" fmla="*/ 2 h 1517"/>
              <a:gd name="T122" fmla="*/ 559 w 1089"/>
              <a:gd name="T123" fmla="*/ 18 h 1517"/>
              <a:gd name="T124" fmla="*/ 520 w 1089"/>
              <a:gd name="T125" fmla="*/ 71 h 1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89" h="1517">
                <a:moveTo>
                  <a:pt x="531" y="98"/>
                </a:moveTo>
                <a:lnTo>
                  <a:pt x="531" y="98"/>
                </a:lnTo>
                <a:lnTo>
                  <a:pt x="530" y="118"/>
                </a:lnTo>
                <a:lnTo>
                  <a:pt x="531" y="135"/>
                </a:lnTo>
                <a:lnTo>
                  <a:pt x="533" y="152"/>
                </a:lnTo>
                <a:lnTo>
                  <a:pt x="533" y="152"/>
                </a:lnTo>
                <a:lnTo>
                  <a:pt x="540" y="173"/>
                </a:lnTo>
                <a:lnTo>
                  <a:pt x="542" y="179"/>
                </a:lnTo>
                <a:lnTo>
                  <a:pt x="547" y="187"/>
                </a:lnTo>
                <a:lnTo>
                  <a:pt x="547" y="187"/>
                </a:lnTo>
                <a:lnTo>
                  <a:pt x="570" y="224"/>
                </a:lnTo>
                <a:lnTo>
                  <a:pt x="575" y="232"/>
                </a:lnTo>
                <a:lnTo>
                  <a:pt x="575" y="232"/>
                </a:lnTo>
                <a:lnTo>
                  <a:pt x="557" y="236"/>
                </a:lnTo>
                <a:lnTo>
                  <a:pt x="542" y="240"/>
                </a:lnTo>
                <a:lnTo>
                  <a:pt x="527" y="244"/>
                </a:lnTo>
                <a:lnTo>
                  <a:pt x="527" y="244"/>
                </a:lnTo>
                <a:lnTo>
                  <a:pt x="496" y="258"/>
                </a:lnTo>
                <a:lnTo>
                  <a:pt x="455" y="278"/>
                </a:lnTo>
                <a:lnTo>
                  <a:pt x="455" y="278"/>
                </a:lnTo>
                <a:lnTo>
                  <a:pt x="434" y="287"/>
                </a:lnTo>
                <a:lnTo>
                  <a:pt x="413" y="294"/>
                </a:lnTo>
                <a:lnTo>
                  <a:pt x="395" y="299"/>
                </a:lnTo>
                <a:lnTo>
                  <a:pt x="384" y="300"/>
                </a:lnTo>
                <a:lnTo>
                  <a:pt x="384" y="300"/>
                </a:lnTo>
                <a:lnTo>
                  <a:pt x="374" y="303"/>
                </a:lnTo>
                <a:lnTo>
                  <a:pt x="360" y="308"/>
                </a:lnTo>
                <a:lnTo>
                  <a:pt x="342" y="314"/>
                </a:lnTo>
                <a:lnTo>
                  <a:pt x="342" y="314"/>
                </a:lnTo>
                <a:lnTo>
                  <a:pt x="281" y="303"/>
                </a:lnTo>
                <a:lnTo>
                  <a:pt x="234" y="293"/>
                </a:lnTo>
                <a:lnTo>
                  <a:pt x="214" y="289"/>
                </a:lnTo>
                <a:lnTo>
                  <a:pt x="201" y="285"/>
                </a:lnTo>
                <a:lnTo>
                  <a:pt x="201" y="285"/>
                </a:lnTo>
                <a:lnTo>
                  <a:pt x="174" y="274"/>
                </a:lnTo>
                <a:lnTo>
                  <a:pt x="140" y="260"/>
                </a:lnTo>
                <a:lnTo>
                  <a:pt x="110" y="244"/>
                </a:lnTo>
                <a:lnTo>
                  <a:pt x="99" y="237"/>
                </a:lnTo>
                <a:lnTo>
                  <a:pt x="92" y="232"/>
                </a:lnTo>
                <a:lnTo>
                  <a:pt x="92" y="232"/>
                </a:lnTo>
                <a:lnTo>
                  <a:pt x="89" y="224"/>
                </a:lnTo>
                <a:lnTo>
                  <a:pt x="85" y="218"/>
                </a:lnTo>
                <a:lnTo>
                  <a:pt x="84" y="213"/>
                </a:lnTo>
                <a:lnTo>
                  <a:pt x="84" y="209"/>
                </a:lnTo>
                <a:lnTo>
                  <a:pt x="84" y="209"/>
                </a:lnTo>
                <a:lnTo>
                  <a:pt x="86" y="182"/>
                </a:lnTo>
                <a:lnTo>
                  <a:pt x="87" y="173"/>
                </a:lnTo>
                <a:lnTo>
                  <a:pt x="87" y="166"/>
                </a:lnTo>
                <a:lnTo>
                  <a:pt x="85" y="160"/>
                </a:lnTo>
                <a:lnTo>
                  <a:pt x="85" y="157"/>
                </a:lnTo>
                <a:lnTo>
                  <a:pt x="83" y="156"/>
                </a:lnTo>
                <a:lnTo>
                  <a:pt x="83" y="156"/>
                </a:lnTo>
                <a:lnTo>
                  <a:pt x="80" y="155"/>
                </a:lnTo>
                <a:lnTo>
                  <a:pt x="78" y="156"/>
                </a:lnTo>
                <a:lnTo>
                  <a:pt x="75" y="157"/>
                </a:lnTo>
                <a:lnTo>
                  <a:pt x="74" y="161"/>
                </a:lnTo>
                <a:lnTo>
                  <a:pt x="71" y="167"/>
                </a:lnTo>
                <a:lnTo>
                  <a:pt x="70" y="172"/>
                </a:lnTo>
                <a:lnTo>
                  <a:pt x="70" y="172"/>
                </a:lnTo>
                <a:lnTo>
                  <a:pt x="69" y="182"/>
                </a:lnTo>
                <a:lnTo>
                  <a:pt x="67" y="187"/>
                </a:lnTo>
                <a:lnTo>
                  <a:pt x="65" y="189"/>
                </a:lnTo>
                <a:lnTo>
                  <a:pt x="65" y="189"/>
                </a:lnTo>
                <a:lnTo>
                  <a:pt x="63" y="189"/>
                </a:lnTo>
                <a:lnTo>
                  <a:pt x="59" y="188"/>
                </a:lnTo>
                <a:lnTo>
                  <a:pt x="55" y="184"/>
                </a:lnTo>
                <a:lnTo>
                  <a:pt x="55" y="184"/>
                </a:lnTo>
                <a:lnTo>
                  <a:pt x="51" y="182"/>
                </a:lnTo>
                <a:lnTo>
                  <a:pt x="42" y="178"/>
                </a:lnTo>
                <a:lnTo>
                  <a:pt x="32" y="175"/>
                </a:lnTo>
                <a:lnTo>
                  <a:pt x="28" y="175"/>
                </a:lnTo>
                <a:lnTo>
                  <a:pt x="25" y="175"/>
                </a:lnTo>
                <a:lnTo>
                  <a:pt x="25" y="175"/>
                </a:lnTo>
                <a:lnTo>
                  <a:pt x="19" y="178"/>
                </a:lnTo>
                <a:lnTo>
                  <a:pt x="17" y="179"/>
                </a:lnTo>
                <a:lnTo>
                  <a:pt x="16" y="183"/>
                </a:lnTo>
                <a:lnTo>
                  <a:pt x="16" y="183"/>
                </a:lnTo>
                <a:lnTo>
                  <a:pt x="15" y="188"/>
                </a:lnTo>
                <a:lnTo>
                  <a:pt x="12" y="194"/>
                </a:lnTo>
                <a:lnTo>
                  <a:pt x="12" y="194"/>
                </a:lnTo>
                <a:lnTo>
                  <a:pt x="7" y="200"/>
                </a:lnTo>
                <a:lnTo>
                  <a:pt x="6" y="204"/>
                </a:lnTo>
                <a:lnTo>
                  <a:pt x="6" y="208"/>
                </a:lnTo>
                <a:lnTo>
                  <a:pt x="6" y="208"/>
                </a:lnTo>
                <a:lnTo>
                  <a:pt x="5" y="212"/>
                </a:lnTo>
                <a:lnTo>
                  <a:pt x="4" y="215"/>
                </a:lnTo>
                <a:lnTo>
                  <a:pt x="3" y="219"/>
                </a:lnTo>
                <a:lnTo>
                  <a:pt x="1" y="225"/>
                </a:lnTo>
                <a:lnTo>
                  <a:pt x="1" y="225"/>
                </a:lnTo>
                <a:lnTo>
                  <a:pt x="1" y="230"/>
                </a:lnTo>
                <a:lnTo>
                  <a:pt x="0" y="236"/>
                </a:lnTo>
                <a:lnTo>
                  <a:pt x="0" y="241"/>
                </a:lnTo>
                <a:lnTo>
                  <a:pt x="1" y="244"/>
                </a:lnTo>
                <a:lnTo>
                  <a:pt x="3" y="246"/>
                </a:lnTo>
                <a:lnTo>
                  <a:pt x="3" y="246"/>
                </a:lnTo>
                <a:lnTo>
                  <a:pt x="12" y="252"/>
                </a:lnTo>
                <a:lnTo>
                  <a:pt x="23" y="258"/>
                </a:lnTo>
                <a:lnTo>
                  <a:pt x="23" y="258"/>
                </a:lnTo>
                <a:lnTo>
                  <a:pt x="33" y="262"/>
                </a:lnTo>
                <a:lnTo>
                  <a:pt x="46" y="266"/>
                </a:lnTo>
                <a:lnTo>
                  <a:pt x="60" y="269"/>
                </a:lnTo>
                <a:lnTo>
                  <a:pt x="74" y="276"/>
                </a:lnTo>
                <a:lnTo>
                  <a:pt x="74" y="276"/>
                </a:lnTo>
                <a:lnTo>
                  <a:pt x="120" y="300"/>
                </a:lnTo>
                <a:lnTo>
                  <a:pt x="164" y="325"/>
                </a:lnTo>
                <a:lnTo>
                  <a:pt x="164" y="325"/>
                </a:lnTo>
                <a:lnTo>
                  <a:pt x="188" y="337"/>
                </a:lnTo>
                <a:lnTo>
                  <a:pt x="228" y="356"/>
                </a:lnTo>
                <a:lnTo>
                  <a:pt x="294" y="384"/>
                </a:lnTo>
                <a:lnTo>
                  <a:pt x="294" y="384"/>
                </a:lnTo>
                <a:lnTo>
                  <a:pt x="307" y="386"/>
                </a:lnTo>
                <a:lnTo>
                  <a:pt x="326" y="388"/>
                </a:lnTo>
                <a:lnTo>
                  <a:pt x="379" y="388"/>
                </a:lnTo>
                <a:lnTo>
                  <a:pt x="429" y="386"/>
                </a:lnTo>
                <a:lnTo>
                  <a:pt x="451" y="385"/>
                </a:lnTo>
                <a:lnTo>
                  <a:pt x="451" y="385"/>
                </a:lnTo>
                <a:lnTo>
                  <a:pt x="452" y="388"/>
                </a:lnTo>
                <a:lnTo>
                  <a:pt x="455" y="390"/>
                </a:lnTo>
                <a:lnTo>
                  <a:pt x="457" y="391"/>
                </a:lnTo>
                <a:lnTo>
                  <a:pt x="457" y="391"/>
                </a:lnTo>
                <a:lnTo>
                  <a:pt x="475" y="395"/>
                </a:lnTo>
                <a:lnTo>
                  <a:pt x="488" y="396"/>
                </a:lnTo>
                <a:lnTo>
                  <a:pt x="496" y="400"/>
                </a:lnTo>
                <a:lnTo>
                  <a:pt x="496" y="400"/>
                </a:lnTo>
                <a:lnTo>
                  <a:pt x="501" y="405"/>
                </a:lnTo>
                <a:lnTo>
                  <a:pt x="509" y="415"/>
                </a:lnTo>
                <a:lnTo>
                  <a:pt x="531" y="447"/>
                </a:lnTo>
                <a:lnTo>
                  <a:pt x="544" y="466"/>
                </a:lnTo>
                <a:lnTo>
                  <a:pt x="560" y="486"/>
                </a:lnTo>
                <a:lnTo>
                  <a:pt x="575" y="505"/>
                </a:lnTo>
                <a:lnTo>
                  <a:pt x="592" y="519"/>
                </a:lnTo>
                <a:lnTo>
                  <a:pt x="592" y="519"/>
                </a:lnTo>
                <a:lnTo>
                  <a:pt x="597" y="526"/>
                </a:lnTo>
                <a:lnTo>
                  <a:pt x="600" y="532"/>
                </a:lnTo>
                <a:lnTo>
                  <a:pt x="602" y="539"/>
                </a:lnTo>
                <a:lnTo>
                  <a:pt x="604" y="548"/>
                </a:lnTo>
                <a:lnTo>
                  <a:pt x="604" y="556"/>
                </a:lnTo>
                <a:lnTo>
                  <a:pt x="602" y="566"/>
                </a:lnTo>
                <a:lnTo>
                  <a:pt x="600" y="587"/>
                </a:lnTo>
                <a:lnTo>
                  <a:pt x="594" y="608"/>
                </a:lnTo>
                <a:lnTo>
                  <a:pt x="589" y="627"/>
                </a:lnTo>
                <a:lnTo>
                  <a:pt x="580" y="656"/>
                </a:lnTo>
                <a:lnTo>
                  <a:pt x="580" y="656"/>
                </a:lnTo>
                <a:lnTo>
                  <a:pt x="574" y="698"/>
                </a:lnTo>
                <a:lnTo>
                  <a:pt x="564" y="772"/>
                </a:lnTo>
                <a:lnTo>
                  <a:pt x="558" y="811"/>
                </a:lnTo>
                <a:lnTo>
                  <a:pt x="552" y="847"/>
                </a:lnTo>
                <a:lnTo>
                  <a:pt x="544" y="878"/>
                </a:lnTo>
                <a:lnTo>
                  <a:pt x="542" y="889"/>
                </a:lnTo>
                <a:lnTo>
                  <a:pt x="538" y="896"/>
                </a:lnTo>
                <a:lnTo>
                  <a:pt x="538" y="896"/>
                </a:lnTo>
                <a:lnTo>
                  <a:pt x="485" y="1007"/>
                </a:lnTo>
                <a:lnTo>
                  <a:pt x="499" y="1014"/>
                </a:lnTo>
                <a:lnTo>
                  <a:pt x="499" y="1014"/>
                </a:lnTo>
                <a:lnTo>
                  <a:pt x="477" y="1040"/>
                </a:lnTo>
                <a:lnTo>
                  <a:pt x="456" y="1062"/>
                </a:lnTo>
                <a:lnTo>
                  <a:pt x="439" y="1085"/>
                </a:lnTo>
                <a:lnTo>
                  <a:pt x="439" y="1085"/>
                </a:lnTo>
                <a:lnTo>
                  <a:pt x="423" y="1103"/>
                </a:lnTo>
                <a:lnTo>
                  <a:pt x="406" y="1122"/>
                </a:lnTo>
                <a:lnTo>
                  <a:pt x="397" y="1130"/>
                </a:lnTo>
                <a:lnTo>
                  <a:pt x="387" y="1139"/>
                </a:lnTo>
                <a:lnTo>
                  <a:pt x="376" y="1146"/>
                </a:lnTo>
                <a:lnTo>
                  <a:pt x="363" y="1154"/>
                </a:lnTo>
                <a:lnTo>
                  <a:pt x="363" y="1154"/>
                </a:lnTo>
                <a:lnTo>
                  <a:pt x="344" y="1163"/>
                </a:lnTo>
                <a:lnTo>
                  <a:pt x="330" y="1171"/>
                </a:lnTo>
                <a:lnTo>
                  <a:pt x="319" y="1173"/>
                </a:lnTo>
                <a:lnTo>
                  <a:pt x="303" y="1177"/>
                </a:lnTo>
                <a:lnTo>
                  <a:pt x="303" y="1177"/>
                </a:lnTo>
                <a:lnTo>
                  <a:pt x="298" y="1177"/>
                </a:lnTo>
                <a:lnTo>
                  <a:pt x="292" y="1176"/>
                </a:lnTo>
                <a:lnTo>
                  <a:pt x="281" y="1173"/>
                </a:lnTo>
                <a:lnTo>
                  <a:pt x="270" y="1168"/>
                </a:lnTo>
                <a:lnTo>
                  <a:pt x="257" y="1162"/>
                </a:lnTo>
                <a:lnTo>
                  <a:pt x="245" y="1156"/>
                </a:lnTo>
                <a:lnTo>
                  <a:pt x="233" y="1151"/>
                </a:lnTo>
                <a:lnTo>
                  <a:pt x="222" y="1147"/>
                </a:lnTo>
                <a:lnTo>
                  <a:pt x="216" y="1147"/>
                </a:lnTo>
                <a:lnTo>
                  <a:pt x="211" y="1147"/>
                </a:lnTo>
                <a:lnTo>
                  <a:pt x="211" y="1147"/>
                </a:lnTo>
                <a:lnTo>
                  <a:pt x="206" y="1149"/>
                </a:lnTo>
                <a:lnTo>
                  <a:pt x="203" y="1151"/>
                </a:lnTo>
                <a:lnTo>
                  <a:pt x="201" y="1154"/>
                </a:lnTo>
                <a:lnTo>
                  <a:pt x="198" y="1156"/>
                </a:lnTo>
                <a:lnTo>
                  <a:pt x="198" y="1159"/>
                </a:lnTo>
                <a:lnTo>
                  <a:pt x="198" y="1162"/>
                </a:lnTo>
                <a:lnTo>
                  <a:pt x="201" y="1170"/>
                </a:lnTo>
                <a:lnTo>
                  <a:pt x="204" y="1177"/>
                </a:lnTo>
                <a:lnTo>
                  <a:pt x="211" y="1186"/>
                </a:lnTo>
                <a:lnTo>
                  <a:pt x="227" y="1202"/>
                </a:lnTo>
                <a:lnTo>
                  <a:pt x="227" y="1202"/>
                </a:lnTo>
                <a:lnTo>
                  <a:pt x="243" y="1218"/>
                </a:lnTo>
                <a:lnTo>
                  <a:pt x="260" y="1236"/>
                </a:lnTo>
                <a:lnTo>
                  <a:pt x="267" y="1245"/>
                </a:lnTo>
                <a:lnTo>
                  <a:pt x="275" y="1255"/>
                </a:lnTo>
                <a:lnTo>
                  <a:pt x="281" y="1263"/>
                </a:lnTo>
                <a:lnTo>
                  <a:pt x="285" y="1273"/>
                </a:lnTo>
                <a:lnTo>
                  <a:pt x="285" y="1273"/>
                </a:lnTo>
                <a:lnTo>
                  <a:pt x="291" y="1290"/>
                </a:lnTo>
                <a:lnTo>
                  <a:pt x="294" y="1296"/>
                </a:lnTo>
                <a:lnTo>
                  <a:pt x="298" y="1301"/>
                </a:lnTo>
                <a:lnTo>
                  <a:pt x="302" y="1305"/>
                </a:lnTo>
                <a:lnTo>
                  <a:pt x="307" y="1308"/>
                </a:lnTo>
                <a:lnTo>
                  <a:pt x="312" y="1309"/>
                </a:lnTo>
                <a:lnTo>
                  <a:pt x="319" y="1308"/>
                </a:lnTo>
                <a:lnTo>
                  <a:pt x="319" y="1308"/>
                </a:lnTo>
                <a:lnTo>
                  <a:pt x="325" y="1306"/>
                </a:lnTo>
                <a:lnTo>
                  <a:pt x="331" y="1304"/>
                </a:lnTo>
                <a:lnTo>
                  <a:pt x="342" y="1296"/>
                </a:lnTo>
                <a:lnTo>
                  <a:pt x="354" y="1289"/>
                </a:lnTo>
                <a:lnTo>
                  <a:pt x="363" y="1282"/>
                </a:lnTo>
                <a:lnTo>
                  <a:pt x="363" y="1282"/>
                </a:lnTo>
                <a:lnTo>
                  <a:pt x="368" y="1277"/>
                </a:lnTo>
                <a:lnTo>
                  <a:pt x="373" y="1271"/>
                </a:lnTo>
                <a:lnTo>
                  <a:pt x="383" y="1255"/>
                </a:lnTo>
                <a:lnTo>
                  <a:pt x="395" y="1237"/>
                </a:lnTo>
                <a:lnTo>
                  <a:pt x="403" y="1229"/>
                </a:lnTo>
                <a:lnTo>
                  <a:pt x="411" y="1221"/>
                </a:lnTo>
                <a:lnTo>
                  <a:pt x="411" y="1221"/>
                </a:lnTo>
                <a:lnTo>
                  <a:pt x="429" y="1208"/>
                </a:lnTo>
                <a:lnTo>
                  <a:pt x="446" y="1197"/>
                </a:lnTo>
                <a:lnTo>
                  <a:pt x="485" y="1172"/>
                </a:lnTo>
                <a:lnTo>
                  <a:pt x="485" y="1172"/>
                </a:lnTo>
                <a:lnTo>
                  <a:pt x="499" y="1163"/>
                </a:lnTo>
                <a:lnTo>
                  <a:pt x="516" y="1151"/>
                </a:lnTo>
                <a:lnTo>
                  <a:pt x="556" y="1119"/>
                </a:lnTo>
                <a:lnTo>
                  <a:pt x="602" y="1080"/>
                </a:lnTo>
                <a:lnTo>
                  <a:pt x="701" y="1138"/>
                </a:lnTo>
                <a:lnTo>
                  <a:pt x="729" y="1155"/>
                </a:lnTo>
                <a:lnTo>
                  <a:pt x="729" y="1155"/>
                </a:lnTo>
                <a:lnTo>
                  <a:pt x="698" y="1193"/>
                </a:lnTo>
                <a:lnTo>
                  <a:pt x="677" y="1220"/>
                </a:lnTo>
                <a:lnTo>
                  <a:pt x="670" y="1231"/>
                </a:lnTo>
                <a:lnTo>
                  <a:pt x="668" y="1235"/>
                </a:lnTo>
                <a:lnTo>
                  <a:pt x="668" y="1237"/>
                </a:lnTo>
                <a:lnTo>
                  <a:pt x="668" y="1237"/>
                </a:lnTo>
                <a:lnTo>
                  <a:pt x="668" y="1247"/>
                </a:lnTo>
                <a:lnTo>
                  <a:pt x="669" y="1257"/>
                </a:lnTo>
                <a:lnTo>
                  <a:pt x="670" y="1263"/>
                </a:lnTo>
                <a:lnTo>
                  <a:pt x="673" y="1269"/>
                </a:lnTo>
                <a:lnTo>
                  <a:pt x="676" y="1276"/>
                </a:lnTo>
                <a:lnTo>
                  <a:pt x="682" y="1283"/>
                </a:lnTo>
                <a:lnTo>
                  <a:pt x="682" y="1283"/>
                </a:lnTo>
                <a:lnTo>
                  <a:pt x="700" y="1303"/>
                </a:lnTo>
                <a:lnTo>
                  <a:pt x="723" y="1331"/>
                </a:lnTo>
                <a:lnTo>
                  <a:pt x="744" y="1360"/>
                </a:lnTo>
                <a:lnTo>
                  <a:pt x="753" y="1372"/>
                </a:lnTo>
                <a:lnTo>
                  <a:pt x="758" y="1381"/>
                </a:lnTo>
                <a:lnTo>
                  <a:pt x="758" y="1381"/>
                </a:lnTo>
                <a:lnTo>
                  <a:pt x="762" y="1396"/>
                </a:lnTo>
                <a:lnTo>
                  <a:pt x="765" y="1410"/>
                </a:lnTo>
                <a:lnTo>
                  <a:pt x="766" y="1423"/>
                </a:lnTo>
                <a:lnTo>
                  <a:pt x="761" y="1433"/>
                </a:lnTo>
                <a:lnTo>
                  <a:pt x="761" y="1433"/>
                </a:lnTo>
                <a:lnTo>
                  <a:pt x="755" y="1436"/>
                </a:lnTo>
                <a:lnTo>
                  <a:pt x="751" y="1437"/>
                </a:lnTo>
                <a:lnTo>
                  <a:pt x="749" y="1439"/>
                </a:lnTo>
                <a:lnTo>
                  <a:pt x="749" y="1439"/>
                </a:lnTo>
                <a:lnTo>
                  <a:pt x="745" y="1444"/>
                </a:lnTo>
                <a:lnTo>
                  <a:pt x="737" y="1450"/>
                </a:lnTo>
                <a:lnTo>
                  <a:pt x="727" y="1458"/>
                </a:lnTo>
                <a:lnTo>
                  <a:pt x="714" y="1463"/>
                </a:lnTo>
                <a:lnTo>
                  <a:pt x="714" y="1463"/>
                </a:lnTo>
                <a:lnTo>
                  <a:pt x="700" y="1468"/>
                </a:lnTo>
                <a:lnTo>
                  <a:pt x="684" y="1474"/>
                </a:lnTo>
                <a:lnTo>
                  <a:pt x="677" y="1477"/>
                </a:lnTo>
                <a:lnTo>
                  <a:pt x="673" y="1481"/>
                </a:lnTo>
                <a:lnTo>
                  <a:pt x="670" y="1486"/>
                </a:lnTo>
                <a:lnTo>
                  <a:pt x="669" y="1490"/>
                </a:lnTo>
                <a:lnTo>
                  <a:pt x="669" y="1492"/>
                </a:lnTo>
                <a:lnTo>
                  <a:pt x="669" y="1492"/>
                </a:lnTo>
                <a:lnTo>
                  <a:pt x="671" y="1498"/>
                </a:lnTo>
                <a:lnTo>
                  <a:pt x="675" y="1503"/>
                </a:lnTo>
                <a:lnTo>
                  <a:pt x="679" y="1507"/>
                </a:lnTo>
                <a:lnTo>
                  <a:pt x="685" y="1509"/>
                </a:lnTo>
                <a:lnTo>
                  <a:pt x="691" y="1512"/>
                </a:lnTo>
                <a:lnTo>
                  <a:pt x="697" y="1514"/>
                </a:lnTo>
                <a:lnTo>
                  <a:pt x="713" y="1517"/>
                </a:lnTo>
                <a:lnTo>
                  <a:pt x="713" y="1517"/>
                </a:lnTo>
                <a:lnTo>
                  <a:pt x="725" y="1517"/>
                </a:lnTo>
                <a:lnTo>
                  <a:pt x="743" y="1517"/>
                </a:lnTo>
                <a:lnTo>
                  <a:pt x="785" y="1516"/>
                </a:lnTo>
                <a:lnTo>
                  <a:pt x="824" y="1512"/>
                </a:lnTo>
                <a:lnTo>
                  <a:pt x="838" y="1511"/>
                </a:lnTo>
                <a:lnTo>
                  <a:pt x="844" y="1509"/>
                </a:lnTo>
                <a:lnTo>
                  <a:pt x="844" y="1509"/>
                </a:lnTo>
                <a:lnTo>
                  <a:pt x="845" y="1508"/>
                </a:lnTo>
                <a:lnTo>
                  <a:pt x="847" y="1505"/>
                </a:lnTo>
                <a:lnTo>
                  <a:pt x="850" y="1493"/>
                </a:lnTo>
                <a:lnTo>
                  <a:pt x="851" y="1481"/>
                </a:lnTo>
                <a:lnTo>
                  <a:pt x="851" y="1474"/>
                </a:lnTo>
                <a:lnTo>
                  <a:pt x="849" y="1468"/>
                </a:lnTo>
                <a:lnTo>
                  <a:pt x="849" y="1468"/>
                </a:lnTo>
                <a:lnTo>
                  <a:pt x="842" y="1445"/>
                </a:lnTo>
                <a:lnTo>
                  <a:pt x="840" y="1439"/>
                </a:lnTo>
                <a:lnTo>
                  <a:pt x="838" y="1436"/>
                </a:lnTo>
                <a:lnTo>
                  <a:pt x="838" y="1436"/>
                </a:lnTo>
                <a:lnTo>
                  <a:pt x="836" y="1434"/>
                </a:lnTo>
                <a:lnTo>
                  <a:pt x="836" y="1433"/>
                </a:lnTo>
                <a:lnTo>
                  <a:pt x="836" y="1431"/>
                </a:lnTo>
                <a:lnTo>
                  <a:pt x="834" y="1428"/>
                </a:lnTo>
                <a:lnTo>
                  <a:pt x="834" y="1428"/>
                </a:lnTo>
                <a:lnTo>
                  <a:pt x="830" y="1421"/>
                </a:lnTo>
                <a:lnTo>
                  <a:pt x="828" y="1411"/>
                </a:lnTo>
                <a:lnTo>
                  <a:pt x="825" y="1397"/>
                </a:lnTo>
                <a:lnTo>
                  <a:pt x="820" y="1381"/>
                </a:lnTo>
                <a:lnTo>
                  <a:pt x="820" y="1381"/>
                </a:lnTo>
                <a:lnTo>
                  <a:pt x="796" y="1317"/>
                </a:lnTo>
                <a:lnTo>
                  <a:pt x="778" y="1271"/>
                </a:lnTo>
                <a:lnTo>
                  <a:pt x="831" y="1216"/>
                </a:lnTo>
                <a:lnTo>
                  <a:pt x="831" y="1216"/>
                </a:lnTo>
                <a:lnTo>
                  <a:pt x="844" y="1216"/>
                </a:lnTo>
                <a:lnTo>
                  <a:pt x="873" y="1219"/>
                </a:lnTo>
                <a:lnTo>
                  <a:pt x="910" y="1220"/>
                </a:lnTo>
                <a:lnTo>
                  <a:pt x="930" y="1220"/>
                </a:lnTo>
                <a:lnTo>
                  <a:pt x="948" y="1219"/>
                </a:lnTo>
                <a:lnTo>
                  <a:pt x="948" y="1219"/>
                </a:lnTo>
                <a:lnTo>
                  <a:pt x="966" y="1216"/>
                </a:lnTo>
                <a:lnTo>
                  <a:pt x="982" y="1213"/>
                </a:lnTo>
                <a:lnTo>
                  <a:pt x="996" y="1209"/>
                </a:lnTo>
                <a:lnTo>
                  <a:pt x="1010" y="1204"/>
                </a:lnTo>
                <a:lnTo>
                  <a:pt x="1022" y="1198"/>
                </a:lnTo>
                <a:lnTo>
                  <a:pt x="1033" y="1193"/>
                </a:lnTo>
                <a:lnTo>
                  <a:pt x="1052" y="1183"/>
                </a:lnTo>
                <a:lnTo>
                  <a:pt x="1052" y="1183"/>
                </a:lnTo>
                <a:lnTo>
                  <a:pt x="1067" y="1173"/>
                </a:lnTo>
                <a:lnTo>
                  <a:pt x="1080" y="1166"/>
                </a:lnTo>
                <a:lnTo>
                  <a:pt x="1085" y="1162"/>
                </a:lnTo>
                <a:lnTo>
                  <a:pt x="1088" y="1159"/>
                </a:lnTo>
                <a:lnTo>
                  <a:pt x="1089" y="1154"/>
                </a:lnTo>
                <a:lnTo>
                  <a:pt x="1088" y="1147"/>
                </a:lnTo>
                <a:lnTo>
                  <a:pt x="1088" y="1147"/>
                </a:lnTo>
                <a:lnTo>
                  <a:pt x="1085" y="1143"/>
                </a:lnTo>
                <a:lnTo>
                  <a:pt x="1085" y="1139"/>
                </a:lnTo>
                <a:lnTo>
                  <a:pt x="1084" y="1133"/>
                </a:lnTo>
                <a:lnTo>
                  <a:pt x="1083" y="1129"/>
                </a:lnTo>
                <a:lnTo>
                  <a:pt x="1080" y="1124"/>
                </a:lnTo>
                <a:lnTo>
                  <a:pt x="1075" y="1118"/>
                </a:lnTo>
                <a:lnTo>
                  <a:pt x="1067" y="1108"/>
                </a:lnTo>
                <a:lnTo>
                  <a:pt x="1067" y="1108"/>
                </a:lnTo>
                <a:lnTo>
                  <a:pt x="1051" y="1093"/>
                </a:lnTo>
                <a:lnTo>
                  <a:pt x="1044" y="1087"/>
                </a:lnTo>
                <a:lnTo>
                  <a:pt x="1038" y="1081"/>
                </a:lnTo>
                <a:lnTo>
                  <a:pt x="1033" y="1072"/>
                </a:lnTo>
                <a:lnTo>
                  <a:pt x="1027" y="1061"/>
                </a:lnTo>
                <a:lnTo>
                  <a:pt x="1021" y="1045"/>
                </a:lnTo>
                <a:lnTo>
                  <a:pt x="1012" y="1024"/>
                </a:lnTo>
                <a:lnTo>
                  <a:pt x="1012" y="1024"/>
                </a:lnTo>
                <a:lnTo>
                  <a:pt x="1004" y="996"/>
                </a:lnTo>
                <a:lnTo>
                  <a:pt x="995" y="961"/>
                </a:lnTo>
                <a:lnTo>
                  <a:pt x="988" y="926"/>
                </a:lnTo>
                <a:lnTo>
                  <a:pt x="979" y="888"/>
                </a:lnTo>
                <a:lnTo>
                  <a:pt x="967" y="820"/>
                </a:lnTo>
                <a:lnTo>
                  <a:pt x="961" y="778"/>
                </a:lnTo>
                <a:lnTo>
                  <a:pt x="961" y="778"/>
                </a:lnTo>
                <a:lnTo>
                  <a:pt x="958" y="763"/>
                </a:lnTo>
                <a:lnTo>
                  <a:pt x="953" y="745"/>
                </a:lnTo>
                <a:lnTo>
                  <a:pt x="946" y="724"/>
                </a:lnTo>
                <a:lnTo>
                  <a:pt x="939" y="703"/>
                </a:lnTo>
                <a:lnTo>
                  <a:pt x="920" y="661"/>
                </a:lnTo>
                <a:lnTo>
                  <a:pt x="911" y="644"/>
                </a:lnTo>
                <a:lnTo>
                  <a:pt x="904" y="630"/>
                </a:lnTo>
                <a:lnTo>
                  <a:pt x="904" y="630"/>
                </a:lnTo>
                <a:lnTo>
                  <a:pt x="898" y="618"/>
                </a:lnTo>
                <a:lnTo>
                  <a:pt x="891" y="602"/>
                </a:lnTo>
                <a:lnTo>
                  <a:pt x="876" y="565"/>
                </a:lnTo>
                <a:lnTo>
                  <a:pt x="854" y="505"/>
                </a:lnTo>
                <a:lnTo>
                  <a:pt x="854" y="505"/>
                </a:lnTo>
                <a:lnTo>
                  <a:pt x="850" y="495"/>
                </a:lnTo>
                <a:lnTo>
                  <a:pt x="847" y="482"/>
                </a:lnTo>
                <a:lnTo>
                  <a:pt x="845" y="458"/>
                </a:lnTo>
                <a:lnTo>
                  <a:pt x="844" y="428"/>
                </a:lnTo>
                <a:lnTo>
                  <a:pt x="844" y="428"/>
                </a:lnTo>
                <a:lnTo>
                  <a:pt x="875" y="458"/>
                </a:lnTo>
                <a:lnTo>
                  <a:pt x="897" y="479"/>
                </a:lnTo>
                <a:lnTo>
                  <a:pt x="908" y="489"/>
                </a:lnTo>
                <a:lnTo>
                  <a:pt x="908" y="489"/>
                </a:lnTo>
                <a:lnTo>
                  <a:pt x="919" y="514"/>
                </a:lnTo>
                <a:lnTo>
                  <a:pt x="927" y="537"/>
                </a:lnTo>
                <a:lnTo>
                  <a:pt x="930" y="548"/>
                </a:lnTo>
                <a:lnTo>
                  <a:pt x="931" y="558"/>
                </a:lnTo>
                <a:lnTo>
                  <a:pt x="931" y="558"/>
                </a:lnTo>
                <a:lnTo>
                  <a:pt x="935" y="583"/>
                </a:lnTo>
                <a:lnTo>
                  <a:pt x="936" y="602"/>
                </a:lnTo>
                <a:lnTo>
                  <a:pt x="936" y="602"/>
                </a:lnTo>
                <a:lnTo>
                  <a:pt x="935" y="614"/>
                </a:lnTo>
                <a:lnTo>
                  <a:pt x="935" y="624"/>
                </a:lnTo>
                <a:lnTo>
                  <a:pt x="935" y="633"/>
                </a:lnTo>
                <a:lnTo>
                  <a:pt x="935" y="643"/>
                </a:lnTo>
                <a:lnTo>
                  <a:pt x="935" y="643"/>
                </a:lnTo>
                <a:lnTo>
                  <a:pt x="936" y="660"/>
                </a:lnTo>
                <a:lnTo>
                  <a:pt x="939" y="666"/>
                </a:lnTo>
                <a:lnTo>
                  <a:pt x="940" y="668"/>
                </a:lnTo>
                <a:lnTo>
                  <a:pt x="942" y="671"/>
                </a:lnTo>
                <a:lnTo>
                  <a:pt x="942" y="671"/>
                </a:lnTo>
                <a:lnTo>
                  <a:pt x="946" y="673"/>
                </a:lnTo>
                <a:lnTo>
                  <a:pt x="951" y="675"/>
                </a:lnTo>
                <a:lnTo>
                  <a:pt x="960" y="677"/>
                </a:lnTo>
                <a:lnTo>
                  <a:pt x="971" y="679"/>
                </a:lnTo>
                <a:lnTo>
                  <a:pt x="971" y="679"/>
                </a:lnTo>
                <a:lnTo>
                  <a:pt x="968" y="679"/>
                </a:lnTo>
                <a:lnTo>
                  <a:pt x="962" y="682"/>
                </a:lnTo>
                <a:lnTo>
                  <a:pt x="961" y="684"/>
                </a:lnTo>
                <a:lnTo>
                  <a:pt x="961" y="687"/>
                </a:lnTo>
                <a:lnTo>
                  <a:pt x="963" y="689"/>
                </a:lnTo>
                <a:lnTo>
                  <a:pt x="968" y="692"/>
                </a:lnTo>
                <a:lnTo>
                  <a:pt x="968" y="692"/>
                </a:lnTo>
                <a:lnTo>
                  <a:pt x="977" y="693"/>
                </a:lnTo>
                <a:lnTo>
                  <a:pt x="985" y="692"/>
                </a:lnTo>
                <a:lnTo>
                  <a:pt x="994" y="688"/>
                </a:lnTo>
                <a:lnTo>
                  <a:pt x="998" y="684"/>
                </a:lnTo>
                <a:lnTo>
                  <a:pt x="1001" y="681"/>
                </a:lnTo>
                <a:lnTo>
                  <a:pt x="1001" y="681"/>
                </a:lnTo>
                <a:lnTo>
                  <a:pt x="1006" y="665"/>
                </a:lnTo>
                <a:lnTo>
                  <a:pt x="1010" y="649"/>
                </a:lnTo>
                <a:lnTo>
                  <a:pt x="1010" y="641"/>
                </a:lnTo>
                <a:lnTo>
                  <a:pt x="1010" y="634"/>
                </a:lnTo>
                <a:lnTo>
                  <a:pt x="1009" y="627"/>
                </a:lnTo>
                <a:lnTo>
                  <a:pt x="1006" y="620"/>
                </a:lnTo>
                <a:lnTo>
                  <a:pt x="1006" y="620"/>
                </a:lnTo>
                <a:lnTo>
                  <a:pt x="1000" y="612"/>
                </a:lnTo>
                <a:lnTo>
                  <a:pt x="996" y="606"/>
                </a:lnTo>
                <a:lnTo>
                  <a:pt x="994" y="598"/>
                </a:lnTo>
                <a:lnTo>
                  <a:pt x="990" y="585"/>
                </a:lnTo>
                <a:lnTo>
                  <a:pt x="990" y="585"/>
                </a:lnTo>
                <a:lnTo>
                  <a:pt x="985" y="558"/>
                </a:lnTo>
                <a:lnTo>
                  <a:pt x="980" y="517"/>
                </a:lnTo>
                <a:lnTo>
                  <a:pt x="974" y="478"/>
                </a:lnTo>
                <a:lnTo>
                  <a:pt x="972" y="463"/>
                </a:lnTo>
                <a:lnTo>
                  <a:pt x="968" y="454"/>
                </a:lnTo>
                <a:lnTo>
                  <a:pt x="968" y="454"/>
                </a:lnTo>
                <a:lnTo>
                  <a:pt x="963" y="445"/>
                </a:lnTo>
                <a:lnTo>
                  <a:pt x="953" y="434"/>
                </a:lnTo>
                <a:lnTo>
                  <a:pt x="930" y="407"/>
                </a:lnTo>
                <a:lnTo>
                  <a:pt x="898" y="372"/>
                </a:lnTo>
                <a:lnTo>
                  <a:pt x="898" y="372"/>
                </a:lnTo>
                <a:lnTo>
                  <a:pt x="903" y="368"/>
                </a:lnTo>
                <a:lnTo>
                  <a:pt x="908" y="363"/>
                </a:lnTo>
                <a:lnTo>
                  <a:pt x="914" y="356"/>
                </a:lnTo>
                <a:lnTo>
                  <a:pt x="914" y="356"/>
                </a:lnTo>
                <a:lnTo>
                  <a:pt x="903" y="333"/>
                </a:lnTo>
                <a:lnTo>
                  <a:pt x="894" y="321"/>
                </a:lnTo>
                <a:lnTo>
                  <a:pt x="882" y="303"/>
                </a:lnTo>
                <a:lnTo>
                  <a:pt x="882" y="303"/>
                </a:lnTo>
                <a:lnTo>
                  <a:pt x="870" y="287"/>
                </a:lnTo>
                <a:lnTo>
                  <a:pt x="859" y="274"/>
                </a:lnTo>
                <a:lnTo>
                  <a:pt x="847" y="262"/>
                </a:lnTo>
                <a:lnTo>
                  <a:pt x="835" y="248"/>
                </a:lnTo>
                <a:lnTo>
                  <a:pt x="835" y="248"/>
                </a:lnTo>
                <a:lnTo>
                  <a:pt x="825" y="237"/>
                </a:lnTo>
                <a:lnTo>
                  <a:pt x="814" y="229"/>
                </a:lnTo>
                <a:lnTo>
                  <a:pt x="803" y="220"/>
                </a:lnTo>
                <a:lnTo>
                  <a:pt x="796" y="218"/>
                </a:lnTo>
                <a:lnTo>
                  <a:pt x="788" y="215"/>
                </a:lnTo>
                <a:lnTo>
                  <a:pt x="788" y="215"/>
                </a:lnTo>
                <a:lnTo>
                  <a:pt x="774" y="212"/>
                </a:lnTo>
                <a:lnTo>
                  <a:pt x="760" y="210"/>
                </a:lnTo>
                <a:lnTo>
                  <a:pt x="746" y="209"/>
                </a:lnTo>
                <a:lnTo>
                  <a:pt x="746" y="209"/>
                </a:lnTo>
                <a:lnTo>
                  <a:pt x="746" y="200"/>
                </a:lnTo>
                <a:lnTo>
                  <a:pt x="745" y="182"/>
                </a:lnTo>
                <a:lnTo>
                  <a:pt x="743" y="160"/>
                </a:lnTo>
                <a:lnTo>
                  <a:pt x="740" y="150"/>
                </a:lnTo>
                <a:lnTo>
                  <a:pt x="737" y="143"/>
                </a:lnTo>
                <a:lnTo>
                  <a:pt x="737" y="143"/>
                </a:lnTo>
                <a:lnTo>
                  <a:pt x="725" y="117"/>
                </a:lnTo>
                <a:lnTo>
                  <a:pt x="721" y="104"/>
                </a:lnTo>
                <a:lnTo>
                  <a:pt x="721" y="104"/>
                </a:lnTo>
                <a:lnTo>
                  <a:pt x="718" y="91"/>
                </a:lnTo>
                <a:lnTo>
                  <a:pt x="717" y="77"/>
                </a:lnTo>
                <a:lnTo>
                  <a:pt x="713" y="59"/>
                </a:lnTo>
                <a:lnTo>
                  <a:pt x="713" y="59"/>
                </a:lnTo>
                <a:lnTo>
                  <a:pt x="708" y="40"/>
                </a:lnTo>
                <a:lnTo>
                  <a:pt x="705" y="34"/>
                </a:lnTo>
                <a:lnTo>
                  <a:pt x="701" y="28"/>
                </a:lnTo>
                <a:lnTo>
                  <a:pt x="696" y="23"/>
                </a:lnTo>
                <a:lnTo>
                  <a:pt x="690" y="18"/>
                </a:lnTo>
                <a:lnTo>
                  <a:pt x="682" y="13"/>
                </a:lnTo>
                <a:lnTo>
                  <a:pt x="671" y="8"/>
                </a:lnTo>
                <a:lnTo>
                  <a:pt x="671" y="8"/>
                </a:lnTo>
                <a:lnTo>
                  <a:pt x="660" y="5"/>
                </a:lnTo>
                <a:lnTo>
                  <a:pt x="652" y="2"/>
                </a:lnTo>
                <a:lnTo>
                  <a:pt x="643" y="1"/>
                </a:lnTo>
                <a:lnTo>
                  <a:pt x="637" y="1"/>
                </a:lnTo>
                <a:lnTo>
                  <a:pt x="628" y="2"/>
                </a:lnTo>
                <a:lnTo>
                  <a:pt x="626" y="2"/>
                </a:lnTo>
                <a:lnTo>
                  <a:pt x="626" y="2"/>
                </a:lnTo>
                <a:lnTo>
                  <a:pt x="622" y="2"/>
                </a:lnTo>
                <a:lnTo>
                  <a:pt x="612" y="0"/>
                </a:lnTo>
                <a:lnTo>
                  <a:pt x="606" y="0"/>
                </a:lnTo>
                <a:lnTo>
                  <a:pt x="599" y="0"/>
                </a:lnTo>
                <a:lnTo>
                  <a:pt x="591" y="2"/>
                </a:lnTo>
                <a:lnTo>
                  <a:pt x="584" y="5"/>
                </a:lnTo>
                <a:lnTo>
                  <a:pt x="584" y="5"/>
                </a:lnTo>
                <a:lnTo>
                  <a:pt x="559" y="18"/>
                </a:lnTo>
                <a:lnTo>
                  <a:pt x="540" y="32"/>
                </a:lnTo>
                <a:lnTo>
                  <a:pt x="540" y="32"/>
                </a:lnTo>
                <a:lnTo>
                  <a:pt x="533" y="38"/>
                </a:lnTo>
                <a:lnTo>
                  <a:pt x="530" y="44"/>
                </a:lnTo>
                <a:lnTo>
                  <a:pt x="527" y="55"/>
                </a:lnTo>
                <a:lnTo>
                  <a:pt x="527" y="55"/>
                </a:lnTo>
                <a:lnTo>
                  <a:pt x="522" y="66"/>
                </a:lnTo>
                <a:lnTo>
                  <a:pt x="520" y="71"/>
                </a:lnTo>
                <a:lnTo>
                  <a:pt x="520" y="75"/>
                </a:lnTo>
                <a:lnTo>
                  <a:pt x="520" y="75"/>
                </a:lnTo>
                <a:lnTo>
                  <a:pt x="531" y="98"/>
                </a:lnTo>
                <a:lnTo>
                  <a:pt x="531" y="9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5BD54AA6-2FC7-4FE6-B3F6-659555CDF43B}"/>
              </a:ext>
            </a:extLst>
          </p:cNvPr>
          <p:cNvSpPr>
            <a:spLocks/>
          </p:cNvSpPr>
          <p:nvPr/>
        </p:nvSpPr>
        <p:spPr bwMode="auto">
          <a:xfrm>
            <a:off x="7229480" y="3893344"/>
            <a:ext cx="1531062" cy="2501144"/>
          </a:xfrm>
          <a:custGeom>
            <a:avLst/>
            <a:gdLst>
              <a:gd name="T0" fmla="*/ 294 w 1119"/>
              <a:gd name="T1" fmla="*/ 354 h 1828"/>
              <a:gd name="T2" fmla="*/ 280 w 1119"/>
              <a:gd name="T3" fmla="*/ 454 h 1828"/>
              <a:gd name="T4" fmla="*/ 289 w 1119"/>
              <a:gd name="T5" fmla="*/ 681 h 1828"/>
              <a:gd name="T6" fmla="*/ 114 w 1119"/>
              <a:gd name="T7" fmla="*/ 598 h 1828"/>
              <a:gd name="T8" fmla="*/ 58 w 1119"/>
              <a:gd name="T9" fmla="*/ 580 h 1828"/>
              <a:gd name="T10" fmla="*/ 10 w 1119"/>
              <a:gd name="T11" fmla="*/ 574 h 1828"/>
              <a:gd name="T12" fmla="*/ 4 w 1119"/>
              <a:gd name="T13" fmla="*/ 615 h 1828"/>
              <a:gd name="T14" fmla="*/ 61 w 1119"/>
              <a:gd name="T15" fmla="*/ 646 h 1828"/>
              <a:gd name="T16" fmla="*/ 74 w 1119"/>
              <a:gd name="T17" fmla="*/ 679 h 1828"/>
              <a:gd name="T18" fmla="*/ 188 w 1119"/>
              <a:gd name="T19" fmla="*/ 731 h 1828"/>
              <a:gd name="T20" fmla="*/ 316 w 1119"/>
              <a:gd name="T21" fmla="*/ 780 h 1828"/>
              <a:gd name="T22" fmla="*/ 355 w 1119"/>
              <a:gd name="T23" fmla="*/ 740 h 1828"/>
              <a:gd name="T24" fmla="*/ 380 w 1119"/>
              <a:gd name="T25" fmla="*/ 753 h 1828"/>
              <a:gd name="T26" fmla="*/ 370 w 1119"/>
              <a:gd name="T27" fmla="*/ 809 h 1828"/>
              <a:gd name="T28" fmla="*/ 323 w 1119"/>
              <a:gd name="T29" fmla="*/ 872 h 1828"/>
              <a:gd name="T30" fmla="*/ 221 w 1119"/>
              <a:gd name="T31" fmla="*/ 1002 h 1828"/>
              <a:gd name="T32" fmla="*/ 199 w 1119"/>
              <a:gd name="T33" fmla="*/ 1218 h 1828"/>
              <a:gd name="T34" fmla="*/ 151 w 1119"/>
              <a:gd name="T35" fmla="*/ 1364 h 1828"/>
              <a:gd name="T36" fmla="*/ 119 w 1119"/>
              <a:gd name="T37" fmla="*/ 1478 h 1828"/>
              <a:gd name="T38" fmla="*/ 195 w 1119"/>
              <a:gd name="T39" fmla="*/ 1503 h 1828"/>
              <a:gd name="T40" fmla="*/ 258 w 1119"/>
              <a:gd name="T41" fmla="*/ 1519 h 1828"/>
              <a:gd name="T42" fmla="*/ 435 w 1119"/>
              <a:gd name="T43" fmla="*/ 1599 h 1828"/>
              <a:gd name="T44" fmla="*/ 493 w 1119"/>
              <a:gd name="T45" fmla="*/ 1753 h 1828"/>
              <a:gd name="T46" fmla="*/ 360 w 1119"/>
              <a:gd name="T47" fmla="*/ 1809 h 1828"/>
              <a:gd name="T48" fmla="*/ 380 w 1119"/>
              <a:gd name="T49" fmla="*/ 1827 h 1828"/>
              <a:gd name="T50" fmla="*/ 525 w 1119"/>
              <a:gd name="T51" fmla="*/ 1824 h 1828"/>
              <a:gd name="T52" fmla="*/ 598 w 1119"/>
              <a:gd name="T53" fmla="*/ 1798 h 1828"/>
              <a:gd name="T54" fmla="*/ 567 w 1119"/>
              <a:gd name="T55" fmla="*/ 1745 h 1828"/>
              <a:gd name="T56" fmla="*/ 528 w 1119"/>
              <a:gd name="T57" fmla="*/ 1606 h 1828"/>
              <a:gd name="T58" fmla="*/ 535 w 1119"/>
              <a:gd name="T59" fmla="*/ 1527 h 1828"/>
              <a:gd name="T60" fmla="*/ 568 w 1119"/>
              <a:gd name="T61" fmla="*/ 1506 h 1828"/>
              <a:gd name="T62" fmla="*/ 656 w 1119"/>
              <a:gd name="T63" fmla="*/ 1460 h 1828"/>
              <a:gd name="T64" fmla="*/ 640 w 1119"/>
              <a:gd name="T65" fmla="*/ 1393 h 1828"/>
              <a:gd name="T66" fmla="*/ 588 w 1119"/>
              <a:gd name="T67" fmla="*/ 1268 h 1828"/>
              <a:gd name="T68" fmla="*/ 589 w 1119"/>
              <a:gd name="T69" fmla="*/ 1107 h 1828"/>
              <a:gd name="T70" fmla="*/ 691 w 1119"/>
              <a:gd name="T71" fmla="*/ 1010 h 1828"/>
              <a:gd name="T72" fmla="*/ 701 w 1119"/>
              <a:gd name="T73" fmla="*/ 813 h 1828"/>
              <a:gd name="T74" fmla="*/ 669 w 1119"/>
              <a:gd name="T75" fmla="*/ 760 h 1828"/>
              <a:gd name="T76" fmla="*/ 626 w 1119"/>
              <a:gd name="T77" fmla="*/ 612 h 1828"/>
              <a:gd name="T78" fmla="*/ 652 w 1119"/>
              <a:gd name="T79" fmla="*/ 494 h 1828"/>
              <a:gd name="T80" fmla="*/ 925 w 1119"/>
              <a:gd name="T81" fmla="*/ 397 h 1828"/>
              <a:gd name="T82" fmla="*/ 1049 w 1119"/>
              <a:gd name="T83" fmla="*/ 344 h 1828"/>
              <a:gd name="T84" fmla="*/ 1093 w 1119"/>
              <a:gd name="T85" fmla="*/ 311 h 1828"/>
              <a:gd name="T86" fmla="*/ 1116 w 1119"/>
              <a:gd name="T87" fmla="*/ 269 h 1828"/>
              <a:gd name="T88" fmla="*/ 1028 w 1119"/>
              <a:gd name="T89" fmla="*/ 281 h 1828"/>
              <a:gd name="T90" fmla="*/ 951 w 1119"/>
              <a:gd name="T91" fmla="*/ 275 h 1828"/>
              <a:gd name="T92" fmla="*/ 725 w 1119"/>
              <a:gd name="T93" fmla="*/ 295 h 1828"/>
              <a:gd name="T94" fmla="*/ 583 w 1119"/>
              <a:gd name="T95" fmla="*/ 276 h 1828"/>
              <a:gd name="T96" fmla="*/ 521 w 1119"/>
              <a:gd name="T97" fmla="*/ 270 h 1828"/>
              <a:gd name="T98" fmla="*/ 510 w 1119"/>
              <a:gd name="T99" fmla="*/ 232 h 1828"/>
              <a:gd name="T100" fmla="*/ 517 w 1119"/>
              <a:gd name="T101" fmla="*/ 207 h 1828"/>
              <a:gd name="T102" fmla="*/ 528 w 1119"/>
              <a:gd name="T103" fmla="*/ 176 h 1828"/>
              <a:gd name="T104" fmla="*/ 524 w 1119"/>
              <a:gd name="T105" fmla="*/ 124 h 1828"/>
              <a:gd name="T106" fmla="*/ 512 w 1119"/>
              <a:gd name="T107" fmla="*/ 46 h 1828"/>
              <a:gd name="T108" fmla="*/ 445 w 1119"/>
              <a:gd name="T109" fmla="*/ 0 h 1828"/>
              <a:gd name="T110" fmla="*/ 358 w 1119"/>
              <a:gd name="T111" fmla="*/ 31 h 1828"/>
              <a:gd name="T112" fmla="*/ 324 w 1119"/>
              <a:gd name="T113" fmla="*/ 112 h 1828"/>
              <a:gd name="T114" fmla="*/ 310 w 1119"/>
              <a:gd name="T115" fmla="*/ 140 h 1828"/>
              <a:gd name="T116" fmla="*/ 348 w 1119"/>
              <a:gd name="T117" fmla="*/ 208 h 1828"/>
              <a:gd name="T118" fmla="*/ 363 w 1119"/>
              <a:gd name="T119" fmla="*/ 285 h 1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19" h="1828">
                <a:moveTo>
                  <a:pt x="359" y="292"/>
                </a:moveTo>
                <a:lnTo>
                  <a:pt x="359" y="292"/>
                </a:lnTo>
                <a:lnTo>
                  <a:pt x="349" y="302"/>
                </a:lnTo>
                <a:lnTo>
                  <a:pt x="342" y="308"/>
                </a:lnTo>
                <a:lnTo>
                  <a:pt x="332" y="314"/>
                </a:lnTo>
                <a:lnTo>
                  <a:pt x="323" y="322"/>
                </a:lnTo>
                <a:lnTo>
                  <a:pt x="323" y="322"/>
                </a:lnTo>
                <a:lnTo>
                  <a:pt x="312" y="332"/>
                </a:lnTo>
                <a:lnTo>
                  <a:pt x="302" y="343"/>
                </a:lnTo>
                <a:lnTo>
                  <a:pt x="294" y="354"/>
                </a:lnTo>
                <a:lnTo>
                  <a:pt x="286" y="366"/>
                </a:lnTo>
                <a:lnTo>
                  <a:pt x="286" y="366"/>
                </a:lnTo>
                <a:lnTo>
                  <a:pt x="284" y="372"/>
                </a:lnTo>
                <a:lnTo>
                  <a:pt x="283" y="378"/>
                </a:lnTo>
                <a:lnTo>
                  <a:pt x="279" y="394"/>
                </a:lnTo>
                <a:lnTo>
                  <a:pt x="279" y="410"/>
                </a:lnTo>
                <a:lnTo>
                  <a:pt x="279" y="424"/>
                </a:lnTo>
                <a:lnTo>
                  <a:pt x="279" y="424"/>
                </a:lnTo>
                <a:lnTo>
                  <a:pt x="280" y="438"/>
                </a:lnTo>
                <a:lnTo>
                  <a:pt x="280" y="454"/>
                </a:lnTo>
                <a:lnTo>
                  <a:pt x="280" y="470"/>
                </a:lnTo>
                <a:lnTo>
                  <a:pt x="283" y="484"/>
                </a:lnTo>
                <a:lnTo>
                  <a:pt x="283" y="484"/>
                </a:lnTo>
                <a:lnTo>
                  <a:pt x="284" y="500"/>
                </a:lnTo>
                <a:lnTo>
                  <a:pt x="285" y="520"/>
                </a:lnTo>
                <a:lnTo>
                  <a:pt x="285" y="548"/>
                </a:lnTo>
                <a:lnTo>
                  <a:pt x="285" y="548"/>
                </a:lnTo>
                <a:lnTo>
                  <a:pt x="289" y="630"/>
                </a:lnTo>
                <a:lnTo>
                  <a:pt x="289" y="681"/>
                </a:lnTo>
                <a:lnTo>
                  <a:pt x="289" y="681"/>
                </a:lnTo>
                <a:lnTo>
                  <a:pt x="273" y="676"/>
                </a:lnTo>
                <a:lnTo>
                  <a:pt x="236" y="664"/>
                </a:lnTo>
                <a:lnTo>
                  <a:pt x="214" y="656"/>
                </a:lnTo>
                <a:lnTo>
                  <a:pt x="194" y="647"/>
                </a:lnTo>
                <a:lnTo>
                  <a:pt x="177" y="640"/>
                </a:lnTo>
                <a:lnTo>
                  <a:pt x="164" y="631"/>
                </a:lnTo>
                <a:lnTo>
                  <a:pt x="164" y="631"/>
                </a:lnTo>
                <a:lnTo>
                  <a:pt x="145" y="617"/>
                </a:lnTo>
                <a:lnTo>
                  <a:pt x="127" y="605"/>
                </a:lnTo>
                <a:lnTo>
                  <a:pt x="114" y="598"/>
                </a:lnTo>
                <a:lnTo>
                  <a:pt x="106" y="595"/>
                </a:lnTo>
                <a:lnTo>
                  <a:pt x="106" y="595"/>
                </a:lnTo>
                <a:lnTo>
                  <a:pt x="97" y="594"/>
                </a:lnTo>
                <a:lnTo>
                  <a:pt x="89" y="593"/>
                </a:lnTo>
                <a:lnTo>
                  <a:pt x="84" y="600"/>
                </a:lnTo>
                <a:lnTo>
                  <a:pt x="84" y="600"/>
                </a:lnTo>
                <a:lnTo>
                  <a:pt x="74" y="591"/>
                </a:lnTo>
                <a:lnTo>
                  <a:pt x="66" y="585"/>
                </a:lnTo>
                <a:lnTo>
                  <a:pt x="58" y="580"/>
                </a:lnTo>
                <a:lnTo>
                  <a:pt x="58" y="580"/>
                </a:lnTo>
                <a:lnTo>
                  <a:pt x="50" y="577"/>
                </a:lnTo>
                <a:lnTo>
                  <a:pt x="47" y="574"/>
                </a:lnTo>
                <a:lnTo>
                  <a:pt x="47" y="574"/>
                </a:lnTo>
                <a:lnTo>
                  <a:pt x="36" y="569"/>
                </a:lnTo>
                <a:lnTo>
                  <a:pt x="29" y="566"/>
                </a:lnTo>
                <a:lnTo>
                  <a:pt x="23" y="564"/>
                </a:lnTo>
                <a:lnTo>
                  <a:pt x="23" y="564"/>
                </a:lnTo>
                <a:lnTo>
                  <a:pt x="20" y="566"/>
                </a:lnTo>
                <a:lnTo>
                  <a:pt x="18" y="567"/>
                </a:lnTo>
                <a:lnTo>
                  <a:pt x="10" y="574"/>
                </a:lnTo>
                <a:lnTo>
                  <a:pt x="4" y="583"/>
                </a:lnTo>
                <a:lnTo>
                  <a:pt x="3" y="588"/>
                </a:lnTo>
                <a:lnTo>
                  <a:pt x="2" y="593"/>
                </a:lnTo>
                <a:lnTo>
                  <a:pt x="2" y="593"/>
                </a:lnTo>
                <a:lnTo>
                  <a:pt x="0" y="604"/>
                </a:lnTo>
                <a:lnTo>
                  <a:pt x="0" y="606"/>
                </a:lnTo>
                <a:lnTo>
                  <a:pt x="3" y="611"/>
                </a:lnTo>
                <a:lnTo>
                  <a:pt x="3" y="611"/>
                </a:lnTo>
                <a:lnTo>
                  <a:pt x="4" y="614"/>
                </a:lnTo>
                <a:lnTo>
                  <a:pt x="4" y="615"/>
                </a:lnTo>
                <a:lnTo>
                  <a:pt x="4" y="619"/>
                </a:lnTo>
                <a:lnTo>
                  <a:pt x="5" y="620"/>
                </a:lnTo>
                <a:lnTo>
                  <a:pt x="7" y="621"/>
                </a:lnTo>
                <a:lnTo>
                  <a:pt x="15" y="626"/>
                </a:lnTo>
                <a:lnTo>
                  <a:pt x="15" y="626"/>
                </a:lnTo>
                <a:lnTo>
                  <a:pt x="34" y="632"/>
                </a:lnTo>
                <a:lnTo>
                  <a:pt x="40" y="635"/>
                </a:lnTo>
                <a:lnTo>
                  <a:pt x="47" y="638"/>
                </a:lnTo>
                <a:lnTo>
                  <a:pt x="47" y="638"/>
                </a:lnTo>
                <a:lnTo>
                  <a:pt x="61" y="646"/>
                </a:lnTo>
                <a:lnTo>
                  <a:pt x="67" y="648"/>
                </a:lnTo>
                <a:lnTo>
                  <a:pt x="67" y="648"/>
                </a:lnTo>
                <a:lnTo>
                  <a:pt x="62" y="656"/>
                </a:lnTo>
                <a:lnTo>
                  <a:pt x="60" y="662"/>
                </a:lnTo>
                <a:lnTo>
                  <a:pt x="60" y="665"/>
                </a:lnTo>
                <a:lnTo>
                  <a:pt x="60" y="668"/>
                </a:lnTo>
                <a:lnTo>
                  <a:pt x="60" y="668"/>
                </a:lnTo>
                <a:lnTo>
                  <a:pt x="62" y="672"/>
                </a:lnTo>
                <a:lnTo>
                  <a:pt x="67" y="675"/>
                </a:lnTo>
                <a:lnTo>
                  <a:pt x="74" y="679"/>
                </a:lnTo>
                <a:lnTo>
                  <a:pt x="83" y="684"/>
                </a:lnTo>
                <a:lnTo>
                  <a:pt x="83" y="684"/>
                </a:lnTo>
                <a:lnTo>
                  <a:pt x="89" y="688"/>
                </a:lnTo>
                <a:lnTo>
                  <a:pt x="99" y="692"/>
                </a:lnTo>
                <a:lnTo>
                  <a:pt x="125" y="702"/>
                </a:lnTo>
                <a:lnTo>
                  <a:pt x="152" y="711"/>
                </a:lnTo>
                <a:lnTo>
                  <a:pt x="162" y="715"/>
                </a:lnTo>
                <a:lnTo>
                  <a:pt x="169" y="718"/>
                </a:lnTo>
                <a:lnTo>
                  <a:pt x="169" y="718"/>
                </a:lnTo>
                <a:lnTo>
                  <a:pt x="188" y="731"/>
                </a:lnTo>
                <a:lnTo>
                  <a:pt x="215" y="750"/>
                </a:lnTo>
                <a:lnTo>
                  <a:pt x="231" y="761"/>
                </a:lnTo>
                <a:lnTo>
                  <a:pt x="247" y="771"/>
                </a:lnTo>
                <a:lnTo>
                  <a:pt x="262" y="777"/>
                </a:lnTo>
                <a:lnTo>
                  <a:pt x="275" y="782"/>
                </a:lnTo>
                <a:lnTo>
                  <a:pt x="275" y="782"/>
                </a:lnTo>
                <a:lnTo>
                  <a:pt x="286" y="784"/>
                </a:lnTo>
                <a:lnTo>
                  <a:pt x="297" y="784"/>
                </a:lnTo>
                <a:lnTo>
                  <a:pt x="307" y="782"/>
                </a:lnTo>
                <a:lnTo>
                  <a:pt x="316" y="780"/>
                </a:lnTo>
                <a:lnTo>
                  <a:pt x="323" y="776"/>
                </a:lnTo>
                <a:lnTo>
                  <a:pt x="329" y="773"/>
                </a:lnTo>
                <a:lnTo>
                  <a:pt x="338" y="765"/>
                </a:lnTo>
                <a:lnTo>
                  <a:pt x="338" y="765"/>
                </a:lnTo>
                <a:lnTo>
                  <a:pt x="343" y="759"/>
                </a:lnTo>
                <a:lnTo>
                  <a:pt x="347" y="754"/>
                </a:lnTo>
                <a:lnTo>
                  <a:pt x="349" y="748"/>
                </a:lnTo>
                <a:lnTo>
                  <a:pt x="353" y="743"/>
                </a:lnTo>
                <a:lnTo>
                  <a:pt x="353" y="743"/>
                </a:lnTo>
                <a:lnTo>
                  <a:pt x="355" y="740"/>
                </a:lnTo>
                <a:lnTo>
                  <a:pt x="358" y="736"/>
                </a:lnTo>
                <a:lnTo>
                  <a:pt x="361" y="723"/>
                </a:lnTo>
                <a:lnTo>
                  <a:pt x="365" y="707"/>
                </a:lnTo>
                <a:lnTo>
                  <a:pt x="365" y="707"/>
                </a:lnTo>
                <a:lnTo>
                  <a:pt x="368" y="711"/>
                </a:lnTo>
                <a:lnTo>
                  <a:pt x="371" y="721"/>
                </a:lnTo>
                <a:lnTo>
                  <a:pt x="376" y="736"/>
                </a:lnTo>
                <a:lnTo>
                  <a:pt x="379" y="744"/>
                </a:lnTo>
                <a:lnTo>
                  <a:pt x="380" y="753"/>
                </a:lnTo>
                <a:lnTo>
                  <a:pt x="380" y="753"/>
                </a:lnTo>
                <a:lnTo>
                  <a:pt x="382" y="768"/>
                </a:lnTo>
                <a:lnTo>
                  <a:pt x="385" y="776"/>
                </a:lnTo>
                <a:lnTo>
                  <a:pt x="385" y="782"/>
                </a:lnTo>
                <a:lnTo>
                  <a:pt x="385" y="785"/>
                </a:lnTo>
                <a:lnTo>
                  <a:pt x="382" y="787"/>
                </a:lnTo>
                <a:lnTo>
                  <a:pt x="382" y="787"/>
                </a:lnTo>
                <a:lnTo>
                  <a:pt x="379" y="792"/>
                </a:lnTo>
                <a:lnTo>
                  <a:pt x="377" y="796"/>
                </a:lnTo>
                <a:lnTo>
                  <a:pt x="375" y="801"/>
                </a:lnTo>
                <a:lnTo>
                  <a:pt x="370" y="809"/>
                </a:lnTo>
                <a:lnTo>
                  <a:pt x="370" y="809"/>
                </a:lnTo>
                <a:lnTo>
                  <a:pt x="368" y="813"/>
                </a:lnTo>
                <a:lnTo>
                  <a:pt x="366" y="816"/>
                </a:lnTo>
                <a:lnTo>
                  <a:pt x="366" y="821"/>
                </a:lnTo>
                <a:lnTo>
                  <a:pt x="364" y="823"/>
                </a:lnTo>
                <a:lnTo>
                  <a:pt x="361" y="827"/>
                </a:lnTo>
                <a:lnTo>
                  <a:pt x="345" y="843"/>
                </a:lnTo>
                <a:lnTo>
                  <a:pt x="345" y="843"/>
                </a:lnTo>
                <a:lnTo>
                  <a:pt x="334" y="855"/>
                </a:lnTo>
                <a:lnTo>
                  <a:pt x="323" y="872"/>
                </a:lnTo>
                <a:lnTo>
                  <a:pt x="300" y="909"/>
                </a:lnTo>
                <a:lnTo>
                  <a:pt x="289" y="929"/>
                </a:lnTo>
                <a:lnTo>
                  <a:pt x="278" y="946"/>
                </a:lnTo>
                <a:lnTo>
                  <a:pt x="267" y="961"/>
                </a:lnTo>
                <a:lnTo>
                  <a:pt x="262" y="966"/>
                </a:lnTo>
                <a:lnTo>
                  <a:pt x="255" y="971"/>
                </a:lnTo>
                <a:lnTo>
                  <a:pt x="255" y="971"/>
                </a:lnTo>
                <a:lnTo>
                  <a:pt x="236" y="987"/>
                </a:lnTo>
                <a:lnTo>
                  <a:pt x="228" y="994"/>
                </a:lnTo>
                <a:lnTo>
                  <a:pt x="221" y="1002"/>
                </a:lnTo>
                <a:lnTo>
                  <a:pt x="215" y="1009"/>
                </a:lnTo>
                <a:lnTo>
                  <a:pt x="211" y="1018"/>
                </a:lnTo>
                <a:lnTo>
                  <a:pt x="207" y="1026"/>
                </a:lnTo>
                <a:lnTo>
                  <a:pt x="206" y="1035"/>
                </a:lnTo>
                <a:lnTo>
                  <a:pt x="206" y="1035"/>
                </a:lnTo>
                <a:lnTo>
                  <a:pt x="202" y="1067"/>
                </a:lnTo>
                <a:lnTo>
                  <a:pt x="200" y="1114"/>
                </a:lnTo>
                <a:lnTo>
                  <a:pt x="198" y="1168"/>
                </a:lnTo>
                <a:lnTo>
                  <a:pt x="198" y="1195"/>
                </a:lnTo>
                <a:lnTo>
                  <a:pt x="199" y="1218"/>
                </a:lnTo>
                <a:lnTo>
                  <a:pt x="199" y="1218"/>
                </a:lnTo>
                <a:lnTo>
                  <a:pt x="199" y="1242"/>
                </a:lnTo>
                <a:lnTo>
                  <a:pt x="198" y="1264"/>
                </a:lnTo>
                <a:lnTo>
                  <a:pt x="194" y="1285"/>
                </a:lnTo>
                <a:lnTo>
                  <a:pt x="188" y="1304"/>
                </a:lnTo>
                <a:lnTo>
                  <a:pt x="180" y="1323"/>
                </a:lnTo>
                <a:lnTo>
                  <a:pt x="172" y="1339"/>
                </a:lnTo>
                <a:lnTo>
                  <a:pt x="162" y="1353"/>
                </a:lnTo>
                <a:lnTo>
                  <a:pt x="151" y="1364"/>
                </a:lnTo>
                <a:lnTo>
                  <a:pt x="151" y="1364"/>
                </a:lnTo>
                <a:lnTo>
                  <a:pt x="145" y="1370"/>
                </a:lnTo>
                <a:lnTo>
                  <a:pt x="140" y="1376"/>
                </a:lnTo>
                <a:lnTo>
                  <a:pt x="129" y="1392"/>
                </a:lnTo>
                <a:lnTo>
                  <a:pt x="119" y="1412"/>
                </a:lnTo>
                <a:lnTo>
                  <a:pt x="109" y="1431"/>
                </a:lnTo>
                <a:lnTo>
                  <a:pt x="97" y="1466"/>
                </a:lnTo>
                <a:lnTo>
                  <a:pt x="92" y="1481"/>
                </a:lnTo>
                <a:lnTo>
                  <a:pt x="92" y="1481"/>
                </a:lnTo>
                <a:lnTo>
                  <a:pt x="99" y="1479"/>
                </a:lnTo>
                <a:lnTo>
                  <a:pt x="119" y="1478"/>
                </a:lnTo>
                <a:lnTo>
                  <a:pt x="130" y="1478"/>
                </a:lnTo>
                <a:lnTo>
                  <a:pt x="140" y="1479"/>
                </a:lnTo>
                <a:lnTo>
                  <a:pt x="150" y="1483"/>
                </a:lnTo>
                <a:lnTo>
                  <a:pt x="154" y="1486"/>
                </a:lnTo>
                <a:lnTo>
                  <a:pt x="157" y="1488"/>
                </a:lnTo>
                <a:lnTo>
                  <a:pt x="157" y="1488"/>
                </a:lnTo>
                <a:lnTo>
                  <a:pt x="164" y="1493"/>
                </a:lnTo>
                <a:lnTo>
                  <a:pt x="174" y="1498"/>
                </a:lnTo>
                <a:lnTo>
                  <a:pt x="184" y="1502"/>
                </a:lnTo>
                <a:lnTo>
                  <a:pt x="195" y="1503"/>
                </a:lnTo>
                <a:lnTo>
                  <a:pt x="212" y="1505"/>
                </a:lnTo>
                <a:lnTo>
                  <a:pt x="220" y="1506"/>
                </a:lnTo>
                <a:lnTo>
                  <a:pt x="221" y="1525"/>
                </a:lnTo>
                <a:lnTo>
                  <a:pt x="221" y="1525"/>
                </a:lnTo>
                <a:lnTo>
                  <a:pt x="223" y="1522"/>
                </a:lnTo>
                <a:lnTo>
                  <a:pt x="227" y="1520"/>
                </a:lnTo>
                <a:lnTo>
                  <a:pt x="232" y="1518"/>
                </a:lnTo>
                <a:lnTo>
                  <a:pt x="239" y="1516"/>
                </a:lnTo>
                <a:lnTo>
                  <a:pt x="247" y="1516"/>
                </a:lnTo>
                <a:lnTo>
                  <a:pt x="258" y="1519"/>
                </a:lnTo>
                <a:lnTo>
                  <a:pt x="270" y="1522"/>
                </a:lnTo>
                <a:lnTo>
                  <a:pt x="270" y="1522"/>
                </a:lnTo>
                <a:lnTo>
                  <a:pt x="283" y="1527"/>
                </a:lnTo>
                <a:lnTo>
                  <a:pt x="294" y="1530"/>
                </a:lnTo>
                <a:lnTo>
                  <a:pt x="311" y="1534"/>
                </a:lnTo>
                <a:lnTo>
                  <a:pt x="322" y="1535"/>
                </a:lnTo>
                <a:lnTo>
                  <a:pt x="327" y="1534"/>
                </a:lnTo>
                <a:lnTo>
                  <a:pt x="398" y="1534"/>
                </a:lnTo>
                <a:lnTo>
                  <a:pt x="398" y="1534"/>
                </a:lnTo>
                <a:lnTo>
                  <a:pt x="435" y="1599"/>
                </a:lnTo>
                <a:lnTo>
                  <a:pt x="464" y="1649"/>
                </a:lnTo>
                <a:lnTo>
                  <a:pt x="483" y="1687"/>
                </a:lnTo>
                <a:lnTo>
                  <a:pt x="483" y="1687"/>
                </a:lnTo>
                <a:lnTo>
                  <a:pt x="488" y="1699"/>
                </a:lnTo>
                <a:lnTo>
                  <a:pt x="493" y="1710"/>
                </a:lnTo>
                <a:lnTo>
                  <a:pt x="496" y="1721"/>
                </a:lnTo>
                <a:lnTo>
                  <a:pt x="497" y="1729"/>
                </a:lnTo>
                <a:lnTo>
                  <a:pt x="498" y="1739"/>
                </a:lnTo>
                <a:lnTo>
                  <a:pt x="496" y="1747"/>
                </a:lnTo>
                <a:lnTo>
                  <a:pt x="493" y="1753"/>
                </a:lnTo>
                <a:lnTo>
                  <a:pt x="488" y="1759"/>
                </a:lnTo>
                <a:lnTo>
                  <a:pt x="488" y="1759"/>
                </a:lnTo>
                <a:lnTo>
                  <a:pt x="480" y="1764"/>
                </a:lnTo>
                <a:lnTo>
                  <a:pt x="469" y="1770"/>
                </a:lnTo>
                <a:lnTo>
                  <a:pt x="439" y="1782"/>
                </a:lnTo>
                <a:lnTo>
                  <a:pt x="409" y="1793"/>
                </a:lnTo>
                <a:lnTo>
                  <a:pt x="386" y="1800"/>
                </a:lnTo>
                <a:lnTo>
                  <a:pt x="386" y="1800"/>
                </a:lnTo>
                <a:lnTo>
                  <a:pt x="371" y="1804"/>
                </a:lnTo>
                <a:lnTo>
                  <a:pt x="360" y="1809"/>
                </a:lnTo>
                <a:lnTo>
                  <a:pt x="356" y="1813"/>
                </a:lnTo>
                <a:lnTo>
                  <a:pt x="354" y="1816"/>
                </a:lnTo>
                <a:lnTo>
                  <a:pt x="355" y="1818"/>
                </a:lnTo>
                <a:lnTo>
                  <a:pt x="358" y="1820"/>
                </a:lnTo>
                <a:lnTo>
                  <a:pt x="358" y="1820"/>
                </a:lnTo>
                <a:lnTo>
                  <a:pt x="365" y="1824"/>
                </a:lnTo>
                <a:lnTo>
                  <a:pt x="370" y="1827"/>
                </a:lnTo>
                <a:lnTo>
                  <a:pt x="375" y="1828"/>
                </a:lnTo>
                <a:lnTo>
                  <a:pt x="380" y="1827"/>
                </a:lnTo>
                <a:lnTo>
                  <a:pt x="380" y="1827"/>
                </a:lnTo>
                <a:lnTo>
                  <a:pt x="387" y="1824"/>
                </a:lnTo>
                <a:lnTo>
                  <a:pt x="396" y="1823"/>
                </a:lnTo>
                <a:lnTo>
                  <a:pt x="409" y="1823"/>
                </a:lnTo>
                <a:lnTo>
                  <a:pt x="430" y="1823"/>
                </a:lnTo>
                <a:lnTo>
                  <a:pt x="430" y="1823"/>
                </a:lnTo>
                <a:lnTo>
                  <a:pt x="454" y="1825"/>
                </a:lnTo>
                <a:lnTo>
                  <a:pt x="473" y="1825"/>
                </a:lnTo>
                <a:lnTo>
                  <a:pt x="505" y="1823"/>
                </a:lnTo>
                <a:lnTo>
                  <a:pt x="505" y="1823"/>
                </a:lnTo>
                <a:lnTo>
                  <a:pt x="525" y="1824"/>
                </a:lnTo>
                <a:lnTo>
                  <a:pt x="550" y="1824"/>
                </a:lnTo>
                <a:lnTo>
                  <a:pt x="562" y="1824"/>
                </a:lnTo>
                <a:lnTo>
                  <a:pt x="572" y="1822"/>
                </a:lnTo>
                <a:lnTo>
                  <a:pt x="581" y="1818"/>
                </a:lnTo>
                <a:lnTo>
                  <a:pt x="584" y="1817"/>
                </a:lnTo>
                <a:lnTo>
                  <a:pt x="587" y="1813"/>
                </a:lnTo>
                <a:lnTo>
                  <a:pt x="587" y="1813"/>
                </a:lnTo>
                <a:lnTo>
                  <a:pt x="590" y="1808"/>
                </a:lnTo>
                <a:lnTo>
                  <a:pt x="594" y="1803"/>
                </a:lnTo>
                <a:lnTo>
                  <a:pt x="598" y="1798"/>
                </a:lnTo>
                <a:lnTo>
                  <a:pt x="600" y="1795"/>
                </a:lnTo>
                <a:lnTo>
                  <a:pt x="600" y="1790"/>
                </a:lnTo>
                <a:lnTo>
                  <a:pt x="599" y="1784"/>
                </a:lnTo>
                <a:lnTo>
                  <a:pt x="595" y="1776"/>
                </a:lnTo>
                <a:lnTo>
                  <a:pt x="588" y="1766"/>
                </a:lnTo>
                <a:lnTo>
                  <a:pt x="588" y="1766"/>
                </a:lnTo>
                <a:lnTo>
                  <a:pt x="581" y="1756"/>
                </a:lnTo>
                <a:lnTo>
                  <a:pt x="576" y="1752"/>
                </a:lnTo>
                <a:lnTo>
                  <a:pt x="570" y="1747"/>
                </a:lnTo>
                <a:lnTo>
                  <a:pt x="567" y="1745"/>
                </a:lnTo>
                <a:lnTo>
                  <a:pt x="566" y="1742"/>
                </a:lnTo>
                <a:lnTo>
                  <a:pt x="558" y="1727"/>
                </a:lnTo>
                <a:lnTo>
                  <a:pt x="558" y="1727"/>
                </a:lnTo>
                <a:lnTo>
                  <a:pt x="555" y="1715"/>
                </a:lnTo>
                <a:lnTo>
                  <a:pt x="551" y="1702"/>
                </a:lnTo>
                <a:lnTo>
                  <a:pt x="545" y="1676"/>
                </a:lnTo>
                <a:lnTo>
                  <a:pt x="541" y="1653"/>
                </a:lnTo>
                <a:lnTo>
                  <a:pt x="536" y="1632"/>
                </a:lnTo>
                <a:lnTo>
                  <a:pt x="536" y="1632"/>
                </a:lnTo>
                <a:lnTo>
                  <a:pt x="528" y="1606"/>
                </a:lnTo>
                <a:lnTo>
                  <a:pt x="514" y="1573"/>
                </a:lnTo>
                <a:lnTo>
                  <a:pt x="498" y="1531"/>
                </a:lnTo>
                <a:lnTo>
                  <a:pt x="498" y="1531"/>
                </a:lnTo>
                <a:lnTo>
                  <a:pt x="503" y="1532"/>
                </a:lnTo>
                <a:lnTo>
                  <a:pt x="518" y="1531"/>
                </a:lnTo>
                <a:lnTo>
                  <a:pt x="518" y="1531"/>
                </a:lnTo>
                <a:lnTo>
                  <a:pt x="525" y="1530"/>
                </a:lnTo>
                <a:lnTo>
                  <a:pt x="529" y="1529"/>
                </a:lnTo>
                <a:lnTo>
                  <a:pt x="531" y="1526"/>
                </a:lnTo>
                <a:lnTo>
                  <a:pt x="535" y="1527"/>
                </a:lnTo>
                <a:lnTo>
                  <a:pt x="535" y="1527"/>
                </a:lnTo>
                <a:lnTo>
                  <a:pt x="539" y="1529"/>
                </a:lnTo>
                <a:lnTo>
                  <a:pt x="541" y="1531"/>
                </a:lnTo>
                <a:lnTo>
                  <a:pt x="544" y="1532"/>
                </a:lnTo>
                <a:lnTo>
                  <a:pt x="547" y="1530"/>
                </a:lnTo>
                <a:lnTo>
                  <a:pt x="547" y="1530"/>
                </a:lnTo>
                <a:lnTo>
                  <a:pt x="553" y="1525"/>
                </a:lnTo>
                <a:lnTo>
                  <a:pt x="560" y="1520"/>
                </a:lnTo>
                <a:lnTo>
                  <a:pt x="565" y="1514"/>
                </a:lnTo>
                <a:lnTo>
                  <a:pt x="568" y="1506"/>
                </a:lnTo>
                <a:lnTo>
                  <a:pt x="568" y="1506"/>
                </a:lnTo>
                <a:lnTo>
                  <a:pt x="574" y="1490"/>
                </a:lnTo>
                <a:lnTo>
                  <a:pt x="577" y="1483"/>
                </a:lnTo>
                <a:lnTo>
                  <a:pt x="577" y="1483"/>
                </a:lnTo>
                <a:lnTo>
                  <a:pt x="603" y="1478"/>
                </a:lnTo>
                <a:lnTo>
                  <a:pt x="625" y="1473"/>
                </a:lnTo>
                <a:lnTo>
                  <a:pt x="642" y="1467"/>
                </a:lnTo>
                <a:lnTo>
                  <a:pt x="642" y="1467"/>
                </a:lnTo>
                <a:lnTo>
                  <a:pt x="650" y="1465"/>
                </a:lnTo>
                <a:lnTo>
                  <a:pt x="656" y="1460"/>
                </a:lnTo>
                <a:lnTo>
                  <a:pt x="661" y="1455"/>
                </a:lnTo>
                <a:lnTo>
                  <a:pt x="664" y="1450"/>
                </a:lnTo>
                <a:lnTo>
                  <a:pt x="669" y="1442"/>
                </a:lnTo>
                <a:lnTo>
                  <a:pt x="671" y="1440"/>
                </a:lnTo>
                <a:lnTo>
                  <a:pt x="669" y="1439"/>
                </a:lnTo>
                <a:lnTo>
                  <a:pt x="669" y="1439"/>
                </a:lnTo>
                <a:lnTo>
                  <a:pt x="667" y="1437"/>
                </a:lnTo>
                <a:lnTo>
                  <a:pt x="663" y="1433"/>
                </a:lnTo>
                <a:lnTo>
                  <a:pt x="653" y="1418"/>
                </a:lnTo>
                <a:lnTo>
                  <a:pt x="640" y="1393"/>
                </a:lnTo>
                <a:lnTo>
                  <a:pt x="634" y="1377"/>
                </a:lnTo>
                <a:lnTo>
                  <a:pt x="627" y="1361"/>
                </a:lnTo>
                <a:lnTo>
                  <a:pt x="627" y="1361"/>
                </a:lnTo>
                <a:lnTo>
                  <a:pt x="621" y="1345"/>
                </a:lnTo>
                <a:lnTo>
                  <a:pt x="614" y="1332"/>
                </a:lnTo>
                <a:lnTo>
                  <a:pt x="602" y="1309"/>
                </a:lnTo>
                <a:lnTo>
                  <a:pt x="597" y="1301"/>
                </a:lnTo>
                <a:lnTo>
                  <a:pt x="593" y="1291"/>
                </a:lnTo>
                <a:lnTo>
                  <a:pt x="589" y="1280"/>
                </a:lnTo>
                <a:lnTo>
                  <a:pt x="588" y="1268"/>
                </a:lnTo>
                <a:lnTo>
                  <a:pt x="588" y="1268"/>
                </a:lnTo>
                <a:lnTo>
                  <a:pt x="587" y="1250"/>
                </a:lnTo>
                <a:lnTo>
                  <a:pt x="584" y="1229"/>
                </a:lnTo>
                <a:lnTo>
                  <a:pt x="579" y="1181"/>
                </a:lnTo>
                <a:lnTo>
                  <a:pt x="579" y="1158"/>
                </a:lnTo>
                <a:lnTo>
                  <a:pt x="579" y="1136"/>
                </a:lnTo>
                <a:lnTo>
                  <a:pt x="581" y="1127"/>
                </a:lnTo>
                <a:lnTo>
                  <a:pt x="583" y="1119"/>
                </a:lnTo>
                <a:lnTo>
                  <a:pt x="586" y="1112"/>
                </a:lnTo>
                <a:lnTo>
                  <a:pt x="589" y="1107"/>
                </a:lnTo>
                <a:lnTo>
                  <a:pt x="589" y="1107"/>
                </a:lnTo>
                <a:lnTo>
                  <a:pt x="605" y="1091"/>
                </a:lnTo>
                <a:lnTo>
                  <a:pt x="625" y="1077"/>
                </a:lnTo>
                <a:lnTo>
                  <a:pt x="647" y="1059"/>
                </a:lnTo>
                <a:lnTo>
                  <a:pt x="659" y="1047"/>
                </a:lnTo>
                <a:lnTo>
                  <a:pt x="673" y="1034"/>
                </a:lnTo>
                <a:lnTo>
                  <a:pt x="673" y="1034"/>
                </a:lnTo>
                <a:lnTo>
                  <a:pt x="680" y="1026"/>
                </a:lnTo>
                <a:lnTo>
                  <a:pt x="685" y="1019"/>
                </a:lnTo>
                <a:lnTo>
                  <a:pt x="691" y="1010"/>
                </a:lnTo>
                <a:lnTo>
                  <a:pt x="695" y="1002"/>
                </a:lnTo>
                <a:lnTo>
                  <a:pt x="701" y="986"/>
                </a:lnTo>
                <a:lnTo>
                  <a:pt x="706" y="968"/>
                </a:lnTo>
                <a:lnTo>
                  <a:pt x="709" y="950"/>
                </a:lnTo>
                <a:lnTo>
                  <a:pt x="710" y="933"/>
                </a:lnTo>
                <a:lnTo>
                  <a:pt x="710" y="897"/>
                </a:lnTo>
                <a:lnTo>
                  <a:pt x="710" y="897"/>
                </a:lnTo>
                <a:lnTo>
                  <a:pt x="710" y="864"/>
                </a:lnTo>
                <a:lnTo>
                  <a:pt x="706" y="835"/>
                </a:lnTo>
                <a:lnTo>
                  <a:pt x="701" y="813"/>
                </a:lnTo>
                <a:lnTo>
                  <a:pt x="699" y="805"/>
                </a:lnTo>
                <a:lnTo>
                  <a:pt x="695" y="797"/>
                </a:lnTo>
                <a:lnTo>
                  <a:pt x="695" y="797"/>
                </a:lnTo>
                <a:lnTo>
                  <a:pt x="691" y="789"/>
                </a:lnTo>
                <a:lnTo>
                  <a:pt x="690" y="785"/>
                </a:lnTo>
                <a:lnTo>
                  <a:pt x="687" y="779"/>
                </a:lnTo>
                <a:lnTo>
                  <a:pt x="678" y="766"/>
                </a:lnTo>
                <a:lnTo>
                  <a:pt x="678" y="766"/>
                </a:lnTo>
                <a:lnTo>
                  <a:pt x="673" y="761"/>
                </a:lnTo>
                <a:lnTo>
                  <a:pt x="669" y="760"/>
                </a:lnTo>
                <a:lnTo>
                  <a:pt x="667" y="760"/>
                </a:lnTo>
                <a:lnTo>
                  <a:pt x="666" y="761"/>
                </a:lnTo>
                <a:lnTo>
                  <a:pt x="664" y="761"/>
                </a:lnTo>
                <a:lnTo>
                  <a:pt x="663" y="759"/>
                </a:lnTo>
                <a:lnTo>
                  <a:pt x="653" y="734"/>
                </a:lnTo>
                <a:lnTo>
                  <a:pt x="653" y="734"/>
                </a:lnTo>
                <a:lnTo>
                  <a:pt x="645" y="711"/>
                </a:lnTo>
                <a:lnTo>
                  <a:pt x="637" y="681"/>
                </a:lnTo>
                <a:lnTo>
                  <a:pt x="631" y="647"/>
                </a:lnTo>
                <a:lnTo>
                  <a:pt x="626" y="612"/>
                </a:lnTo>
                <a:lnTo>
                  <a:pt x="622" y="579"/>
                </a:lnTo>
                <a:lnTo>
                  <a:pt x="621" y="550"/>
                </a:lnTo>
                <a:lnTo>
                  <a:pt x="622" y="539"/>
                </a:lnTo>
                <a:lnTo>
                  <a:pt x="624" y="529"/>
                </a:lnTo>
                <a:lnTo>
                  <a:pt x="626" y="521"/>
                </a:lnTo>
                <a:lnTo>
                  <a:pt x="630" y="516"/>
                </a:lnTo>
                <a:lnTo>
                  <a:pt x="630" y="516"/>
                </a:lnTo>
                <a:lnTo>
                  <a:pt x="637" y="510"/>
                </a:lnTo>
                <a:lnTo>
                  <a:pt x="642" y="504"/>
                </a:lnTo>
                <a:lnTo>
                  <a:pt x="652" y="494"/>
                </a:lnTo>
                <a:lnTo>
                  <a:pt x="656" y="490"/>
                </a:lnTo>
                <a:lnTo>
                  <a:pt x="662" y="486"/>
                </a:lnTo>
                <a:lnTo>
                  <a:pt x="669" y="482"/>
                </a:lnTo>
                <a:lnTo>
                  <a:pt x="679" y="477"/>
                </a:lnTo>
                <a:lnTo>
                  <a:pt x="679" y="477"/>
                </a:lnTo>
                <a:lnTo>
                  <a:pt x="775" y="445"/>
                </a:lnTo>
                <a:lnTo>
                  <a:pt x="874" y="414"/>
                </a:lnTo>
                <a:lnTo>
                  <a:pt x="874" y="414"/>
                </a:lnTo>
                <a:lnTo>
                  <a:pt x="900" y="406"/>
                </a:lnTo>
                <a:lnTo>
                  <a:pt x="925" y="397"/>
                </a:lnTo>
                <a:lnTo>
                  <a:pt x="946" y="387"/>
                </a:lnTo>
                <a:lnTo>
                  <a:pt x="964" y="376"/>
                </a:lnTo>
                <a:lnTo>
                  <a:pt x="964" y="376"/>
                </a:lnTo>
                <a:lnTo>
                  <a:pt x="978" y="367"/>
                </a:lnTo>
                <a:lnTo>
                  <a:pt x="991" y="361"/>
                </a:lnTo>
                <a:lnTo>
                  <a:pt x="1004" y="355"/>
                </a:lnTo>
                <a:lnTo>
                  <a:pt x="1004" y="355"/>
                </a:lnTo>
                <a:lnTo>
                  <a:pt x="1020" y="351"/>
                </a:lnTo>
                <a:lnTo>
                  <a:pt x="1034" y="348"/>
                </a:lnTo>
                <a:lnTo>
                  <a:pt x="1049" y="344"/>
                </a:lnTo>
                <a:lnTo>
                  <a:pt x="1049" y="344"/>
                </a:lnTo>
                <a:lnTo>
                  <a:pt x="1071" y="341"/>
                </a:lnTo>
                <a:lnTo>
                  <a:pt x="1078" y="340"/>
                </a:lnTo>
                <a:lnTo>
                  <a:pt x="1083" y="337"/>
                </a:lnTo>
                <a:lnTo>
                  <a:pt x="1083" y="337"/>
                </a:lnTo>
                <a:lnTo>
                  <a:pt x="1088" y="330"/>
                </a:lnTo>
                <a:lnTo>
                  <a:pt x="1092" y="324"/>
                </a:lnTo>
                <a:lnTo>
                  <a:pt x="1094" y="317"/>
                </a:lnTo>
                <a:lnTo>
                  <a:pt x="1094" y="313"/>
                </a:lnTo>
                <a:lnTo>
                  <a:pt x="1093" y="311"/>
                </a:lnTo>
                <a:lnTo>
                  <a:pt x="1093" y="311"/>
                </a:lnTo>
                <a:lnTo>
                  <a:pt x="1081" y="289"/>
                </a:lnTo>
                <a:lnTo>
                  <a:pt x="1081" y="289"/>
                </a:lnTo>
                <a:lnTo>
                  <a:pt x="1088" y="287"/>
                </a:lnTo>
                <a:lnTo>
                  <a:pt x="1103" y="281"/>
                </a:lnTo>
                <a:lnTo>
                  <a:pt x="1110" y="277"/>
                </a:lnTo>
                <a:lnTo>
                  <a:pt x="1116" y="275"/>
                </a:lnTo>
                <a:lnTo>
                  <a:pt x="1119" y="271"/>
                </a:lnTo>
                <a:lnTo>
                  <a:pt x="1119" y="270"/>
                </a:lnTo>
                <a:lnTo>
                  <a:pt x="1116" y="269"/>
                </a:lnTo>
                <a:lnTo>
                  <a:pt x="1116" y="269"/>
                </a:lnTo>
                <a:lnTo>
                  <a:pt x="1111" y="268"/>
                </a:lnTo>
                <a:lnTo>
                  <a:pt x="1105" y="266"/>
                </a:lnTo>
                <a:lnTo>
                  <a:pt x="1089" y="268"/>
                </a:lnTo>
                <a:lnTo>
                  <a:pt x="1073" y="271"/>
                </a:lnTo>
                <a:lnTo>
                  <a:pt x="1058" y="275"/>
                </a:lnTo>
                <a:lnTo>
                  <a:pt x="1058" y="275"/>
                </a:lnTo>
                <a:lnTo>
                  <a:pt x="1047" y="277"/>
                </a:lnTo>
                <a:lnTo>
                  <a:pt x="1038" y="280"/>
                </a:lnTo>
                <a:lnTo>
                  <a:pt x="1028" y="281"/>
                </a:lnTo>
                <a:lnTo>
                  <a:pt x="996" y="285"/>
                </a:lnTo>
                <a:lnTo>
                  <a:pt x="996" y="285"/>
                </a:lnTo>
                <a:lnTo>
                  <a:pt x="994" y="284"/>
                </a:lnTo>
                <a:lnTo>
                  <a:pt x="992" y="279"/>
                </a:lnTo>
                <a:lnTo>
                  <a:pt x="986" y="275"/>
                </a:lnTo>
                <a:lnTo>
                  <a:pt x="982" y="274"/>
                </a:lnTo>
                <a:lnTo>
                  <a:pt x="977" y="273"/>
                </a:lnTo>
                <a:lnTo>
                  <a:pt x="977" y="273"/>
                </a:lnTo>
                <a:lnTo>
                  <a:pt x="966" y="274"/>
                </a:lnTo>
                <a:lnTo>
                  <a:pt x="951" y="275"/>
                </a:lnTo>
                <a:lnTo>
                  <a:pt x="937" y="279"/>
                </a:lnTo>
                <a:lnTo>
                  <a:pt x="923" y="282"/>
                </a:lnTo>
                <a:lnTo>
                  <a:pt x="923" y="282"/>
                </a:lnTo>
                <a:lnTo>
                  <a:pt x="913" y="287"/>
                </a:lnTo>
                <a:lnTo>
                  <a:pt x="905" y="291"/>
                </a:lnTo>
                <a:lnTo>
                  <a:pt x="892" y="293"/>
                </a:lnTo>
                <a:lnTo>
                  <a:pt x="872" y="295"/>
                </a:lnTo>
                <a:lnTo>
                  <a:pt x="872" y="295"/>
                </a:lnTo>
                <a:lnTo>
                  <a:pt x="725" y="295"/>
                </a:lnTo>
                <a:lnTo>
                  <a:pt x="725" y="295"/>
                </a:lnTo>
                <a:lnTo>
                  <a:pt x="712" y="295"/>
                </a:lnTo>
                <a:lnTo>
                  <a:pt x="699" y="292"/>
                </a:lnTo>
                <a:lnTo>
                  <a:pt x="674" y="287"/>
                </a:lnTo>
                <a:lnTo>
                  <a:pt x="650" y="282"/>
                </a:lnTo>
                <a:lnTo>
                  <a:pt x="637" y="281"/>
                </a:lnTo>
                <a:lnTo>
                  <a:pt x="625" y="281"/>
                </a:lnTo>
                <a:lnTo>
                  <a:pt x="625" y="281"/>
                </a:lnTo>
                <a:lnTo>
                  <a:pt x="605" y="280"/>
                </a:lnTo>
                <a:lnTo>
                  <a:pt x="592" y="277"/>
                </a:lnTo>
                <a:lnTo>
                  <a:pt x="583" y="276"/>
                </a:lnTo>
                <a:lnTo>
                  <a:pt x="578" y="276"/>
                </a:lnTo>
                <a:lnTo>
                  <a:pt x="578" y="276"/>
                </a:lnTo>
                <a:lnTo>
                  <a:pt x="567" y="277"/>
                </a:lnTo>
                <a:lnTo>
                  <a:pt x="560" y="279"/>
                </a:lnTo>
                <a:lnTo>
                  <a:pt x="550" y="279"/>
                </a:lnTo>
                <a:lnTo>
                  <a:pt x="550" y="279"/>
                </a:lnTo>
                <a:lnTo>
                  <a:pt x="546" y="277"/>
                </a:lnTo>
                <a:lnTo>
                  <a:pt x="537" y="276"/>
                </a:lnTo>
                <a:lnTo>
                  <a:pt x="526" y="273"/>
                </a:lnTo>
                <a:lnTo>
                  <a:pt x="521" y="270"/>
                </a:lnTo>
                <a:lnTo>
                  <a:pt x="518" y="266"/>
                </a:lnTo>
                <a:lnTo>
                  <a:pt x="518" y="266"/>
                </a:lnTo>
                <a:lnTo>
                  <a:pt x="512" y="261"/>
                </a:lnTo>
                <a:lnTo>
                  <a:pt x="507" y="258"/>
                </a:lnTo>
                <a:lnTo>
                  <a:pt x="504" y="255"/>
                </a:lnTo>
                <a:lnTo>
                  <a:pt x="504" y="252"/>
                </a:lnTo>
                <a:lnTo>
                  <a:pt x="504" y="245"/>
                </a:lnTo>
                <a:lnTo>
                  <a:pt x="507" y="239"/>
                </a:lnTo>
                <a:lnTo>
                  <a:pt x="507" y="239"/>
                </a:lnTo>
                <a:lnTo>
                  <a:pt x="510" y="232"/>
                </a:lnTo>
                <a:lnTo>
                  <a:pt x="515" y="226"/>
                </a:lnTo>
                <a:lnTo>
                  <a:pt x="524" y="217"/>
                </a:lnTo>
                <a:lnTo>
                  <a:pt x="530" y="211"/>
                </a:lnTo>
                <a:lnTo>
                  <a:pt x="530" y="208"/>
                </a:lnTo>
                <a:lnTo>
                  <a:pt x="528" y="207"/>
                </a:lnTo>
                <a:lnTo>
                  <a:pt x="528" y="207"/>
                </a:lnTo>
                <a:lnTo>
                  <a:pt x="525" y="206"/>
                </a:lnTo>
                <a:lnTo>
                  <a:pt x="523" y="206"/>
                </a:lnTo>
                <a:lnTo>
                  <a:pt x="518" y="207"/>
                </a:lnTo>
                <a:lnTo>
                  <a:pt x="517" y="207"/>
                </a:lnTo>
                <a:lnTo>
                  <a:pt x="515" y="207"/>
                </a:lnTo>
                <a:lnTo>
                  <a:pt x="513" y="202"/>
                </a:lnTo>
                <a:lnTo>
                  <a:pt x="513" y="202"/>
                </a:lnTo>
                <a:lnTo>
                  <a:pt x="513" y="195"/>
                </a:lnTo>
                <a:lnTo>
                  <a:pt x="513" y="194"/>
                </a:lnTo>
                <a:lnTo>
                  <a:pt x="514" y="191"/>
                </a:lnTo>
                <a:lnTo>
                  <a:pt x="519" y="188"/>
                </a:lnTo>
                <a:lnTo>
                  <a:pt x="524" y="181"/>
                </a:lnTo>
                <a:lnTo>
                  <a:pt x="524" y="181"/>
                </a:lnTo>
                <a:lnTo>
                  <a:pt x="528" y="176"/>
                </a:lnTo>
                <a:lnTo>
                  <a:pt x="530" y="169"/>
                </a:lnTo>
                <a:lnTo>
                  <a:pt x="536" y="152"/>
                </a:lnTo>
                <a:lnTo>
                  <a:pt x="537" y="144"/>
                </a:lnTo>
                <a:lnTo>
                  <a:pt x="539" y="137"/>
                </a:lnTo>
                <a:lnTo>
                  <a:pt x="537" y="132"/>
                </a:lnTo>
                <a:lnTo>
                  <a:pt x="536" y="130"/>
                </a:lnTo>
                <a:lnTo>
                  <a:pt x="535" y="128"/>
                </a:lnTo>
                <a:lnTo>
                  <a:pt x="535" y="128"/>
                </a:lnTo>
                <a:lnTo>
                  <a:pt x="526" y="125"/>
                </a:lnTo>
                <a:lnTo>
                  <a:pt x="524" y="124"/>
                </a:lnTo>
                <a:lnTo>
                  <a:pt x="524" y="124"/>
                </a:lnTo>
                <a:lnTo>
                  <a:pt x="524" y="117"/>
                </a:lnTo>
                <a:lnTo>
                  <a:pt x="525" y="108"/>
                </a:lnTo>
                <a:lnTo>
                  <a:pt x="524" y="90"/>
                </a:lnTo>
                <a:lnTo>
                  <a:pt x="524" y="90"/>
                </a:lnTo>
                <a:lnTo>
                  <a:pt x="524" y="80"/>
                </a:lnTo>
                <a:lnTo>
                  <a:pt x="521" y="71"/>
                </a:lnTo>
                <a:lnTo>
                  <a:pt x="519" y="62"/>
                </a:lnTo>
                <a:lnTo>
                  <a:pt x="517" y="53"/>
                </a:lnTo>
                <a:lnTo>
                  <a:pt x="512" y="46"/>
                </a:lnTo>
                <a:lnTo>
                  <a:pt x="508" y="40"/>
                </a:lnTo>
                <a:lnTo>
                  <a:pt x="498" y="27"/>
                </a:lnTo>
                <a:lnTo>
                  <a:pt x="498" y="27"/>
                </a:lnTo>
                <a:lnTo>
                  <a:pt x="488" y="19"/>
                </a:lnTo>
                <a:lnTo>
                  <a:pt x="478" y="13"/>
                </a:lnTo>
                <a:lnTo>
                  <a:pt x="470" y="8"/>
                </a:lnTo>
                <a:lnTo>
                  <a:pt x="462" y="4"/>
                </a:lnTo>
                <a:lnTo>
                  <a:pt x="462" y="4"/>
                </a:lnTo>
                <a:lnTo>
                  <a:pt x="454" y="2"/>
                </a:lnTo>
                <a:lnTo>
                  <a:pt x="445" y="0"/>
                </a:lnTo>
                <a:lnTo>
                  <a:pt x="435" y="0"/>
                </a:lnTo>
                <a:lnTo>
                  <a:pt x="435" y="0"/>
                </a:lnTo>
                <a:lnTo>
                  <a:pt x="418" y="3"/>
                </a:lnTo>
                <a:lnTo>
                  <a:pt x="403" y="4"/>
                </a:lnTo>
                <a:lnTo>
                  <a:pt x="391" y="7"/>
                </a:lnTo>
                <a:lnTo>
                  <a:pt x="391" y="7"/>
                </a:lnTo>
                <a:lnTo>
                  <a:pt x="382" y="10"/>
                </a:lnTo>
                <a:lnTo>
                  <a:pt x="374" y="15"/>
                </a:lnTo>
                <a:lnTo>
                  <a:pt x="365" y="23"/>
                </a:lnTo>
                <a:lnTo>
                  <a:pt x="358" y="31"/>
                </a:lnTo>
                <a:lnTo>
                  <a:pt x="358" y="31"/>
                </a:lnTo>
                <a:lnTo>
                  <a:pt x="350" y="41"/>
                </a:lnTo>
                <a:lnTo>
                  <a:pt x="345" y="50"/>
                </a:lnTo>
                <a:lnTo>
                  <a:pt x="340" y="59"/>
                </a:lnTo>
                <a:lnTo>
                  <a:pt x="335" y="72"/>
                </a:lnTo>
                <a:lnTo>
                  <a:pt x="335" y="72"/>
                </a:lnTo>
                <a:lnTo>
                  <a:pt x="328" y="95"/>
                </a:lnTo>
                <a:lnTo>
                  <a:pt x="326" y="105"/>
                </a:lnTo>
                <a:lnTo>
                  <a:pt x="324" y="112"/>
                </a:lnTo>
                <a:lnTo>
                  <a:pt x="324" y="112"/>
                </a:lnTo>
                <a:lnTo>
                  <a:pt x="323" y="124"/>
                </a:lnTo>
                <a:lnTo>
                  <a:pt x="323" y="128"/>
                </a:lnTo>
                <a:lnTo>
                  <a:pt x="323" y="128"/>
                </a:lnTo>
                <a:lnTo>
                  <a:pt x="319" y="127"/>
                </a:lnTo>
                <a:lnTo>
                  <a:pt x="315" y="126"/>
                </a:lnTo>
                <a:lnTo>
                  <a:pt x="311" y="126"/>
                </a:lnTo>
                <a:lnTo>
                  <a:pt x="310" y="128"/>
                </a:lnTo>
                <a:lnTo>
                  <a:pt x="308" y="133"/>
                </a:lnTo>
                <a:lnTo>
                  <a:pt x="310" y="140"/>
                </a:lnTo>
                <a:lnTo>
                  <a:pt x="310" y="140"/>
                </a:lnTo>
                <a:lnTo>
                  <a:pt x="313" y="156"/>
                </a:lnTo>
                <a:lnTo>
                  <a:pt x="317" y="169"/>
                </a:lnTo>
                <a:lnTo>
                  <a:pt x="322" y="179"/>
                </a:lnTo>
                <a:lnTo>
                  <a:pt x="324" y="183"/>
                </a:lnTo>
                <a:lnTo>
                  <a:pt x="327" y="185"/>
                </a:lnTo>
                <a:lnTo>
                  <a:pt x="327" y="185"/>
                </a:lnTo>
                <a:lnTo>
                  <a:pt x="339" y="195"/>
                </a:lnTo>
                <a:lnTo>
                  <a:pt x="339" y="195"/>
                </a:lnTo>
                <a:lnTo>
                  <a:pt x="340" y="199"/>
                </a:lnTo>
                <a:lnTo>
                  <a:pt x="348" y="208"/>
                </a:lnTo>
                <a:lnTo>
                  <a:pt x="348" y="208"/>
                </a:lnTo>
                <a:lnTo>
                  <a:pt x="358" y="222"/>
                </a:lnTo>
                <a:lnTo>
                  <a:pt x="361" y="228"/>
                </a:lnTo>
                <a:lnTo>
                  <a:pt x="363" y="232"/>
                </a:lnTo>
                <a:lnTo>
                  <a:pt x="363" y="232"/>
                </a:lnTo>
                <a:lnTo>
                  <a:pt x="364" y="241"/>
                </a:lnTo>
                <a:lnTo>
                  <a:pt x="365" y="257"/>
                </a:lnTo>
                <a:lnTo>
                  <a:pt x="365" y="266"/>
                </a:lnTo>
                <a:lnTo>
                  <a:pt x="364" y="276"/>
                </a:lnTo>
                <a:lnTo>
                  <a:pt x="363" y="285"/>
                </a:lnTo>
                <a:lnTo>
                  <a:pt x="359" y="292"/>
                </a:lnTo>
                <a:lnTo>
                  <a:pt x="359" y="29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pptxd14_ダンスする女性のシルエット</dc:title>
  <dc:subject>pptxd14_ダンスする女性のシルエット</dc:subject>
  <dc:creator>でじけろお</dc:creator>
  <cp:revision>1</cp:revision>
  <dcterms:created xsi:type="dcterms:W3CDTF">2018-05-20T00:31:01Z</dcterms:created>
  <dcterms:modified xsi:type="dcterms:W3CDTF">2020-02-23T15:59:16Z</dcterms:modified>
  <cp:version>1</cp:version>
</cp:coreProperties>
</file>